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5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6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7.xml" ContentType="application/vnd.openxmlformats-officedocument.drawingml.chart+xml"/>
  <Override PartName="/ppt/theme/themeOverride2.xml" ContentType="application/vnd.openxmlformats-officedocument.themeOverride+xml"/>
  <Override PartName="/ppt/charts/chart8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9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72" r:id="rId5"/>
    <p:sldMasterId id="2147483723" r:id="rId6"/>
    <p:sldMasterId id="2147483735" r:id="rId7"/>
    <p:sldMasterId id="2147483747" r:id="rId8"/>
  </p:sldMasterIdLst>
  <p:notesMasterIdLst>
    <p:notesMasterId r:id="rId27"/>
  </p:notesMasterIdLst>
  <p:sldIdLst>
    <p:sldId id="2147057178" r:id="rId9"/>
    <p:sldId id="2147057191" r:id="rId10"/>
    <p:sldId id="690" r:id="rId11"/>
    <p:sldId id="2147057184" r:id="rId12"/>
    <p:sldId id="2147057136" r:id="rId13"/>
    <p:sldId id="2147057138" r:id="rId14"/>
    <p:sldId id="2147057153" r:id="rId15"/>
    <p:sldId id="2147057139" r:id="rId16"/>
    <p:sldId id="2147057141" r:id="rId17"/>
    <p:sldId id="2147057173" r:id="rId18"/>
    <p:sldId id="2147057159" r:id="rId19"/>
    <p:sldId id="2147057183" r:id="rId20"/>
    <p:sldId id="2147057165" r:id="rId21"/>
    <p:sldId id="2147057185" r:id="rId22"/>
    <p:sldId id="2147057170" r:id="rId23"/>
    <p:sldId id="2147057151" r:id="rId24"/>
    <p:sldId id="2147057190" r:id="rId25"/>
    <p:sldId id="2147057192" r:id="rId26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0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D07DC14-58F1-D44A-9540-B77C1FEEC540}" name="Sabatine, Marc S.,MD, MPH" initials="MS" userId="S::msabatine@bwh.harvard.edu::c7c5fc3d-b5a0-4389-8e0e-aef4d82d74c6" providerId="AD"/>
  <p188:author id="{D3603629-77EA-9ED0-1D69-4B8814F50F5C}" name="Ohman, Magnus" initials="OM" userId="S::eohman@amgen.com::2a03f34a-e830-4f6a-9e5b-af87bdebad9c" providerId="AD"/>
  <p188:author id="{129F224E-FE85-07FF-74FE-C6703D5A65EE}" name="Bohula May, Erin A.,MD, DPHIL" initials="EB" userId="S::ebohula@bwh.harvard.edu::9d60da06-5616-400e-a6df-3bf9d7f8926d" providerId="AD"/>
  <p188:author id="{8443ED59-20C7-4FDF-8DCA-8A14D1AA1C8C}" name="Microsoft Office User" initials="MOU" userId="Microsoft Office User" providerId="None"/>
  <p188:author id="{D6C29570-E209-2A2C-9C20-B20CB8D447A5}" name="Bhatia, Ajay" initials="BA" userId="S::abhati04@amgen.com::4c96c747-ac34-4aa0-bff8-54720b584d43" providerId="AD"/>
  <p188:author id="{2E650E8F-ABED-DAB9-94AB-EA70467EDE30}" name="Marc Sabatine" initials="MS" userId="ab9960db4cd9a490" providerId="Windows Live"/>
  <p188:author id="{BDAD52AF-95B3-C3BE-AFD2-6480458281CC}" name="Wang, Huei" initials="HW" userId="S::hueiw@amgen.com::1da1330e-6f4b-47c5-a45e-1ff62680b1c2" providerId="AD"/>
  <p188:author id="{1B4257BE-C1BC-3A12-ECA8-BB39C5D97798}" name="Arkam, Karen" initials="AK" userId="S::kholst@amgen.com::0a135a81-bf13-48a8-854a-bcc6ac64dafc" providerId="AD"/>
  <p188:author id="{BBE491C7-4694-A196-ECCF-9F02BCE7A22E}" name="Walsh, Emileigh" initials="WE" userId="S::ewille01@amgen.com::757744a2-55c2-4a35-8fd2-0f09e5ecabe9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0000"/>
    <a:srgbClr val="CECEEF"/>
    <a:srgbClr val="CCCCFF"/>
    <a:srgbClr val="FEFDF8"/>
    <a:srgbClr val="FFFEFB"/>
    <a:srgbClr val="FDFBEF"/>
    <a:srgbClr val="FDFFEF"/>
    <a:srgbClr val="FFFFFF"/>
    <a:srgbClr val="A50021"/>
    <a:srgbClr val="4E95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8154" autoAdjust="0"/>
    <p:restoredTop sz="94711"/>
  </p:normalViewPr>
  <p:slideViewPr>
    <p:cSldViewPr snapToGrid="0">
      <p:cViewPr varScale="1">
        <p:scale>
          <a:sx n="108" d="100"/>
          <a:sy n="108" d="100"/>
        </p:scale>
        <p:origin x="224" y="512"/>
      </p:cViewPr>
      <p:guideLst>
        <p:guide orient="horz" pos="240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customXml" Target="../customXml/item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microsoft.com/office/2018/10/relationships/authors" Target="author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presProps" Target="pres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5" Type="http://schemas.openxmlformats.org/officeDocument/2006/relationships/chartUserShapes" Target="../drawings/drawing1.xml"/><Relationship Id="rId4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/Users\eab56\Dropbox\_Erin\Amgen%20Athero\Main%20Results%20and%20Manuscripts\Figures\KM%20in%20plotter%20with%20slides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/Users\eab56\Dropbox\_Erin\Amgen%20Athero\Main%20Results%20and%20Manuscripts\Figures\KM%20in%20plotter%20with%20slides.xlsx" TargetMode="Externa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eab56.PARTNERS\Dropbox\_Erin\Amgen%20Athero\Main%20Results%20and%20Manuscripts\Figures\Figures%2030Sept2025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eab56.PARTNERS\Dropbox\_Erin\Amgen%20Athero\Main%20Results%20and%20Manuscripts\Figures\Figures%2030Sept2025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eab56.PARTNERS\Dropbox\_Erin\Amgen%20Athero\Main%20Results%20and%20Manuscripts\Figures\Figures%2030Sept2025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oleObject" Target="file:////Users\eab56\Dropbox\_Erin\Amgen%20Athero\Main%20Results%20and%20Manuscripts\Figures\KM%20in%20plotter%20with%20slides.xlsx" TargetMode="External"/><Relationship Id="rId1" Type="http://schemas.openxmlformats.org/officeDocument/2006/relationships/themeOverride" Target="../theme/themeOverride2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eab56.PARTNERS\Dropbox\_Erin\Amgen%20Athero\Main%20Results%20and%20Manuscripts\Figures\Figures%2030Sept2025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eab56.PARTNERS\Dropbox\_Erin\Amgen%20Athero\Main%20Results%20and%20Manuscripts\Figures\Figures%2030Sept2025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9.8288620284210759E-2"/>
          <c:y val="8.1696535523331323E-2"/>
          <c:w val="0.78082847078875184"/>
          <c:h val="0.79647913367094769"/>
        </c:manualLayout>
      </c:layout>
      <c:scatterChart>
        <c:scatterStyle val="lineMarker"/>
        <c:varyColors val="0"/>
        <c:ser>
          <c:idx val="0"/>
          <c:order val="0"/>
          <c:tx>
            <c:v>Placebo</c:v>
          </c:tx>
          <c:spPr>
            <a:ln w="28575" cap="rnd">
              <a:solidFill>
                <a:srgbClr val="0070C0"/>
              </a:solidFill>
              <a:round/>
            </a:ln>
            <a:effectLst/>
          </c:spPr>
          <c:marker>
            <c:symbol val="square"/>
            <c:size val="9"/>
            <c:spPr>
              <a:solidFill>
                <a:srgbClr val="0070C0"/>
              </a:solidFill>
              <a:ln w="9525">
                <a:solidFill>
                  <a:srgbClr val="0070C0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LDL!$H$5:$H$8</c:f>
                <c:numCache>
                  <c:formatCode>General</c:formatCode>
                  <c:ptCount val="4"/>
                  <c:pt idx="0">
                    <c:v>3</c:v>
                  </c:pt>
                  <c:pt idx="1">
                    <c:v>3</c:v>
                  </c:pt>
                  <c:pt idx="2">
                    <c:v>3.5</c:v>
                  </c:pt>
                  <c:pt idx="3">
                    <c:v>4</c:v>
                  </c:pt>
                </c:numCache>
              </c:numRef>
            </c:plus>
            <c:minus>
              <c:numRef>
                <c:f>LDL!$F$5:$F$8</c:f>
                <c:numCache>
                  <c:formatCode>General</c:formatCode>
                  <c:ptCount val="4"/>
                  <c:pt idx="0">
                    <c:v>4</c:v>
                  </c:pt>
                  <c:pt idx="1">
                    <c:v>3</c:v>
                  </c:pt>
                  <c:pt idx="2">
                    <c:v>4.5</c:v>
                  </c:pt>
                  <c:pt idx="3">
                    <c:v>4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errBars>
            <c:errDir val="x"/>
            <c:errBarType val="both"/>
            <c:errValType val="fixedVal"/>
            <c:noEndCap val="0"/>
            <c:val val="1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LDL!$A$5:$A$8</c:f>
              <c:numCache>
                <c:formatCode>General</c:formatCode>
                <c:ptCount val="4"/>
                <c:pt idx="0">
                  <c:v>0</c:v>
                </c:pt>
                <c:pt idx="1">
                  <c:v>48</c:v>
                </c:pt>
                <c:pt idx="2">
                  <c:v>96</c:v>
                </c:pt>
                <c:pt idx="3">
                  <c:v>234</c:v>
                </c:pt>
              </c:numCache>
            </c:numRef>
          </c:xVal>
          <c:yVal>
            <c:numRef>
              <c:f>LDL!$D$5:$D$8</c:f>
              <c:numCache>
                <c:formatCode>General</c:formatCode>
                <c:ptCount val="4"/>
                <c:pt idx="0">
                  <c:v>115</c:v>
                </c:pt>
                <c:pt idx="1">
                  <c:v>109</c:v>
                </c:pt>
                <c:pt idx="2">
                  <c:v>103.5</c:v>
                </c:pt>
                <c:pt idx="3">
                  <c:v>92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EC7B-4C7F-971D-1F953E70D899}"/>
            </c:ext>
          </c:extLst>
        </c:ser>
        <c:ser>
          <c:idx val="1"/>
          <c:order val="1"/>
          <c:tx>
            <c:v>Evolocumab</c:v>
          </c:tx>
          <c:spPr>
            <a:ln w="28575" cap="rnd">
              <a:solidFill>
                <a:srgbClr val="B30104"/>
              </a:solidFill>
              <a:round/>
            </a:ln>
            <a:effectLst/>
          </c:spPr>
          <c:marker>
            <c:symbol val="diamond"/>
            <c:size val="11"/>
            <c:spPr>
              <a:solidFill>
                <a:srgbClr val="B30104"/>
              </a:solidFill>
              <a:ln w="9525">
                <a:solidFill>
                  <a:srgbClr val="B30104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LDL!$M$5:$M$8</c:f>
                <c:numCache>
                  <c:formatCode>General</c:formatCode>
                  <c:ptCount val="4"/>
                  <c:pt idx="0">
                    <c:v>3</c:v>
                  </c:pt>
                  <c:pt idx="1">
                    <c:v>3.5</c:v>
                  </c:pt>
                  <c:pt idx="2">
                    <c:v>2</c:v>
                  </c:pt>
                  <c:pt idx="3">
                    <c:v>4</c:v>
                  </c:pt>
                </c:numCache>
              </c:numRef>
            </c:plus>
            <c:minus>
              <c:numRef>
                <c:f>LDL!$K$5:$K$8</c:f>
                <c:numCache>
                  <c:formatCode>General</c:formatCode>
                  <c:ptCount val="4"/>
                  <c:pt idx="0">
                    <c:v>3</c:v>
                  </c:pt>
                  <c:pt idx="1">
                    <c:v>2.5</c:v>
                  </c:pt>
                  <c:pt idx="2">
                    <c:v>2</c:v>
                  </c:pt>
                  <c:pt idx="3">
                    <c:v>3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/>
                </a:solidFill>
                <a:round/>
              </a:ln>
              <a:effectLst/>
            </c:spPr>
          </c:errBars>
          <c:xVal>
            <c:numRef>
              <c:f>LDL!$A$5:$A$8</c:f>
              <c:numCache>
                <c:formatCode>General</c:formatCode>
                <c:ptCount val="4"/>
                <c:pt idx="0">
                  <c:v>0</c:v>
                </c:pt>
                <c:pt idx="1">
                  <c:v>48</c:v>
                </c:pt>
                <c:pt idx="2">
                  <c:v>96</c:v>
                </c:pt>
                <c:pt idx="3">
                  <c:v>234</c:v>
                </c:pt>
              </c:numCache>
            </c:numRef>
          </c:xVal>
          <c:yVal>
            <c:numRef>
              <c:f>LDL!$I$5:$I$8</c:f>
              <c:numCache>
                <c:formatCode>General</c:formatCode>
                <c:ptCount val="4"/>
                <c:pt idx="0">
                  <c:v>116</c:v>
                </c:pt>
                <c:pt idx="1">
                  <c:v>44.5</c:v>
                </c:pt>
                <c:pt idx="2">
                  <c:v>42</c:v>
                </c:pt>
                <c:pt idx="3">
                  <c:v>43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EC7B-4C7F-971D-1F953E70D89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333614688"/>
        <c:axId val="-333611840"/>
      </c:scatterChart>
      <c:valAx>
        <c:axId val="-333614688"/>
        <c:scaling>
          <c:orientation val="minMax"/>
          <c:max val="250"/>
          <c:min val="0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/>
                  <a:t>Visit (Weeks)</a:t>
                </a:r>
              </a:p>
            </c:rich>
          </c:tx>
          <c:layout>
            <c:manualLayout>
              <c:xMode val="edge"/>
              <c:yMode val="edge"/>
              <c:x val="0.414377461299135"/>
              <c:y val="0.9450675646450077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one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-333611840"/>
        <c:crossesAt val="-6"/>
        <c:crossBetween val="midCat"/>
        <c:majorUnit val="12"/>
        <c:minorUnit val="3"/>
      </c:valAx>
      <c:valAx>
        <c:axId val="-333611840"/>
        <c:scaling>
          <c:orientation val="minMax"/>
          <c:max val="130"/>
          <c:min val="20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/>
                  <a:t>LDL-C Values (mg/dL)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#,##0" sourceLinked="0"/>
        <c:majorTickMark val="out"/>
        <c:minorTickMark val="out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-333614688"/>
        <c:crossesAt val="-6"/>
        <c:crossBetween val="midCat"/>
        <c:majorUnit val="10"/>
        <c:minorUnit val="1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4">
    <c:autoUpdate val="0"/>
  </c:externalData>
  <c:userShapes r:id="rId5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956077453955213E-2"/>
          <c:y val="2.7733503485609632E-2"/>
          <c:w val="0.88013186813186828"/>
          <c:h val="0.82088740154715156"/>
        </c:manualLayout>
      </c:layout>
      <c:scatterChart>
        <c:scatterStyle val="lineMarker"/>
        <c:varyColors val="0"/>
        <c:ser>
          <c:idx val="1"/>
          <c:order val="0"/>
          <c:tx>
            <c:strRef>
              <c:f>'3P MACE'!$C$1</c:f>
              <c:strCache>
                <c:ptCount val="1"/>
                <c:pt idx="0">
                  <c:v>Placebo</c:v>
                </c:pt>
              </c:strCache>
            </c:strRef>
          </c:tx>
          <c:spPr>
            <a:ln w="50800">
              <a:solidFill>
                <a:srgbClr val="0070C0"/>
              </a:solidFill>
            </a:ln>
          </c:spPr>
          <c:marker>
            <c:symbol val="none"/>
          </c:marker>
          <c:xVal>
            <c:numRef>
              <c:f>'3P MACE'!$F$2:$F$2584</c:f>
              <c:numCache>
                <c:formatCode>0.000</c:formatCode>
                <c:ptCount val="2583"/>
                <c:pt idx="0">
                  <c:v>0</c:v>
                </c:pt>
                <c:pt idx="1">
                  <c:v>2.7359768303968517E-3</c:v>
                </c:pt>
                <c:pt idx="2">
                  <c:v>2.7359768303968517E-3</c:v>
                </c:pt>
                <c:pt idx="3">
                  <c:v>1.0943907321597399E-2</c:v>
                </c:pt>
                <c:pt idx="4">
                  <c:v>1.0943907321597399E-2</c:v>
                </c:pt>
                <c:pt idx="5">
                  <c:v>1.3679884151994249E-2</c:v>
                </c:pt>
                <c:pt idx="6">
                  <c:v>1.3679884151994249E-2</c:v>
                </c:pt>
                <c:pt idx="7">
                  <c:v>2.1887814643194798E-2</c:v>
                </c:pt>
                <c:pt idx="8">
                  <c:v>2.1887814643194798E-2</c:v>
                </c:pt>
                <c:pt idx="9">
                  <c:v>2.4623791473591651E-2</c:v>
                </c:pt>
                <c:pt idx="10">
                  <c:v>2.4623791473591651E-2</c:v>
                </c:pt>
                <c:pt idx="11">
                  <c:v>4.6511606116786446E-2</c:v>
                </c:pt>
                <c:pt idx="12">
                  <c:v>4.6511606116786446E-2</c:v>
                </c:pt>
                <c:pt idx="13">
                  <c:v>5.1983559777580145E-2</c:v>
                </c:pt>
                <c:pt idx="14">
                  <c:v>5.1983559777580145E-2</c:v>
                </c:pt>
                <c:pt idx="15">
                  <c:v>6.2927467099177556E-2</c:v>
                </c:pt>
                <c:pt idx="16">
                  <c:v>6.2927467099177556E-2</c:v>
                </c:pt>
                <c:pt idx="17">
                  <c:v>6.5663443929574405E-2</c:v>
                </c:pt>
                <c:pt idx="18">
                  <c:v>6.5663443929574405E-2</c:v>
                </c:pt>
                <c:pt idx="19">
                  <c:v>7.1135397590368105E-2</c:v>
                </c:pt>
                <c:pt idx="20">
                  <c:v>7.1135397590368105E-2</c:v>
                </c:pt>
                <c:pt idx="21">
                  <c:v>7.3871374420774946E-2</c:v>
                </c:pt>
                <c:pt idx="22">
                  <c:v>7.3871374420774946E-2</c:v>
                </c:pt>
                <c:pt idx="23">
                  <c:v>0.10670309638555714</c:v>
                </c:pt>
                <c:pt idx="24">
                  <c:v>0.10670309638555714</c:v>
                </c:pt>
                <c:pt idx="25">
                  <c:v>0.11764700370715456</c:v>
                </c:pt>
                <c:pt idx="26">
                  <c:v>0.11764700370715456</c:v>
                </c:pt>
                <c:pt idx="27">
                  <c:v>0.12585493419835511</c:v>
                </c:pt>
                <c:pt idx="28">
                  <c:v>0.12585493419835511</c:v>
                </c:pt>
                <c:pt idx="29">
                  <c:v>0.12859091102875195</c:v>
                </c:pt>
                <c:pt idx="30">
                  <c:v>0.12859091102875195</c:v>
                </c:pt>
                <c:pt idx="31">
                  <c:v>0.1477427488415399</c:v>
                </c:pt>
                <c:pt idx="32">
                  <c:v>0.1477427488415399</c:v>
                </c:pt>
                <c:pt idx="33">
                  <c:v>0.15047872567194676</c:v>
                </c:pt>
                <c:pt idx="34">
                  <c:v>0.15047872567194676</c:v>
                </c:pt>
                <c:pt idx="35">
                  <c:v>0.18331044763672893</c:v>
                </c:pt>
                <c:pt idx="36">
                  <c:v>0.18331044763672893</c:v>
                </c:pt>
                <c:pt idx="37">
                  <c:v>0.18878240129753268</c:v>
                </c:pt>
                <c:pt idx="38">
                  <c:v>0.18878240129753268</c:v>
                </c:pt>
                <c:pt idx="39">
                  <c:v>0.21067021594071747</c:v>
                </c:pt>
                <c:pt idx="40">
                  <c:v>0.21067021594071747</c:v>
                </c:pt>
                <c:pt idx="41">
                  <c:v>0.22982205375351539</c:v>
                </c:pt>
                <c:pt idx="42">
                  <c:v>0.22982205375351539</c:v>
                </c:pt>
                <c:pt idx="43">
                  <c:v>0.23802998424470595</c:v>
                </c:pt>
                <c:pt idx="44">
                  <c:v>0.23802998424470595</c:v>
                </c:pt>
                <c:pt idx="45">
                  <c:v>0.25170986839670023</c:v>
                </c:pt>
                <c:pt idx="46">
                  <c:v>0.25170986839670023</c:v>
                </c:pt>
                <c:pt idx="47">
                  <c:v>0.26538975254869451</c:v>
                </c:pt>
                <c:pt idx="48">
                  <c:v>0.26538975254869451</c:v>
                </c:pt>
                <c:pt idx="49">
                  <c:v>0.26812572937910129</c:v>
                </c:pt>
                <c:pt idx="50">
                  <c:v>0.26812572937910129</c:v>
                </c:pt>
                <c:pt idx="51">
                  <c:v>0.2845415903614924</c:v>
                </c:pt>
                <c:pt idx="52">
                  <c:v>0.2845415903614924</c:v>
                </c:pt>
                <c:pt idx="53">
                  <c:v>0.30642940500468718</c:v>
                </c:pt>
                <c:pt idx="54">
                  <c:v>0.30642940500468718</c:v>
                </c:pt>
                <c:pt idx="55">
                  <c:v>0.31463733549587775</c:v>
                </c:pt>
                <c:pt idx="56">
                  <c:v>0.31463733549587775</c:v>
                </c:pt>
                <c:pt idx="57">
                  <c:v>0.33105319647826886</c:v>
                </c:pt>
                <c:pt idx="58">
                  <c:v>0.33105319647826886</c:v>
                </c:pt>
                <c:pt idx="59">
                  <c:v>0.33378917330867569</c:v>
                </c:pt>
                <c:pt idx="60">
                  <c:v>0.33378917330867569</c:v>
                </c:pt>
                <c:pt idx="61">
                  <c:v>0.33926112696946942</c:v>
                </c:pt>
                <c:pt idx="62">
                  <c:v>0.33926112696946942</c:v>
                </c:pt>
                <c:pt idx="63">
                  <c:v>0.35567698795186048</c:v>
                </c:pt>
                <c:pt idx="64">
                  <c:v>0.35567698795186048</c:v>
                </c:pt>
                <c:pt idx="65">
                  <c:v>0.37756480259505526</c:v>
                </c:pt>
                <c:pt idx="66">
                  <c:v>0.37756480259505526</c:v>
                </c:pt>
                <c:pt idx="67">
                  <c:v>0.38030077942545215</c:v>
                </c:pt>
                <c:pt idx="68">
                  <c:v>0.38030077942545215</c:v>
                </c:pt>
                <c:pt idx="69">
                  <c:v>0.38850870991665271</c:v>
                </c:pt>
                <c:pt idx="70">
                  <c:v>0.38850870991665271</c:v>
                </c:pt>
                <c:pt idx="71">
                  <c:v>0.39398066357744638</c:v>
                </c:pt>
                <c:pt idx="72">
                  <c:v>0.39398066357744638</c:v>
                </c:pt>
                <c:pt idx="73">
                  <c:v>0.39945261723825015</c:v>
                </c:pt>
                <c:pt idx="74">
                  <c:v>0.39945261723825015</c:v>
                </c:pt>
                <c:pt idx="75">
                  <c:v>0.41860445505103805</c:v>
                </c:pt>
                <c:pt idx="76">
                  <c:v>0.41860445505103805</c:v>
                </c:pt>
                <c:pt idx="77">
                  <c:v>0.43775629286383605</c:v>
                </c:pt>
                <c:pt idx="78">
                  <c:v>0.43775629286383605</c:v>
                </c:pt>
                <c:pt idx="79">
                  <c:v>0.44049226969423289</c:v>
                </c:pt>
                <c:pt idx="80">
                  <c:v>0.44049226969423289</c:v>
                </c:pt>
                <c:pt idx="81">
                  <c:v>0.44870020018542345</c:v>
                </c:pt>
                <c:pt idx="82">
                  <c:v>0.44870020018542345</c:v>
                </c:pt>
                <c:pt idx="83">
                  <c:v>0.4651160611678245</c:v>
                </c:pt>
                <c:pt idx="84">
                  <c:v>0.4651160611678245</c:v>
                </c:pt>
                <c:pt idx="85">
                  <c:v>0.47879594531981878</c:v>
                </c:pt>
                <c:pt idx="86">
                  <c:v>0.47879594531981878</c:v>
                </c:pt>
                <c:pt idx="87">
                  <c:v>0.48973985264141612</c:v>
                </c:pt>
                <c:pt idx="88">
                  <c:v>0.48973985264141612</c:v>
                </c:pt>
                <c:pt idx="89">
                  <c:v>0.49521180630220984</c:v>
                </c:pt>
                <c:pt idx="90">
                  <c:v>0.49521180630220984</c:v>
                </c:pt>
                <c:pt idx="91">
                  <c:v>0.49794778313260674</c:v>
                </c:pt>
                <c:pt idx="92">
                  <c:v>0.49794778313260674</c:v>
                </c:pt>
                <c:pt idx="93">
                  <c:v>0.54993134291018686</c:v>
                </c:pt>
                <c:pt idx="94">
                  <c:v>0.54993134291018686</c:v>
                </c:pt>
                <c:pt idx="95">
                  <c:v>0.6073868563485707</c:v>
                </c:pt>
                <c:pt idx="96">
                  <c:v>0.6073868563485707</c:v>
                </c:pt>
                <c:pt idx="97">
                  <c:v>0.61833076367015805</c:v>
                </c:pt>
                <c:pt idx="98">
                  <c:v>0.61833076367015805</c:v>
                </c:pt>
                <c:pt idx="99">
                  <c:v>0.62380271733096182</c:v>
                </c:pt>
                <c:pt idx="100">
                  <c:v>0.62380271733096182</c:v>
                </c:pt>
                <c:pt idx="101">
                  <c:v>0.6456905319741566</c:v>
                </c:pt>
                <c:pt idx="102">
                  <c:v>0.6456905319741566</c:v>
                </c:pt>
                <c:pt idx="103">
                  <c:v>0.65116248563495038</c:v>
                </c:pt>
                <c:pt idx="104">
                  <c:v>0.65116248563495038</c:v>
                </c:pt>
                <c:pt idx="105">
                  <c:v>0.65389846246534722</c:v>
                </c:pt>
                <c:pt idx="106">
                  <c:v>0.65389846246534722</c:v>
                </c:pt>
                <c:pt idx="107">
                  <c:v>0.66484236978694466</c:v>
                </c:pt>
                <c:pt idx="108">
                  <c:v>0.66484236978694466</c:v>
                </c:pt>
                <c:pt idx="109">
                  <c:v>0.66757834661734139</c:v>
                </c:pt>
                <c:pt idx="110">
                  <c:v>0.66757834661734139</c:v>
                </c:pt>
                <c:pt idx="111">
                  <c:v>0.67031432344773823</c:v>
                </c:pt>
                <c:pt idx="112">
                  <c:v>0.67031432344773823</c:v>
                </c:pt>
                <c:pt idx="113">
                  <c:v>0.69767409175173678</c:v>
                </c:pt>
                <c:pt idx="114">
                  <c:v>0.69767409175173678</c:v>
                </c:pt>
                <c:pt idx="115">
                  <c:v>0.70588202224292718</c:v>
                </c:pt>
                <c:pt idx="116">
                  <c:v>0.70588202224292718</c:v>
                </c:pt>
                <c:pt idx="117">
                  <c:v>0.7140899527341279</c:v>
                </c:pt>
                <c:pt idx="118">
                  <c:v>0.7140899527341279</c:v>
                </c:pt>
                <c:pt idx="119">
                  <c:v>0.74144972103811646</c:v>
                </c:pt>
                <c:pt idx="120">
                  <c:v>0.74144972103811646</c:v>
                </c:pt>
                <c:pt idx="121">
                  <c:v>0.7523936283597138</c:v>
                </c:pt>
                <c:pt idx="122">
                  <c:v>0.7523936283597138</c:v>
                </c:pt>
                <c:pt idx="123">
                  <c:v>0.75512960519011052</c:v>
                </c:pt>
                <c:pt idx="124">
                  <c:v>0.75512960519011052</c:v>
                </c:pt>
                <c:pt idx="125">
                  <c:v>0.7688094893421048</c:v>
                </c:pt>
                <c:pt idx="126">
                  <c:v>0.7688094893421048</c:v>
                </c:pt>
                <c:pt idx="127">
                  <c:v>0.77428144300289858</c:v>
                </c:pt>
                <c:pt idx="128">
                  <c:v>0.77428144300289858</c:v>
                </c:pt>
                <c:pt idx="129">
                  <c:v>0.77701741983330541</c:v>
                </c:pt>
                <c:pt idx="130">
                  <c:v>0.77701741983330541</c:v>
                </c:pt>
                <c:pt idx="131">
                  <c:v>0.77975339666370225</c:v>
                </c:pt>
                <c:pt idx="132">
                  <c:v>0.77975339666370225</c:v>
                </c:pt>
                <c:pt idx="133">
                  <c:v>0.78248937349409897</c:v>
                </c:pt>
                <c:pt idx="134">
                  <c:v>0.78248937349409897</c:v>
                </c:pt>
                <c:pt idx="135">
                  <c:v>0.79069730398529969</c:v>
                </c:pt>
                <c:pt idx="136">
                  <c:v>0.79069730398529969</c:v>
                </c:pt>
                <c:pt idx="137">
                  <c:v>0.79616925764609336</c:v>
                </c:pt>
                <c:pt idx="138">
                  <c:v>0.79616925764609336</c:v>
                </c:pt>
                <c:pt idx="139">
                  <c:v>0.8071131649676907</c:v>
                </c:pt>
                <c:pt idx="140">
                  <c:v>0.8071131649676907</c:v>
                </c:pt>
                <c:pt idx="141">
                  <c:v>0.81258511862848448</c:v>
                </c:pt>
                <c:pt idx="142">
                  <c:v>0.81258511862848448</c:v>
                </c:pt>
                <c:pt idx="143">
                  <c:v>0.82352902595008193</c:v>
                </c:pt>
                <c:pt idx="144">
                  <c:v>0.82352902595008193</c:v>
                </c:pt>
                <c:pt idx="145">
                  <c:v>0.82626500278047865</c:v>
                </c:pt>
                <c:pt idx="146">
                  <c:v>0.82626500278047865</c:v>
                </c:pt>
                <c:pt idx="147">
                  <c:v>0.83447293327167926</c:v>
                </c:pt>
                <c:pt idx="148">
                  <c:v>0.83447293327167926</c:v>
                </c:pt>
                <c:pt idx="149">
                  <c:v>0.8372089101020761</c:v>
                </c:pt>
                <c:pt idx="150">
                  <c:v>0.8372089101020761</c:v>
                </c:pt>
                <c:pt idx="151">
                  <c:v>0.83994488693248304</c:v>
                </c:pt>
                <c:pt idx="152">
                  <c:v>0.83994488693248304</c:v>
                </c:pt>
                <c:pt idx="153">
                  <c:v>0.84268086376287987</c:v>
                </c:pt>
                <c:pt idx="154">
                  <c:v>0.84268086376287987</c:v>
                </c:pt>
                <c:pt idx="155">
                  <c:v>0.86456867840606466</c:v>
                </c:pt>
                <c:pt idx="156">
                  <c:v>0.86456867840606466</c:v>
                </c:pt>
                <c:pt idx="157">
                  <c:v>0.89466442354045994</c:v>
                </c:pt>
                <c:pt idx="158">
                  <c:v>0.89466442354045994</c:v>
                </c:pt>
                <c:pt idx="159">
                  <c:v>0.90834430769245411</c:v>
                </c:pt>
                <c:pt idx="160">
                  <c:v>0.90834430769245411</c:v>
                </c:pt>
                <c:pt idx="161">
                  <c:v>0.92749614550524229</c:v>
                </c:pt>
                <c:pt idx="162">
                  <c:v>0.92749614550524229</c:v>
                </c:pt>
                <c:pt idx="163">
                  <c:v>0.93844005282683962</c:v>
                </c:pt>
                <c:pt idx="164">
                  <c:v>0.93844005282683962</c:v>
                </c:pt>
                <c:pt idx="165">
                  <c:v>0.95211993697883379</c:v>
                </c:pt>
                <c:pt idx="166">
                  <c:v>0.95211993697883379</c:v>
                </c:pt>
                <c:pt idx="167">
                  <c:v>0.95759189063963757</c:v>
                </c:pt>
                <c:pt idx="168">
                  <c:v>0.95759189063963757</c:v>
                </c:pt>
                <c:pt idx="169">
                  <c:v>0.98495165894362591</c:v>
                </c:pt>
                <c:pt idx="170">
                  <c:v>0.98495165894362591</c:v>
                </c:pt>
                <c:pt idx="171">
                  <c:v>1.004103496756414</c:v>
                </c:pt>
                <c:pt idx="172">
                  <c:v>1.004103496756414</c:v>
                </c:pt>
                <c:pt idx="173">
                  <c:v>1.0150474040780115</c:v>
                </c:pt>
                <c:pt idx="174">
                  <c:v>1.0150474040780115</c:v>
                </c:pt>
                <c:pt idx="175">
                  <c:v>1.0287272882300056</c:v>
                </c:pt>
                <c:pt idx="176">
                  <c:v>1.0287272882300056</c:v>
                </c:pt>
                <c:pt idx="177">
                  <c:v>1.0369352187212062</c:v>
                </c:pt>
                <c:pt idx="178">
                  <c:v>1.0369352187212062</c:v>
                </c:pt>
                <c:pt idx="179">
                  <c:v>1.0533510797035972</c:v>
                </c:pt>
                <c:pt idx="180">
                  <c:v>1.0533510797035972</c:v>
                </c:pt>
                <c:pt idx="181">
                  <c:v>1.0588230333643909</c:v>
                </c:pt>
                <c:pt idx="182">
                  <c:v>1.0588230333643909</c:v>
                </c:pt>
                <c:pt idx="183">
                  <c:v>1.077974871177189</c:v>
                </c:pt>
                <c:pt idx="184">
                  <c:v>1.077974871177189</c:v>
                </c:pt>
                <c:pt idx="185">
                  <c:v>1.09439073215958</c:v>
                </c:pt>
                <c:pt idx="186">
                  <c:v>1.09439073215958</c:v>
                </c:pt>
                <c:pt idx="187">
                  <c:v>1.097126708989977</c:v>
                </c:pt>
                <c:pt idx="188">
                  <c:v>1.097126708989977</c:v>
                </c:pt>
                <c:pt idx="189">
                  <c:v>1.1108065931419711</c:v>
                </c:pt>
                <c:pt idx="190">
                  <c:v>1.1108065931419711</c:v>
                </c:pt>
                <c:pt idx="191">
                  <c:v>1.113542569972378</c:v>
                </c:pt>
                <c:pt idx="192">
                  <c:v>1.113542569972378</c:v>
                </c:pt>
                <c:pt idx="193">
                  <c:v>1.1217505004635686</c:v>
                </c:pt>
                <c:pt idx="194">
                  <c:v>1.1217505004635686</c:v>
                </c:pt>
                <c:pt idx="195">
                  <c:v>1.1354303846155627</c:v>
                </c:pt>
                <c:pt idx="196">
                  <c:v>1.1354303846155627</c:v>
                </c:pt>
                <c:pt idx="197">
                  <c:v>1.1436383151067633</c:v>
                </c:pt>
                <c:pt idx="198">
                  <c:v>1.1436383151067633</c:v>
                </c:pt>
                <c:pt idx="199">
                  <c:v>1.1491102687675572</c:v>
                </c:pt>
                <c:pt idx="200">
                  <c:v>1.1491102687675572</c:v>
                </c:pt>
                <c:pt idx="201">
                  <c:v>1.1573181992587576</c:v>
                </c:pt>
                <c:pt idx="202">
                  <c:v>1.1573181992587576</c:v>
                </c:pt>
                <c:pt idx="203">
                  <c:v>1.1709980834107516</c:v>
                </c:pt>
                <c:pt idx="204">
                  <c:v>1.1709980834107516</c:v>
                </c:pt>
                <c:pt idx="205">
                  <c:v>1.1737340602411486</c:v>
                </c:pt>
                <c:pt idx="206">
                  <c:v>1.1737340602411486</c:v>
                </c:pt>
                <c:pt idx="207">
                  <c:v>1.1846779675627461</c:v>
                </c:pt>
                <c:pt idx="208">
                  <c:v>1.1846779675627461</c:v>
                </c:pt>
                <c:pt idx="209">
                  <c:v>1.1928858980539465</c:v>
                </c:pt>
                <c:pt idx="210">
                  <c:v>1.1928858980539465</c:v>
                </c:pt>
                <c:pt idx="211">
                  <c:v>1.2010938285451371</c:v>
                </c:pt>
                <c:pt idx="212">
                  <c:v>1.2010938285451371</c:v>
                </c:pt>
                <c:pt idx="213">
                  <c:v>1.222981643188332</c:v>
                </c:pt>
                <c:pt idx="214">
                  <c:v>1.222981643188332</c:v>
                </c:pt>
                <c:pt idx="215">
                  <c:v>1.2284535968491257</c:v>
                </c:pt>
                <c:pt idx="216">
                  <c:v>1.2284535968491257</c:v>
                </c:pt>
                <c:pt idx="217">
                  <c:v>1.239397504170723</c:v>
                </c:pt>
                <c:pt idx="218">
                  <c:v>1.239397504170723</c:v>
                </c:pt>
                <c:pt idx="219">
                  <c:v>1.2530773883227173</c:v>
                </c:pt>
                <c:pt idx="220">
                  <c:v>1.2530773883227173</c:v>
                </c:pt>
                <c:pt idx="221">
                  <c:v>1.2558133651531143</c:v>
                </c:pt>
                <c:pt idx="222">
                  <c:v>1.2558133651531143</c:v>
                </c:pt>
                <c:pt idx="223">
                  <c:v>1.258549341983521</c:v>
                </c:pt>
                <c:pt idx="224">
                  <c:v>1.258549341983521</c:v>
                </c:pt>
                <c:pt idx="225">
                  <c:v>1.2612853188139179</c:v>
                </c:pt>
                <c:pt idx="226">
                  <c:v>1.2612853188139179</c:v>
                </c:pt>
                <c:pt idx="227">
                  <c:v>1.2640212956443146</c:v>
                </c:pt>
                <c:pt idx="228">
                  <c:v>1.2640212956443146</c:v>
                </c:pt>
                <c:pt idx="229">
                  <c:v>1.2694932493051183</c:v>
                </c:pt>
                <c:pt idx="230">
                  <c:v>1.2694932493051183</c:v>
                </c:pt>
                <c:pt idx="231">
                  <c:v>1.2859091102875095</c:v>
                </c:pt>
                <c:pt idx="232">
                  <c:v>1.2859091102875095</c:v>
                </c:pt>
                <c:pt idx="233">
                  <c:v>1.3242127859130954</c:v>
                </c:pt>
                <c:pt idx="234">
                  <c:v>1.3242127859130954</c:v>
                </c:pt>
                <c:pt idx="235">
                  <c:v>1.3269487627434924</c:v>
                </c:pt>
                <c:pt idx="236">
                  <c:v>1.3269487627434924</c:v>
                </c:pt>
                <c:pt idx="237">
                  <c:v>1.3378926700650897</c:v>
                </c:pt>
                <c:pt idx="238">
                  <c:v>1.3378926700650897</c:v>
                </c:pt>
                <c:pt idx="239">
                  <c:v>1.387140253012273</c:v>
                </c:pt>
                <c:pt idx="240">
                  <c:v>1.387140253012273</c:v>
                </c:pt>
                <c:pt idx="241">
                  <c:v>1.3926122066730668</c:v>
                </c:pt>
                <c:pt idx="242">
                  <c:v>1.3926122066730668</c:v>
                </c:pt>
                <c:pt idx="243">
                  <c:v>1.4172359981466582</c:v>
                </c:pt>
                <c:pt idx="244">
                  <c:v>1.4172359981466582</c:v>
                </c:pt>
                <c:pt idx="245">
                  <c:v>1.4281799054682558</c:v>
                </c:pt>
                <c:pt idx="246">
                  <c:v>1.4281799054682558</c:v>
                </c:pt>
                <c:pt idx="247">
                  <c:v>1.4363878359594462</c:v>
                </c:pt>
                <c:pt idx="248">
                  <c:v>1.4363878359594462</c:v>
                </c:pt>
                <c:pt idx="249">
                  <c:v>1.4391238127898531</c:v>
                </c:pt>
                <c:pt idx="250">
                  <c:v>1.4391238127898531</c:v>
                </c:pt>
                <c:pt idx="251">
                  <c:v>1.4528036969418474</c:v>
                </c:pt>
                <c:pt idx="252">
                  <c:v>1.4528036969418474</c:v>
                </c:pt>
                <c:pt idx="253">
                  <c:v>1.4555396737722441</c:v>
                </c:pt>
                <c:pt idx="254">
                  <c:v>1.4555396737722441</c:v>
                </c:pt>
                <c:pt idx="255">
                  <c:v>1.4801634652458358</c:v>
                </c:pt>
                <c:pt idx="256">
                  <c:v>1.4801634652458358</c:v>
                </c:pt>
                <c:pt idx="257">
                  <c:v>1.4828994420762329</c:v>
                </c:pt>
                <c:pt idx="258">
                  <c:v>1.4828994420762329</c:v>
                </c:pt>
                <c:pt idx="259">
                  <c:v>1.4883713957370266</c:v>
                </c:pt>
                <c:pt idx="260">
                  <c:v>1.4883713957370266</c:v>
                </c:pt>
                <c:pt idx="261">
                  <c:v>1.496579326228227</c:v>
                </c:pt>
                <c:pt idx="262">
                  <c:v>1.496579326228227</c:v>
                </c:pt>
                <c:pt idx="263">
                  <c:v>1.5075232335498245</c:v>
                </c:pt>
                <c:pt idx="264">
                  <c:v>1.5075232335498245</c:v>
                </c:pt>
                <c:pt idx="265">
                  <c:v>1.510259210380221</c:v>
                </c:pt>
                <c:pt idx="266">
                  <c:v>1.510259210380221</c:v>
                </c:pt>
                <c:pt idx="267">
                  <c:v>1.512995187210618</c:v>
                </c:pt>
                <c:pt idx="268">
                  <c:v>1.512995187210618</c:v>
                </c:pt>
                <c:pt idx="269">
                  <c:v>1.5239390945322155</c:v>
                </c:pt>
                <c:pt idx="270">
                  <c:v>1.5239390945322155</c:v>
                </c:pt>
                <c:pt idx="271">
                  <c:v>1.5321470250234159</c:v>
                </c:pt>
                <c:pt idx="272">
                  <c:v>1.5321470250234159</c:v>
                </c:pt>
                <c:pt idx="273">
                  <c:v>1.5403549555146065</c:v>
                </c:pt>
                <c:pt idx="274">
                  <c:v>1.5403549555146065</c:v>
                </c:pt>
                <c:pt idx="275">
                  <c:v>1.5567708164970075</c:v>
                </c:pt>
                <c:pt idx="276">
                  <c:v>1.5567708164970075</c:v>
                </c:pt>
                <c:pt idx="277">
                  <c:v>1.5649787469881979</c:v>
                </c:pt>
                <c:pt idx="278">
                  <c:v>1.5649787469881979</c:v>
                </c:pt>
                <c:pt idx="279">
                  <c:v>1.5704507006490018</c:v>
                </c:pt>
                <c:pt idx="280">
                  <c:v>1.5704507006490018</c:v>
                </c:pt>
                <c:pt idx="281">
                  <c:v>1.6169623067657786</c:v>
                </c:pt>
                <c:pt idx="282">
                  <c:v>1.6169623067657786</c:v>
                </c:pt>
                <c:pt idx="283">
                  <c:v>1.6279062140873759</c:v>
                </c:pt>
                <c:pt idx="284">
                  <c:v>1.6279062140873759</c:v>
                </c:pt>
                <c:pt idx="285">
                  <c:v>1.6333781677481793</c:v>
                </c:pt>
                <c:pt idx="286">
                  <c:v>1.6333781677481793</c:v>
                </c:pt>
                <c:pt idx="287">
                  <c:v>1.638850121408973</c:v>
                </c:pt>
                <c:pt idx="288">
                  <c:v>1.638850121408973</c:v>
                </c:pt>
                <c:pt idx="289">
                  <c:v>1.6415860982393702</c:v>
                </c:pt>
                <c:pt idx="290">
                  <c:v>1.6415860982393702</c:v>
                </c:pt>
                <c:pt idx="291">
                  <c:v>1.6634739128825646</c:v>
                </c:pt>
                <c:pt idx="292">
                  <c:v>1.6634739128825646</c:v>
                </c:pt>
                <c:pt idx="293">
                  <c:v>1.6716818433737552</c:v>
                </c:pt>
                <c:pt idx="294">
                  <c:v>1.6716818433737552</c:v>
                </c:pt>
                <c:pt idx="295">
                  <c:v>1.7045135653385477</c:v>
                </c:pt>
                <c:pt idx="296">
                  <c:v>1.7045135653385477</c:v>
                </c:pt>
                <c:pt idx="297">
                  <c:v>1.7127214958297481</c:v>
                </c:pt>
                <c:pt idx="298">
                  <c:v>1.7127214958297481</c:v>
                </c:pt>
                <c:pt idx="299">
                  <c:v>1.7181934494905418</c:v>
                </c:pt>
                <c:pt idx="300">
                  <c:v>1.7181934494905418</c:v>
                </c:pt>
                <c:pt idx="301">
                  <c:v>1.7619690787769211</c:v>
                </c:pt>
                <c:pt idx="302">
                  <c:v>1.7619690787769211</c:v>
                </c:pt>
                <c:pt idx="303">
                  <c:v>1.7647050556073283</c:v>
                </c:pt>
                <c:pt idx="304">
                  <c:v>1.7647050556073283</c:v>
                </c:pt>
                <c:pt idx="305">
                  <c:v>1.7729129860985187</c:v>
                </c:pt>
                <c:pt idx="306">
                  <c:v>1.7729129860985187</c:v>
                </c:pt>
                <c:pt idx="307">
                  <c:v>1.7865928702505132</c:v>
                </c:pt>
                <c:pt idx="308">
                  <c:v>1.7865928702505132</c:v>
                </c:pt>
                <c:pt idx="309">
                  <c:v>1.8112166617241046</c:v>
                </c:pt>
                <c:pt idx="310">
                  <c:v>1.8112166617241046</c:v>
                </c:pt>
                <c:pt idx="311">
                  <c:v>1.8221605690457021</c:v>
                </c:pt>
                <c:pt idx="312">
                  <c:v>1.8221605690457021</c:v>
                </c:pt>
                <c:pt idx="313">
                  <c:v>1.8331044763672995</c:v>
                </c:pt>
                <c:pt idx="314">
                  <c:v>1.8331044763672995</c:v>
                </c:pt>
                <c:pt idx="315">
                  <c:v>1.8358404531976962</c:v>
                </c:pt>
                <c:pt idx="316">
                  <c:v>1.8358404531976962</c:v>
                </c:pt>
                <c:pt idx="317">
                  <c:v>1.8385764300280933</c:v>
                </c:pt>
                <c:pt idx="318">
                  <c:v>1.8385764300280933</c:v>
                </c:pt>
                <c:pt idx="319">
                  <c:v>1.844048383688897</c:v>
                </c:pt>
                <c:pt idx="320">
                  <c:v>1.844048383688897</c:v>
                </c:pt>
                <c:pt idx="321">
                  <c:v>1.8549922910104943</c:v>
                </c:pt>
                <c:pt idx="322">
                  <c:v>1.8549922910104943</c:v>
                </c:pt>
                <c:pt idx="323">
                  <c:v>1.863200221501685</c:v>
                </c:pt>
                <c:pt idx="324">
                  <c:v>1.863200221501685</c:v>
                </c:pt>
                <c:pt idx="325">
                  <c:v>1.8850880361448796</c:v>
                </c:pt>
                <c:pt idx="326">
                  <c:v>1.8850880361448796</c:v>
                </c:pt>
                <c:pt idx="327">
                  <c:v>1.8878240129752764</c:v>
                </c:pt>
                <c:pt idx="328">
                  <c:v>1.8878240129752764</c:v>
                </c:pt>
                <c:pt idx="329">
                  <c:v>1.8987679202968739</c:v>
                </c:pt>
                <c:pt idx="330">
                  <c:v>1.8987679202968739</c:v>
                </c:pt>
                <c:pt idx="331">
                  <c:v>1.9015038971272709</c:v>
                </c:pt>
                <c:pt idx="332">
                  <c:v>1.9015038971272709</c:v>
                </c:pt>
                <c:pt idx="333">
                  <c:v>1.9042398739576676</c:v>
                </c:pt>
                <c:pt idx="334">
                  <c:v>1.9042398739576676</c:v>
                </c:pt>
                <c:pt idx="335">
                  <c:v>1.9179197581096619</c:v>
                </c:pt>
                <c:pt idx="336">
                  <c:v>1.9179197581096619</c:v>
                </c:pt>
                <c:pt idx="337">
                  <c:v>1.9288636654312594</c:v>
                </c:pt>
                <c:pt idx="338">
                  <c:v>1.9288636654312594</c:v>
                </c:pt>
                <c:pt idx="339">
                  <c:v>1.9343356190920631</c:v>
                </c:pt>
                <c:pt idx="340">
                  <c:v>1.9343356190920631</c:v>
                </c:pt>
                <c:pt idx="341">
                  <c:v>1.953487456904851</c:v>
                </c:pt>
                <c:pt idx="342">
                  <c:v>1.953487456904851</c:v>
                </c:pt>
                <c:pt idx="343">
                  <c:v>1.9835832020392363</c:v>
                </c:pt>
                <c:pt idx="344">
                  <c:v>1.9835832020392363</c:v>
                </c:pt>
                <c:pt idx="345">
                  <c:v>1.9890551557000398</c:v>
                </c:pt>
                <c:pt idx="346">
                  <c:v>1.9890551557000398</c:v>
                </c:pt>
                <c:pt idx="347">
                  <c:v>1.9917911325304369</c:v>
                </c:pt>
                <c:pt idx="348">
                  <c:v>1.9917911325304369</c:v>
                </c:pt>
                <c:pt idx="349">
                  <c:v>2.0191509008344255</c:v>
                </c:pt>
                <c:pt idx="350">
                  <c:v>2.0191509008344255</c:v>
                </c:pt>
                <c:pt idx="351">
                  <c:v>2.0246228544952287</c:v>
                </c:pt>
                <c:pt idx="352">
                  <c:v>2.0246228544952287</c:v>
                </c:pt>
                <c:pt idx="353">
                  <c:v>2.0437746923080167</c:v>
                </c:pt>
                <c:pt idx="354">
                  <c:v>2.0437746923080167</c:v>
                </c:pt>
                <c:pt idx="355">
                  <c:v>2.0465106691384136</c:v>
                </c:pt>
                <c:pt idx="356">
                  <c:v>2.0465106691384136</c:v>
                </c:pt>
                <c:pt idx="357">
                  <c:v>2.0629265301208046</c:v>
                </c:pt>
                <c:pt idx="358">
                  <c:v>2.0629265301208046</c:v>
                </c:pt>
                <c:pt idx="359">
                  <c:v>2.0711344606120052</c:v>
                </c:pt>
                <c:pt idx="360">
                  <c:v>2.0711344606120052</c:v>
                </c:pt>
                <c:pt idx="361">
                  <c:v>2.0820783679336028</c:v>
                </c:pt>
                <c:pt idx="362">
                  <c:v>2.0820783679336028</c:v>
                </c:pt>
                <c:pt idx="363">
                  <c:v>2.0930222752552003</c:v>
                </c:pt>
                <c:pt idx="364">
                  <c:v>2.0930222752552003</c:v>
                </c:pt>
                <c:pt idx="365">
                  <c:v>2.1039661825767975</c:v>
                </c:pt>
                <c:pt idx="366">
                  <c:v>2.1039661825767975</c:v>
                </c:pt>
                <c:pt idx="367">
                  <c:v>2.1258539972199824</c:v>
                </c:pt>
                <c:pt idx="368">
                  <c:v>2.1258539972199824</c:v>
                </c:pt>
                <c:pt idx="369">
                  <c:v>2.134061927711183</c:v>
                </c:pt>
                <c:pt idx="370">
                  <c:v>2.134061927711183</c:v>
                </c:pt>
                <c:pt idx="371">
                  <c:v>2.1450058350327805</c:v>
                </c:pt>
                <c:pt idx="372">
                  <c:v>2.1450058350327805</c:v>
                </c:pt>
                <c:pt idx="373">
                  <c:v>2.1586857191847746</c:v>
                </c:pt>
                <c:pt idx="374">
                  <c:v>2.1586857191847746</c:v>
                </c:pt>
                <c:pt idx="375">
                  <c:v>2.1860454874887632</c:v>
                </c:pt>
                <c:pt idx="376">
                  <c:v>2.1860454874887632</c:v>
                </c:pt>
                <c:pt idx="377">
                  <c:v>2.2024613484711542</c:v>
                </c:pt>
                <c:pt idx="378">
                  <c:v>2.2024613484711542</c:v>
                </c:pt>
                <c:pt idx="379">
                  <c:v>2.2188772094535456</c:v>
                </c:pt>
                <c:pt idx="380">
                  <c:v>2.2188772094535456</c:v>
                </c:pt>
                <c:pt idx="381">
                  <c:v>2.2243491631143493</c:v>
                </c:pt>
                <c:pt idx="382">
                  <c:v>2.2243491631143493</c:v>
                </c:pt>
                <c:pt idx="383">
                  <c:v>2.2298211167751427</c:v>
                </c:pt>
                <c:pt idx="384">
                  <c:v>2.2298211167751427</c:v>
                </c:pt>
                <c:pt idx="385">
                  <c:v>2.2325570936055397</c:v>
                </c:pt>
                <c:pt idx="386">
                  <c:v>2.2325570936055397</c:v>
                </c:pt>
                <c:pt idx="387">
                  <c:v>2.2352930704359468</c:v>
                </c:pt>
                <c:pt idx="388">
                  <c:v>2.2352930704359468</c:v>
                </c:pt>
                <c:pt idx="389">
                  <c:v>2.2380290472663433</c:v>
                </c:pt>
                <c:pt idx="390">
                  <c:v>2.2380290472663433</c:v>
                </c:pt>
                <c:pt idx="391">
                  <c:v>2.2462369777575439</c:v>
                </c:pt>
                <c:pt idx="392">
                  <c:v>2.2462369777575439</c:v>
                </c:pt>
                <c:pt idx="393">
                  <c:v>2.2544449082487348</c:v>
                </c:pt>
                <c:pt idx="394">
                  <c:v>2.2544449082487348</c:v>
                </c:pt>
                <c:pt idx="395">
                  <c:v>2.2599168619095384</c:v>
                </c:pt>
                <c:pt idx="396">
                  <c:v>2.2599168619095384</c:v>
                </c:pt>
                <c:pt idx="397">
                  <c:v>2.2626528387399349</c:v>
                </c:pt>
                <c:pt idx="398">
                  <c:v>2.2626528387399349</c:v>
                </c:pt>
                <c:pt idx="399">
                  <c:v>2.2681247924007288</c:v>
                </c:pt>
                <c:pt idx="400">
                  <c:v>2.2681247924007288</c:v>
                </c:pt>
                <c:pt idx="401">
                  <c:v>2.2708607692311253</c:v>
                </c:pt>
                <c:pt idx="402">
                  <c:v>2.2708607692311253</c:v>
                </c:pt>
                <c:pt idx="403">
                  <c:v>2.2763327228919294</c:v>
                </c:pt>
                <c:pt idx="404">
                  <c:v>2.2763327228919294</c:v>
                </c:pt>
                <c:pt idx="405">
                  <c:v>2.3064284680263145</c:v>
                </c:pt>
                <c:pt idx="406">
                  <c:v>2.3064284680263145</c:v>
                </c:pt>
                <c:pt idx="407">
                  <c:v>2.3119004216871186</c:v>
                </c:pt>
                <c:pt idx="408">
                  <c:v>2.3119004216871186</c:v>
                </c:pt>
                <c:pt idx="409">
                  <c:v>2.3310522594999057</c:v>
                </c:pt>
                <c:pt idx="410">
                  <c:v>2.3310522594999057</c:v>
                </c:pt>
                <c:pt idx="411">
                  <c:v>2.3419961668215032</c:v>
                </c:pt>
                <c:pt idx="412">
                  <c:v>2.3419961668215032</c:v>
                </c:pt>
                <c:pt idx="413">
                  <c:v>2.3556760509734982</c:v>
                </c:pt>
                <c:pt idx="414">
                  <c:v>2.3556760509734982</c:v>
                </c:pt>
                <c:pt idx="415">
                  <c:v>2.3638839814646984</c:v>
                </c:pt>
                <c:pt idx="416">
                  <c:v>2.3638839814646984</c:v>
                </c:pt>
                <c:pt idx="417">
                  <c:v>2.3666199582950949</c:v>
                </c:pt>
                <c:pt idx="418">
                  <c:v>2.3666199582950949</c:v>
                </c:pt>
                <c:pt idx="419">
                  <c:v>2.3720919119558888</c:v>
                </c:pt>
                <c:pt idx="420">
                  <c:v>2.3720919119558888</c:v>
                </c:pt>
                <c:pt idx="421">
                  <c:v>2.3775638656166924</c:v>
                </c:pt>
                <c:pt idx="422">
                  <c:v>2.3775638656166924</c:v>
                </c:pt>
                <c:pt idx="423">
                  <c:v>2.3830358192774863</c:v>
                </c:pt>
                <c:pt idx="424">
                  <c:v>2.3830358192774863</c:v>
                </c:pt>
                <c:pt idx="425">
                  <c:v>2.3857717961078828</c:v>
                </c:pt>
                <c:pt idx="426">
                  <c:v>2.3857717961078828</c:v>
                </c:pt>
                <c:pt idx="427">
                  <c:v>2.3994516802598778</c:v>
                </c:pt>
                <c:pt idx="428">
                  <c:v>2.3994516802598778</c:v>
                </c:pt>
                <c:pt idx="429">
                  <c:v>2.4131315644118718</c:v>
                </c:pt>
                <c:pt idx="430">
                  <c:v>2.4131315644118718</c:v>
                </c:pt>
                <c:pt idx="431">
                  <c:v>2.4158675412422785</c:v>
                </c:pt>
                <c:pt idx="432">
                  <c:v>2.4158675412422785</c:v>
                </c:pt>
                <c:pt idx="433">
                  <c:v>2.4295474253942726</c:v>
                </c:pt>
                <c:pt idx="434">
                  <c:v>2.4295474253942726</c:v>
                </c:pt>
                <c:pt idx="435">
                  <c:v>2.4404913327158599</c:v>
                </c:pt>
                <c:pt idx="436">
                  <c:v>2.4404913327158599</c:v>
                </c:pt>
                <c:pt idx="437">
                  <c:v>2.4705870778502557</c:v>
                </c:pt>
                <c:pt idx="438">
                  <c:v>2.4705870778502557</c:v>
                </c:pt>
                <c:pt idx="439">
                  <c:v>2.4733230546806522</c:v>
                </c:pt>
                <c:pt idx="440">
                  <c:v>2.4733230546806522</c:v>
                </c:pt>
                <c:pt idx="441">
                  <c:v>2.4897389156630436</c:v>
                </c:pt>
                <c:pt idx="442">
                  <c:v>2.4897389156630436</c:v>
                </c:pt>
                <c:pt idx="443">
                  <c:v>2.4924748924934401</c:v>
                </c:pt>
                <c:pt idx="444">
                  <c:v>2.4924748924934401</c:v>
                </c:pt>
                <c:pt idx="445">
                  <c:v>2.5088907534758413</c:v>
                </c:pt>
                <c:pt idx="446">
                  <c:v>2.5088907534758413</c:v>
                </c:pt>
                <c:pt idx="447">
                  <c:v>2.5280425912886293</c:v>
                </c:pt>
                <c:pt idx="448">
                  <c:v>2.5280425912886293</c:v>
                </c:pt>
                <c:pt idx="449">
                  <c:v>2.5444584522710207</c:v>
                </c:pt>
                <c:pt idx="450">
                  <c:v>2.5444584522710207</c:v>
                </c:pt>
                <c:pt idx="451">
                  <c:v>2.5636102900838185</c:v>
                </c:pt>
                <c:pt idx="452">
                  <c:v>2.5636102900838185</c:v>
                </c:pt>
                <c:pt idx="453">
                  <c:v>2.5690822437446124</c:v>
                </c:pt>
                <c:pt idx="454">
                  <c:v>2.5690822437446124</c:v>
                </c:pt>
                <c:pt idx="455">
                  <c:v>2.5882340815574101</c:v>
                </c:pt>
                <c:pt idx="456">
                  <c:v>2.5882340815574101</c:v>
                </c:pt>
                <c:pt idx="457">
                  <c:v>2.5964420120486009</c:v>
                </c:pt>
                <c:pt idx="458">
                  <c:v>2.5964420120486009</c:v>
                </c:pt>
                <c:pt idx="459">
                  <c:v>2.5991779888790076</c:v>
                </c:pt>
                <c:pt idx="460">
                  <c:v>2.5991779888790076</c:v>
                </c:pt>
                <c:pt idx="461">
                  <c:v>2.6019139657094041</c:v>
                </c:pt>
                <c:pt idx="462">
                  <c:v>2.6019139657094041</c:v>
                </c:pt>
                <c:pt idx="463">
                  <c:v>2.607385919370198</c:v>
                </c:pt>
                <c:pt idx="464">
                  <c:v>2.607385919370198</c:v>
                </c:pt>
                <c:pt idx="465">
                  <c:v>2.6101218962006052</c:v>
                </c:pt>
                <c:pt idx="466">
                  <c:v>2.6101218962006052</c:v>
                </c:pt>
                <c:pt idx="467">
                  <c:v>2.6155938498613986</c:v>
                </c:pt>
                <c:pt idx="468">
                  <c:v>2.6155938498613986</c:v>
                </c:pt>
                <c:pt idx="469">
                  <c:v>2.6210658035221925</c:v>
                </c:pt>
                <c:pt idx="470">
                  <c:v>2.6210658035221925</c:v>
                </c:pt>
                <c:pt idx="471">
                  <c:v>2.6238017803525993</c:v>
                </c:pt>
                <c:pt idx="472">
                  <c:v>2.6238017803525993</c:v>
                </c:pt>
                <c:pt idx="473">
                  <c:v>2.6265377571829958</c:v>
                </c:pt>
                <c:pt idx="474">
                  <c:v>2.6265377571829958</c:v>
                </c:pt>
                <c:pt idx="475">
                  <c:v>2.6429536181653872</c:v>
                </c:pt>
                <c:pt idx="476">
                  <c:v>2.6429536181653872</c:v>
                </c:pt>
                <c:pt idx="477">
                  <c:v>2.6456895949957837</c:v>
                </c:pt>
                <c:pt idx="478">
                  <c:v>2.6456895949957837</c:v>
                </c:pt>
                <c:pt idx="479">
                  <c:v>2.6484255718261811</c:v>
                </c:pt>
                <c:pt idx="480">
                  <c:v>2.6484255718261811</c:v>
                </c:pt>
                <c:pt idx="481">
                  <c:v>2.6566335023173813</c:v>
                </c:pt>
                <c:pt idx="482">
                  <c:v>2.6566335023173813</c:v>
                </c:pt>
                <c:pt idx="483">
                  <c:v>2.6593694791477787</c:v>
                </c:pt>
                <c:pt idx="484">
                  <c:v>2.6593694791477787</c:v>
                </c:pt>
                <c:pt idx="485">
                  <c:v>2.6703133864693758</c:v>
                </c:pt>
                <c:pt idx="486">
                  <c:v>2.6703133864693758</c:v>
                </c:pt>
                <c:pt idx="487">
                  <c:v>2.6757853401301794</c:v>
                </c:pt>
                <c:pt idx="488">
                  <c:v>2.6757853401301794</c:v>
                </c:pt>
                <c:pt idx="489">
                  <c:v>2.6812572937909729</c:v>
                </c:pt>
                <c:pt idx="490">
                  <c:v>2.6812572937909729</c:v>
                </c:pt>
                <c:pt idx="491">
                  <c:v>2.6867292474517668</c:v>
                </c:pt>
                <c:pt idx="492">
                  <c:v>2.6867292474517668</c:v>
                </c:pt>
                <c:pt idx="493">
                  <c:v>2.69220120111257</c:v>
                </c:pt>
                <c:pt idx="494">
                  <c:v>2.69220120111257</c:v>
                </c:pt>
                <c:pt idx="495">
                  <c:v>2.7031451084341676</c:v>
                </c:pt>
                <c:pt idx="496">
                  <c:v>2.7031451084341676</c:v>
                </c:pt>
                <c:pt idx="497">
                  <c:v>2.7168249925861616</c:v>
                </c:pt>
                <c:pt idx="498">
                  <c:v>2.7168249925861616</c:v>
                </c:pt>
                <c:pt idx="499">
                  <c:v>2.7496567145509445</c:v>
                </c:pt>
                <c:pt idx="500">
                  <c:v>2.7496567145509445</c:v>
                </c:pt>
                <c:pt idx="501">
                  <c:v>2.752392691381341</c:v>
                </c:pt>
                <c:pt idx="502">
                  <c:v>2.752392691381341</c:v>
                </c:pt>
                <c:pt idx="503">
                  <c:v>2.7551286682117482</c:v>
                </c:pt>
                <c:pt idx="504">
                  <c:v>2.7551286682117482</c:v>
                </c:pt>
                <c:pt idx="505">
                  <c:v>2.7606006218725416</c:v>
                </c:pt>
                <c:pt idx="506">
                  <c:v>2.7606006218725416</c:v>
                </c:pt>
                <c:pt idx="507">
                  <c:v>2.7688085523637422</c:v>
                </c:pt>
                <c:pt idx="508">
                  <c:v>2.7688085523637422</c:v>
                </c:pt>
                <c:pt idx="509">
                  <c:v>2.7742805060245361</c:v>
                </c:pt>
                <c:pt idx="510">
                  <c:v>2.7742805060245361</c:v>
                </c:pt>
                <c:pt idx="511">
                  <c:v>2.7961683206677308</c:v>
                </c:pt>
                <c:pt idx="512">
                  <c:v>2.7961683206677308</c:v>
                </c:pt>
                <c:pt idx="513">
                  <c:v>2.8508878572757075</c:v>
                </c:pt>
                <c:pt idx="514">
                  <c:v>2.8508878572757075</c:v>
                </c:pt>
                <c:pt idx="515">
                  <c:v>2.8563598109365009</c:v>
                </c:pt>
                <c:pt idx="516">
                  <c:v>2.8563598109365009</c:v>
                </c:pt>
                <c:pt idx="517">
                  <c:v>2.9056073938836846</c:v>
                </c:pt>
                <c:pt idx="518">
                  <c:v>2.9056073938836846</c:v>
                </c:pt>
                <c:pt idx="519">
                  <c:v>2.9110793475444883</c:v>
                </c:pt>
                <c:pt idx="520">
                  <c:v>2.9110793475444883</c:v>
                </c:pt>
                <c:pt idx="521">
                  <c:v>2.9247592316964823</c:v>
                </c:pt>
                <c:pt idx="522">
                  <c:v>2.9247592316964823</c:v>
                </c:pt>
                <c:pt idx="523">
                  <c:v>2.9274952085268793</c:v>
                </c:pt>
                <c:pt idx="524">
                  <c:v>2.9274952085268793</c:v>
                </c:pt>
                <c:pt idx="525">
                  <c:v>2.9329671621876736</c:v>
                </c:pt>
                <c:pt idx="526">
                  <c:v>2.9329671621876736</c:v>
                </c:pt>
                <c:pt idx="527">
                  <c:v>2.9493830231700744</c:v>
                </c:pt>
                <c:pt idx="528">
                  <c:v>2.9493830231700744</c:v>
                </c:pt>
                <c:pt idx="529">
                  <c:v>2.9603269304916617</c:v>
                </c:pt>
                <c:pt idx="530">
                  <c:v>2.9603269304916617</c:v>
                </c:pt>
                <c:pt idx="531">
                  <c:v>2.9712708378132588</c:v>
                </c:pt>
                <c:pt idx="532">
                  <c:v>2.9712708378132588</c:v>
                </c:pt>
                <c:pt idx="533">
                  <c:v>2.993158652456454</c:v>
                </c:pt>
                <c:pt idx="534">
                  <c:v>2.993158652456454</c:v>
                </c:pt>
                <c:pt idx="535">
                  <c:v>2.9958946292868505</c:v>
                </c:pt>
                <c:pt idx="536">
                  <c:v>2.9958946292868505</c:v>
                </c:pt>
                <c:pt idx="537">
                  <c:v>3.006838536608448</c:v>
                </c:pt>
                <c:pt idx="538">
                  <c:v>3.006838536608448</c:v>
                </c:pt>
                <c:pt idx="539">
                  <c:v>3.0177824439300456</c:v>
                </c:pt>
                <c:pt idx="540">
                  <c:v>3.0177824439300456</c:v>
                </c:pt>
                <c:pt idx="541">
                  <c:v>3.0205184207604421</c:v>
                </c:pt>
                <c:pt idx="542">
                  <c:v>3.0205184207604421</c:v>
                </c:pt>
                <c:pt idx="543">
                  <c:v>3.0232543975908395</c:v>
                </c:pt>
                <c:pt idx="544">
                  <c:v>3.0232543975908395</c:v>
                </c:pt>
                <c:pt idx="545">
                  <c:v>3.0341983049124366</c:v>
                </c:pt>
                <c:pt idx="546">
                  <c:v>3.0341983049124366</c:v>
                </c:pt>
                <c:pt idx="547">
                  <c:v>3.0396702585732402</c:v>
                </c:pt>
                <c:pt idx="548">
                  <c:v>3.0396702585732402</c:v>
                </c:pt>
                <c:pt idx="549">
                  <c:v>3.0506141658948276</c:v>
                </c:pt>
                <c:pt idx="550">
                  <c:v>3.0506141658948276</c:v>
                </c:pt>
                <c:pt idx="551">
                  <c:v>3.0533501427252348</c:v>
                </c:pt>
                <c:pt idx="552">
                  <c:v>3.0533501427252348</c:v>
                </c:pt>
                <c:pt idx="553">
                  <c:v>3.0779739341988162</c:v>
                </c:pt>
                <c:pt idx="554">
                  <c:v>3.0779739341988162</c:v>
                </c:pt>
                <c:pt idx="555">
                  <c:v>3.0834458878596198</c:v>
                </c:pt>
                <c:pt idx="556">
                  <c:v>3.0834458878596198</c:v>
                </c:pt>
                <c:pt idx="557">
                  <c:v>3.0889178415204142</c:v>
                </c:pt>
                <c:pt idx="558">
                  <c:v>3.0889178415204142</c:v>
                </c:pt>
                <c:pt idx="559">
                  <c:v>3.0943897951812174</c:v>
                </c:pt>
                <c:pt idx="560">
                  <c:v>3.0943897951812174</c:v>
                </c:pt>
                <c:pt idx="561">
                  <c:v>3.1080696793332114</c:v>
                </c:pt>
                <c:pt idx="562">
                  <c:v>3.1080696793332114</c:v>
                </c:pt>
                <c:pt idx="563">
                  <c:v>3.1217495634852055</c:v>
                </c:pt>
                <c:pt idx="564">
                  <c:v>3.1217495634852055</c:v>
                </c:pt>
                <c:pt idx="565">
                  <c:v>3.1409014012979939</c:v>
                </c:pt>
                <c:pt idx="566">
                  <c:v>3.1409014012979939</c:v>
                </c:pt>
                <c:pt idx="567">
                  <c:v>3.151845308619591</c:v>
                </c:pt>
                <c:pt idx="568">
                  <c:v>3.151845308619591</c:v>
                </c:pt>
                <c:pt idx="569">
                  <c:v>3.1600532391107921</c:v>
                </c:pt>
                <c:pt idx="570">
                  <c:v>3.1600532391107921</c:v>
                </c:pt>
                <c:pt idx="571">
                  <c:v>3.1682611696019825</c:v>
                </c:pt>
                <c:pt idx="572">
                  <c:v>3.1682611696019825</c:v>
                </c:pt>
                <c:pt idx="573">
                  <c:v>3.1709971464323892</c:v>
                </c:pt>
                <c:pt idx="574">
                  <c:v>3.1709971464323892</c:v>
                </c:pt>
                <c:pt idx="575">
                  <c:v>3.1737331232627861</c:v>
                </c:pt>
                <c:pt idx="576">
                  <c:v>3.1737331232627861</c:v>
                </c:pt>
                <c:pt idx="577">
                  <c:v>3.1928849610755736</c:v>
                </c:pt>
                <c:pt idx="578">
                  <c:v>3.1928849610755736</c:v>
                </c:pt>
                <c:pt idx="579">
                  <c:v>3.2010928915667742</c:v>
                </c:pt>
                <c:pt idx="580">
                  <c:v>3.2010928915667742</c:v>
                </c:pt>
                <c:pt idx="581">
                  <c:v>3.2065648452275686</c:v>
                </c:pt>
                <c:pt idx="582">
                  <c:v>3.2065648452275686</c:v>
                </c:pt>
                <c:pt idx="583">
                  <c:v>3.2366605903619634</c:v>
                </c:pt>
                <c:pt idx="584">
                  <c:v>3.2366605903619634</c:v>
                </c:pt>
                <c:pt idx="585">
                  <c:v>3.2530764513443549</c:v>
                </c:pt>
                <c:pt idx="586">
                  <c:v>3.2530764513443549</c:v>
                </c:pt>
                <c:pt idx="587">
                  <c:v>3.277700242817946</c:v>
                </c:pt>
                <c:pt idx="588">
                  <c:v>3.277700242817946</c:v>
                </c:pt>
                <c:pt idx="589">
                  <c:v>3.2968520806307344</c:v>
                </c:pt>
                <c:pt idx="590">
                  <c:v>3.2968520806307344</c:v>
                </c:pt>
                <c:pt idx="591">
                  <c:v>3.3050600111219346</c:v>
                </c:pt>
                <c:pt idx="592">
                  <c:v>3.3050600111219346</c:v>
                </c:pt>
                <c:pt idx="593">
                  <c:v>3.3160039184435326</c:v>
                </c:pt>
                <c:pt idx="594">
                  <c:v>3.3160039184435326</c:v>
                </c:pt>
                <c:pt idx="595">
                  <c:v>3.3433636867475207</c:v>
                </c:pt>
                <c:pt idx="596">
                  <c:v>3.3433636867475207</c:v>
                </c:pt>
                <c:pt idx="597">
                  <c:v>3.3543075940691183</c:v>
                </c:pt>
                <c:pt idx="598">
                  <c:v>3.3543075940691183</c:v>
                </c:pt>
                <c:pt idx="599">
                  <c:v>3.3570435708995148</c:v>
                </c:pt>
                <c:pt idx="600">
                  <c:v>3.3570435708995148</c:v>
                </c:pt>
                <c:pt idx="601">
                  <c:v>3.3625155245603091</c:v>
                </c:pt>
                <c:pt idx="602">
                  <c:v>3.3625155245603091</c:v>
                </c:pt>
                <c:pt idx="603">
                  <c:v>3.3679874782211123</c:v>
                </c:pt>
                <c:pt idx="604">
                  <c:v>3.3679874782211123</c:v>
                </c:pt>
                <c:pt idx="605">
                  <c:v>3.3789313855427099</c:v>
                </c:pt>
                <c:pt idx="606">
                  <c:v>3.3789313855427099</c:v>
                </c:pt>
                <c:pt idx="607">
                  <c:v>3.3926112696947039</c:v>
                </c:pt>
                <c:pt idx="608">
                  <c:v>3.3926112696947039</c:v>
                </c:pt>
                <c:pt idx="609">
                  <c:v>3.4090271306770954</c:v>
                </c:pt>
                <c:pt idx="610">
                  <c:v>3.4090271306770954</c:v>
                </c:pt>
                <c:pt idx="611">
                  <c:v>3.4281789684898833</c:v>
                </c:pt>
                <c:pt idx="612">
                  <c:v>3.4281789684898833</c:v>
                </c:pt>
                <c:pt idx="613">
                  <c:v>3.4555387367938715</c:v>
                </c:pt>
                <c:pt idx="614">
                  <c:v>3.4555387367938715</c:v>
                </c:pt>
                <c:pt idx="615">
                  <c:v>3.4664826441154686</c:v>
                </c:pt>
                <c:pt idx="616">
                  <c:v>3.4664826441154686</c:v>
                </c:pt>
                <c:pt idx="617">
                  <c:v>3.4692186209458757</c:v>
                </c:pt>
                <c:pt idx="618">
                  <c:v>3.4692186209458757</c:v>
                </c:pt>
                <c:pt idx="619">
                  <c:v>3.4965783892498643</c:v>
                </c:pt>
                <c:pt idx="620">
                  <c:v>3.4965783892498643</c:v>
                </c:pt>
                <c:pt idx="621">
                  <c:v>3.5047863197410547</c:v>
                </c:pt>
                <c:pt idx="622">
                  <c:v>3.5047863197410547</c:v>
                </c:pt>
                <c:pt idx="623">
                  <c:v>3.5157302270626518</c:v>
                </c:pt>
                <c:pt idx="624">
                  <c:v>3.5157302270626518</c:v>
                </c:pt>
                <c:pt idx="625">
                  <c:v>3.5212021807234559</c:v>
                </c:pt>
                <c:pt idx="626">
                  <c:v>3.5212021807234559</c:v>
                </c:pt>
                <c:pt idx="627">
                  <c:v>3.5403540185362439</c:v>
                </c:pt>
                <c:pt idx="628">
                  <c:v>3.5403540185362439</c:v>
                </c:pt>
                <c:pt idx="629">
                  <c:v>3.5430899953666408</c:v>
                </c:pt>
                <c:pt idx="630">
                  <c:v>3.5430899953666408</c:v>
                </c:pt>
                <c:pt idx="631">
                  <c:v>3.551297925857841</c:v>
                </c:pt>
                <c:pt idx="632">
                  <c:v>3.551297925857841</c:v>
                </c:pt>
                <c:pt idx="633">
                  <c:v>3.5540339026882384</c:v>
                </c:pt>
                <c:pt idx="634">
                  <c:v>3.5540339026882384</c:v>
                </c:pt>
                <c:pt idx="635">
                  <c:v>3.5649778100098355</c:v>
                </c:pt>
                <c:pt idx="636">
                  <c:v>3.5649778100098355</c:v>
                </c:pt>
                <c:pt idx="637">
                  <c:v>3.5786576941618295</c:v>
                </c:pt>
                <c:pt idx="638">
                  <c:v>3.5786576941618295</c:v>
                </c:pt>
                <c:pt idx="639">
                  <c:v>3.5813936709922265</c:v>
                </c:pt>
                <c:pt idx="640">
                  <c:v>3.5813936709922265</c:v>
                </c:pt>
                <c:pt idx="641">
                  <c:v>3.6032814856354216</c:v>
                </c:pt>
                <c:pt idx="642">
                  <c:v>3.6032814856354216</c:v>
                </c:pt>
                <c:pt idx="643">
                  <c:v>3.6060174624658186</c:v>
                </c:pt>
                <c:pt idx="644">
                  <c:v>3.6060174624658186</c:v>
                </c:pt>
                <c:pt idx="645">
                  <c:v>3.6279052771090128</c:v>
                </c:pt>
                <c:pt idx="646">
                  <c:v>3.6279052771090128</c:v>
                </c:pt>
                <c:pt idx="647">
                  <c:v>3.6361132076002041</c:v>
                </c:pt>
                <c:pt idx="648">
                  <c:v>3.6361132076002041</c:v>
                </c:pt>
                <c:pt idx="649">
                  <c:v>3.6415851612610073</c:v>
                </c:pt>
                <c:pt idx="650">
                  <c:v>3.6415851612610073</c:v>
                </c:pt>
                <c:pt idx="651">
                  <c:v>3.6689449295649963</c:v>
                </c:pt>
                <c:pt idx="652">
                  <c:v>3.6689449295649963</c:v>
                </c:pt>
                <c:pt idx="653">
                  <c:v>3.6716809063953924</c:v>
                </c:pt>
                <c:pt idx="654">
                  <c:v>3.6716809063953924</c:v>
                </c:pt>
                <c:pt idx="655">
                  <c:v>3.6908327442081905</c:v>
                </c:pt>
                <c:pt idx="656">
                  <c:v>3.6908327442081905</c:v>
                </c:pt>
                <c:pt idx="657">
                  <c:v>3.7072486051905815</c:v>
                </c:pt>
                <c:pt idx="658">
                  <c:v>3.7072486051905815</c:v>
                </c:pt>
                <c:pt idx="659">
                  <c:v>3.7099845820209789</c:v>
                </c:pt>
                <c:pt idx="660">
                  <c:v>3.7099845820209789</c:v>
                </c:pt>
                <c:pt idx="661">
                  <c:v>3.7127205588513759</c:v>
                </c:pt>
                <c:pt idx="662">
                  <c:v>3.7127205588513759</c:v>
                </c:pt>
                <c:pt idx="663">
                  <c:v>3.723664466172973</c:v>
                </c:pt>
                <c:pt idx="664">
                  <c:v>3.723664466172973</c:v>
                </c:pt>
                <c:pt idx="665">
                  <c:v>3.7291364198337766</c:v>
                </c:pt>
                <c:pt idx="666">
                  <c:v>3.7291364198337766</c:v>
                </c:pt>
                <c:pt idx="667">
                  <c:v>3.737344350324967</c:v>
                </c:pt>
                <c:pt idx="668">
                  <c:v>3.737344350324967</c:v>
                </c:pt>
                <c:pt idx="669">
                  <c:v>3.7729120491201562</c:v>
                </c:pt>
                <c:pt idx="670">
                  <c:v>3.7729120491201562</c:v>
                </c:pt>
                <c:pt idx="671">
                  <c:v>3.7783840027809501</c:v>
                </c:pt>
                <c:pt idx="672">
                  <c:v>3.7783840027809501</c:v>
                </c:pt>
                <c:pt idx="673">
                  <c:v>3.7811199796113466</c:v>
                </c:pt>
                <c:pt idx="674">
                  <c:v>3.7811199796113466</c:v>
                </c:pt>
                <c:pt idx="675">
                  <c:v>3.7893279101025477</c:v>
                </c:pt>
                <c:pt idx="676">
                  <c:v>3.7893279101025477</c:v>
                </c:pt>
                <c:pt idx="677">
                  <c:v>3.8112157247457419</c:v>
                </c:pt>
                <c:pt idx="678">
                  <c:v>3.8112157247457419</c:v>
                </c:pt>
                <c:pt idx="679">
                  <c:v>3.8303675625585298</c:v>
                </c:pt>
                <c:pt idx="680">
                  <c:v>3.8303675625585298</c:v>
                </c:pt>
                <c:pt idx="681">
                  <c:v>3.8385754930497304</c:v>
                </c:pt>
                <c:pt idx="682">
                  <c:v>3.8385754930497304</c:v>
                </c:pt>
                <c:pt idx="683">
                  <c:v>3.8577273308625188</c:v>
                </c:pt>
                <c:pt idx="684">
                  <c:v>3.8577273308625188</c:v>
                </c:pt>
                <c:pt idx="685">
                  <c:v>3.8604633076929256</c:v>
                </c:pt>
                <c:pt idx="686">
                  <c:v>3.8604633076929256</c:v>
                </c:pt>
                <c:pt idx="687">
                  <c:v>3.9069749138097021</c:v>
                </c:pt>
                <c:pt idx="688">
                  <c:v>3.9069749138097021</c:v>
                </c:pt>
                <c:pt idx="689">
                  <c:v>3.9151828443009022</c:v>
                </c:pt>
                <c:pt idx="690">
                  <c:v>3.9151828443009022</c:v>
                </c:pt>
                <c:pt idx="691">
                  <c:v>3.9343346821136906</c:v>
                </c:pt>
                <c:pt idx="692">
                  <c:v>3.9343346821136906</c:v>
                </c:pt>
                <c:pt idx="693">
                  <c:v>3.9507505430960914</c:v>
                </c:pt>
                <c:pt idx="694">
                  <c:v>3.9507505430960914</c:v>
                </c:pt>
                <c:pt idx="695">
                  <c:v>3.9671664040784824</c:v>
                </c:pt>
                <c:pt idx="696">
                  <c:v>3.9671664040784824</c:v>
                </c:pt>
                <c:pt idx="697">
                  <c:v>3.9753743345696728</c:v>
                </c:pt>
                <c:pt idx="698">
                  <c:v>3.9753743345696728</c:v>
                </c:pt>
                <c:pt idx="699">
                  <c:v>4.0109420333648629</c:v>
                </c:pt>
                <c:pt idx="700">
                  <c:v>4.0109420333648629</c:v>
                </c:pt>
                <c:pt idx="701">
                  <c:v>4.0136780101952585</c:v>
                </c:pt>
                <c:pt idx="702">
                  <c:v>4.0136780101952585</c:v>
                </c:pt>
                <c:pt idx="703">
                  <c:v>4.0273578943472534</c:v>
                </c:pt>
                <c:pt idx="704">
                  <c:v>4.0273578943472534</c:v>
                </c:pt>
                <c:pt idx="705">
                  <c:v>4.0300938711776606</c:v>
                </c:pt>
                <c:pt idx="706">
                  <c:v>4.0300938711776606</c:v>
                </c:pt>
                <c:pt idx="707">
                  <c:v>4.0437737553296538</c:v>
                </c:pt>
                <c:pt idx="708">
                  <c:v>4.0437737553296538</c:v>
                </c:pt>
                <c:pt idx="709">
                  <c:v>4.0766054772944367</c:v>
                </c:pt>
                <c:pt idx="710">
                  <c:v>4.0766054772944367</c:v>
                </c:pt>
                <c:pt idx="711">
                  <c:v>4.0848134077856368</c:v>
                </c:pt>
                <c:pt idx="712">
                  <c:v>4.0848134077856368</c:v>
                </c:pt>
                <c:pt idx="713">
                  <c:v>4.1258530602416199</c:v>
                </c:pt>
                <c:pt idx="714">
                  <c:v>4.1258530602416199</c:v>
                </c:pt>
                <c:pt idx="715">
                  <c:v>4.139532944393614</c:v>
                </c:pt>
                <c:pt idx="716">
                  <c:v>4.139532944393614</c:v>
                </c:pt>
                <c:pt idx="717">
                  <c:v>4.1641567358672056</c:v>
                </c:pt>
                <c:pt idx="718">
                  <c:v>4.1641567358672056</c:v>
                </c:pt>
                <c:pt idx="719">
                  <c:v>4.1860445505104007</c:v>
                </c:pt>
                <c:pt idx="720">
                  <c:v>4.1860445505104007</c:v>
                </c:pt>
                <c:pt idx="721">
                  <c:v>4.207932365153586</c:v>
                </c:pt>
                <c:pt idx="722">
                  <c:v>4.207932365153586</c:v>
                </c:pt>
                <c:pt idx="723">
                  <c:v>4.2106683419839923</c:v>
                </c:pt>
                <c:pt idx="724">
                  <c:v>4.2106683419839923</c:v>
                </c:pt>
                <c:pt idx="725">
                  <c:v>4.2298201797967803</c:v>
                </c:pt>
                <c:pt idx="726">
                  <c:v>4.2298201797967803</c:v>
                </c:pt>
                <c:pt idx="727">
                  <c:v>4.2352921334575742</c:v>
                </c:pt>
                <c:pt idx="728">
                  <c:v>4.2352921334575742</c:v>
                </c:pt>
                <c:pt idx="729">
                  <c:v>4.2380281102879804</c:v>
                </c:pt>
                <c:pt idx="730">
                  <c:v>4.2380281102879804</c:v>
                </c:pt>
                <c:pt idx="731">
                  <c:v>4.2599159249311658</c:v>
                </c:pt>
                <c:pt idx="732">
                  <c:v>4.2599159249311658</c:v>
                </c:pt>
                <c:pt idx="733">
                  <c:v>4.300955577387148</c:v>
                </c:pt>
                <c:pt idx="734">
                  <c:v>4.300955577387148</c:v>
                </c:pt>
                <c:pt idx="735">
                  <c:v>4.3064275310479516</c:v>
                </c:pt>
                <c:pt idx="736">
                  <c:v>4.3064275310479516</c:v>
                </c:pt>
                <c:pt idx="737">
                  <c:v>4.3255793688607396</c:v>
                </c:pt>
                <c:pt idx="738">
                  <c:v>4.3255793688607396</c:v>
                </c:pt>
                <c:pt idx="739">
                  <c:v>4.3912428127903151</c:v>
                </c:pt>
                <c:pt idx="740">
                  <c:v>4.3912428127903151</c:v>
                </c:pt>
                <c:pt idx="741">
                  <c:v>4.4240745347551069</c:v>
                </c:pt>
                <c:pt idx="742">
                  <c:v>4.4240745347551069</c:v>
                </c:pt>
                <c:pt idx="743">
                  <c:v>4.4322824652463071</c:v>
                </c:pt>
                <c:pt idx="744">
                  <c:v>4.4322824652463071</c:v>
                </c:pt>
                <c:pt idx="745">
                  <c:v>4.4377544189071001</c:v>
                </c:pt>
                <c:pt idx="746">
                  <c:v>4.4377544189071001</c:v>
                </c:pt>
                <c:pt idx="747">
                  <c:v>4.4404903957374984</c:v>
                </c:pt>
                <c:pt idx="748">
                  <c:v>4.4404903957374984</c:v>
                </c:pt>
                <c:pt idx="749">
                  <c:v>4.4651141872110891</c:v>
                </c:pt>
                <c:pt idx="750">
                  <c:v>4.4651141872110891</c:v>
                </c:pt>
                <c:pt idx="751">
                  <c:v>4.5471934921230543</c:v>
                </c:pt>
                <c:pt idx="752">
                  <c:v>4.5471934921230543</c:v>
                </c:pt>
                <c:pt idx="753">
                  <c:v>4.5581373994446528</c:v>
                </c:pt>
                <c:pt idx="754">
                  <c:v>4.5581373994446528</c:v>
                </c:pt>
                <c:pt idx="755">
                  <c:v>4.5854971677486409</c:v>
                </c:pt>
                <c:pt idx="756">
                  <c:v>4.5854971677486409</c:v>
                </c:pt>
                <c:pt idx="757">
                  <c:v>4.6320087738654276</c:v>
                </c:pt>
                <c:pt idx="758">
                  <c:v>4.6320087738654276</c:v>
                </c:pt>
                <c:pt idx="759">
                  <c:v>4.6730484263214098</c:v>
                </c:pt>
                <c:pt idx="760">
                  <c:v>4.6730484263214098</c:v>
                </c:pt>
                <c:pt idx="761">
                  <c:v>4.6867283104734039</c:v>
                </c:pt>
                <c:pt idx="762">
                  <c:v>4.6867283104734039</c:v>
                </c:pt>
                <c:pt idx="763">
                  <c:v>4.7168240556077894</c:v>
                </c:pt>
                <c:pt idx="764">
                  <c:v>4.7168240556077894</c:v>
                </c:pt>
                <c:pt idx="765">
                  <c:v>4.7496557775725821</c:v>
                </c:pt>
                <c:pt idx="766">
                  <c:v>4.7496557775725821</c:v>
                </c:pt>
                <c:pt idx="767">
                  <c:v>4.7770155458765702</c:v>
                </c:pt>
                <c:pt idx="768">
                  <c:v>4.7770155458765702</c:v>
                </c:pt>
                <c:pt idx="769">
                  <c:v>4.7879594531981677</c:v>
                </c:pt>
                <c:pt idx="770">
                  <c:v>4.7879594531981677</c:v>
                </c:pt>
                <c:pt idx="771">
                  <c:v>4.8043753141805583</c:v>
                </c:pt>
                <c:pt idx="772">
                  <c:v>4.8043753141805583</c:v>
                </c:pt>
                <c:pt idx="773">
                  <c:v>4.878246688601334</c:v>
                </c:pt>
                <c:pt idx="774">
                  <c:v>4.878246688601334</c:v>
                </c:pt>
                <c:pt idx="775">
                  <c:v>4.9685339240044994</c:v>
                </c:pt>
                <c:pt idx="776">
                  <c:v>4.9685339240044994</c:v>
                </c:pt>
                <c:pt idx="777">
                  <c:v>4.998629669138885</c:v>
                </c:pt>
                <c:pt idx="778">
                  <c:v>4.998629669138885</c:v>
                </c:pt>
                <c:pt idx="779">
                  <c:v>5.0807089740508511</c:v>
                </c:pt>
                <c:pt idx="780">
                  <c:v>5.0807089740508511</c:v>
                </c:pt>
                <c:pt idx="781">
                  <c:v>5.1080687423548392</c:v>
                </c:pt>
                <c:pt idx="782">
                  <c:v>5.1080687423548392</c:v>
                </c:pt>
                <c:pt idx="783">
                  <c:v>5.1326925338284308</c:v>
                </c:pt>
                <c:pt idx="784">
                  <c:v>5.1326925338284308</c:v>
                </c:pt>
                <c:pt idx="785">
                  <c:v>5.2147718387404058</c:v>
                </c:pt>
                <c:pt idx="786">
                  <c:v>5.2147718387404058</c:v>
                </c:pt>
                <c:pt idx="787">
                  <c:v>5.2339236765531938</c:v>
                </c:pt>
                <c:pt idx="788">
                  <c:v>5.2339236765531938</c:v>
                </c:pt>
                <c:pt idx="789">
                  <c:v>5.2667553985179865</c:v>
                </c:pt>
                <c:pt idx="790">
                  <c:v>5.2667553985179865</c:v>
                </c:pt>
                <c:pt idx="791">
                  <c:v>5.302323097313165</c:v>
                </c:pt>
                <c:pt idx="792">
                  <c:v>5.302323097313165</c:v>
                </c:pt>
                <c:pt idx="793">
                  <c:v>5.3926103327163304</c:v>
                </c:pt>
                <c:pt idx="794">
                  <c:v>5.3926103327163304</c:v>
                </c:pt>
                <c:pt idx="795">
                  <c:v>5.4993134291018988</c:v>
                </c:pt>
                <c:pt idx="796">
                  <c:v>5.4993134291018988</c:v>
                </c:pt>
              </c:numCache>
            </c:numRef>
          </c:xVal>
          <c:yVal>
            <c:numRef>
              <c:f>'3P MACE'!$H$2:$H$2584</c:f>
              <c:numCache>
                <c:formatCode>General</c:formatCode>
                <c:ptCount val="2583"/>
                <c:pt idx="0">
                  <c:v>0</c:v>
                </c:pt>
                <c:pt idx="1">
                  <c:v>0</c:v>
                </c:pt>
                <c:pt idx="2">
                  <c:v>1.631853785901E-2</c:v>
                </c:pt>
                <c:pt idx="3">
                  <c:v>1.631853785901E-2</c:v>
                </c:pt>
                <c:pt idx="4">
                  <c:v>3.2650403501310002E-2</c:v>
                </c:pt>
                <c:pt idx="5">
                  <c:v>3.2650403501310002E-2</c:v>
                </c:pt>
                <c:pt idx="6">
                  <c:v>4.8982269143600002E-2</c:v>
                </c:pt>
                <c:pt idx="7">
                  <c:v>4.8982269143600002E-2</c:v>
                </c:pt>
                <c:pt idx="8">
                  <c:v>6.5319473741649994E-2</c:v>
                </c:pt>
                <c:pt idx="9">
                  <c:v>6.5319473741649994E-2</c:v>
                </c:pt>
                <c:pt idx="10">
                  <c:v>8.1656678339689995E-2</c:v>
                </c:pt>
                <c:pt idx="11">
                  <c:v>8.1656678339689995E-2</c:v>
                </c:pt>
                <c:pt idx="12">
                  <c:v>9.7996554598349994E-2</c:v>
                </c:pt>
                <c:pt idx="13">
                  <c:v>9.7996554598349994E-2</c:v>
                </c:pt>
                <c:pt idx="14">
                  <c:v>0.11434177767515</c:v>
                </c:pt>
                <c:pt idx="15">
                  <c:v>0.11434177767515</c:v>
                </c:pt>
                <c:pt idx="16">
                  <c:v>0.13068967591121</c:v>
                </c:pt>
                <c:pt idx="17">
                  <c:v>0.13068967591121</c:v>
                </c:pt>
                <c:pt idx="18">
                  <c:v>0.14703757414728</c:v>
                </c:pt>
                <c:pt idx="19">
                  <c:v>0.14703757414728</c:v>
                </c:pt>
                <c:pt idx="20">
                  <c:v>0.16338547238334999</c:v>
                </c:pt>
                <c:pt idx="21">
                  <c:v>0.16338547238334999</c:v>
                </c:pt>
                <c:pt idx="22">
                  <c:v>0.19608126885546001</c:v>
                </c:pt>
                <c:pt idx="23">
                  <c:v>0.19608126885546001</c:v>
                </c:pt>
                <c:pt idx="24">
                  <c:v>0.21244256700811001</c:v>
                </c:pt>
                <c:pt idx="25">
                  <c:v>0.21244256700811001</c:v>
                </c:pt>
                <c:pt idx="26">
                  <c:v>0.22880654822047</c:v>
                </c:pt>
                <c:pt idx="27">
                  <c:v>0.22880654822047</c:v>
                </c:pt>
                <c:pt idx="28">
                  <c:v>0.24517321381295004</c:v>
                </c:pt>
                <c:pt idx="29">
                  <c:v>0.24517321381295004</c:v>
                </c:pt>
                <c:pt idx="30">
                  <c:v>0.27791191640113</c:v>
                </c:pt>
                <c:pt idx="31">
                  <c:v>0.27791191640113</c:v>
                </c:pt>
                <c:pt idx="32">
                  <c:v>0.31065061898932</c:v>
                </c:pt>
                <c:pt idx="33">
                  <c:v>0.31065061898932</c:v>
                </c:pt>
                <c:pt idx="34">
                  <c:v>0.32702265863146002</c:v>
                </c:pt>
                <c:pt idx="35">
                  <c:v>0.32702265863146002</c:v>
                </c:pt>
                <c:pt idx="36">
                  <c:v>0.34339738794662</c:v>
                </c:pt>
                <c:pt idx="37">
                  <c:v>0.34339738794662</c:v>
                </c:pt>
                <c:pt idx="38">
                  <c:v>0.35977211726177999</c:v>
                </c:pt>
                <c:pt idx="39">
                  <c:v>0.35977211726177999</c:v>
                </c:pt>
                <c:pt idx="40">
                  <c:v>0.37614953801831003</c:v>
                </c:pt>
                <c:pt idx="41">
                  <c:v>0.37614953801831003</c:v>
                </c:pt>
                <c:pt idx="42">
                  <c:v>0.39252965154378999</c:v>
                </c:pt>
                <c:pt idx="43">
                  <c:v>0.39252965154378999</c:v>
                </c:pt>
                <c:pt idx="44">
                  <c:v>0.40890976506928001</c:v>
                </c:pt>
                <c:pt idx="45">
                  <c:v>0.40890976506928001</c:v>
                </c:pt>
                <c:pt idx="46">
                  <c:v>0.42529796487756</c:v>
                </c:pt>
                <c:pt idx="47">
                  <c:v>0.42529796487756</c:v>
                </c:pt>
                <c:pt idx="48">
                  <c:v>0.44168616468583993</c:v>
                </c:pt>
                <c:pt idx="49">
                  <c:v>0.44168616468583993</c:v>
                </c:pt>
                <c:pt idx="50">
                  <c:v>0.45807436449411992</c:v>
                </c:pt>
                <c:pt idx="51">
                  <c:v>0.45807436449411992</c:v>
                </c:pt>
                <c:pt idx="52">
                  <c:v>0.49085076411068002</c:v>
                </c:pt>
                <c:pt idx="53">
                  <c:v>0.49085076411068002</c:v>
                </c:pt>
                <c:pt idx="54">
                  <c:v>0.52363256257417001</c:v>
                </c:pt>
                <c:pt idx="55">
                  <c:v>0.52363256257417001</c:v>
                </c:pt>
                <c:pt idx="56">
                  <c:v>0.54003156808644004</c:v>
                </c:pt>
                <c:pt idx="57">
                  <c:v>0.54003156808644004</c:v>
                </c:pt>
                <c:pt idx="58">
                  <c:v>0.55644139623887001</c:v>
                </c:pt>
                <c:pt idx="59">
                  <c:v>0.55644139623887001</c:v>
                </c:pt>
                <c:pt idx="60">
                  <c:v>0.57285393273066998</c:v>
                </c:pt>
                <c:pt idx="61">
                  <c:v>0.57285393273066998</c:v>
                </c:pt>
                <c:pt idx="62">
                  <c:v>0.58926646922245995</c:v>
                </c:pt>
                <c:pt idx="63">
                  <c:v>0.58926646922245995</c:v>
                </c:pt>
                <c:pt idx="64">
                  <c:v>0.60568442686585999</c:v>
                </c:pt>
                <c:pt idx="65">
                  <c:v>0.60568442686585999</c:v>
                </c:pt>
                <c:pt idx="66">
                  <c:v>0.63853662173387005</c:v>
                </c:pt>
                <c:pt idx="67">
                  <c:v>0.63853662173387005</c:v>
                </c:pt>
                <c:pt idx="68">
                  <c:v>0.65496271916785997</c:v>
                </c:pt>
                <c:pt idx="69">
                  <c:v>0.65496271916785997</c:v>
                </c:pt>
                <c:pt idx="70">
                  <c:v>0.67139153300625998</c:v>
                </c:pt>
                <c:pt idx="71">
                  <c:v>0.67139153300625998</c:v>
                </c:pt>
                <c:pt idx="72">
                  <c:v>0.68782034684466997</c:v>
                </c:pt>
                <c:pt idx="73">
                  <c:v>0.68782034684466997</c:v>
                </c:pt>
                <c:pt idx="74">
                  <c:v>0.70424916068307997</c:v>
                </c:pt>
                <c:pt idx="75">
                  <c:v>0.70424916068307997</c:v>
                </c:pt>
                <c:pt idx="76">
                  <c:v>0.73711766476759</c:v>
                </c:pt>
                <c:pt idx="77">
                  <c:v>0.73711766476759</c:v>
                </c:pt>
                <c:pt idx="78">
                  <c:v>0.75356008357417004</c:v>
                </c:pt>
                <c:pt idx="79">
                  <c:v>0.75356008357417004</c:v>
                </c:pt>
                <c:pt idx="80">
                  <c:v>0.77000250238073997</c:v>
                </c:pt>
                <c:pt idx="81">
                  <c:v>0.77000250238073997</c:v>
                </c:pt>
                <c:pt idx="82">
                  <c:v>0.78644492118730014</c:v>
                </c:pt>
                <c:pt idx="83">
                  <c:v>0.78644492118730014</c:v>
                </c:pt>
                <c:pt idx="84">
                  <c:v>0.80288733999385997</c:v>
                </c:pt>
                <c:pt idx="85">
                  <c:v>0.80288733999385997</c:v>
                </c:pt>
                <c:pt idx="86">
                  <c:v>0.81933248466561015</c:v>
                </c:pt>
                <c:pt idx="87">
                  <c:v>0.81933248466561015</c:v>
                </c:pt>
                <c:pt idx="88">
                  <c:v>0.83577762933736</c:v>
                </c:pt>
                <c:pt idx="89">
                  <c:v>0.83577762933736</c:v>
                </c:pt>
                <c:pt idx="90">
                  <c:v>0.86867337402824985</c:v>
                </c:pt>
                <c:pt idx="91">
                  <c:v>0.86867337402824985</c:v>
                </c:pt>
                <c:pt idx="92">
                  <c:v>0.88512397585797997</c:v>
                </c:pt>
                <c:pt idx="93">
                  <c:v>0.88512397585797997</c:v>
                </c:pt>
                <c:pt idx="94">
                  <c:v>0.90158824097828005</c:v>
                </c:pt>
                <c:pt idx="95">
                  <c:v>0.90158824097828005</c:v>
                </c:pt>
                <c:pt idx="96">
                  <c:v>0.91806071633715003</c:v>
                </c:pt>
                <c:pt idx="97">
                  <c:v>0.91806071633715003</c:v>
                </c:pt>
                <c:pt idx="98">
                  <c:v>0.95103856266221998</c:v>
                </c:pt>
                <c:pt idx="99">
                  <c:v>0.95103856266221998</c:v>
                </c:pt>
                <c:pt idx="100">
                  <c:v>0.98402189980419008</c:v>
                </c:pt>
                <c:pt idx="101">
                  <c:v>0.98402189980419008</c:v>
                </c:pt>
                <c:pt idx="102">
                  <c:v>1.0005355719356299</c:v>
                </c:pt>
                <c:pt idx="103">
                  <c:v>1.0005355719356299</c:v>
                </c:pt>
                <c:pt idx="104">
                  <c:v>1.01704924406709</c:v>
                </c:pt>
                <c:pt idx="105">
                  <c:v>1.01704924406709</c:v>
                </c:pt>
                <c:pt idx="106">
                  <c:v>1.03356291619855</c:v>
                </c:pt>
                <c:pt idx="107">
                  <c:v>1.03356291619855</c:v>
                </c:pt>
                <c:pt idx="108">
                  <c:v>1.0500793442832901</c:v>
                </c:pt>
                <c:pt idx="109">
                  <c:v>1.0500793442832901</c:v>
                </c:pt>
                <c:pt idx="110">
                  <c:v>1.0666012879559701</c:v>
                </c:pt>
                <c:pt idx="111">
                  <c:v>1.0666012879559701</c:v>
                </c:pt>
                <c:pt idx="112">
                  <c:v>1.0831259912651601</c:v>
                </c:pt>
                <c:pt idx="113">
                  <c:v>1.0831259912651601</c:v>
                </c:pt>
                <c:pt idx="114">
                  <c:v>1.09965621753666</c:v>
                </c:pt>
                <c:pt idx="115">
                  <c:v>1.09965621753666</c:v>
                </c:pt>
                <c:pt idx="116">
                  <c:v>1.1161892071358801</c:v>
                </c:pt>
                <c:pt idx="117">
                  <c:v>1.1161892071358801</c:v>
                </c:pt>
                <c:pt idx="118">
                  <c:v>1.13272219673508</c:v>
                </c:pt>
                <c:pt idx="119">
                  <c:v>1.13272219673508</c:v>
                </c:pt>
                <c:pt idx="120">
                  <c:v>1.14926902147203</c:v>
                </c:pt>
                <c:pt idx="121">
                  <c:v>1.14926902147203</c:v>
                </c:pt>
                <c:pt idx="122">
                  <c:v>1.1658186164793201</c:v>
                </c:pt>
                <c:pt idx="123">
                  <c:v>1.1658186164793201</c:v>
                </c:pt>
                <c:pt idx="124">
                  <c:v>1.1823682114866201</c:v>
                </c:pt>
                <c:pt idx="125">
                  <c:v>1.1823682114866201</c:v>
                </c:pt>
                <c:pt idx="126">
                  <c:v>1.19892057862038</c:v>
                </c:pt>
                <c:pt idx="127">
                  <c:v>1.19892057862038</c:v>
                </c:pt>
                <c:pt idx="128">
                  <c:v>1.21547294575414</c:v>
                </c:pt>
                <c:pt idx="129">
                  <c:v>1.21547294575414</c:v>
                </c:pt>
                <c:pt idx="130">
                  <c:v>1.2320253128879</c:v>
                </c:pt>
                <c:pt idx="131">
                  <c:v>1.2320253128879</c:v>
                </c:pt>
                <c:pt idx="132">
                  <c:v>1.2485776800216599</c:v>
                </c:pt>
                <c:pt idx="133">
                  <c:v>1.2485776800216599</c:v>
                </c:pt>
                <c:pt idx="134">
                  <c:v>1.2651300471554201</c:v>
                </c:pt>
                <c:pt idx="135">
                  <c:v>1.2651300471554201</c:v>
                </c:pt>
                <c:pt idx="136">
                  <c:v>1.2816824142891701</c:v>
                </c:pt>
                <c:pt idx="137">
                  <c:v>1.2816824142891701</c:v>
                </c:pt>
                <c:pt idx="138">
                  <c:v>1.31478714855667</c:v>
                </c:pt>
                <c:pt idx="139">
                  <c:v>1.31478714855667</c:v>
                </c:pt>
                <c:pt idx="140">
                  <c:v>1.3313450701760501</c:v>
                </c:pt>
                <c:pt idx="141">
                  <c:v>1.3313450701760501</c:v>
                </c:pt>
                <c:pt idx="142">
                  <c:v>1.34790299179541</c:v>
                </c:pt>
                <c:pt idx="143">
                  <c:v>1.34790299179541</c:v>
                </c:pt>
                <c:pt idx="144">
                  <c:v>1.36446369298867</c:v>
                </c:pt>
                <c:pt idx="145">
                  <c:v>1.36446369298867</c:v>
                </c:pt>
                <c:pt idx="146">
                  <c:v>1.3810271751560901</c:v>
                </c:pt>
                <c:pt idx="147">
                  <c:v>1.3810271751560901</c:v>
                </c:pt>
                <c:pt idx="148">
                  <c:v>1.4307176216583699</c:v>
                </c:pt>
                <c:pt idx="149">
                  <c:v>1.4307176216583699</c:v>
                </c:pt>
                <c:pt idx="150">
                  <c:v>1.4472811038258</c:v>
                </c:pt>
                <c:pt idx="151">
                  <c:v>1.4472811038258</c:v>
                </c:pt>
                <c:pt idx="152">
                  <c:v>1.4638445859932401</c:v>
                </c:pt>
                <c:pt idx="153">
                  <c:v>1.4638445859932401</c:v>
                </c:pt>
                <c:pt idx="154">
                  <c:v>1.48040806816065</c:v>
                </c:pt>
                <c:pt idx="155">
                  <c:v>1.48040806816065</c:v>
                </c:pt>
                <c:pt idx="156">
                  <c:v>1.4969771216305301</c:v>
                </c:pt>
                <c:pt idx="157">
                  <c:v>1.4969771216305301</c:v>
                </c:pt>
                <c:pt idx="158">
                  <c:v>1.51355175109013</c:v>
                </c:pt>
                <c:pt idx="159">
                  <c:v>1.51355175109013</c:v>
                </c:pt>
                <c:pt idx="160">
                  <c:v>1.53013196123304</c:v>
                </c:pt>
                <c:pt idx="161">
                  <c:v>1.53013196123304</c:v>
                </c:pt>
                <c:pt idx="162">
                  <c:v>1.5467345355103499</c:v>
                </c:pt>
                <c:pt idx="163">
                  <c:v>1.5467345355103499</c:v>
                </c:pt>
                <c:pt idx="164">
                  <c:v>1.5633399100194603</c:v>
                </c:pt>
                <c:pt idx="165">
                  <c:v>1.5633399100194603</c:v>
                </c:pt>
                <c:pt idx="166">
                  <c:v>1.5799508887724099</c:v>
                </c:pt>
                <c:pt idx="167">
                  <c:v>1.5799508887724099</c:v>
                </c:pt>
                <c:pt idx="168">
                  <c:v>1.5965618675253499</c:v>
                </c:pt>
                <c:pt idx="169">
                  <c:v>1.5965618675253499</c:v>
                </c:pt>
                <c:pt idx="170">
                  <c:v>1.6131784562002001</c:v>
                </c:pt>
                <c:pt idx="171">
                  <c:v>1.6131784562002001</c:v>
                </c:pt>
                <c:pt idx="172">
                  <c:v>1.6297950448750602</c:v>
                </c:pt>
                <c:pt idx="173">
                  <c:v>1.6297950448750602</c:v>
                </c:pt>
                <c:pt idx="174">
                  <c:v>1.6464172491594697</c:v>
                </c:pt>
                <c:pt idx="175">
                  <c:v>1.6464172491594697</c:v>
                </c:pt>
                <c:pt idx="176">
                  <c:v>1.6630450738003602</c:v>
                </c:pt>
                <c:pt idx="177">
                  <c:v>1.6630450738003602</c:v>
                </c:pt>
                <c:pt idx="178">
                  <c:v>1.67967571052051</c:v>
                </c:pt>
                <c:pt idx="179">
                  <c:v>1.67967571052051</c:v>
                </c:pt>
                <c:pt idx="180">
                  <c:v>1.6963091607471199</c:v>
                </c:pt>
                <c:pt idx="181">
                  <c:v>1.6963091607471199</c:v>
                </c:pt>
                <c:pt idx="182">
                  <c:v>1.7129454259086199</c:v>
                </c:pt>
                <c:pt idx="183">
                  <c:v>1.7129454259086199</c:v>
                </c:pt>
                <c:pt idx="184">
                  <c:v>1.7295873247528597</c:v>
                </c:pt>
                <c:pt idx="185">
                  <c:v>1.7295873247528597</c:v>
                </c:pt>
                <c:pt idx="186">
                  <c:v>1.7462292235971</c:v>
                </c:pt>
                <c:pt idx="187">
                  <c:v>1.7462292235971</c:v>
                </c:pt>
                <c:pt idx="188">
                  <c:v>1.7628711224413298</c:v>
                </c:pt>
                <c:pt idx="189">
                  <c:v>1.7628711224413298</c:v>
                </c:pt>
                <c:pt idx="190">
                  <c:v>1.7961549201298201</c:v>
                </c:pt>
                <c:pt idx="191">
                  <c:v>1.7961549201298201</c:v>
                </c:pt>
                <c:pt idx="192">
                  <c:v>1.81279681897406</c:v>
                </c:pt>
                <c:pt idx="193">
                  <c:v>1.81279681897406</c:v>
                </c:pt>
                <c:pt idx="194">
                  <c:v>1.8294443610529101</c:v>
                </c:pt>
                <c:pt idx="195">
                  <c:v>1.8294443610529101</c:v>
                </c:pt>
                <c:pt idx="196">
                  <c:v>1.8460947266633201</c:v>
                </c:pt>
                <c:pt idx="197">
                  <c:v>1.8460947266633201</c:v>
                </c:pt>
                <c:pt idx="198">
                  <c:v>1.8627450922737199</c:v>
                </c:pt>
                <c:pt idx="199">
                  <c:v>1.8627450922737199</c:v>
                </c:pt>
                <c:pt idx="200">
                  <c:v>1.8793954578841299</c:v>
                </c:pt>
                <c:pt idx="201">
                  <c:v>1.8793954578841299</c:v>
                </c:pt>
                <c:pt idx="202">
                  <c:v>1.8960458234945303</c:v>
                </c:pt>
                <c:pt idx="203">
                  <c:v>1.8960458234945303</c:v>
                </c:pt>
                <c:pt idx="204">
                  <c:v>1.9126961891049299</c:v>
                </c:pt>
                <c:pt idx="205">
                  <c:v>1.9126961891049299</c:v>
                </c:pt>
                <c:pt idx="206">
                  <c:v>1.9293465547153399</c:v>
                </c:pt>
                <c:pt idx="207">
                  <c:v>1.9293465547153399</c:v>
                </c:pt>
                <c:pt idx="208">
                  <c:v>1.94599974769297</c:v>
                </c:pt>
                <c:pt idx="209">
                  <c:v>1.94599974769297</c:v>
                </c:pt>
                <c:pt idx="210">
                  <c:v>1.9626614299788303</c:v>
                </c:pt>
                <c:pt idx="211">
                  <c:v>1.9626614299788303</c:v>
                </c:pt>
                <c:pt idx="212">
                  <c:v>1.9793231122646997</c:v>
                </c:pt>
                <c:pt idx="213">
                  <c:v>1.9793231122646997</c:v>
                </c:pt>
                <c:pt idx="214">
                  <c:v>1.9959989674684602</c:v>
                </c:pt>
                <c:pt idx="215">
                  <c:v>1.9959989674684602</c:v>
                </c:pt>
                <c:pt idx="216">
                  <c:v>2.0126748226722202</c:v>
                </c:pt>
                <c:pt idx="217">
                  <c:v>2.0126748226722202</c:v>
                </c:pt>
                <c:pt idx="218">
                  <c:v>2.0293591961061299</c:v>
                </c:pt>
                <c:pt idx="219">
                  <c:v>2.0293591961061299</c:v>
                </c:pt>
                <c:pt idx="220">
                  <c:v>2.0460492541647199</c:v>
                </c:pt>
                <c:pt idx="221">
                  <c:v>2.0460492541647199</c:v>
                </c:pt>
                <c:pt idx="222">
                  <c:v>2.06273931222329</c:v>
                </c:pt>
                <c:pt idx="223">
                  <c:v>2.06273931222329</c:v>
                </c:pt>
                <c:pt idx="224">
                  <c:v>2.0794293702818698</c:v>
                </c:pt>
                <c:pt idx="225">
                  <c:v>2.0794293702818698</c:v>
                </c:pt>
                <c:pt idx="226">
                  <c:v>2.1128151768382</c:v>
                </c:pt>
                <c:pt idx="227">
                  <c:v>2.1128151768382</c:v>
                </c:pt>
                <c:pt idx="228">
                  <c:v>2.1295080801163602</c:v>
                </c:pt>
                <c:pt idx="229">
                  <c:v>2.1295080801163602</c:v>
                </c:pt>
                <c:pt idx="230">
                  <c:v>2.1462009833945199</c:v>
                </c:pt>
                <c:pt idx="231">
                  <c:v>2.1462009833945199</c:v>
                </c:pt>
                <c:pt idx="232">
                  <c:v>2.1628995839092902</c:v>
                </c:pt>
                <c:pt idx="233">
                  <c:v>2.1628995839092902</c:v>
                </c:pt>
                <c:pt idx="234">
                  <c:v>2.1795981844240702</c:v>
                </c:pt>
                <c:pt idx="235">
                  <c:v>2.1795981844240702</c:v>
                </c:pt>
                <c:pt idx="236">
                  <c:v>2.1962967849388502</c:v>
                </c:pt>
                <c:pt idx="237">
                  <c:v>2.1962967849388502</c:v>
                </c:pt>
                <c:pt idx="238">
                  <c:v>2.2129953854536302</c:v>
                </c:pt>
                <c:pt idx="239">
                  <c:v>2.2129953854536302</c:v>
                </c:pt>
                <c:pt idx="240">
                  <c:v>2.2297053999127199</c:v>
                </c:pt>
                <c:pt idx="241">
                  <c:v>2.2297053999127199</c:v>
                </c:pt>
                <c:pt idx="242">
                  <c:v>2.2464182707845302</c:v>
                </c:pt>
                <c:pt idx="243">
                  <c:v>2.2464182707845302</c:v>
                </c:pt>
                <c:pt idx="244">
                  <c:v>2.2798554459954801</c:v>
                </c:pt>
                <c:pt idx="245">
                  <c:v>2.2798554459954801</c:v>
                </c:pt>
                <c:pt idx="246">
                  <c:v>2.2965740336009501</c:v>
                </c:pt>
                <c:pt idx="247">
                  <c:v>2.2965740336009501</c:v>
                </c:pt>
                <c:pt idx="248">
                  <c:v>2.31329262120643</c:v>
                </c:pt>
                <c:pt idx="249">
                  <c:v>2.31329262120643</c:v>
                </c:pt>
                <c:pt idx="250">
                  <c:v>2.3300140706036898</c:v>
                </c:pt>
                <c:pt idx="251">
                  <c:v>2.3300140706036898</c:v>
                </c:pt>
                <c:pt idx="252">
                  <c:v>2.3467355200009501</c:v>
                </c:pt>
                <c:pt idx="253">
                  <c:v>2.3467355200009501</c:v>
                </c:pt>
                <c:pt idx="254">
                  <c:v>2.3634569693982002</c:v>
                </c:pt>
                <c:pt idx="255">
                  <c:v>2.3634569693982002</c:v>
                </c:pt>
                <c:pt idx="256">
                  <c:v>2.3801812830382501</c:v>
                </c:pt>
                <c:pt idx="257">
                  <c:v>2.3801812830382501</c:v>
                </c:pt>
                <c:pt idx="258">
                  <c:v>2.39690846239345</c:v>
                </c:pt>
                <c:pt idx="259">
                  <c:v>2.39690846239345</c:v>
                </c:pt>
                <c:pt idx="260">
                  <c:v>2.4136356417486602</c:v>
                </c:pt>
                <c:pt idx="261">
                  <c:v>2.4136356417486602</c:v>
                </c:pt>
                <c:pt idx="262">
                  <c:v>2.4303656887842</c:v>
                </c:pt>
                <c:pt idx="263">
                  <c:v>2.4303656887842</c:v>
                </c:pt>
                <c:pt idx="264">
                  <c:v>2.4470986049754599</c:v>
                </c:pt>
                <c:pt idx="265">
                  <c:v>2.4470986049754599</c:v>
                </c:pt>
                <c:pt idx="266">
                  <c:v>2.4638315211667199</c:v>
                </c:pt>
                <c:pt idx="267">
                  <c:v>2.4638315211667199</c:v>
                </c:pt>
                <c:pt idx="268">
                  <c:v>2.4805644373579798</c:v>
                </c:pt>
                <c:pt idx="269">
                  <c:v>2.4805644373579798</c:v>
                </c:pt>
                <c:pt idx="270">
                  <c:v>2.4973002251669101</c:v>
                </c:pt>
                <c:pt idx="271">
                  <c:v>2.4973002251669101</c:v>
                </c:pt>
                <c:pt idx="272">
                  <c:v>2.5140360129758399</c:v>
                </c:pt>
                <c:pt idx="273">
                  <c:v>2.5140360129758399</c:v>
                </c:pt>
                <c:pt idx="274">
                  <c:v>2.5307775489516402</c:v>
                </c:pt>
                <c:pt idx="275">
                  <c:v>2.5307775489516402</c:v>
                </c:pt>
                <c:pt idx="276">
                  <c:v>2.5475363561130902</c:v>
                </c:pt>
                <c:pt idx="277">
                  <c:v>2.5475363561130902</c:v>
                </c:pt>
                <c:pt idx="278">
                  <c:v>2.5643038137255898</c:v>
                </c:pt>
                <c:pt idx="279">
                  <c:v>2.5643038137255898</c:v>
                </c:pt>
                <c:pt idx="280">
                  <c:v>2.5810741573032701</c:v>
                </c:pt>
                <c:pt idx="281">
                  <c:v>2.5810741573032701</c:v>
                </c:pt>
                <c:pt idx="282">
                  <c:v>2.59785316623242</c:v>
                </c:pt>
                <c:pt idx="283">
                  <c:v>2.59785316623242</c:v>
                </c:pt>
                <c:pt idx="284">
                  <c:v>2.6146321751615802</c:v>
                </c:pt>
                <c:pt idx="285">
                  <c:v>2.6146321751615802</c:v>
                </c:pt>
                <c:pt idx="286">
                  <c:v>2.6649692019490501</c:v>
                </c:pt>
                <c:pt idx="287">
                  <c:v>2.6649692019490501</c:v>
                </c:pt>
                <c:pt idx="288">
                  <c:v>2.6817539977411</c:v>
                </c:pt>
                <c:pt idx="289">
                  <c:v>2.6817539977411</c:v>
                </c:pt>
                <c:pt idx="290">
                  <c:v>2.6985445853881398</c:v>
                </c:pt>
                <c:pt idx="291">
                  <c:v>2.6985445853881398</c:v>
                </c:pt>
                <c:pt idx="292">
                  <c:v>2.7153467707472498</c:v>
                </c:pt>
                <c:pt idx="293">
                  <c:v>2.7153467707472498</c:v>
                </c:pt>
                <c:pt idx="294">
                  <c:v>2.7321489561063599</c:v>
                </c:pt>
                <c:pt idx="295">
                  <c:v>2.7321489561063599</c:v>
                </c:pt>
                <c:pt idx="296">
                  <c:v>2.7825642209874402</c:v>
                </c:pt>
                <c:pt idx="297">
                  <c:v>2.7825642209874402</c:v>
                </c:pt>
                <c:pt idx="298">
                  <c:v>2.7993722147251598</c:v>
                </c:pt>
                <c:pt idx="299">
                  <c:v>2.7993722147251598</c:v>
                </c:pt>
                <c:pt idx="300">
                  <c:v>2.8161831154144199</c:v>
                </c:pt>
                <c:pt idx="301">
                  <c:v>2.8161831154144199</c:v>
                </c:pt>
                <c:pt idx="302">
                  <c:v>2.8330085684761599</c:v>
                </c:pt>
                <c:pt idx="303">
                  <c:v>2.8330085684761599</c:v>
                </c:pt>
                <c:pt idx="304">
                  <c:v>2.8498340215378901</c:v>
                </c:pt>
                <c:pt idx="305">
                  <c:v>2.8498340215378901</c:v>
                </c:pt>
                <c:pt idx="306">
                  <c:v>2.8666594745996199</c:v>
                </c:pt>
                <c:pt idx="307">
                  <c:v>2.8666594745996199</c:v>
                </c:pt>
                <c:pt idx="308">
                  <c:v>2.8834907586968899</c:v>
                </c:pt>
                <c:pt idx="309">
                  <c:v>2.8834907586968899</c:v>
                </c:pt>
                <c:pt idx="310">
                  <c:v>2.90032787888437</c:v>
                </c:pt>
                <c:pt idx="311">
                  <c:v>2.90032787888437</c:v>
                </c:pt>
                <c:pt idx="312">
                  <c:v>2.9171679191412401</c:v>
                </c:pt>
                <c:pt idx="313">
                  <c:v>2.9171679191412401</c:v>
                </c:pt>
                <c:pt idx="314">
                  <c:v>2.9340079593981101</c:v>
                </c:pt>
                <c:pt idx="315">
                  <c:v>2.9340079593981101</c:v>
                </c:pt>
                <c:pt idx="316">
                  <c:v>2.9508479996549699</c:v>
                </c:pt>
                <c:pt idx="317">
                  <c:v>2.9508479996549699</c:v>
                </c:pt>
                <c:pt idx="318">
                  <c:v>2.9676880399118399</c:v>
                </c:pt>
                <c:pt idx="319">
                  <c:v>2.9676880399118399</c:v>
                </c:pt>
                <c:pt idx="320">
                  <c:v>2.9845368525459901</c:v>
                </c:pt>
                <c:pt idx="321">
                  <c:v>2.9845368525459901</c:v>
                </c:pt>
                <c:pt idx="322">
                  <c:v>3.0013944482275701</c:v>
                </c:pt>
                <c:pt idx="323">
                  <c:v>3.0013944482275701</c:v>
                </c:pt>
                <c:pt idx="324">
                  <c:v>3.0182549741361</c:v>
                </c:pt>
                <c:pt idx="325">
                  <c:v>3.0182549741361</c:v>
                </c:pt>
                <c:pt idx="326">
                  <c:v>3.0351242983709001</c:v>
                </c:pt>
                <c:pt idx="327">
                  <c:v>3.0351242983709001</c:v>
                </c:pt>
                <c:pt idx="328">
                  <c:v>3.0519936226056901</c:v>
                </c:pt>
                <c:pt idx="329">
                  <c:v>3.0519936226056901</c:v>
                </c:pt>
                <c:pt idx="330">
                  <c:v>3.0688688195382201</c:v>
                </c:pt>
                <c:pt idx="331">
                  <c:v>3.0688688195382201</c:v>
                </c:pt>
                <c:pt idx="332">
                  <c:v>3.08574695486478</c:v>
                </c:pt>
                <c:pt idx="333">
                  <c:v>3.08574695486478</c:v>
                </c:pt>
                <c:pt idx="334">
                  <c:v>3.1026250901913501</c:v>
                </c:pt>
                <c:pt idx="335">
                  <c:v>3.1026250901913501</c:v>
                </c:pt>
                <c:pt idx="336">
                  <c:v>3.1195091074260199</c:v>
                </c:pt>
                <c:pt idx="337">
                  <c:v>3.1195091074260199</c:v>
                </c:pt>
                <c:pt idx="338">
                  <c:v>3.1363990116959997</c:v>
                </c:pt>
                <c:pt idx="339">
                  <c:v>3.1363990116959997</c:v>
                </c:pt>
                <c:pt idx="340">
                  <c:v>3.1532889159659803</c:v>
                </c:pt>
                <c:pt idx="341">
                  <c:v>3.1532889159659803</c:v>
                </c:pt>
                <c:pt idx="342">
                  <c:v>3.1701847134335299</c:v>
                </c:pt>
                <c:pt idx="343">
                  <c:v>3.1701847134335299</c:v>
                </c:pt>
                <c:pt idx="344">
                  <c:v>3.1870864092419802</c:v>
                </c:pt>
                <c:pt idx="345">
                  <c:v>3.1870864092419802</c:v>
                </c:pt>
                <c:pt idx="346">
                  <c:v>3.2039881050504206</c:v>
                </c:pt>
                <c:pt idx="347">
                  <c:v>3.2039881050504206</c:v>
                </c:pt>
                <c:pt idx="348">
                  <c:v>3.2208898008588496</c:v>
                </c:pt>
                <c:pt idx="349">
                  <c:v>3.2208898008588496</c:v>
                </c:pt>
                <c:pt idx="350">
                  <c:v>3.23779149666729</c:v>
                </c:pt>
                <c:pt idx="351">
                  <c:v>3.23779149666729</c:v>
                </c:pt>
                <c:pt idx="352">
                  <c:v>3.2546961452527694</c:v>
                </c:pt>
                <c:pt idx="353">
                  <c:v>3.2546961452527694</c:v>
                </c:pt>
                <c:pt idx="354">
                  <c:v>3.2716067035213894</c:v>
                </c:pt>
                <c:pt idx="355">
                  <c:v>3.2716067035213894</c:v>
                </c:pt>
                <c:pt idx="356">
                  <c:v>3.28851726179</c:v>
                </c:pt>
                <c:pt idx="357">
                  <c:v>3.28851726179</c:v>
                </c:pt>
                <c:pt idx="358">
                  <c:v>3.30542782005862</c:v>
                </c:pt>
                <c:pt idx="359">
                  <c:v>3.30542782005862</c:v>
                </c:pt>
                <c:pt idx="360">
                  <c:v>3.32233837832724</c:v>
                </c:pt>
                <c:pt idx="361">
                  <c:v>3.32233837832724</c:v>
                </c:pt>
                <c:pt idx="362">
                  <c:v>3.3392548545515002</c:v>
                </c:pt>
                <c:pt idx="363">
                  <c:v>3.3392548545515002</c:v>
                </c:pt>
                <c:pt idx="364">
                  <c:v>3.3561713307757599</c:v>
                </c:pt>
                <c:pt idx="365">
                  <c:v>3.3561713307757599</c:v>
                </c:pt>
                <c:pt idx="366">
                  <c:v>3.3730907685679901</c:v>
                </c:pt>
                <c:pt idx="367">
                  <c:v>3.3730907685679901</c:v>
                </c:pt>
                <c:pt idx="368">
                  <c:v>3.39002206508655</c:v>
                </c:pt>
                <c:pt idx="369">
                  <c:v>3.39002206508655</c:v>
                </c:pt>
                <c:pt idx="370">
                  <c:v>3.4069592982448405</c:v>
                </c:pt>
                <c:pt idx="371">
                  <c:v>3.4069592982448405</c:v>
                </c:pt>
                <c:pt idx="372">
                  <c:v>3.4239054457363798</c:v>
                </c:pt>
                <c:pt idx="373">
                  <c:v>3.4239054457363798</c:v>
                </c:pt>
                <c:pt idx="374">
                  <c:v>3.4408813807960099</c:v>
                </c:pt>
                <c:pt idx="375">
                  <c:v>3.4408813807960099</c:v>
                </c:pt>
                <c:pt idx="376">
                  <c:v>3.4748571438569602</c:v>
                </c:pt>
                <c:pt idx="377">
                  <c:v>3.4748571438569602</c:v>
                </c:pt>
                <c:pt idx="378">
                  <c:v>3.5088448702147597</c:v>
                </c:pt>
                <c:pt idx="379">
                  <c:v>3.5088448702147597</c:v>
                </c:pt>
                <c:pt idx="380">
                  <c:v>3.5258417268520201</c:v>
                </c:pt>
                <c:pt idx="381">
                  <c:v>3.5258417268520201</c:v>
                </c:pt>
                <c:pt idx="382">
                  <c:v>3.5428385834892899</c:v>
                </c:pt>
                <c:pt idx="383">
                  <c:v>3.5428385834892899</c:v>
                </c:pt>
                <c:pt idx="384">
                  <c:v>3.5598444300013701</c:v>
                </c:pt>
                <c:pt idx="385">
                  <c:v>3.5598444300013701</c:v>
                </c:pt>
                <c:pt idx="386">
                  <c:v>3.5938561230255304</c:v>
                </c:pt>
                <c:pt idx="387">
                  <c:v>3.5938561230255304</c:v>
                </c:pt>
                <c:pt idx="388">
                  <c:v>3.6108619695376194</c:v>
                </c:pt>
                <c:pt idx="389">
                  <c:v>3.6108619695376194</c:v>
                </c:pt>
                <c:pt idx="390">
                  <c:v>3.6278678160496902</c:v>
                </c:pt>
                <c:pt idx="391">
                  <c:v>3.6278678160496902</c:v>
                </c:pt>
                <c:pt idx="392">
                  <c:v>3.6448736625617699</c:v>
                </c:pt>
                <c:pt idx="393">
                  <c:v>3.6448736625617699</c:v>
                </c:pt>
                <c:pt idx="394">
                  <c:v>3.66188851799836</c:v>
                </c:pt>
                <c:pt idx="395">
                  <c:v>3.66188851799836</c:v>
                </c:pt>
                <c:pt idx="396">
                  <c:v>3.6789033734349506</c:v>
                </c:pt>
                <c:pt idx="397">
                  <c:v>3.6789033734349506</c:v>
                </c:pt>
                <c:pt idx="398">
                  <c:v>3.6959182288715398</c:v>
                </c:pt>
                <c:pt idx="399">
                  <c:v>3.6959182288715398</c:v>
                </c:pt>
                <c:pt idx="400">
                  <c:v>3.7129330843081494</c:v>
                </c:pt>
                <c:pt idx="401">
                  <c:v>3.7129330843081494</c:v>
                </c:pt>
                <c:pt idx="402">
                  <c:v>3.7299479397447399</c:v>
                </c:pt>
                <c:pt idx="403">
                  <c:v>3.7299479397447399</c:v>
                </c:pt>
                <c:pt idx="404">
                  <c:v>3.7639776506179201</c:v>
                </c:pt>
                <c:pt idx="405">
                  <c:v>3.7639776506179201</c:v>
                </c:pt>
                <c:pt idx="406">
                  <c:v>3.7810075607841593</c:v>
                </c:pt>
                <c:pt idx="407">
                  <c:v>3.7810075607841593</c:v>
                </c:pt>
                <c:pt idx="408">
                  <c:v>3.7980374709503906</c:v>
                </c:pt>
                <c:pt idx="409">
                  <c:v>3.7980374709503906</c:v>
                </c:pt>
                <c:pt idx="410">
                  <c:v>3.8150703963273496</c:v>
                </c:pt>
                <c:pt idx="411">
                  <c:v>3.8150703963273496</c:v>
                </c:pt>
                <c:pt idx="412">
                  <c:v>3.8321063385171503</c:v>
                </c:pt>
                <c:pt idx="413">
                  <c:v>3.8321063385171503</c:v>
                </c:pt>
                <c:pt idx="414">
                  <c:v>3.8491513391661099</c:v>
                </c:pt>
                <c:pt idx="415">
                  <c:v>3.8491513391661099</c:v>
                </c:pt>
                <c:pt idx="416">
                  <c:v>3.8662054095210001</c:v>
                </c:pt>
                <c:pt idx="417">
                  <c:v>3.8662054095210001</c:v>
                </c:pt>
                <c:pt idx="418">
                  <c:v>3.8832594798758802</c:v>
                </c:pt>
                <c:pt idx="419">
                  <c:v>3.8832594798758802</c:v>
                </c:pt>
                <c:pt idx="420">
                  <c:v>3.9003135502307598</c:v>
                </c:pt>
                <c:pt idx="421">
                  <c:v>3.9003135502307598</c:v>
                </c:pt>
                <c:pt idx="422">
                  <c:v>3.9173706475771906</c:v>
                </c:pt>
                <c:pt idx="423">
                  <c:v>3.9173706475771906</c:v>
                </c:pt>
                <c:pt idx="424">
                  <c:v>3.9344307735275397</c:v>
                </c:pt>
                <c:pt idx="425">
                  <c:v>3.9344307735275397</c:v>
                </c:pt>
                <c:pt idx="426">
                  <c:v>3.9514908994778901</c:v>
                </c:pt>
                <c:pt idx="427">
                  <c:v>3.9514908994778901</c:v>
                </c:pt>
                <c:pt idx="428">
                  <c:v>3.9856111513786106</c:v>
                </c:pt>
                <c:pt idx="429">
                  <c:v>3.9856111513786106</c:v>
                </c:pt>
                <c:pt idx="430">
                  <c:v>4.0368188254312098</c:v>
                </c:pt>
                <c:pt idx="431">
                  <c:v>4.0368188254312098</c:v>
                </c:pt>
                <c:pt idx="432">
                  <c:v>4.0538880501154102</c:v>
                </c:pt>
                <c:pt idx="433">
                  <c:v>4.0538880501154102</c:v>
                </c:pt>
                <c:pt idx="434">
                  <c:v>4.0709572747995999</c:v>
                </c:pt>
                <c:pt idx="435">
                  <c:v>4.0709572747995999</c:v>
                </c:pt>
                <c:pt idx="436">
                  <c:v>4.0880295372529201</c:v>
                </c:pt>
                <c:pt idx="437">
                  <c:v>4.0880295372529201</c:v>
                </c:pt>
                <c:pt idx="438">
                  <c:v>4.1222593625429802</c:v>
                </c:pt>
                <c:pt idx="439">
                  <c:v>4.1222593625429802</c:v>
                </c:pt>
                <c:pt idx="440">
                  <c:v>4.1565014127706403</c:v>
                </c:pt>
                <c:pt idx="441">
                  <c:v>4.1565014127706403</c:v>
                </c:pt>
                <c:pt idx="442">
                  <c:v>4.1736408080830998</c:v>
                </c:pt>
                <c:pt idx="443">
                  <c:v>4.1736408080830998</c:v>
                </c:pt>
                <c:pt idx="444">
                  <c:v>4.2079257308709099</c:v>
                </c:pt>
                <c:pt idx="445">
                  <c:v>4.2079257308709099</c:v>
                </c:pt>
                <c:pt idx="446">
                  <c:v>4.2422229289622599</c:v>
                </c:pt>
                <c:pt idx="447">
                  <c:v>4.2422229289622599</c:v>
                </c:pt>
                <c:pt idx="448">
                  <c:v>4.2593715280079296</c:v>
                </c:pt>
                <c:pt idx="449">
                  <c:v>4.2593715280079296</c:v>
                </c:pt>
                <c:pt idx="450">
                  <c:v>4.2765201270536002</c:v>
                </c:pt>
                <c:pt idx="451">
                  <c:v>4.2765201270536002</c:v>
                </c:pt>
                <c:pt idx="452">
                  <c:v>4.2936687260992699</c:v>
                </c:pt>
                <c:pt idx="453">
                  <c:v>4.2936687260992699</c:v>
                </c:pt>
                <c:pt idx="454">
                  <c:v>4.3108173251449502</c:v>
                </c:pt>
                <c:pt idx="455">
                  <c:v>4.3108173251449502</c:v>
                </c:pt>
                <c:pt idx="456">
                  <c:v>4.34514528305521</c:v>
                </c:pt>
                <c:pt idx="457">
                  <c:v>4.34514528305521</c:v>
                </c:pt>
                <c:pt idx="458">
                  <c:v>4.3623092620103501</c:v>
                </c:pt>
                <c:pt idx="459">
                  <c:v>4.3623092620103501</c:v>
                </c:pt>
                <c:pt idx="460">
                  <c:v>4.3794732409654697</c:v>
                </c:pt>
                <c:pt idx="461">
                  <c:v>4.3794732409654697</c:v>
                </c:pt>
                <c:pt idx="462">
                  <c:v>4.3966372199206001</c:v>
                </c:pt>
                <c:pt idx="463">
                  <c:v>4.3966372199206001</c:v>
                </c:pt>
                <c:pt idx="464">
                  <c:v>4.4138042809333697</c:v>
                </c:pt>
                <c:pt idx="465">
                  <c:v>4.4138042809333697</c:v>
                </c:pt>
                <c:pt idx="466">
                  <c:v>4.4309713419461199</c:v>
                </c:pt>
                <c:pt idx="467">
                  <c:v>4.4309713419461199</c:v>
                </c:pt>
                <c:pt idx="468">
                  <c:v>4.4653054639716503</c:v>
                </c:pt>
                <c:pt idx="469">
                  <c:v>4.4653054639716503</c:v>
                </c:pt>
                <c:pt idx="470">
                  <c:v>4.4824725249844199</c:v>
                </c:pt>
                <c:pt idx="471">
                  <c:v>4.4824725249844199</c:v>
                </c:pt>
                <c:pt idx="472">
                  <c:v>4.4996426719329996</c:v>
                </c:pt>
                <c:pt idx="473">
                  <c:v>4.4996426719329996</c:v>
                </c:pt>
                <c:pt idx="474">
                  <c:v>4.5168159064821998</c:v>
                </c:pt>
                <c:pt idx="475">
                  <c:v>4.5168159064821998</c:v>
                </c:pt>
                <c:pt idx="476">
                  <c:v>4.5339922302982698</c:v>
                </c:pt>
                <c:pt idx="477">
                  <c:v>4.5339922302982698</c:v>
                </c:pt>
                <c:pt idx="478">
                  <c:v>4.5511685541143301</c:v>
                </c:pt>
                <c:pt idx="479">
                  <c:v>4.5511685541143301</c:v>
                </c:pt>
                <c:pt idx="480">
                  <c:v>4.5683448779303903</c:v>
                </c:pt>
                <c:pt idx="481">
                  <c:v>4.5683448779303903</c:v>
                </c:pt>
                <c:pt idx="482">
                  <c:v>4.5855304812298803</c:v>
                </c:pt>
                <c:pt idx="483">
                  <c:v>4.5855304812298803</c:v>
                </c:pt>
                <c:pt idx="484">
                  <c:v>4.60271608452938</c:v>
                </c:pt>
                <c:pt idx="485">
                  <c:v>4.60271608452938</c:v>
                </c:pt>
                <c:pt idx="486">
                  <c:v>4.6199109806929499</c:v>
                </c:pt>
                <c:pt idx="487">
                  <c:v>4.6199109806929499</c:v>
                </c:pt>
                <c:pt idx="488">
                  <c:v>4.6371058768565296</c:v>
                </c:pt>
                <c:pt idx="489">
                  <c:v>4.6371058768565296</c:v>
                </c:pt>
                <c:pt idx="490">
                  <c:v>4.6543007730200898</c:v>
                </c:pt>
                <c:pt idx="491">
                  <c:v>4.6543007730200898</c:v>
                </c:pt>
                <c:pt idx="492">
                  <c:v>4.6714987707161502</c:v>
                </c:pt>
                <c:pt idx="493">
                  <c:v>4.6714987707161502</c:v>
                </c:pt>
                <c:pt idx="494">
                  <c:v>4.6886967684122203</c:v>
                </c:pt>
                <c:pt idx="495">
                  <c:v>4.6886967684122203</c:v>
                </c:pt>
                <c:pt idx="496">
                  <c:v>4.7058947661082797</c:v>
                </c:pt>
                <c:pt idx="497">
                  <c:v>4.7058947661082797</c:v>
                </c:pt>
                <c:pt idx="498">
                  <c:v>4.7230989735886704</c:v>
                </c:pt>
                <c:pt idx="499">
                  <c:v>4.7230989735886704</c:v>
                </c:pt>
                <c:pt idx="500">
                  <c:v>4.74031250584276</c:v>
                </c:pt>
                <c:pt idx="501">
                  <c:v>4.74031250584276</c:v>
                </c:pt>
                <c:pt idx="502">
                  <c:v>4.7575260380968496</c:v>
                </c:pt>
                <c:pt idx="503">
                  <c:v>4.7575260380968496</c:v>
                </c:pt>
                <c:pt idx="504">
                  <c:v>4.7747426819800598</c:v>
                </c:pt>
                <c:pt idx="505">
                  <c:v>4.7747426819800598</c:v>
                </c:pt>
                <c:pt idx="506">
                  <c:v>4.79195932586327</c:v>
                </c:pt>
                <c:pt idx="507">
                  <c:v>4.79195932586327</c:v>
                </c:pt>
                <c:pt idx="508">
                  <c:v>4.80918843202942</c:v>
                </c:pt>
                <c:pt idx="509">
                  <c:v>4.80918843202942</c:v>
                </c:pt>
                <c:pt idx="510">
                  <c:v>4.8264237772345604</c:v>
                </c:pt>
                <c:pt idx="511">
                  <c:v>4.8264237772345604</c:v>
                </c:pt>
                <c:pt idx="512">
                  <c:v>4.8436747426546702</c:v>
                </c:pt>
                <c:pt idx="513">
                  <c:v>4.8436747426546702</c:v>
                </c:pt>
                <c:pt idx="514">
                  <c:v>4.8609476279800301</c:v>
                </c:pt>
                <c:pt idx="515">
                  <c:v>4.8609476279800301</c:v>
                </c:pt>
                <c:pt idx="516">
                  <c:v>4.8782205133053802</c:v>
                </c:pt>
                <c:pt idx="517">
                  <c:v>4.8782205133053802</c:v>
                </c:pt>
                <c:pt idx="518">
                  <c:v>4.8955090955457798</c:v>
                </c:pt>
                <c:pt idx="519">
                  <c:v>4.8955090955457798</c:v>
                </c:pt>
                <c:pt idx="520">
                  <c:v>4.9127976777861901</c:v>
                </c:pt>
                <c:pt idx="521">
                  <c:v>4.9127976777861901</c:v>
                </c:pt>
                <c:pt idx="522">
                  <c:v>4.9300894039768002</c:v>
                </c:pt>
                <c:pt idx="523">
                  <c:v>4.9300894039768002</c:v>
                </c:pt>
                <c:pt idx="524">
                  <c:v>4.9473811301674298</c:v>
                </c:pt>
                <c:pt idx="525">
                  <c:v>4.9473811301674298</c:v>
                </c:pt>
                <c:pt idx="526">
                  <c:v>4.9646728563580602</c:v>
                </c:pt>
                <c:pt idx="527">
                  <c:v>4.9646728563580602</c:v>
                </c:pt>
                <c:pt idx="528">
                  <c:v>4.9819740264187997</c:v>
                </c:pt>
                <c:pt idx="529">
                  <c:v>4.9819740264187997</c:v>
                </c:pt>
                <c:pt idx="530">
                  <c:v>4.9992751964795499</c:v>
                </c:pt>
                <c:pt idx="531">
                  <c:v>4.9992751964795499</c:v>
                </c:pt>
                <c:pt idx="532">
                  <c:v>5.0165826704827401</c:v>
                </c:pt>
                <c:pt idx="533">
                  <c:v>5.0165826704827401</c:v>
                </c:pt>
                <c:pt idx="534">
                  <c:v>5.03389961074335</c:v>
                </c:pt>
                <c:pt idx="535">
                  <c:v>5.03389961074335</c:v>
                </c:pt>
                <c:pt idx="536">
                  <c:v>5.0512165510039697</c:v>
                </c:pt>
                <c:pt idx="537">
                  <c:v>5.0512165510039697</c:v>
                </c:pt>
                <c:pt idx="538">
                  <c:v>5.08585043152521</c:v>
                </c:pt>
                <c:pt idx="539">
                  <c:v>5.08585043152521</c:v>
                </c:pt>
                <c:pt idx="540">
                  <c:v>5.1031673717858297</c:v>
                </c:pt>
                <c:pt idx="541">
                  <c:v>5.1031673717858297</c:v>
                </c:pt>
                <c:pt idx="542">
                  <c:v>5.1204843120464503</c:v>
                </c:pt>
                <c:pt idx="543">
                  <c:v>5.1204843120464503</c:v>
                </c:pt>
                <c:pt idx="544">
                  <c:v>5.1378044134863803</c:v>
                </c:pt>
                <c:pt idx="545">
                  <c:v>5.1378044134863803</c:v>
                </c:pt>
                <c:pt idx="546">
                  <c:v>5.1551276778374699</c:v>
                </c:pt>
                <c:pt idx="547">
                  <c:v>5.1551276778374699</c:v>
                </c:pt>
                <c:pt idx="548">
                  <c:v>5.1724604395922498</c:v>
                </c:pt>
                <c:pt idx="549">
                  <c:v>5.1724604395922498</c:v>
                </c:pt>
                <c:pt idx="550">
                  <c:v>5.18979637004204</c:v>
                </c:pt>
                <c:pt idx="551">
                  <c:v>5.18979637004204</c:v>
                </c:pt>
                <c:pt idx="552">
                  <c:v>5.2071323004918497</c:v>
                </c:pt>
                <c:pt idx="553">
                  <c:v>5.2071323004918497</c:v>
                </c:pt>
                <c:pt idx="554">
                  <c:v>5.2244936315723498</c:v>
                </c:pt>
                <c:pt idx="555">
                  <c:v>5.2244936315723498</c:v>
                </c:pt>
                <c:pt idx="556">
                  <c:v>5.2418549626528499</c:v>
                </c:pt>
                <c:pt idx="557">
                  <c:v>5.2418549626528499</c:v>
                </c:pt>
                <c:pt idx="558">
                  <c:v>5.2592290266494297</c:v>
                </c:pt>
                <c:pt idx="559">
                  <c:v>5.2592290266494297</c:v>
                </c:pt>
                <c:pt idx="560">
                  <c:v>5.2766062773782201</c:v>
                </c:pt>
                <c:pt idx="561">
                  <c:v>5.2766062773782201</c:v>
                </c:pt>
                <c:pt idx="562">
                  <c:v>5.2939899062500499</c:v>
                </c:pt>
                <c:pt idx="563">
                  <c:v>5.2939899062500499</c:v>
                </c:pt>
                <c:pt idx="564">
                  <c:v>5.3113735351218896</c:v>
                </c:pt>
                <c:pt idx="565">
                  <c:v>5.3113735351218896</c:v>
                </c:pt>
                <c:pt idx="566">
                  <c:v>5.3287603559931496</c:v>
                </c:pt>
                <c:pt idx="567">
                  <c:v>5.3287603559931496</c:v>
                </c:pt>
                <c:pt idx="568">
                  <c:v>5.3461535655547898</c:v>
                </c:pt>
                <c:pt idx="569">
                  <c:v>5.3461535655547898</c:v>
                </c:pt>
                <c:pt idx="570">
                  <c:v>5.3635467751164398</c:v>
                </c:pt>
                <c:pt idx="571">
                  <c:v>5.3635467751164398</c:v>
                </c:pt>
                <c:pt idx="572">
                  <c:v>5.3809399846780801</c:v>
                </c:pt>
                <c:pt idx="573">
                  <c:v>5.3809399846780801</c:v>
                </c:pt>
                <c:pt idx="574">
                  <c:v>5.3983331942397301</c:v>
                </c:pt>
                <c:pt idx="575">
                  <c:v>5.3983331942397301</c:v>
                </c:pt>
                <c:pt idx="576">
                  <c:v>5.4157264038013597</c:v>
                </c:pt>
                <c:pt idx="577">
                  <c:v>5.4157264038013597</c:v>
                </c:pt>
                <c:pt idx="578">
                  <c:v>5.4331260126306704</c:v>
                </c:pt>
                <c:pt idx="579">
                  <c:v>5.4331260126306704</c:v>
                </c:pt>
                <c:pt idx="580">
                  <c:v>5.4679252302893202</c:v>
                </c:pt>
                <c:pt idx="581">
                  <c:v>5.4679252302893202</c:v>
                </c:pt>
                <c:pt idx="582">
                  <c:v>5.4853248391186398</c:v>
                </c:pt>
                <c:pt idx="583">
                  <c:v>5.4853248391186398</c:v>
                </c:pt>
                <c:pt idx="584">
                  <c:v>5.5027404785438998</c:v>
                </c:pt>
                <c:pt idx="585">
                  <c:v>5.5027404785438998</c:v>
                </c:pt>
                <c:pt idx="586">
                  <c:v>5.5201721810935096</c:v>
                </c:pt>
                <c:pt idx="587">
                  <c:v>5.5201721810935096</c:v>
                </c:pt>
                <c:pt idx="588">
                  <c:v>5.5376103183801302</c:v>
                </c:pt>
                <c:pt idx="589">
                  <c:v>5.5376103183801302</c:v>
                </c:pt>
                <c:pt idx="590">
                  <c:v>5.5724930324427602</c:v>
                </c:pt>
                <c:pt idx="591">
                  <c:v>5.5724930324427602</c:v>
                </c:pt>
                <c:pt idx="592">
                  <c:v>5.5899376115980397</c:v>
                </c:pt>
                <c:pt idx="593">
                  <c:v>5.5899376115980397</c:v>
                </c:pt>
                <c:pt idx="594">
                  <c:v>5.6073821907533299</c:v>
                </c:pt>
                <c:pt idx="595">
                  <c:v>5.6073821907533299</c:v>
                </c:pt>
                <c:pt idx="596">
                  <c:v>5.62483644700505</c:v>
                </c:pt>
                <c:pt idx="597">
                  <c:v>5.62483644700505</c:v>
                </c:pt>
                <c:pt idx="598">
                  <c:v>5.6423036251566296</c:v>
                </c:pt>
                <c:pt idx="599">
                  <c:v>5.6423036251566296</c:v>
                </c:pt>
                <c:pt idx="600">
                  <c:v>5.6597708033082101</c:v>
                </c:pt>
                <c:pt idx="601">
                  <c:v>5.6597708033082101</c:v>
                </c:pt>
                <c:pt idx="602">
                  <c:v>5.6772412161224102</c:v>
                </c:pt>
                <c:pt idx="603">
                  <c:v>5.6772412161224102</c:v>
                </c:pt>
                <c:pt idx="604">
                  <c:v>5.6947148653969304</c:v>
                </c:pt>
                <c:pt idx="605">
                  <c:v>5.6947148653969304</c:v>
                </c:pt>
                <c:pt idx="606">
                  <c:v>5.7122047179812396</c:v>
                </c:pt>
                <c:pt idx="607">
                  <c:v>5.7122047179812396</c:v>
                </c:pt>
                <c:pt idx="608">
                  <c:v>5.7297075572762202</c:v>
                </c:pt>
                <c:pt idx="609">
                  <c:v>5.7297075572762202</c:v>
                </c:pt>
                <c:pt idx="610">
                  <c:v>5.7472234049987598</c:v>
                </c:pt>
                <c:pt idx="611">
                  <c:v>5.7472234049987598</c:v>
                </c:pt>
                <c:pt idx="612">
                  <c:v>5.7647522829223297</c:v>
                </c:pt>
                <c:pt idx="613">
                  <c:v>5.7647522829223297</c:v>
                </c:pt>
                <c:pt idx="614">
                  <c:v>5.7822876844327604</c:v>
                </c:pt>
                <c:pt idx="615">
                  <c:v>5.7822876844327604</c:v>
                </c:pt>
                <c:pt idx="616">
                  <c:v>5.7998230859431903</c:v>
                </c:pt>
                <c:pt idx="617">
                  <c:v>5.7998230859431903</c:v>
                </c:pt>
                <c:pt idx="618">
                  <c:v>5.8173584874536202</c:v>
                </c:pt>
                <c:pt idx="619">
                  <c:v>5.8173584874536202</c:v>
                </c:pt>
                <c:pt idx="620">
                  <c:v>5.8349004210562603</c:v>
                </c:pt>
                <c:pt idx="621">
                  <c:v>5.8349004210562603</c:v>
                </c:pt>
                <c:pt idx="622">
                  <c:v>5.8699842882615201</c:v>
                </c:pt>
                <c:pt idx="623">
                  <c:v>5.8699842882615201</c:v>
                </c:pt>
                <c:pt idx="624">
                  <c:v>5.8875360346183596</c:v>
                </c:pt>
                <c:pt idx="625">
                  <c:v>5.8875360346183596</c:v>
                </c:pt>
                <c:pt idx="626">
                  <c:v>5.9050943301342897</c:v>
                </c:pt>
                <c:pt idx="627">
                  <c:v>5.9050943301342897</c:v>
                </c:pt>
                <c:pt idx="628">
                  <c:v>5.9402502821872902</c:v>
                </c:pt>
                <c:pt idx="629">
                  <c:v>5.9402502821872902</c:v>
                </c:pt>
                <c:pt idx="630">
                  <c:v>5.9578315438167797</c:v>
                </c:pt>
                <c:pt idx="631">
                  <c:v>5.9578315438167797</c:v>
                </c:pt>
                <c:pt idx="632">
                  <c:v>5.9754490350974496</c:v>
                </c:pt>
                <c:pt idx="633">
                  <c:v>5.9754490350974496</c:v>
                </c:pt>
                <c:pt idx="634">
                  <c:v>6.0107236743639598</c:v>
                </c:pt>
                <c:pt idx="635">
                  <c:v>6.0107236743639598</c:v>
                </c:pt>
                <c:pt idx="636">
                  <c:v>6.0460513482318996</c:v>
                </c:pt>
                <c:pt idx="637">
                  <c:v>6.0460513482318996</c:v>
                </c:pt>
                <c:pt idx="638">
                  <c:v>6.0637751642386402</c:v>
                </c:pt>
                <c:pt idx="639">
                  <c:v>6.0637751642386402</c:v>
                </c:pt>
                <c:pt idx="640">
                  <c:v>6.08152242001717</c:v>
                </c:pt>
                <c:pt idx="641">
                  <c:v>6.08152242001717</c:v>
                </c:pt>
                <c:pt idx="642">
                  <c:v>6.0993810390664196</c:v>
                </c:pt>
                <c:pt idx="643">
                  <c:v>6.0993810390664196</c:v>
                </c:pt>
                <c:pt idx="644">
                  <c:v>6.1172702787236801</c:v>
                </c:pt>
                <c:pt idx="645">
                  <c:v>6.1172702787236801</c:v>
                </c:pt>
                <c:pt idx="646">
                  <c:v>6.1353003785357201</c:v>
                </c:pt>
                <c:pt idx="647">
                  <c:v>6.1353003785357201</c:v>
                </c:pt>
                <c:pt idx="648">
                  <c:v>6.15337561435729</c:v>
                </c:pt>
                <c:pt idx="649">
                  <c:v>6.15337561435729</c:v>
                </c:pt>
                <c:pt idx="650">
                  <c:v>6.1715277660759904</c:v>
                </c:pt>
                <c:pt idx="651">
                  <c:v>6.1715277660759904</c:v>
                </c:pt>
                <c:pt idx="652">
                  <c:v>6.1900892838275103</c:v>
                </c:pt>
                <c:pt idx="653">
                  <c:v>6.1900892838275103</c:v>
                </c:pt>
                <c:pt idx="654">
                  <c:v>6.2086912887286001</c:v>
                </c:pt>
                <c:pt idx="655">
                  <c:v>6.2086912887286001</c:v>
                </c:pt>
                <c:pt idx="656">
                  <c:v>6.2475765742639497</c:v>
                </c:pt>
                <c:pt idx="657">
                  <c:v>6.2475765742639497</c:v>
                </c:pt>
                <c:pt idx="658">
                  <c:v>6.2672931722504304</c:v>
                </c:pt>
                <c:pt idx="659">
                  <c:v>6.2672931722504304</c:v>
                </c:pt>
                <c:pt idx="660">
                  <c:v>6.2870222202040802</c:v>
                </c:pt>
                <c:pt idx="661">
                  <c:v>6.2870222202040802</c:v>
                </c:pt>
                <c:pt idx="662">
                  <c:v>6.3067845520850998</c:v>
                </c:pt>
                <c:pt idx="663">
                  <c:v>6.3067845520850998</c:v>
                </c:pt>
                <c:pt idx="664">
                  <c:v>6.3266264020317102</c:v>
                </c:pt>
                <c:pt idx="665">
                  <c:v>6.3266264020317102</c:v>
                </c:pt>
                <c:pt idx="666">
                  <c:v>6.34649350141623</c:v>
                </c:pt>
                <c:pt idx="667">
                  <c:v>6.34649350141623</c:v>
                </c:pt>
                <c:pt idx="668">
                  <c:v>6.36642401993051</c:v>
                </c:pt>
                <c:pt idx="669">
                  <c:v>6.36642401993051</c:v>
                </c:pt>
                <c:pt idx="670">
                  <c:v>6.3865213747233902</c:v>
                </c:pt>
                <c:pt idx="671">
                  <c:v>6.3865213747233902</c:v>
                </c:pt>
                <c:pt idx="672">
                  <c:v>6.4066706383104011</c:v>
                </c:pt>
                <c:pt idx="673">
                  <c:v>6.4066706383104011</c:v>
                </c:pt>
                <c:pt idx="674">
                  <c:v>6.4268285813131296</c:v>
                </c:pt>
                <c:pt idx="675">
                  <c:v>6.4268285813131296</c:v>
                </c:pt>
                <c:pt idx="676">
                  <c:v>6.4470126131118102</c:v>
                </c:pt>
                <c:pt idx="677">
                  <c:v>6.4470126131118102</c:v>
                </c:pt>
                <c:pt idx="678">
                  <c:v>6.467354641245521</c:v>
                </c:pt>
                <c:pt idx="679">
                  <c:v>6.467354641245521</c:v>
                </c:pt>
                <c:pt idx="680">
                  <c:v>6.4878796896016198</c:v>
                </c:pt>
                <c:pt idx="681">
                  <c:v>6.4878796896016198</c:v>
                </c:pt>
                <c:pt idx="682">
                  <c:v>6.5085727899137202</c:v>
                </c:pt>
                <c:pt idx="683">
                  <c:v>6.5085727899137202</c:v>
                </c:pt>
                <c:pt idx="684">
                  <c:v>6.5293949340584998</c:v>
                </c:pt>
                <c:pt idx="685">
                  <c:v>6.5293949340584998</c:v>
                </c:pt>
                <c:pt idx="686">
                  <c:v>6.5710670718498303</c:v>
                </c:pt>
                <c:pt idx="687">
                  <c:v>6.5710670718498303</c:v>
                </c:pt>
                <c:pt idx="688">
                  <c:v>6.5922144084111993</c:v>
                </c:pt>
                <c:pt idx="689">
                  <c:v>6.5922144084111993</c:v>
                </c:pt>
                <c:pt idx="690">
                  <c:v>6.6134193540619597</c:v>
                </c:pt>
                <c:pt idx="691">
                  <c:v>6.6134193540619597</c:v>
                </c:pt>
                <c:pt idx="692">
                  <c:v>6.6347356244673401</c:v>
                </c:pt>
                <c:pt idx="693">
                  <c:v>6.6347356244673401</c:v>
                </c:pt>
                <c:pt idx="694">
                  <c:v>6.6561447655761494</c:v>
                </c:pt>
                <c:pt idx="695">
                  <c:v>6.6561447655761494</c:v>
                </c:pt>
                <c:pt idx="696">
                  <c:v>6.6776525663213997</c:v>
                </c:pt>
                <c:pt idx="697">
                  <c:v>6.6776525663213997</c:v>
                </c:pt>
                <c:pt idx="698">
                  <c:v>6.6992299876933599</c:v>
                </c:pt>
                <c:pt idx="699">
                  <c:v>6.6992299876933599</c:v>
                </c:pt>
                <c:pt idx="700">
                  <c:v>6.7218758056575112</c:v>
                </c:pt>
                <c:pt idx="701">
                  <c:v>6.7218758056575112</c:v>
                </c:pt>
                <c:pt idx="702">
                  <c:v>6.7445271228489396</c:v>
                </c:pt>
                <c:pt idx="703">
                  <c:v>6.7445271228489396</c:v>
                </c:pt>
                <c:pt idx="704">
                  <c:v>6.7673056946313492</c:v>
                </c:pt>
                <c:pt idx="705">
                  <c:v>6.7673056946313492</c:v>
                </c:pt>
                <c:pt idx="706">
                  <c:v>6.7901121267021303</c:v>
                </c:pt>
                <c:pt idx="707">
                  <c:v>6.7901121267021303</c:v>
                </c:pt>
                <c:pt idx="708">
                  <c:v>6.8130081934850502</c:v>
                </c:pt>
                <c:pt idx="709">
                  <c:v>6.8130081934850502</c:v>
                </c:pt>
                <c:pt idx="710">
                  <c:v>6.8591632166680601</c:v>
                </c:pt>
                <c:pt idx="711">
                  <c:v>6.8591632166680601</c:v>
                </c:pt>
                <c:pt idx="712">
                  <c:v>6.8823614325543199</c:v>
                </c:pt>
                <c:pt idx="713">
                  <c:v>6.8823614325543199</c:v>
                </c:pt>
                <c:pt idx="714">
                  <c:v>6.9059713814811508</c:v>
                </c:pt>
                <c:pt idx="715">
                  <c:v>6.9059713814811508</c:v>
                </c:pt>
                <c:pt idx="716">
                  <c:v>6.9297259180002904</c:v>
                </c:pt>
                <c:pt idx="717">
                  <c:v>6.9297259180002904</c:v>
                </c:pt>
                <c:pt idx="718">
                  <c:v>6.9540452997828908</c:v>
                </c:pt>
                <c:pt idx="719">
                  <c:v>6.9540452997828908</c:v>
                </c:pt>
                <c:pt idx="720">
                  <c:v>6.9786932348028197</c:v>
                </c:pt>
                <c:pt idx="721">
                  <c:v>6.9786932348028197</c:v>
                </c:pt>
                <c:pt idx="722">
                  <c:v>7.0035652419592909</c:v>
                </c:pt>
                <c:pt idx="723">
                  <c:v>7.0035652419592909</c:v>
                </c:pt>
                <c:pt idx="724">
                  <c:v>7.0284772255537202</c:v>
                </c:pt>
                <c:pt idx="725">
                  <c:v>7.0284772255537202</c:v>
                </c:pt>
                <c:pt idx="726">
                  <c:v>7.0536046641414103</c:v>
                </c:pt>
                <c:pt idx="727">
                  <c:v>7.0536046641414103</c:v>
                </c:pt>
                <c:pt idx="728">
                  <c:v>7.0787661138804099</c:v>
                </c:pt>
                <c:pt idx="729">
                  <c:v>7.0787661138804099</c:v>
                </c:pt>
                <c:pt idx="730">
                  <c:v>7.10398218820501</c:v>
                </c:pt>
                <c:pt idx="731">
                  <c:v>7.10398218820501</c:v>
                </c:pt>
                <c:pt idx="732">
                  <c:v>7.1548980653284913</c:v>
                </c:pt>
                <c:pt idx="733">
                  <c:v>7.1548980653284913</c:v>
                </c:pt>
                <c:pt idx="734">
                  <c:v>7.1816931885419599</c:v>
                </c:pt>
                <c:pt idx="735">
                  <c:v>7.1816931885419599</c:v>
                </c:pt>
                <c:pt idx="736">
                  <c:v>7.2085892496290302</c:v>
                </c:pt>
                <c:pt idx="737">
                  <c:v>7.2085892496290302</c:v>
                </c:pt>
                <c:pt idx="738">
                  <c:v>7.2358407652679011</c:v>
                </c:pt>
                <c:pt idx="739">
                  <c:v>7.2358407652679011</c:v>
                </c:pt>
                <c:pt idx="740">
                  <c:v>7.2637901955887099</c:v>
                </c:pt>
                <c:pt idx="741">
                  <c:v>7.2637901955887099</c:v>
                </c:pt>
                <c:pt idx="742">
                  <c:v>7.2919518141141904</c:v>
                </c:pt>
                <c:pt idx="743">
                  <c:v>7.2919518141141904</c:v>
                </c:pt>
                <c:pt idx="744">
                  <c:v>7.3203028991863208</c:v>
                </c:pt>
                <c:pt idx="745">
                  <c:v>7.3203028991863208</c:v>
                </c:pt>
                <c:pt idx="746">
                  <c:v>7.3486887175939213</c:v>
                </c:pt>
                <c:pt idx="747">
                  <c:v>7.3486887175939213</c:v>
                </c:pt>
                <c:pt idx="748">
                  <c:v>7.3771006499098997</c:v>
                </c:pt>
                <c:pt idx="749">
                  <c:v>7.3771006499098997</c:v>
                </c:pt>
                <c:pt idx="750">
                  <c:v>7.4348816226797609</c:v>
                </c:pt>
                <c:pt idx="751">
                  <c:v>7.4348816226797609</c:v>
                </c:pt>
                <c:pt idx="752">
                  <c:v>7.4656443738852492</c:v>
                </c:pt>
                <c:pt idx="753">
                  <c:v>7.4656443738852492</c:v>
                </c:pt>
                <c:pt idx="754">
                  <c:v>7.4966545466822003</c:v>
                </c:pt>
                <c:pt idx="755">
                  <c:v>7.4966545466822003</c:v>
                </c:pt>
                <c:pt idx="756">
                  <c:v>7.5289419272941807</c:v>
                </c:pt>
                <c:pt idx="757">
                  <c:v>7.5289419272941807</c:v>
                </c:pt>
                <c:pt idx="758">
                  <c:v>7.5658270721177496</c:v>
                </c:pt>
                <c:pt idx="759">
                  <c:v>7.5658270721177496</c:v>
                </c:pt>
                <c:pt idx="760">
                  <c:v>7.6041179473985698</c:v>
                </c:pt>
                <c:pt idx="761">
                  <c:v>7.6041179473985698</c:v>
                </c:pt>
                <c:pt idx="762">
                  <c:v>7.6428421226092196</c:v>
                </c:pt>
                <c:pt idx="763">
                  <c:v>7.6428421226092196</c:v>
                </c:pt>
                <c:pt idx="764">
                  <c:v>7.6827544639563996</c:v>
                </c:pt>
                <c:pt idx="765">
                  <c:v>7.6827544639563996</c:v>
                </c:pt>
                <c:pt idx="766">
                  <c:v>7.7244138707867389</c:v>
                </c:pt>
                <c:pt idx="767">
                  <c:v>7.7244138707867389</c:v>
                </c:pt>
                <c:pt idx="768">
                  <c:v>7.7688840327767101</c:v>
                </c:pt>
                <c:pt idx="769">
                  <c:v>7.7688840327767101</c:v>
                </c:pt>
                <c:pt idx="770">
                  <c:v>7.8139848229807409</c:v>
                </c:pt>
                <c:pt idx="771">
                  <c:v>7.8139848229807409</c:v>
                </c:pt>
                <c:pt idx="772">
                  <c:v>7.8602165256773295</c:v>
                </c:pt>
                <c:pt idx="773">
                  <c:v>7.8602165256773295</c:v>
                </c:pt>
                <c:pt idx="774">
                  <c:v>7.9112917936786191</c:v>
                </c:pt>
                <c:pt idx="775">
                  <c:v>7.9112917936786191</c:v>
                </c:pt>
                <c:pt idx="776">
                  <c:v>7.9716778318466988</c:v>
                </c:pt>
                <c:pt idx="777">
                  <c:v>7.9716778318466988</c:v>
                </c:pt>
                <c:pt idx="778">
                  <c:v>8.0331940899804906</c:v>
                </c:pt>
                <c:pt idx="779">
                  <c:v>8.0331940899804906</c:v>
                </c:pt>
                <c:pt idx="780">
                  <c:v>8.0971043095149007</c:v>
                </c:pt>
                <c:pt idx="781">
                  <c:v>8.0971043095149007</c:v>
                </c:pt>
                <c:pt idx="782">
                  <c:v>8.1616882137246591</c:v>
                </c:pt>
                <c:pt idx="783">
                  <c:v>8.1616882137246591</c:v>
                </c:pt>
                <c:pt idx="784">
                  <c:v>8.2265000075046704</c:v>
                </c:pt>
                <c:pt idx="785">
                  <c:v>8.2265000075046704</c:v>
                </c:pt>
                <c:pt idx="786">
                  <c:v>8.2960780969606898</c:v>
                </c:pt>
                <c:pt idx="787">
                  <c:v>8.2960780969606898</c:v>
                </c:pt>
                <c:pt idx="788">
                  <c:v>8.3692072212852899</c:v>
                </c:pt>
                <c:pt idx="789">
                  <c:v>8.3692072212852899</c:v>
                </c:pt>
                <c:pt idx="790">
                  <c:v>8.4446235116381398</c:v>
                </c:pt>
                <c:pt idx="791">
                  <c:v>8.4446235116381398</c:v>
                </c:pt>
                <c:pt idx="792">
                  <c:v>8.5236186596004906</c:v>
                </c:pt>
                <c:pt idx="793">
                  <c:v>8.5236186596004906</c:v>
                </c:pt>
                <c:pt idx="794">
                  <c:v>8.6284026015711603</c:v>
                </c:pt>
                <c:pt idx="795">
                  <c:v>8.6284026015711603</c:v>
                </c:pt>
                <c:pt idx="796">
                  <c:v>8.7681145241987206</c:v>
                </c:pt>
                <c:pt idx="797">
                  <c:v>0</c:v>
                </c:pt>
                <c:pt idx="798">
                  <c:v>0</c:v>
                </c:pt>
                <c:pt idx="799">
                  <c:v>0</c:v>
                </c:pt>
                <c:pt idx="800">
                  <c:v>0</c:v>
                </c:pt>
                <c:pt idx="801">
                  <c:v>0</c:v>
                </c:pt>
                <c:pt idx="802">
                  <c:v>0</c:v>
                </c:pt>
                <c:pt idx="803">
                  <c:v>0</c:v>
                </c:pt>
                <c:pt idx="804">
                  <c:v>0</c:v>
                </c:pt>
                <c:pt idx="805">
                  <c:v>0</c:v>
                </c:pt>
                <c:pt idx="806">
                  <c:v>0</c:v>
                </c:pt>
                <c:pt idx="807">
                  <c:v>0</c:v>
                </c:pt>
                <c:pt idx="808">
                  <c:v>0</c:v>
                </c:pt>
                <c:pt idx="809">
                  <c:v>0</c:v>
                </c:pt>
                <c:pt idx="810">
                  <c:v>0</c:v>
                </c:pt>
                <c:pt idx="811">
                  <c:v>0</c:v>
                </c:pt>
                <c:pt idx="812">
                  <c:v>0</c:v>
                </c:pt>
                <c:pt idx="813">
                  <c:v>0</c:v>
                </c:pt>
                <c:pt idx="814">
                  <c:v>0</c:v>
                </c:pt>
                <c:pt idx="815">
                  <c:v>0</c:v>
                </c:pt>
                <c:pt idx="816">
                  <c:v>0</c:v>
                </c:pt>
                <c:pt idx="817">
                  <c:v>0</c:v>
                </c:pt>
                <c:pt idx="818">
                  <c:v>0</c:v>
                </c:pt>
                <c:pt idx="819">
                  <c:v>0</c:v>
                </c:pt>
                <c:pt idx="820">
                  <c:v>0</c:v>
                </c:pt>
                <c:pt idx="821">
                  <c:v>0</c:v>
                </c:pt>
                <c:pt idx="822">
                  <c:v>0</c:v>
                </c:pt>
                <c:pt idx="823">
                  <c:v>0</c:v>
                </c:pt>
                <c:pt idx="824">
                  <c:v>0</c:v>
                </c:pt>
                <c:pt idx="825">
                  <c:v>0</c:v>
                </c:pt>
                <c:pt idx="826">
                  <c:v>0</c:v>
                </c:pt>
                <c:pt idx="827">
                  <c:v>0</c:v>
                </c:pt>
                <c:pt idx="828">
                  <c:v>0</c:v>
                </c:pt>
                <c:pt idx="829">
                  <c:v>0</c:v>
                </c:pt>
                <c:pt idx="830">
                  <c:v>0</c:v>
                </c:pt>
                <c:pt idx="831">
                  <c:v>0</c:v>
                </c:pt>
                <c:pt idx="832">
                  <c:v>0</c:v>
                </c:pt>
                <c:pt idx="833">
                  <c:v>0</c:v>
                </c:pt>
                <c:pt idx="834">
                  <c:v>0</c:v>
                </c:pt>
                <c:pt idx="835">
                  <c:v>0</c:v>
                </c:pt>
                <c:pt idx="836">
                  <c:v>0</c:v>
                </c:pt>
                <c:pt idx="837">
                  <c:v>0</c:v>
                </c:pt>
                <c:pt idx="838">
                  <c:v>0</c:v>
                </c:pt>
                <c:pt idx="839">
                  <c:v>0</c:v>
                </c:pt>
                <c:pt idx="840">
                  <c:v>0</c:v>
                </c:pt>
                <c:pt idx="841">
                  <c:v>0</c:v>
                </c:pt>
                <c:pt idx="842">
                  <c:v>0</c:v>
                </c:pt>
                <c:pt idx="843">
                  <c:v>0</c:v>
                </c:pt>
                <c:pt idx="844">
                  <c:v>0</c:v>
                </c:pt>
                <c:pt idx="845">
                  <c:v>0</c:v>
                </c:pt>
                <c:pt idx="846">
                  <c:v>0</c:v>
                </c:pt>
                <c:pt idx="847">
                  <c:v>0</c:v>
                </c:pt>
                <c:pt idx="848">
                  <c:v>0</c:v>
                </c:pt>
                <c:pt idx="849">
                  <c:v>0</c:v>
                </c:pt>
                <c:pt idx="850">
                  <c:v>0</c:v>
                </c:pt>
                <c:pt idx="851">
                  <c:v>0</c:v>
                </c:pt>
                <c:pt idx="852">
                  <c:v>0</c:v>
                </c:pt>
                <c:pt idx="853">
                  <c:v>0</c:v>
                </c:pt>
                <c:pt idx="854">
                  <c:v>0</c:v>
                </c:pt>
                <c:pt idx="855">
                  <c:v>0</c:v>
                </c:pt>
                <c:pt idx="856">
                  <c:v>0</c:v>
                </c:pt>
                <c:pt idx="857">
                  <c:v>0</c:v>
                </c:pt>
                <c:pt idx="858">
                  <c:v>0</c:v>
                </c:pt>
                <c:pt idx="859">
                  <c:v>0</c:v>
                </c:pt>
                <c:pt idx="860">
                  <c:v>0</c:v>
                </c:pt>
                <c:pt idx="861">
                  <c:v>0</c:v>
                </c:pt>
                <c:pt idx="862">
                  <c:v>0</c:v>
                </c:pt>
                <c:pt idx="863">
                  <c:v>0</c:v>
                </c:pt>
                <c:pt idx="864">
                  <c:v>0</c:v>
                </c:pt>
                <c:pt idx="865">
                  <c:v>0</c:v>
                </c:pt>
                <c:pt idx="866">
                  <c:v>0</c:v>
                </c:pt>
                <c:pt idx="867">
                  <c:v>0</c:v>
                </c:pt>
                <c:pt idx="868">
                  <c:v>0</c:v>
                </c:pt>
                <c:pt idx="869">
                  <c:v>0</c:v>
                </c:pt>
                <c:pt idx="870">
                  <c:v>0</c:v>
                </c:pt>
                <c:pt idx="871">
                  <c:v>0</c:v>
                </c:pt>
                <c:pt idx="872">
                  <c:v>0</c:v>
                </c:pt>
                <c:pt idx="873">
                  <c:v>0</c:v>
                </c:pt>
                <c:pt idx="874">
                  <c:v>0</c:v>
                </c:pt>
                <c:pt idx="875">
                  <c:v>0</c:v>
                </c:pt>
                <c:pt idx="876">
                  <c:v>0</c:v>
                </c:pt>
                <c:pt idx="877">
                  <c:v>0</c:v>
                </c:pt>
                <c:pt idx="878">
                  <c:v>0</c:v>
                </c:pt>
                <c:pt idx="879">
                  <c:v>0</c:v>
                </c:pt>
                <c:pt idx="880">
                  <c:v>0</c:v>
                </c:pt>
                <c:pt idx="881">
                  <c:v>0</c:v>
                </c:pt>
                <c:pt idx="882">
                  <c:v>0</c:v>
                </c:pt>
                <c:pt idx="883">
                  <c:v>0</c:v>
                </c:pt>
                <c:pt idx="884">
                  <c:v>0</c:v>
                </c:pt>
                <c:pt idx="885">
                  <c:v>0</c:v>
                </c:pt>
                <c:pt idx="886">
                  <c:v>0</c:v>
                </c:pt>
                <c:pt idx="887">
                  <c:v>0</c:v>
                </c:pt>
                <c:pt idx="888">
                  <c:v>0</c:v>
                </c:pt>
                <c:pt idx="889">
                  <c:v>0</c:v>
                </c:pt>
                <c:pt idx="890">
                  <c:v>0</c:v>
                </c:pt>
                <c:pt idx="891">
                  <c:v>0</c:v>
                </c:pt>
                <c:pt idx="892">
                  <c:v>0</c:v>
                </c:pt>
                <c:pt idx="893">
                  <c:v>0</c:v>
                </c:pt>
                <c:pt idx="894">
                  <c:v>0</c:v>
                </c:pt>
                <c:pt idx="895">
                  <c:v>0</c:v>
                </c:pt>
                <c:pt idx="896">
                  <c:v>0</c:v>
                </c:pt>
                <c:pt idx="897">
                  <c:v>0</c:v>
                </c:pt>
                <c:pt idx="898">
                  <c:v>0</c:v>
                </c:pt>
                <c:pt idx="899">
                  <c:v>0</c:v>
                </c:pt>
                <c:pt idx="900">
                  <c:v>0</c:v>
                </c:pt>
                <c:pt idx="901">
                  <c:v>0</c:v>
                </c:pt>
                <c:pt idx="902">
                  <c:v>0</c:v>
                </c:pt>
                <c:pt idx="903">
                  <c:v>0</c:v>
                </c:pt>
                <c:pt idx="904">
                  <c:v>0</c:v>
                </c:pt>
                <c:pt idx="905">
                  <c:v>0</c:v>
                </c:pt>
                <c:pt idx="906">
                  <c:v>0</c:v>
                </c:pt>
                <c:pt idx="907">
                  <c:v>0</c:v>
                </c:pt>
                <c:pt idx="908">
                  <c:v>0</c:v>
                </c:pt>
                <c:pt idx="909">
                  <c:v>0</c:v>
                </c:pt>
                <c:pt idx="910">
                  <c:v>0</c:v>
                </c:pt>
                <c:pt idx="911">
                  <c:v>0</c:v>
                </c:pt>
                <c:pt idx="912">
                  <c:v>0</c:v>
                </c:pt>
                <c:pt idx="913">
                  <c:v>0</c:v>
                </c:pt>
                <c:pt idx="914">
                  <c:v>0</c:v>
                </c:pt>
                <c:pt idx="915">
                  <c:v>0</c:v>
                </c:pt>
                <c:pt idx="916">
                  <c:v>0</c:v>
                </c:pt>
                <c:pt idx="917">
                  <c:v>0</c:v>
                </c:pt>
                <c:pt idx="918">
                  <c:v>0</c:v>
                </c:pt>
                <c:pt idx="919">
                  <c:v>0</c:v>
                </c:pt>
                <c:pt idx="920">
                  <c:v>0</c:v>
                </c:pt>
                <c:pt idx="921">
                  <c:v>0</c:v>
                </c:pt>
                <c:pt idx="922">
                  <c:v>0</c:v>
                </c:pt>
                <c:pt idx="923">
                  <c:v>0</c:v>
                </c:pt>
                <c:pt idx="924">
                  <c:v>0</c:v>
                </c:pt>
                <c:pt idx="925">
                  <c:v>0</c:v>
                </c:pt>
                <c:pt idx="926">
                  <c:v>0</c:v>
                </c:pt>
                <c:pt idx="927">
                  <c:v>0</c:v>
                </c:pt>
                <c:pt idx="928">
                  <c:v>0</c:v>
                </c:pt>
                <c:pt idx="929">
                  <c:v>0</c:v>
                </c:pt>
                <c:pt idx="930">
                  <c:v>0</c:v>
                </c:pt>
                <c:pt idx="931">
                  <c:v>0</c:v>
                </c:pt>
                <c:pt idx="932">
                  <c:v>0</c:v>
                </c:pt>
                <c:pt idx="933">
                  <c:v>0</c:v>
                </c:pt>
                <c:pt idx="934">
                  <c:v>0</c:v>
                </c:pt>
                <c:pt idx="935">
                  <c:v>0</c:v>
                </c:pt>
                <c:pt idx="936">
                  <c:v>0</c:v>
                </c:pt>
                <c:pt idx="937">
                  <c:v>0</c:v>
                </c:pt>
                <c:pt idx="938">
                  <c:v>0</c:v>
                </c:pt>
                <c:pt idx="939">
                  <c:v>0</c:v>
                </c:pt>
                <c:pt idx="940">
                  <c:v>0</c:v>
                </c:pt>
                <c:pt idx="941">
                  <c:v>0</c:v>
                </c:pt>
                <c:pt idx="942">
                  <c:v>0</c:v>
                </c:pt>
                <c:pt idx="943">
                  <c:v>0</c:v>
                </c:pt>
                <c:pt idx="944">
                  <c:v>0</c:v>
                </c:pt>
                <c:pt idx="945">
                  <c:v>0</c:v>
                </c:pt>
                <c:pt idx="946">
                  <c:v>0</c:v>
                </c:pt>
                <c:pt idx="947">
                  <c:v>0</c:v>
                </c:pt>
                <c:pt idx="948">
                  <c:v>0</c:v>
                </c:pt>
                <c:pt idx="949">
                  <c:v>0</c:v>
                </c:pt>
                <c:pt idx="950">
                  <c:v>0</c:v>
                </c:pt>
                <c:pt idx="951">
                  <c:v>0</c:v>
                </c:pt>
                <c:pt idx="952">
                  <c:v>0</c:v>
                </c:pt>
                <c:pt idx="953">
                  <c:v>0</c:v>
                </c:pt>
                <c:pt idx="954">
                  <c:v>0</c:v>
                </c:pt>
                <c:pt idx="955">
                  <c:v>0</c:v>
                </c:pt>
                <c:pt idx="956">
                  <c:v>0</c:v>
                </c:pt>
                <c:pt idx="957">
                  <c:v>0</c:v>
                </c:pt>
                <c:pt idx="958">
                  <c:v>0</c:v>
                </c:pt>
                <c:pt idx="959">
                  <c:v>0</c:v>
                </c:pt>
                <c:pt idx="960">
                  <c:v>0</c:v>
                </c:pt>
                <c:pt idx="961">
                  <c:v>0</c:v>
                </c:pt>
                <c:pt idx="962">
                  <c:v>0</c:v>
                </c:pt>
                <c:pt idx="963">
                  <c:v>0</c:v>
                </c:pt>
                <c:pt idx="964">
                  <c:v>0</c:v>
                </c:pt>
                <c:pt idx="965">
                  <c:v>0</c:v>
                </c:pt>
                <c:pt idx="966">
                  <c:v>0</c:v>
                </c:pt>
                <c:pt idx="967">
                  <c:v>0</c:v>
                </c:pt>
                <c:pt idx="968">
                  <c:v>0</c:v>
                </c:pt>
                <c:pt idx="969">
                  <c:v>0</c:v>
                </c:pt>
                <c:pt idx="970">
                  <c:v>0</c:v>
                </c:pt>
                <c:pt idx="971">
                  <c:v>0</c:v>
                </c:pt>
                <c:pt idx="972">
                  <c:v>0</c:v>
                </c:pt>
                <c:pt idx="973">
                  <c:v>0</c:v>
                </c:pt>
                <c:pt idx="974">
                  <c:v>0</c:v>
                </c:pt>
                <c:pt idx="975">
                  <c:v>0</c:v>
                </c:pt>
                <c:pt idx="976">
                  <c:v>0</c:v>
                </c:pt>
                <c:pt idx="977">
                  <c:v>0</c:v>
                </c:pt>
                <c:pt idx="978">
                  <c:v>0</c:v>
                </c:pt>
                <c:pt idx="979">
                  <c:v>0</c:v>
                </c:pt>
                <c:pt idx="980">
                  <c:v>0</c:v>
                </c:pt>
                <c:pt idx="981">
                  <c:v>0</c:v>
                </c:pt>
                <c:pt idx="982">
                  <c:v>0</c:v>
                </c:pt>
                <c:pt idx="983">
                  <c:v>0</c:v>
                </c:pt>
                <c:pt idx="984">
                  <c:v>0</c:v>
                </c:pt>
                <c:pt idx="985">
                  <c:v>0</c:v>
                </c:pt>
                <c:pt idx="986">
                  <c:v>0</c:v>
                </c:pt>
                <c:pt idx="987">
                  <c:v>0</c:v>
                </c:pt>
                <c:pt idx="988">
                  <c:v>0</c:v>
                </c:pt>
                <c:pt idx="989">
                  <c:v>0</c:v>
                </c:pt>
                <c:pt idx="990">
                  <c:v>0</c:v>
                </c:pt>
                <c:pt idx="991">
                  <c:v>0</c:v>
                </c:pt>
                <c:pt idx="992">
                  <c:v>0</c:v>
                </c:pt>
                <c:pt idx="993">
                  <c:v>0</c:v>
                </c:pt>
                <c:pt idx="994">
                  <c:v>0</c:v>
                </c:pt>
                <c:pt idx="995">
                  <c:v>0</c:v>
                </c:pt>
                <c:pt idx="996">
                  <c:v>0</c:v>
                </c:pt>
                <c:pt idx="997">
                  <c:v>0</c:v>
                </c:pt>
                <c:pt idx="998">
                  <c:v>0</c:v>
                </c:pt>
                <c:pt idx="999">
                  <c:v>0</c:v>
                </c:pt>
                <c:pt idx="1000">
                  <c:v>0</c:v>
                </c:pt>
                <c:pt idx="1001">
                  <c:v>0</c:v>
                </c:pt>
                <c:pt idx="1002">
                  <c:v>0</c:v>
                </c:pt>
                <c:pt idx="1003">
                  <c:v>0</c:v>
                </c:pt>
                <c:pt idx="1004">
                  <c:v>0</c:v>
                </c:pt>
                <c:pt idx="1005">
                  <c:v>0</c:v>
                </c:pt>
                <c:pt idx="1006">
                  <c:v>0</c:v>
                </c:pt>
                <c:pt idx="1007">
                  <c:v>0</c:v>
                </c:pt>
                <c:pt idx="1008">
                  <c:v>0</c:v>
                </c:pt>
                <c:pt idx="1009">
                  <c:v>0</c:v>
                </c:pt>
                <c:pt idx="1010">
                  <c:v>0</c:v>
                </c:pt>
                <c:pt idx="1011">
                  <c:v>0</c:v>
                </c:pt>
                <c:pt idx="1012">
                  <c:v>0</c:v>
                </c:pt>
                <c:pt idx="1013">
                  <c:v>0</c:v>
                </c:pt>
                <c:pt idx="1014">
                  <c:v>0</c:v>
                </c:pt>
                <c:pt idx="1015">
                  <c:v>0</c:v>
                </c:pt>
                <c:pt idx="1016">
                  <c:v>0</c:v>
                </c:pt>
                <c:pt idx="1017">
                  <c:v>0</c:v>
                </c:pt>
                <c:pt idx="1018">
                  <c:v>0</c:v>
                </c:pt>
                <c:pt idx="1019">
                  <c:v>0</c:v>
                </c:pt>
                <c:pt idx="1020">
                  <c:v>0</c:v>
                </c:pt>
                <c:pt idx="1021">
                  <c:v>0</c:v>
                </c:pt>
                <c:pt idx="1022">
                  <c:v>0</c:v>
                </c:pt>
                <c:pt idx="1023">
                  <c:v>0</c:v>
                </c:pt>
                <c:pt idx="1024">
                  <c:v>0</c:v>
                </c:pt>
                <c:pt idx="1025">
                  <c:v>0</c:v>
                </c:pt>
                <c:pt idx="1026">
                  <c:v>0</c:v>
                </c:pt>
                <c:pt idx="1027">
                  <c:v>0</c:v>
                </c:pt>
                <c:pt idx="1028">
                  <c:v>0</c:v>
                </c:pt>
                <c:pt idx="1029">
                  <c:v>0</c:v>
                </c:pt>
                <c:pt idx="1030">
                  <c:v>0</c:v>
                </c:pt>
                <c:pt idx="1031">
                  <c:v>0</c:v>
                </c:pt>
                <c:pt idx="1032">
                  <c:v>0</c:v>
                </c:pt>
                <c:pt idx="1033">
                  <c:v>0</c:v>
                </c:pt>
                <c:pt idx="1034">
                  <c:v>0</c:v>
                </c:pt>
                <c:pt idx="1035">
                  <c:v>0</c:v>
                </c:pt>
                <c:pt idx="1036">
                  <c:v>0</c:v>
                </c:pt>
                <c:pt idx="1037">
                  <c:v>0</c:v>
                </c:pt>
                <c:pt idx="1038">
                  <c:v>0</c:v>
                </c:pt>
                <c:pt idx="1039">
                  <c:v>0</c:v>
                </c:pt>
                <c:pt idx="1040">
                  <c:v>0</c:v>
                </c:pt>
                <c:pt idx="1041">
                  <c:v>0</c:v>
                </c:pt>
                <c:pt idx="1042">
                  <c:v>0</c:v>
                </c:pt>
                <c:pt idx="1043">
                  <c:v>0</c:v>
                </c:pt>
                <c:pt idx="1044">
                  <c:v>0</c:v>
                </c:pt>
                <c:pt idx="1045">
                  <c:v>0</c:v>
                </c:pt>
                <c:pt idx="1046">
                  <c:v>0</c:v>
                </c:pt>
                <c:pt idx="1047">
                  <c:v>0</c:v>
                </c:pt>
                <c:pt idx="1048">
                  <c:v>0</c:v>
                </c:pt>
                <c:pt idx="1049">
                  <c:v>0</c:v>
                </c:pt>
                <c:pt idx="1050">
                  <c:v>0</c:v>
                </c:pt>
                <c:pt idx="1051">
                  <c:v>0</c:v>
                </c:pt>
                <c:pt idx="1052">
                  <c:v>0</c:v>
                </c:pt>
                <c:pt idx="1053">
                  <c:v>0</c:v>
                </c:pt>
                <c:pt idx="1054">
                  <c:v>0</c:v>
                </c:pt>
                <c:pt idx="1055">
                  <c:v>0</c:v>
                </c:pt>
                <c:pt idx="1056">
                  <c:v>0</c:v>
                </c:pt>
                <c:pt idx="1057">
                  <c:v>0</c:v>
                </c:pt>
                <c:pt idx="1058">
                  <c:v>0</c:v>
                </c:pt>
                <c:pt idx="1059">
                  <c:v>0</c:v>
                </c:pt>
                <c:pt idx="1060">
                  <c:v>0</c:v>
                </c:pt>
                <c:pt idx="1061">
                  <c:v>0</c:v>
                </c:pt>
                <c:pt idx="1062">
                  <c:v>0</c:v>
                </c:pt>
                <c:pt idx="1063">
                  <c:v>0</c:v>
                </c:pt>
                <c:pt idx="1064">
                  <c:v>0</c:v>
                </c:pt>
                <c:pt idx="1065">
                  <c:v>0</c:v>
                </c:pt>
                <c:pt idx="1066">
                  <c:v>0</c:v>
                </c:pt>
                <c:pt idx="1067">
                  <c:v>0</c:v>
                </c:pt>
                <c:pt idx="1068">
                  <c:v>0</c:v>
                </c:pt>
                <c:pt idx="1069">
                  <c:v>0</c:v>
                </c:pt>
                <c:pt idx="1070">
                  <c:v>0</c:v>
                </c:pt>
                <c:pt idx="1071">
                  <c:v>0</c:v>
                </c:pt>
                <c:pt idx="1072">
                  <c:v>0</c:v>
                </c:pt>
                <c:pt idx="1073">
                  <c:v>0</c:v>
                </c:pt>
                <c:pt idx="1074">
                  <c:v>0</c:v>
                </c:pt>
                <c:pt idx="1075">
                  <c:v>0</c:v>
                </c:pt>
                <c:pt idx="1076">
                  <c:v>0</c:v>
                </c:pt>
                <c:pt idx="1077">
                  <c:v>0</c:v>
                </c:pt>
                <c:pt idx="1078">
                  <c:v>0</c:v>
                </c:pt>
                <c:pt idx="1079">
                  <c:v>0</c:v>
                </c:pt>
                <c:pt idx="1080">
                  <c:v>0</c:v>
                </c:pt>
                <c:pt idx="1081">
                  <c:v>0</c:v>
                </c:pt>
                <c:pt idx="1082">
                  <c:v>0</c:v>
                </c:pt>
                <c:pt idx="1083">
                  <c:v>0</c:v>
                </c:pt>
                <c:pt idx="1084">
                  <c:v>0</c:v>
                </c:pt>
                <c:pt idx="1085">
                  <c:v>0</c:v>
                </c:pt>
                <c:pt idx="1086">
                  <c:v>0</c:v>
                </c:pt>
                <c:pt idx="1087">
                  <c:v>0</c:v>
                </c:pt>
                <c:pt idx="1088">
                  <c:v>0</c:v>
                </c:pt>
                <c:pt idx="1089">
                  <c:v>0</c:v>
                </c:pt>
                <c:pt idx="1090">
                  <c:v>0</c:v>
                </c:pt>
                <c:pt idx="1091">
                  <c:v>0</c:v>
                </c:pt>
                <c:pt idx="1092">
                  <c:v>0</c:v>
                </c:pt>
                <c:pt idx="1093">
                  <c:v>0</c:v>
                </c:pt>
                <c:pt idx="1094">
                  <c:v>0</c:v>
                </c:pt>
                <c:pt idx="1095">
                  <c:v>0</c:v>
                </c:pt>
                <c:pt idx="1096">
                  <c:v>0</c:v>
                </c:pt>
                <c:pt idx="1097">
                  <c:v>0</c:v>
                </c:pt>
                <c:pt idx="1098">
                  <c:v>0</c:v>
                </c:pt>
                <c:pt idx="1099">
                  <c:v>0</c:v>
                </c:pt>
                <c:pt idx="1100">
                  <c:v>0</c:v>
                </c:pt>
                <c:pt idx="1101">
                  <c:v>0</c:v>
                </c:pt>
                <c:pt idx="1102">
                  <c:v>0</c:v>
                </c:pt>
                <c:pt idx="1103">
                  <c:v>0</c:v>
                </c:pt>
                <c:pt idx="1104">
                  <c:v>0</c:v>
                </c:pt>
                <c:pt idx="1105">
                  <c:v>0</c:v>
                </c:pt>
                <c:pt idx="1106">
                  <c:v>0</c:v>
                </c:pt>
                <c:pt idx="1107">
                  <c:v>0</c:v>
                </c:pt>
                <c:pt idx="1108">
                  <c:v>0</c:v>
                </c:pt>
                <c:pt idx="1109">
                  <c:v>0</c:v>
                </c:pt>
                <c:pt idx="1110">
                  <c:v>0</c:v>
                </c:pt>
                <c:pt idx="1111">
                  <c:v>0</c:v>
                </c:pt>
                <c:pt idx="1112">
                  <c:v>0</c:v>
                </c:pt>
                <c:pt idx="1113">
                  <c:v>0</c:v>
                </c:pt>
                <c:pt idx="1114">
                  <c:v>0</c:v>
                </c:pt>
                <c:pt idx="1115">
                  <c:v>0</c:v>
                </c:pt>
                <c:pt idx="1116">
                  <c:v>0</c:v>
                </c:pt>
                <c:pt idx="1117">
                  <c:v>0</c:v>
                </c:pt>
                <c:pt idx="1118">
                  <c:v>0</c:v>
                </c:pt>
                <c:pt idx="1119">
                  <c:v>0</c:v>
                </c:pt>
                <c:pt idx="1120">
                  <c:v>0</c:v>
                </c:pt>
                <c:pt idx="1121">
                  <c:v>0</c:v>
                </c:pt>
                <c:pt idx="1122">
                  <c:v>0</c:v>
                </c:pt>
                <c:pt idx="1123">
                  <c:v>0</c:v>
                </c:pt>
                <c:pt idx="1124">
                  <c:v>0</c:v>
                </c:pt>
                <c:pt idx="1125">
                  <c:v>0</c:v>
                </c:pt>
                <c:pt idx="1126">
                  <c:v>0</c:v>
                </c:pt>
                <c:pt idx="1127">
                  <c:v>0</c:v>
                </c:pt>
                <c:pt idx="1128">
                  <c:v>0</c:v>
                </c:pt>
                <c:pt idx="1129">
                  <c:v>0</c:v>
                </c:pt>
                <c:pt idx="1130">
                  <c:v>0</c:v>
                </c:pt>
                <c:pt idx="1131">
                  <c:v>0</c:v>
                </c:pt>
                <c:pt idx="1132">
                  <c:v>0</c:v>
                </c:pt>
                <c:pt idx="1133">
                  <c:v>0</c:v>
                </c:pt>
                <c:pt idx="1134">
                  <c:v>0</c:v>
                </c:pt>
                <c:pt idx="1135">
                  <c:v>0</c:v>
                </c:pt>
                <c:pt idx="1136">
                  <c:v>0</c:v>
                </c:pt>
                <c:pt idx="1137">
                  <c:v>0</c:v>
                </c:pt>
                <c:pt idx="1138">
                  <c:v>0</c:v>
                </c:pt>
                <c:pt idx="1139">
                  <c:v>0</c:v>
                </c:pt>
                <c:pt idx="1140">
                  <c:v>0</c:v>
                </c:pt>
                <c:pt idx="1141">
                  <c:v>0</c:v>
                </c:pt>
                <c:pt idx="1142">
                  <c:v>0</c:v>
                </c:pt>
                <c:pt idx="1143">
                  <c:v>0</c:v>
                </c:pt>
                <c:pt idx="1144">
                  <c:v>0</c:v>
                </c:pt>
                <c:pt idx="1145">
                  <c:v>0</c:v>
                </c:pt>
                <c:pt idx="1146">
                  <c:v>0</c:v>
                </c:pt>
                <c:pt idx="1147">
                  <c:v>0</c:v>
                </c:pt>
                <c:pt idx="1148">
                  <c:v>0</c:v>
                </c:pt>
                <c:pt idx="1149">
                  <c:v>0</c:v>
                </c:pt>
                <c:pt idx="1150">
                  <c:v>0</c:v>
                </c:pt>
                <c:pt idx="1151">
                  <c:v>0</c:v>
                </c:pt>
                <c:pt idx="1152">
                  <c:v>0</c:v>
                </c:pt>
                <c:pt idx="1153">
                  <c:v>0</c:v>
                </c:pt>
                <c:pt idx="1154">
                  <c:v>0</c:v>
                </c:pt>
                <c:pt idx="1155">
                  <c:v>0</c:v>
                </c:pt>
                <c:pt idx="1156">
                  <c:v>0</c:v>
                </c:pt>
                <c:pt idx="1157">
                  <c:v>0</c:v>
                </c:pt>
                <c:pt idx="1158">
                  <c:v>0</c:v>
                </c:pt>
                <c:pt idx="1159">
                  <c:v>0</c:v>
                </c:pt>
                <c:pt idx="1160">
                  <c:v>0</c:v>
                </c:pt>
                <c:pt idx="1161">
                  <c:v>0</c:v>
                </c:pt>
                <c:pt idx="1162">
                  <c:v>0</c:v>
                </c:pt>
                <c:pt idx="1163">
                  <c:v>0</c:v>
                </c:pt>
                <c:pt idx="1164">
                  <c:v>0</c:v>
                </c:pt>
                <c:pt idx="1165">
                  <c:v>0</c:v>
                </c:pt>
                <c:pt idx="1166">
                  <c:v>0</c:v>
                </c:pt>
                <c:pt idx="1167">
                  <c:v>0</c:v>
                </c:pt>
                <c:pt idx="1168">
                  <c:v>0</c:v>
                </c:pt>
                <c:pt idx="1169">
                  <c:v>0</c:v>
                </c:pt>
                <c:pt idx="1170">
                  <c:v>0</c:v>
                </c:pt>
                <c:pt idx="1171">
                  <c:v>0</c:v>
                </c:pt>
                <c:pt idx="1172">
                  <c:v>0</c:v>
                </c:pt>
                <c:pt idx="1173">
                  <c:v>0</c:v>
                </c:pt>
                <c:pt idx="1174">
                  <c:v>0</c:v>
                </c:pt>
                <c:pt idx="1175">
                  <c:v>0</c:v>
                </c:pt>
                <c:pt idx="1176">
                  <c:v>0</c:v>
                </c:pt>
                <c:pt idx="1177">
                  <c:v>0</c:v>
                </c:pt>
                <c:pt idx="1178">
                  <c:v>0</c:v>
                </c:pt>
                <c:pt idx="1179">
                  <c:v>0</c:v>
                </c:pt>
                <c:pt idx="1180">
                  <c:v>0</c:v>
                </c:pt>
                <c:pt idx="1181">
                  <c:v>0</c:v>
                </c:pt>
                <c:pt idx="1182">
                  <c:v>0</c:v>
                </c:pt>
                <c:pt idx="1183">
                  <c:v>0</c:v>
                </c:pt>
                <c:pt idx="1184">
                  <c:v>0</c:v>
                </c:pt>
                <c:pt idx="1185">
                  <c:v>0</c:v>
                </c:pt>
                <c:pt idx="1186">
                  <c:v>0</c:v>
                </c:pt>
                <c:pt idx="1187">
                  <c:v>0</c:v>
                </c:pt>
                <c:pt idx="1188">
                  <c:v>0</c:v>
                </c:pt>
                <c:pt idx="1189">
                  <c:v>0</c:v>
                </c:pt>
                <c:pt idx="1190">
                  <c:v>0</c:v>
                </c:pt>
                <c:pt idx="1191">
                  <c:v>0</c:v>
                </c:pt>
                <c:pt idx="1192">
                  <c:v>0</c:v>
                </c:pt>
                <c:pt idx="1193">
                  <c:v>0</c:v>
                </c:pt>
                <c:pt idx="1194">
                  <c:v>0</c:v>
                </c:pt>
                <c:pt idx="1195">
                  <c:v>0</c:v>
                </c:pt>
                <c:pt idx="1196">
                  <c:v>0</c:v>
                </c:pt>
                <c:pt idx="1197">
                  <c:v>0</c:v>
                </c:pt>
                <c:pt idx="1198">
                  <c:v>0</c:v>
                </c:pt>
                <c:pt idx="1199">
                  <c:v>0</c:v>
                </c:pt>
                <c:pt idx="1200">
                  <c:v>0</c:v>
                </c:pt>
                <c:pt idx="1201">
                  <c:v>0</c:v>
                </c:pt>
                <c:pt idx="1202">
                  <c:v>0</c:v>
                </c:pt>
                <c:pt idx="1203">
                  <c:v>0</c:v>
                </c:pt>
                <c:pt idx="1204">
                  <c:v>0</c:v>
                </c:pt>
                <c:pt idx="1205">
                  <c:v>0</c:v>
                </c:pt>
                <c:pt idx="1206">
                  <c:v>0</c:v>
                </c:pt>
                <c:pt idx="1207">
                  <c:v>0</c:v>
                </c:pt>
                <c:pt idx="1208">
                  <c:v>0</c:v>
                </c:pt>
                <c:pt idx="1209">
                  <c:v>0</c:v>
                </c:pt>
                <c:pt idx="1210">
                  <c:v>0</c:v>
                </c:pt>
                <c:pt idx="1211">
                  <c:v>0</c:v>
                </c:pt>
                <c:pt idx="1212">
                  <c:v>0</c:v>
                </c:pt>
                <c:pt idx="1213">
                  <c:v>0</c:v>
                </c:pt>
                <c:pt idx="1214">
                  <c:v>0</c:v>
                </c:pt>
                <c:pt idx="1215">
                  <c:v>0</c:v>
                </c:pt>
                <c:pt idx="1216">
                  <c:v>0</c:v>
                </c:pt>
                <c:pt idx="1217">
                  <c:v>0</c:v>
                </c:pt>
                <c:pt idx="1218">
                  <c:v>0</c:v>
                </c:pt>
                <c:pt idx="1219">
                  <c:v>0</c:v>
                </c:pt>
                <c:pt idx="1220">
                  <c:v>0</c:v>
                </c:pt>
                <c:pt idx="1221">
                  <c:v>0</c:v>
                </c:pt>
                <c:pt idx="1222">
                  <c:v>0</c:v>
                </c:pt>
                <c:pt idx="1223">
                  <c:v>0</c:v>
                </c:pt>
                <c:pt idx="1224">
                  <c:v>0</c:v>
                </c:pt>
                <c:pt idx="1225">
                  <c:v>0</c:v>
                </c:pt>
                <c:pt idx="1226">
                  <c:v>0</c:v>
                </c:pt>
                <c:pt idx="1227">
                  <c:v>0</c:v>
                </c:pt>
                <c:pt idx="1228">
                  <c:v>0</c:v>
                </c:pt>
                <c:pt idx="1229">
                  <c:v>0</c:v>
                </c:pt>
                <c:pt idx="1230">
                  <c:v>0</c:v>
                </c:pt>
                <c:pt idx="1231">
                  <c:v>0</c:v>
                </c:pt>
                <c:pt idx="1232">
                  <c:v>0</c:v>
                </c:pt>
                <c:pt idx="1233">
                  <c:v>0</c:v>
                </c:pt>
                <c:pt idx="1234">
                  <c:v>0</c:v>
                </c:pt>
                <c:pt idx="1235">
                  <c:v>0</c:v>
                </c:pt>
                <c:pt idx="1236">
                  <c:v>0</c:v>
                </c:pt>
                <c:pt idx="1237">
                  <c:v>0</c:v>
                </c:pt>
                <c:pt idx="1238">
                  <c:v>0</c:v>
                </c:pt>
                <c:pt idx="1239">
                  <c:v>0</c:v>
                </c:pt>
                <c:pt idx="1240">
                  <c:v>0</c:v>
                </c:pt>
                <c:pt idx="1241">
                  <c:v>0</c:v>
                </c:pt>
                <c:pt idx="1242">
                  <c:v>0</c:v>
                </c:pt>
                <c:pt idx="1243">
                  <c:v>0</c:v>
                </c:pt>
                <c:pt idx="1244">
                  <c:v>0</c:v>
                </c:pt>
                <c:pt idx="1245">
                  <c:v>0</c:v>
                </c:pt>
                <c:pt idx="1246">
                  <c:v>0</c:v>
                </c:pt>
                <c:pt idx="1247">
                  <c:v>0</c:v>
                </c:pt>
                <c:pt idx="1248">
                  <c:v>0</c:v>
                </c:pt>
                <c:pt idx="1249">
                  <c:v>0</c:v>
                </c:pt>
                <c:pt idx="1250">
                  <c:v>0</c:v>
                </c:pt>
                <c:pt idx="1251">
                  <c:v>0</c:v>
                </c:pt>
                <c:pt idx="1252">
                  <c:v>0</c:v>
                </c:pt>
                <c:pt idx="1253">
                  <c:v>0</c:v>
                </c:pt>
                <c:pt idx="1254">
                  <c:v>0</c:v>
                </c:pt>
                <c:pt idx="1255">
                  <c:v>0</c:v>
                </c:pt>
                <c:pt idx="1256">
                  <c:v>0</c:v>
                </c:pt>
                <c:pt idx="1257">
                  <c:v>0</c:v>
                </c:pt>
                <c:pt idx="1258">
                  <c:v>0</c:v>
                </c:pt>
                <c:pt idx="1259">
                  <c:v>0</c:v>
                </c:pt>
                <c:pt idx="1260">
                  <c:v>0</c:v>
                </c:pt>
                <c:pt idx="1261">
                  <c:v>0</c:v>
                </c:pt>
                <c:pt idx="1262">
                  <c:v>0</c:v>
                </c:pt>
                <c:pt idx="1263">
                  <c:v>0</c:v>
                </c:pt>
                <c:pt idx="1264">
                  <c:v>0</c:v>
                </c:pt>
                <c:pt idx="1265">
                  <c:v>0</c:v>
                </c:pt>
                <c:pt idx="1266">
                  <c:v>0</c:v>
                </c:pt>
                <c:pt idx="1267">
                  <c:v>0</c:v>
                </c:pt>
                <c:pt idx="1268">
                  <c:v>0</c:v>
                </c:pt>
                <c:pt idx="1269">
                  <c:v>0</c:v>
                </c:pt>
                <c:pt idx="1270">
                  <c:v>0</c:v>
                </c:pt>
                <c:pt idx="1271">
                  <c:v>0</c:v>
                </c:pt>
                <c:pt idx="1272">
                  <c:v>0</c:v>
                </c:pt>
                <c:pt idx="1273">
                  <c:v>0</c:v>
                </c:pt>
                <c:pt idx="1274">
                  <c:v>0</c:v>
                </c:pt>
                <c:pt idx="1275">
                  <c:v>0</c:v>
                </c:pt>
                <c:pt idx="1276">
                  <c:v>0</c:v>
                </c:pt>
                <c:pt idx="1277">
                  <c:v>0</c:v>
                </c:pt>
                <c:pt idx="1278">
                  <c:v>0</c:v>
                </c:pt>
                <c:pt idx="1279">
                  <c:v>0</c:v>
                </c:pt>
                <c:pt idx="1280">
                  <c:v>0</c:v>
                </c:pt>
                <c:pt idx="1281">
                  <c:v>0</c:v>
                </c:pt>
                <c:pt idx="1282">
                  <c:v>0</c:v>
                </c:pt>
                <c:pt idx="1283">
                  <c:v>0</c:v>
                </c:pt>
                <c:pt idx="1284">
                  <c:v>0</c:v>
                </c:pt>
                <c:pt idx="1285">
                  <c:v>0</c:v>
                </c:pt>
                <c:pt idx="1286">
                  <c:v>0</c:v>
                </c:pt>
                <c:pt idx="1287">
                  <c:v>0</c:v>
                </c:pt>
                <c:pt idx="1288">
                  <c:v>0</c:v>
                </c:pt>
                <c:pt idx="1289">
                  <c:v>0</c:v>
                </c:pt>
                <c:pt idx="1290">
                  <c:v>0</c:v>
                </c:pt>
                <c:pt idx="1291">
                  <c:v>0</c:v>
                </c:pt>
                <c:pt idx="1292">
                  <c:v>0</c:v>
                </c:pt>
                <c:pt idx="1293">
                  <c:v>0</c:v>
                </c:pt>
                <c:pt idx="1294">
                  <c:v>0</c:v>
                </c:pt>
                <c:pt idx="1295">
                  <c:v>0</c:v>
                </c:pt>
                <c:pt idx="1296">
                  <c:v>0</c:v>
                </c:pt>
                <c:pt idx="1297">
                  <c:v>0</c:v>
                </c:pt>
                <c:pt idx="1298">
                  <c:v>0</c:v>
                </c:pt>
                <c:pt idx="1299">
                  <c:v>0</c:v>
                </c:pt>
                <c:pt idx="1300">
                  <c:v>0</c:v>
                </c:pt>
                <c:pt idx="1301">
                  <c:v>0</c:v>
                </c:pt>
                <c:pt idx="1302">
                  <c:v>0</c:v>
                </c:pt>
                <c:pt idx="1303">
                  <c:v>0</c:v>
                </c:pt>
                <c:pt idx="1304">
                  <c:v>0</c:v>
                </c:pt>
                <c:pt idx="1305">
                  <c:v>0</c:v>
                </c:pt>
                <c:pt idx="1306">
                  <c:v>0</c:v>
                </c:pt>
                <c:pt idx="1307">
                  <c:v>0</c:v>
                </c:pt>
                <c:pt idx="1308">
                  <c:v>0</c:v>
                </c:pt>
                <c:pt idx="1309">
                  <c:v>0</c:v>
                </c:pt>
                <c:pt idx="1310">
                  <c:v>0</c:v>
                </c:pt>
                <c:pt idx="1311">
                  <c:v>0</c:v>
                </c:pt>
                <c:pt idx="1312">
                  <c:v>0</c:v>
                </c:pt>
                <c:pt idx="1313">
                  <c:v>0</c:v>
                </c:pt>
                <c:pt idx="1314">
                  <c:v>0</c:v>
                </c:pt>
                <c:pt idx="1315">
                  <c:v>0</c:v>
                </c:pt>
                <c:pt idx="1316">
                  <c:v>0</c:v>
                </c:pt>
                <c:pt idx="1317">
                  <c:v>0</c:v>
                </c:pt>
                <c:pt idx="1318">
                  <c:v>0</c:v>
                </c:pt>
                <c:pt idx="1319">
                  <c:v>0</c:v>
                </c:pt>
                <c:pt idx="1320">
                  <c:v>0</c:v>
                </c:pt>
                <c:pt idx="1321">
                  <c:v>0</c:v>
                </c:pt>
                <c:pt idx="1322">
                  <c:v>0</c:v>
                </c:pt>
                <c:pt idx="1323">
                  <c:v>0</c:v>
                </c:pt>
                <c:pt idx="1324">
                  <c:v>0</c:v>
                </c:pt>
                <c:pt idx="1325">
                  <c:v>0</c:v>
                </c:pt>
                <c:pt idx="1326">
                  <c:v>0</c:v>
                </c:pt>
                <c:pt idx="1327">
                  <c:v>0</c:v>
                </c:pt>
                <c:pt idx="1328">
                  <c:v>0</c:v>
                </c:pt>
                <c:pt idx="1329">
                  <c:v>0</c:v>
                </c:pt>
                <c:pt idx="1330">
                  <c:v>0</c:v>
                </c:pt>
                <c:pt idx="1331">
                  <c:v>0</c:v>
                </c:pt>
                <c:pt idx="1332">
                  <c:v>0</c:v>
                </c:pt>
                <c:pt idx="1333">
                  <c:v>0</c:v>
                </c:pt>
                <c:pt idx="1334">
                  <c:v>0</c:v>
                </c:pt>
                <c:pt idx="1335">
                  <c:v>0</c:v>
                </c:pt>
                <c:pt idx="1336">
                  <c:v>0</c:v>
                </c:pt>
                <c:pt idx="1337">
                  <c:v>0</c:v>
                </c:pt>
                <c:pt idx="1338">
                  <c:v>0</c:v>
                </c:pt>
                <c:pt idx="1339">
                  <c:v>0</c:v>
                </c:pt>
                <c:pt idx="1340">
                  <c:v>0</c:v>
                </c:pt>
                <c:pt idx="1341">
                  <c:v>0</c:v>
                </c:pt>
                <c:pt idx="1342">
                  <c:v>0</c:v>
                </c:pt>
                <c:pt idx="1343">
                  <c:v>0</c:v>
                </c:pt>
                <c:pt idx="1344">
                  <c:v>0</c:v>
                </c:pt>
                <c:pt idx="1345">
                  <c:v>0</c:v>
                </c:pt>
                <c:pt idx="1346">
                  <c:v>0</c:v>
                </c:pt>
                <c:pt idx="1347">
                  <c:v>0</c:v>
                </c:pt>
                <c:pt idx="1348">
                  <c:v>0</c:v>
                </c:pt>
                <c:pt idx="1349">
                  <c:v>0</c:v>
                </c:pt>
                <c:pt idx="1350">
                  <c:v>0</c:v>
                </c:pt>
                <c:pt idx="1351">
                  <c:v>0</c:v>
                </c:pt>
                <c:pt idx="1352">
                  <c:v>0</c:v>
                </c:pt>
                <c:pt idx="1353">
                  <c:v>0</c:v>
                </c:pt>
                <c:pt idx="1354">
                  <c:v>0</c:v>
                </c:pt>
                <c:pt idx="1355">
                  <c:v>0</c:v>
                </c:pt>
                <c:pt idx="1356">
                  <c:v>0</c:v>
                </c:pt>
                <c:pt idx="1357">
                  <c:v>0</c:v>
                </c:pt>
                <c:pt idx="1358">
                  <c:v>0</c:v>
                </c:pt>
                <c:pt idx="1359">
                  <c:v>0</c:v>
                </c:pt>
                <c:pt idx="1360">
                  <c:v>0</c:v>
                </c:pt>
                <c:pt idx="1361">
                  <c:v>0</c:v>
                </c:pt>
                <c:pt idx="1362">
                  <c:v>0</c:v>
                </c:pt>
                <c:pt idx="1363">
                  <c:v>0</c:v>
                </c:pt>
                <c:pt idx="1364">
                  <c:v>0</c:v>
                </c:pt>
                <c:pt idx="1365">
                  <c:v>0</c:v>
                </c:pt>
                <c:pt idx="1366">
                  <c:v>0</c:v>
                </c:pt>
                <c:pt idx="1367">
                  <c:v>0</c:v>
                </c:pt>
                <c:pt idx="1368">
                  <c:v>0</c:v>
                </c:pt>
                <c:pt idx="1369">
                  <c:v>0</c:v>
                </c:pt>
                <c:pt idx="1370">
                  <c:v>0</c:v>
                </c:pt>
                <c:pt idx="1371">
                  <c:v>0</c:v>
                </c:pt>
                <c:pt idx="1372">
                  <c:v>0</c:v>
                </c:pt>
                <c:pt idx="1373">
                  <c:v>0</c:v>
                </c:pt>
                <c:pt idx="1374">
                  <c:v>0</c:v>
                </c:pt>
                <c:pt idx="1375">
                  <c:v>0</c:v>
                </c:pt>
                <c:pt idx="1376">
                  <c:v>0</c:v>
                </c:pt>
                <c:pt idx="1377">
                  <c:v>0</c:v>
                </c:pt>
                <c:pt idx="1378">
                  <c:v>0</c:v>
                </c:pt>
                <c:pt idx="1379">
                  <c:v>0</c:v>
                </c:pt>
                <c:pt idx="1380">
                  <c:v>0</c:v>
                </c:pt>
                <c:pt idx="1381">
                  <c:v>0</c:v>
                </c:pt>
                <c:pt idx="1382">
                  <c:v>0</c:v>
                </c:pt>
                <c:pt idx="1383">
                  <c:v>0</c:v>
                </c:pt>
                <c:pt idx="1384">
                  <c:v>0</c:v>
                </c:pt>
                <c:pt idx="1385">
                  <c:v>0</c:v>
                </c:pt>
                <c:pt idx="1386">
                  <c:v>0</c:v>
                </c:pt>
                <c:pt idx="1387">
                  <c:v>0</c:v>
                </c:pt>
                <c:pt idx="1388">
                  <c:v>0</c:v>
                </c:pt>
                <c:pt idx="1389">
                  <c:v>0</c:v>
                </c:pt>
                <c:pt idx="1390">
                  <c:v>0</c:v>
                </c:pt>
                <c:pt idx="1391">
                  <c:v>0</c:v>
                </c:pt>
                <c:pt idx="1392">
                  <c:v>0</c:v>
                </c:pt>
                <c:pt idx="1393">
                  <c:v>0</c:v>
                </c:pt>
                <c:pt idx="1394">
                  <c:v>0</c:v>
                </c:pt>
                <c:pt idx="1395">
                  <c:v>0</c:v>
                </c:pt>
                <c:pt idx="1396">
                  <c:v>0</c:v>
                </c:pt>
                <c:pt idx="1397">
                  <c:v>0</c:v>
                </c:pt>
                <c:pt idx="1398">
                  <c:v>0</c:v>
                </c:pt>
                <c:pt idx="1399">
                  <c:v>0</c:v>
                </c:pt>
                <c:pt idx="1400">
                  <c:v>0</c:v>
                </c:pt>
                <c:pt idx="1401">
                  <c:v>0</c:v>
                </c:pt>
                <c:pt idx="1402">
                  <c:v>0</c:v>
                </c:pt>
                <c:pt idx="1403">
                  <c:v>0</c:v>
                </c:pt>
                <c:pt idx="1404">
                  <c:v>0</c:v>
                </c:pt>
                <c:pt idx="1405">
                  <c:v>0</c:v>
                </c:pt>
                <c:pt idx="1406">
                  <c:v>0</c:v>
                </c:pt>
                <c:pt idx="1407">
                  <c:v>0</c:v>
                </c:pt>
                <c:pt idx="1408">
                  <c:v>0</c:v>
                </c:pt>
                <c:pt idx="1409">
                  <c:v>0</c:v>
                </c:pt>
                <c:pt idx="1410">
                  <c:v>0</c:v>
                </c:pt>
                <c:pt idx="1411">
                  <c:v>0</c:v>
                </c:pt>
                <c:pt idx="1412">
                  <c:v>0</c:v>
                </c:pt>
                <c:pt idx="1413">
                  <c:v>0</c:v>
                </c:pt>
                <c:pt idx="1414">
                  <c:v>0</c:v>
                </c:pt>
                <c:pt idx="1415">
                  <c:v>0</c:v>
                </c:pt>
                <c:pt idx="1416">
                  <c:v>0</c:v>
                </c:pt>
                <c:pt idx="1417">
                  <c:v>0</c:v>
                </c:pt>
                <c:pt idx="1418">
                  <c:v>0</c:v>
                </c:pt>
                <c:pt idx="1419">
                  <c:v>0</c:v>
                </c:pt>
                <c:pt idx="1420">
                  <c:v>0</c:v>
                </c:pt>
                <c:pt idx="1421">
                  <c:v>0</c:v>
                </c:pt>
                <c:pt idx="1422">
                  <c:v>0</c:v>
                </c:pt>
                <c:pt idx="1423">
                  <c:v>0</c:v>
                </c:pt>
                <c:pt idx="1424">
                  <c:v>0</c:v>
                </c:pt>
                <c:pt idx="1425">
                  <c:v>0</c:v>
                </c:pt>
                <c:pt idx="1426">
                  <c:v>0</c:v>
                </c:pt>
                <c:pt idx="1427">
                  <c:v>0</c:v>
                </c:pt>
                <c:pt idx="1428">
                  <c:v>0</c:v>
                </c:pt>
                <c:pt idx="1429">
                  <c:v>0</c:v>
                </c:pt>
                <c:pt idx="1430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A1E9-4305-A6FE-019536A88EFF}"/>
            </c:ext>
          </c:extLst>
        </c:ser>
        <c:ser>
          <c:idx val="0"/>
          <c:order val="1"/>
          <c:tx>
            <c:strRef>
              <c:f>'3P MACE'!$L$1</c:f>
              <c:strCache>
                <c:ptCount val="1"/>
                <c:pt idx="0">
                  <c:v>Evolocumab</c:v>
                </c:pt>
              </c:strCache>
            </c:strRef>
          </c:tx>
          <c:spPr>
            <a:ln w="50800">
              <a:solidFill>
                <a:srgbClr val="C00000"/>
              </a:solidFill>
            </a:ln>
          </c:spPr>
          <c:marker>
            <c:symbol val="none"/>
          </c:marker>
          <c:xVal>
            <c:numRef>
              <c:f>'3P MACE'!$O$2:$O$2634</c:f>
              <c:numCache>
                <c:formatCode>0.000</c:formatCode>
                <c:ptCount val="2633"/>
                <c:pt idx="0">
                  <c:v>0</c:v>
                </c:pt>
                <c:pt idx="1">
                  <c:v>1.3679884151994249E-2</c:v>
                </c:pt>
                <c:pt idx="2">
                  <c:v>1.3679884151994249E-2</c:v>
                </c:pt>
                <c:pt idx="3">
                  <c:v>3.2831721964792192E-2</c:v>
                </c:pt>
                <c:pt idx="4">
                  <c:v>3.2831721964792192E-2</c:v>
                </c:pt>
                <c:pt idx="5">
                  <c:v>3.8303675625585898E-2</c:v>
                </c:pt>
                <c:pt idx="6">
                  <c:v>3.8303675625585898E-2</c:v>
                </c:pt>
                <c:pt idx="7">
                  <c:v>6.0191490268780699E-2</c:v>
                </c:pt>
                <c:pt idx="8">
                  <c:v>6.0191490268780699E-2</c:v>
                </c:pt>
                <c:pt idx="9">
                  <c:v>6.2927467099177556E-2</c:v>
                </c:pt>
                <c:pt idx="10">
                  <c:v>6.2927467099177556E-2</c:v>
                </c:pt>
                <c:pt idx="11">
                  <c:v>7.1135397590368105E-2</c:v>
                </c:pt>
                <c:pt idx="12">
                  <c:v>7.1135397590368105E-2</c:v>
                </c:pt>
                <c:pt idx="13">
                  <c:v>8.2079304911965495E-2</c:v>
                </c:pt>
                <c:pt idx="14">
                  <c:v>8.2079304911965495E-2</c:v>
                </c:pt>
                <c:pt idx="15">
                  <c:v>9.0287235403166063E-2</c:v>
                </c:pt>
                <c:pt idx="16">
                  <c:v>9.0287235403166063E-2</c:v>
                </c:pt>
                <c:pt idx="17">
                  <c:v>0.10943907321595399</c:v>
                </c:pt>
                <c:pt idx="18">
                  <c:v>0.10943907321595399</c:v>
                </c:pt>
                <c:pt idx="19">
                  <c:v>0.11764700370715456</c:v>
                </c:pt>
                <c:pt idx="20">
                  <c:v>0.11764700370715456</c:v>
                </c:pt>
                <c:pt idx="21">
                  <c:v>0.16142263299353415</c:v>
                </c:pt>
                <c:pt idx="22">
                  <c:v>0.16142263299353415</c:v>
                </c:pt>
                <c:pt idx="23">
                  <c:v>0.18604642446712583</c:v>
                </c:pt>
                <c:pt idx="24">
                  <c:v>0.18604642446712583</c:v>
                </c:pt>
                <c:pt idx="25">
                  <c:v>0.21067021594071747</c:v>
                </c:pt>
                <c:pt idx="26">
                  <c:v>0.21067021594071747</c:v>
                </c:pt>
                <c:pt idx="27">
                  <c:v>0.22161412326231483</c:v>
                </c:pt>
                <c:pt idx="28">
                  <c:v>0.22161412326231483</c:v>
                </c:pt>
                <c:pt idx="29">
                  <c:v>0.23255803058391225</c:v>
                </c:pt>
                <c:pt idx="30">
                  <c:v>0.23255803058391225</c:v>
                </c:pt>
                <c:pt idx="31">
                  <c:v>0.24076596107510281</c:v>
                </c:pt>
                <c:pt idx="32">
                  <c:v>0.24076596107510281</c:v>
                </c:pt>
                <c:pt idx="33">
                  <c:v>0.25444584522710706</c:v>
                </c:pt>
                <c:pt idx="34">
                  <c:v>0.25444584522710706</c:v>
                </c:pt>
                <c:pt idx="35">
                  <c:v>0.26538975254869451</c:v>
                </c:pt>
                <c:pt idx="36">
                  <c:v>0.26538975254869451</c:v>
                </c:pt>
                <c:pt idx="37">
                  <c:v>0.27359768303989501</c:v>
                </c:pt>
                <c:pt idx="38">
                  <c:v>0.27359768303989501</c:v>
                </c:pt>
                <c:pt idx="39">
                  <c:v>0.29822147451348663</c:v>
                </c:pt>
                <c:pt idx="40">
                  <c:v>0.29822147451348663</c:v>
                </c:pt>
                <c:pt idx="41">
                  <c:v>0.30916538183508407</c:v>
                </c:pt>
                <c:pt idx="42">
                  <c:v>0.30916538183508407</c:v>
                </c:pt>
                <c:pt idx="43">
                  <c:v>0.33105319647826886</c:v>
                </c:pt>
                <c:pt idx="44">
                  <c:v>0.33105319647826886</c:v>
                </c:pt>
                <c:pt idx="45">
                  <c:v>0.34473308063026314</c:v>
                </c:pt>
                <c:pt idx="46">
                  <c:v>0.34473308063026314</c:v>
                </c:pt>
                <c:pt idx="47">
                  <c:v>0.37756480259505526</c:v>
                </c:pt>
                <c:pt idx="48">
                  <c:v>0.37756480259505526</c:v>
                </c:pt>
                <c:pt idx="49">
                  <c:v>0.38850870991665271</c:v>
                </c:pt>
                <c:pt idx="50">
                  <c:v>0.38850870991665271</c:v>
                </c:pt>
                <c:pt idx="51">
                  <c:v>0.41039652455984754</c:v>
                </c:pt>
                <c:pt idx="52">
                  <c:v>0.41039652455984754</c:v>
                </c:pt>
                <c:pt idx="53">
                  <c:v>0.45417215384622706</c:v>
                </c:pt>
                <c:pt idx="54">
                  <c:v>0.45417215384622706</c:v>
                </c:pt>
                <c:pt idx="55">
                  <c:v>0.46785203799822134</c:v>
                </c:pt>
                <c:pt idx="56">
                  <c:v>0.46785203799822134</c:v>
                </c:pt>
                <c:pt idx="57">
                  <c:v>0.47332399165901512</c:v>
                </c:pt>
                <c:pt idx="58">
                  <c:v>0.47332399165901512</c:v>
                </c:pt>
                <c:pt idx="59">
                  <c:v>0.48153192215021556</c:v>
                </c:pt>
                <c:pt idx="60">
                  <c:v>0.48153192215021556</c:v>
                </c:pt>
                <c:pt idx="61">
                  <c:v>0.49794778313260674</c:v>
                </c:pt>
                <c:pt idx="62">
                  <c:v>0.49794778313260674</c:v>
                </c:pt>
                <c:pt idx="63">
                  <c:v>0.51436364411500779</c:v>
                </c:pt>
                <c:pt idx="64">
                  <c:v>0.51436364411500779</c:v>
                </c:pt>
                <c:pt idx="65">
                  <c:v>0.51983559777580146</c:v>
                </c:pt>
                <c:pt idx="66">
                  <c:v>0.51983559777580146</c:v>
                </c:pt>
                <c:pt idx="67">
                  <c:v>0.5225715746061983</c:v>
                </c:pt>
                <c:pt idx="68">
                  <c:v>0.5225715746061983</c:v>
                </c:pt>
                <c:pt idx="69">
                  <c:v>0.53625145875819258</c:v>
                </c:pt>
                <c:pt idx="70">
                  <c:v>0.53625145875819258</c:v>
                </c:pt>
                <c:pt idx="71">
                  <c:v>0.53898743558858941</c:v>
                </c:pt>
                <c:pt idx="72">
                  <c:v>0.53898743558858941</c:v>
                </c:pt>
                <c:pt idx="73">
                  <c:v>0.54172341241899635</c:v>
                </c:pt>
                <c:pt idx="74">
                  <c:v>0.54172341241899635</c:v>
                </c:pt>
                <c:pt idx="75">
                  <c:v>0.54719536607979002</c:v>
                </c:pt>
                <c:pt idx="76">
                  <c:v>0.54719536607979002</c:v>
                </c:pt>
                <c:pt idx="77">
                  <c:v>0.54993134291018686</c:v>
                </c:pt>
                <c:pt idx="78">
                  <c:v>0.54993134291018686</c:v>
                </c:pt>
                <c:pt idx="79">
                  <c:v>0.56361122706218114</c:v>
                </c:pt>
                <c:pt idx="80">
                  <c:v>0.56361122706218114</c:v>
                </c:pt>
                <c:pt idx="81">
                  <c:v>0.57729111121417542</c:v>
                </c:pt>
                <c:pt idx="82">
                  <c:v>0.57729111121417542</c:v>
                </c:pt>
                <c:pt idx="83">
                  <c:v>0.58002708804458225</c:v>
                </c:pt>
                <c:pt idx="84">
                  <c:v>0.58002708804458225</c:v>
                </c:pt>
                <c:pt idx="85">
                  <c:v>0.61012283317896754</c:v>
                </c:pt>
                <c:pt idx="86">
                  <c:v>0.61012283317896754</c:v>
                </c:pt>
                <c:pt idx="87">
                  <c:v>0.62106674050056498</c:v>
                </c:pt>
                <c:pt idx="88">
                  <c:v>0.62106674050056498</c:v>
                </c:pt>
                <c:pt idx="89">
                  <c:v>0.62380271733096182</c:v>
                </c:pt>
                <c:pt idx="90">
                  <c:v>0.62380271733096182</c:v>
                </c:pt>
                <c:pt idx="91">
                  <c:v>0.63201064782216232</c:v>
                </c:pt>
                <c:pt idx="92">
                  <c:v>0.63201064782216232</c:v>
                </c:pt>
                <c:pt idx="93">
                  <c:v>0.6456905319741566</c:v>
                </c:pt>
                <c:pt idx="94">
                  <c:v>0.6456905319741566</c:v>
                </c:pt>
                <c:pt idx="95">
                  <c:v>0.65116248563495038</c:v>
                </c:pt>
                <c:pt idx="96">
                  <c:v>0.65116248563495038</c:v>
                </c:pt>
                <c:pt idx="97">
                  <c:v>0.65663443929574394</c:v>
                </c:pt>
                <c:pt idx="98">
                  <c:v>0.65663443929574394</c:v>
                </c:pt>
                <c:pt idx="99">
                  <c:v>0.68125823076933567</c:v>
                </c:pt>
                <c:pt idx="100">
                  <c:v>0.68125823076933567</c:v>
                </c:pt>
                <c:pt idx="101">
                  <c:v>0.68946616126053617</c:v>
                </c:pt>
                <c:pt idx="102">
                  <c:v>0.68946616126053617</c:v>
                </c:pt>
                <c:pt idx="103">
                  <c:v>0.69767409175173678</c:v>
                </c:pt>
                <c:pt idx="104">
                  <c:v>0.69767409175173678</c:v>
                </c:pt>
                <c:pt idx="105">
                  <c:v>0.70041006858213362</c:v>
                </c:pt>
                <c:pt idx="106">
                  <c:v>0.70041006858213362</c:v>
                </c:pt>
                <c:pt idx="107">
                  <c:v>0.72229788322531852</c:v>
                </c:pt>
                <c:pt idx="108">
                  <c:v>0.72229788322531852</c:v>
                </c:pt>
                <c:pt idx="109">
                  <c:v>0.74144972103811646</c:v>
                </c:pt>
                <c:pt idx="110">
                  <c:v>0.74144972103811646</c:v>
                </c:pt>
                <c:pt idx="111">
                  <c:v>0.74692167469891002</c:v>
                </c:pt>
                <c:pt idx="112">
                  <c:v>0.74692167469891002</c:v>
                </c:pt>
                <c:pt idx="113">
                  <c:v>0.75512960519011052</c:v>
                </c:pt>
                <c:pt idx="114">
                  <c:v>0.75512960519011052</c:v>
                </c:pt>
                <c:pt idx="115">
                  <c:v>0.77154546617250175</c:v>
                </c:pt>
                <c:pt idx="116">
                  <c:v>0.77154546617250175</c:v>
                </c:pt>
                <c:pt idx="117">
                  <c:v>0.77428144300289858</c:v>
                </c:pt>
                <c:pt idx="118">
                  <c:v>0.77428144300289858</c:v>
                </c:pt>
                <c:pt idx="119">
                  <c:v>0.79616925764609336</c:v>
                </c:pt>
                <c:pt idx="120">
                  <c:v>0.79616925764609336</c:v>
                </c:pt>
                <c:pt idx="121">
                  <c:v>0.8071131649676907</c:v>
                </c:pt>
                <c:pt idx="122">
                  <c:v>0.8071131649676907</c:v>
                </c:pt>
                <c:pt idx="123">
                  <c:v>0.82900097961088548</c:v>
                </c:pt>
                <c:pt idx="124">
                  <c:v>0.82900097961088548</c:v>
                </c:pt>
                <c:pt idx="125">
                  <c:v>0.84268086376287987</c:v>
                </c:pt>
                <c:pt idx="126">
                  <c:v>0.84268086376287987</c:v>
                </c:pt>
                <c:pt idx="127">
                  <c:v>0.85362477108447721</c:v>
                </c:pt>
                <c:pt idx="128">
                  <c:v>0.85362477108447721</c:v>
                </c:pt>
                <c:pt idx="129">
                  <c:v>0.88098453938846577</c:v>
                </c:pt>
                <c:pt idx="130">
                  <c:v>0.88098453938846577</c:v>
                </c:pt>
                <c:pt idx="131">
                  <c:v>0.90013637720125372</c:v>
                </c:pt>
                <c:pt idx="132">
                  <c:v>0.90013637720125372</c:v>
                </c:pt>
                <c:pt idx="133">
                  <c:v>0.91655223818364473</c:v>
                </c:pt>
                <c:pt idx="134">
                  <c:v>0.91655223818364473</c:v>
                </c:pt>
                <c:pt idx="135">
                  <c:v>0.92749614550524229</c:v>
                </c:pt>
                <c:pt idx="136">
                  <c:v>0.92749614550524229</c:v>
                </c:pt>
                <c:pt idx="137">
                  <c:v>0.94391200648764317</c:v>
                </c:pt>
                <c:pt idx="138">
                  <c:v>0.94391200648764317</c:v>
                </c:pt>
                <c:pt idx="139">
                  <c:v>0.98495165894362591</c:v>
                </c:pt>
                <c:pt idx="140">
                  <c:v>0.98495165894362591</c:v>
                </c:pt>
                <c:pt idx="141">
                  <c:v>1.0150474040780115</c:v>
                </c:pt>
                <c:pt idx="142">
                  <c:v>1.0150474040780115</c:v>
                </c:pt>
                <c:pt idx="143">
                  <c:v>1.0259913113996089</c:v>
                </c:pt>
                <c:pt idx="144">
                  <c:v>1.0259913113996089</c:v>
                </c:pt>
                <c:pt idx="145">
                  <c:v>1.0478791260428035</c:v>
                </c:pt>
                <c:pt idx="146">
                  <c:v>1.0478791260428035</c:v>
                </c:pt>
                <c:pt idx="147">
                  <c:v>1.0560870565339942</c:v>
                </c:pt>
                <c:pt idx="148">
                  <c:v>1.0560870565339942</c:v>
                </c:pt>
                <c:pt idx="149">
                  <c:v>1.0588230333643909</c:v>
                </c:pt>
                <c:pt idx="150">
                  <c:v>1.0588230333643909</c:v>
                </c:pt>
                <c:pt idx="151">
                  <c:v>1.0642949870251945</c:v>
                </c:pt>
                <c:pt idx="152">
                  <c:v>1.0642949870251945</c:v>
                </c:pt>
                <c:pt idx="153">
                  <c:v>1.0670309638555915</c:v>
                </c:pt>
                <c:pt idx="154">
                  <c:v>1.0670309638555915</c:v>
                </c:pt>
                <c:pt idx="155">
                  <c:v>1.0916547553291831</c:v>
                </c:pt>
                <c:pt idx="156">
                  <c:v>1.0916547553291831</c:v>
                </c:pt>
                <c:pt idx="157">
                  <c:v>1.1025986626507807</c:v>
                </c:pt>
                <c:pt idx="158">
                  <c:v>1.1025986626507807</c:v>
                </c:pt>
                <c:pt idx="159">
                  <c:v>1.1108065931419711</c:v>
                </c:pt>
                <c:pt idx="160">
                  <c:v>1.1108065931419711</c:v>
                </c:pt>
                <c:pt idx="161">
                  <c:v>1.1244864772939656</c:v>
                </c:pt>
                <c:pt idx="162">
                  <c:v>1.1244864772939656</c:v>
                </c:pt>
                <c:pt idx="163">
                  <c:v>1.1354303846155627</c:v>
                </c:pt>
                <c:pt idx="164">
                  <c:v>1.1354303846155627</c:v>
                </c:pt>
                <c:pt idx="165">
                  <c:v>1.1436383151067633</c:v>
                </c:pt>
                <c:pt idx="166">
                  <c:v>1.1436383151067633</c:v>
                </c:pt>
                <c:pt idx="167">
                  <c:v>1.1463742919371602</c:v>
                </c:pt>
                <c:pt idx="168">
                  <c:v>1.1463742919371602</c:v>
                </c:pt>
                <c:pt idx="169">
                  <c:v>1.1491102687675572</c:v>
                </c:pt>
                <c:pt idx="170">
                  <c:v>1.1491102687675572</c:v>
                </c:pt>
                <c:pt idx="171">
                  <c:v>1.1737340602411486</c:v>
                </c:pt>
                <c:pt idx="172">
                  <c:v>1.1737340602411486</c:v>
                </c:pt>
                <c:pt idx="173">
                  <c:v>1.1764700370715457</c:v>
                </c:pt>
                <c:pt idx="174">
                  <c:v>1.1764700370715457</c:v>
                </c:pt>
                <c:pt idx="175">
                  <c:v>1.1901499212235396</c:v>
                </c:pt>
                <c:pt idx="176">
                  <c:v>1.1901499212235396</c:v>
                </c:pt>
                <c:pt idx="177">
                  <c:v>1.1928858980539465</c:v>
                </c:pt>
                <c:pt idx="178">
                  <c:v>1.1928858980539465</c:v>
                </c:pt>
                <c:pt idx="179">
                  <c:v>1.2093017590363377</c:v>
                </c:pt>
                <c:pt idx="180">
                  <c:v>1.2093017590363377</c:v>
                </c:pt>
                <c:pt idx="181">
                  <c:v>1.2175096895275381</c:v>
                </c:pt>
                <c:pt idx="182">
                  <c:v>1.2175096895275381</c:v>
                </c:pt>
                <c:pt idx="183">
                  <c:v>1.2284535968491257</c:v>
                </c:pt>
                <c:pt idx="184">
                  <c:v>1.2284535968491257</c:v>
                </c:pt>
                <c:pt idx="185">
                  <c:v>1.2311895736795326</c:v>
                </c:pt>
                <c:pt idx="186">
                  <c:v>1.2311895736795326</c:v>
                </c:pt>
                <c:pt idx="187">
                  <c:v>1.2476054346619236</c:v>
                </c:pt>
                <c:pt idx="188">
                  <c:v>1.2476054346619236</c:v>
                </c:pt>
                <c:pt idx="189">
                  <c:v>1.2941170407787002</c:v>
                </c:pt>
                <c:pt idx="190">
                  <c:v>1.2941170407787002</c:v>
                </c:pt>
                <c:pt idx="191">
                  <c:v>1.3023249712699008</c:v>
                </c:pt>
                <c:pt idx="192">
                  <c:v>1.3023249712699008</c:v>
                </c:pt>
                <c:pt idx="193">
                  <c:v>1.3324207164042858</c:v>
                </c:pt>
                <c:pt idx="194">
                  <c:v>1.3324207164042858</c:v>
                </c:pt>
                <c:pt idx="195">
                  <c:v>1.3789323225210723</c:v>
                </c:pt>
                <c:pt idx="196">
                  <c:v>1.3789323225210723</c:v>
                </c:pt>
                <c:pt idx="197">
                  <c:v>1.4281799054682558</c:v>
                </c:pt>
                <c:pt idx="198">
                  <c:v>1.4281799054682558</c:v>
                </c:pt>
                <c:pt idx="199">
                  <c:v>1.4363878359594462</c:v>
                </c:pt>
                <c:pt idx="200">
                  <c:v>1.4363878359594462</c:v>
                </c:pt>
                <c:pt idx="201">
                  <c:v>1.4610116274330378</c:v>
                </c:pt>
                <c:pt idx="202">
                  <c:v>1.4610116274330378</c:v>
                </c:pt>
                <c:pt idx="203">
                  <c:v>1.463747604263435</c:v>
                </c:pt>
                <c:pt idx="204">
                  <c:v>1.463747604263435</c:v>
                </c:pt>
                <c:pt idx="205">
                  <c:v>1.4692195579242386</c:v>
                </c:pt>
                <c:pt idx="206">
                  <c:v>1.4692195579242386</c:v>
                </c:pt>
                <c:pt idx="207">
                  <c:v>1.49384334939783</c:v>
                </c:pt>
                <c:pt idx="208">
                  <c:v>1.49384334939783</c:v>
                </c:pt>
                <c:pt idx="209">
                  <c:v>1.5075232335498245</c:v>
                </c:pt>
                <c:pt idx="210">
                  <c:v>1.5075232335498245</c:v>
                </c:pt>
                <c:pt idx="211">
                  <c:v>1.5212031177018186</c:v>
                </c:pt>
                <c:pt idx="212">
                  <c:v>1.5212031177018186</c:v>
                </c:pt>
                <c:pt idx="213">
                  <c:v>1.5430909323450135</c:v>
                </c:pt>
                <c:pt idx="214">
                  <c:v>1.5430909323450135</c:v>
                </c:pt>
                <c:pt idx="215">
                  <c:v>1.5485628860058072</c:v>
                </c:pt>
                <c:pt idx="216">
                  <c:v>1.5485628860058072</c:v>
                </c:pt>
                <c:pt idx="217">
                  <c:v>1.5567708164970075</c:v>
                </c:pt>
                <c:pt idx="218">
                  <c:v>1.5567708164970075</c:v>
                </c:pt>
                <c:pt idx="219">
                  <c:v>1.5595067933274045</c:v>
                </c:pt>
                <c:pt idx="220">
                  <c:v>1.5595067933274045</c:v>
                </c:pt>
                <c:pt idx="221">
                  <c:v>1.5622427701578014</c:v>
                </c:pt>
                <c:pt idx="222">
                  <c:v>1.5622427701578014</c:v>
                </c:pt>
                <c:pt idx="223">
                  <c:v>1.5759226543097955</c:v>
                </c:pt>
                <c:pt idx="224">
                  <c:v>1.5759226543097955</c:v>
                </c:pt>
                <c:pt idx="225">
                  <c:v>1.6005464457833871</c:v>
                </c:pt>
                <c:pt idx="226">
                  <c:v>1.6005464457833871</c:v>
                </c:pt>
                <c:pt idx="227">
                  <c:v>1.6114903531049847</c:v>
                </c:pt>
                <c:pt idx="228">
                  <c:v>1.6114903531049847</c:v>
                </c:pt>
                <c:pt idx="229">
                  <c:v>1.6279062140873759</c:v>
                </c:pt>
                <c:pt idx="230">
                  <c:v>1.6279062140873759</c:v>
                </c:pt>
                <c:pt idx="231">
                  <c:v>1.658001959221761</c:v>
                </c:pt>
                <c:pt idx="232">
                  <c:v>1.658001959221761</c:v>
                </c:pt>
                <c:pt idx="233">
                  <c:v>1.6634739128825646</c:v>
                </c:pt>
                <c:pt idx="234">
                  <c:v>1.6634739128825646</c:v>
                </c:pt>
                <c:pt idx="235">
                  <c:v>1.6689458665433585</c:v>
                </c:pt>
                <c:pt idx="236">
                  <c:v>1.6689458665433585</c:v>
                </c:pt>
                <c:pt idx="237">
                  <c:v>1.6908336811865532</c:v>
                </c:pt>
                <c:pt idx="238">
                  <c:v>1.6908336811865532</c:v>
                </c:pt>
                <c:pt idx="239">
                  <c:v>1.7127214958297481</c:v>
                </c:pt>
                <c:pt idx="240">
                  <c:v>1.7127214958297481</c:v>
                </c:pt>
                <c:pt idx="241">
                  <c:v>1.7209294263209387</c:v>
                </c:pt>
                <c:pt idx="242">
                  <c:v>1.7209294263209387</c:v>
                </c:pt>
                <c:pt idx="243">
                  <c:v>1.7236654031513357</c:v>
                </c:pt>
                <c:pt idx="244">
                  <c:v>1.7236654031513357</c:v>
                </c:pt>
                <c:pt idx="245">
                  <c:v>1.7291373568121391</c:v>
                </c:pt>
                <c:pt idx="246">
                  <c:v>1.7291373568121391</c:v>
                </c:pt>
                <c:pt idx="247">
                  <c:v>1.7346093104729328</c:v>
                </c:pt>
                <c:pt idx="248">
                  <c:v>1.7346093104729328</c:v>
                </c:pt>
                <c:pt idx="249">
                  <c:v>1.7510251714553342</c:v>
                </c:pt>
                <c:pt idx="250">
                  <c:v>1.7510251714553342</c:v>
                </c:pt>
                <c:pt idx="251">
                  <c:v>1.7647050556073283</c:v>
                </c:pt>
                <c:pt idx="252">
                  <c:v>1.7647050556073283</c:v>
                </c:pt>
                <c:pt idx="253">
                  <c:v>1.8084806848937078</c:v>
                </c:pt>
                <c:pt idx="254">
                  <c:v>1.8084806848937078</c:v>
                </c:pt>
                <c:pt idx="255">
                  <c:v>1.8166886153849082</c:v>
                </c:pt>
                <c:pt idx="256">
                  <c:v>1.8166886153849082</c:v>
                </c:pt>
                <c:pt idx="257">
                  <c:v>1.8248965458760991</c:v>
                </c:pt>
                <c:pt idx="258">
                  <c:v>1.8248965458760991</c:v>
                </c:pt>
                <c:pt idx="259">
                  <c:v>1.8413124068584901</c:v>
                </c:pt>
                <c:pt idx="260">
                  <c:v>1.8413124068584901</c:v>
                </c:pt>
                <c:pt idx="261">
                  <c:v>1.8686721751624888</c:v>
                </c:pt>
                <c:pt idx="262">
                  <c:v>1.8686721751624888</c:v>
                </c:pt>
                <c:pt idx="263">
                  <c:v>1.8714081519928853</c:v>
                </c:pt>
                <c:pt idx="264">
                  <c:v>1.8714081519928853</c:v>
                </c:pt>
                <c:pt idx="265">
                  <c:v>1.8987679202968739</c:v>
                </c:pt>
                <c:pt idx="266">
                  <c:v>1.8987679202968739</c:v>
                </c:pt>
                <c:pt idx="267">
                  <c:v>1.9097118276184712</c:v>
                </c:pt>
                <c:pt idx="268">
                  <c:v>1.9097118276184712</c:v>
                </c:pt>
                <c:pt idx="269">
                  <c:v>1.9206557349400688</c:v>
                </c:pt>
                <c:pt idx="270">
                  <c:v>1.9206557349400688</c:v>
                </c:pt>
                <c:pt idx="271">
                  <c:v>2.0136789471736316</c:v>
                </c:pt>
                <c:pt idx="272">
                  <c:v>2.0136789471736316</c:v>
                </c:pt>
                <c:pt idx="273">
                  <c:v>2.016414924004029</c:v>
                </c:pt>
                <c:pt idx="274">
                  <c:v>2.016414924004029</c:v>
                </c:pt>
                <c:pt idx="275">
                  <c:v>2.021886877664822</c:v>
                </c:pt>
                <c:pt idx="276">
                  <c:v>2.021886877664822</c:v>
                </c:pt>
                <c:pt idx="277">
                  <c:v>2.0328307849864196</c:v>
                </c:pt>
                <c:pt idx="278">
                  <c:v>2.0328307849864196</c:v>
                </c:pt>
                <c:pt idx="279">
                  <c:v>2.0355667618168161</c:v>
                </c:pt>
                <c:pt idx="280">
                  <c:v>2.0355667618168161</c:v>
                </c:pt>
                <c:pt idx="281">
                  <c:v>2.0383027386472232</c:v>
                </c:pt>
                <c:pt idx="282">
                  <c:v>2.0383027386472232</c:v>
                </c:pt>
                <c:pt idx="283">
                  <c:v>2.0410387154776202</c:v>
                </c:pt>
                <c:pt idx="284">
                  <c:v>2.0410387154776202</c:v>
                </c:pt>
                <c:pt idx="285">
                  <c:v>2.0574545764600112</c:v>
                </c:pt>
                <c:pt idx="286">
                  <c:v>2.0574545764600112</c:v>
                </c:pt>
                <c:pt idx="287">
                  <c:v>2.1258539972199824</c:v>
                </c:pt>
                <c:pt idx="288">
                  <c:v>2.1258539972199824</c:v>
                </c:pt>
                <c:pt idx="289">
                  <c:v>2.147741811863177</c:v>
                </c:pt>
                <c:pt idx="290">
                  <c:v>2.147741811863177</c:v>
                </c:pt>
                <c:pt idx="291">
                  <c:v>2.1586857191847746</c:v>
                </c:pt>
                <c:pt idx="292">
                  <c:v>2.1586857191847746</c:v>
                </c:pt>
                <c:pt idx="293">
                  <c:v>2.1614216960151715</c:v>
                </c:pt>
                <c:pt idx="294">
                  <c:v>2.1614216960151715</c:v>
                </c:pt>
                <c:pt idx="295">
                  <c:v>2.1641576728455685</c:v>
                </c:pt>
                <c:pt idx="296">
                  <c:v>2.1641576728455685</c:v>
                </c:pt>
                <c:pt idx="297">
                  <c:v>2.1969893948103607</c:v>
                </c:pt>
                <c:pt idx="298">
                  <c:v>2.1969893948103607</c:v>
                </c:pt>
                <c:pt idx="299">
                  <c:v>2.1997253716407577</c:v>
                </c:pt>
                <c:pt idx="300">
                  <c:v>2.1997253716407577</c:v>
                </c:pt>
                <c:pt idx="301">
                  <c:v>2.2024613484711542</c:v>
                </c:pt>
                <c:pt idx="302">
                  <c:v>2.2024613484711542</c:v>
                </c:pt>
                <c:pt idx="303">
                  <c:v>2.2079333021319578</c:v>
                </c:pt>
                <c:pt idx="304">
                  <c:v>2.2079333021319578</c:v>
                </c:pt>
                <c:pt idx="305">
                  <c:v>2.2134052557927517</c:v>
                </c:pt>
                <c:pt idx="306">
                  <c:v>2.2134052557927517</c:v>
                </c:pt>
                <c:pt idx="307">
                  <c:v>2.2161412326231487</c:v>
                </c:pt>
                <c:pt idx="308">
                  <c:v>2.2161412326231487</c:v>
                </c:pt>
                <c:pt idx="309">
                  <c:v>2.2243491631143493</c:v>
                </c:pt>
                <c:pt idx="310">
                  <c:v>2.2243491631143493</c:v>
                </c:pt>
                <c:pt idx="311">
                  <c:v>2.2435010009271372</c:v>
                </c:pt>
                <c:pt idx="312">
                  <c:v>2.2435010009271372</c:v>
                </c:pt>
                <c:pt idx="313">
                  <c:v>2.2517089314183374</c:v>
                </c:pt>
                <c:pt idx="314">
                  <c:v>2.2517089314183374</c:v>
                </c:pt>
                <c:pt idx="315">
                  <c:v>2.2735967460615325</c:v>
                </c:pt>
                <c:pt idx="316">
                  <c:v>2.2735967460615325</c:v>
                </c:pt>
                <c:pt idx="317">
                  <c:v>2.2763327228919294</c:v>
                </c:pt>
                <c:pt idx="318">
                  <c:v>2.2763327228919294</c:v>
                </c:pt>
                <c:pt idx="319">
                  <c:v>2.2845406533831198</c:v>
                </c:pt>
                <c:pt idx="320">
                  <c:v>2.2845406533831198</c:v>
                </c:pt>
                <c:pt idx="321">
                  <c:v>2.2900126070439235</c:v>
                </c:pt>
                <c:pt idx="322">
                  <c:v>2.2900126070439235</c:v>
                </c:pt>
                <c:pt idx="323">
                  <c:v>2.320108352178309</c:v>
                </c:pt>
                <c:pt idx="324">
                  <c:v>2.320108352178309</c:v>
                </c:pt>
                <c:pt idx="325">
                  <c:v>2.322844329008706</c:v>
                </c:pt>
                <c:pt idx="326">
                  <c:v>2.322844329008706</c:v>
                </c:pt>
                <c:pt idx="327">
                  <c:v>2.3255803058391127</c:v>
                </c:pt>
                <c:pt idx="328">
                  <c:v>2.3255803058391127</c:v>
                </c:pt>
                <c:pt idx="329">
                  <c:v>2.3365242131607</c:v>
                </c:pt>
                <c:pt idx="330">
                  <c:v>2.3365242131607</c:v>
                </c:pt>
                <c:pt idx="331">
                  <c:v>2.3474681204822971</c:v>
                </c:pt>
                <c:pt idx="332">
                  <c:v>2.3474681204822971</c:v>
                </c:pt>
                <c:pt idx="333">
                  <c:v>2.3556760509734982</c:v>
                </c:pt>
                <c:pt idx="334">
                  <c:v>2.3556760509734982</c:v>
                </c:pt>
                <c:pt idx="335">
                  <c:v>2.3584120278038947</c:v>
                </c:pt>
                <c:pt idx="336">
                  <c:v>2.3584120278038947</c:v>
                </c:pt>
                <c:pt idx="337">
                  <c:v>2.3720919119558888</c:v>
                </c:pt>
                <c:pt idx="338">
                  <c:v>2.3720919119558888</c:v>
                </c:pt>
                <c:pt idx="339">
                  <c:v>2.3775638656166924</c:v>
                </c:pt>
                <c:pt idx="340">
                  <c:v>2.3775638656166924</c:v>
                </c:pt>
                <c:pt idx="341">
                  <c:v>2.3939797265990839</c:v>
                </c:pt>
                <c:pt idx="342">
                  <c:v>2.3939797265990839</c:v>
                </c:pt>
                <c:pt idx="343">
                  <c:v>2.3967157034294804</c:v>
                </c:pt>
                <c:pt idx="344">
                  <c:v>2.3967157034294804</c:v>
                </c:pt>
                <c:pt idx="345">
                  <c:v>2.4678511010198587</c:v>
                </c:pt>
                <c:pt idx="346">
                  <c:v>2.4678511010198587</c:v>
                </c:pt>
                <c:pt idx="347">
                  <c:v>2.4733230546806522</c:v>
                </c:pt>
                <c:pt idx="348">
                  <c:v>2.4733230546806522</c:v>
                </c:pt>
                <c:pt idx="349">
                  <c:v>2.4787950083414461</c:v>
                </c:pt>
                <c:pt idx="350">
                  <c:v>2.4787950083414461</c:v>
                </c:pt>
                <c:pt idx="351">
                  <c:v>2.5034187998150377</c:v>
                </c:pt>
                <c:pt idx="352">
                  <c:v>2.5034187998150377</c:v>
                </c:pt>
                <c:pt idx="353">
                  <c:v>2.5116267303062383</c:v>
                </c:pt>
                <c:pt idx="354">
                  <c:v>2.5116267303062383</c:v>
                </c:pt>
                <c:pt idx="355">
                  <c:v>2.5253066144582328</c:v>
                </c:pt>
                <c:pt idx="356">
                  <c:v>2.5253066144582328</c:v>
                </c:pt>
                <c:pt idx="357">
                  <c:v>2.5362505217798299</c:v>
                </c:pt>
                <c:pt idx="358">
                  <c:v>2.5362505217798299</c:v>
                </c:pt>
                <c:pt idx="359">
                  <c:v>2.5499304059318244</c:v>
                </c:pt>
                <c:pt idx="360">
                  <c:v>2.5499304059318244</c:v>
                </c:pt>
                <c:pt idx="361">
                  <c:v>2.574554197405416</c:v>
                </c:pt>
                <c:pt idx="362">
                  <c:v>2.574554197405416</c:v>
                </c:pt>
                <c:pt idx="363">
                  <c:v>2.5882340815574101</c:v>
                </c:pt>
                <c:pt idx="364">
                  <c:v>2.5882340815574101</c:v>
                </c:pt>
                <c:pt idx="365">
                  <c:v>2.6046499425398015</c:v>
                </c:pt>
                <c:pt idx="366">
                  <c:v>2.6046499425398015</c:v>
                </c:pt>
                <c:pt idx="367">
                  <c:v>2.607385919370198</c:v>
                </c:pt>
                <c:pt idx="368">
                  <c:v>2.607385919370198</c:v>
                </c:pt>
                <c:pt idx="369">
                  <c:v>2.6101218962006052</c:v>
                </c:pt>
                <c:pt idx="370">
                  <c:v>2.6101218962006052</c:v>
                </c:pt>
                <c:pt idx="371">
                  <c:v>2.6238017803525993</c:v>
                </c:pt>
                <c:pt idx="372">
                  <c:v>2.6238017803525993</c:v>
                </c:pt>
                <c:pt idx="373">
                  <c:v>2.6566335023173813</c:v>
                </c:pt>
                <c:pt idx="374">
                  <c:v>2.6566335023173813</c:v>
                </c:pt>
                <c:pt idx="375">
                  <c:v>2.6675774096389788</c:v>
                </c:pt>
                <c:pt idx="376">
                  <c:v>2.6675774096389788</c:v>
                </c:pt>
                <c:pt idx="377">
                  <c:v>2.6703133864693758</c:v>
                </c:pt>
                <c:pt idx="378">
                  <c:v>2.6703133864693758</c:v>
                </c:pt>
                <c:pt idx="379">
                  <c:v>2.6894652242821735</c:v>
                </c:pt>
                <c:pt idx="380">
                  <c:v>2.6894652242821735</c:v>
                </c:pt>
                <c:pt idx="381">
                  <c:v>2.7140890157557553</c:v>
                </c:pt>
                <c:pt idx="382">
                  <c:v>2.7140890157557553</c:v>
                </c:pt>
                <c:pt idx="383">
                  <c:v>2.7305048767381566</c:v>
                </c:pt>
                <c:pt idx="384">
                  <c:v>2.7305048767381566</c:v>
                </c:pt>
                <c:pt idx="385">
                  <c:v>2.7414487840597541</c:v>
                </c:pt>
                <c:pt idx="386">
                  <c:v>2.7414487840597541</c:v>
                </c:pt>
                <c:pt idx="387">
                  <c:v>2.7606006218725416</c:v>
                </c:pt>
                <c:pt idx="388">
                  <c:v>2.7606006218725416</c:v>
                </c:pt>
                <c:pt idx="389">
                  <c:v>2.7797524596853393</c:v>
                </c:pt>
                <c:pt idx="390">
                  <c:v>2.7797524596853393</c:v>
                </c:pt>
                <c:pt idx="391">
                  <c:v>2.7852244133461337</c:v>
                </c:pt>
                <c:pt idx="392">
                  <c:v>2.7852244133461337</c:v>
                </c:pt>
                <c:pt idx="393">
                  <c:v>2.7879603901765302</c:v>
                </c:pt>
                <c:pt idx="394">
                  <c:v>2.7879603901765302</c:v>
                </c:pt>
                <c:pt idx="395">
                  <c:v>2.7906963670069267</c:v>
                </c:pt>
                <c:pt idx="396">
                  <c:v>2.7906963670069267</c:v>
                </c:pt>
                <c:pt idx="397">
                  <c:v>2.7934323438373339</c:v>
                </c:pt>
                <c:pt idx="398">
                  <c:v>2.7934323438373339</c:v>
                </c:pt>
                <c:pt idx="399">
                  <c:v>2.8043762511589216</c:v>
                </c:pt>
                <c:pt idx="400">
                  <c:v>2.8043762511589216</c:v>
                </c:pt>
                <c:pt idx="401">
                  <c:v>2.8071122279893279</c:v>
                </c:pt>
                <c:pt idx="402">
                  <c:v>2.8071122279893279</c:v>
                </c:pt>
                <c:pt idx="403">
                  <c:v>2.8235280889717194</c:v>
                </c:pt>
                <c:pt idx="404">
                  <c:v>2.8235280889717194</c:v>
                </c:pt>
                <c:pt idx="405">
                  <c:v>2.8590957877669085</c:v>
                </c:pt>
                <c:pt idx="406">
                  <c:v>2.8590957877669085</c:v>
                </c:pt>
                <c:pt idx="407">
                  <c:v>2.8673037182580989</c:v>
                </c:pt>
                <c:pt idx="408">
                  <c:v>2.8673037182580989</c:v>
                </c:pt>
                <c:pt idx="409">
                  <c:v>2.8755116487492991</c:v>
                </c:pt>
                <c:pt idx="410">
                  <c:v>2.8755116487492991</c:v>
                </c:pt>
                <c:pt idx="411">
                  <c:v>2.8864555560708967</c:v>
                </c:pt>
                <c:pt idx="412">
                  <c:v>2.8864555560708967</c:v>
                </c:pt>
                <c:pt idx="413">
                  <c:v>2.9220232548660756</c:v>
                </c:pt>
                <c:pt idx="414">
                  <c:v>2.9220232548660756</c:v>
                </c:pt>
                <c:pt idx="415">
                  <c:v>2.9411750926788733</c:v>
                </c:pt>
                <c:pt idx="416">
                  <c:v>2.9411750926788733</c:v>
                </c:pt>
                <c:pt idx="417">
                  <c:v>2.9466470463396677</c:v>
                </c:pt>
                <c:pt idx="418">
                  <c:v>2.9466470463396677</c:v>
                </c:pt>
                <c:pt idx="419">
                  <c:v>2.9575909536612648</c:v>
                </c:pt>
                <c:pt idx="420">
                  <c:v>2.9575909536612648</c:v>
                </c:pt>
                <c:pt idx="421">
                  <c:v>3.006838536608448</c:v>
                </c:pt>
                <c:pt idx="422">
                  <c:v>3.006838536608448</c:v>
                </c:pt>
                <c:pt idx="423">
                  <c:v>3.0095745134388454</c:v>
                </c:pt>
                <c:pt idx="424">
                  <c:v>3.0095745134388454</c:v>
                </c:pt>
                <c:pt idx="425">
                  <c:v>3.0424062354036372</c:v>
                </c:pt>
                <c:pt idx="426">
                  <c:v>3.0424062354036372</c:v>
                </c:pt>
                <c:pt idx="427">
                  <c:v>3.0588220963860286</c:v>
                </c:pt>
                <c:pt idx="428">
                  <c:v>3.0588220963860286</c:v>
                </c:pt>
                <c:pt idx="429">
                  <c:v>3.0670300268772288</c:v>
                </c:pt>
                <c:pt idx="430">
                  <c:v>3.0670300268772288</c:v>
                </c:pt>
                <c:pt idx="431">
                  <c:v>3.1108056561636084</c:v>
                </c:pt>
                <c:pt idx="432">
                  <c:v>3.1108056561636084</c:v>
                </c:pt>
                <c:pt idx="433">
                  <c:v>3.1463733549587976</c:v>
                </c:pt>
                <c:pt idx="434">
                  <c:v>3.1463733549587976</c:v>
                </c:pt>
                <c:pt idx="435">
                  <c:v>3.1545812854499884</c:v>
                </c:pt>
                <c:pt idx="436">
                  <c:v>3.1545812854499884</c:v>
                </c:pt>
                <c:pt idx="437">
                  <c:v>3.1819410537539765</c:v>
                </c:pt>
                <c:pt idx="438">
                  <c:v>3.1819410537539765</c:v>
                </c:pt>
                <c:pt idx="439">
                  <c:v>3.1874130074147802</c:v>
                </c:pt>
                <c:pt idx="440">
                  <c:v>3.1874130074147802</c:v>
                </c:pt>
                <c:pt idx="441">
                  <c:v>3.2010928915667742</c:v>
                </c:pt>
                <c:pt idx="442">
                  <c:v>3.2010928915667742</c:v>
                </c:pt>
                <c:pt idx="443">
                  <c:v>3.2476044976835512</c:v>
                </c:pt>
                <c:pt idx="444">
                  <c:v>3.2476044976835512</c:v>
                </c:pt>
                <c:pt idx="445">
                  <c:v>3.280436219648343</c:v>
                </c:pt>
                <c:pt idx="446">
                  <c:v>3.280436219648343</c:v>
                </c:pt>
                <c:pt idx="447">
                  <c:v>3.2831721964787404</c:v>
                </c:pt>
                <c:pt idx="448">
                  <c:v>3.2831721964787404</c:v>
                </c:pt>
                <c:pt idx="449">
                  <c:v>3.2913801269699405</c:v>
                </c:pt>
                <c:pt idx="450">
                  <c:v>3.2913801269699405</c:v>
                </c:pt>
                <c:pt idx="451">
                  <c:v>3.3023240342915381</c:v>
                </c:pt>
                <c:pt idx="452">
                  <c:v>3.3023240342915381</c:v>
                </c:pt>
                <c:pt idx="453">
                  <c:v>3.3132679416131352</c:v>
                </c:pt>
                <c:pt idx="454">
                  <c:v>3.3132679416131352</c:v>
                </c:pt>
                <c:pt idx="455">
                  <c:v>3.337891733086717</c:v>
                </c:pt>
                <c:pt idx="456">
                  <c:v>3.337891733086717</c:v>
                </c:pt>
                <c:pt idx="457">
                  <c:v>3.3597795477299122</c:v>
                </c:pt>
                <c:pt idx="458">
                  <c:v>3.3597795477299122</c:v>
                </c:pt>
                <c:pt idx="459">
                  <c:v>3.3652515013907158</c:v>
                </c:pt>
                <c:pt idx="460">
                  <c:v>3.3652515013907158</c:v>
                </c:pt>
                <c:pt idx="461">
                  <c:v>3.3816673623731064</c:v>
                </c:pt>
                <c:pt idx="462">
                  <c:v>3.3816673623731064</c:v>
                </c:pt>
                <c:pt idx="463">
                  <c:v>3.3898752928642968</c:v>
                </c:pt>
                <c:pt idx="464">
                  <c:v>3.3898752928642968</c:v>
                </c:pt>
                <c:pt idx="465">
                  <c:v>3.4035551770162917</c:v>
                </c:pt>
                <c:pt idx="466">
                  <c:v>3.4035551770162917</c:v>
                </c:pt>
                <c:pt idx="467">
                  <c:v>3.425442991659486</c:v>
                </c:pt>
                <c:pt idx="468">
                  <c:v>3.425442991659486</c:v>
                </c:pt>
                <c:pt idx="469">
                  <c:v>3.4391228758114809</c:v>
                </c:pt>
                <c:pt idx="470">
                  <c:v>3.4391228758114809</c:v>
                </c:pt>
                <c:pt idx="471">
                  <c:v>3.4445948294722841</c:v>
                </c:pt>
                <c:pt idx="472">
                  <c:v>3.4445948294722841</c:v>
                </c:pt>
                <c:pt idx="473">
                  <c:v>3.4637466672850721</c:v>
                </c:pt>
                <c:pt idx="474">
                  <c:v>3.4637466672850721</c:v>
                </c:pt>
                <c:pt idx="475">
                  <c:v>3.4911064355890606</c:v>
                </c:pt>
                <c:pt idx="476">
                  <c:v>3.4911064355890606</c:v>
                </c:pt>
                <c:pt idx="477">
                  <c:v>3.4938424124194576</c:v>
                </c:pt>
                <c:pt idx="478">
                  <c:v>3.4938424124194576</c:v>
                </c:pt>
                <c:pt idx="479">
                  <c:v>3.4993143660802613</c:v>
                </c:pt>
                <c:pt idx="480">
                  <c:v>3.4993143660802613</c:v>
                </c:pt>
                <c:pt idx="481">
                  <c:v>3.5020503429106578</c:v>
                </c:pt>
                <c:pt idx="482">
                  <c:v>3.5020503429106578</c:v>
                </c:pt>
                <c:pt idx="483">
                  <c:v>3.5075222965714516</c:v>
                </c:pt>
                <c:pt idx="484">
                  <c:v>3.5075222965714516</c:v>
                </c:pt>
                <c:pt idx="485">
                  <c:v>3.5567698795186353</c:v>
                </c:pt>
                <c:pt idx="486">
                  <c:v>3.5567698795186353</c:v>
                </c:pt>
                <c:pt idx="487">
                  <c:v>3.5677137868402324</c:v>
                </c:pt>
                <c:pt idx="488">
                  <c:v>3.5677137868402324</c:v>
                </c:pt>
                <c:pt idx="489">
                  <c:v>3.5868656246530302</c:v>
                </c:pt>
                <c:pt idx="490">
                  <c:v>3.5868656246530302</c:v>
                </c:pt>
                <c:pt idx="491">
                  <c:v>3.5896016014834276</c:v>
                </c:pt>
                <c:pt idx="492">
                  <c:v>3.5896016014834276</c:v>
                </c:pt>
                <c:pt idx="493">
                  <c:v>3.6005455088050247</c:v>
                </c:pt>
                <c:pt idx="494">
                  <c:v>3.6005455088050247</c:v>
                </c:pt>
                <c:pt idx="495">
                  <c:v>3.6032814856354216</c:v>
                </c:pt>
                <c:pt idx="496">
                  <c:v>3.6032814856354216</c:v>
                </c:pt>
                <c:pt idx="497">
                  <c:v>3.6060174624658186</c:v>
                </c:pt>
                <c:pt idx="498">
                  <c:v>3.6060174624658186</c:v>
                </c:pt>
                <c:pt idx="499">
                  <c:v>3.6169613697874157</c:v>
                </c:pt>
                <c:pt idx="500">
                  <c:v>3.6169613697874157</c:v>
                </c:pt>
                <c:pt idx="501">
                  <c:v>3.6497930917521981</c:v>
                </c:pt>
                <c:pt idx="502">
                  <c:v>3.6497930917521981</c:v>
                </c:pt>
                <c:pt idx="503">
                  <c:v>3.6552650454130013</c:v>
                </c:pt>
                <c:pt idx="504">
                  <c:v>3.6552650454130013</c:v>
                </c:pt>
                <c:pt idx="505">
                  <c:v>3.6689449295649963</c:v>
                </c:pt>
                <c:pt idx="506">
                  <c:v>3.6689449295649963</c:v>
                </c:pt>
                <c:pt idx="507">
                  <c:v>3.6771528600561867</c:v>
                </c:pt>
                <c:pt idx="508">
                  <c:v>3.6771528600561867</c:v>
                </c:pt>
                <c:pt idx="509">
                  <c:v>3.6853607905473869</c:v>
                </c:pt>
                <c:pt idx="510">
                  <c:v>3.6853607905473869</c:v>
                </c:pt>
                <c:pt idx="511">
                  <c:v>3.7017766515297779</c:v>
                </c:pt>
                <c:pt idx="512">
                  <c:v>3.7017766515297779</c:v>
                </c:pt>
                <c:pt idx="513">
                  <c:v>3.7592321649681621</c:v>
                </c:pt>
                <c:pt idx="514">
                  <c:v>3.7592321649681621</c:v>
                </c:pt>
                <c:pt idx="515">
                  <c:v>3.7729120491201562</c:v>
                </c:pt>
                <c:pt idx="516">
                  <c:v>3.7729120491201562</c:v>
                </c:pt>
                <c:pt idx="517">
                  <c:v>3.7893279101025477</c:v>
                </c:pt>
                <c:pt idx="518">
                  <c:v>3.7893279101025477</c:v>
                </c:pt>
                <c:pt idx="519">
                  <c:v>3.8139517015761388</c:v>
                </c:pt>
                <c:pt idx="520">
                  <c:v>3.8139517015761388</c:v>
                </c:pt>
                <c:pt idx="521">
                  <c:v>3.8248956088977368</c:v>
                </c:pt>
                <c:pt idx="522">
                  <c:v>3.8248956088977368</c:v>
                </c:pt>
                <c:pt idx="523">
                  <c:v>3.868671238184116</c:v>
                </c:pt>
                <c:pt idx="524">
                  <c:v>3.868671238184116</c:v>
                </c:pt>
                <c:pt idx="525">
                  <c:v>3.8796151455057135</c:v>
                </c:pt>
                <c:pt idx="526">
                  <c:v>3.8796151455057135</c:v>
                </c:pt>
                <c:pt idx="527">
                  <c:v>3.8905590528273106</c:v>
                </c:pt>
                <c:pt idx="528">
                  <c:v>3.8905590528273106</c:v>
                </c:pt>
                <c:pt idx="529">
                  <c:v>3.8960310064881041</c:v>
                </c:pt>
                <c:pt idx="530">
                  <c:v>3.8960310064881041</c:v>
                </c:pt>
                <c:pt idx="531">
                  <c:v>3.9233907747920931</c:v>
                </c:pt>
                <c:pt idx="532">
                  <c:v>3.9233907747920931</c:v>
                </c:pt>
                <c:pt idx="533">
                  <c:v>3.9398066357744943</c:v>
                </c:pt>
                <c:pt idx="534">
                  <c:v>3.9398066357744943</c:v>
                </c:pt>
                <c:pt idx="535">
                  <c:v>3.9534865199264884</c:v>
                </c:pt>
                <c:pt idx="536">
                  <c:v>3.9534865199264884</c:v>
                </c:pt>
                <c:pt idx="537">
                  <c:v>3.9616944504176788</c:v>
                </c:pt>
                <c:pt idx="538">
                  <c:v>3.9616944504176788</c:v>
                </c:pt>
                <c:pt idx="539">
                  <c:v>3.9726383577392759</c:v>
                </c:pt>
                <c:pt idx="540">
                  <c:v>3.9726383577392759</c:v>
                </c:pt>
                <c:pt idx="541">
                  <c:v>4.0054700797040681</c:v>
                </c:pt>
                <c:pt idx="542">
                  <c:v>4.0054700797040681</c:v>
                </c:pt>
                <c:pt idx="543">
                  <c:v>4.019149963856063</c:v>
                </c:pt>
                <c:pt idx="544">
                  <c:v>4.019149963856063</c:v>
                </c:pt>
                <c:pt idx="545">
                  <c:v>4.0410377784992573</c:v>
                </c:pt>
                <c:pt idx="546">
                  <c:v>4.0410377784992573</c:v>
                </c:pt>
                <c:pt idx="547">
                  <c:v>4.1012292687680283</c:v>
                </c:pt>
                <c:pt idx="548">
                  <c:v>4.1012292687680283</c:v>
                </c:pt>
                <c:pt idx="549">
                  <c:v>4.1231170834112225</c:v>
                </c:pt>
                <c:pt idx="550">
                  <c:v>4.1231170834112225</c:v>
                </c:pt>
                <c:pt idx="551">
                  <c:v>4.1422689212240105</c:v>
                </c:pt>
                <c:pt idx="552">
                  <c:v>4.1422689212240105</c:v>
                </c:pt>
                <c:pt idx="553">
                  <c:v>4.1969884578319876</c:v>
                </c:pt>
                <c:pt idx="554">
                  <c:v>4.1969884578319876</c:v>
                </c:pt>
                <c:pt idx="555">
                  <c:v>4.2298201797967803</c:v>
                </c:pt>
                <c:pt idx="556">
                  <c:v>4.2298201797967803</c:v>
                </c:pt>
                <c:pt idx="557">
                  <c:v>4.2489720176095682</c:v>
                </c:pt>
                <c:pt idx="558">
                  <c:v>4.2489720176095682</c:v>
                </c:pt>
                <c:pt idx="559">
                  <c:v>4.2571799481007693</c:v>
                </c:pt>
                <c:pt idx="560">
                  <c:v>4.2571799481007693</c:v>
                </c:pt>
                <c:pt idx="561">
                  <c:v>4.2900116700655611</c:v>
                </c:pt>
                <c:pt idx="562">
                  <c:v>4.2900116700655611</c:v>
                </c:pt>
                <c:pt idx="563">
                  <c:v>4.2982196005567515</c:v>
                </c:pt>
                <c:pt idx="564">
                  <c:v>4.2982196005567515</c:v>
                </c:pt>
                <c:pt idx="565">
                  <c:v>4.300955577387148</c:v>
                </c:pt>
                <c:pt idx="566">
                  <c:v>4.300955577387148</c:v>
                </c:pt>
                <c:pt idx="567">
                  <c:v>4.4021867201119118</c:v>
                </c:pt>
                <c:pt idx="568">
                  <c:v>4.4021867201119118</c:v>
                </c:pt>
                <c:pt idx="569">
                  <c:v>4.4952099323454746</c:v>
                </c:pt>
                <c:pt idx="570">
                  <c:v>4.4952099323454746</c:v>
                </c:pt>
                <c:pt idx="571">
                  <c:v>4.5225697006494627</c:v>
                </c:pt>
                <c:pt idx="572">
                  <c:v>4.5225697006494627</c:v>
                </c:pt>
                <c:pt idx="573">
                  <c:v>4.5280416543102673</c:v>
                </c:pt>
                <c:pt idx="574">
                  <c:v>4.5280416543102673</c:v>
                </c:pt>
                <c:pt idx="575">
                  <c:v>4.5335136079710603</c:v>
                </c:pt>
                <c:pt idx="576">
                  <c:v>4.5335136079710603</c:v>
                </c:pt>
                <c:pt idx="577">
                  <c:v>4.5690813067662495</c:v>
                </c:pt>
                <c:pt idx="578">
                  <c:v>4.5690813067662495</c:v>
                </c:pt>
                <c:pt idx="579">
                  <c:v>4.6238008433742266</c:v>
                </c:pt>
                <c:pt idx="580">
                  <c:v>4.6238008433742266</c:v>
                </c:pt>
                <c:pt idx="581">
                  <c:v>4.7168240556077894</c:v>
                </c:pt>
                <c:pt idx="582">
                  <c:v>4.7168240556077894</c:v>
                </c:pt>
                <c:pt idx="583">
                  <c:v>4.8043753141805583</c:v>
                </c:pt>
                <c:pt idx="584">
                  <c:v>4.8043753141805583</c:v>
                </c:pt>
                <c:pt idx="585">
                  <c:v>4.8317350824845464</c:v>
                </c:pt>
                <c:pt idx="586">
                  <c:v>4.8317350824845464</c:v>
                </c:pt>
                <c:pt idx="587">
                  <c:v>4.8563588739581389</c:v>
                </c:pt>
                <c:pt idx="588">
                  <c:v>4.8563588739581389</c:v>
                </c:pt>
                <c:pt idx="589">
                  <c:v>4.8755107117709366</c:v>
                </c:pt>
                <c:pt idx="590">
                  <c:v>4.8755107117709366</c:v>
                </c:pt>
                <c:pt idx="591">
                  <c:v>4.8973985264141211</c:v>
                </c:pt>
                <c:pt idx="592">
                  <c:v>4.8973985264141211</c:v>
                </c:pt>
                <c:pt idx="593">
                  <c:v>4.9056064569053222</c:v>
                </c:pt>
                <c:pt idx="594">
                  <c:v>4.9056064569053222</c:v>
                </c:pt>
                <c:pt idx="595">
                  <c:v>4.9083424337357195</c:v>
                </c:pt>
                <c:pt idx="596">
                  <c:v>4.9083424337357195</c:v>
                </c:pt>
                <c:pt idx="597">
                  <c:v>4.9138143873965223</c:v>
                </c:pt>
                <c:pt idx="598">
                  <c:v>4.9138143873965223</c:v>
                </c:pt>
                <c:pt idx="599">
                  <c:v>4.9247582947181101</c:v>
                </c:pt>
                <c:pt idx="600">
                  <c:v>4.9247582947181101</c:v>
                </c:pt>
                <c:pt idx="601">
                  <c:v>4.9603259935132993</c:v>
                </c:pt>
                <c:pt idx="602">
                  <c:v>4.9603259935132993</c:v>
                </c:pt>
                <c:pt idx="603">
                  <c:v>4.9822138081564944</c:v>
                </c:pt>
                <c:pt idx="604">
                  <c:v>4.9822138081564944</c:v>
                </c:pt>
                <c:pt idx="605">
                  <c:v>5.039669321594868</c:v>
                </c:pt>
                <c:pt idx="606">
                  <c:v>5.039669321594868</c:v>
                </c:pt>
                <c:pt idx="607">
                  <c:v>5.0642931130684588</c:v>
                </c:pt>
                <c:pt idx="608">
                  <c:v>5.0642931130684588</c:v>
                </c:pt>
                <c:pt idx="609">
                  <c:v>5.0861809277116539</c:v>
                </c:pt>
                <c:pt idx="610">
                  <c:v>5.0861809277116539</c:v>
                </c:pt>
                <c:pt idx="611">
                  <c:v>5.1436364411500275</c:v>
                </c:pt>
                <c:pt idx="612">
                  <c:v>5.1436364411500275</c:v>
                </c:pt>
                <c:pt idx="613">
                  <c:v>5.149108394810832</c:v>
                </c:pt>
                <c:pt idx="614">
                  <c:v>5.149108394810832</c:v>
                </c:pt>
                <c:pt idx="615">
                  <c:v>5.1928840240972107</c:v>
                </c:pt>
                <c:pt idx="616">
                  <c:v>5.1928840240972107</c:v>
                </c:pt>
                <c:pt idx="617">
                  <c:v>5.2749633290091769</c:v>
                </c:pt>
                <c:pt idx="618">
                  <c:v>5.2749633290091769</c:v>
                </c:pt>
                <c:pt idx="619">
                  <c:v>5.2886432131611718</c:v>
                </c:pt>
                <c:pt idx="620">
                  <c:v>5.2886432131611718</c:v>
                </c:pt>
                <c:pt idx="621">
                  <c:v>5.3433627497691578</c:v>
                </c:pt>
                <c:pt idx="622">
                  <c:v>5.3433627497691578</c:v>
                </c:pt>
                <c:pt idx="623">
                  <c:v>5.4610097534763131</c:v>
                </c:pt>
                <c:pt idx="624">
                  <c:v>5.4610097534763131</c:v>
                </c:pt>
              </c:numCache>
            </c:numRef>
          </c:xVal>
          <c:yVal>
            <c:numRef>
              <c:f>'3P MACE'!$Q$2:$Q$2634</c:f>
              <c:numCache>
                <c:formatCode>General</c:formatCode>
                <c:ptCount val="2633"/>
                <c:pt idx="0">
                  <c:v>0</c:v>
                </c:pt>
                <c:pt idx="1">
                  <c:v>0</c:v>
                </c:pt>
                <c:pt idx="2">
                  <c:v>1.6329196603530001E-2</c:v>
                </c:pt>
                <c:pt idx="3">
                  <c:v>1.6329196603530001E-2</c:v>
                </c:pt>
                <c:pt idx="4">
                  <c:v>3.2661060504770002E-2</c:v>
                </c:pt>
                <c:pt idx="5">
                  <c:v>3.2661060504770002E-2</c:v>
                </c:pt>
                <c:pt idx="6">
                  <c:v>4.8992924406009997E-2</c:v>
                </c:pt>
                <c:pt idx="7">
                  <c:v>4.8992924406009997E-2</c:v>
                </c:pt>
                <c:pt idx="8">
                  <c:v>6.5330127262429996E-2</c:v>
                </c:pt>
                <c:pt idx="9">
                  <c:v>6.5330127262429996E-2</c:v>
                </c:pt>
                <c:pt idx="10">
                  <c:v>8.1667330118849996E-2</c:v>
                </c:pt>
                <c:pt idx="11">
                  <c:v>8.1667330118849996E-2</c:v>
                </c:pt>
                <c:pt idx="12">
                  <c:v>9.8007204635600004E-2</c:v>
                </c:pt>
                <c:pt idx="13">
                  <c:v>9.8007204635600004E-2</c:v>
                </c:pt>
                <c:pt idx="14">
                  <c:v>0.11435242596992</c:v>
                </c:pt>
                <c:pt idx="15">
                  <c:v>0.11435242596992</c:v>
                </c:pt>
                <c:pt idx="16">
                  <c:v>0.13069764730424999</c:v>
                </c:pt>
                <c:pt idx="17">
                  <c:v>0.13069764730424999</c:v>
                </c:pt>
                <c:pt idx="18">
                  <c:v>0.14704554423544999</c:v>
                </c:pt>
                <c:pt idx="19">
                  <c:v>0.14704554423544999</c:v>
                </c:pt>
                <c:pt idx="20">
                  <c:v>0.16339611807789001</c:v>
                </c:pt>
                <c:pt idx="21">
                  <c:v>0.16339611807789001</c:v>
                </c:pt>
                <c:pt idx="22">
                  <c:v>0.17974937014699999</c:v>
                </c:pt>
                <c:pt idx="23">
                  <c:v>0.17974937014699999</c:v>
                </c:pt>
                <c:pt idx="24">
                  <c:v>0.19610798218073999</c:v>
                </c:pt>
                <c:pt idx="25">
                  <c:v>0.19610798218073999</c:v>
                </c:pt>
                <c:pt idx="26">
                  <c:v>0.21247195857321999</c:v>
                </c:pt>
                <c:pt idx="27">
                  <c:v>0.21247195857321999</c:v>
                </c:pt>
                <c:pt idx="28">
                  <c:v>0.22883593496572002</c:v>
                </c:pt>
                <c:pt idx="29">
                  <c:v>0.22883593496572002</c:v>
                </c:pt>
                <c:pt idx="30">
                  <c:v>0.24520528099772002</c:v>
                </c:pt>
                <c:pt idx="31">
                  <c:v>0.24520528099772002</c:v>
                </c:pt>
                <c:pt idx="32">
                  <c:v>0.26157731361204001</c:v>
                </c:pt>
                <c:pt idx="33">
                  <c:v>0.26157731361204001</c:v>
                </c:pt>
                <c:pt idx="34">
                  <c:v>0.27794934622634998</c:v>
                </c:pt>
                <c:pt idx="35">
                  <c:v>0.27794934622634998</c:v>
                </c:pt>
                <c:pt idx="36">
                  <c:v>0.29432137884066001</c:v>
                </c:pt>
                <c:pt idx="37">
                  <c:v>0.29432137884066001</c:v>
                </c:pt>
                <c:pt idx="38">
                  <c:v>0.31069341145496998</c:v>
                </c:pt>
                <c:pt idx="39">
                  <c:v>0.31069341145496998</c:v>
                </c:pt>
                <c:pt idx="40">
                  <c:v>0.32706813329934997</c:v>
                </c:pt>
                <c:pt idx="41">
                  <c:v>0.32706813329934997</c:v>
                </c:pt>
                <c:pt idx="42">
                  <c:v>0.34344554569940999</c:v>
                </c:pt>
                <c:pt idx="43">
                  <c:v>0.34344554569940999</c:v>
                </c:pt>
                <c:pt idx="44">
                  <c:v>0.35985802172942999</c:v>
                </c:pt>
                <c:pt idx="45">
                  <c:v>0.35985802172942999</c:v>
                </c:pt>
                <c:pt idx="46">
                  <c:v>0.37627320162700001</c:v>
                </c:pt>
                <c:pt idx="47">
                  <c:v>0.37627320162700001</c:v>
                </c:pt>
                <c:pt idx="48">
                  <c:v>0.39269379282501998</c:v>
                </c:pt>
                <c:pt idx="49">
                  <c:v>0.39269379282501998</c:v>
                </c:pt>
                <c:pt idx="50">
                  <c:v>0.40911709145769004</c:v>
                </c:pt>
                <c:pt idx="51">
                  <c:v>0.40911709145769004</c:v>
                </c:pt>
                <c:pt idx="52">
                  <c:v>0.42554851909480002</c:v>
                </c:pt>
                <c:pt idx="53">
                  <c:v>0.42554851909480002</c:v>
                </c:pt>
                <c:pt idx="54">
                  <c:v>0.44199623159578</c:v>
                </c:pt>
                <c:pt idx="55">
                  <c:v>0.44199623159578</c:v>
                </c:pt>
                <c:pt idx="56">
                  <c:v>0.45844938045851003</c:v>
                </c:pt>
                <c:pt idx="57">
                  <c:v>0.45844938045851003</c:v>
                </c:pt>
                <c:pt idx="58">
                  <c:v>0.47490252932124</c:v>
                </c:pt>
                <c:pt idx="59">
                  <c:v>0.47490252932124</c:v>
                </c:pt>
                <c:pt idx="60">
                  <c:v>0.49136111993984</c:v>
                </c:pt>
                <c:pt idx="61">
                  <c:v>0.49136111993984</c:v>
                </c:pt>
                <c:pt idx="62">
                  <c:v>0.50782243323678999</c:v>
                </c:pt>
                <c:pt idx="63">
                  <c:v>0.50782243323678999</c:v>
                </c:pt>
                <c:pt idx="64">
                  <c:v>0.52428374653374998</c:v>
                </c:pt>
                <c:pt idx="65">
                  <c:v>0.52428374653374998</c:v>
                </c:pt>
                <c:pt idx="66">
                  <c:v>0.54074505983068999</c:v>
                </c:pt>
                <c:pt idx="67">
                  <c:v>0.54074505983068999</c:v>
                </c:pt>
                <c:pt idx="68">
                  <c:v>0.55720637312763999</c:v>
                </c:pt>
                <c:pt idx="69">
                  <c:v>0.55720637312763999</c:v>
                </c:pt>
                <c:pt idx="70">
                  <c:v>0.57366768642457999</c:v>
                </c:pt>
                <c:pt idx="71">
                  <c:v>0.57366768642457999</c:v>
                </c:pt>
                <c:pt idx="72">
                  <c:v>0.59012899972152999</c:v>
                </c:pt>
                <c:pt idx="73">
                  <c:v>0.59012899972152999</c:v>
                </c:pt>
                <c:pt idx="74">
                  <c:v>0.60659031301847999</c:v>
                </c:pt>
                <c:pt idx="75">
                  <c:v>0.60659031301847999</c:v>
                </c:pt>
                <c:pt idx="76">
                  <c:v>0.63951839308705005</c:v>
                </c:pt>
                <c:pt idx="77">
                  <c:v>0.63951839308705005</c:v>
                </c:pt>
                <c:pt idx="78">
                  <c:v>0.65598243312132998</c:v>
                </c:pt>
                <c:pt idx="79">
                  <c:v>0.65598243312132998</c:v>
                </c:pt>
                <c:pt idx="80">
                  <c:v>0.67244920215280002</c:v>
                </c:pt>
                <c:pt idx="81">
                  <c:v>0.67244920215280002</c:v>
                </c:pt>
                <c:pt idx="82">
                  <c:v>0.68891870153893997</c:v>
                </c:pt>
                <c:pt idx="83">
                  <c:v>0.68891870153893997</c:v>
                </c:pt>
                <c:pt idx="84">
                  <c:v>0.70539093263837005</c:v>
                </c:pt>
                <c:pt idx="85">
                  <c:v>0.70539093263837005</c:v>
                </c:pt>
                <c:pt idx="86">
                  <c:v>0.73834632894351004</c:v>
                </c:pt>
                <c:pt idx="87">
                  <c:v>0.73834632894351004</c:v>
                </c:pt>
                <c:pt idx="88">
                  <c:v>0.77132910138778998</c:v>
                </c:pt>
                <c:pt idx="89">
                  <c:v>0.77132910138778998</c:v>
                </c:pt>
                <c:pt idx="90">
                  <c:v>0.78782048760992984</c:v>
                </c:pt>
                <c:pt idx="91">
                  <c:v>0.78782048760992984</c:v>
                </c:pt>
                <c:pt idx="92">
                  <c:v>0.80431735816403005</c:v>
                </c:pt>
                <c:pt idx="93">
                  <c:v>0.80431735816403005</c:v>
                </c:pt>
                <c:pt idx="94">
                  <c:v>0.85381620179767004</c:v>
                </c:pt>
                <c:pt idx="95">
                  <c:v>0.85381620179767004</c:v>
                </c:pt>
                <c:pt idx="96">
                  <c:v>0.87031581634222988</c:v>
                </c:pt>
                <c:pt idx="97">
                  <c:v>0.87031581634222988</c:v>
                </c:pt>
                <c:pt idx="98">
                  <c:v>0.88681817761801995</c:v>
                </c:pt>
                <c:pt idx="99">
                  <c:v>0.88681817761801995</c:v>
                </c:pt>
                <c:pt idx="100">
                  <c:v>0.90332878595092003</c:v>
                </c:pt>
                <c:pt idx="101">
                  <c:v>0.90332878595092003</c:v>
                </c:pt>
                <c:pt idx="102">
                  <c:v>0.91984489781992007</c:v>
                </c:pt>
                <c:pt idx="103">
                  <c:v>0.91984489781992007</c:v>
                </c:pt>
                <c:pt idx="104">
                  <c:v>0.93636100968891989</c:v>
                </c:pt>
                <c:pt idx="105">
                  <c:v>0.93636100968891989</c:v>
                </c:pt>
                <c:pt idx="106">
                  <c:v>0.95287712155793014</c:v>
                </c:pt>
                <c:pt idx="107">
                  <c:v>0.95287712155793014</c:v>
                </c:pt>
                <c:pt idx="108">
                  <c:v>0.96939598794857984</c:v>
                </c:pt>
                <c:pt idx="109">
                  <c:v>0.96939598794857984</c:v>
                </c:pt>
                <c:pt idx="110">
                  <c:v>0.98592036705955999</c:v>
                </c:pt>
                <c:pt idx="111">
                  <c:v>0.98592036705955999</c:v>
                </c:pt>
                <c:pt idx="112">
                  <c:v>1.0024447461705299</c:v>
                </c:pt>
                <c:pt idx="113">
                  <c:v>1.0024447461705299</c:v>
                </c:pt>
                <c:pt idx="114">
                  <c:v>1.03549902171438</c:v>
                </c:pt>
                <c:pt idx="115">
                  <c:v>1.03549902171438</c:v>
                </c:pt>
                <c:pt idx="116">
                  <c:v>1.0520261594863101</c:v>
                </c:pt>
                <c:pt idx="117">
                  <c:v>1.0520261594863101</c:v>
                </c:pt>
                <c:pt idx="118">
                  <c:v>1.0685532972582299</c:v>
                </c:pt>
                <c:pt idx="119">
                  <c:v>1.0685532972582299</c:v>
                </c:pt>
                <c:pt idx="120">
                  <c:v>1.0850804350301599</c:v>
                </c:pt>
                <c:pt idx="121">
                  <c:v>1.0850804350301599</c:v>
                </c:pt>
                <c:pt idx="122">
                  <c:v>1.11814575997249</c:v>
                </c:pt>
                <c:pt idx="123">
                  <c:v>1.11814575997249</c:v>
                </c:pt>
                <c:pt idx="124">
                  <c:v>1.1346784224436499</c:v>
                </c:pt>
                <c:pt idx="125">
                  <c:v>1.1346784224436499</c:v>
                </c:pt>
                <c:pt idx="126">
                  <c:v>1.1512193830555799</c:v>
                </c:pt>
                <c:pt idx="127">
                  <c:v>1.1512193830555799</c:v>
                </c:pt>
                <c:pt idx="128">
                  <c:v>1.16776588131754</c:v>
                </c:pt>
                <c:pt idx="129">
                  <c:v>1.16776588131754</c:v>
                </c:pt>
                <c:pt idx="130">
                  <c:v>1.18432069440275</c:v>
                </c:pt>
                <c:pt idx="131">
                  <c:v>1.18432069440275</c:v>
                </c:pt>
                <c:pt idx="132">
                  <c:v>1.2008782814177601</c:v>
                </c:pt>
                <c:pt idx="133">
                  <c:v>1.2008782814177601</c:v>
                </c:pt>
                <c:pt idx="134">
                  <c:v>1.21744142001267</c:v>
                </c:pt>
                <c:pt idx="135">
                  <c:v>1.21744142001267</c:v>
                </c:pt>
                <c:pt idx="136">
                  <c:v>1.2340184561898699</c:v>
                </c:pt>
                <c:pt idx="137">
                  <c:v>1.2340184561898699</c:v>
                </c:pt>
                <c:pt idx="138">
                  <c:v>1.25060384351881</c:v>
                </c:pt>
                <c:pt idx="139">
                  <c:v>1.25060384351881</c:v>
                </c:pt>
                <c:pt idx="140">
                  <c:v>1.26720317049081</c:v>
                </c:pt>
                <c:pt idx="141">
                  <c:v>1.26720317049081</c:v>
                </c:pt>
                <c:pt idx="142">
                  <c:v>1.2838024974628199</c:v>
                </c:pt>
                <c:pt idx="143">
                  <c:v>1.2838024974628199</c:v>
                </c:pt>
                <c:pt idx="144">
                  <c:v>1.30040461611444</c:v>
                </c:pt>
                <c:pt idx="145">
                  <c:v>1.30040461611444</c:v>
                </c:pt>
                <c:pt idx="146">
                  <c:v>1.3170123218832299</c:v>
                </c:pt>
                <c:pt idx="147">
                  <c:v>1.3170123218832299</c:v>
                </c:pt>
                <c:pt idx="148">
                  <c:v>1.33362002765201</c:v>
                </c:pt>
                <c:pt idx="149">
                  <c:v>1.33362002765201</c:v>
                </c:pt>
                <c:pt idx="150">
                  <c:v>1.3502305293308501</c:v>
                </c:pt>
                <c:pt idx="151">
                  <c:v>1.3502305293308501</c:v>
                </c:pt>
                <c:pt idx="152">
                  <c:v>1.3668410310096999</c:v>
                </c:pt>
                <c:pt idx="153">
                  <c:v>1.3668410310096999</c:v>
                </c:pt>
                <c:pt idx="154">
                  <c:v>1.3834515326885399</c:v>
                </c:pt>
                <c:pt idx="155">
                  <c:v>1.3834515326885399</c:v>
                </c:pt>
                <c:pt idx="156">
                  <c:v>1.40006763184057</c:v>
                </c:pt>
                <c:pt idx="157">
                  <c:v>1.40006763184057</c:v>
                </c:pt>
                <c:pt idx="158">
                  <c:v>1.4166837309925999</c:v>
                </c:pt>
                <c:pt idx="159">
                  <c:v>1.4166837309925999</c:v>
                </c:pt>
                <c:pt idx="160">
                  <c:v>1.43329983014463</c:v>
                </c:pt>
                <c:pt idx="161">
                  <c:v>1.43329983014463</c:v>
                </c:pt>
                <c:pt idx="162">
                  <c:v>1.4499215333773201</c:v>
                </c:pt>
                <c:pt idx="163">
                  <c:v>1.4499215333773201</c:v>
                </c:pt>
                <c:pt idx="164">
                  <c:v>1.46654323661001</c:v>
                </c:pt>
                <c:pt idx="165">
                  <c:v>1.46654323661001</c:v>
                </c:pt>
                <c:pt idx="166">
                  <c:v>1.4831649398427</c:v>
                </c:pt>
                <c:pt idx="167">
                  <c:v>1.4831649398427</c:v>
                </c:pt>
                <c:pt idx="168">
                  <c:v>1.4997866430753899</c:v>
                </c:pt>
                <c:pt idx="169">
                  <c:v>1.4997866430753899</c:v>
                </c:pt>
                <c:pt idx="170">
                  <c:v>1.5164111516588299</c:v>
                </c:pt>
                <c:pt idx="171">
                  <c:v>1.5164111516588299</c:v>
                </c:pt>
                <c:pt idx="172">
                  <c:v>1.5330356602422699</c:v>
                </c:pt>
                <c:pt idx="173">
                  <c:v>1.5330356602422699</c:v>
                </c:pt>
                <c:pt idx="174">
                  <c:v>1.5496601688257201</c:v>
                </c:pt>
                <c:pt idx="175">
                  <c:v>1.5496601688257201</c:v>
                </c:pt>
                <c:pt idx="176">
                  <c:v>1.5662874851288997</c:v>
                </c:pt>
                <c:pt idx="177">
                  <c:v>1.5662874851288997</c:v>
                </c:pt>
                <c:pt idx="178">
                  <c:v>1.58291480143209</c:v>
                </c:pt>
                <c:pt idx="179">
                  <c:v>1.58291480143209</c:v>
                </c:pt>
                <c:pt idx="180">
                  <c:v>1.5995421177352798</c:v>
                </c:pt>
                <c:pt idx="181">
                  <c:v>1.5995421177352798</c:v>
                </c:pt>
                <c:pt idx="182">
                  <c:v>1.61617224413079</c:v>
                </c:pt>
                <c:pt idx="183">
                  <c:v>1.61617224413079</c:v>
                </c:pt>
                <c:pt idx="184">
                  <c:v>1.63280518204387</c:v>
                </c:pt>
                <c:pt idx="185">
                  <c:v>1.63280518204387</c:v>
                </c:pt>
                <c:pt idx="186">
                  <c:v>1.6494465616442699</c:v>
                </c:pt>
                <c:pt idx="187">
                  <c:v>1.6494465616442699</c:v>
                </c:pt>
                <c:pt idx="188">
                  <c:v>1.6660935747516501</c:v>
                </c:pt>
                <c:pt idx="189">
                  <c:v>1.6660935747516501</c:v>
                </c:pt>
                <c:pt idx="190">
                  <c:v>1.6827659902187999</c:v>
                </c:pt>
                <c:pt idx="191">
                  <c:v>1.6827659902187999</c:v>
                </c:pt>
                <c:pt idx="192">
                  <c:v>1.6994412334362097</c:v>
                </c:pt>
                <c:pt idx="193">
                  <c:v>1.6994412334362097</c:v>
                </c:pt>
                <c:pt idx="194">
                  <c:v>1.7161249671033101</c:v>
                </c:pt>
                <c:pt idx="195">
                  <c:v>1.7161249671033101</c:v>
                </c:pt>
                <c:pt idx="196">
                  <c:v>1.7328172013140499</c:v>
                </c:pt>
                <c:pt idx="197">
                  <c:v>1.7328172013140499</c:v>
                </c:pt>
                <c:pt idx="198">
                  <c:v>1.7662186910484803</c:v>
                </c:pt>
                <c:pt idx="199">
                  <c:v>1.7662186910484803</c:v>
                </c:pt>
                <c:pt idx="200">
                  <c:v>1.7829194359156999</c:v>
                </c:pt>
                <c:pt idx="201">
                  <c:v>1.7829194359156999</c:v>
                </c:pt>
                <c:pt idx="202">
                  <c:v>1.7996315476332501</c:v>
                </c:pt>
                <c:pt idx="203">
                  <c:v>1.7996315476332501</c:v>
                </c:pt>
                <c:pt idx="204">
                  <c:v>1.81634365935082</c:v>
                </c:pt>
                <c:pt idx="205">
                  <c:v>1.81634365935082</c:v>
                </c:pt>
                <c:pt idx="206">
                  <c:v>1.8330557710683699</c:v>
                </c:pt>
                <c:pt idx="207">
                  <c:v>1.8330557710683699</c:v>
                </c:pt>
                <c:pt idx="208">
                  <c:v>1.8497735749220801</c:v>
                </c:pt>
                <c:pt idx="209">
                  <c:v>1.8497735749220801</c:v>
                </c:pt>
                <c:pt idx="210">
                  <c:v>1.8832091826294799</c:v>
                </c:pt>
                <c:pt idx="211">
                  <c:v>1.8832091826294799</c:v>
                </c:pt>
                <c:pt idx="212">
                  <c:v>1.8999269864831703</c:v>
                </c:pt>
                <c:pt idx="213">
                  <c:v>1.8999269864831703</c:v>
                </c:pt>
                <c:pt idx="214">
                  <c:v>1.91665619402299</c:v>
                </c:pt>
                <c:pt idx="215">
                  <c:v>1.91665619402299</c:v>
                </c:pt>
                <c:pt idx="216">
                  <c:v>1.93338825540238</c:v>
                </c:pt>
                <c:pt idx="217">
                  <c:v>1.93338825540238</c:v>
                </c:pt>
                <c:pt idx="218">
                  <c:v>1.9501203167817698</c:v>
                </c:pt>
                <c:pt idx="219">
                  <c:v>1.9501203167817698</c:v>
                </c:pt>
                <c:pt idx="220">
                  <c:v>1.9668523781611598</c:v>
                </c:pt>
                <c:pt idx="221">
                  <c:v>1.9668523781611598</c:v>
                </c:pt>
                <c:pt idx="222">
                  <c:v>1.9835844395405402</c:v>
                </c:pt>
                <c:pt idx="223">
                  <c:v>1.9835844395405402</c:v>
                </c:pt>
                <c:pt idx="224">
                  <c:v>2.0003165009199302</c:v>
                </c:pt>
                <c:pt idx="225">
                  <c:v>2.0003165009199302</c:v>
                </c:pt>
                <c:pt idx="226">
                  <c:v>2.0170571369805801</c:v>
                </c:pt>
                <c:pt idx="227">
                  <c:v>2.0170571369805801</c:v>
                </c:pt>
                <c:pt idx="228">
                  <c:v>2.0337977730412402</c:v>
                </c:pt>
                <c:pt idx="229">
                  <c:v>2.0337977730412402</c:v>
                </c:pt>
                <c:pt idx="230">
                  <c:v>2.0505384091018999</c:v>
                </c:pt>
                <c:pt idx="231">
                  <c:v>2.0505384091018999</c:v>
                </c:pt>
                <c:pt idx="232">
                  <c:v>2.0672819068097499</c:v>
                </c:pt>
                <c:pt idx="233">
                  <c:v>2.0672819068097499</c:v>
                </c:pt>
                <c:pt idx="234">
                  <c:v>2.0840254045175901</c:v>
                </c:pt>
                <c:pt idx="235">
                  <c:v>2.0840254045175901</c:v>
                </c:pt>
                <c:pt idx="236">
                  <c:v>2.1007689022254401</c:v>
                </c:pt>
                <c:pt idx="237">
                  <c:v>2.1007689022254401</c:v>
                </c:pt>
                <c:pt idx="238">
                  <c:v>2.1175152640279902</c:v>
                </c:pt>
                <c:pt idx="239">
                  <c:v>2.1175152640279902</c:v>
                </c:pt>
                <c:pt idx="240">
                  <c:v>2.1510079876331099</c:v>
                </c:pt>
                <c:pt idx="241">
                  <c:v>2.1510079876331099</c:v>
                </c:pt>
                <c:pt idx="242">
                  <c:v>2.1677543494356799</c:v>
                </c:pt>
                <c:pt idx="243">
                  <c:v>2.1677543494356799</c:v>
                </c:pt>
                <c:pt idx="244">
                  <c:v>2.1845035782750202</c:v>
                </c:pt>
                <c:pt idx="245">
                  <c:v>2.1845035782750202</c:v>
                </c:pt>
                <c:pt idx="246">
                  <c:v>2.2012528071143498</c:v>
                </c:pt>
                <c:pt idx="247">
                  <c:v>2.2012528071143498</c:v>
                </c:pt>
                <c:pt idx="248">
                  <c:v>2.23475700279536</c:v>
                </c:pt>
                <c:pt idx="249">
                  <c:v>2.23475700279536</c:v>
                </c:pt>
                <c:pt idx="250">
                  <c:v>2.25151484355594</c:v>
                </c:pt>
                <c:pt idx="251">
                  <c:v>2.25151484355594</c:v>
                </c:pt>
                <c:pt idx="252">
                  <c:v>2.2682784321610598</c:v>
                </c:pt>
                <c:pt idx="253">
                  <c:v>2.2682784321610598</c:v>
                </c:pt>
                <c:pt idx="254">
                  <c:v>2.2850535302674602</c:v>
                </c:pt>
                <c:pt idx="255">
                  <c:v>2.2850535302674602</c:v>
                </c:pt>
                <c:pt idx="256">
                  <c:v>2.3018343900424498</c:v>
                </c:pt>
                <c:pt idx="257">
                  <c:v>2.3018343900424498</c:v>
                </c:pt>
                <c:pt idx="258">
                  <c:v>2.3186181326313302</c:v>
                </c:pt>
                <c:pt idx="259">
                  <c:v>2.3186181326313302</c:v>
                </c:pt>
                <c:pt idx="260">
                  <c:v>2.3354047595203902</c:v>
                </c:pt>
                <c:pt idx="261">
                  <c:v>2.3354047595203902</c:v>
                </c:pt>
                <c:pt idx="262">
                  <c:v>2.3522116077806601</c:v>
                </c:pt>
                <c:pt idx="263">
                  <c:v>2.3522116077806601</c:v>
                </c:pt>
                <c:pt idx="264">
                  <c:v>2.3690213492838801</c:v>
                </c:pt>
                <c:pt idx="265">
                  <c:v>2.3690213492838801</c:v>
                </c:pt>
                <c:pt idx="266">
                  <c:v>2.3858368812595501</c:v>
                </c:pt>
                <c:pt idx="267">
                  <c:v>2.3858368812595501</c:v>
                </c:pt>
                <c:pt idx="268">
                  <c:v>2.4026553104667698</c:v>
                </c:pt>
                <c:pt idx="269">
                  <c:v>2.4026553104667698</c:v>
                </c:pt>
                <c:pt idx="270">
                  <c:v>2.41947373967399</c:v>
                </c:pt>
                <c:pt idx="271">
                  <c:v>2.41947373967399</c:v>
                </c:pt>
                <c:pt idx="272">
                  <c:v>2.4363124844989001</c:v>
                </c:pt>
                <c:pt idx="273">
                  <c:v>2.4363124844989001</c:v>
                </c:pt>
                <c:pt idx="274">
                  <c:v>2.4531512293238098</c:v>
                </c:pt>
                <c:pt idx="275">
                  <c:v>2.4531512293238098</c:v>
                </c:pt>
                <c:pt idx="276">
                  <c:v>2.4868287189736198</c:v>
                </c:pt>
                <c:pt idx="277">
                  <c:v>2.4868287189736198</c:v>
                </c:pt>
                <c:pt idx="278">
                  <c:v>2.5036703720446098</c:v>
                </c:pt>
                <c:pt idx="279">
                  <c:v>2.5036703720446098</c:v>
                </c:pt>
                <c:pt idx="280">
                  <c:v>2.5205149348690701</c:v>
                </c:pt>
                <c:pt idx="281">
                  <c:v>2.5205149348690701</c:v>
                </c:pt>
                <c:pt idx="282">
                  <c:v>2.5373594976935299</c:v>
                </c:pt>
                <c:pt idx="283">
                  <c:v>2.5373594976935299</c:v>
                </c:pt>
                <c:pt idx="284">
                  <c:v>2.5542040605179799</c:v>
                </c:pt>
                <c:pt idx="285">
                  <c:v>2.5542040605179799</c:v>
                </c:pt>
                <c:pt idx="286">
                  <c:v>2.5879048372565201</c:v>
                </c:pt>
                <c:pt idx="287">
                  <c:v>2.5879048372565201</c:v>
                </c:pt>
                <c:pt idx="288">
                  <c:v>2.6047668928498502</c:v>
                </c:pt>
                <c:pt idx="289">
                  <c:v>2.6047668928498502</c:v>
                </c:pt>
                <c:pt idx="290">
                  <c:v>2.6216347891275</c:v>
                </c:pt>
                <c:pt idx="291">
                  <c:v>2.6216347891275</c:v>
                </c:pt>
                <c:pt idx="292">
                  <c:v>2.63852609272003</c:v>
                </c:pt>
                <c:pt idx="293">
                  <c:v>2.63852609272003</c:v>
                </c:pt>
                <c:pt idx="294">
                  <c:v>2.6554232593127498</c:v>
                </c:pt>
                <c:pt idx="295">
                  <c:v>2.6554232593127498</c:v>
                </c:pt>
                <c:pt idx="296">
                  <c:v>2.6892234595699298</c:v>
                </c:pt>
                <c:pt idx="297">
                  <c:v>2.6892234595699298</c:v>
                </c:pt>
                <c:pt idx="298">
                  <c:v>2.7061441301559999</c:v>
                </c:pt>
                <c:pt idx="299">
                  <c:v>2.7061441301559999</c:v>
                </c:pt>
                <c:pt idx="300">
                  <c:v>2.7230648007420601</c:v>
                </c:pt>
                <c:pt idx="301">
                  <c:v>2.7230648007420601</c:v>
                </c:pt>
                <c:pt idx="302">
                  <c:v>2.7399884150773399</c:v>
                </c:pt>
                <c:pt idx="303">
                  <c:v>2.7399884150773399</c:v>
                </c:pt>
                <c:pt idx="304">
                  <c:v>2.7569120294126299</c:v>
                </c:pt>
                <c:pt idx="305">
                  <c:v>2.7569120294126299</c:v>
                </c:pt>
                <c:pt idx="306">
                  <c:v>2.7907651496809001</c:v>
                </c:pt>
                <c:pt idx="307">
                  <c:v>2.7907651496809001</c:v>
                </c:pt>
                <c:pt idx="308">
                  <c:v>2.8246182699491502</c:v>
                </c:pt>
                <c:pt idx="309">
                  <c:v>2.8246182699491502</c:v>
                </c:pt>
                <c:pt idx="310">
                  <c:v>2.84155072886709</c:v>
                </c:pt>
                <c:pt idx="311">
                  <c:v>2.84155072886709</c:v>
                </c:pt>
                <c:pt idx="312">
                  <c:v>2.8584861392333298</c:v>
                </c:pt>
                <c:pt idx="313">
                  <c:v>2.8584861392333298</c:v>
                </c:pt>
                <c:pt idx="314">
                  <c:v>2.8754215495995799</c:v>
                </c:pt>
                <c:pt idx="315">
                  <c:v>2.8754215495995799</c:v>
                </c:pt>
                <c:pt idx="316">
                  <c:v>2.89235991347303</c:v>
                </c:pt>
                <c:pt idx="317">
                  <c:v>2.89235991347303</c:v>
                </c:pt>
                <c:pt idx="318">
                  <c:v>2.9262366412199499</c:v>
                </c:pt>
                <c:pt idx="319">
                  <c:v>2.9262366412199499</c:v>
                </c:pt>
                <c:pt idx="320">
                  <c:v>2.9431750050934</c:v>
                </c:pt>
                <c:pt idx="321">
                  <c:v>2.9431750050934</c:v>
                </c:pt>
                <c:pt idx="322">
                  <c:v>2.9601133689668502</c:v>
                </c:pt>
                <c:pt idx="323">
                  <c:v>2.9601133689668502</c:v>
                </c:pt>
                <c:pt idx="324">
                  <c:v>2.9770546899568999</c:v>
                </c:pt>
                <c:pt idx="325">
                  <c:v>2.9770546899568999</c:v>
                </c:pt>
                <c:pt idx="326">
                  <c:v>2.9939960109469501</c:v>
                </c:pt>
                <c:pt idx="327">
                  <c:v>2.9939960109469501</c:v>
                </c:pt>
                <c:pt idx="328">
                  <c:v>3.0109373319369999</c:v>
                </c:pt>
                <c:pt idx="329">
                  <c:v>3.0109373319369999</c:v>
                </c:pt>
                <c:pt idx="330">
                  <c:v>3.0278816126267398</c:v>
                </c:pt>
                <c:pt idx="331">
                  <c:v>3.0278816126267398</c:v>
                </c:pt>
                <c:pt idx="332">
                  <c:v>3.0448288545679101</c:v>
                </c:pt>
                <c:pt idx="333">
                  <c:v>3.0448288545679101</c:v>
                </c:pt>
                <c:pt idx="334">
                  <c:v>3.0617760965090799</c:v>
                </c:pt>
                <c:pt idx="335">
                  <c:v>3.0617760965090799</c:v>
                </c:pt>
                <c:pt idx="336">
                  <c:v>3.0787233384502501</c:v>
                </c:pt>
                <c:pt idx="337">
                  <c:v>3.0787233384502501</c:v>
                </c:pt>
                <c:pt idx="338">
                  <c:v>3.09567058039142</c:v>
                </c:pt>
                <c:pt idx="339">
                  <c:v>3.09567058039142</c:v>
                </c:pt>
                <c:pt idx="340">
                  <c:v>3.1126178223326</c:v>
                </c:pt>
                <c:pt idx="341">
                  <c:v>3.1126178223326</c:v>
                </c:pt>
                <c:pt idx="342">
                  <c:v>3.1295650642737698</c:v>
                </c:pt>
                <c:pt idx="343">
                  <c:v>3.1295650642737698</c:v>
                </c:pt>
                <c:pt idx="344">
                  <c:v>3.14651230621494</c:v>
                </c:pt>
                <c:pt idx="345">
                  <c:v>3.14651230621494</c:v>
                </c:pt>
                <c:pt idx="346">
                  <c:v>3.1634803313890498</c:v>
                </c:pt>
                <c:pt idx="347">
                  <c:v>3.1634803313890498</c:v>
                </c:pt>
                <c:pt idx="348">
                  <c:v>3.1804513302794399</c:v>
                </c:pt>
                <c:pt idx="349">
                  <c:v>3.1804513302794399</c:v>
                </c:pt>
                <c:pt idx="350">
                  <c:v>3.1974223291698398</c:v>
                </c:pt>
                <c:pt idx="351">
                  <c:v>3.1974223291698398</c:v>
                </c:pt>
                <c:pt idx="352">
                  <c:v>3.21440821751355</c:v>
                </c:pt>
                <c:pt idx="353">
                  <c:v>3.21440821751355</c:v>
                </c:pt>
                <c:pt idx="354">
                  <c:v>3.2313941058572699</c:v>
                </c:pt>
                <c:pt idx="355">
                  <c:v>3.2313941058572699</c:v>
                </c:pt>
                <c:pt idx="356">
                  <c:v>3.24838595939443</c:v>
                </c:pt>
                <c:pt idx="357">
                  <c:v>3.24838595939443</c:v>
                </c:pt>
                <c:pt idx="358">
                  <c:v>3.2653807976239402</c:v>
                </c:pt>
                <c:pt idx="359">
                  <c:v>3.2653807976239402</c:v>
                </c:pt>
                <c:pt idx="360">
                  <c:v>3.2823816094345504</c:v>
                </c:pt>
                <c:pt idx="361">
                  <c:v>3.2823816094345504</c:v>
                </c:pt>
                <c:pt idx="362">
                  <c:v>3.2993884000782301</c:v>
                </c:pt>
                <c:pt idx="363">
                  <c:v>3.2993884000782301</c:v>
                </c:pt>
                <c:pt idx="364">
                  <c:v>3.3163951907219</c:v>
                </c:pt>
                <c:pt idx="365">
                  <c:v>3.3163951907219</c:v>
                </c:pt>
                <c:pt idx="366">
                  <c:v>3.3334049734117799</c:v>
                </c:pt>
                <c:pt idx="367">
                  <c:v>3.3334049734117799</c:v>
                </c:pt>
                <c:pt idx="368">
                  <c:v>3.3504147561016597</c:v>
                </c:pt>
                <c:pt idx="369">
                  <c:v>3.3504147561016597</c:v>
                </c:pt>
                <c:pt idx="370">
                  <c:v>3.3674245387915294</c:v>
                </c:pt>
                <c:pt idx="371">
                  <c:v>3.3674245387915294</c:v>
                </c:pt>
                <c:pt idx="372">
                  <c:v>3.3844373161614603</c:v>
                </c:pt>
                <c:pt idx="373">
                  <c:v>3.3844373161614603</c:v>
                </c:pt>
                <c:pt idx="374">
                  <c:v>3.4014560871115802</c:v>
                </c:pt>
                <c:pt idx="375">
                  <c:v>3.4014560871115802</c:v>
                </c:pt>
                <c:pt idx="376">
                  <c:v>3.4184748580617002</c:v>
                </c:pt>
                <c:pt idx="377">
                  <c:v>3.4184748580617002</c:v>
                </c:pt>
                <c:pt idx="378">
                  <c:v>3.4354936290118201</c:v>
                </c:pt>
                <c:pt idx="379">
                  <c:v>3.4354936290118201</c:v>
                </c:pt>
                <c:pt idx="380">
                  <c:v>3.4525123999619498</c:v>
                </c:pt>
                <c:pt idx="381">
                  <c:v>3.4525123999619498</c:v>
                </c:pt>
                <c:pt idx="382">
                  <c:v>3.4695341714005998</c:v>
                </c:pt>
                <c:pt idx="383">
                  <c:v>3.4695341714005998</c:v>
                </c:pt>
                <c:pt idx="384">
                  <c:v>3.4865559428392499</c:v>
                </c:pt>
                <c:pt idx="385">
                  <c:v>3.4865559428392499</c:v>
                </c:pt>
                <c:pt idx="386">
                  <c:v>3.5035777142779096</c:v>
                </c:pt>
                <c:pt idx="387">
                  <c:v>3.5035777142779096</c:v>
                </c:pt>
                <c:pt idx="388">
                  <c:v>3.5206054930472201</c:v>
                </c:pt>
                <c:pt idx="389">
                  <c:v>3.5206054930472201</c:v>
                </c:pt>
                <c:pt idx="390">
                  <c:v>3.5376603621486895</c:v>
                </c:pt>
                <c:pt idx="391">
                  <c:v>3.5376603621486895</c:v>
                </c:pt>
                <c:pt idx="392">
                  <c:v>3.5547182471421199</c:v>
                </c:pt>
                <c:pt idx="393">
                  <c:v>3.5547182471421199</c:v>
                </c:pt>
                <c:pt idx="394">
                  <c:v>3.5717791496280302</c:v>
                </c:pt>
                <c:pt idx="395">
                  <c:v>3.5717791496280302</c:v>
                </c:pt>
                <c:pt idx="396">
                  <c:v>3.5888400521139405</c:v>
                </c:pt>
                <c:pt idx="397">
                  <c:v>3.5888400521139405</c:v>
                </c:pt>
                <c:pt idx="398">
                  <c:v>3.6229618570857594</c:v>
                </c:pt>
                <c:pt idx="399">
                  <c:v>3.6229618570857594</c:v>
                </c:pt>
                <c:pt idx="400">
                  <c:v>3.6400318248758596</c:v>
                </c:pt>
                <c:pt idx="401">
                  <c:v>3.6400318248758596</c:v>
                </c:pt>
                <c:pt idx="402">
                  <c:v>3.6571017926659599</c:v>
                </c:pt>
                <c:pt idx="403">
                  <c:v>3.6571017926659599</c:v>
                </c:pt>
                <c:pt idx="404">
                  <c:v>3.6741778114903796</c:v>
                </c:pt>
                <c:pt idx="405">
                  <c:v>3.6741778114903796</c:v>
                </c:pt>
                <c:pt idx="406">
                  <c:v>3.6912659474117002</c:v>
                </c:pt>
                <c:pt idx="407">
                  <c:v>3.6912659474117002</c:v>
                </c:pt>
                <c:pt idx="408">
                  <c:v>3.70835711583275</c:v>
                </c:pt>
                <c:pt idx="409">
                  <c:v>3.70835711583275</c:v>
                </c:pt>
                <c:pt idx="410">
                  <c:v>3.7254482842538001</c:v>
                </c:pt>
                <c:pt idx="411">
                  <c:v>3.7254482842538001</c:v>
                </c:pt>
                <c:pt idx="412">
                  <c:v>3.7425394526748299</c:v>
                </c:pt>
                <c:pt idx="413">
                  <c:v>3.7425394526748299</c:v>
                </c:pt>
                <c:pt idx="414">
                  <c:v>3.7596366925589</c:v>
                </c:pt>
                <c:pt idx="415">
                  <c:v>3.7596366925589</c:v>
                </c:pt>
                <c:pt idx="416">
                  <c:v>3.7767369703320801</c:v>
                </c:pt>
                <c:pt idx="417">
                  <c:v>3.7767369703320801</c:v>
                </c:pt>
                <c:pt idx="418">
                  <c:v>3.7938402876142798</c:v>
                </c:pt>
                <c:pt idx="419">
                  <c:v>3.7938402876142798</c:v>
                </c:pt>
                <c:pt idx="420">
                  <c:v>3.8109436048964906</c:v>
                </c:pt>
                <c:pt idx="421">
                  <c:v>3.8109436048964906</c:v>
                </c:pt>
                <c:pt idx="422">
                  <c:v>3.8280499638499101</c:v>
                </c:pt>
                <c:pt idx="423">
                  <c:v>3.8280499638499101</c:v>
                </c:pt>
                <c:pt idx="424">
                  <c:v>3.8451563228033301</c:v>
                </c:pt>
                <c:pt idx="425">
                  <c:v>3.8451563228033301</c:v>
                </c:pt>
                <c:pt idx="426">
                  <c:v>3.8622718165159093</c:v>
                </c:pt>
                <c:pt idx="427">
                  <c:v>3.8622718165159093</c:v>
                </c:pt>
                <c:pt idx="428">
                  <c:v>3.8965088992023298</c:v>
                </c:pt>
                <c:pt idx="429">
                  <c:v>3.8965088992023298</c:v>
                </c:pt>
                <c:pt idx="430">
                  <c:v>3.9136304903480301</c:v>
                </c:pt>
                <c:pt idx="431">
                  <c:v>3.9136304903480301</c:v>
                </c:pt>
                <c:pt idx="432">
                  <c:v>3.9307857071860401</c:v>
                </c:pt>
                <c:pt idx="433">
                  <c:v>3.9307857071860401</c:v>
                </c:pt>
                <c:pt idx="434">
                  <c:v>3.9479562548701899</c:v>
                </c:pt>
                <c:pt idx="435">
                  <c:v>3.9479562548701899</c:v>
                </c:pt>
                <c:pt idx="436">
                  <c:v>3.9651268025543298</c:v>
                </c:pt>
                <c:pt idx="437">
                  <c:v>3.9651268025543298</c:v>
                </c:pt>
                <c:pt idx="438">
                  <c:v>3.9823034924483496</c:v>
                </c:pt>
                <c:pt idx="439">
                  <c:v>3.9823034924483496</c:v>
                </c:pt>
                <c:pt idx="440">
                  <c:v>3.9994832556452602</c:v>
                </c:pt>
                <c:pt idx="441">
                  <c:v>3.9994832556452602</c:v>
                </c:pt>
                <c:pt idx="442">
                  <c:v>4.0166660937953198</c:v>
                </c:pt>
                <c:pt idx="443">
                  <c:v>4.0166660937953198</c:v>
                </c:pt>
                <c:pt idx="444">
                  <c:v>4.0338612449787998</c:v>
                </c:pt>
                <c:pt idx="445">
                  <c:v>4.0338612449787998</c:v>
                </c:pt>
                <c:pt idx="446">
                  <c:v>4.0510687290661203</c:v>
                </c:pt>
                <c:pt idx="447">
                  <c:v>4.0510687290661203</c:v>
                </c:pt>
                <c:pt idx="448">
                  <c:v>4.0682762131534398</c:v>
                </c:pt>
                <c:pt idx="449">
                  <c:v>4.0682762131534398</c:v>
                </c:pt>
                <c:pt idx="450">
                  <c:v>4.0854867843387304</c:v>
                </c:pt>
                <c:pt idx="451">
                  <c:v>4.0854867843387304</c:v>
                </c:pt>
                <c:pt idx="452">
                  <c:v>4.1027035341530604</c:v>
                </c:pt>
                <c:pt idx="453">
                  <c:v>4.1027035341530604</c:v>
                </c:pt>
                <c:pt idx="454">
                  <c:v>4.1199264681447803</c:v>
                </c:pt>
                <c:pt idx="455">
                  <c:v>4.1199264681447803</c:v>
                </c:pt>
                <c:pt idx="456">
                  <c:v>4.1543909086666497</c:v>
                </c:pt>
                <c:pt idx="457">
                  <c:v>4.1543909086666497</c:v>
                </c:pt>
                <c:pt idx="458">
                  <c:v>4.1716293275679703</c:v>
                </c:pt>
                <c:pt idx="459">
                  <c:v>4.1716293275679703</c:v>
                </c:pt>
                <c:pt idx="460">
                  <c:v>4.1888739506870003</c:v>
                </c:pt>
                <c:pt idx="461">
                  <c:v>4.1888739506870003</c:v>
                </c:pt>
                <c:pt idx="462">
                  <c:v>4.2061309978860901</c:v>
                </c:pt>
                <c:pt idx="463">
                  <c:v>4.2061309978860901</c:v>
                </c:pt>
                <c:pt idx="464">
                  <c:v>4.2233942649616196</c:v>
                </c:pt>
                <c:pt idx="465">
                  <c:v>4.2233942649616196</c:v>
                </c:pt>
                <c:pt idx="466">
                  <c:v>4.2406699874968004</c:v>
                </c:pt>
                <c:pt idx="467">
                  <c:v>4.2406699874968004</c:v>
                </c:pt>
                <c:pt idx="468">
                  <c:v>4.2579581857297901</c:v>
                </c:pt>
                <c:pt idx="469">
                  <c:v>4.2579581857297901</c:v>
                </c:pt>
                <c:pt idx="470">
                  <c:v>4.2752588799499396</c:v>
                </c:pt>
                <c:pt idx="471">
                  <c:v>4.2752588799499396</c:v>
                </c:pt>
                <c:pt idx="472">
                  <c:v>4.2925595741700802</c:v>
                </c:pt>
                <c:pt idx="473">
                  <c:v>4.2925595741700802</c:v>
                </c:pt>
                <c:pt idx="474">
                  <c:v>4.3098665254224899</c:v>
                </c:pt>
                <c:pt idx="475">
                  <c:v>4.3098665254224899</c:v>
                </c:pt>
                <c:pt idx="476">
                  <c:v>4.3271860065943502</c:v>
                </c:pt>
                <c:pt idx="477">
                  <c:v>4.3271860065943502</c:v>
                </c:pt>
                <c:pt idx="478">
                  <c:v>4.3445086236490997</c:v>
                </c:pt>
                <c:pt idx="479">
                  <c:v>4.3445086236490997</c:v>
                </c:pt>
                <c:pt idx="480">
                  <c:v>4.3618312407038502</c:v>
                </c:pt>
                <c:pt idx="481">
                  <c:v>4.3618312407038502</c:v>
                </c:pt>
                <c:pt idx="482">
                  <c:v>4.3791538577586104</c:v>
                </c:pt>
                <c:pt idx="483">
                  <c:v>4.3791538577586104</c:v>
                </c:pt>
                <c:pt idx="484">
                  <c:v>4.39647647481336</c:v>
                </c:pt>
                <c:pt idx="485">
                  <c:v>4.39647647481336</c:v>
                </c:pt>
                <c:pt idx="486">
                  <c:v>4.4138747502501499</c:v>
                </c:pt>
                <c:pt idx="487">
                  <c:v>4.4138747502501499</c:v>
                </c:pt>
                <c:pt idx="488">
                  <c:v>4.4313111102008502</c:v>
                </c:pt>
                <c:pt idx="489">
                  <c:v>4.4313111102008502</c:v>
                </c:pt>
                <c:pt idx="490">
                  <c:v>4.4488017194412999</c:v>
                </c:pt>
                <c:pt idx="491">
                  <c:v>4.4488017194412999</c:v>
                </c:pt>
                <c:pt idx="492">
                  <c:v>4.4663211910732299</c:v>
                </c:pt>
                <c:pt idx="493">
                  <c:v>4.4663211910732299</c:v>
                </c:pt>
                <c:pt idx="494">
                  <c:v>4.4838760750880997</c:v>
                </c:pt>
                <c:pt idx="495">
                  <c:v>4.4838760750880997</c:v>
                </c:pt>
                <c:pt idx="496">
                  <c:v>4.50145033891972</c:v>
                </c:pt>
                <c:pt idx="497">
                  <c:v>4.50145033891972</c:v>
                </c:pt>
                <c:pt idx="498">
                  <c:v>4.51906349820801</c:v>
                </c:pt>
                <c:pt idx="499">
                  <c:v>4.51906349820801</c:v>
                </c:pt>
                <c:pt idx="500">
                  <c:v>4.5367222621254903</c:v>
                </c:pt>
                <c:pt idx="501">
                  <c:v>4.5367222621254903</c:v>
                </c:pt>
                <c:pt idx="502">
                  <c:v>4.5547240116517704</c:v>
                </c:pt>
                <c:pt idx="503">
                  <c:v>4.5547240116517704</c:v>
                </c:pt>
                <c:pt idx="504">
                  <c:v>4.5727597780894804</c:v>
                </c:pt>
                <c:pt idx="505">
                  <c:v>4.5727597780894804</c:v>
                </c:pt>
                <c:pt idx="506">
                  <c:v>4.5910900201605296</c:v>
                </c:pt>
                <c:pt idx="507">
                  <c:v>4.5910900201605296</c:v>
                </c:pt>
                <c:pt idx="508">
                  <c:v>4.60957653633566</c:v>
                </c:pt>
                <c:pt idx="509">
                  <c:v>4.60957653633566</c:v>
                </c:pt>
                <c:pt idx="510">
                  <c:v>4.6286393707608502</c:v>
                </c:pt>
                <c:pt idx="511">
                  <c:v>4.6286393707608502</c:v>
                </c:pt>
                <c:pt idx="512">
                  <c:v>4.6480119810857001</c:v>
                </c:pt>
                <c:pt idx="513">
                  <c:v>4.6480119810857001</c:v>
                </c:pt>
                <c:pt idx="514">
                  <c:v>4.66774133925224</c:v>
                </c:pt>
                <c:pt idx="515">
                  <c:v>4.66774133925224</c:v>
                </c:pt>
                <c:pt idx="516">
                  <c:v>4.6875280263964401</c:v>
                </c:pt>
                <c:pt idx="517">
                  <c:v>4.6875280263964401</c:v>
                </c:pt>
                <c:pt idx="518">
                  <c:v>4.70738065542655</c:v>
                </c:pt>
                <c:pt idx="519">
                  <c:v>4.70738065542655</c:v>
                </c:pt>
                <c:pt idx="520">
                  <c:v>4.7274043199242604</c:v>
                </c:pt>
                <c:pt idx="521">
                  <c:v>4.7274043199242604</c:v>
                </c:pt>
                <c:pt idx="522">
                  <c:v>4.7475167530422802</c:v>
                </c:pt>
                <c:pt idx="523">
                  <c:v>4.7475167530422802</c:v>
                </c:pt>
                <c:pt idx="524">
                  <c:v>4.7680497306768901</c:v>
                </c:pt>
                <c:pt idx="525">
                  <c:v>4.7680497306768901</c:v>
                </c:pt>
                <c:pt idx="526">
                  <c:v>4.7886761006724203</c:v>
                </c:pt>
                <c:pt idx="527">
                  <c:v>4.7886761006724203</c:v>
                </c:pt>
                <c:pt idx="528">
                  <c:v>4.8093877221427999</c:v>
                </c:pt>
                <c:pt idx="529">
                  <c:v>4.8093877221427999</c:v>
                </c:pt>
                <c:pt idx="530">
                  <c:v>4.8301898664342904</c:v>
                </c:pt>
                <c:pt idx="531">
                  <c:v>4.8301898664342904</c:v>
                </c:pt>
                <c:pt idx="532">
                  <c:v>4.8511893832333897</c:v>
                </c:pt>
                <c:pt idx="533">
                  <c:v>4.8511893832333897</c:v>
                </c:pt>
                <c:pt idx="534">
                  <c:v>4.8722820036316996</c:v>
                </c:pt>
                <c:pt idx="535">
                  <c:v>4.8722820036316996</c:v>
                </c:pt>
                <c:pt idx="536">
                  <c:v>4.8934403038978003</c:v>
                </c:pt>
                <c:pt idx="537">
                  <c:v>4.8934403038978003</c:v>
                </c:pt>
                <c:pt idx="538">
                  <c:v>4.9146457798612504</c:v>
                </c:pt>
                <c:pt idx="539">
                  <c:v>4.9146457798612504</c:v>
                </c:pt>
                <c:pt idx="540">
                  <c:v>4.9360036761371102</c:v>
                </c:pt>
                <c:pt idx="541">
                  <c:v>4.9360036761371102</c:v>
                </c:pt>
                <c:pt idx="542">
                  <c:v>4.9582616944756399</c:v>
                </c:pt>
                <c:pt idx="543">
                  <c:v>4.9582616944756399</c:v>
                </c:pt>
                <c:pt idx="544">
                  <c:v>4.98068248671568</c:v>
                </c:pt>
                <c:pt idx="545">
                  <c:v>4.98068248671568</c:v>
                </c:pt>
                <c:pt idx="546">
                  <c:v>5.0032470361132804</c:v>
                </c:pt>
                <c:pt idx="547">
                  <c:v>5.0032470361132804</c:v>
                </c:pt>
                <c:pt idx="548">
                  <c:v>5.0263156988048499</c:v>
                </c:pt>
                <c:pt idx="549">
                  <c:v>5.0263156988048499</c:v>
                </c:pt>
                <c:pt idx="550">
                  <c:v>5.0496507563727198</c:v>
                </c:pt>
                <c:pt idx="551">
                  <c:v>5.0496507563727198</c:v>
                </c:pt>
                <c:pt idx="552">
                  <c:v>5.0733824107700203</c:v>
                </c:pt>
                <c:pt idx="553">
                  <c:v>5.0733824107700203</c:v>
                </c:pt>
                <c:pt idx="554">
                  <c:v>5.09782283754378</c:v>
                </c:pt>
                <c:pt idx="555">
                  <c:v>5.09782283754378</c:v>
                </c:pt>
                <c:pt idx="556">
                  <c:v>5.1226338642529097</c:v>
                </c:pt>
                <c:pt idx="557">
                  <c:v>5.1226338642529097</c:v>
                </c:pt>
                <c:pt idx="558">
                  <c:v>5.1727010759340404</c:v>
                </c:pt>
                <c:pt idx="559">
                  <c:v>5.1727010759340404</c:v>
                </c:pt>
                <c:pt idx="560">
                  <c:v>5.1978208902185603</c:v>
                </c:pt>
                <c:pt idx="561">
                  <c:v>5.1978208902185603</c:v>
                </c:pt>
                <c:pt idx="562">
                  <c:v>5.2492181139159202</c:v>
                </c:pt>
                <c:pt idx="563">
                  <c:v>5.2492181139159202</c:v>
                </c:pt>
                <c:pt idx="564">
                  <c:v>5.2756331632290197</c:v>
                </c:pt>
                <c:pt idx="565">
                  <c:v>5.2756331632290197</c:v>
                </c:pt>
                <c:pt idx="566">
                  <c:v>5.3021146747852903</c:v>
                </c:pt>
                <c:pt idx="567">
                  <c:v>5.3021146747852903</c:v>
                </c:pt>
                <c:pt idx="568">
                  <c:v>5.32982842524628</c:v>
                </c:pt>
                <c:pt idx="569">
                  <c:v>5.32982842524628</c:v>
                </c:pt>
                <c:pt idx="570">
                  <c:v>5.3590295885944297</c:v>
                </c:pt>
                <c:pt idx="571">
                  <c:v>5.3590295885944297</c:v>
                </c:pt>
                <c:pt idx="572">
                  <c:v>5.4186271770147103</c:v>
                </c:pt>
                <c:pt idx="573">
                  <c:v>5.4186271770147103</c:v>
                </c:pt>
                <c:pt idx="574">
                  <c:v>5.4485769467496601</c:v>
                </c:pt>
                <c:pt idx="575">
                  <c:v>5.4485769467496601</c:v>
                </c:pt>
                <c:pt idx="576">
                  <c:v>5.47859327152847</c:v>
                </c:pt>
                <c:pt idx="577">
                  <c:v>5.47859327152847</c:v>
                </c:pt>
                <c:pt idx="578">
                  <c:v>5.5095838966853501</c:v>
                </c:pt>
                <c:pt idx="579">
                  <c:v>5.5095838966853501</c:v>
                </c:pt>
                <c:pt idx="580">
                  <c:v>5.5457317222795703</c:v>
                </c:pt>
                <c:pt idx="581">
                  <c:v>5.5457317222795703</c:v>
                </c:pt>
                <c:pt idx="582">
                  <c:v>5.5853351890626799</c:v>
                </c:pt>
                <c:pt idx="583">
                  <c:v>5.5853351890626799</c:v>
                </c:pt>
                <c:pt idx="584">
                  <c:v>5.6312343941239096</c:v>
                </c:pt>
                <c:pt idx="585">
                  <c:v>5.6312343941239096</c:v>
                </c:pt>
                <c:pt idx="586">
                  <c:v>5.6790160475952298</c:v>
                </c:pt>
                <c:pt idx="587">
                  <c:v>5.6790160475952298</c:v>
                </c:pt>
                <c:pt idx="588">
                  <c:v>5.7280649212054202</c:v>
                </c:pt>
                <c:pt idx="589">
                  <c:v>5.7280649212054202</c:v>
                </c:pt>
                <c:pt idx="590">
                  <c:v>5.7779970902090199</c:v>
                </c:pt>
                <c:pt idx="591">
                  <c:v>5.7779970902090199</c:v>
                </c:pt>
                <c:pt idx="592">
                  <c:v>5.8297958823529399</c:v>
                </c:pt>
                <c:pt idx="593">
                  <c:v>5.8297958823529399</c:v>
                </c:pt>
                <c:pt idx="594">
                  <c:v>5.8823755608105897</c:v>
                </c:pt>
                <c:pt idx="595">
                  <c:v>5.8823755608105897</c:v>
                </c:pt>
                <c:pt idx="596">
                  <c:v>5.9372866602500203</c:v>
                </c:pt>
                <c:pt idx="597">
                  <c:v>5.9372866602500203</c:v>
                </c:pt>
                <c:pt idx="598">
                  <c:v>5.99330971762926</c:v>
                </c:pt>
                <c:pt idx="599">
                  <c:v>5.99330971762926</c:v>
                </c:pt>
                <c:pt idx="600">
                  <c:v>6.0503526122180702</c:v>
                </c:pt>
                <c:pt idx="601">
                  <c:v>6.0503526122180702</c:v>
                </c:pt>
                <c:pt idx="602">
                  <c:v>6.1091814458985798</c:v>
                </c:pt>
                <c:pt idx="603">
                  <c:v>6.1091814458985798</c:v>
                </c:pt>
                <c:pt idx="604">
                  <c:v>6.1688325377372797</c:v>
                </c:pt>
                <c:pt idx="605">
                  <c:v>6.1688325377372797</c:v>
                </c:pt>
                <c:pt idx="606">
                  <c:v>6.2914876586029802</c:v>
                </c:pt>
                <c:pt idx="607">
                  <c:v>6.2914876586029802</c:v>
                </c:pt>
                <c:pt idx="608">
                  <c:v>6.3535874017053002</c:v>
                </c:pt>
                <c:pt idx="609">
                  <c:v>6.3535874017053002</c:v>
                </c:pt>
                <c:pt idx="610">
                  <c:v>6.4161016958296599</c:v>
                </c:pt>
                <c:pt idx="611">
                  <c:v>6.4161016958296599</c:v>
                </c:pt>
                <c:pt idx="612">
                  <c:v>6.479505420967981</c:v>
                </c:pt>
                <c:pt idx="613">
                  <c:v>6.479505420967981</c:v>
                </c:pt>
                <c:pt idx="614">
                  <c:v>6.5429952339883704</c:v>
                </c:pt>
                <c:pt idx="615">
                  <c:v>6.5429952339883704</c:v>
                </c:pt>
                <c:pt idx="616">
                  <c:v>6.6070507547327297</c:v>
                </c:pt>
                <c:pt idx="617">
                  <c:v>6.6070507547327297</c:v>
                </c:pt>
                <c:pt idx="618">
                  <c:v>6.6823069587982102</c:v>
                </c:pt>
                <c:pt idx="619">
                  <c:v>6.6823069587982102</c:v>
                </c:pt>
                <c:pt idx="620">
                  <c:v>6.7581133706919596</c:v>
                </c:pt>
                <c:pt idx="621">
                  <c:v>6.7581133706919596</c:v>
                </c:pt>
                <c:pt idx="622">
                  <c:v>6.8422666979747211</c:v>
                </c:pt>
                <c:pt idx="623">
                  <c:v>6.8422666979747211</c:v>
                </c:pt>
                <c:pt idx="624">
                  <c:v>6.9653284328519094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A1E9-4305-A6FE-019536A88EF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95708416"/>
        <c:axId val="195710336"/>
      </c:scatterChart>
      <c:valAx>
        <c:axId val="195708416"/>
        <c:scaling>
          <c:orientation val="minMax"/>
          <c:max val="5"/>
        </c:scaling>
        <c:delete val="0"/>
        <c:axPos val="b"/>
        <c:title>
          <c:tx>
            <c:rich>
              <a:bodyPr/>
              <a:lstStyle/>
              <a:p>
                <a:pPr algn="ctr">
                  <a:defRPr/>
                </a:pPr>
                <a:r>
                  <a:rPr lang="en-US"/>
                  <a:t>Years</a:t>
                </a:r>
              </a:p>
            </c:rich>
          </c:tx>
          <c:layout>
            <c:manualLayout>
              <c:xMode val="edge"/>
              <c:yMode val="edge"/>
              <c:x val="0.48125887270624113"/>
              <c:y val="0.90712113772105274"/>
            </c:manualLayout>
          </c:layout>
          <c:overlay val="0"/>
        </c:title>
        <c:numFmt formatCode="0" sourceLinked="0"/>
        <c:majorTickMark val="out"/>
        <c:minorTickMark val="out"/>
        <c:tickLblPos val="nextTo"/>
        <c:spPr>
          <a:ln w="19050"/>
        </c:spPr>
        <c:txPr>
          <a:bodyPr rot="0" vert="horz"/>
          <a:lstStyle/>
          <a:p>
            <a:pPr>
              <a:defRPr/>
            </a:pPr>
            <a:endParaRPr lang="en-US"/>
          </a:p>
        </c:txPr>
        <c:crossAx val="195710336"/>
        <c:crosses val="autoZero"/>
        <c:crossBetween val="midCat"/>
        <c:majorUnit val="1"/>
        <c:minorUnit val="0.5"/>
      </c:valAx>
      <c:valAx>
        <c:axId val="195710336"/>
        <c:scaling>
          <c:orientation val="minMax"/>
          <c:max val="9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Cumulative Incidence (%)</a:t>
                </a:r>
              </a:p>
            </c:rich>
          </c:tx>
          <c:layout>
            <c:manualLayout>
              <c:xMode val="edge"/>
              <c:yMode val="edge"/>
              <c:x val="1.6155321758038226E-2"/>
              <c:y val="0.18552930883639546"/>
            </c:manualLayout>
          </c:layout>
          <c:overlay val="0"/>
        </c:title>
        <c:numFmt formatCode="#,##0" sourceLinked="0"/>
        <c:majorTickMark val="out"/>
        <c:minorTickMark val="none"/>
        <c:tickLblPos val="nextTo"/>
        <c:spPr>
          <a:ln w="19050"/>
        </c:spPr>
        <c:crossAx val="195708416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65167684607412957"/>
          <c:y val="0.64085830761756479"/>
          <c:w val="0.2225832746264583"/>
          <c:h val="0.1536283068987033"/>
        </c:manualLayout>
      </c:layout>
      <c:overlay val="0"/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1800"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1490699661938166E-2"/>
          <c:y val="2.3622194765138733E-2"/>
          <c:w val="0.87608548373238704"/>
          <c:h val="0.8257639069957261"/>
        </c:manualLayout>
      </c:layout>
      <c:scatterChart>
        <c:scatterStyle val="lineMarker"/>
        <c:varyColors val="0"/>
        <c:ser>
          <c:idx val="1"/>
          <c:order val="0"/>
          <c:tx>
            <c:strRef>
              <c:f>'4P MACE'!$C$1</c:f>
              <c:strCache>
                <c:ptCount val="1"/>
                <c:pt idx="0">
                  <c:v>Placebo</c:v>
                </c:pt>
              </c:strCache>
            </c:strRef>
          </c:tx>
          <c:spPr>
            <a:ln w="50800">
              <a:solidFill>
                <a:srgbClr val="0070C0"/>
              </a:solidFill>
            </a:ln>
          </c:spPr>
          <c:marker>
            <c:symbol val="none"/>
          </c:marker>
          <c:xVal>
            <c:numRef>
              <c:f>'4P MACE'!$F$2:$F$2584</c:f>
              <c:numCache>
                <c:formatCode>0.000</c:formatCode>
                <c:ptCount val="2583"/>
                <c:pt idx="0">
                  <c:v>0</c:v>
                </c:pt>
                <c:pt idx="1">
                  <c:v>2.7359768303968517E-3</c:v>
                </c:pt>
                <c:pt idx="2">
                  <c:v>2.7359768303968517E-3</c:v>
                </c:pt>
                <c:pt idx="3">
                  <c:v>8.2079304912005477E-3</c:v>
                </c:pt>
                <c:pt idx="4">
                  <c:v>8.2079304912005477E-3</c:v>
                </c:pt>
                <c:pt idx="5">
                  <c:v>1.0943907321597399E-2</c:v>
                </c:pt>
                <c:pt idx="6">
                  <c:v>1.0943907321597399E-2</c:v>
                </c:pt>
                <c:pt idx="7">
                  <c:v>1.3679884151994249E-2</c:v>
                </c:pt>
                <c:pt idx="8">
                  <c:v>1.3679884151994249E-2</c:v>
                </c:pt>
                <c:pt idx="9">
                  <c:v>1.6415860982391103E-2</c:v>
                </c:pt>
                <c:pt idx="10">
                  <c:v>1.6415860982391103E-2</c:v>
                </c:pt>
                <c:pt idx="11">
                  <c:v>2.1887814643194798E-2</c:v>
                </c:pt>
                <c:pt idx="12">
                  <c:v>2.1887814643194798E-2</c:v>
                </c:pt>
                <c:pt idx="13">
                  <c:v>2.4623791473591651E-2</c:v>
                </c:pt>
                <c:pt idx="14">
                  <c:v>2.4623791473591651E-2</c:v>
                </c:pt>
                <c:pt idx="15">
                  <c:v>3.5567698795189048E-2</c:v>
                </c:pt>
                <c:pt idx="16">
                  <c:v>3.5567698795189048E-2</c:v>
                </c:pt>
                <c:pt idx="17">
                  <c:v>3.8303675625585898E-2</c:v>
                </c:pt>
                <c:pt idx="18">
                  <c:v>3.8303675625585898E-2</c:v>
                </c:pt>
                <c:pt idx="19">
                  <c:v>4.1039652455982747E-2</c:v>
                </c:pt>
                <c:pt idx="20">
                  <c:v>4.1039652455982747E-2</c:v>
                </c:pt>
                <c:pt idx="21">
                  <c:v>4.6511606116786446E-2</c:v>
                </c:pt>
                <c:pt idx="22">
                  <c:v>4.6511606116786446E-2</c:v>
                </c:pt>
                <c:pt idx="23">
                  <c:v>5.1983559777580145E-2</c:v>
                </c:pt>
                <c:pt idx="24">
                  <c:v>5.1983559777580145E-2</c:v>
                </c:pt>
                <c:pt idx="25">
                  <c:v>5.4719536607976994E-2</c:v>
                </c:pt>
                <c:pt idx="26">
                  <c:v>5.4719536607976994E-2</c:v>
                </c:pt>
                <c:pt idx="27">
                  <c:v>5.7455513438373851E-2</c:v>
                </c:pt>
                <c:pt idx="28">
                  <c:v>5.7455513438373851E-2</c:v>
                </c:pt>
                <c:pt idx="29">
                  <c:v>6.2927467099177556E-2</c:v>
                </c:pt>
                <c:pt idx="30">
                  <c:v>6.2927467099177556E-2</c:v>
                </c:pt>
                <c:pt idx="31">
                  <c:v>6.5663443929574405E-2</c:v>
                </c:pt>
                <c:pt idx="32">
                  <c:v>6.5663443929574405E-2</c:v>
                </c:pt>
                <c:pt idx="33">
                  <c:v>7.1135397590368105E-2</c:v>
                </c:pt>
                <c:pt idx="34">
                  <c:v>7.1135397590368105E-2</c:v>
                </c:pt>
                <c:pt idx="35">
                  <c:v>7.3871374420774946E-2</c:v>
                </c:pt>
                <c:pt idx="36">
                  <c:v>7.3871374420774946E-2</c:v>
                </c:pt>
                <c:pt idx="37">
                  <c:v>7.9343328081568645E-2</c:v>
                </c:pt>
                <c:pt idx="38">
                  <c:v>7.9343328081568645E-2</c:v>
                </c:pt>
                <c:pt idx="39">
                  <c:v>8.481528174237235E-2</c:v>
                </c:pt>
                <c:pt idx="40">
                  <c:v>8.481528174237235E-2</c:v>
                </c:pt>
                <c:pt idx="41">
                  <c:v>9.0287235403166063E-2</c:v>
                </c:pt>
                <c:pt idx="42">
                  <c:v>9.0287235403166063E-2</c:v>
                </c:pt>
                <c:pt idx="43">
                  <c:v>9.3023212233562913E-2</c:v>
                </c:pt>
                <c:pt idx="44">
                  <c:v>9.3023212233562913E-2</c:v>
                </c:pt>
                <c:pt idx="45">
                  <c:v>9.5759189063959749E-2</c:v>
                </c:pt>
                <c:pt idx="46">
                  <c:v>9.5759189063959749E-2</c:v>
                </c:pt>
                <c:pt idx="47">
                  <c:v>0.10123114272476345</c:v>
                </c:pt>
                <c:pt idx="48">
                  <c:v>0.10123114272476345</c:v>
                </c:pt>
                <c:pt idx="49">
                  <c:v>0.10670309638555714</c:v>
                </c:pt>
                <c:pt idx="50">
                  <c:v>0.10670309638555714</c:v>
                </c:pt>
                <c:pt idx="51">
                  <c:v>0.10943907321595399</c:v>
                </c:pt>
                <c:pt idx="52">
                  <c:v>0.10943907321595399</c:v>
                </c:pt>
                <c:pt idx="53">
                  <c:v>0.11217505004636084</c:v>
                </c:pt>
                <c:pt idx="54">
                  <c:v>0.11217505004636084</c:v>
                </c:pt>
                <c:pt idx="55">
                  <c:v>0.11764700370715456</c:v>
                </c:pt>
                <c:pt idx="56">
                  <c:v>0.11764700370715456</c:v>
                </c:pt>
                <c:pt idx="57">
                  <c:v>0.12311895736794826</c:v>
                </c:pt>
                <c:pt idx="58">
                  <c:v>0.12311895736794826</c:v>
                </c:pt>
                <c:pt idx="59">
                  <c:v>0.12585493419835511</c:v>
                </c:pt>
                <c:pt idx="60">
                  <c:v>0.12585493419835511</c:v>
                </c:pt>
                <c:pt idx="61">
                  <c:v>0.12859091102875195</c:v>
                </c:pt>
                <c:pt idx="62">
                  <c:v>0.12859091102875195</c:v>
                </c:pt>
                <c:pt idx="63">
                  <c:v>0.13406286468954565</c:v>
                </c:pt>
                <c:pt idx="64">
                  <c:v>0.13406286468954565</c:v>
                </c:pt>
                <c:pt idx="65">
                  <c:v>0.1367988415199525</c:v>
                </c:pt>
                <c:pt idx="66">
                  <c:v>0.1367988415199525</c:v>
                </c:pt>
                <c:pt idx="67">
                  <c:v>0.1477427488415399</c:v>
                </c:pt>
                <c:pt idx="68">
                  <c:v>0.1477427488415399</c:v>
                </c:pt>
                <c:pt idx="69">
                  <c:v>0.15047872567194676</c:v>
                </c:pt>
                <c:pt idx="70">
                  <c:v>0.15047872567194676</c:v>
                </c:pt>
                <c:pt idx="71">
                  <c:v>0.15595067933274046</c:v>
                </c:pt>
                <c:pt idx="72">
                  <c:v>0.15595067933274046</c:v>
                </c:pt>
                <c:pt idx="73">
                  <c:v>0.17510251714552841</c:v>
                </c:pt>
                <c:pt idx="74">
                  <c:v>0.17510251714552841</c:v>
                </c:pt>
                <c:pt idx="75">
                  <c:v>0.17783849397593524</c:v>
                </c:pt>
                <c:pt idx="76">
                  <c:v>0.17783849397593524</c:v>
                </c:pt>
                <c:pt idx="77">
                  <c:v>0.18331044763672893</c:v>
                </c:pt>
                <c:pt idx="78">
                  <c:v>0.18331044763672893</c:v>
                </c:pt>
                <c:pt idx="79">
                  <c:v>0.18604642446712583</c:v>
                </c:pt>
                <c:pt idx="80">
                  <c:v>0.18604642446712583</c:v>
                </c:pt>
                <c:pt idx="81">
                  <c:v>0.18878240129753268</c:v>
                </c:pt>
                <c:pt idx="82">
                  <c:v>0.18878240129753268</c:v>
                </c:pt>
                <c:pt idx="83">
                  <c:v>0.20246228544952691</c:v>
                </c:pt>
                <c:pt idx="84">
                  <c:v>0.20246228544952691</c:v>
                </c:pt>
                <c:pt idx="85">
                  <c:v>0.21067021594071747</c:v>
                </c:pt>
                <c:pt idx="86">
                  <c:v>0.21067021594071747</c:v>
                </c:pt>
                <c:pt idx="87">
                  <c:v>0.21340619277111428</c:v>
                </c:pt>
                <c:pt idx="88">
                  <c:v>0.21340619277111428</c:v>
                </c:pt>
                <c:pt idx="89">
                  <c:v>0.22708607692310856</c:v>
                </c:pt>
                <c:pt idx="90">
                  <c:v>0.22708607692310856</c:v>
                </c:pt>
                <c:pt idx="91">
                  <c:v>0.22982205375351539</c:v>
                </c:pt>
                <c:pt idx="92">
                  <c:v>0.22982205375351539</c:v>
                </c:pt>
                <c:pt idx="93">
                  <c:v>0.23255803058391225</c:v>
                </c:pt>
                <c:pt idx="94">
                  <c:v>0.23255803058391225</c:v>
                </c:pt>
                <c:pt idx="95">
                  <c:v>0.23529400741430911</c:v>
                </c:pt>
                <c:pt idx="96">
                  <c:v>0.23529400741430911</c:v>
                </c:pt>
                <c:pt idx="97">
                  <c:v>0.23802998424470595</c:v>
                </c:pt>
                <c:pt idx="98">
                  <c:v>0.23802998424470595</c:v>
                </c:pt>
                <c:pt idx="99">
                  <c:v>0.24350193790550967</c:v>
                </c:pt>
                <c:pt idx="100">
                  <c:v>0.24350193790550967</c:v>
                </c:pt>
                <c:pt idx="101">
                  <c:v>0.24623791473590648</c:v>
                </c:pt>
                <c:pt idx="102">
                  <c:v>0.24623791473590648</c:v>
                </c:pt>
                <c:pt idx="103">
                  <c:v>0.24897389156630337</c:v>
                </c:pt>
                <c:pt idx="104">
                  <c:v>0.24897389156630337</c:v>
                </c:pt>
                <c:pt idx="105">
                  <c:v>0.25170986839670023</c:v>
                </c:pt>
                <c:pt idx="106">
                  <c:v>0.25170986839670023</c:v>
                </c:pt>
                <c:pt idx="107">
                  <c:v>0.25991779888790073</c:v>
                </c:pt>
                <c:pt idx="108">
                  <c:v>0.25991779888790073</c:v>
                </c:pt>
                <c:pt idx="109">
                  <c:v>0.26265377571829762</c:v>
                </c:pt>
                <c:pt idx="110">
                  <c:v>0.26265377571829762</c:v>
                </c:pt>
                <c:pt idx="111">
                  <c:v>0.26538975254869451</c:v>
                </c:pt>
                <c:pt idx="112">
                  <c:v>0.26538975254869451</c:v>
                </c:pt>
                <c:pt idx="113">
                  <c:v>0.26812572937910129</c:v>
                </c:pt>
                <c:pt idx="114">
                  <c:v>0.26812572937910129</c:v>
                </c:pt>
                <c:pt idx="115">
                  <c:v>0.27086170620949818</c:v>
                </c:pt>
                <c:pt idx="116">
                  <c:v>0.27086170620949818</c:v>
                </c:pt>
                <c:pt idx="117">
                  <c:v>0.27359768303989501</c:v>
                </c:pt>
                <c:pt idx="118">
                  <c:v>0.27359768303989501</c:v>
                </c:pt>
                <c:pt idx="119">
                  <c:v>0.27633365987029185</c:v>
                </c:pt>
                <c:pt idx="120">
                  <c:v>0.27633365987029185</c:v>
                </c:pt>
                <c:pt idx="121">
                  <c:v>0.2845415903614924</c:v>
                </c:pt>
                <c:pt idx="122">
                  <c:v>0.2845415903614924</c:v>
                </c:pt>
                <c:pt idx="123">
                  <c:v>0.28727756719188929</c:v>
                </c:pt>
                <c:pt idx="124">
                  <c:v>0.28727756719188929</c:v>
                </c:pt>
                <c:pt idx="125">
                  <c:v>0.29001354402228613</c:v>
                </c:pt>
                <c:pt idx="126">
                  <c:v>0.29001354402228613</c:v>
                </c:pt>
                <c:pt idx="127">
                  <c:v>0.30642940500468718</c:v>
                </c:pt>
                <c:pt idx="128">
                  <c:v>0.30642940500468718</c:v>
                </c:pt>
                <c:pt idx="129">
                  <c:v>0.31190135866548091</c:v>
                </c:pt>
                <c:pt idx="130">
                  <c:v>0.31190135866548091</c:v>
                </c:pt>
                <c:pt idx="131">
                  <c:v>0.31463733549587775</c:v>
                </c:pt>
                <c:pt idx="132">
                  <c:v>0.31463733549587775</c:v>
                </c:pt>
                <c:pt idx="133">
                  <c:v>0.31737331232627458</c:v>
                </c:pt>
                <c:pt idx="134">
                  <c:v>0.31737331232627458</c:v>
                </c:pt>
                <c:pt idx="135">
                  <c:v>0.3228452659870783</c:v>
                </c:pt>
                <c:pt idx="136">
                  <c:v>0.3228452659870783</c:v>
                </c:pt>
                <c:pt idx="137">
                  <c:v>0.32558124281747519</c:v>
                </c:pt>
                <c:pt idx="138">
                  <c:v>0.32558124281747519</c:v>
                </c:pt>
                <c:pt idx="139">
                  <c:v>0.32831721964787197</c:v>
                </c:pt>
                <c:pt idx="140">
                  <c:v>0.32831721964787197</c:v>
                </c:pt>
                <c:pt idx="141">
                  <c:v>0.33105319647826886</c:v>
                </c:pt>
                <c:pt idx="142">
                  <c:v>0.33105319647826886</c:v>
                </c:pt>
                <c:pt idx="143">
                  <c:v>0.33378917330867569</c:v>
                </c:pt>
                <c:pt idx="144">
                  <c:v>0.33378917330867569</c:v>
                </c:pt>
                <c:pt idx="145">
                  <c:v>0.33926112696946942</c:v>
                </c:pt>
                <c:pt idx="146">
                  <c:v>0.33926112696946942</c:v>
                </c:pt>
                <c:pt idx="147">
                  <c:v>0.35567698795186048</c:v>
                </c:pt>
                <c:pt idx="148">
                  <c:v>0.35567698795186048</c:v>
                </c:pt>
                <c:pt idx="149">
                  <c:v>0.36114894161266425</c:v>
                </c:pt>
                <c:pt idx="150">
                  <c:v>0.36114894161266425</c:v>
                </c:pt>
                <c:pt idx="151">
                  <c:v>0.36662089527345787</c:v>
                </c:pt>
                <c:pt idx="152">
                  <c:v>0.36662089527345787</c:v>
                </c:pt>
                <c:pt idx="153">
                  <c:v>0.37482882576465848</c:v>
                </c:pt>
                <c:pt idx="154">
                  <c:v>0.37482882576465848</c:v>
                </c:pt>
                <c:pt idx="155">
                  <c:v>0.37756480259505526</c:v>
                </c:pt>
                <c:pt idx="156">
                  <c:v>0.37756480259505526</c:v>
                </c:pt>
                <c:pt idx="157">
                  <c:v>0.38030077942545215</c:v>
                </c:pt>
                <c:pt idx="158">
                  <c:v>0.38030077942545215</c:v>
                </c:pt>
                <c:pt idx="159">
                  <c:v>0.38577273308625587</c:v>
                </c:pt>
                <c:pt idx="160">
                  <c:v>0.38577273308625587</c:v>
                </c:pt>
                <c:pt idx="161">
                  <c:v>0.38850870991665271</c:v>
                </c:pt>
                <c:pt idx="162">
                  <c:v>0.38850870991665271</c:v>
                </c:pt>
                <c:pt idx="163">
                  <c:v>0.39398066357744638</c:v>
                </c:pt>
                <c:pt idx="164">
                  <c:v>0.39398066357744638</c:v>
                </c:pt>
                <c:pt idx="165">
                  <c:v>0.39945261723825015</c:v>
                </c:pt>
                <c:pt idx="166">
                  <c:v>0.39945261723825015</c:v>
                </c:pt>
                <c:pt idx="167">
                  <c:v>0.41039652455984754</c:v>
                </c:pt>
                <c:pt idx="168">
                  <c:v>0.41039652455984754</c:v>
                </c:pt>
                <c:pt idx="169">
                  <c:v>0.41313250139024443</c:v>
                </c:pt>
                <c:pt idx="170">
                  <c:v>0.41313250139024443</c:v>
                </c:pt>
                <c:pt idx="171">
                  <c:v>0.41860445505103805</c:v>
                </c:pt>
                <c:pt idx="172">
                  <c:v>0.41860445505103805</c:v>
                </c:pt>
                <c:pt idx="173">
                  <c:v>0.42134043188143494</c:v>
                </c:pt>
                <c:pt idx="174">
                  <c:v>0.42134043188143494</c:v>
                </c:pt>
                <c:pt idx="175">
                  <c:v>0.4268123855422386</c:v>
                </c:pt>
                <c:pt idx="176">
                  <c:v>0.4268123855422386</c:v>
                </c:pt>
                <c:pt idx="177">
                  <c:v>0.42954836237263544</c:v>
                </c:pt>
                <c:pt idx="178">
                  <c:v>0.42954836237263544</c:v>
                </c:pt>
                <c:pt idx="179">
                  <c:v>0.43775629286383605</c:v>
                </c:pt>
                <c:pt idx="180">
                  <c:v>0.43775629286383605</c:v>
                </c:pt>
                <c:pt idx="181">
                  <c:v>0.44049226969423289</c:v>
                </c:pt>
                <c:pt idx="182">
                  <c:v>0.44049226969423289</c:v>
                </c:pt>
                <c:pt idx="183">
                  <c:v>0.44322824652462967</c:v>
                </c:pt>
                <c:pt idx="184">
                  <c:v>0.44322824652462967</c:v>
                </c:pt>
                <c:pt idx="185">
                  <c:v>0.44596422335502656</c:v>
                </c:pt>
                <c:pt idx="186">
                  <c:v>0.44596422335502656</c:v>
                </c:pt>
                <c:pt idx="187">
                  <c:v>0.44870020018542345</c:v>
                </c:pt>
                <c:pt idx="188">
                  <c:v>0.44870020018542345</c:v>
                </c:pt>
                <c:pt idx="189">
                  <c:v>0.45417215384622706</c:v>
                </c:pt>
                <c:pt idx="190">
                  <c:v>0.45417215384622706</c:v>
                </c:pt>
                <c:pt idx="191">
                  <c:v>0.45964410750702084</c:v>
                </c:pt>
                <c:pt idx="192">
                  <c:v>0.45964410750702084</c:v>
                </c:pt>
                <c:pt idx="193">
                  <c:v>0.4651160611678245</c:v>
                </c:pt>
                <c:pt idx="194">
                  <c:v>0.4651160611678245</c:v>
                </c:pt>
                <c:pt idx="195">
                  <c:v>0.46785203799822134</c:v>
                </c:pt>
                <c:pt idx="196">
                  <c:v>0.46785203799822134</c:v>
                </c:pt>
                <c:pt idx="197">
                  <c:v>0.47879594531981878</c:v>
                </c:pt>
                <c:pt idx="198">
                  <c:v>0.47879594531981878</c:v>
                </c:pt>
                <c:pt idx="199">
                  <c:v>0.48153192215021556</c:v>
                </c:pt>
                <c:pt idx="200">
                  <c:v>0.48153192215021556</c:v>
                </c:pt>
                <c:pt idx="201">
                  <c:v>0.48426789898061245</c:v>
                </c:pt>
                <c:pt idx="202">
                  <c:v>0.48426789898061245</c:v>
                </c:pt>
                <c:pt idx="203">
                  <c:v>0.49521180630220984</c:v>
                </c:pt>
                <c:pt idx="204">
                  <c:v>0.49521180630220984</c:v>
                </c:pt>
                <c:pt idx="205">
                  <c:v>0.49794778313260674</c:v>
                </c:pt>
                <c:pt idx="206">
                  <c:v>0.49794778313260674</c:v>
                </c:pt>
                <c:pt idx="207">
                  <c:v>0.50068375996300352</c:v>
                </c:pt>
                <c:pt idx="208">
                  <c:v>0.50068375996300352</c:v>
                </c:pt>
                <c:pt idx="209">
                  <c:v>0.50341973679341046</c:v>
                </c:pt>
                <c:pt idx="210">
                  <c:v>0.50341973679341046</c:v>
                </c:pt>
                <c:pt idx="211">
                  <c:v>0.50889169045420402</c:v>
                </c:pt>
                <c:pt idx="212">
                  <c:v>0.50889169045420402</c:v>
                </c:pt>
                <c:pt idx="213">
                  <c:v>0.51162766728460096</c:v>
                </c:pt>
                <c:pt idx="214">
                  <c:v>0.51162766728460096</c:v>
                </c:pt>
                <c:pt idx="215">
                  <c:v>0.52804352826700207</c:v>
                </c:pt>
                <c:pt idx="216">
                  <c:v>0.52804352826700207</c:v>
                </c:pt>
                <c:pt idx="217">
                  <c:v>0.53898743558858941</c:v>
                </c:pt>
                <c:pt idx="218">
                  <c:v>0.53898743558858941</c:v>
                </c:pt>
                <c:pt idx="219">
                  <c:v>0.54172341241899635</c:v>
                </c:pt>
                <c:pt idx="220">
                  <c:v>0.54172341241899635</c:v>
                </c:pt>
                <c:pt idx="221">
                  <c:v>0.54993134291018686</c:v>
                </c:pt>
                <c:pt idx="222">
                  <c:v>0.54993134291018686</c:v>
                </c:pt>
                <c:pt idx="223">
                  <c:v>0.55813927340138736</c:v>
                </c:pt>
                <c:pt idx="224">
                  <c:v>0.55813927340138736</c:v>
                </c:pt>
                <c:pt idx="225">
                  <c:v>0.56087525023178431</c:v>
                </c:pt>
                <c:pt idx="226">
                  <c:v>0.56087525023178431</c:v>
                </c:pt>
                <c:pt idx="227">
                  <c:v>0.5690831807229848</c:v>
                </c:pt>
                <c:pt idx="228">
                  <c:v>0.5690831807229848</c:v>
                </c:pt>
                <c:pt idx="229">
                  <c:v>0.57181915755338164</c:v>
                </c:pt>
                <c:pt idx="230">
                  <c:v>0.57181915755338164</c:v>
                </c:pt>
                <c:pt idx="231">
                  <c:v>0.57729111121417542</c:v>
                </c:pt>
                <c:pt idx="232">
                  <c:v>0.57729111121417542</c:v>
                </c:pt>
                <c:pt idx="233">
                  <c:v>0.58002708804458225</c:v>
                </c:pt>
                <c:pt idx="234">
                  <c:v>0.58002708804458225</c:v>
                </c:pt>
                <c:pt idx="235">
                  <c:v>0.59097099536616959</c:v>
                </c:pt>
                <c:pt idx="236">
                  <c:v>0.59097099536616959</c:v>
                </c:pt>
                <c:pt idx="237">
                  <c:v>0.60191490268776704</c:v>
                </c:pt>
                <c:pt idx="238">
                  <c:v>0.60191490268776704</c:v>
                </c:pt>
                <c:pt idx="239">
                  <c:v>0.6073868563485707</c:v>
                </c:pt>
                <c:pt idx="240">
                  <c:v>0.6073868563485707</c:v>
                </c:pt>
                <c:pt idx="241">
                  <c:v>0.61012283317896754</c:v>
                </c:pt>
                <c:pt idx="242">
                  <c:v>0.61012283317896754</c:v>
                </c:pt>
                <c:pt idx="243">
                  <c:v>0.61833076367015805</c:v>
                </c:pt>
                <c:pt idx="244">
                  <c:v>0.61833076367015805</c:v>
                </c:pt>
                <c:pt idx="245">
                  <c:v>0.62106674050056498</c:v>
                </c:pt>
                <c:pt idx="246">
                  <c:v>0.62106674050056498</c:v>
                </c:pt>
                <c:pt idx="247">
                  <c:v>0.62380271733096182</c:v>
                </c:pt>
                <c:pt idx="248">
                  <c:v>0.62380271733096182</c:v>
                </c:pt>
                <c:pt idx="249">
                  <c:v>0.62927467099175549</c:v>
                </c:pt>
                <c:pt idx="250">
                  <c:v>0.62927467099175549</c:v>
                </c:pt>
                <c:pt idx="251">
                  <c:v>0.64021857831335294</c:v>
                </c:pt>
                <c:pt idx="252">
                  <c:v>0.64021857831335294</c:v>
                </c:pt>
                <c:pt idx="253">
                  <c:v>0.64295455514374977</c:v>
                </c:pt>
                <c:pt idx="254">
                  <c:v>0.64295455514374977</c:v>
                </c:pt>
                <c:pt idx="255">
                  <c:v>0.6456905319741566</c:v>
                </c:pt>
                <c:pt idx="256">
                  <c:v>0.6456905319741566</c:v>
                </c:pt>
                <c:pt idx="257">
                  <c:v>0.65116248563495038</c:v>
                </c:pt>
                <c:pt idx="258">
                  <c:v>0.65116248563495038</c:v>
                </c:pt>
                <c:pt idx="259">
                  <c:v>0.65389846246534722</c:v>
                </c:pt>
                <c:pt idx="260">
                  <c:v>0.65389846246534722</c:v>
                </c:pt>
                <c:pt idx="261">
                  <c:v>0.65937041612615088</c:v>
                </c:pt>
                <c:pt idx="262">
                  <c:v>0.65937041612615088</c:v>
                </c:pt>
                <c:pt idx="263">
                  <c:v>0.66210639295654772</c:v>
                </c:pt>
                <c:pt idx="264">
                  <c:v>0.66210639295654772</c:v>
                </c:pt>
                <c:pt idx="265">
                  <c:v>0.66484236978694466</c:v>
                </c:pt>
                <c:pt idx="266">
                  <c:v>0.66484236978694466</c:v>
                </c:pt>
                <c:pt idx="267">
                  <c:v>0.66757834661734139</c:v>
                </c:pt>
                <c:pt idx="268">
                  <c:v>0.66757834661734139</c:v>
                </c:pt>
                <c:pt idx="269">
                  <c:v>0.67031432344773823</c:v>
                </c:pt>
                <c:pt idx="270">
                  <c:v>0.67031432344773823</c:v>
                </c:pt>
                <c:pt idx="271">
                  <c:v>0.69493811492132995</c:v>
                </c:pt>
                <c:pt idx="272">
                  <c:v>0.69493811492132995</c:v>
                </c:pt>
                <c:pt idx="273">
                  <c:v>0.69767409175173678</c:v>
                </c:pt>
                <c:pt idx="274">
                  <c:v>0.69767409175173678</c:v>
                </c:pt>
                <c:pt idx="275">
                  <c:v>0.70314604541253034</c:v>
                </c:pt>
                <c:pt idx="276">
                  <c:v>0.70314604541253034</c:v>
                </c:pt>
                <c:pt idx="277">
                  <c:v>0.70588202224292718</c:v>
                </c:pt>
                <c:pt idx="278">
                  <c:v>0.70588202224292718</c:v>
                </c:pt>
                <c:pt idx="279">
                  <c:v>0.70861799907332412</c:v>
                </c:pt>
                <c:pt idx="280">
                  <c:v>0.70861799907332412</c:v>
                </c:pt>
                <c:pt idx="281">
                  <c:v>0.7140899527341279</c:v>
                </c:pt>
                <c:pt idx="282">
                  <c:v>0.7140899527341279</c:v>
                </c:pt>
                <c:pt idx="283">
                  <c:v>0.71682592956452473</c:v>
                </c:pt>
                <c:pt idx="284">
                  <c:v>0.71682592956452473</c:v>
                </c:pt>
                <c:pt idx="285">
                  <c:v>0.7305058137165189</c:v>
                </c:pt>
                <c:pt idx="286">
                  <c:v>0.7305058137165189</c:v>
                </c:pt>
                <c:pt idx="287">
                  <c:v>0.74144972103811646</c:v>
                </c:pt>
                <c:pt idx="288">
                  <c:v>0.74144972103811646</c:v>
                </c:pt>
                <c:pt idx="289">
                  <c:v>0.74692167469891002</c:v>
                </c:pt>
                <c:pt idx="290">
                  <c:v>0.74692167469891002</c:v>
                </c:pt>
                <c:pt idx="291">
                  <c:v>0.7523936283597138</c:v>
                </c:pt>
                <c:pt idx="292">
                  <c:v>0.7523936283597138</c:v>
                </c:pt>
                <c:pt idx="293">
                  <c:v>0.75786558202050747</c:v>
                </c:pt>
                <c:pt idx="294">
                  <c:v>0.75786558202050747</c:v>
                </c:pt>
                <c:pt idx="295">
                  <c:v>0.7606015588509043</c:v>
                </c:pt>
                <c:pt idx="296">
                  <c:v>0.7606015588509043</c:v>
                </c:pt>
                <c:pt idx="297">
                  <c:v>0.7688094893421048</c:v>
                </c:pt>
                <c:pt idx="298">
                  <c:v>0.7688094893421048</c:v>
                </c:pt>
                <c:pt idx="299">
                  <c:v>0.77428144300289858</c:v>
                </c:pt>
                <c:pt idx="300">
                  <c:v>0.77428144300289858</c:v>
                </c:pt>
                <c:pt idx="301">
                  <c:v>0.77701741983330541</c:v>
                </c:pt>
                <c:pt idx="302">
                  <c:v>0.77701741983330541</c:v>
                </c:pt>
                <c:pt idx="303">
                  <c:v>0.77975339666370225</c:v>
                </c:pt>
                <c:pt idx="304">
                  <c:v>0.77975339666370225</c:v>
                </c:pt>
                <c:pt idx="305">
                  <c:v>0.78248937349409897</c:v>
                </c:pt>
                <c:pt idx="306">
                  <c:v>0.78248937349409897</c:v>
                </c:pt>
                <c:pt idx="307">
                  <c:v>0.78522535032449603</c:v>
                </c:pt>
                <c:pt idx="308">
                  <c:v>0.78522535032449603</c:v>
                </c:pt>
                <c:pt idx="309">
                  <c:v>0.79069730398529969</c:v>
                </c:pt>
                <c:pt idx="310">
                  <c:v>0.79069730398529969</c:v>
                </c:pt>
                <c:pt idx="311">
                  <c:v>0.79616925764609336</c:v>
                </c:pt>
                <c:pt idx="312">
                  <c:v>0.79616925764609336</c:v>
                </c:pt>
                <c:pt idx="313">
                  <c:v>0.80437718813729386</c:v>
                </c:pt>
                <c:pt idx="314">
                  <c:v>0.80437718813729386</c:v>
                </c:pt>
                <c:pt idx="315">
                  <c:v>0.8071131649676907</c:v>
                </c:pt>
                <c:pt idx="316">
                  <c:v>0.8071131649676907</c:v>
                </c:pt>
                <c:pt idx="317">
                  <c:v>0.80984914179808754</c:v>
                </c:pt>
                <c:pt idx="318">
                  <c:v>0.80984914179808754</c:v>
                </c:pt>
                <c:pt idx="319">
                  <c:v>0.81258511862848448</c:v>
                </c:pt>
                <c:pt idx="320">
                  <c:v>0.81258511862848448</c:v>
                </c:pt>
                <c:pt idx="321">
                  <c:v>0.81805707228928815</c:v>
                </c:pt>
                <c:pt idx="322">
                  <c:v>0.81805707228928815</c:v>
                </c:pt>
                <c:pt idx="323">
                  <c:v>0.82352902595008193</c:v>
                </c:pt>
                <c:pt idx="324">
                  <c:v>0.82352902595008193</c:v>
                </c:pt>
                <c:pt idx="325">
                  <c:v>0.82626500278047865</c:v>
                </c:pt>
                <c:pt idx="326">
                  <c:v>0.82626500278047865</c:v>
                </c:pt>
                <c:pt idx="327">
                  <c:v>0.82900097961088548</c:v>
                </c:pt>
                <c:pt idx="328">
                  <c:v>0.82900097961088548</c:v>
                </c:pt>
                <c:pt idx="329">
                  <c:v>0.83447293327167926</c:v>
                </c:pt>
                <c:pt idx="330">
                  <c:v>0.83447293327167926</c:v>
                </c:pt>
                <c:pt idx="331">
                  <c:v>0.8372089101020761</c:v>
                </c:pt>
                <c:pt idx="332">
                  <c:v>0.8372089101020761</c:v>
                </c:pt>
                <c:pt idx="333">
                  <c:v>0.83994488693248304</c:v>
                </c:pt>
                <c:pt idx="334">
                  <c:v>0.83994488693248304</c:v>
                </c:pt>
                <c:pt idx="335">
                  <c:v>0.84268086376287987</c:v>
                </c:pt>
                <c:pt idx="336">
                  <c:v>0.84268086376287987</c:v>
                </c:pt>
                <c:pt idx="337">
                  <c:v>0.8454168405932766</c:v>
                </c:pt>
                <c:pt idx="338">
                  <c:v>0.8454168405932766</c:v>
                </c:pt>
                <c:pt idx="339">
                  <c:v>0.84815281742367366</c:v>
                </c:pt>
                <c:pt idx="340">
                  <c:v>0.84815281742367366</c:v>
                </c:pt>
                <c:pt idx="341">
                  <c:v>0.85636074791487404</c:v>
                </c:pt>
                <c:pt idx="342">
                  <c:v>0.85636074791487404</c:v>
                </c:pt>
                <c:pt idx="343">
                  <c:v>0.86456867840606466</c:v>
                </c:pt>
                <c:pt idx="344">
                  <c:v>0.86456867840606466</c:v>
                </c:pt>
                <c:pt idx="345">
                  <c:v>0.88098453938846577</c:v>
                </c:pt>
                <c:pt idx="346">
                  <c:v>0.88098453938846577</c:v>
                </c:pt>
                <c:pt idx="347">
                  <c:v>0.88919246987965628</c:v>
                </c:pt>
                <c:pt idx="348">
                  <c:v>0.88919246987965628</c:v>
                </c:pt>
                <c:pt idx="349">
                  <c:v>0.89192844671006311</c:v>
                </c:pt>
                <c:pt idx="350">
                  <c:v>0.89192844671006311</c:v>
                </c:pt>
                <c:pt idx="351">
                  <c:v>0.89466442354045994</c:v>
                </c:pt>
                <c:pt idx="352">
                  <c:v>0.89466442354045994</c:v>
                </c:pt>
                <c:pt idx="353">
                  <c:v>0.90013637720125372</c:v>
                </c:pt>
                <c:pt idx="354">
                  <c:v>0.90013637720125372</c:v>
                </c:pt>
                <c:pt idx="355">
                  <c:v>0.90287235403165056</c:v>
                </c:pt>
                <c:pt idx="356">
                  <c:v>0.90287235403165056</c:v>
                </c:pt>
                <c:pt idx="357">
                  <c:v>0.90560833086205728</c:v>
                </c:pt>
                <c:pt idx="358">
                  <c:v>0.90560833086205728</c:v>
                </c:pt>
                <c:pt idx="359">
                  <c:v>0.90834430769245411</c:v>
                </c:pt>
                <c:pt idx="360">
                  <c:v>0.90834430769245411</c:v>
                </c:pt>
                <c:pt idx="361">
                  <c:v>0.91381626135324789</c:v>
                </c:pt>
                <c:pt idx="362">
                  <c:v>0.91381626135324789</c:v>
                </c:pt>
                <c:pt idx="363">
                  <c:v>0.91928821501405167</c:v>
                </c:pt>
                <c:pt idx="364">
                  <c:v>0.91928821501405167</c:v>
                </c:pt>
                <c:pt idx="365">
                  <c:v>0.92749614550524229</c:v>
                </c:pt>
                <c:pt idx="366">
                  <c:v>0.92749614550524229</c:v>
                </c:pt>
                <c:pt idx="367">
                  <c:v>0.93296809916604584</c:v>
                </c:pt>
                <c:pt idx="368">
                  <c:v>0.93296809916604584</c:v>
                </c:pt>
                <c:pt idx="369">
                  <c:v>0.93844005282683962</c:v>
                </c:pt>
                <c:pt idx="370">
                  <c:v>0.93844005282683962</c:v>
                </c:pt>
                <c:pt idx="371">
                  <c:v>0.95211993697883379</c:v>
                </c:pt>
                <c:pt idx="372">
                  <c:v>0.95211993697883379</c:v>
                </c:pt>
                <c:pt idx="373">
                  <c:v>0.95759189063963757</c:v>
                </c:pt>
                <c:pt idx="374">
                  <c:v>0.95759189063963757</c:v>
                </c:pt>
                <c:pt idx="375">
                  <c:v>0.9603278674700344</c:v>
                </c:pt>
                <c:pt idx="376">
                  <c:v>0.9603278674700344</c:v>
                </c:pt>
                <c:pt idx="377">
                  <c:v>0.97400775162202868</c:v>
                </c:pt>
                <c:pt idx="378">
                  <c:v>0.97400775162202868</c:v>
                </c:pt>
                <c:pt idx="379">
                  <c:v>0.97947970528282235</c:v>
                </c:pt>
                <c:pt idx="380">
                  <c:v>0.97947970528282235</c:v>
                </c:pt>
                <c:pt idx="381">
                  <c:v>0.98221568211321919</c:v>
                </c:pt>
                <c:pt idx="382">
                  <c:v>0.98221568211321919</c:v>
                </c:pt>
                <c:pt idx="383">
                  <c:v>0.98495165894362591</c:v>
                </c:pt>
                <c:pt idx="384">
                  <c:v>0.98495165894362591</c:v>
                </c:pt>
                <c:pt idx="385">
                  <c:v>1.004103496756414</c:v>
                </c:pt>
                <c:pt idx="386">
                  <c:v>1.004103496756414</c:v>
                </c:pt>
                <c:pt idx="387">
                  <c:v>1.0150474040780115</c:v>
                </c:pt>
                <c:pt idx="388">
                  <c:v>1.0150474040780115</c:v>
                </c:pt>
                <c:pt idx="389">
                  <c:v>1.017783380908408</c:v>
                </c:pt>
                <c:pt idx="390">
                  <c:v>1.017783380908408</c:v>
                </c:pt>
                <c:pt idx="391">
                  <c:v>1.0232553345692119</c:v>
                </c:pt>
                <c:pt idx="392">
                  <c:v>1.0232553345692119</c:v>
                </c:pt>
                <c:pt idx="393">
                  <c:v>1.0287272882300056</c:v>
                </c:pt>
                <c:pt idx="394">
                  <c:v>1.0287272882300056</c:v>
                </c:pt>
                <c:pt idx="395">
                  <c:v>1.0369352187212062</c:v>
                </c:pt>
                <c:pt idx="396">
                  <c:v>1.0369352187212062</c:v>
                </c:pt>
                <c:pt idx="397">
                  <c:v>1.0533510797035972</c:v>
                </c:pt>
                <c:pt idx="398">
                  <c:v>1.0533510797035972</c:v>
                </c:pt>
                <c:pt idx="399">
                  <c:v>1.0588230333643909</c:v>
                </c:pt>
                <c:pt idx="400">
                  <c:v>1.0588230333643909</c:v>
                </c:pt>
                <c:pt idx="401">
                  <c:v>1.0642949870251945</c:v>
                </c:pt>
                <c:pt idx="402">
                  <c:v>1.0642949870251945</c:v>
                </c:pt>
                <c:pt idx="403">
                  <c:v>1.077974871177189</c:v>
                </c:pt>
                <c:pt idx="404">
                  <c:v>1.077974871177189</c:v>
                </c:pt>
                <c:pt idx="405">
                  <c:v>1.0889187784987864</c:v>
                </c:pt>
                <c:pt idx="406">
                  <c:v>1.0889187784987864</c:v>
                </c:pt>
                <c:pt idx="407">
                  <c:v>1.09439073215958</c:v>
                </c:pt>
                <c:pt idx="408">
                  <c:v>1.09439073215958</c:v>
                </c:pt>
                <c:pt idx="409">
                  <c:v>1.1108065931419711</c:v>
                </c:pt>
                <c:pt idx="410">
                  <c:v>1.1108065931419711</c:v>
                </c:pt>
                <c:pt idx="411">
                  <c:v>1.113542569972378</c:v>
                </c:pt>
                <c:pt idx="412">
                  <c:v>1.113542569972378</c:v>
                </c:pt>
                <c:pt idx="413">
                  <c:v>1.1217505004635686</c:v>
                </c:pt>
                <c:pt idx="414">
                  <c:v>1.1217505004635686</c:v>
                </c:pt>
                <c:pt idx="415">
                  <c:v>1.1354303846155627</c:v>
                </c:pt>
                <c:pt idx="416">
                  <c:v>1.1354303846155627</c:v>
                </c:pt>
                <c:pt idx="417">
                  <c:v>1.1381663614459596</c:v>
                </c:pt>
                <c:pt idx="418">
                  <c:v>1.1381663614459596</c:v>
                </c:pt>
                <c:pt idx="419">
                  <c:v>1.1436383151067633</c:v>
                </c:pt>
                <c:pt idx="420">
                  <c:v>1.1436383151067633</c:v>
                </c:pt>
                <c:pt idx="421">
                  <c:v>1.1491102687675572</c:v>
                </c:pt>
                <c:pt idx="422">
                  <c:v>1.1491102687675572</c:v>
                </c:pt>
                <c:pt idx="423">
                  <c:v>1.1573181992587576</c:v>
                </c:pt>
                <c:pt idx="424">
                  <c:v>1.1573181992587576</c:v>
                </c:pt>
                <c:pt idx="425">
                  <c:v>1.1627901529195512</c:v>
                </c:pt>
                <c:pt idx="426">
                  <c:v>1.1627901529195512</c:v>
                </c:pt>
                <c:pt idx="427">
                  <c:v>1.1709980834107516</c:v>
                </c:pt>
                <c:pt idx="428">
                  <c:v>1.1709980834107516</c:v>
                </c:pt>
                <c:pt idx="429">
                  <c:v>1.1737340602411486</c:v>
                </c:pt>
                <c:pt idx="430">
                  <c:v>1.1737340602411486</c:v>
                </c:pt>
                <c:pt idx="431">
                  <c:v>1.1764700370715457</c:v>
                </c:pt>
                <c:pt idx="432">
                  <c:v>1.1764700370715457</c:v>
                </c:pt>
                <c:pt idx="433">
                  <c:v>1.1846779675627461</c:v>
                </c:pt>
                <c:pt idx="434">
                  <c:v>1.1846779675627461</c:v>
                </c:pt>
                <c:pt idx="435">
                  <c:v>1.1928858980539465</c:v>
                </c:pt>
                <c:pt idx="436">
                  <c:v>1.1928858980539465</c:v>
                </c:pt>
                <c:pt idx="437">
                  <c:v>1.1983578517147402</c:v>
                </c:pt>
                <c:pt idx="438">
                  <c:v>1.1983578517147402</c:v>
                </c:pt>
                <c:pt idx="439">
                  <c:v>1.2010938285451371</c:v>
                </c:pt>
                <c:pt idx="440">
                  <c:v>1.2010938285451371</c:v>
                </c:pt>
                <c:pt idx="441">
                  <c:v>1.2038298053755341</c:v>
                </c:pt>
                <c:pt idx="442">
                  <c:v>1.2038298053755341</c:v>
                </c:pt>
                <c:pt idx="443">
                  <c:v>1.2093017590363377</c:v>
                </c:pt>
                <c:pt idx="444">
                  <c:v>1.2093017590363377</c:v>
                </c:pt>
                <c:pt idx="445">
                  <c:v>1.222981643188332</c:v>
                </c:pt>
                <c:pt idx="446">
                  <c:v>1.222981643188332</c:v>
                </c:pt>
                <c:pt idx="447">
                  <c:v>1.2284535968491257</c:v>
                </c:pt>
                <c:pt idx="448">
                  <c:v>1.2284535968491257</c:v>
                </c:pt>
                <c:pt idx="449">
                  <c:v>1.239397504170723</c:v>
                </c:pt>
                <c:pt idx="450">
                  <c:v>1.239397504170723</c:v>
                </c:pt>
                <c:pt idx="451">
                  <c:v>1.2476054346619236</c:v>
                </c:pt>
                <c:pt idx="452">
                  <c:v>1.2476054346619236</c:v>
                </c:pt>
                <c:pt idx="453">
                  <c:v>1.2530773883227173</c:v>
                </c:pt>
                <c:pt idx="454">
                  <c:v>1.2530773883227173</c:v>
                </c:pt>
                <c:pt idx="455">
                  <c:v>1.2558133651531143</c:v>
                </c:pt>
                <c:pt idx="456">
                  <c:v>1.2558133651531143</c:v>
                </c:pt>
                <c:pt idx="457">
                  <c:v>1.258549341983521</c:v>
                </c:pt>
                <c:pt idx="458">
                  <c:v>1.258549341983521</c:v>
                </c:pt>
                <c:pt idx="459">
                  <c:v>1.2612853188139179</c:v>
                </c:pt>
                <c:pt idx="460">
                  <c:v>1.2612853188139179</c:v>
                </c:pt>
                <c:pt idx="461">
                  <c:v>1.2640212956443146</c:v>
                </c:pt>
                <c:pt idx="462">
                  <c:v>1.2640212956443146</c:v>
                </c:pt>
                <c:pt idx="463">
                  <c:v>1.2694932493051183</c:v>
                </c:pt>
                <c:pt idx="464">
                  <c:v>1.2694932493051183</c:v>
                </c:pt>
                <c:pt idx="465">
                  <c:v>1.2722292261355153</c:v>
                </c:pt>
                <c:pt idx="466">
                  <c:v>1.2722292261355153</c:v>
                </c:pt>
                <c:pt idx="467">
                  <c:v>1.2804371566267059</c:v>
                </c:pt>
                <c:pt idx="468">
                  <c:v>1.2804371566267059</c:v>
                </c:pt>
                <c:pt idx="469">
                  <c:v>1.2859091102875095</c:v>
                </c:pt>
                <c:pt idx="470">
                  <c:v>1.2859091102875095</c:v>
                </c:pt>
                <c:pt idx="471">
                  <c:v>1.2913810639483032</c:v>
                </c:pt>
                <c:pt idx="472">
                  <c:v>1.2913810639483032</c:v>
                </c:pt>
                <c:pt idx="473">
                  <c:v>1.3023249712699008</c:v>
                </c:pt>
                <c:pt idx="474">
                  <c:v>1.3023249712699008</c:v>
                </c:pt>
                <c:pt idx="475">
                  <c:v>1.3050609481002975</c:v>
                </c:pt>
                <c:pt idx="476">
                  <c:v>1.3050609481002975</c:v>
                </c:pt>
                <c:pt idx="477">
                  <c:v>1.3105329017611012</c:v>
                </c:pt>
                <c:pt idx="478">
                  <c:v>1.3105329017611012</c:v>
                </c:pt>
                <c:pt idx="479">
                  <c:v>1.3160048554218948</c:v>
                </c:pt>
                <c:pt idx="480">
                  <c:v>1.3160048554218948</c:v>
                </c:pt>
                <c:pt idx="481">
                  <c:v>1.3214768090826987</c:v>
                </c:pt>
                <c:pt idx="482">
                  <c:v>1.3214768090826987</c:v>
                </c:pt>
                <c:pt idx="483">
                  <c:v>1.3242127859130954</c:v>
                </c:pt>
                <c:pt idx="484">
                  <c:v>1.3242127859130954</c:v>
                </c:pt>
                <c:pt idx="485">
                  <c:v>1.3269487627434924</c:v>
                </c:pt>
                <c:pt idx="486">
                  <c:v>1.3269487627434924</c:v>
                </c:pt>
                <c:pt idx="487">
                  <c:v>1.3378926700650897</c:v>
                </c:pt>
                <c:pt idx="488">
                  <c:v>1.3378926700650897</c:v>
                </c:pt>
                <c:pt idx="489">
                  <c:v>1.3406286468954864</c:v>
                </c:pt>
                <c:pt idx="490">
                  <c:v>1.3406286468954864</c:v>
                </c:pt>
                <c:pt idx="491">
                  <c:v>1.3433646237258834</c:v>
                </c:pt>
                <c:pt idx="492">
                  <c:v>1.3433646237258834</c:v>
                </c:pt>
                <c:pt idx="493">
                  <c:v>1.3789323225210723</c:v>
                </c:pt>
                <c:pt idx="494">
                  <c:v>1.3789323225210723</c:v>
                </c:pt>
                <c:pt idx="495">
                  <c:v>1.3844042761818662</c:v>
                </c:pt>
                <c:pt idx="496">
                  <c:v>1.3844042761818662</c:v>
                </c:pt>
                <c:pt idx="497">
                  <c:v>1.387140253012273</c:v>
                </c:pt>
                <c:pt idx="498">
                  <c:v>1.387140253012273</c:v>
                </c:pt>
                <c:pt idx="499">
                  <c:v>1.3926122066730668</c:v>
                </c:pt>
                <c:pt idx="500">
                  <c:v>1.3926122066730668</c:v>
                </c:pt>
                <c:pt idx="501">
                  <c:v>1.3980841603338603</c:v>
                </c:pt>
                <c:pt idx="502">
                  <c:v>1.3980841603338603</c:v>
                </c:pt>
                <c:pt idx="503">
                  <c:v>1.4172359981466582</c:v>
                </c:pt>
                <c:pt idx="504">
                  <c:v>1.4172359981466582</c:v>
                </c:pt>
                <c:pt idx="505">
                  <c:v>1.4363878359594462</c:v>
                </c:pt>
                <c:pt idx="506">
                  <c:v>1.4363878359594462</c:v>
                </c:pt>
                <c:pt idx="507">
                  <c:v>1.4391238127898531</c:v>
                </c:pt>
                <c:pt idx="508">
                  <c:v>1.4391238127898531</c:v>
                </c:pt>
                <c:pt idx="509">
                  <c:v>1.4528036969418474</c:v>
                </c:pt>
                <c:pt idx="510">
                  <c:v>1.4528036969418474</c:v>
                </c:pt>
                <c:pt idx="511">
                  <c:v>1.4555396737722441</c:v>
                </c:pt>
                <c:pt idx="512">
                  <c:v>1.4555396737722441</c:v>
                </c:pt>
                <c:pt idx="513">
                  <c:v>1.463747604263435</c:v>
                </c:pt>
                <c:pt idx="514">
                  <c:v>1.463747604263435</c:v>
                </c:pt>
                <c:pt idx="515">
                  <c:v>1.4801634652458358</c:v>
                </c:pt>
                <c:pt idx="516">
                  <c:v>1.4801634652458358</c:v>
                </c:pt>
                <c:pt idx="517">
                  <c:v>1.4828994420762329</c:v>
                </c:pt>
                <c:pt idx="518">
                  <c:v>1.4828994420762329</c:v>
                </c:pt>
                <c:pt idx="519">
                  <c:v>1.496579326228227</c:v>
                </c:pt>
                <c:pt idx="520">
                  <c:v>1.496579326228227</c:v>
                </c:pt>
                <c:pt idx="521">
                  <c:v>1.4993153030586237</c:v>
                </c:pt>
                <c:pt idx="522">
                  <c:v>1.4993153030586237</c:v>
                </c:pt>
                <c:pt idx="523">
                  <c:v>1.5075232335498245</c:v>
                </c:pt>
                <c:pt idx="524">
                  <c:v>1.5075232335498245</c:v>
                </c:pt>
                <c:pt idx="525">
                  <c:v>1.510259210380221</c:v>
                </c:pt>
                <c:pt idx="526">
                  <c:v>1.510259210380221</c:v>
                </c:pt>
                <c:pt idx="527">
                  <c:v>1.512995187210618</c:v>
                </c:pt>
                <c:pt idx="528">
                  <c:v>1.512995187210618</c:v>
                </c:pt>
                <c:pt idx="529">
                  <c:v>1.5184671408714221</c:v>
                </c:pt>
                <c:pt idx="530">
                  <c:v>1.5184671408714221</c:v>
                </c:pt>
                <c:pt idx="531">
                  <c:v>1.5239390945322155</c:v>
                </c:pt>
                <c:pt idx="532">
                  <c:v>1.5239390945322155</c:v>
                </c:pt>
                <c:pt idx="533">
                  <c:v>1.5321470250234159</c:v>
                </c:pt>
                <c:pt idx="534">
                  <c:v>1.5321470250234159</c:v>
                </c:pt>
                <c:pt idx="535">
                  <c:v>1.5348830018538129</c:v>
                </c:pt>
                <c:pt idx="536">
                  <c:v>1.5348830018538129</c:v>
                </c:pt>
                <c:pt idx="537">
                  <c:v>1.5403549555146065</c:v>
                </c:pt>
                <c:pt idx="538">
                  <c:v>1.5403549555146065</c:v>
                </c:pt>
                <c:pt idx="539">
                  <c:v>1.5512988628362039</c:v>
                </c:pt>
                <c:pt idx="540">
                  <c:v>1.5512988628362039</c:v>
                </c:pt>
                <c:pt idx="541">
                  <c:v>1.5567708164970075</c:v>
                </c:pt>
                <c:pt idx="542">
                  <c:v>1.5567708164970075</c:v>
                </c:pt>
                <c:pt idx="543">
                  <c:v>1.5649787469881979</c:v>
                </c:pt>
                <c:pt idx="544">
                  <c:v>1.5649787469881979</c:v>
                </c:pt>
                <c:pt idx="545">
                  <c:v>1.5677147238185951</c:v>
                </c:pt>
                <c:pt idx="546">
                  <c:v>1.5677147238185951</c:v>
                </c:pt>
                <c:pt idx="547">
                  <c:v>1.5704507006490018</c:v>
                </c:pt>
                <c:pt idx="548">
                  <c:v>1.5704507006490018</c:v>
                </c:pt>
                <c:pt idx="549">
                  <c:v>1.5786586311401924</c:v>
                </c:pt>
                <c:pt idx="550">
                  <c:v>1.5786586311401924</c:v>
                </c:pt>
                <c:pt idx="551">
                  <c:v>1.5841305848009959</c:v>
                </c:pt>
                <c:pt idx="552">
                  <c:v>1.5841305848009959</c:v>
                </c:pt>
                <c:pt idx="553">
                  <c:v>1.58960253846179</c:v>
                </c:pt>
                <c:pt idx="554">
                  <c:v>1.58960253846179</c:v>
                </c:pt>
                <c:pt idx="555">
                  <c:v>1.5978104689529906</c:v>
                </c:pt>
                <c:pt idx="556">
                  <c:v>1.5978104689529906</c:v>
                </c:pt>
                <c:pt idx="557">
                  <c:v>1.606018399444181</c:v>
                </c:pt>
                <c:pt idx="558">
                  <c:v>1.606018399444181</c:v>
                </c:pt>
                <c:pt idx="559">
                  <c:v>1.6169623067657786</c:v>
                </c:pt>
                <c:pt idx="560">
                  <c:v>1.6169623067657786</c:v>
                </c:pt>
                <c:pt idx="561">
                  <c:v>1.6196982835961751</c:v>
                </c:pt>
                <c:pt idx="562">
                  <c:v>1.6196982835961751</c:v>
                </c:pt>
                <c:pt idx="563">
                  <c:v>1.625170237256979</c:v>
                </c:pt>
                <c:pt idx="564">
                  <c:v>1.625170237256979</c:v>
                </c:pt>
                <c:pt idx="565">
                  <c:v>1.6279062140873759</c:v>
                </c:pt>
                <c:pt idx="566">
                  <c:v>1.6279062140873759</c:v>
                </c:pt>
                <c:pt idx="567">
                  <c:v>1.6306421909177726</c:v>
                </c:pt>
                <c:pt idx="568">
                  <c:v>1.6306421909177726</c:v>
                </c:pt>
                <c:pt idx="569">
                  <c:v>1.6333781677481793</c:v>
                </c:pt>
                <c:pt idx="570">
                  <c:v>1.6333781677481793</c:v>
                </c:pt>
                <c:pt idx="571">
                  <c:v>1.638850121408973</c:v>
                </c:pt>
                <c:pt idx="572">
                  <c:v>1.638850121408973</c:v>
                </c:pt>
                <c:pt idx="573">
                  <c:v>1.6415860982393702</c:v>
                </c:pt>
                <c:pt idx="574">
                  <c:v>1.6415860982393702</c:v>
                </c:pt>
                <c:pt idx="575">
                  <c:v>1.6552659823913642</c:v>
                </c:pt>
                <c:pt idx="576">
                  <c:v>1.6552659823913642</c:v>
                </c:pt>
                <c:pt idx="577">
                  <c:v>1.658001959221761</c:v>
                </c:pt>
                <c:pt idx="578">
                  <c:v>1.658001959221761</c:v>
                </c:pt>
                <c:pt idx="579">
                  <c:v>1.6634739128825646</c:v>
                </c:pt>
                <c:pt idx="580">
                  <c:v>1.6634739128825646</c:v>
                </c:pt>
                <c:pt idx="581">
                  <c:v>1.6662098897129618</c:v>
                </c:pt>
                <c:pt idx="582">
                  <c:v>1.6662098897129618</c:v>
                </c:pt>
                <c:pt idx="583">
                  <c:v>1.6689458665433585</c:v>
                </c:pt>
                <c:pt idx="584">
                  <c:v>1.6689458665433585</c:v>
                </c:pt>
                <c:pt idx="585">
                  <c:v>1.6716818433737552</c:v>
                </c:pt>
                <c:pt idx="586">
                  <c:v>1.6716818433737552</c:v>
                </c:pt>
                <c:pt idx="587">
                  <c:v>1.6798897738649561</c:v>
                </c:pt>
                <c:pt idx="588">
                  <c:v>1.6798897738649561</c:v>
                </c:pt>
                <c:pt idx="589">
                  <c:v>1.6853617275257597</c:v>
                </c:pt>
                <c:pt idx="590">
                  <c:v>1.6853617275257597</c:v>
                </c:pt>
                <c:pt idx="591">
                  <c:v>1.6908336811865532</c:v>
                </c:pt>
                <c:pt idx="592">
                  <c:v>1.6908336811865532</c:v>
                </c:pt>
                <c:pt idx="593">
                  <c:v>1.6935696580169501</c:v>
                </c:pt>
                <c:pt idx="594">
                  <c:v>1.6935696580169501</c:v>
                </c:pt>
                <c:pt idx="595">
                  <c:v>1.6990416116777536</c:v>
                </c:pt>
                <c:pt idx="596">
                  <c:v>1.6990416116777536</c:v>
                </c:pt>
                <c:pt idx="597">
                  <c:v>1.7045135653385477</c:v>
                </c:pt>
                <c:pt idx="598">
                  <c:v>1.7045135653385477</c:v>
                </c:pt>
                <c:pt idx="599">
                  <c:v>1.7072495421689444</c:v>
                </c:pt>
                <c:pt idx="600">
                  <c:v>1.7072495421689444</c:v>
                </c:pt>
                <c:pt idx="601">
                  <c:v>1.7127214958297481</c:v>
                </c:pt>
                <c:pt idx="602">
                  <c:v>1.7127214958297481</c:v>
                </c:pt>
                <c:pt idx="603">
                  <c:v>1.7181934494905418</c:v>
                </c:pt>
                <c:pt idx="604">
                  <c:v>1.7181934494905418</c:v>
                </c:pt>
                <c:pt idx="605">
                  <c:v>1.7209294263209387</c:v>
                </c:pt>
                <c:pt idx="606">
                  <c:v>1.7209294263209387</c:v>
                </c:pt>
                <c:pt idx="607">
                  <c:v>1.7291373568121391</c:v>
                </c:pt>
                <c:pt idx="608">
                  <c:v>1.7291373568121391</c:v>
                </c:pt>
                <c:pt idx="609">
                  <c:v>1.7428172409641336</c:v>
                </c:pt>
                <c:pt idx="610">
                  <c:v>1.7428172409641336</c:v>
                </c:pt>
                <c:pt idx="611">
                  <c:v>1.7510251714553342</c:v>
                </c:pt>
                <c:pt idx="612">
                  <c:v>1.7510251714553342</c:v>
                </c:pt>
                <c:pt idx="613">
                  <c:v>1.7537611482857307</c:v>
                </c:pt>
                <c:pt idx="614">
                  <c:v>1.7537611482857307</c:v>
                </c:pt>
                <c:pt idx="615">
                  <c:v>1.7619690787769211</c:v>
                </c:pt>
                <c:pt idx="616">
                  <c:v>1.7619690787769211</c:v>
                </c:pt>
                <c:pt idx="617">
                  <c:v>1.7647050556073283</c:v>
                </c:pt>
                <c:pt idx="618">
                  <c:v>1.7647050556073283</c:v>
                </c:pt>
                <c:pt idx="619">
                  <c:v>1.7729129860985187</c:v>
                </c:pt>
                <c:pt idx="620">
                  <c:v>1.7729129860985187</c:v>
                </c:pt>
                <c:pt idx="621">
                  <c:v>1.7756489629289158</c:v>
                </c:pt>
                <c:pt idx="622">
                  <c:v>1.7756489629289158</c:v>
                </c:pt>
                <c:pt idx="623">
                  <c:v>1.7783849397593225</c:v>
                </c:pt>
                <c:pt idx="624">
                  <c:v>1.7783849397593225</c:v>
                </c:pt>
                <c:pt idx="625">
                  <c:v>1.7811209165897195</c:v>
                </c:pt>
                <c:pt idx="626">
                  <c:v>1.7811209165897195</c:v>
                </c:pt>
                <c:pt idx="627">
                  <c:v>1.7865928702505132</c:v>
                </c:pt>
                <c:pt idx="628">
                  <c:v>1.7865928702505132</c:v>
                </c:pt>
                <c:pt idx="629">
                  <c:v>1.7893288470809099</c:v>
                </c:pt>
                <c:pt idx="630">
                  <c:v>1.7893288470809099</c:v>
                </c:pt>
                <c:pt idx="631">
                  <c:v>1.7920648239113166</c:v>
                </c:pt>
                <c:pt idx="632">
                  <c:v>1.7920648239113166</c:v>
                </c:pt>
                <c:pt idx="633">
                  <c:v>1.8112166617241046</c:v>
                </c:pt>
                <c:pt idx="634">
                  <c:v>1.8112166617241046</c:v>
                </c:pt>
                <c:pt idx="635">
                  <c:v>1.8139526385545017</c:v>
                </c:pt>
                <c:pt idx="636">
                  <c:v>1.8139526385545017</c:v>
                </c:pt>
                <c:pt idx="637">
                  <c:v>1.8166886153849082</c:v>
                </c:pt>
                <c:pt idx="638">
                  <c:v>1.8166886153849082</c:v>
                </c:pt>
                <c:pt idx="639">
                  <c:v>1.8221605690457021</c:v>
                </c:pt>
                <c:pt idx="640">
                  <c:v>1.8221605690457021</c:v>
                </c:pt>
                <c:pt idx="641">
                  <c:v>1.8248965458760991</c:v>
                </c:pt>
                <c:pt idx="642">
                  <c:v>1.8248965458760991</c:v>
                </c:pt>
                <c:pt idx="643">
                  <c:v>1.8276325227064958</c:v>
                </c:pt>
                <c:pt idx="644">
                  <c:v>1.8276325227064958</c:v>
                </c:pt>
                <c:pt idx="645">
                  <c:v>1.8331044763672995</c:v>
                </c:pt>
                <c:pt idx="646">
                  <c:v>1.8331044763672995</c:v>
                </c:pt>
                <c:pt idx="647">
                  <c:v>1.8358404531976962</c:v>
                </c:pt>
                <c:pt idx="648">
                  <c:v>1.8358404531976962</c:v>
                </c:pt>
                <c:pt idx="649">
                  <c:v>1.8385764300280933</c:v>
                </c:pt>
                <c:pt idx="650">
                  <c:v>1.8385764300280933</c:v>
                </c:pt>
                <c:pt idx="651">
                  <c:v>1.844048383688897</c:v>
                </c:pt>
                <c:pt idx="652">
                  <c:v>1.844048383688897</c:v>
                </c:pt>
                <c:pt idx="653">
                  <c:v>1.8495203373496909</c:v>
                </c:pt>
                <c:pt idx="654">
                  <c:v>1.8495203373496909</c:v>
                </c:pt>
                <c:pt idx="655">
                  <c:v>1.860464244671288</c:v>
                </c:pt>
                <c:pt idx="656">
                  <c:v>1.860464244671288</c:v>
                </c:pt>
                <c:pt idx="657">
                  <c:v>1.863200221501685</c:v>
                </c:pt>
                <c:pt idx="658">
                  <c:v>1.863200221501685</c:v>
                </c:pt>
                <c:pt idx="659">
                  <c:v>1.8823520593144829</c:v>
                </c:pt>
                <c:pt idx="660">
                  <c:v>1.8823520593144829</c:v>
                </c:pt>
                <c:pt idx="661">
                  <c:v>1.8850880361448796</c:v>
                </c:pt>
                <c:pt idx="662">
                  <c:v>1.8850880361448796</c:v>
                </c:pt>
                <c:pt idx="663">
                  <c:v>1.8878240129752764</c:v>
                </c:pt>
                <c:pt idx="664">
                  <c:v>1.8878240129752764</c:v>
                </c:pt>
                <c:pt idx="665">
                  <c:v>1.8987679202968739</c:v>
                </c:pt>
                <c:pt idx="666">
                  <c:v>1.8987679202968739</c:v>
                </c:pt>
                <c:pt idx="667">
                  <c:v>1.9015038971272709</c:v>
                </c:pt>
                <c:pt idx="668">
                  <c:v>1.9015038971272709</c:v>
                </c:pt>
                <c:pt idx="669">
                  <c:v>1.9042398739576676</c:v>
                </c:pt>
                <c:pt idx="670">
                  <c:v>1.9042398739576676</c:v>
                </c:pt>
                <c:pt idx="671">
                  <c:v>1.9179197581096619</c:v>
                </c:pt>
                <c:pt idx="672">
                  <c:v>1.9179197581096619</c:v>
                </c:pt>
                <c:pt idx="673">
                  <c:v>1.9288636654312594</c:v>
                </c:pt>
                <c:pt idx="674">
                  <c:v>1.9288636654312594</c:v>
                </c:pt>
                <c:pt idx="675">
                  <c:v>1.9343356190920631</c:v>
                </c:pt>
                <c:pt idx="676">
                  <c:v>1.9343356190920631</c:v>
                </c:pt>
                <c:pt idx="677">
                  <c:v>1.9370715959224598</c:v>
                </c:pt>
                <c:pt idx="678">
                  <c:v>1.9370715959224598</c:v>
                </c:pt>
                <c:pt idx="679">
                  <c:v>1.9425435495832535</c:v>
                </c:pt>
                <c:pt idx="680">
                  <c:v>1.9425435495832535</c:v>
                </c:pt>
                <c:pt idx="681">
                  <c:v>1.953487456904851</c:v>
                </c:pt>
                <c:pt idx="682">
                  <c:v>1.953487456904851</c:v>
                </c:pt>
                <c:pt idx="683">
                  <c:v>1.9644313642264482</c:v>
                </c:pt>
                <c:pt idx="684">
                  <c:v>1.9644313642264482</c:v>
                </c:pt>
                <c:pt idx="685">
                  <c:v>1.9699033178872418</c:v>
                </c:pt>
                <c:pt idx="686">
                  <c:v>1.9699033178872418</c:v>
                </c:pt>
                <c:pt idx="687">
                  <c:v>1.9753752715480457</c:v>
                </c:pt>
                <c:pt idx="688">
                  <c:v>1.9753752715480457</c:v>
                </c:pt>
                <c:pt idx="689">
                  <c:v>1.9835832020392363</c:v>
                </c:pt>
                <c:pt idx="690">
                  <c:v>1.9835832020392363</c:v>
                </c:pt>
                <c:pt idx="691">
                  <c:v>1.9890551557000398</c:v>
                </c:pt>
                <c:pt idx="692">
                  <c:v>1.9890551557000398</c:v>
                </c:pt>
                <c:pt idx="693">
                  <c:v>1.9917911325304369</c:v>
                </c:pt>
                <c:pt idx="694">
                  <c:v>1.9917911325304369</c:v>
                </c:pt>
                <c:pt idx="695">
                  <c:v>2.0246228544952287</c:v>
                </c:pt>
                <c:pt idx="696">
                  <c:v>2.0246228544952287</c:v>
                </c:pt>
                <c:pt idx="697">
                  <c:v>2.0300948081560231</c:v>
                </c:pt>
                <c:pt idx="698">
                  <c:v>2.0300948081560231</c:v>
                </c:pt>
                <c:pt idx="699">
                  <c:v>2.0328307849864196</c:v>
                </c:pt>
                <c:pt idx="700">
                  <c:v>2.0328307849864196</c:v>
                </c:pt>
                <c:pt idx="701">
                  <c:v>2.0437746923080167</c:v>
                </c:pt>
                <c:pt idx="702">
                  <c:v>2.0437746923080167</c:v>
                </c:pt>
                <c:pt idx="703">
                  <c:v>2.0465106691384136</c:v>
                </c:pt>
                <c:pt idx="704">
                  <c:v>2.0465106691384136</c:v>
                </c:pt>
                <c:pt idx="705">
                  <c:v>2.049246645968811</c:v>
                </c:pt>
                <c:pt idx="706">
                  <c:v>2.049246645968811</c:v>
                </c:pt>
                <c:pt idx="707">
                  <c:v>2.0629265301208046</c:v>
                </c:pt>
                <c:pt idx="708">
                  <c:v>2.0629265301208046</c:v>
                </c:pt>
                <c:pt idx="709">
                  <c:v>2.0711344606120052</c:v>
                </c:pt>
                <c:pt idx="710">
                  <c:v>2.0711344606120052</c:v>
                </c:pt>
                <c:pt idx="711">
                  <c:v>2.0766064142728093</c:v>
                </c:pt>
                <c:pt idx="712">
                  <c:v>2.0766064142728093</c:v>
                </c:pt>
                <c:pt idx="713">
                  <c:v>2.0930222752552003</c:v>
                </c:pt>
                <c:pt idx="714">
                  <c:v>2.0930222752552003</c:v>
                </c:pt>
                <c:pt idx="715">
                  <c:v>2.1012302057463907</c:v>
                </c:pt>
                <c:pt idx="716">
                  <c:v>2.1012302057463907</c:v>
                </c:pt>
                <c:pt idx="717">
                  <c:v>2.1039661825767975</c:v>
                </c:pt>
                <c:pt idx="718">
                  <c:v>2.1039661825767975</c:v>
                </c:pt>
                <c:pt idx="719">
                  <c:v>2.1121741130679883</c:v>
                </c:pt>
                <c:pt idx="720">
                  <c:v>2.1121741130679883</c:v>
                </c:pt>
                <c:pt idx="721">
                  <c:v>2.117646066728792</c:v>
                </c:pt>
                <c:pt idx="722">
                  <c:v>2.117646066728792</c:v>
                </c:pt>
                <c:pt idx="723">
                  <c:v>2.1258539972199824</c:v>
                </c:pt>
                <c:pt idx="724">
                  <c:v>2.1258539972199824</c:v>
                </c:pt>
                <c:pt idx="725">
                  <c:v>2.131325950880786</c:v>
                </c:pt>
                <c:pt idx="726">
                  <c:v>2.131325950880786</c:v>
                </c:pt>
                <c:pt idx="727">
                  <c:v>2.134061927711183</c:v>
                </c:pt>
                <c:pt idx="728">
                  <c:v>2.134061927711183</c:v>
                </c:pt>
                <c:pt idx="729">
                  <c:v>2.1367979045415799</c:v>
                </c:pt>
                <c:pt idx="730">
                  <c:v>2.1367979045415799</c:v>
                </c:pt>
                <c:pt idx="731">
                  <c:v>2.1450058350327805</c:v>
                </c:pt>
                <c:pt idx="732">
                  <c:v>2.1450058350327805</c:v>
                </c:pt>
                <c:pt idx="733">
                  <c:v>2.150477788693574</c:v>
                </c:pt>
                <c:pt idx="734">
                  <c:v>2.150477788693574</c:v>
                </c:pt>
                <c:pt idx="735">
                  <c:v>2.1586857191847746</c:v>
                </c:pt>
                <c:pt idx="736">
                  <c:v>2.1586857191847746</c:v>
                </c:pt>
                <c:pt idx="737">
                  <c:v>2.1641576728455685</c:v>
                </c:pt>
                <c:pt idx="738">
                  <c:v>2.1641576728455685</c:v>
                </c:pt>
                <c:pt idx="739">
                  <c:v>2.1860454874887632</c:v>
                </c:pt>
                <c:pt idx="740">
                  <c:v>2.1860454874887632</c:v>
                </c:pt>
                <c:pt idx="741">
                  <c:v>2.191517441149557</c:v>
                </c:pt>
                <c:pt idx="742">
                  <c:v>2.191517441149557</c:v>
                </c:pt>
                <c:pt idx="743">
                  <c:v>2.2024613484711542</c:v>
                </c:pt>
                <c:pt idx="744">
                  <c:v>2.2024613484711542</c:v>
                </c:pt>
                <c:pt idx="745">
                  <c:v>2.2106692789623548</c:v>
                </c:pt>
                <c:pt idx="746">
                  <c:v>2.2106692789623548</c:v>
                </c:pt>
                <c:pt idx="747">
                  <c:v>2.2134052557927517</c:v>
                </c:pt>
                <c:pt idx="748">
                  <c:v>2.2134052557927517</c:v>
                </c:pt>
                <c:pt idx="749">
                  <c:v>2.2216131862839523</c:v>
                </c:pt>
                <c:pt idx="750">
                  <c:v>2.2216131862839523</c:v>
                </c:pt>
                <c:pt idx="751">
                  <c:v>2.2298211167751427</c:v>
                </c:pt>
                <c:pt idx="752">
                  <c:v>2.2298211167751427</c:v>
                </c:pt>
                <c:pt idx="753">
                  <c:v>2.2325570936055397</c:v>
                </c:pt>
                <c:pt idx="754">
                  <c:v>2.2325570936055397</c:v>
                </c:pt>
                <c:pt idx="755">
                  <c:v>2.2352930704359468</c:v>
                </c:pt>
                <c:pt idx="756">
                  <c:v>2.2352930704359468</c:v>
                </c:pt>
                <c:pt idx="757">
                  <c:v>2.2380290472663433</c:v>
                </c:pt>
                <c:pt idx="758">
                  <c:v>2.2380290472663433</c:v>
                </c:pt>
                <c:pt idx="759">
                  <c:v>2.2435010009271372</c:v>
                </c:pt>
                <c:pt idx="760">
                  <c:v>2.2435010009271372</c:v>
                </c:pt>
                <c:pt idx="761">
                  <c:v>2.2462369777575439</c:v>
                </c:pt>
                <c:pt idx="762">
                  <c:v>2.2462369777575439</c:v>
                </c:pt>
                <c:pt idx="763">
                  <c:v>2.2544449082487348</c:v>
                </c:pt>
                <c:pt idx="764">
                  <c:v>2.2544449082487348</c:v>
                </c:pt>
                <c:pt idx="765">
                  <c:v>2.2599168619095384</c:v>
                </c:pt>
                <c:pt idx="766">
                  <c:v>2.2599168619095384</c:v>
                </c:pt>
                <c:pt idx="767">
                  <c:v>2.2653888155703319</c:v>
                </c:pt>
                <c:pt idx="768">
                  <c:v>2.2653888155703319</c:v>
                </c:pt>
                <c:pt idx="769">
                  <c:v>2.2681247924007288</c:v>
                </c:pt>
                <c:pt idx="770">
                  <c:v>2.2681247924007288</c:v>
                </c:pt>
                <c:pt idx="771">
                  <c:v>2.2708607692311253</c:v>
                </c:pt>
                <c:pt idx="772">
                  <c:v>2.2708607692311253</c:v>
                </c:pt>
                <c:pt idx="773">
                  <c:v>2.2763327228919294</c:v>
                </c:pt>
                <c:pt idx="774">
                  <c:v>2.2763327228919294</c:v>
                </c:pt>
                <c:pt idx="775">
                  <c:v>2.2845406533831198</c:v>
                </c:pt>
                <c:pt idx="776">
                  <c:v>2.2845406533831198</c:v>
                </c:pt>
                <c:pt idx="777">
                  <c:v>2.295484560704717</c:v>
                </c:pt>
                <c:pt idx="778">
                  <c:v>2.295484560704717</c:v>
                </c:pt>
                <c:pt idx="779">
                  <c:v>2.3064284680263145</c:v>
                </c:pt>
                <c:pt idx="780">
                  <c:v>2.3064284680263145</c:v>
                </c:pt>
                <c:pt idx="781">
                  <c:v>2.3119004216871186</c:v>
                </c:pt>
                <c:pt idx="782">
                  <c:v>2.3119004216871186</c:v>
                </c:pt>
                <c:pt idx="783">
                  <c:v>2.320108352178309</c:v>
                </c:pt>
                <c:pt idx="784">
                  <c:v>2.320108352178309</c:v>
                </c:pt>
                <c:pt idx="785">
                  <c:v>2.322844329008706</c:v>
                </c:pt>
                <c:pt idx="786">
                  <c:v>2.322844329008706</c:v>
                </c:pt>
                <c:pt idx="787">
                  <c:v>2.3255803058391127</c:v>
                </c:pt>
                <c:pt idx="788">
                  <c:v>2.3255803058391127</c:v>
                </c:pt>
                <c:pt idx="789">
                  <c:v>2.3310522594999057</c:v>
                </c:pt>
                <c:pt idx="790">
                  <c:v>2.3310522594999057</c:v>
                </c:pt>
                <c:pt idx="791">
                  <c:v>2.3419961668215032</c:v>
                </c:pt>
                <c:pt idx="792">
                  <c:v>2.3419961668215032</c:v>
                </c:pt>
                <c:pt idx="793">
                  <c:v>2.3502040973127043</c:v>
                </c:pt>
                <c:pt idx="794">
                  <c:v>2.3502040973127043</c:v>
                </c:pt>
                <c:pt idx="795">
                  <c:v>2.3529400741431008</c:v>
                </c:pt>
                <c:pt idx="796">
                  <c:v>2.3529400741431008</c:v>
                </c:pt>
                <c:pt idx="797">
                  <c:v>2.3556760509734982</c:v>
                </c:pt>
                <c:pt idx="798">
                  <c:v>2.3556760509734982</c:v>
                </c:pt>
                <c:pt idx="799">
                  <c:v>2.3584120278038947</c:v>
                </c:pt>
                <c:pt idx="800">
                  <c:v>2.3584120278038947</c:v>
                </c:pt>
                <c:pt idx="801">
                  <c:v>2.3638839814646984</c:v>
                </c:pt>
                <c:pt idx="802">
                  <c:v>2.3638839814646984</c:v>
                </c:pt>
                <c:pt idx="803">
                  <c:v>2.3666199582950949</c:v>
                </c:pt>
                <c:pt idx="804">
                  <c:v>2.3666199582950949</c:v>
                </c:pt>
                <c:pt idx="805">
                  <c:v>2.3720919119558888</c:v>
                </c:pt>
                <c:pt idx="806">
                  <c:v>2.3720919119558888</c:v>
                </c:pt>
                <c:pt idx="807">
                  <c:v>2.3775638656166924</c:v>
                </c:pt>
                <c:pt idx="808">
                  <c:v>2.3775638656166924</c:v>
                </c:pt>
                <c:pt idx="809">
                  <c:v>2.3830358192774863</c:v>
                </c:pt>
                <c:pt idx="810">
                  <c:v>2.3830358192774863</c:v>
                </c:pt>
                <c:pt idx="811">
                  <c:v>2.3857717961078828</c:v>
                </c:pt>
                <c:pt idx="812">
                  <c:v>2.3857717961078828</c:v>
                </c:pt>
                <c:pt idx="813">
                  <c:v>2.3939797265990839</c:v>
                </c:pt>
                <c:pt idx="814">
                  <c:v>2.3939797265990839</c:v>
                </c:pt>
                <c:pt idx="815">
                  <c:v>2.3994516802598778</c:v>
                </c:pt>
                <c:pt idx="816">
                  <c:v>2.3994516802598778</c:v>
                </c:pt>
                <c:pt idx="817">
                  <c:v>2.4131315644118718</c:v>
                </c:pt>
                <c:pt idx="818">
                  <c:v>2.4131315644118718</c:v>
                </c:pt>
                <c:pt idx="819">
                  <c:v>2.4158675412422785</c:v>
                </c:pt>
                <c:pt idx="820">
                  <c:v>2.4158675412422785</c:v>
                </c:pt>
                <c:pt idx="821">
                  <c:v>2.4240754717334694</c:v>
                </c:pt>
                <c:pt idx="822">
                  <c:v>2.4240754717334694</c:v>
                </c:pt>
                <c:pt idx="823">
                  <c:v>2.4295474253942726</c:v>
                </c:pt>
                <c:pt idx="824">
                  <c:v>2.4295474253942726</c:v>
                </c:pt>
                <c:pt idx="825">
                  <c:v>2.4322834022246695</c:v>
                </c:pt>
                <c:pt idx="826">
                  <c:v>2.4322834022246695</c:v>
                </c:pt>
                <c:pt idx="827">
                  <c:v>2.4377553558854634</c:v>
                </c:pt>
                <c:pt idx="828">
                  <c:v>2.4377553558854634</c:v>
                </c:pt>
                <c:pt idx="829">
                  <c:v>2.4404913327158599</c:v>
                </c:pt>
                <c:pt idx="830">
                  <c:v>2.4404913327158599</c:v>
                </c:pt>
                <c:pt idx="831">
                  <c:v>2.4596431705286581</c:v>
                </c:pt>
                <c:pt idx="832">
                  <c:v>2.4596431705286581</c:v>
                </c:pt>
                <c:pt idx="833">
                  <c:v>2.4623791473590551</c:v>
                </c:pt>
                <c:pt idx="834">
                  <c:v>2.4623791473590551</c:v>
                </c:pt>
                <c:pt idx="835">
                  <c:v>2.4705870778502557</c:v>
                </c:pt>
                <c:pt idx="836">
                  <c:v>2.4705870778502557</c:v>
                </c:pt>
                <c:pt idx="837">
                  <c:v>2.4733230546806522</c:v>
                </c:pt>
                <c:pt idx="838">
                  <c:v>2.4733230546806522</c:v>
                </c:pt>
                <c:pt idx="839">
                  <c:v>2.4760590315110491</c:v>
                </c:pt>
                <c:pt idx="840">
                  <c:v>2.4760590315110491</c:v>
                </c:pt>
                <c:pt idx="841">
                  <c:v>2.4870029388326467</c:v>
                </c:pt>
                <c:pt idx="842">
                  <c:v>2.4870029388326467</c:v>
                </c:pt>
                <c:pt idx="843">
                  <c:v>2.4897389156630436</c:v>
                </c:pt>
                <c:pt idx="844">
                  <c:v>2.4897389156630436</c:v>
                </c:pt>
                <c:pt idx="845">
                  <c:v>2.4924748924934401</c:v>
                </c:pt>
                <c:pt idx="846">
                  <c:v>2.4924748924934401</c:v>
                </c:pt>
                <c:pt idx="847">
                  <c:v>2.5088907534758413</c:v>
                </c:pt>
                <c:pt idx="848">
                  <c:v>2.5088907534758413</c:v>
                </c:pt>
                <c:pt idx="849">
                  <c:v>2.5143627071366352</c:v>
                </c:pt>
                <c:pt idx="850">
                  <c:v>2.5143627071366352</c:v>
                </c:pt>
                <c:pt idx="851">
                  <c:v>2.5170986839670322</c:v>
                </c:pt>
                <c:pt idx="852">
                  <c:v>2.5170986839670322</c:v>
                </c:pt>
                <c:pt idx="853">
                  <c:v>2.5280425912886293</c:v>
                </c:pt>
                <c:pt idx="854">
                  <c:v>2.5280425912886293</c:v>
                </c:pt>
                <c:pt idx="855">
                  <c:v>2.5444584522710207</c:v>
                </c:pt>
                <c:pt idx="856">
                  <c:v>2.5444584522710207</c:v>
                </c:pt>
                <c:pt idx="857">
                  <c:v>2.5471944291014275</c:v>
                </c:pt>
                <c:pt idx="858">
                  <c:v>2.5471944291014275</c:v>
                </c:pt>
                <c:pt idx="859">
                  <c:v>2.5554023595926179</c:v>
                </c:pt>
                <c:pt idx="860">
                  <c:v>2.5554023595926179</c:v>
                </c:pt>
                <c:pt idx="861">
                  <c:v>2.5636102900838185</c:v>
                </c:pt>
                <c:pt idx="862">
                  <c:v>2.5636102900838185</c:v>
                </c:pt>
                <c:pt idx="863">
                  <c:v>2.5690822437446124</c:v>
                </c:pt>
                <c:pt idx="864">
                  <c:v>2.5690822437446124</c:v>
                </c:pt>
                <c:pt idx="865">
                  <c:v>2.5882340815574101</c:v>
                </c:pt>
                <c:pt idx="866">
                  <c:v>2.5882340815574101</c:v>
                </c:pt>
                <c:pt idx="867">
                  <c:v>2.590970058387807</c:v>
                </c:pt>
                <c:pt idx="868">
                  <c:v>2.590970058387807</c:v>
                </c:pt>
                <c:pt idx="869">
                  <c:v>2.593706035218204</c:v>
                </c:pt>
                <c:pt idx="870">
                  <c:v>2.593706035218204</c:v>
                </c:pt>
                <c:pt idx="871">
                  <c:v>2.5964420120486009</c:v>
                </c:pt>
                <c:pt idx="872">
                  <c:v>2.5964420120486009</c:v>
                </c:pt>
                <c:pt idx="873">
                  <c:v>2.5991779888790076</c:v>
                </c:pt>
                <c:pt idx="874">
                  <c:v>2.5991779888790076</c:v>
                </c:pt>
                <c:pt idx="875">
                  <c:v>2.6019139657094041</c:v>
                </c:pt>
                <c:pt idx="876">
                  <c:v>2.6019139657094041</c:v>
                </c:pt>
                <c:pt idx="877">
                  <c:v>2.6046499425398015</c:v>
                </c:pt>
                <c:pt idx="878">
                  <c:v>2.6046499425398015</c:v>
                </c:pt>
                <c:pt idx="879">
                  <c:v>2.607385919370198</c:v>
                </c:pt>
                <c:pt idx="880">
                  <c:v>2.607385919370198</c:v>
                </c:pt>
                <c:pt idx="881">
                  <c:v>2.6101218962006052</c:v>
                </c:pt>
                <c:pt idx="882">
                  <c:v>2.6101218962006052</c:v>
                </c:pt>
                <c:pt idx="883">
                  <c:v>2.6155938498613986</c:v>
                </c:pt>
                <c:pt idx="884">
                  <c:v>2.6155938498613986</c:v>
                </c:pt>
                <c:pt idx="885">
                  <c:v>2.6210658035221925</c:v>
                </c:pt>
                <c:pt idx="886">
                  <c:v>2.6210658035221925</c:v>
                </c:pt>
                <c:pt idx="887">
                  <c:v>2.6238017803525993</c:v>
                </c:pt>
                <c:pt idx="888">
                  <c:v>2.6238017803525993</c:v>
                </c:pt>
                <c:pt idx="889">
                  <c:v>2.6265377571829958</c:v>
                </c:pt>
                <c:pt idx="890">
                  <c:v>2.6265377571829958</c:v>
                </c:pt>
                <c:pt idx="891">
                  <c:v>2.6347456876741866</c:v>
                </c:pt>
                <c:pt idx="892">
                  <c:v>2.6347456876741866</c:v>
                </c:pt>
                <c:pt idx="893">
                  <c:v>2.6402176413349903</c:v>
                </c:pt>
                <c:pt idx="894">
                  <c:v>2.6402176413349903</c:v>
                </c:pt>
                <c:pt idx="895">
                  <c:v>2.6456895949957837</c:v>
                </c:pt>
                <c:pt idx="896">
                  <c:v>2.6456895949957837</c:v>
                </c:pt>
                <c:pt idx="897">
                  <c:v>2.6484255718261811</c:v>
                </c:pt>
                <c:pt idx="898">
                  <c:v>2.6484255718261811</c:v>
                </c:pt>
                <c:pt idx="899">
                  <c:v>2.6566335023173813</c:v>
                </c:pt>
                <c:pt idx="900">
                  <c:v>2.6566335023173813</c:v>
                </c:pt>
                <c:pt idx="901">
                  <c:v>2.6593694791477787</c:v>
                </c:pt>
                <c:pt idx="902">
                  <c:v>2.6593694791477787</c:v>
                </c:pt>
                <c:pt idx="903">
                  <c:v>2.6703133864693758</c:v>
                </c:pt>
                <c:pt idx="904">
                  <c:v>2.6703133864693758</c:v>
                </c:pt>
                <c:pt idx="905">
                  <c:v>2.6757853401301794</c:v>
                </c:pt>
                <c:pt idx="906">
                  <c:v>2.6757853401301794</c:v>
                </c:pt>
                <c:pt idx="907">
                  <c:v>2.6785213169605759</c:v>
                </c:pt>
                <c:pt idx="908">
                  <c:v>2.6785213169605759</c:v>
                </c:pt>
                <c:pt idx="909">
                  <c:v>2.6812572937909729</c:v>
                </c:pt>
                <c:pt idx="910">
                  <c:v>2.6812572937909729</c:v>
                </c:pt>
                <c:pt idx="911">
                  <c:v>2.6867292474517668</c:v>
                </c:pt>
                <c:pt idx="912">
                  <c:v>2.6867292474517668</c:v>
                </c:pt>
                <c:pt idx="913">
                  <c:v>2.69220120111257</c:v>
                </c:pt>
                <c:pt idx="914">
                  <c:v>2.69220120111257</c:v>
                </c:pt>
                <c:pt idx="915">
                  <c:v>2.7031451084341676</c:v>
                </c:pt>
                <c:pt idx="916">
                  <c:v>2.7031451084341676</c:v>
                </c:pt>
                <c:pt idx="917">
                  <c:v>2.711353038925358</c:v>
                </c:pt>
                <c:pt idx="918">
                  <c:v>2.711353038925358</c:v>
                </c:pt>
                <c:pt idx="919">
                  <c:v>2.7168249925861616</c:v>
                </c:pt>
                <c:pt idx="920">
                  <c:v>2.7168249925861616</c:v>
                </c:pt>
                <c:pt idx="921">
                  <c:v>2.719560969416559</c:v>
                </c:pt>
                <c:pt idx="922">
                  <c:v>2.719560969416559</c:v>
                </c:pt>
                <c:pt idx="923">
                  <c:v>2.7222969462469555</c:v>
                </c:pt>
                <c:pt idx="924">
                  <c:v>2.7222969462469555</c:v>
                </c:pt>
                <c:pt idx="925">
                  <c:v>2.738712807229347</c:v>
                </c:pt>
                <c:pt idx="926">
                  <c:v>2.738712807229347</c:v>
                </c:pt>
                <c:pt idx="927">
                  <c:v>2.7496567145509445</c:v>
                </c:pt>
                <c:pt idx="928">
                  <c:v>2.7496567145509445</c:v>
                </c:pt>
                <c:pt idx="929">
                  <c:v>2.752392691381341</c:v>
                </c:pt>
                <c:pt idx="930">
                  <c:v>2.752392691381341</c:v>
                </c:pt>
                <c:pt idx="931">
                  <c:v>2.7551286682117482</c:v>
                </c:pt>
                <c:pt idx="932">
                  <c:v>2.7551286682117482</c:v>
                </c:pt>
                <c:pt idx="933">
                  <c:v>2.7578646450421447</c:v>
                </c:pt>
                <c:pt idx="934">
                  <c:v>2.7578646450421447</c:v>
                </c:pt>
                <c:pt idx="935">
                  <c:v>2.7606006218725416</c:v>
                </c:pt>
                <c:pt idx="936">
                  <c:v>2.7606006218725416</c:v>
                </c:pt>
                <c:pt idx="937">
                  <c:v>2.7688085523637422</c:v>
                </c:pt>
                <c:pt idx="938">
                  <c:v>2.7688085523637422</c:v>
                </c:pt>
                <c:pt idx="939">
                  <c:v>2.7715445291941387</c:v>
                </c:pt>
                <c:pt idx="940">
                  <c:v>2.7715445291941387</c:v>
                </c:pt>
                <c:pt idx="941">
                  <c:v>2.7742805060245361</c:v>
                </c:pt>
                <c:pt idx="942">
                  <c:v>2.7742805060245361</c:v>
                </c:pt>
                <c:pt idx="943">
                  <c:v>2.7770164828549326</c:v>
                </c:pt>
                <c:pt idx="944">
                  <c:v>2.7770164828549326</c:v>
                </c:pt>
                <c:pt idx="945">
                  <c:v>2.7961683206677308</c:v>
                </c:pt>
                <c:pt idx="946">
                  <c:v>2.7961683206677308</c:v>
                </c:pt>
                <c:pt idx="947">
                  <c:v>2.7989042974981273</c:v>
                </c:pt>
                <c:pt idx="948">
                  <c:v>2.7989042974981273</c:v>
                </c:pt>
                <c:pt idx="949">
                  <c:v>2.8071122279893279</c:v>
                </c:pt>
                <c:pt idx="950">
                  <c:v>2.8071122279893279</c:v>
                </c:pt>
                <c:pt idx="951">
                  <c:v>2.8180561353109157</c:v>
                </c:pt>
                <c:pt idx="952">
                  <c:v>2.8180561353109157</c:v>
                </c:pt>
                <c:pt idx="953">
                  <c:v>2.8207921121413224</c:v>
                </c:pt>
                <c:pt idx="954">
                  <c:v>2.8207921121413224</c:v>
                </c:pt>
                <c:pt idx="955">
                  <c:v>2.8344719962933165</c:v>
                </c:pt>
                <c:pt idx="956">
                  <c:v>2.8344719962933165</c:v>
                </c:pt>
                <c:pt idx="957">
                  <c:v>2.8399439499541104</c:v>
                </c:pt>
                <c:pt idx="958">
                  <c:v>2.8399439499541104</c:v>
                </c:pt>
                <c:pt idx="959">
                  <c:v>2.8508878572757075</c:v>
                </c:pt>
                <c:pt idx="960">
                  <c:v>2.8508878572757075</c:v>
                </c:pt>
                <c:pt idx="961">
                  <c:v>2.8563598109365009</c:v>
                </c:pt>
                <c:pt idx="962">
                  <c:v>2.8563598109365009</c:v>
                </c:pt>
                <c:pt idx="963">
                  <c:v>2.8727756719189026</c:v>
                </c:pt>
                <c:pt idx="964">
                  <c:v>2.8727756719189026</c:v>
                </c:pt>
                <c:pt idx="965">
                  <c:v>2.8837195792404904</c:v>
                </c:pt>
                <c:pt idx="966">
                  <c:v>2.8837195792404904</c:v>
                </c:pt>
                <c:pt idx="967">
                  <c:v>2.8864555560708967</c:v>
                </c:pt>
                <c:pt idx="968">
                  <c:v>2.8864555560708967</c:v>
                </c:pt>
                <c:pt idx="969">
                  <c:v>2.889191532901294</c:v>
                </c:pt>
                <c:pt idx="970">
                  <c:v>2.889191532901294</c:v>
                </c:pt>
                <c:pt idx="971">
                  <c:v>2.9056073938836846</c:v>
                </c:pt>
                <c:pt idx="972">
                  <c:v>2.9056073938836846</c:v>
                </c:pt>
                <c:pt idx="973">
                  <c:v>2.9110793475444883</c:v>
                </c:pt>
                <c:pt idx="974">
                  <c:v>2.9110793475444883</c:v>
                </c:pt>
                <c:pt idx="975">
                  <c:v>2.9165513012052822</c:v>
                </c:pt>
                <c:pt idx="976">
                  <c:v>2.9165513012052822</c:v>
                </c:pt>
                <c:pt idx="977">
                  <c:v>2.9247592316964823</c:v>
                </c:pt>
                <c:pt idx="978">
                  <c:v>2.9247592316964823</c:v>
                </c:pt>
                <c:pt idx="979">
                  <c:v>2.9274952085268793</c:v>
                </c:pt>
                <c:pt idx="980">
                  <c:v>2.9274952085268793</c:v>
                </c:pt>
                <c:pt idx="981">
                  <c:v>2.9329671621876736</c:v>
                </c:pt>
                <c:pt idx="982">
                  <c:v>2.9329671621876736</c:v>
                </c:pt>
                <c:pt idx="983">
                  <c:v>2.9384391158484773</c:v>
                </c:pt>
                <c:pt idx="984">
                  <c:v>2.9384391158484773</c:v>
                </c:pt>
                <c:pt idx="985">
                  <c:v>2.9493830231700744</c:v>
                </c:pt>
                <c:pt idx="986">
                  <c:v>2.9493830231700744</c:v>
                </c:pt>
                <c:pt idx="987">
                  <c:v>2.9575909536612648</c:v>
                </c:pt>
                <c:pt idx="988">
                  <c:v>2.9575909536612648</c:v>
                </c:pt>
                <c:pt idx="989">
                  <c:v>2.9603269304916617</c:v>
                </c:pt>
                <c:pt idx="990">
                  <c:v>2.9603269304916617</c:v>
                </c:pt>
                <c:pt idx="991">
                  <c:v>2.9712708378132588</c:v>
                </c:pt>
                <c:pt idx="992">
                  <c:v>2.9712708378132588</c:v>
                </c:pt>
                <c:pt idx="993">
                  <c:v>2.990422675626057</c:v>
                </c:pt>
                <c:pt idx="994">
                  <c:v>2.990422675626057</c:v>
                </c:pt>
                <c:pt idx="995">
                  <c:v>2.993158652456454</c:v>
                </c:pt>
                <c:pt idx="996">
                  <c:v>2.993158652456454</c:v>
                </c:pt>
                <c:pt idx="997">
                  <c:v>2.9958946292868505</c:v>
                </c:pt>
                <c:pt idx="998">
                  <c:v>2.9958946292868505</c:v>
                </c:pt>
                <c:pt idx="999">
                  <c:v>3.006838536608448</c:v>
                </c:pt>
                <c:pt idx="1000">
                  <c:v>3.006838536608448</c:v>
                </c:pt>
                <c:pt idx="1001">
                  <c:v>3.0123104902692424</c:v>
                </c:pt>
                <c:pt idx="1002">
                  <c:v>3.0123104902692424</c:v>
                </c:pt>
                <c:pt idx="1003">
                  <c:v>3.0177824439300456</c:v>
                </c:pt>
                <c:pt idx="1004">
                  <c:v>3.0177824439300456</c:v>
                </c:pt>
                <c:pt idx="1005">
                  <c:v>3.0205184207604421</c:v>
                </c:pt>
                <c:pt idx="1006">
                  <c:v>3.0205184207604421</c:v>
                </c:pt>
                <c:pt idx="1007">
                  <c:v>3.0232543975908395</c:v>
                </c:pt>
                <c:pt idx="1008">
                  <c:v>3.0232543975908395</c:v>
                </c:pt>
                <c:pt idx="1009">
                  <c:v>3.0314623280820396</c:v>
                </c:pt>
                <c:pt idx="1010">
                  <c:v>3.0314623280820396</c:v>
                </c:pt>
                <c:pt idx="1011">
                  <c:v>3.0341983049124366</c:v>
                </c:pt>
                <c:pt idx="1012">
                  <c:v>3.0341983049124366</c:v>
                </c:pt>
                <c:pt idx="1013">
                  <c:v>3.0369342817428335</c:v>
                </c:pt>
                <c:pt idx="1014">
                  <c:v>3.0369342817428335</c:v>
                </c:pt>
                <c:pt idx="1015">
                  <c:v>3.0396702585732402</c:v>
                </c:pt>
                <c:pt idx="1016">
                  <c:v>3.0396702585732402</c:v>
                </c:pt>
                <c:pt idx="1017">
                  <c:v>3.0506141658948276</c:v>
                </c:pt>
                <c:pt idx="1018">
                  <c:v>3.0506141658948276</c:v>
                </c:pt>
                <c:pt idx="1019">
                  <c:v>3.0533501427252348</c:v>
                </c:pt>
                <c:pt idx="1020">
                  <c:v>3.0533501427252348</c:v>
                </c:pt>
                <c:pt idx="1021">
                  <c:v>3.0560861195556317</c:v>
                </c:pt>
                <c:pt idx="1022">
                  <c:v>3.0560861195556317</c:v>
                </c:pt>
                <c:pt idx="1023">
                  <c:v>3.0725019805380223</c:v>
                </c:pt>
                <c:pt idx="1024">
                  <c:v>3.0725019805380223</c:v>
                </c:pt>
                <c:pt idx="1025">
                  <c:v>3.0779739341988162</c:v>
                </c:pt>
                <c:pt idx="1026">
                  <c:v>3.0779739341988162</c:v>
                </c:pt>
                <c:pt idx="1027">
                  <c:v>3.0834458878596198</c:v>
                </c:pt>
                <c:pt idx="1028">
                  <c:v>3.0834458878596198</c:v>
                </c:pt>
                <c:pt idx="1029">
                  <c:v>3.0861818646900163</c:v>
                </c:pt>
                <c:pt idx="1030">
                  <c:v>3.0861818646900163</c:v>
                </c:pt>
                <c:pt idx="1031">
                  <c:v>3.0889178415204142</c:v>
                </c:pt>
                <c:pt idx="1032">
                  <c:v>3.0889178415204142</c:v>
                </c:pt>
                <c:pt idx="1033">
                  <c:v>3.1053337025028149</c:v>
                </c:pt>
                <c:pt idx="1034">
                  <c:v>3.1053337025028149</c:v>
                </c:pt>
                <c:pt idx="1035">
                  <c:v>3.1080696793332114</c:v>
                </c:pt>
                <c:pt idx="1036">
                  <c:v>3.1080696793332114</c:v>
                </c:pt>
                <c:pt idx="1037">
                  <c:v>3.1217495634852055</c:v>
                </c:pt>
                <c:pt idx="1038">
                  <c:v>3.1217495634852055</c:v>
                </c:pt>
                <c:pt idx="1039">
                  <c:v>3.1272215171459998</c:v>
                </c:pt>
                <c:pt idx="1040">
                  <c:v>3.1272215171459998</c:v>
                </c:pt>
                <c:pt idx="1041">
                  <c:v>3.1326934708068035</c:v>
                </c:pt>
                <c:pt idx="1042">
                  <c:v>3.1326934708068035</c:v>
                </c:pt>
                <c:pt idx="1043">
                  <c:v>3.1381654244675969</c:v>
                </c:pt>
                <c:pt idx="1044">
                  <c:v>3.1381654244675969</c:v>
                </c:pt>
                <c:pt idx="1045">
                  <c:v>3.1409014012979939</c:v>
                </c:pt>
                <c:pt idx="1046">
                  <c:v>3.1409014012979939</c:v>
                </c:pt>
                <c:pt idx="1047">
                  <c:v>3.1436373781284006</c:v>
                </c:pt>
                <c:pt idx="1048">
                  <c:v>3.1436373781284006</c:v>
                </c:pt>
                <c:pt idx="1049">
                  <c:v>3.1463733549587976</c:v>
                </c:pt>
                <c:pt idx="1050">
                  <c:v>3.1463733549587976</c:v>
                </c:pt>
                <c:pt idx="1051">
                  <c:v>3.1491093317891945</c:v>
                </c:pt>
                <c:pt idx="1052">
                  <c:v>3.1491093317891945</c:v>
                </c:pt>
                <c:pt idx="1053">
                  <c:v>3.151845308619591</c:v>
                </c:pt>
                <c:pt idx="1054">
                  <c:v>3.151845308619591</c:v>
                </c:pt>
                <c:pt idx="1055">
                  <c:v>3.1545812854499884</c:v>
                </c:pt>
                <c:pt idx="1056">
                  <c:v>3.1545812854499884</c:v>
                </c:pt>
                <c:pt idx="1057">
                  <c:v>3.1600532391107921</c:v>
                </c:pt>
                <c:pt idx="1058">
                  <c:v>3.1600532391107921</c:v>
                </c:pt>
                <c:pt idx="1059">
                  <c:v>3.1627892159411881</c:v>
                </c:pt>
                <c:pt idx="1060">
                  <c:v>3.1627892159411881</c:v>
                </c:pt>
                <c:pt idx="1061">
                  <c:v>3.1709971464323892</c:v>
                </c:pt>
                <c:pt idx="1062">
                  <c:v>3.1709971464323892</c:v>
                </c:pt>
                <c:pt idx="1063">
                  <c:v>3.1737331232627861</c:v>
                </c:pt>
                <c:pt idx="1064">
                  <c:v>3.1737331232627861</c:v>
                </c:pt>
                <c:pt idx="1065">
                  <c:v>3.1846770305843832</c:v>
                </c:pt>
                <c:pt idx="1066">
                  <c:v>3.1846770305843832</c:v>
                </c:pt>
                <c:pt idx="1067">
                  <c:v>3.1901489842451776</c:v>
                </c:pt>
                <c:pt idx="1068">
                  <c:v>3.1901489842451776</c:v>
                </c:pt>
                <c:pt idx="1069">
                  <c:v>3.1928849610755736</c:v>
                </c:pt>
                <c:pt idx="1070">
                  <c:v>3.1928849610755736</c:v>
                </c:pt>
                <c:pt idx="1071">
                  <c:v>3.2010928915667742</c:v>
                </c:pt>
                <c:pt idx="1072">
                  <c:v>3.2010928915667742</c:v>
                </c:pt>
                <c:pt idx="1073">
                  <c:v>3.2065648452275686</c:v>
                </c:pt>
                <c:pt idx="1074">
                  <c:v>3.2065648452275686</c:v>
                </c:pt>
                <c:pt idx="1075">
                  <c:v>3.2229807062099693</c:v>
                </c:pt>
                <c:pt idx="1076">
                  <c:v>3.2229807062099693</c:v>
                </c:pt>
                <c:pt idx="1077">
                  <c:v>3.2257166830403663</c:v>
                </c:pt>
                <c:pt idx="1078">
                  <c:v>3.2257166830403663</c:v>
                </c:pt>
                <c:pt idx="1079">
                  <c:v>3.2284526598707628</c:v>
                </c:pt>
                <c:pt idx="1080">
                  <c:v>3.2284526598707628</c:v>
                </c:pt>
                <c:pt idx="1081">
                  <c:v>3.2366605903619634</c:v>
                </c:pt>
                <c:pt idx="1082">
                  <c:v>3.2366605903619634</c:v>
                </c:pt>
                <c:pt idx="1083">
                  <c:v>3.2421325440227569</c:v>
                </c:pt>
                <c:pt idx="1084">
                  <c:v>3.2421325440227569</c:v>
                </c:pt>
                <c:pt idx="1085">
                  <c:v>3.264020358665952</c:v>
                </c:pt>
                <c:pt idx="1086">
                  <c:v>3.264020358665952</c:v>
                </c:pt>
                <c:pt idx="1087">
                  <c:v>3.27496426598755</c:v>
                </c:pt>
                <c:pt idx="1088">
                  <c:v>3.27496426598755</c:v>
                </c:pt>
                <c:pt idx="1089">
                  <c:v>3.277700242817946</c:v>
                </c:pt>
                <c:pt idx="1090">
                  <c:v>3.277700242817946</c:v>
                </c:pt>
                <c:pt idx="1091">
                  <c:v>3.2968520806307344</c:v>
                </c:pt>
                <c:pt idx="1092">
                  <c:v>3.2968520806307344</c:v>
                </c:pt>
                <c:pt idx="1093">
                  <c:v>3.3023240342915381</c:v>
                </c:pt>
                <c:pt idx="1094">
                  <c:v>3.3023240342915381</c:v>
                </c:pt>
                <c:pt idx="1095">
                  <c:v>3.3050600111219346</c:v>
                </c:pt>
                <c:pt idx="1096">
                  <c:v>3.3050600111219346</c:v>
                </c:pt>
                <c:pt idx="1097">
                  <c:v>3.3105319647827285</c:v>
                </c:pt>
                <c:pt idx="1098">
                  <c:v>3.3105319647827285</c:v>
                </c:pt>
                <c:pt idx="1099">
                  <c:v>3.3132679416131352</c:v>
                </c:pt>
                <c:pt idx="1100">
                  <c:v>3.3132679416131352</c:v>
                </c:pt>
                <c:pt idx="1101">
                  <c:v>3.3160039184435326</c:v>
                </c:pt>
                <c:pt idx="1102">
                  <c:v>3.3160039184435326</c:v>
                </c:pt>
                <c:pt idx="1103">
                  <c:v>3.3187398952739295</c:v>
                </c:pt>
                <c:pt idx="1104">
                  <c:v>3.3187398952739295</c:v>
                </c:pt>
                <c:pt idx="1105">
                  <c:v>3.3296838025955267</c:v>
                </c:pt>
                <c:pt idx="1106">
                  <c:v>3.3296838025955267</c:v>
                </c:pt>
                <c:pt idx="1107">
                  <c:v>3.3324197794259236</c:v>
                </c:pt>
                <c:pt idx="1108">
                  <c:v>3.3324197794259236</c:v>
                </c:pt>
                <c:pt idx="1109">
                  <c:v>3.3433636867475207</c:v>
                </c:pt>
                <c:pt idx="1110">
                  <c:v>3.3433636867475207</c:v>
                </c:pt>
                <c:pt idx="1111">
                  <c:v>3.3488356404083151</c:v>
                </c:pt>
                <c:pt idx="1112">
                  <c:v>3.3488356404083151</c:v>
                </c:pt>
                <c:pt idx="1113">
                  <c:v>3.3543075940691183</c:v>
                </c:pt>
                <c:pt idx="1114">
                  <c:v>3.3543075940691183</c:v>
                </c:pt>
                <c:pt idx="1115">
                  <c:v>3.3570435708995148</c:v>
                </c:pt>
                <c:pt idx="1116">
                  <c:v>3.3570435708995148</c:v>
                </c:pt>
                <c:pt idx="1117">
                  <c:v>3.3597795477299122</c:v>
                </c:pt>
                <c:pt idx="1118">
                  <c:v>3.3597795477299122</c:v>
                </c:pt>
                <c:pt idx="1119">
                  <c:v>3.3625155245603091</c:v>
                </c:pt>
                <c:pt idx="1120">
                  <c:v>3.3625155245603091</c:v>
                </c:pt>
                <c:pt idx="1121">
                  <c:v>3.3652515013907158</c:v>
                </c:pt>
                <c:pt idx="1122">
                  <c:v>3.3652515013907158</c:v>
                </c:pt>
                <c:pt idx="1123">
                  <c:v>3.3679874782211123</c:v>
                </c:pt>
                <c:pt idx="1124">
                  <c:v>3.3679874782211123</c:v>
                </c:pt>
                <c:pt idx="1125">
                  <c:v>3.3789313855427099</c:v>
                </c:pt>
                <c:pt idx="1126">
                  <c:v>3.3789313855427099</c:v>
                </c:pt>
                <c:pt idx="1127">
                  <c:v>3.4090271306770954</c:v>
                </c:pt>
                <c:pt idx="1128">
                  <c:v>3.4090271306770954</c:v>
                </c:pt>
                <c:pt idx="1129">
                  <c:v>3.4281789684898833</c:v>
                </c:pt>
                <c:pt idx="1130">
                  <c:v>3.4281789684898833</c:v>
                </c:pt>
                <c:pt idx="1131">
                  <c:v>3.4309149453202905</c:v>
                </c:pt>
                <c:pt idx="1132">
                  <c:v>3.4309149453202905</c:v>
                </c:pt>
                <c:pt idx="1133">
                  <c:v>3.4418588526418774</c:v>
                </c:pt>
                <c:pt idx="1134">
                  <c:v>3.4418588526418774</c:v>
                </c:pt>
                <c:pt idx="1135">
                  <c:v>3.452802759963475</c:v>
                </c:pt>
                <c:pt idx="1136">
                  <c:v>3.452802759963475</c:v>
                </c:pt>
                <c:pt idx="1137">
                  <c:v>3.4555387367938715</c:v>
                </c:pt>
                <c:pt idx="1138">
                  <c:v>3.4555387367938715</c:v>
                </c:pt>
                <c:pt idx="1139">
                  <c:v>3.4664826441154686</c:v>
                </c:pt>
                <c:pt idx="1140">
                  <c:v>3.4664826441154686</c:v>
                </c:pt>
                <c:pt idx="1141">
                  <c:v>3.4692186209458757</c:v>
                </c:pt>
                <c:pt idx="1142">
                  <c:v>3.4692186209458757</c:v>
                </c:pt>
                <c:pt idx="1143">
                  <c:v>3.4965783892498643</c:v>
                </c:pt>
                <c:pt idx="1144">
                  <c:v>3.4965783892498643</c:v>
                </c:pt>
                <c:pt idx="1145">
                  <c:v>3.4993143660802613</c:v>
                </c:pt>
                <c:pt idx="1146">
                  <c:v>3.4993143660802613</c:v>
                </c:pt>
                <c:pt idx="1147">
                  <c:v>3.5020503429106578</c:v>
                </c:pt>
                <c:pt idx="1148">
                  <c:v>3.5020503429106578</c:v>
                </c:pt>
                <c:pt idx="1149">
                  <c:v>3.5047863197410547</c:v>
                </c:pt>
                <c:pt idx="1150">
                  <c:v>3.5047863197410547</c:v>
                </c:pt>
                <c:pt idx="1151">
                  <c:v>3.5102582734018588</c:v>
                </c:pt>
                <c:pt idx="1152">
                  <c:v>3.5102582734018588</c:v>
                </c:pt>
                <c:pt idx="1153">
                  <c:v>3.5129942502322558</c:v>
                </c:pt>
                <c:pt idx="1154">
                  <c:v>3.5129942502322558</c:v>
                </c:pt>
                <c:pt idx="1155">
                  <c:v>3.5157302270626518</c:v>
                </c:pt>
                <c:pt idx="1156">
                  <c:v>3.5157302270626518</c:v>
                </c:pt>
                <c:pt idx="1157">
                  <c:v>3.5212021807234559</c:v>
                </c:pt>
                <c:pt idx="1158">
                  <c:v>3.5212021807234559</c:v>
                </c:pt>
                <c:pt idx="1159">
                  <c:v>3.5294101112146468</c:v>
                </c:pt>
                <c:pt idx="1160">
                  <c:v>3.5294101112146468</c:v>
                </c:pt>
                <c:pt idx="1161">
                  <c:v>3.5403540185362439</c:v>
                </c:pt>
                <c:pt idx="1162">
                  <c:v>3.5403540185362439</c:v>
                </c:pt>
                <c:pt idx="1163">
                  <c:v>3.5430899953666408</c:v>
                </c:pt>
                <c:pt idx="1164">
                  <c:v>3.5430899953666408</c:v>
                </c:pt>
                <c:pt idx="1165">
                  <c:v>3.548561949027444</c:v>
                </c:pt>
                <c:pt idx="1166">
                  <c:v>3.548561949027444</c:v>
                </c:pt>
                <c:pt idx="1167">
                  <c:v>3.551297925857841</c:v>
                </c:pt>
                <c:pt idx="1168">
                  <c:v>3.551297925857841</c:v>
                </c:pt>
                <c:pt idx="1169">
                  <c:v>3.5540339026882384</c:v>
                </c:pt>
                <c:pt idx="1170">
                  <c:v>3.5540339026882384</c:v>
                </c:pt>
                <c:pt idx="1171">
                  <c:v>3.5595058563490314</c:v>
                </c:pt>
                <c:pt idx="1172">
                  <c:v>3.5595058563490314</c:v>
                </c:pt>
                <c:pt idx="1173">
                  <c:v>3.5649778100098355</c:v>
                </c:pt>
                <c:pt idx="1174">
                  <c:v>3.5649778100098355</c:v>
                </c:pt>
                <c:pt idx="1175">
                  <c:v>3.5786576941618295</c:v>
                </c:pt>
                <c:pt idx="1176">
                  <c:v>3.5786576941618295</c:v>
                </c:pt>
                <c:pt idx="1177">
                  <c:v>3.5868656246530302</c:v>
                </c:pt>
                <c:pt idx="1178">
                  <c:v>3.5868656246530302</c:v>
                </c:pt>
                <c:pt idx="1179">
                  <c:v>3.5896016014834276</c:v>
                </c:pt>
                <c:pt idx="1180">
                  <c:v>3.5896016014834276</c:v>
                </c:pt>
                <c:pt idx="1181">
                  <c:v>3.6032814856354216</c:v>
                </c:pt>
                <c:pt idx="1182">
                  <c:v>3.6032814856354216</c:v>
                </c:pt>
                <c:pt idx="1183">
                  <c:v>3.6060174624658186</c:v>
                </c:pt>
                <c:pt idx="1184">
                  <c:v>3.6060174624658186</c:v>
                </c:pt>
                <c:pt idx="1185">
                  <c:v>3.6196973466178131</c:v>
                </c:pt>
                <c:pt idx="1186">
                  <c:v>3.6196973466178131</c:v>
                </c:pt>
                <c:pt idx="1187">
                  <c:v>3.6279052771090128</c:v>
                </c:pt>
                <c:pt idx="1188">
                  <c:v>3.6279052771090128</c:v>
                </c:pt>
                <c:pt idx="1189">
                  <c:v>3.6306412539394097</c:v>
                </c:pt>
                <c:pt idx="1190">
                  <c:v>3.6306412539394097</c:v>
                </c:pt>
                <c:pt idx="1191">
                  <c:v>3.6361132076002041</c:v>
                </c:pt>
                <c:pt idx="1192">
                  <c:v>3.6361132076002041</c:v>
                </c:pt>
                <c:pt idx="1193">
                  <c:v>3.6415851612610073</c:v>
                </c:pt>
                <c:pt idx="1194">
                  <c:v>3.6415851612610073</c:v>
                </c:pt>
                <c:pt idx="1195">
                  <c:v>3.6443211380914042</c:v>
                </c:pt>
                <c:pt idx="1196">
                  <c:v>3.6443211380914042</c:v>
                </c:pt>
                <c:pt idx="1197">
                  <c:v>3.6580010222433983</c:v>
                </c:pt>
                <c:pt idx="1198">
                  <c:v>3.6580010222433983</c:v>
                </c:pt>
                <c:pt idx="1199">
                  <c:v>3.6689449295649963</c:v>
                </c:pt>
                <c:pt idx="1200">
                  <c:v>3.6689449295649963</c:v>
                </c:pt>
                <c:pt idx="1201">
                  <c:v>3.6716809063953924</c:v>
                </c:pt>
                <c:pt idx="1202">
                  <c:v>3.6716809063953924</c:v>
                </c:pt>
                <c:pt idx="1203">
                  <c:v>3.6908327442081905</c:v>
                </c:pt>
                <c:pt idx="1204">
                  <c:v>3.6908327442081905</c:v>
                </c:pt>
                <c:pt idx="1205">
                  <c:v>3.7072486051905815</c:v>
                </c:pt>
                <c:pt idx="1206">
                  <c:v>3.7072486051905815</c:v>
                </c:pt>
                <c:pt idx="1207">
                  <c:v>3.7099845820209789</c:v>
                </c:pt>
                <c:pt idx="1208">
                  <c:v>3.7099845820209789</c:v>
                </c:pt>
                <c:pt idx="1209">
                  <c:v>3.7127205588513759</c:v>
                </c:pt>
                <c:pt idx="1210">
                  <c:v>3.7127205588513759</c:v>
                </c:pt>
                <c:pt idx="1211">
                  <c:v>3.720928489342576</c:v>
                </c:pt>
                <c:pt idx="1212">
                  <c:v>3.720928489342576</c:v>
                </c:pt>
                <c:pt idx="1213">
                  <c:v>3.723664466172973</c:v>
                </c:pt>
                <c:pt idx="1214">
                  <c:v>3.723664466172973</c:v>
                </c:pt>
                <c:pt idx="1215">
                  <c:v>3.7291364198337766</c:v>
                </c:pt>
                <c:pt idx="1216">
                  <c:v>3.7291364198337766</c:v>
                </c:pt>
                <c:pt idx="1217">
                  <c:v>3.7346083734945701</c:v>
                </c:pt>
                <c:pt idx="1218">
                  <c:v>3.7346083734945701</c:v>
                </c:pt>
                <c:pt idx="1219">
                  <c:v>3.737344350324967</c:v>
                </c:pt>
                <c:pt idx="1220">
                  <c:v>3.737344350324967</c:v>
                </c:pt>
                <c:pt idx="1221">
                  <c:v>3.7619681417985587</c:v>
                </c:pt>
                <c:pt idx="1222">
                  <c:v>3.7619681417985587</c:v>
                </c:pt>
                <c:pt idx="1223">
                  <c:v>3.7647041186289556</c:v>
                </c:pt>
                <c:pt idx="1224">
                  <c:v>3.7647041186289556</c:v>
                </c:pt>
                <c:pt idx="1225">
                  <c:v>3.7729120491201562</c:v>
                </c:pt>
                <c:pt idx="1226">
                  <c:v>3.7729120491201562</c:v>
                </c:pt>
                <c:pt idx="1227">
                  <c:v>3.7783840027809501</c:v>
                </c:pt>
                <c:pt idx="1228">
                  <c:v>3.7783840027809501</c:v>
                </c:pt>
                <c:pt idx="1229">
                  <c:v>3.7811199796113466</c:v>
                </c:pt>
                <c:pt idx="1230">
                  <c:v>3.7811199796113466</c:v>
                </c:pt>
                <c:pt idx="1231">
                  <c:v>3.7893279101025477</c:v>
                </c:pt>
                <c:pt idx="1232">
                  <c:v>3.7893279101025477</c:v>
                </c:pt>
                <c:pt idx="1233">
                  <c:v>3.7947998637633513</c:v>
                </c:pt>
                <c:pt idx="1234">
                  <c:v>3.7947998637633513</c:v>
                </c:pt>
                <c:pt idx="1235">
                  <c:v>3.8030077942545417</c:v>
                </c:pt>
                <c:pt idx="1236">
                  <c:v>3.8030077942545417</c:v>
                </c:pt>
                <c:pt idx="1237">
                  <c:v>3.8194236552369323</c:v>
                </c:pt>
                <c:pt idx="1238">
                  <c:v>3.8194236552369323</c:v>
                </c:pt>
                <c:pt idx="1239">
                  <c:v>3.8303675625585298</c:v>
                </c:pt>
                <c:pt idx="1240">
                  <c:v>3.8303675625585298</c:v>
                </c:pt>
                <c:pt idx="1241">
                  <c:v>3.8358395162193339</c:v>
                </c:pt>
                <c:pt idx="1242">
                  <c:v>3.8358395162193339</c:v>
                </c:pt>
                <c:pt idx="1243">
                  <c:v>3.8385754930497304</c:v>
                </c:pt>
                <c:pt idx="1244">
                  <c:v>3.8385754930497304</c:v>
                </c:pt>
                <c:pt idx="1245">
                  <c:v>3.8413114698801274</c:v>
                </c:pt>
                <c:pt idx="1246">
                  <c:v>3.8413114698801274</c:v>
                </c:pt>
                <c:pt idx="1247">
                  <c:v>3.8577273308625188</c:v>
                </c:pt>
                <c:pt idx="1248">
                  <c:v>3.8577273308625188</c:v>
                </c:pt>
                <c:pt idx="1249">
                  <c:v>3.8604633076929256</c:v>
                </c:pt>
                <c:pt idx="1250">
                  <c:v>3.8604633076929256</c:v>
                </c:pt>
                <c:pt idx="1251">
                  <c:v>3.885087099166507</c:v>
                </c:pt>
                <c:pt idx="1252">
                  <c:v>3.885087099166507</c:v>
                </c:pt>
                <c:pt idx="1253">
                  <c:v>3.8960310064881041</c:v>
                </c:pt>
                <c:pt idx="1254">
                  <c:v>3.8960310064881041</c:v>
                </c:pt>
                <c:pt idx="1255">
                  <c:v>3.9069749138097021</c:v>
                </c:pt>
                <c:pt idx="1256">
                  <c:v>3.9069749138097021</c:v>
                </c:pt>
                <c:pt idx="1257">
                  <c:v>3.9151828443009022</c:v>
                </c:pt>
                <c:pt idx="1258">
                  <c:v>3.9151828443009022</c:v>
                </c:pt>
                <c:pt idx="1259">
                  <c:v>3.9343346821136906</c:v>
                </c:pt>
                <c:pt idx="1260">
                  <c:v>3.9343346821136906</c:v>
                </c:pt>
                <c:pt idx="1261">
                  <c:v>3.9507505430960914</c:v>
                </c:pt>
                <c:pt idx="1262">
                  <c:v>3.9507505430960914</c:v>
                </c:pt>
                <c:pt idx="1263">
                  <c:v>3.9671664040784824</c:v>
                </c:pt>
                <c:pt idx="1264">
                  <c:v>3.9671664040784824</c:v>
                </c:pt>
                <c:pt idx="1265">
                  <c:v>3.9753743345696728</c:v>
                </c:pt>
                <c:pt idx="1266">
                  <c:v>3.9753743345696728</c:v>
                </c:pt>
                <c:pt idx="1267">
                  <c:v>4.0109420333648629</c:v>
                </c:pt>
                <c:pt idx="1268">
                  <c:v>4.0109420333648629</c:v>
                </c:pt>
                <c:pt idx="1269">
                  <c:v>4.0136780101952585</c:v>
                </c:pt>
                <c:pt idx="1270">
                  <c:v>4.0136780101952585</c:v>
                </c:pt>
                <c:pt idx="1271">
                  <c:v>4.0246219175168561</c:v>
                </c:pt>
                <c:pt idx="1272">
                  <c:v>4.0246219175168561</c:v>
                </c:pt>
                <c:pt idx="1273">
                  <c:v>4.0273578943472534</c:v>
                </c:pt>
                <c:pt idx="1274">
                  <c:v>4.0273578943472534</c:v>
                </c:pt>
                <c:pt idx="1275">
                  <c:v>4.0300938711776606</c:v>
                </c:pt>
                <c:pt idx="1276">
                  <c:v>4.0300938711776606</c:v>
                </c:pt>
                <c:pt idx="1277">
                  <c:v>4.0437737553296538</c:v>
                </c:pt>
                <c:pt idx="1278">
                  <c:v>4.0437737553296538</c:v>
                </c:pt>
                <c:pt idx="1279">
                  <c:v>4.0629255931424417</c:v>
                </c:pt>
                <c:pt idx="1280">
                  <c:v>4.0629255931424417</c:v>
                </c:pt>
                <c:pt idx="1281">
                  <c:v>4.0766054772944367</c:v>
                </c:pt>
                <c:pt idx="1282">
                  <c:v>4.0766054772944367</c:v>
                </c:pt>
                <c:pt idx="1283">
                  <c:v>4.0848134077856368</c:v>
                </c:pt>
                <c:pt idx="1284">
                  <c:v>4.0848134077856368</c:v>
                </c:pt>
                <c:pt idx="1285">
                  <c:v>4.1258530602416199</c:v>
                </c:pt>
                <c:pt idx="1286">
                  <c:v>4.1258530602416199</c:v>
                </c:pt>
                <c:pt idx="1287">
                  <c:v>4.1367969675632166</c:v>
                </c:pt>
                <c:pt idx="1288">
                  <c:v>4.1367969675632166</c:v>
                </c:pt>
                <c:pt idx="1289">
                  <c:v>4.139532944393614</c:v>
                </c:pt>
                <c:pt idx="1290">
                  <c:v>4.139532944393614</c:v>
                </c:pt>
                <c:pt idx="1291">
                  <c:v>4.1422689212240105</c:v>
                </c:pt>
                <c:pt idx="1292">
                  <c:v>4.1422689212240105</c:v>
                </c:pt>
                <c:pt idx="1293">
                  <c:v>4.1860445505104007</c:v>
                </c:pt>
                <c:pt idx="1294">
                  <c:v>4.1860445505104007</c:v>
                </c:pt>
                <c:pt idx="1295">
                  <c:v>4.1915165041711946</c:v>
                </c:pt>
                <c:pt idx="1296">
                  <c:v>4.1915165041711946</c:v>
                </c:pt>
                <c:pt idx="1297">
                  <c:v>4.1942524810015911</c:v>
                </c:pt>
                <c:pt idx="1298">
                  <c:v>4.1942524810015911</c:v>
                </c:pt>
                <c:pt idx="1299">
                  <c:v>4.1969884578319876</c:v>
                </c:pt>
                <c:pt idx="1300">
                  <c:v>4.1969884578319876</c:v>
                </c:pt>
                <c:pt idx="1301">
                  <c:v>4.207932365153586</c:v>
                </c:pt>
                <c:pt idx="1302">
                  <c:v>4.207932365153586</c:v>
                </c:pt>
                <c:pt idx="1303">
                  <c:v>4.2106683419839923</c:v>
                </c:pt>
                <c:pt idx="1304">
                  <c:v>4.2106683419839923</c:v>
                </c:pt>
                <c:pt idx="1305">
                  <c:v>4.2161402956447853</c:v>
                </c:pt>
                <c:pt idx="1306">
                  <c:v>4.2161402956447853</c:v>
                </c:pt>
                <c:pt idx="1307">
                  <c:v>4.2298201797967803</c:v>
                </c:pt>
                <c:pt idx="1308">
                  <c:v>4.2298201797967803</c:v>
                </c:pt>
                <c:pt idx="1309">
                  <c:v>4.2352921334575742</c:v>
                </c:pt>
                <c:pt idx="1310">
                  <c:v>4.2352921334575742</c:v>
                </c:pt>
                <c:pt idx="1311">
                  <c:v>4.2380281102879804</c:v>
                </c:pt>
                <c:pt idx="1312">
                  <c:v>4.2380281102879804</c:v>
                </c:pt>
                <c:pt idx="1313">
                  <c:v>4.254443971270371</c:v>
                </c:pt>
                <c:pt idx="1314">
                  <c:v>4.254443971270371</c:v>
                </c:pt>
                <c:pt idx="1315">
                  <c:v>4.2599159249311658</c:v>
                </c:pt>
                <c:pt idx="1316">
                  <c:v>4.2599159249311658</c:v>
                </c:pt>
                <c:pt idx="1317">
                  <c:v>4.2927476468959576</c:v>
                </c:pt>
                <c:pt idx="1318">
                  <c:v>4.2927476468959576</c:v>
                </c:pt>
                <c:pt idx="1319">
                  <c:v>4.2954836237263541</c:v>
                </c:pt>
                <c:pt idx="1320">
                  <c:v>4.2954836237263541</c:v>
                </c:pt>
                <c:pt idx="1321">
                  <c:v>4.3064275310479516</c:v>
                </c:pt>
                <c:pt idx="1322">
                  <c:v>4.3064275310479516</c:v>
                </c:pt>
                <c:pt idx="1323">
                  <c:v>4.3201074151999466</c:v>
                </c:pt>
                <c:pt idx="1324">
                  <c:v>4.3201074151999466</c:v>
                </c:pt>
                <c:pt idx="1325">
                  <c:v>4.3255793688607396</c:v>
                </c:pt>
                <c:pt idx="1326">
                  <c:v>4.3255793688607396</c:v>
                </c:pt>
                <c:pt idx="1327">
                  <c:v>4.3638830444863252</c:v>
                </c:pt>
                <c:pt idx="1328">
                  <c:v>4.3638830444863252</c:v>
                </c:pt>
                <c:pt idx="1329">
                  <c:v>4.3720909749775263</c:v>
                </c:pt>
                <c:pt idx="1330">
                  <c:v>4.3720909749775263</c:v>
                </c:pt>
                <c:pt idx="1331">
                  <c:v>4.3748269518079228</c:v>
                </c:pt>
                <c:pt idx="1332">
                  <c:v>4.3748269518079228</c:v>
                </c:pt>
                <c:pt idx="1333">
                  <c:v>4.383034882299123</c:v>
                </c:pt>
                <c:pt idx="1334">
                  <c:v>4.383034882299123</c:v>
                </c:pt>
                <c:pt idx="1335">
                  <c:v>4.3912428127903151</c:v>
                </c:pt>
                <c:pt idx="1336">
                  <c:v>4.3912428127903151</c:v>
                </c:pt>
                <c:pt idx="1337">
                  <c:v>4.3939787896207214</c:v>
                </c:pt>
                <c:pt idx="1338">
                  <c:v>4.3939787896207214</c:v>
                </c:pt>
                <c:pt idx="1339">
                  <c:v>4.4103946506031129</c:v>
                </c:pt>
                <c:pt idx="1340">
                  <c:v>4.4103946506031129</c:v>
                </c:pt>
                <c:pt idx="1341">
                  <c:v>4.4240745347551069</c:v>
                </c:pt>
                <c:pt idx="1342">
                  <c:v>4.4240745347551069</c:v>
                </c:pt>
                <c:pt idx="1343">
                  <c:v>4.4322824652463071</c:v>
                </c:pt>
                <c:pt idx="1344">
                  <c:v>4.4322824652463071</c:v>
                </c:pt>
                <c:pt idx="1345">
                  <c:v>4.4377544189071001</c:v>
                </c:pt>
                <c:pt idx="1346">
                  <c:v>4.4377544189071001</c:v>
                </c:pt>
                <c:pt idx="1347">
                  <c:v>4.4404903957374984</c:v>
                </c:pt>
                <c:pt idx="1348">
                  <c:v>4.4404903957374984</c:v>
                </c:pt>
                <c:pt idx="1349">
                  <c:v>4.443226372567894</c:v>
                </c:pt>
                <c:pt idx="1350">
                  <c:v>4.443226372567894</c:v>
                </c:pt>
                <c:pt idx="1351">
                  <c:v>4.451434303059095</c:v>
                </c:pt>
                <c:pt idx="1352">
                  <c:v>4.451434303059095</c:v>
                </c:pt>
                <c:pt idx="1353">
                  <c:v>4.4651141872110891</c:v>
                </c:pt>
                <c:pt idx="1354">
                  <c:v>4.4651141872110891</c:v>
                </c:pt>
                <c:pt idx="1355">
                  <c:v>4.5471934921230543</c:v>
                </c:pt>
                <c:pt idx="1356">
                  <c:v>4.5471934921230543</c:v>
                </c:pt>
                <c:pt idx="1357">
                  <c:v>4.5526654457838589</c:v>
                </c:pt>
                <c:pt idx="1358">
                  <c:v>4.5526654457838589</c:v>
                </c:pt>
                <c:pt idx="1359">
                  <c:v>4.5581373994446528</c:v>
                </c:pt>
                <c:pt idx="1360">
                  <c:v>4.5581373994446528</c:v>
                </c:pt>
                <c:pt idx="1361">
                  <c:v>4.5745532604270434</c:v>
                </c:pt>
                <c:pt idx="1362">
                  <c:v>4.5745532604270434</c:v>
                </c:pt>
                <c:pt idx="1363">
                  <c:v>4.5854971677486409</c:v>
                </c:pt>
                <c:pt idx="1364">
                  <c:v>4.5854971677486409</c:v>
                </c:pt>
                <c:pt idx="1365">
                  <c:v>4.6155929128830362</c:v>
                </c:pt>
                <c:pt idx="1366">
                  <c:v>4.6155929128830362</c:v>
                </c:pt>
                <c:pt idx="1367">
                  <c:v>4.6320087738654276</c:v>
                </c:pt>
                <c:pt idx="1368">
                  <c:v>4.6320087738654276</c:v>
                </c:pt>
                <c:pt idx="1369">
                  <c:v>4.6374807275262215</c:v>
                </c:pt>
                <c:pt idx="1370">
                  <c:v>4.6374807275262215</c:v>
                </c:pt>
                <c:pt idx="1371">
                  <c:v>4.6730484263214098</c:v>
                </c:pt>
                <c:pt idx="1372">
                  <c:v>4.6730484263214098</c:v>
                </c:pt>
                <c:pt idx="1373">
                  <c:v>4.6867283104734039</c:v>
                </c:pt>
                <c:pt idx="1374">
                  <c:v>4.6867283104734039</c:v>
                </c:pt>
                <c:pt idx="1375">
                  <c:v>4.7113521019469964</c:v>
                </c:pt>
                <c:pt idx="1376">
                  <c:v>4.7113521019469964</c:v>
                </c:pt>
                <c:pt idx="1377">
                  <c:v>4.7168240556077894</c:v>
                </c:pt>
                <c:pt idx="1378">
                  <c:v>4.7168240556077894</c:v>
                </c:pt>
                <c:pt idx="1379">
                  <c:v>4.7250319860989896</c:v>
                </c:pt>
                <c:pt idx="1380">
                  <c:v>4.7250319860989896</c:v>
                </c:pt>
                <c:pt idx="1381">
                  <c:v>4.7496557775725821</c:v>
                </c:pt>
                <c:pt idx="1382">
                  <c:v>4.7496557775725821</c:v>
                </c:pt>
                <c:pt idx="1383">
                  <c:v>4.7660716385549726</c:v>
                </c:pt>
                <c:pt idx="1384">
                  <c:v>4.7660716385549726</c:v>
                </c:pt>
                <c:pt idx="1385">
                  <c:v>4.7770155458765702</c:v>
                </c:pt>
                <c:pt idx="1386">
                  <c:v>4.7770155458765702</c:v>
                </c:pt>
                <c:pt idx="1387">
                  <c:v>4.7934314068589607</c:v>
                </c:pt>
                <c:pt idx="1388">
                  <c:v>4.7934314068589607</c:v>
                </c:pt>
                <c:pt idx="1389">
                  <c:v>4.8043753141805583</c:v>
                </c:pt>
                <c:pt idx="1390">
                  <c:v>4.8043753141805583</c:v>
                </c:pt>
                <c:pt idx="1391">
                  <c:v>4.8262631288237534</c:v>
                </c:pt>
                <c:pt idx="1392">
                  <c:v>4.8262631288237534</c:v>
                </c:pt>
                <c:pt idx="1393">
                  <c:v>4.8673027812797356</c:v>
                </c:pt>
                <c:pt idx="1394">
                  <c:v>4.8673027812797356</c:v>
                </c:pt>
                <c:pt idx="1395">
                  <c:v>4.878246688601334</c:v>
                </c:pt>
                <c:pt idx="1396">
                  <c:v>4.878246688601334</c:v>
                </c:pt>
                <c:pt idx="1397">
                  <c:v>4.8809826654317305</c:v>
                </c:pt>
                <c:pt idx="1398">
                  <c:v>4.8809826654317305</c:v>
                </c:pt>
                <c:pt idx="1399">
                  <c:v>4.9411741557005113</c:v>
                </c:pt>
                <c:pt idx="1400">
                  <c:v>4.9411741557005113</c:v>
                </c:pt>
                <c:pt idx="1401">
                  <c:v>4.9904217386476848</c:v>
                </c:pt>
                <c:pt idx="1402">
                  <c:v>4.9904217386476848</c:v>
                </c:pt>
                <c:pt idx="1403">
                  <c:v>4.998629669138885</c:v>
                </c:pt>
                <c:pt idx="1404">
                  <c:v>4.998629669138885</c:v>
                </c:pt>
                <c:pt idx="1405">
                  <c:v>5.0041016227996789</c:v>
                </c:pt>
                <c:pt idx="1406">
                  <c:v>5.0041016227996789</c:v>
                </c:pt>
                <c:pt idx="1407">
                  <c:v>5.0807089740508511</c:v>
                </c:pt>
                <c:pt idx="1408">
                  <c:v>5.0807089740508511</c:v>
                </c:pt>
                <c:pt idx="1409">
                  <c:v>5.0998608118636488</c:v>
                </c:pt>
                <c:pt idx="1410">
                  <c:v>5.0998608118636488</c:v>
                </c:pt>
                <c:pt idx="1411">
                  <c:v>5.1080687423548392</c:v>
                </c:pt>
                <c:pt idx="1412">
                  <c:v>5.1080687423548392</c:v>
                </c:pt>
                <c:pt idx="1413">
                  <c:v>5.1190126496764368</c:v>
                </c:pt>
                <c:pt idx="1414">
                  <c:v>5.1190126496764368</c:v>
                </c:pt>
                <c:pt idx="1415">
                  <c:v>5.1326925338284308</c:v>
                </c:pt>
                <c:pt idx="1416">
                  <c:v>5.1326925338284308</c:v>
                </c:pt>
                <c:pt idx="1417">
                  <c:v>5.2147718387404058</c:v>
                </c:pt>
                <c:pt idx="1418">
                  <c:v>5.2147718387404058</c:v>
                </c:pt>
                <c:pt idx="1419">
                  <c:v>5.2339236765531938</c:v>
                </c:pt>
                <c:pt idx="1420">
                  <c:v>5.2339236765531938</c:v>
                </c:pt>
                <c:pt idx="1421">
                  <c:v>5.2667553985179865</c:v>
                </c:pt>
                <c:pt idx="1422">
                  <c:v>5.2667553985179865</c:v>
                </c:pt>
                <c:pt idx="1423">
                  <c:v>5.302323097313165</c:v>
                </c:pt>
                <c:pt idx="1424">
                  <c:v>5.302323097313165</c:v>
                </c:pt>
                <c:pt idx="1425">
                  <c:v>5.4801615912891011</c:v>
                </c:pt>
                <c:pt idx="1426">
                  <c:v>5.4801615912891011</c:v>
                </c:pt>
                <c:pt idx="1427">
                  <c:v>5.4993134291018988</c:v>
                </c:pt>
                <c:pt idx="1428">
                  <c:v>5.4993134291018988</c:v>
                </c:pt>
                <c:pt idx="1429">
                  <c:v>5.5184652669146868</c:v>
                </c:pt>
                <c:pt idx="1430">
                  <c:v>5.5184652669146868</c:v>
                </c:pt>
              </c:numCache>
            </c:numRef>
          </c:xVal>
          <c:yVal>
            <c:numRef>
              <c:f>'4P MACE'!$H$2:$H$2584</c:f>
              <c:numCache>
                <c:formatCode>General</c:formatCode>
                <c:ptCount val="2583"/>
                <c:pt idx="0">
                  <c:v>0</c:v>
                </c:pt>
                <c:pt idx="1">
                  <c:v>0</c:v>
                </c:pt>
                <c:pt idx="2">
                  <c:v>3.263707571801E-2</c:v>
                </c:pt>
                <c:pt idx="3">
                  <c:v>3.263707571801E-2</c:v>
                </c:pt>
                <c:pt idx="4">
                  <c:v>4.8968943537700003E-2</c:v>
                </c:pt>
                <c:pt idx="5">
                  <c:v>4.8968943537700003E-2</c:v>
                </c:pt>
                <c:pt idx="6">
                  <c:v>6.5300811357380001E-2</c:v>
                </c:pt>
                <c:pt idx="7">
                  <c:v>6.5300811357380001E-2</c:v>
                </c:pt>
                <c:pt idx="8">
                  <c:v>8.1632679177060005E-2</c:v>
                </c:pt>
                <c:pt idx="9">
                  <c:v>8.1632679177060005E-2</c:v>
                </c:pt>
                <c:pt idx="10">
                  <c:v>9.7964546996739996E-2</c:v>
                </c:pt>
                <c:pt idx="11">
                  <c:v>9.7964546996739996E-2</c:v>
                </c:pt>
                <c:pt idx="12">
                  <c:v>0.11430175639217</c:v>
                </c:pt>
                <c:pt idx="13">
                  <c:v>0.11430175639217</c:v>
                </c:pt>
                <c:pt idx="14">
                  <c:v>0.13063896578758</c:v>
                </c:pt>
                <c:pt idx="15">
                  <c:v>0.13063896578758</c:v>
                </c:pt>
                <c:pt idx="16">
                  <c:v>0.14697884815574</c:v>
                </c:pt>
                <c:pt idx="17">
                  <c:v>0.14697884815574</c:v>
                </c:pt>
                <c:pt idx="18">
                  <c:v>0.17965861289206</c:v>
                </c:pt>
                <c:pt idx="19">
                  <c:v>0.17965861289206</c:v>
                </c:pt>
                <c:pt idx="20">
                  <c:v>0.19599849526023</c:v>
                </c:pt>
                <c:pt idx="21">
                  <c:v>0.19599849526023</c:v>
                </c:pt>
                <c:pt idx="22">
                  <c:v>0.22867825999655003</c:v>
                </c:pt>
                <c:pt idx="23">
                  <c:v>0.22867825999655003</c:v>
                </c:pt>
                <c:pt idx="24">
                  <c:v>0.24502349619248998</c:v>
                </c:pt>
                <c:pt idx="25">
                  <c:v>0.24502349619248998</c:v>
                </c:pt>
                <c:pt idx="26">
                  <c:v>0.27771396858435998</c:v>
                </c:pt>
                <c:pt idx="27">
                  <c:v>0.27771396858435998</c:v>
                </c:pt>
                <c:pt idx="28">
                  <c:v>0.29405920478029002</c:v>
                </c:pt>
                <c:pt idx="29">
                  <c:v>0.29405920478029002</c:v>
                </c:pt>
                <c:pt idx="30">
                  <c:v>0.31040712096249001</c:v>
                </c:pt>
                <c:pt idx="31">
                  <c:v>0.31040712096249001</c:v>
                </c:pt>
                <c:pt idx="32">
                  <c:v>0.34310295332688001</c:v>
                </c:pt>
                <c:pt idx="33">
                  <c:v>0.34310295332688001</c:v>
                </c:pt>
                <c:pt idx="34">
                  <c:v>0.39214670187347</c:v>
                </c:pt>
                <c:pt idx="35">
                  <c:v>0.39214670187347</c:v>
                </c:pt>
                <c:pt idx="36">
                  <c:v>0.42484253423787</c:v>
                </c:pt>
                <c:pt idx="37">
                  <c:v>0.42484253423787</c:v>
                </c:pt>
                <c:pt idx="38">
                  <c:v>0.45755447821479001</c:v>
                </c:pt>
                <c:pt idx="39">
                  <c:v>0.45755447821479001</c:v>
                </c:pt>
                <c:pt idx="40">
                  <c:v>0.47391045020326006</c:v>
                </c:pt>
                <c:pt idx="41">
                  <c:v>0.47391045020326006</c:v>
                </c:pt>
                <c:pt idx="42">
                  <c:v>0.49026642219173</c:v>
                </c:pt>
                <c:pt idx="43">
                  <c:v>0.49026642219173</c:v>
                </c:pt>
                <c:pt idx="44">
                  <c:v>0.50662239418018995</c:v>
                </c:pt>
                <c:pt idx="45">
                  <c:v>0.50662239418018995</c:v>
                </c:pt>
                <c:pt idx="46">
                  <c:v>0.52298105541101003</c:v>
                </c:pt>
                <c:pt idx="47">
                  <c:v>0.52298105541101003</c:v>
                </c:pt>
                <c:pt idx="48">
                  <c:v>0.57205703910345995</c:v>
                </c:pt>
                <c:pt idx="49">
                  <c:v>0.57205703910345995</c:v>
                </c:pt>
                <c:pt idx="50">
                  <c:v>0.6047743615651</c:v>
                </c:pt>
                <c:pt idx="51">
                  <c:v>0.6047743615651</c:v>
                </c:pt>
                <c:pt idx="52">
                  <c:v>0.62113571557964997</c:v>
                </c:pt>
                <c:pt idx="53">
                  <c:v>0.62113571557964997</c:v>
                </c:pt>
                <c:pt idx="54">
                  <c:v>0.63749706959421004</c:v>
                </c:pt>
                <c:pt idx="55">
                  <c:v>0.63749706959421004</c:v>
                </c:pt>
                <c:pt idx="56">
                  <c:v>0.65385842360876001</c:v>
                </c:pt>
                <c:pt idx="57">
                  <c:v>0.65385842360876001</c:v>
                </c:pt>
                <c:pt idx="58">
                  <c:v>0.67021977762331997</c:v>
                </c:pt>
                <c:pt idx="59">
                  <c:v>0.67021977762331997</c:v>
                </c:pt>
                <c:pt idx="60">
                  <c:v>0.70294787654337998</c:v>
                </c:pt>
                <c:pt idx="61">
                  <c:v>0.70294787654337998</c:v>
                </c:pt>
                <c:pt idx="62">
                  <c:v>0.73568136990862998</c:v>
                </c:pt>
                <c:pt idx="63">
                  <c:v>0.73568136990862998</c:v>
                </c:pt>
                <c:pt idx="64">
                  <c:v>0.75204811659124005</c:v>
                </c:pt>
                <c:pt idx="65">
                  <c:v>0.75204811659124005</c:v>
                </c:pt>
                <c:pt idx="66">
                  <c:v>0.78478160995649004</c:v>
                </c:pt>
                <c:pt idx="67">
                  <c:v>0.78478160995649004</c:v>
                </c:pt>
                <c:pt idx="68">
                  <c:v>0.80114835663910999</c:v>
                </c:pt>
                <c:pt idx="69">
                  <c:v>0.80114835663910999</c:v>
                </c:pt>
                <c:pt idx="70">
                  <c:v>0.81751780410501995</c:v>
                </c:pt>
                <c:pt idx="71">
                  <c:v>0.81751780410501995</c:v>
                </c:pt>
                <c:pt idx="72">
                  <c:v>0.83388995369166985</c:v>
                </c:pt>
                <c:pt idx="73">
                  <c:v>0.83388995369166985</c:v>
                </c:pt>
                <c:pt idx="74">
                  <c:v>0.85026210327830998</c:v>
                </c:pt>
                <c:pt idx="75">
                  <c:v>0.85026210327830998</c:v>
                </c:pt>
                <c:pt idx="76">
                  <c:v>0.86663425286495999</c:v>
                </c:pt>
                <c:pt idx="77">
                  <c:v>0.86663425286495999</c:v>
                </c:pt>
                <c:pt idx="78">
                  <c:v>0.88300640245160011</c:v>
                </c:pt>
                <c:pt idx="79">
                  <c:v>0.88300640245160011</c:v>
                </c:pt>
                <c:pt idx="80">
                  <c:v>0.89937855203825001</c:v>
                </c:pt>
                <c:pt idx="81">
                  <c:v>0.89937855203825001</c:v>
                </c:pt>
                <c:pt idx="82">
                  <c:v>0.91575070162490013</c:v>
                </c:pt>
                <c:pt idx="83">
                  <c:v>0.91575070162490013</c:v>
                </c:pt>
                <c:pt idx="84">
                  <c:v>0.93212555690474985</c:v>
                </c:pt>
                <c:pt idx="85">
                  <c:v>0.93212555690474985</c:v>
                </c:pt>
                <c:pt idx="86">
                  <c:v>0.94850041218458991</c:v>
                </c:pt>
                <c:pt idx="87">
                  <c:v>0.94850041218458991</c:v>
                </c:pt>
                <c:pt idx="88">
                  <c:v>0.96487526746443997</c:v>
                </c:pt>
                <c:pt idx="89">
                  <c:v>0.96487526746443997</c:v>
                </c:pt>
                <c:pt idx="90">
                  <c:v>0.99763039388498997</c:v>
                </c:pt>
                <c:pt idx="91">
                  <c:v>0.99763039388498997</c:v>
                </c:pt>
                <c:pt idx="92">
                  <c:v>1.0467630835158099</c:v>
                </c:pt>
                <c:pt idx="93">
                  <c:v>1.0467630835158099</c:v>
                </c:pt>
                <c:pt idx="94">
                  <c:v>1.06314064672608</c:v>
                </c:pt>
                <c:pt idx="95">
                  <c:v>1.06314064672608</c:v>
                </c:pt>
                <c:pt idx="96">
                  <c:v>1.0795182099363501</c:v>
                </c:pt>
                <c:pt idx="97">
                  <c:v>1.0795182099363501</c:v>
                </c:pt>
                <c:pt idx="98">
                  <c:v>1.0958957731466199</c:v>
                </c:pt>
                <c:pt idx="99">
                  <c:v>1.0958957731466199</c:v>
                </c:pt>
                <c:pt idx="100">
                  <c:v>1.1122760487721299</c:v>
                </c:pt>
                <c:pt idx="101">
                  <c:v>1.1122760487721299</c:v>
                </c:pt>
                <c:pt idx="102">
                  <c:v>1.14503660002315</c:v>
                </c:pt>
                <c:pt idx="103">
                  <c:v>1.14503660002315</c:v>
                </c:pt>
                <c:pt idx="104">
                  <c:v>1.1614195903115101</c:v>
                </c:pt>
                <c:pt idx="105">
                  <c:v>1.1614195903115101</c:v>
                </c:pt>
                <c:pt idx="106">
                  <c:v>1.21057670921553</c:v>
                </c:pt>
                <c:pt idx="107">
                  <c:v>1.21057670921553</c:v>
                </c:pt>
                <c:pt idx="108">
                  <c:v>1.2269624155168599</c:v>
                </c:pt>
                <c:pt idx="109">
                  <c:v>1.2269624155168599</c:v>
                </c:pt>
                <c:pt idx="110">
                  <c:v>1.2433481218182001</c:v>
                </c:pt>
                <c:pt idx="111">
                  <c:v>1.2433481218182001</c:v>
                </c:pt>
                <c:pt idx="112">
                  <c:v>1.25973382811955</c:v>
                </c:pt>
                <c:pt idx="113">
                  <c:v>1.25973382811955</c:v>
                </c:pt>
                <c:pt idx="114">
                  <c:v>1.27611953442088</c:v>
                </c:pt>
                <c:pt idx="115">
                  <c:v>1.27611953442088</c:v>
                </c:pt>
                <c:pt idx="116">
                  <c:v>1.29250524072222</c:v>
                </c:pt>
                <c:pt idx="117">
                  <c:v>1.29250524072222</c:v>
                </c:pt>
                <c:pt idx="118">
                  <c:v>1.3252766533249001</c:v>
                </c:pt>
                <c:pt idx="119">
                  <c:v>1.3252766533249001</c:v>
                </c:pt>
                <c:pt idx="120">
                  <c:v>1.34166235962625</c:v>
                </c:pt>
                <c:pt idx="121">
                  <c:v>1.34166235962625</c:v>
                </c:pt>
                <c:pt idx="122">
                  <c:v>1.3744337722289299</c:v>
                </c:pt>
                <c:pt idx="123">
                  <c:v>1.3744337722289299</c:v>
                </c:pt>
                <c:pt idx="124">
                  <c:v>1.3908194785302801</c:v>
                </c:pt>
                <c:pt idx="125">
                  <c:v>1.3908194785302801</c:v>
                </c:pt>
                <c:pt idx="126">
                  <c:v>1.42359089113296</c:v>
                </c:pt>
                <c:pt idx="127">
                  <c:v>1.42359089113296</c:v>
                </c:pt>
                <c:pt idx="128">
                  <c:v>1.4563677520170399</c:v>
                </c:pt>
                <c:pt idx="129">
                  <c:v>1.4563677520170399</c:v>
                </c:pt>
                <c:pt idx="130">
                  <c:v>1.4727616352724</c:v>
                </c:pt>
                <c:pt idx="131">
                  <c:v>1.4727616352724</c:v>
                </c:pt>
                <c:pt idx="132">
                  <c:v>1.4891582467493001</c:v>
                </c:pt>
                <c:pt idx="133">
                  <c:v>1.4891582467493001</c:v>
                </c:pt>
                <c:pt idx="134">
                  <c:v>1.52195692887125</c:v>
                </c:pt>
                <c:pt idx="135">
                  <c:v>1.52195692887125</c:v>
                </c:pt>
                <c:pt idx="136">
                  <c:v>1.5383590013347901</c:v>
                </c:pt>
                <c:pt idx="137">
                  <c:v>1.5383590013347901</c:v>
                </c:pt>
                <c:pt idx="138">
                  <c:v>1.5547610737983399</c:v>
                </c:pt>
                <c:pt idx="139">
                  <c:v>1.5547610737983399</c:v>
                </c:pt>
                <c:pt idx="140">
                  <c:v>1.5711631462618902</c:v>
                </c:pt>
                <c:pt idx="141">
                  <c:v>1.5711631462618902</c:v>
                </c:pt>
                <c:pt idx="142">
                  <c:v>1.5875706869943</c:v>
                </c:pt>
                <c:pt idx="143">
                  <c:v>1.5875706869943</c:v>
                </c:pt>
                <c:pt idx="144">
                  <c:v>1.6039809636848197</c:v>
                </c:pt>
                <c:pt idx="145">
                  <c:v>1.6039809636848197</c:v>
                </c:pt>
                <c:pt idx="146">
                  <c:v>1.6203912403753198</c:v>
                </c:pt>
                <c:pt idx="147">
                  <c:v>1.6203912403753198</c:v>
                </c:pt>
                <c:pt idx="148">
                  <c:v>1.63680699354729</c:v>
                </c:pt>
                <c:pt idx="149">
                  <c:v>1.63680699354729</c:v>
                </c:pt>
                <c:pt idx="150">
                  <c:v>1.66964398002916</c:v>
                </c:pt>
                <c:pt idx="151">
                  <c:v>1.66964398002916</c:v>
                </c:pt>
                <c:pt idx="152">
                  <c:v>1.68606521516943</c:v>
                </c:pt>
                <c:pt idx="153">
                  <c:v>1.68606521516943</c:v>
                </c:pt>
                <c:pt idx="154">
                  <c:v>1.7024864503096999</c:v>
                </c:pt>
                <c:pt idx="155">
                  <c:v>1.7024864503096999</c:v>
                </c:pt>
                <c:pt idx="156">
                  <c:v>1.7353344080539699</c:v>
                </c:pt>
                <c:pt idx="157">
                  <c:v>1.7353344080539699</c:v>
                </c:pt>
                <c:pt idx="158">
                  <c:v>1.7681823657982199</c:v>
                </c:pt>
                <c:pt idx="159">
                  <c:v>1.7681823657982199</c:v>
                </c:pt>
                <c:pt idx="160">
                  <c:v>1.78460634467035</c:v>
                </c:pt>
                <c:pt idx="161">
                  <c:v>1.78460634467035</c:v>
                </c:pt>
                <c:pt idx="162">
                  <c:v>1.81745979630285</c:v>
                </c:pt>
                <c:pt idx="163">
                  <c:v>1.81745979630285</c:v>
                </c:pt>
                <c:pt idx="164">
                  <c:v>1.8338865221190901</c:v>
                </c:pt>
                <c:pt idx="165">
                  <c:v>1.8338865221190901</c:v>
                </c:pt>
                <c:pt idx="166">
                  <c:v>1.8503132479353299</c:v>
                </c:pt>
                <c:pt idx="167">
                  <c:v>1.8503132479353299</c:v>
                </c:pt>
                <c:pt idx="168">
                  <c:v>1.86673997375159</c:v>
                </c:pt>
                <c:pt idx="169">
                  <c:v>1.86673997375159</c:v>
                </c:pt>
                <c:pt idx="170">
                  <c:v>1.88316669956783</c:v>
                </c:pt>
                <c:pt idx="171">
                  <c:v>1.88316669956783</c:v>
                </c:pt>
                <c:pt idx="172">
                  <c:v>1.9488956115091702</c:v>
                </c:pt>
                <c:pt idx="173">
                  <c:v>1.9488956115091702</c:v>
                </c:pt>
                <c:pt idx="174">
                  <c:v>1.9653278394945102</c:v>
                </c:pt>
                <c:pt idx="175">
                  <c:v>1.9653278394945102</c:v>
                </c:pt>
                <c:pt idx="176">
                  <c:v>1.9817600674798499</c:v>
                </c:pt>
                <c:pt idx="177">
                  <c:v>1.9817600674798499</c:v>
                </c:pt>
                <c:pt idx="178">
                  <c:v>1.9981922954651801</c:v>
                </c:pt>
                <c:pt idx="179">
                  <c:v>1.9981922954651801</c:v>
                </c:pt>
                <c:pt idx="180">
                  <c:v>2.0310732911721301</c:v>
                </c:pt>
                <c:pt idx="181">
                  <c:v>2.0310732911721301</c:v>
                </c:pt>
                <c:pt idx="182">
                  <c:v>2.0475137890255901</c:v>
                </c:pt>
                <c:pt idx="183">
                  <c:v>2.0475137890255901</c:v>
                </c:pt>
                <c:pt idx="184">
                  <c:v>2.0639542868790701</c:v>
                </c:pt>
                <c:pt idx="185">
                  <c:v>2.0639542868790701</c:v>
                </c:pt>
                <c:pt idx="186">
                  <c:v>2.0803947847325399</c:v>
                </c:pt>
                <c:pt idx="187">
                  <c:v>2.0803947847325399</c:v>
                </c:pt>
                <c:pt idx="188">
                  <c:v>2.0968352825860102</c:v>
                </c:pt>
                <c:pt idx="189">
                  <c:v>2.0968352825860102</c:v>
                </c:pt>
                <c:pt idx="190">
                  <c:v>2.1132757804394702</c:v>
                </c:pt>
                <c:pt idx="191">
                  <c:v>2.1132757804394702</c:v>
                </c:pt>
                <c:pt idx="192">
                  <c:v>2.12971627829294</c:v>
                </c:pt>
                <c:pt idx="193">
                  <c:v>2.12971627829294</c:v>
                </c:pt>
                <c:pt idx="194">
                  <c:v>2.1461567761464</c:v>
                </c:pt>
                <c:pt idx="195">
                  <c:v>2.1461567761464</c:v>
                </c:pt>
                <c:pt idx="196">
                  <c:v>2.1625972739998698</c:v>
                </c:pt>
                <c:pt idx="197">
                  <c:v>2.1625972739998698</c:v>
                </c:pt>
                <c:pt idx="198">
                  <c:v>2.22837031784927</c:v>
                </c:pt>
                <c:pt idx="199">
                  <c:v>2.22837031784927</c:v>
                </c:pt>
                <c:pt idx="200">
                  <c:v>2.27770010073632</c:v>
                </c:pt>
                <c:pt idx="201">
                  <c:v>2.27770010073632</c:v>
                </c:pt>
                <c:pt idx="202">
                  <c:v>2.2941433616986799</c:v>
                </c:pt>
                <c:pt idx="203">
                  <c:v>2.2941433616986799</c:v>
                </c:pt>
                <c:pt idx="204">
                  <c:v>2.3270354191429798</c:v>
                </c:pt>
                <c:pt idx="205">
                  <c:v>2.3270354191429798</c:v>
                </c:pt>
                <c:pt idx="206">
                  <c:v>2.34348144786513</c:v>
                </c:pt>
                <c:pt idx="207">
                  <c:v>2.34348144786513</c:v>
                </c:pt>
                <c:pt idx="208">
                  <c:v>2.3599302466780201</c:v>
                </c:pt>
                <c:pt idx="209">
                  <c:v>2.3599302466780201</c:v>
                </c:pt>
                <c:pt idx="210">
                  <c:v>2.3928278443037998</c:v>
                </c:pt>
                <c:pt idx="211">
                  <c:v>2.3928278443037998</c:v>
                </c:pt>
                <c:pt idx="212">
                  <c:v>2.4092766431166899</c:v>
                </c:pt>
                <c:pt idx="213">
                  <c:v>2.4092766431166899</c:v>
                </c:pt>
                <c:pt idx="214">
                  <c:v>2.44217424074247</c:v>
                </c:pt>
                <c:pt idx="215">
                  <c:v>2.44217424074247</c:v>
                </c:pt>
                <c:pt idx="216">
                  <c:v>2.4586285881466301</c:v>
                </c:pt>
                <c:pt idx="217">
                  <c:v>2.4586285881466301</c:v>
                </c:pt>
                <c:pt idx="218">
                  <c:v>2.4750857117187302</c:v>
                </c:pt>
                <c:pt idx="219">
                  <c:v>2.4750857117187302</c:v>
                </c:pt>
                <c:pt idx="220">
                  <c:v>2.49154561286442</c:v>
                </c:pt>
                <c:pt idx="221">
                  <c:v>2.49154561286442</c:v>
                </c:pt>
                <c:pt idx="222">
                  <c:v>2.5244654151558201</c:v>
                </c:pt>
                <c:pt idx="223">
                  <c:v>2.5244654151558201</c:v>
                </c:pt>
                <c:pt idx="224">
                  <c:v>2.5409253163015202</c:v>
                </c:pt>
                <c:pt idx="225">
                  <c:v>2.5409253163015202</c:v>
                </c:pt>
                <c:pt idx="226">
                  <c:v>2.55738521744723</c:v>
                </c:pt>
                <c:pt idx="227">
                  <c:v>2.55738521744723</c:v>
                </c:pt>
                <c:pt idx="228">
                  <c:v>2.5738451185929301</c:v>
                </c:pt>
                <c:pt idx="229">
                  <c:v>2.5738451185929301</c:v>
                </c:pt>
                <c:pt idx="230">
                  <c:v>2.5903050197386399</c:v>
                </c:pt>
                <c:pt idx="231">
                  <c:v>2.5903050197386399</c:v>
                </c:pt>
                <c:pt idx="232">
                  <c:v>2.60676492088434</c:v>
                </c:pt>
                <c:pt idx="233">
                  <c:v>2.60676492088434</c:v>
                </c:pt>
                <c:pt idx="234">
                  <c:v>2.6232248220300498</c:v>
                </c:pt>
                <c:pt idx="235">
                  <c:v>2.6232248220300498</c:v>
                </c:pt>
                <c:pt idx="236">
                  <c:v>2.6396902895948</c:v>
                </c:pt>
                <c:pt idx="237">
                  <c:v>2.6396902895948</c:v>
                </c:pt>
                <c:pt idx="238">
                  <c:v>2.6726212247243102</c:v>
                </c:pt>
                <c:pt idx="239">
                  <c:v>2.6726212247243102</c:v>
                </c:pt>
                <c:pt idx="240">
                  <c:v>2.6890894783241901</c:v>
                </c:pt>
                <c:pt idx="241">
                  <c:v>2.6890894783241901</c:v>
                </c:pt>
                <c:pt idx="242">
                  <c:v>2.7220259855239499</c:v>
                </c:pt>
                <c:pt idx="243">
                  <c:v>2.7220259855239499</c:v>
                </c:pt>
                <c:pt idx="244">
                  <c:v>2.7549848112106998</c:v>
                </c:pt>
                <c:pt idx="245">
                  <c:v>2.7549848112106998</c:v>
                </c:pt>
                <c:pt idx="246">
                  <c:v>2.7714670171749098</c:v>
                </c:pt>
                <c:pt idx="247">
                  <c:v>2.7714670171749098</c:v>
                </c:pt>
                <c:pt idx="248">
                  <c:v>2.8044314291033201</c:v>
                </c:pt>
                <c:pt idx="249">
                  <c:v>2.8044314291033201</c:v>
                </c:pt>
                <c:pt idx="250">
                  <c:v>2.8374070248864798</c:v>
                </c:pt>
                <c:pt idx="251">
                  <c:v>2.8374070248864798</c:v>
                </c:pt>
                <c:pt idx="252">
                  <c:v>2.8539032206377799</c:v>
                </c:pt>
                <c:pt idx="253">
                  <c:v>2.8539032206377799</c:v>
                </c:pt>
                <c:pt idx="254">
                  <c:v>2.8704078242360298</c:v>
                </c:pt>
                <c:pt idx="255">
                  <c:v>2.8704078242360298</c:v>
                </c:pt>
                <c:pt idx="256">
                  <c:v>2.8869124278342899</c:v>
                </c:pt>
                <c:pt idx="257">
                  <c:v>2.8869124278342899</c:v>
                </c:pt>
                <c:pt idx="258">
                  <c:v>2.9199216350308101</c:v>
                </c:pt>
                <c:pt idx="259">
                  <c:v>2.9199216350308101</c:v>
                </c:pt>
                <c:pt idx="260">
                  <c:v>2.93642623862906</c:v>
                </c:pt>
                <c:pt idx="261">
                  <c:v>2.93642623862906</c:v>
                </c:pt>
                <c:pt idx="262">
                  <c:v>2.9529308422273202</c:v>
                </c:pt>
                <c:pt idx="263">
                  <c:v>2.9529308422273202</c:v>
                </c:pt>
                <c:pt idx="264">
                  <c:v>2.9694354458255701</c:v>
                </c:pt>
                <c:pt idx="265">
                  <c:v>2.9694354458255701</c:v>
                </c:pt>
                <c:pt idx="266">
                  <c:v>2.9859428572842601</c:v>
                </c:pt>
                <c:pt idx="267">
                  <c:v>2.9859428572842601</c:v>
                </c:pt>
                <c:pt idx="268">
                  <c:v>3.0024558882872698</c:v>
                </c:pt>
                <c:pt idx="269">
                  <c:v>3.0024558882872698</c:v>
                </c:pt>
                <c:pt idx="270">
                  <c:v>3.0189717309761299</c:v>
                </c:pt>
                <c:pt idx="271">
                  <c:v>3.0189717309761299</c:v>
                </c:pt>
                <c:pt idx="272">
                  <c:v>3.0354932008686402</c:v>
                </c:pt>
                <c:pt idx="273">
                  <c:v>3.0354932008686402</c:v>
                </c:pt>
                <c:pt idx="274">
                  <c:v>3.05201467076115</c:v>
                </c:pt>
                <c:pt idx="275">
                  <c:v>3.05201467076115</c:v>
                </c:pt>
                <c:pt idx="276">
                  <c:v>3.0685361406536602</c:v>
                </c:pt>
                <c:pt idx="277">
                  <c:v>3.0685361406536602</c:v>
                </c:pt>
                <c:pt idx="278">
                  <c:v>3.0850604270258501</c:v>
                </c:pt>
                <c:pt idx="279">
                  <c:v>3.0850604270258501</c:v>
                </c:pt>
                <c:pt idx="280">
                  <c:v>3.1181089997702598</c:v>
                </c:pt>
                <c:pt idx="281">
                  <c:v>3.1181089997702598</c:v>
                </c:pt>
                <c:pt idx="282">
                  <c:v>3.1511575725146699</c:v>
                </c:pt>
                <c:pt idx="283">
                  <c:v>3.1511575725146699</c:v>
                </c:pt>
                <c:pt idx="284">
                  <c:v>3.18421178494726</c:v>
                </c:pt>
                <c:pt idx="285">
                  <c:v>3.18421178494726</c:v>
                </c:pt>
                <c:pt idx="286">
                  <c:v>3.2007417129334401</c:v>
                </c:pt>
                <c:pt idx="287">
                  <c:v>3.2007417129334401</c:v>
                </c:pt>
                <c:pt idx="288">
                  <c:v>3.2172801134608702</c:v>
                </c:pt>
                <c:pt idx="289">
                  <c:v>3.2172801134608702</c:v>
                </c:pt>
                <c:pt idx="290">
                  <c:v>3.2338185139883096</c:v>
                </c:pt>
                <c:pt idx="291">
                  <c:v>3.2338185139883096</c:v>
                </c:pt>
                <c:pt idx="292">
                  <c:v>3.2503597415927601</c:v>
                </c:pt>
                <c:pt idx="293">
                  <c:v>3.2503597415927601</c:v>
                </c:pt>
                <c:pt idx="294">
                  <c:v>3.2669009691972</c:v>
                </c:pt>
                <c:pt idx="295">
                  <c:v>3.2669009691972</c:v>
                </c:pt>
                <c:pt idx="296">
                  <c:v>3.2834421968016505</c:v>
                </c:pt>
                <c:pt idx="297">
                  <c:v>3.2834421968016505</c:v>
                </c:pt>
                <c:pt idx="298">
                  <c:v>3.2999862539010598</c:v>
                </c:pt>
                <c:pt idx="299">
                  <c:v>3.2999862539010598</c:v>
                </c:pt>
                <c:pt idx="300">
                  <c:v>3.31653031100047</c:v>
                </c:pt>
                <c:pt idx="301">
                  <c:v>3.31653031100047</c:v>
                </c:pt>
                <c:pt idx="302">
                  <c:v>3.33307436809989</c:v>
                </c:pt>
                <c:pt idx="303">
                  <c:v>3.33307436809989</c:v>
                </c:pt>
                <c:pt idx="304">
                  <c:v>3.34961842519931</c:v>
                </c:pt>
                <c:pt idx="305">
                  <c:v>3.34961842519931</c:v>
                </c:pt>
                <c:pt idx="306">
                  <c:v>3.3661624822987299</c:v>
                </c:pt>
                <c:pt idx="307">
                  <c:v>3.3661624822987299</c:v>
                </c:pt>
                <c:pt idx="308">
                  <c:v>3.3992505964975597</c:v>
                </c:pt>
                <c:pt idx="309">
                  <c:v>3.3992505964975597</c:v>
                </c:pt>
                <c:pt idx="310">
                  <c:v>3.4323387106963898</c:v>
                </c:pt>
                <c:pt idx="311">
                  <c:v>3.4323387106963898</c:v>
                </c:pt>
                <c:pt idx="312">
                  <c:v>3.46542682489524</c:v>
                </c:pt>
                <c:pt idx="313">
                  <c:v>3.46542682489524</c:v>
                </c:pt>
                <c:pt idx="314">
                  <c:v>3.4819765545669594</c:v>
                </c:pt>
                <c:pt idx="315">
                  <c:v>3.4819765545669594</c:v>
                </c:pt>
                <c:pt idx="316">
                  <c:v>3.4985262842386802</c:v>
                </c:pt>
                <c:pt idx="317">
                  <c:v>3.4985262842386802</c:v>
                </c:pt>
                <c:pt idx="318">
                  <c:v>3.5150760139104</c:v>
                </c:pt>
                <c:pt idx="319">
                  <c:v>3.5150760139104</c:v>
                </c:pt>
                <c:pt idx="320">
                  <c:v>3.54817547325383</c:v>
                </c:pt>
                <c:pt idx="321">
                  <c:v>3.54817547325383</c:v>
                </c:pt>
                <c:pt idx="322">
                  <c:v>3.5647280431056894</c:v>
                </c:pt>
                <c:pt idx="323">
                  <c:v>3.5647280431056894</c:v>
                </c:pt>
                <c:pt idx="324">
                  <c:v>3.5978331828093997</c:v>
                </c:pt>
                <c:pt idx="325">
                  <c:v>3.5978331828093997</c:v>
                </c:pt>
                <c:pt idx="326">
                  <c:v>3.61438859528015</c:v>
                </c:pt>
                <c:pt idx="327">
                  <c:v>3.61438859528015</c:v>
                </c:pt>
                <c:pt idx="328">
                  <c:v>3.6309440077508999</c:v>
                </c:pt>
                <c:pt idx="329">
                  <c:v>3.6309440077508999</c:v>
                </c:pt>
                <c:pt idx="330">
                  <c:v>3.6806102451631495</c:v>
                </c:pt>
                <c:pt idx="331">
                  <c:v>3.6806102451631495</c:v>
                </c:pt>
                <c:pt idx="332">
                  <c:v>3.69716565763391</c:v>
                </c:pt>
                <c:pt idx="333">
                  <c:v>3.69716565763391</c:v>
                </c:pt>
                <c:pt idx="334">
                  <c:v>3.7137210701046599</c:v>
                </c:pt>
                <c:pt idx="335">
                  <c:v>3.7137210701046599</c:v>
                </c:pt>
                <c:pt idx="336">
                  <c:v>3.7302764825754098</c:v>
                </c:pt>
                <c:pt idx="337">
                  <c:v>3.7302764825754098</c:v>
                </c:pt>
                <c:pt idx="338">
                  <c:v>3.7633873075169202</c:v>
                </c:pt>
                <c:pt idx="339">
                  <c:v>3.7633873075169202</c:v>
                </c:pt>
                <c:pt idx="340">
                  <c:v>3.7799427199876701</c:v>
                </c:pt>
                <c:pt idx="341">
                  <c:v>3.7799427199876701</c:v>
                </c:pt>
                <c:pt idx="342">
                  <c:v>3.7964981324584297</c:v>
                </c:pt>
                <c:pt idx="343">
                  <c:v>3.7964981324584297</c:v>
                </c:pt>
                <c:pt idx="344">
                  <c:v>3.8130592448474001</c:v>
                </c:pt>
                <c:pt idx="345">
                  <c:v>3.8130592448474001</c:v>
                </c:pt>
                <c:pt idx="346">
                  <c:v>3.8296203572363603</c:v>
                </c:pt>
                <c:pt idx="347">
                  <c:v>3.8296203572363603</c:v>
                </c:pt>
                <c:pt idx="348">
                  <c:v>3.8461843220387695</c:v>
                </c:pt>
                <c:pt idx="349">
                  <c:v>3.8461843220387695</c:v>
                </c:pt>
                <c:pt idx="350">
                  <c:v>3.8627482868411702</c:v>
                </c:pt>
                <c:pt idx="351">
                  <c:v>3.8627482868411702</c:v>
                </c:pt>
                <c:pt idx="352">
                  <c:v>3.8958762164459801</c:v>
                </c:pt>
                <c:pt idx="353">
                  <c:v>3.8958762164459801</c:v>
                </c:pt>
                <c:pt idx="354">
                  <c:v>3.9124430366120899</c:v>
                </c:pt>
                <c:pt idx="355">
                  <c:v>3.9124430366120899</c:v>
                </c:pt>
                <c:pt idx="356">
                  <c:v>3.9290098567781899</c:v>
                </c:pt>
                <c:pt idx="357">
                  <c:v>3.9290098567781899</c:v>
                </c:pt>
                <c:pt idx="358">
                  <c:v>3.9455766769442899</c:v>
                </c:pt>
                <c:pt idx="359">
                  <c:v>3.9455766769442899</c:v>
                </c:pt>
                <c:pt idx="360">
                  <c:v>3.9621463549368698</c:v>
                </c:pt>
                <c:pt idx="361">
                  <c:v>3.9621463549368698</c:v>
                </c:pt>
                <c:pt idx="362">
                  <c:v>3.9787217525283602</c:v>
                </c:pt>
                <c:pt idx="363">
                  <c:v>3.9787217525283602</c:v>
                </c:pt>
                <c:pt idx="364">
                  <c:v>3.9953028746570798</c:v>
                </c:pt>
                <c:pt idx="365">
                  <c:v>3.9953028746570798</c:v>
                </c:pt>
                <c:pt idx="366">
                  <c:v>4.02848804476608</c:v>
                </c:pt>
                <c:pt idx="367">
                  <c:v>4.02848804476608</c:v>
                </c:pt>
                <c:pt idx="368">
                  <c:v>4.0450806298205801</c:v>
                </c:pt>
                <c:pt idx="369">
                  <c:v>4.0450806298205801</c:v>
                </c:pt>
                <c:pt idx="370">
                  <c:v>4.06167608457155</c:v>
                </c:pt>
                <c:pt idx="371">
                  <c:v>4.06167608457155</c:v>
                </c:pt>
                <c:pt idx="372">
                  <c:v>4.07827728268808</c:v>
                </c:pt>
                <c:pt idx="373">
                  <c:v>4.07827728268808</c:v>
                </c:pt>
                <c:pt idx="374">
                  <c:v>4.0948784808046099</c:v>
                </c:pt>
                <c:pt idx="375">
                  <c:v>4.0948784808046099</c:v>
                </c:pt>
                <c:pt idx="376">
                  <c:v>4.1114825530898003</c:v>
                </c:pt>
                <c:pt idx="377">
                  <c:v>4.1114825530898003</c:v>
                </c:pt>
                <c:pt idx="378">
                  <c:v>4.1280866253749702</c:v>
                </c:pt>
                <c:pt idx="379">
                  <c:v>4.1280866253749702</c:v>
                </c:pt>
                <c:pt idx="380">
                  <c:v>4.1446906976601499</c:v>
                </c:pt>
                <c:pt idx="381">
                  <c:v>4.1446906976601499</c:v>
                </c:pt>
                <c:pt idx="382">
                  <c:v>4.1612976466037397</c:v>
                </c:pt>
                <c:pt idx="383">
                  <c:v>4.1612976466037397</c:v>
                </c:pt>
                <c:pt idx="384">
                  <c:v>4.17790459554731</c:v>
                </c:pt>
                <c:pt idx="385">
                  <c:v>4.17790459554731</c:v>
                </c:pt>
                <c:pt idx="386">
                  <c:v>4.19451154449089</c:v>
                </c:pt>
                <c:pt idx="387">
                  <c:v>4.19451154449089</c:v>
                </c:pt>
                <c:pt idx="388">
                  <c:v>4.2277369609831803</c:v>
                </c:pt>
                <c:pt idx="389">
                  <c:v>4.2277369609831803</c:v>
                </c:pt>
                <c:pt idx="390">
                  <c:v>4.2443496692293197</c:v>
                </c:pt>
                <c:pt idx="391">
                  <c:v>4.2443496692293197</c:v>
                </c:pt>
                <c:pt idx="392">
                  <c:v>4.2609681437747504</c:v>
                </c:pt>
                <c:pt idx="393">
                  <c:v>4.2609681437747504</c:v>
                </c:pt>
                <c:pt idx="394">
                  <c:v>4.27758661832019</c:v>
                </c:pt>
                <c:pt idx="395">
                  <c:v>4.27758661832019</c:v>
                </c:pt>
                <c:pt idx="396">
                  <c:v>4.3108293387166698</c:v>
                </c:pt>
                <c:pt idx="397">
                  <c:v>4.3108293387166698</c:v>
                </c:pt>
                <c:pt idx="398">
                  <c:v>4.3274535865730401</c:v>
                </c:pt>
                <c:pt idx="399">
                  <c:v>4.3274535865730401</c:v>
                </c:pt>
                <c:pt idx="400">
                  <c:v>4.3440807235931</c:v>
                </c:pt>
                <c:pt idx="401">
                  <c:v>4.3440807235931</c:v>
                </c:pt>
                <c:pt idx="402">
                  <c:v>4.3607078606131697</c:v>
                </c:pt>
                <c:pt idx="403">
                  <c:v>4.3607078606131697</c:v>
                </c:pt>
                <c:pt idx="404">
                  <c:v>4.3939737013573001</c:v>
                </c:pt>
                <c:pt idx="405">
                  <c:v>4.3939737013573001</c:v>
                </c:pt>
                <c:pt idx="406">
                  <c:v>4.41060662172936</c:v>
                </c:pt>
                <c:pt idx="407">
                  <c:v>4.41060662172936</c:v>
                </c:pt>
                <c:pt idx="408">
                  <c:v>4.4272395421014297</c:v>
                </c:pt>
                <c:pt idx="409">
                  <c:v>4.4272395421014297</c:v>
                </c:pt>
                <c:pt idx="410">
                  <c:v>4.47713830321762</c:v>
                </c:pt>
                <c:pt idx="411">
                  <c:v>4.47713830321762</c:v>
                </c:pt>
                <c:pt idx="412">
                  <c:v>4.4937712235896798</c:v>
                </c:pt>
                <c:pt idx="413">
                  <c:v>4.4937712235896798</c:v>
                </c:pt>
                <c:pt idx="414">
                  <c:v>4.5436873710338004</c:v>
                </c:pt>
                <c:pt idx="415">
                  <c:v>4.5436873710338004</c:v>
                </c:pt>
                <c:pt idx="416">
                  <c:v>4.5769706041680296</c:v>
                </c:pt>
                <c:pt idx="417">
                  <c:v>4.5769706041680296</c:v>
                </c:pt>
                <c:pt idx="418">
                  <c:v>4.5936122207351504</c:v>
                </c:pt>
                <c:pt idx="419">
                  <c:v>4.5936122207351504</c:v>
                </c:pt>
                <c:pt idx="420">
                  <c:v>4.6435370704364898</c:v>
                </c:pt>
                <c:pt idx="421">
                  <c:v>4.6435370704364898</c:v>
                </c:pt>
                <c:pt idx="422">
                  <c:v>4.6768203035707101</c:v>
                </c:pt>
                <c:pt idx="423">
                  <c:v>4.6768203035707101</c:v>
                </c:pt>
                <c:pt idx="424">
                  <c:v>4.6934619201378096</c:v>
                </c:pt>
                <c:pt idx="425">
                  <c:v>4.6934619201378096</c:v>
                </c:pt>
                <c:pt idx="426">
                  <c:v>4.7101035367049304</c:v>
                </c:pt>
                <c:pt idx="427">
                  <c:v>4.7101035367049304</c:v>
                </c:pt>
                <c:pt idx="428">
                  <c:v>4.7433867698391401</c:v>
                </c:pt>
                <c:pt idx="429">
                  <c:v>4.7433867698391401</c:v>
                </c:pt>
                <c:pt idx="430">
                  <c:v>4.76002838640626</c:v>
                </c:pt>
                <c:pt idx="431">
                  <c:v>4.76002838640626</c:v>
                </c:pt>
                <c:pt idx="432">
                  <c:v>4.7766700029733702</c:v>
                </c:pt>
                <c:pt idx="433">
                  <c:v>4.7766700029733702</c:v>
                </c:pt>
                <c:pt idx="434">
                  <c:v>4.7933145284054701</c:v>
                </c:pt>
                <c:pt idx="435">
                  <c:v>4.7933145284054701</c:v>
                </c:pt>
                <c:pt idx="436">
                  <c:v>4.8765808267014297</c:v>
                </c:pt>
                <c:pt idx="437">
                  <c:v>4.8765808267014297</c:v>
                </c:pt>
                <c:pt idx="438">
                  <c:v>4.8932340863606196</c:v>
                </c:pt>
                <c:pt idx="439">
                  <c:v>4.8932340863606196</c:v>
                </c:pt>
                <c:pt idx="440">
                  <c:v>4.9265406056790102</c:v>
                </c:pt>
                <c:pt idx="441">
                  <c:v>4.9265406056790102</c:v>
                </c:pt>
                <c:pt idx="442">
                  <c:v>4.9598471249973901</c:v>
                </c:pt>
                <c:pt idx="443">
                  <c:v>4.9598471249973901</c:v>
                </c:pt>
                <c:pt idx="444">
                  <c:v>4.9765003846565801</c:v>
                </c:pt>
                <c:pt idx="445">
                  <c:v>4.9765003846565801</c:v>
                </c:pt>
                <c:pt idx="446">
                  <c:v>4.9931653267146903</c:v>
                </c:pt>
                <c:pt idx="447">
                  <c:v>4.9931653267146903</c:v>
                </c:pt>
                <c:pt idx="448">
                  <c:v>5.0431601528890297</c:v>
                </c:pt>
                <c:pt idx="449">
                  <c:v>5.0431601528890297</c:v>
                </c:pt>
                <c:pt idx="450">
                  <c:v>5.0765075944507903</c:v>
                </c:pt>
                <c:pt idx="451">
                  <c:v>5.0765075944507903</c:v>
                </c:pt>
                <c:pt idx="452">
                  <c:v>5.1098608946635702</c:v>
                </c:pt>
                <c:pt idx="453">
                  <c:v>5.1098608946635702</c:v>
                </c:pt>
                <c:pt idx="454">
                  <c:v>5.1265404761550997</c:v>
                </c:pt>
                <c:pt idx="455">
                  <c:v>5.1265404761550997</c:v>
                </c:pt>
                <c:pt idx="456">
                  <c:v>5.1598996391381702</c:v>
                </c:pt>
                <c:pt idx="457">
                  <c:v>5.1598996391381702</c:v>
                </c:pt>
                <c:pt idx="458">
                  <c:v>5.1765792206296997</c:v>
                </c:pt>
                <c:pt idx="459">
                  <c:v>5.1765792206296997</c:v>
                </c:pt>
                <c:pt idx="460">
                  <c:v>5.2099442525717796</c:v>
                </c:pt>
                <c:pt idx="461">
                  <c:v>5.2099442525717796</c:v>
                </c:pt>
                <c:pt idx="462">
                  <c:v>5.2266267685428103</c:v>
                </c:pt>
                <c:pt idx="463">
                  <c:v>5.2266267685428103</c:v>
                </c:pt>
                <c:pt idx="464">
                  <c:v>5.24330928451384</c:v>
                </c:pt>
                <c:pt idx="465">
                  <c:v>5.24330928451384</c:v>
                </c:pt>
                <c:pt idx="466">
                  <c:v>5.2599918004848796</c:v>
                </c:pt>
                <c:pt idx="467">
                  <c:v>5.2599918004848796</c:v>
                </c:pt>
                <c:pt idx="468">
                  <c:v>5.2766801936854302</c:v>
                </c:pt>
                <c:pt idx="469">
                  <c:v>5.2766801936854302</c:v>
                </c:pt>
                <c:pt idx="470">
                  <c:v>5.2933685868859701</c:v>
                </c:pt>
                <c:pt idx="471">
                  <c:v>5.2933685868859701</c:v>
                </c:pt>
                <c:pt idx="472">
                  <c:v>5.3100569800865198</c:v>
                </c:pt>
                <c:pt idx="473">
                  <c:v>5.3100569800865198</c:v>
                </c:pt>
                <c:pt idx="474">
                  <c:v>5.3267453732870802</c:v>
                </c:pt>
                <c:pt idx="475">
                  <c:v>5.3267453732870802</c:v>
                </c:pt>
                <c:pt idx="476">
                  <c:v>5.3434337664876299</c:v>
                </c:pt>
                <c:pt idx="477">
                  <c:v>5.3434337664876299</c:v>
                </c:pt>
                <c:pt idx="478">
                  <c:v>5.3768105528887302</c:v>
                </c:pt>
                <c:pt idx="479">
                  <c:v>5.3768105528887302</c:v>
                </c:pt>
                <c:pt idx="480">
                  <c:v>5.3934989460892799</c:v>
                </c:pt>
                <c:pt idx="481">
                  <c:v>5.3934989460892799</c:v>
                </c:pt>
                <c:pt idx="482">
                  <c:v>5.4268757324903802</c:v>
                </c:pt>
                <c:pt idx="483">
                  <c:v>5.4268757324903802</c:v>
                </c:pt>
                <c:pt idx="484">
                  <c:v>5.44356412569093</c:v>
                </c:pt>
                <c:pt idx="485">
                  <c:v>5.44356412569093</c:v>
                </c:pt>
                <c:pt idx="486">
                  <c:v>5.4602525188914699</c:v>
                </c:pt>
                <c:pt idx="487">
                  <c:v>5.4602525188914699</c:v>
                </c:pt>
                <c:pt idx="488">
                  <c:v>5.4769409120920196</c:v>
                </c:pt>
                <c:pt idx="489">
                  <c:v>5.4769409120920196</c:v>
                </c:pt>
                <c:pt idx="490">
                  <c:v>5.4936293052925702</c:v>
                </c:pt>
                <c:pt idx="491">
                  <c:v>5.4936293052925702</c:v>
                </c:pt>
                <c:pt idx="492">
                  <c:v>5.5270060916936696</c:v>
                </c:pt>
                <c:pt idx="493">
                  <c:v>5.5270060916936696</c:v>
                </c:pt>
                <c:pt idx="494">
                  <c:v>5.5437033334590202</c:v>
                </c:pt>
                <c:pt idx="495">
                  <c:v>5.5437033334590202</c:v>
                </c:pt>
                <c:pt idx="496">
                  <c:v>5.5770978169897001</c:v>
                </c:pt>
                <c:pt idx="497">
                  <c:v>5.5770978169897001</c:v>
                </c:pt>
                <c:pt idx="498">
                  <c:v>5.59379505875504</c:v>
                </c:pt>
                <c:pt idx="499">
                  <c:v>5.59379505875504</c:v>
                </c:pt>
                <c:pt idx="500">
                  <c:v>5.6271954496771004</c:v>
                </c:pt>
                <c:pt idx="501">
                  <c:v>5.6271954496771004</c:v>
                </c:pt>
                <c:pt idx="502">
                  <c:v>5.6438956451381399</c:v>
                </c:pt>
                <c:pt idx="503">
                  <c:v>5.6438956451381399</c:v>
                </c:pt>
                <c:pt idx="504">
                  <c:v>5.6606017542661302</c:v>
                </c:pt>
                <c:pt idx="505">
                  <c:v>5.6606017542661302</c:v>
                </c:pt>
                <c:pt idx="506">
                  <c:v>5.6773078633941099</c:v>
                </c:pt>
                <c:pt idx="507">
                  <c:v>5.6773078633941099</c:v>
                </c:pt>
                <c:pt idx="508">
                  <c:v>5.7107260005549998</c:v>
                </c:pt>
                <c:pt idx="509">
                  <c:v>5.7107260005549998</c:v>
                </c:pt>
                <c:pt idx="510">
                  <c:v>5.7274350691354501</c:v>
                </c:pt>
                <c:pt idx="511">
                  <c:v>5.7274350691354501</c:v>
                </c:pt>
                <c:pt idx="512">
                  <c:v>5.7441441377158897</c:v>
                </c:pt>
                <c:pt idx="513">
                  <c:v>5.7441441377158897</c:v>
                </c:pt>
                <c:pt idx="514">
                  <c:v>5.76085320629634</c:v>
                </c:pt>
                <c:pt idx="515">
                  <c:v>5.76085320629634</c:v>
                </c:pt>
                <c:pt idx="516">
                  <c:v>5.7775652380029703</c:v>
                </c:pt>
                <c:pt idx="517">
                  <c:v>5.7775652380029703</c:v>
                </c:pt>
                <c:pt idx="518">
                  <c:v>5.79428023441276</c:v>
                </c:pt>
                <c:pt idx="519">
                  <c:v>5.79428023441276</c:v>
                </c:pt>
                <c:pt idx="520">
                  <c:v>5.8277161597954104</c:v>
                </c:pt>
                <c:pt idx="521">
                  <c:v>5.8277161597954104</c:v>
                </c:pt>
                <c:pt idx="522">
                  <c:v>5.84443412248672</c:v>
                </c:pt>
                <c:pt idx="523">
                  <c:v>5.84443412248672</c:v>
                </c:pt>
                <c:pt idx="524">
                  <c:v>5.8611550540934498</c:v>
                </c:pt>
                <c:pt idx="525">
                  <c:v>5.8611550540934498</c:v>
                </c:pt>
                <c:pt idx="526">
                  <c:v>5.9113178489136402</c:v>
                </c:pt>
                <c:pt idx="527">
                  <c:v>5.9113178489136402</c:v>
                </c:pt>
                <c:pt idx="528">
                  <c:v>5.9614806437338403</c:v>
                </c:pt>
                <c:pt idx="529">
                  <c:v>5.9614806437338403</c:v>
                </c:pt>
                <c:pt idx="530">
                  <c:v>5.9782015753405702</c:v>
                </c:pt>
                <c:pt idx="531">
                  <c:v>5.9782015753405702</c:v>
                </c:pt>
                <c:pt idx="532">
                  <c:v>5.9949225069473098</c:v>
                </c:pt>
                <c:pt idx="533">
                  <c:v>5.9949225069473098</c:v>
                </c:pt>
                <c:pt idx="534">
                  <c:v>6.0283643701607801</c:v>
                </c:pt>
                <c:pt idx="535">
                  <c:v>6.0283643701607801</c:v>
                </c:pt>
                <c:pt idx="536">
                  <c:v>6.0450853017675099</c:v>
                </c:pt>
                <c:pt idx="537">
                  <c:v>6.0450853017675099</c:v>
                </c:pt>
                <c:pt idx="538">
                  <c:v>6.0618121870618298</c:v>
                </c:pt>
                <c:pt idx="539">
                  <c:v>6.0618121870618298</c:v>
                </c:pt>
                <c:pt idx="540">
                  <c:v>6.0785509945837397</c:v>
                </c:pt>
                <c:pt idx="541">
                  <c:v>6.0785509945837397</c:v>
                </c:pt>
                <c:pt idx="542">
                  <c:v>6.09529577065888</c:v>
                </c:pt>
                <c:pt idx="543">
                  <c:v>6.09529577065888</c:v>
                </c:pt>
                <c:pt idx="544">
                  <c:v>6.1120495091476101</c:v>
                </c:pt>
                <c:pt idx="545">
                  <c:v>6.1120495091476101</c:v>
                </c:pt>
                <c:pt idx="546">
                  <c:v>6.1288062377735004</c:v>
                </c:pt>
                <c:pt idx="547">
                  <c:v>6.1288062377735004</c:v>
                </c:pt>
                <c:pt idx="548">
                  <c:v>6.1455629663993898</c:v>
                </c:pt>
                <c:pt idx="549">
                  <c:v>6.1455629663993898</c:v>
                </c:pt>
                <c:pt idx="550">
                  <c:v>6.1790764236511704</c:v>
                </c:pt>
                <c:pt idx="551">
                  <c:v>6.1790764236511704</c:v>
                </c:pt>
                <c:pt idx="552">
                  <c:v>6.19583315227705</c:v>
                </c:pt>
                <c:pt idx="553">
                  <c:v>6.19583315227705</c:v>
                </c:pt>
                <c:pt idx="554">
                  <c:v>6.2125928747797801</c:v>
                </c:pt>
                <c:pt idx="555">
                  <c:v>6.2125928747797801</c:v>
                </c:pt>
                <c:pt idx="556">
                  <c:v>6.2293525972825003</c:v>
                </c:pt>
                <c:pt idx="557">
                  <c:v>6.2293525972825003</c:v>
                </c:pt>
                <c:pt idx="558">
                  <c:v>6.2461153158028297</c:v>
                </c:pt>
                <c:pt idx="559">
                  <c:v>6.2461153158028297</c:v>
                </c:pt>
                <c:pt idx="560">
                  <c:v>6.3131781803837992</c:v>
                </c:pt>
                <c:pt idx="561">
                  <c:v>6.3131781803837992</c:v>
                </c:pt>
                <c:pt idx="562">
                  <c:v>6.3299438965290502</c:v>
                </c:pt>
                <c:pt idx="563">
                  <c:v>6.3299438965290502</c:v>
                </c:pt>
                <c:pt idx="564">
                  <c:v>6.3802410449647793</c:v>
                </c:pt>
                <c:pt idx="565">
                  <c:v>6.3802410449647793</c:v>
                </c:pt>
                <c:pt idx="566">
                  <c:v>6.3970067611100188</c:v>
                </c:pt>
                <c:pt idx="567">
                  <c:v>6.3970067611100188</c:v>
                </c:pt>
                <c:pt idx="568">
                  <c:v>6.41377247725526</c:v>
                </c:pt>
                <c:pt idx="569">
                  <c:v>6.41377247725526</c:v>
                </c:pt>
                <c:pt idx="570">
                  <c:v>6.4640696256909793</c:v>
                </c:pt>
                <c:pt idx="571">
                  <c:v>6.4640696256909793</c:v>
                </c:pt>
                <c:pt idx="572">
                  <c:v>6.4808413542859791</c:v>
                </c:pt>
                <c:pt idx="573">
                  <c:v>6.4808413542859791</c:v>
                </c:pt>
                <c:pt idx="574">
                  <c:v>6.4976191007240311</c:v>
                </c:pt>
                <c:pt idx="575">
                  <c:v>6.4976191007240311</c:v>
                </c:pt>
                <c:pt idx="576">
                  <c:v>6.5143998582436398</c:v>
                </c:pt>
                <c:pt idx="577">
                  <c:v>6.5143998582436398</c:v>
                </c:pt>
                <c:pt idx="578">
                  <c:v>6.5311896571196693</c:v>
                </c:pt>
                <c:pt idx="579">
                  <c:v>6.5311896571196693</c:v>
                </c:pt>
                <c:pt idx="580">
                  <c:v>6.5479794559956987</c:v>
                </c:pt>
                <c:pt idx="581">
                  <c:v>6.5479794559956987</c:v>
                </c:pt>
                <c:pt idx="582">
                  <c:v>6.5647692548717398</c:v>
                </c:pt>
                <c:pt idx="583">
                  <c:v>6.5647692548717398</c:v>
                </c:pt>
                <c:pt idx="584">
                  <c:v>6.5815590537477808</c:v>
                </c:pt>
                <c:pt idx="585">
                  <c:v>6.5815590537477808</c:v>
                </c:pt>
                <c:pt idx="586">
                  <c:v>6.6487182492519201</c:v>
                </c:pt>
                <c:pt idx="587">
                  <c:v>6.6487182492519201</c:v>
                </c:pt>
                <c:pt idx="588">
                  <c:v>6.6655110684191703</c:v>
                </c:pt>
                <c:pt idx="589">
                  <c:v>6.6655110684191703</c:v>
                </c:pt>
                <c:pt idx="590">
                  <c:v>6.6823038875864205</c:v>
                </c:pt>
                <c:pt idx="591">
                  <c:v>6.6823038875864205</c:v>
                </c:pt>
                <c:pt idx="592">
                  <c:v>6.69909670675366</c:v>
                </c:pt>
                <c:pt idx="593">
                  <c:v>6.69909670675366</c:v>
                </c:pt>
                <c:pt idx="594">
                  <c:v>6.7158895259209208</c:v>
                </c:pt>
                <c:pt idx="595">
                  <c:v>6.7158895259209208</c:v>
                </c:pt>
                <c:pt idx="596">
                  <c:v>6.7326823450881701</c:v>
                </c:pt>
                <c:pt idx="597">
                  <c:v>6.7326823450881701</c:v>
                </c:pt>
                <c:pt idx="598">
                  <c:v>6.7830608025899295</c:v>
                </c:pt>
                <c:pt idx="599">
                  <c:v>6.7830608025899295</c:v>
                </c:pt>
                <c:pt idx="600">
                  <c:v>6.7998536217571699</c:v>
                </c:pt>
                <c:pt idx="601">
                  <c:v>6.7998536217571699</c:v>
                </c:pt>
                <c:pt idx="602">
                  <c:v>6.8166464409244201</c:v>
                </c:pt>
                <c:pt idx="603">
                  <c:v>6.8166464409244201</c:v>
                </c:pt>
                <c:pt idx="604">
                  <c:v>6.8334422869156199</c:v>
                </c:pt>
                <c:pt idx="605">
                  <c:v>6.8334422869156199</c:v>
                </c:pt>
                <c:pt idx="606">
                  <c:v>6.8502381329068109</c:v>
                </c:pt>
                <c:pt idx="607">
                  <c:v>6.8502381329068109</c:v>
                </c:pt>
                <c:pt idx="608">
                  <c:v>6.8670370079053802</c:v>
                </c:pt>
                <c:pt idx="609">
                  <c:v>6.8670370079053802</c:v>
                </c:pt>
                <c:pt idx="610">
                  <c:v>6.883841945291171</c:v>
                </c:pt>
                <c:pt idx="611">
                  <c:v>6.883841945291171</c:v>
                </c:pt>
                <c:pt idx="612">
                  <c:v>6.9006499160591703</c:v>
                </c:pt>
                <c:pt idx="613">
                  <c:v>6.9006499160591703</c:v>
                </c:pt>
                <c:pt idx="614">
                  <c:v>6.917457886827159</c:v>
                </c:pt>
                <c:pt idx="615">
                  <c:v>6.917457886827159</c:v>
                </c:pt>
                <c:pt idx="616">
                  <c:v>6.9342688931687197</c:v>
                </c:pt>
                <c:pt idx="617">
                  <c:v>6.9342688931687197</c:v>
                </c:pt>
                <c:pt idx="618">
                  <c:v>6.9678909058518297</c:v>
                </c:pt>
                <c:pt idx="619">
                  <c:v>6.9678909058518297</c:v>
                </c:pt>
                <c:pt idx="620">
                  <c:v>6.9847019121933789</c:v>
                </c:pt>
                <c:pt idx="621">
                  <c:v>6.9847019121933789</c:v>
                </c:pt>
                <c:pt idx="622">
                  <c:v>7.0015129185349299</c:v>
                </c:pt>
                <c:pt idx="623">
                  <c:v>7.0015129185349299</c:v>
                </c:pt>
                <c:pt idx="624">
                  <c:v>7.0183239248764799</c:v>
                </c:pt>
                <c:pt idx="625">
                  <c:v>7.0183239248764799</c:v>
                </c:pt>
                <c:pt idx="626">
                  <c:v>7.0351410122476299</c:v>
                </c:pt>
                <c:pt idx="627">
                  <c:v>7.0351410122476299</c:v>
                </c:pt>
                <c:pt idx="628">
                  <c:v>7.0687751869899396</c:v>
                </c:pt>
                <c:pt idx="629">
                  <c:v>7.0687751869899396</c:v>
                </c:pt>
                <c:pt idx="630">
                  <c:v>7.0855922743611011</c:v>
                </c:pt>
                <c:pt idx="631">
                  <c:v>7.0855922743611011</c:v>
                </c:pt>
                <c:pt idx="632">
                  <c:v>7.102409361732259</c:v>
                </c:pt>
                <c:pt idx="633">
                  <c:v>7.102409361732259</c:v>
                </c:pt>
                <c:pt idx="634">
                  <c:v>7.1192325400441403</c:v>
                </c:pt>
                <c:pt idx="635">
                  <c:v>7.1192325400441403</c:v>
                </c:pt>
                <c:pt idx="636">
                  <c:v>7.1360587660332602</c:v>
                </c:pt>
                <c:pt idx="637">
                  <c:v>7.1360587660332602</c:v>
                </c:pt>
                <c:pt idx="638">
                  <c:v>7.1528849920223809</c:v>
                </c:pt>
                <c:pt idx="639">
                  <c:v>7.1528849920223809</c:v>
                </c:pt>
                <c:pt idx="640">
                  <c:v>7.2033636699897405</c:v>
                </c:pt>
                <c:pt idx="641">
                  <c:v>7.2033636699897405</c:v>
                </c:pt>
                <c:pt idx="642">
                  <c:v>7.2201898959788711</c:v>
                </c:pt>
                <c:pt idx="643">
                  <c:v>7.2201898959788711</c:v>
                </c:pt>
                <c:pt idx="644">
                  <c:v>7.2370161219679998</c:v>
                </c:pt>
                <c:pt idx="645">
                  <c:v>7.2370161219679998</c:v>
                </c:pt>
                <c:pt idx="646">
                  <c:v>7.2538423479571197</c:v>
                </c:pt>
                <c:pt idx="647">
                  <c:v>7.2538423479571197</c:v>
                </c:pt>
                <c:pt idx="648">
                  <c:v>7.2706685739462404</c:v>
                </c:pt>
                <c:pt idx="649">
                  <c:v>7.2706685739462404</c:v>
                </c:pt>
                <c:pt idx="650">
                  <c:v>7.287494799935371</c:v>
                </c:pt>
                <c:pt idx="651">
                  <c:v>7.287494799935371</c:v>
                </c:pt>
                <c:pt idx="652">
                  <c:v>7.304330192199771</c:v>
                </c:pt>
                <c:pt idx="653">
                  <c:v>7.304330192199771</c:v>
                </c:pt>
                <c:pt idx="654">
                  <c:v>7.3211717019758895</c:v>
                </c:pt>
                <c:pt idx="655">
                  <c:v>7.3211717019758895</c:v>
                </c:pt>
                <c:pt idx="656">
                  <c:v>7.3548608434873595</c:v>
                </c:pt>
                <c:pt idx="657">
                  <c:v>7.3548608434873595</c:v>
                </c:pt>
                <c:pt idx="658">
                  <c:v>7.3717084774492596</c:v>
                </c:pt>
                <c:pt idx="659">
                  <c:v>7.3717084774492596</c:v>
                </c:pt>
                <c:pt idx="660">
                  <c:v>7.4054160071153996</c:v>
                </c:pt>
                <c:pt idx="661">
                  <c:v>7.4054160071153996</c:v>
                </c:pt>
                <c:pt idx="662">
                  <c:v>7.4391296732333299</c:v>
                </c:pt>
                <c:pt idx="663">
                  <c:v>7.4391296732333299</c:v>
                </c:pt>
                <c:pt idx="664">
                  <c:v>7.455986506292291</c:v>
                </c:pt>
                <c:pt idx="665">
                  <c:v>7.455986506292291</c:v>
                </c:pt>
                <c:pt idx="666">
                  <c:v>7.4728494825119913</c:v>
                </c:pt>
                <c:pt idx="667">
                  <c:v>7.4728494825119913</c:v>
                </c:pt>
                <c:pt idx="668">
                  <c:v>7.5065815825912905</c:v>
                </c:pt>
                <c:pt idx="669">
                  <c:v>7.5065815825912905</c:v>
                </c:pt>
                <c:pt idx="670">
                  <c:v>7.5403136826705799</c:v>
                </c:pt>
                <c:pt idx="671">
                  <c:v>7.5403136826705799</c:v>
                </c:pt>
                <c:pt idx="672">
                  <c:v>7.5571858882029401</c:v>
                </c:pt>
                <c:pt idx="673">
                  <c:v>7.5571858882029401</c:v>
                </c:pt>
                <c:pt idx="674">
                  <c:v>7.5740642548474097</c:v>
                </c:pt>
                <c:pt idx="675">
                  <c:v>7.5740642548474097</c:v>
                </c:pt>
                <c:pt idx="676">
                  <c:v>7.59094262149189</c:v>
                </c:pt>
                <c:pt idx="677">
                  <c:v>7.59094262149189</c:v>
                </c:pt>
                <c:pt idx="678">
                  <c:v>7.6078209881363694</c:v>
                </c:pt>
                <c:pt idx="679">
                  <c:v>7.6078209881363694</c:v>
                </c:pt>
                <c:pt idx="680">
                  <c:v>7.6246993547808488</c:v>
                </c:pt>
                <c:pt idx="681">
                  <c:v>7.6246993547808488</c:v>
                </c:pt>
                <c:pt idx="682">
                  <c:v>7.6415838915465706</c:v>
                </c:pt>
                <c:pt idx="683">
                  <c:v>7.6415838915465706</c:v>
                </c:pt>
                <c:pt idx="684">
                  <c:v>7.6584715156293006</c:v>
                </c:pt>
                <c:pt idx="685">
                  <c:v>7.6584715156293006</c:v>
                </c:pt>
                <c:pt idx="686">
                  <c:v>7.6922529418170997</c:v>
                </c:pt>
                <c:pt idx="687">
                  <c:v>7.6922529418170997</c:v>
                </c:pt>
                <c:pt idx="688">
                  <c:v>7.7091436549110011</c:v>
                </c:pt>
                <c:pt idx="689">
                  <c:v>7.7091436549110011</c:v>
                </c:pt>
                <c:pt idx="690">
                  <c:v>7.7260343680048997</c:v>
                </c:pt>
                <c:pt idx="691">
                  <c:v>7.7260343680048997</c:v>
                </c:pt>
                <c:pt idx="692">
                  <c:v>7.7429250810988002</c:v>
                </c:pt>
                <c:pt idx="693">
                  <c:v>7.7429250810988002</c:v>
                </c:pt>
                <c:pt idx="694">
                  <c:v>7.7767065072866002</c:v>
                </c:pt>
                <c:pt idx="695">
                  <c:v>7.7767065072866002</c:v>
                </c:pt>
                <c:pt idx="696">
                  <c:v>7.7936003144843999</c:v>
                </c:pt>
                <c:pt idx="697">
                  <c:v>7.7936003144843999</c:v>
                </c:pt>
                <c:pt idx="698">
                  <c:v>7.8273941204897213</c:v>
                </c:pt>
                <c:pt idx="699">
                  <c:v>7.8273941204897213</c:v>
                </c:pt>
                <c:pt idx="700">
                  <c:v>7.8442941215677298</c:v>
                </c:pt>
                <c:pt idx="701">
                  <c:v>7.8442941215677298</c:v>
                </c:pt>
                <c:pt idx="702">
                  <c:v>7.86119412264574</c:v>
                </c:pt>
                <c:pt idx="703">
                  <c:v>7.86119412264574</c:v>
                </c:pt>
                <c:pt idx="704">
                  <c:v>7.8780941237237601</c:v>
                </c:pt>
                <c:pt idx="705">
                  <c:v>7.8780941237237601</c:v>
                </c:pt>
                <c:pt idx="706">
                  <c:v>7.8949941248017801</c:v>
                </c:pt>
                <c:pt idx="707">
                  <c:v>7.8949941248017801</c:v>
                </c:pt>
                <c:pt idx="708">
                  <c:v>7.911894125879809</c:v>
                </c:pt>
                <c:pt idx="709">
                  <c:v>7.911894125879809</c:v>
                </c:pt>
                <c:pt idx="710">
                  <c:v>7.9287941269578308</c:v>
                </c:pt>
                <c:pt idx="711">
                  <c:v>7.9287941269578308</c:v>
                </c:pt>
                <c:pt idx="712">
                  <c:v>7.9456972306613398</c:v>
                </c:pt>
                <c:pt idx="713">
                  <c:v>7.9456972306613398</c:v>
                </c:pt>
                <c:pt idx="714">
                  <c:v>7.9626034386997908</c:v>
                </c:pt>
                <c:pt idx="715">
                  <c:v>7.9626034386997908</c:v>
                </c:pt>
                <c:pt idx="716">
                  <c:v>7.9795127527841796</c:v>
                </c:pt>
                <c:pt idx="717">
                  <c:v>7.9795127527841796</c:v>
                </c:pt>
                <c:pt idx="718">
                  <c:v>8.0133313809529501</c:v>
                </c:pt>
                <c:pt idx="719">
                  <c:v>8.0133313809529501</c:v>
                </c:pt>
                <c:pt idx="720">
                  <c:v>8.0302469139832997</c:v>
                </c:pt>
                <c:pt idx="721">
                  <c:v>8.0302469139832997</c:v>
                </c:pt>
                <c:pt idx="722">
                  <c:v>8.0471655587747009</c:v>
                </c:pt>
                <c:pt idx="723">
                  <c:v>8.0471655587747009</c:v>
                </c:pt>
                <c:pt idx="724">
                  <c:v>8.06408731704507</c:v>
                </c:pt>
                <c:pt idx="725">
                  <c:v>8.06408731704507</c:v>
                </c:pt>
                <c:pt idx="726">
                  <c:v>8.0810153068596406</c:v>
                </c:pt>
                <c:pt idx="727">
                  <c:v>8.0810153068596406</c:v>
                </c:pt>
                <c:pt idx="728">
                  <c:v>8.0979432966742202</c:v>
                </c:pt>
                <c:pt idx="729">
                  <c:v>8.0979432966742202</c:v>
                </c:pt>
                <c:pt idx="730">
                  <c:v>8.1148712864887909</c:v>
                </c:pt>
                <c:pt idx="731">
                  <c:v>8.1148712864887909</c:v>
                </c:pt>
                <c:pt idx="732">
                  <c:v>8.1656833392335901</c:v>
                </c:pt>
                <c:pt idx="733">
                  <c:v>8.1656833392335901</c:v>
                </c:pt>
                <c:pt idx="734">
                  <c:v>8.1826363236642301</c:v>
                </c:pt>
                <c:pt idx="735">
                  <c:v>8.1826363236642301</c:v>
                </c:pt>
                <c:pt idx="736">
                  <c:v>8.1996018380168501</c:v>
                </c:pt>
                <c:pt idx="737">
                  <c:v>8.1996018380168501</c:v>
                </c:pt>
                <c:pt idx="738">
                  <c:v>8.21656735236947</c:v>
                </c:pt>
                <c:pt idx="739">
                  <c:v>8.21656735236947</c:v>
                </c:pt>
                <c:pt idx="740">
                  <c:v>8.2335454198218692</c:v>
                </c:pt>
                <c:pt idx="741">
                  <c:v>8.2335454198218692</c:v>
                </c:pt>
                <c:pt idx="742">
                  <c:v>8.2505297719559003</c:v>
                </c:pt>
                <c:pt idx="743">
                  <c:v>8.2505297719559003</c:v>
                </c:pt>
                <c:pt idx="744">
                  <c:v>8.2844984762239697</c:v>
                </c:pt>
                <c:pt idx="745">
                  <c:v>8.2844984762239697</c:v>
                </c:pt>
                <c:pt idx="746">
                  <c:v>8.3014859741909603</c:v>
                </c:pt>
                <c:pt idx="747">
                  <c:v>8.3014859741909603</c:v>
                </c:pt>
                <c:pt idx="748">
                  <c:v>8.3184734721579492</c:v>
                </c:pt>
                <c:pt idx="749">
                  <c:v>8.3184734721579492</c:v>
                </c:pt>
                <c:pt idx="750">
                  <c:v>8.3354609701249398</c:v>
                </c:pt>
                <c:pt idx="751">
                  <c:v>8.3354609701249398</c:v>
                </c:pt>
                <c:pt idx="752">
                  <c:v>8.3694548655560208</c:v>
                </c:pt>
                <c:pt idx="753">
                  <c:v>8.3694548655560208</c:v>
                </c:pt>
                <c:pt idx="754">
                  <c:v>8.4034487609870805</c:v>
                </c:pt>
                <c:pt idx="755">
                  <c:v>8.4034487609870805</c:v>
                </c:pt>
                <c:pt idx="756">
                  <c:v>8.4204457087026103</c:v>
                </c:pt>
                <c:pt idx="757">
                  <c:v>8.4204457087026103</c:v>
                </c:pt>
                <c:pt idx="758">
                  <c:v>8.4374426564181508</c:v>
                </c:pt>
                <c:pt idx="759">
                  <c:v>8.4374426564181508</c:v>
                </c:pt>
                <c:pt idx="760">
                  <c:v>8.4544396041336896</c:v>
                </c:pt>
                <c:pt idx="761">
                  <c:v>8.4544396041336896</c:v>
                </c:pt>
                <c:pt idx="762">
                  <c:v>8.4714365518492194</c:v>
                </c:pt>
                <c:pt idx="763">
                  <c:v>8.4714365518492194</c:v>
                </c:pt>
                <c:pt idx="764">
                  <c:v>8.4884429738945908</c:v>
                </c:pt>
                <c:pt idx="765">
                  <c:v>8.4884429738945908</c:v>
                </c:pt>
                <c:pt idx="766">
                  <c:v>8.5054493959399498</c:v>
                </c:pt>
                <c:pt idx="767">
                  <c:v>8.5054493959399498</c:v>
                </c:pt>
                <c:pt idx="768">
                  <c:v>8.5394622400306694</c:v>
                </c:pt>
                <c:pt idx="769">
                  <c:v>8.5394622400306694</c:v>
                </c:pt>
                <c:pt idx="770">
                  <c:v>8.5564686620760408</c:v>
                </c:pt>
                <c:pt idx="771">
                  <c:v>8.5564686620760408</c:v>
                </c:pt>
                <c:pt idx="772">
                  <c:v>8.5734750841213998</c:v>
                </c:pt>
                <c:pt idx="773">
                  <c:v>8.5734750841213998</c:v>
                </c:pt>
                <c:pt idx="774">
                  <c:v>8.6074879282121302</c:v>
                </c:pt>
                <c:pt idx="775">
                  <c:v>8.6074879282121302</c:v>
                </c:pt>
                <c:pt idx="776">
                  <c:v>8.6245070179834098</c:v>
                </c:pt>
                <c:pt idx="777">
                  <c:v>8.6245070179834098</c:v>
                </c:pt>
                <c:pt idx="778">
                  <c:v>8.6415261077547001</c:v>
                </c:pt>
                <c:pt idx="779">
                  <c:v>8.6415261077547001</c:v>
                </c:pt>
                <c:pt idx="780">
                  <c:v>8.6585483685879794</c:v>
                </c:pt>
                <c:pt idx="781">
                  <c:v>8.6585483685879794</c:v>
                </c:pt>
                <c:pt idx="782">
                  <c:v>8.6925928902545593</c:v>
                </c:pt>
                <c:pt idx="783">
                  <c:v>8.6925928902545593</c:v>
                </c:pt>
                <c:pt idx="784">
                  <c:v>8.7436691948096996</c:v>
                </c:pt>
                <c:pt idx="785">
                  <c:v>8.7436691948096996</c:v>
                </c:pt>
                <c:pt idx="786">
                  <c:v>8.7606946296614208</c:v>
                </c:pt>
                <c:pt idx="787">
                  <c:v>8.7606946296614208</c:v>
                </c:pt>
                <c:pt idx="788">
                  <c:v>8.7777200645131295</c:v>
                </c:pt>
                <c:pt idx="789">
                  <c:v>8.7777200645131295</c:v>
                </c:pt>
                <c:pt idx="790">
                  <c:v>8.79474549936484</c:v>
                </c:pt>
                <c:pt idx="791">
                  <c:v>8.79474549936484</c:v>
                </c:pt>
                <c:pt idx="792">
                  <c:v>8.8288027265869005</c:v>
                </c:pt>
                <c:pt idx="793">
                  <c:v>8.8288027265869005</c:v>
                </c:pt>
                <c:pt idx="794">
                  <c:v>8.8458377036559099</c:v>
                </c:pt>
                <c:pt idx="795">
                  <c:v>8.8458377036559099</c:v>
                </c:pt>
                <c:pt idx="796">
                  <c:v>8.8628758648327999</c:v>
                </c:pt>
                <c:pt idx="797">
                  <c:v>8.8628758648327999</c:v>
                </c:pt>
                <c:pt idx="798">
                  <c:v>8.8799140260096792</c:v>
                </c:pt>
                <c:pt idx="799">
                  <c:v>8.8799140260096792</c:v>
                </c:pt>
                <c:pt idx="800">
                  <c:v>8.8969521871865709</c:v>
                </c:pt>
                <c:pt idx="801">
                  <c:v>8.8969521871865709</c:v>
                </c:pt>
                <c:pt idx="802">
                  <c:v>8.9139967237277897</c:v>
                </c:pt>
                <c:pt idx="803">
                  <c:v>8.9139967237277897</c:v>
                </c:pt>
                <c:pt idx="804">
                  <c:v>8.9310412602690104</c:v>
                </c:pt>
                <c:pt idx="805">
                  <c:v>8.9310412602690104</c:v>
                </c:pt>
                <c:pt idx="806">
                  <c:v>8.9480857968102399</c:v>
                </c:pt>
                <c:pt idx="807">
                  <c:v>8.9480857968102399</c:v>
                </c:pt>
                <c:pt idx="808">
                  <c:v>8.9651335246146093</c:v>
                </c:pt>
                <c:pt idx="809">
                  <c:v>8.9651335246146093</c:v>
                </c:pt>
                <c:pt idx="810">
                  <c:v>8.9821844454753297</c:v>
                </c:pt>
                <c:pt idx="811">
                  <c:v>8.9821844454753297</c:v>
                </c:pt>
                <c:pt idx="812">
                  <c:v>9.0162862871967793</c:v>
                </c:pt>
                <c:pt idx="813">
                  <c:v>9.0162862871967793</c:v>
                </c:pt>
                <c:pt idx="814">
                  <c:v>9.0333372080574907</c:v>
                </c:pt>
                <c:pt idx="815">
                  <c:v>9.0333372080574907</c:v>
                </c:pt>
                <c:pt idx="816">
                  <c:v>9.0674390497789403</c:v>
                </c:pt>
                <c:pt idx="817">
                  <c:v>9.0674390497789403</c:v>
                </c:pt>
                <c:pt idx="818">
                  <c:v>9.1186206037846897</c:v>
                </c:pt>
                <c:pt idx="819">
                  <c:v>9.1186206037846897</c:v>
                </c:pt>
                <c:pt idx="820">
                  <c:v>9.1356811217866092</c:v>
                </c:pt>
                <c:pt idx="821">
                  <c:v>9.1356811217866092</c:v>
                </c:pt>
                <c:pt idx="822">
                  <c:v>9.1527416397885304</c:v>
                </c:pt>
                <c:pt idx="823">
                  <c:v>9.1527416397885304</c:v>
                </c:pt>
                <c:pt idx="824">
                  <c:v>9.1698021577904498</c:v>
                </c:pt>
                <c:pt idx="825">
                  <c:v>9.1698021577904498</c:v>
                </c:pt>
                <c:pt idx="826">
                  <c:v>9.1868658808493002</c:v>
                </c:pt>
                <c:pt idx="827">
                  <c:v>9.1868658808493002</c:v>
                </c:pt>
                <c:pt idx="828">
                  <c:v>9.20392960390814</c:v>
                </c:pt>
                <c:pt idx="829">
                  <c:v>9.20392960390814</c:v>
                </c:pt>
                <c:pt idx="830">
                  <c:v>9.2209933269669797</c:v>
                </c:pt>
                <c:pt idx="831">
                  <c:v>9.2209933269669797</c:v>
                </c:pt>
                <c:pt idx="832">
                  <c:v>9.2380859661447303</c:v>
                </c:pt>
                <c:pt idx="833">
                  <c:v>9.2380859661447303</c:v>
                </c:pt>
                <c:pt idx="834">
                  <c:v>9.2551818248815696</c:v>
                </c:pt>
                <c:pt idx="835">
                  <c:v>9.2551818248815696</c:v>
                </c:pt>
                <c:pt idx="836">
                  <c:v>9.2893993279641904</c:v>
                </c:pt>
                <c:pt idx="837">
                  <c:v>9.2893993279641904</c:v>
                </c:pt>
                <c:pt idx="838">
                  <c:v>9.3236232859615598</c:v>
                </c:pt>
                <c:pt idx="839">
                  <c:v>9.3236232859615598</c:v>
                </c:pt>
                <c:pt idx="840">
                  <c:v>9.3407417259679804</c:v>
                </c:pt>
                <c:pt idx="841">
                  <c:v>9.3407417259679804</c:v>
                </c:pt>
                <c:pt idx="842">
                  <c:v>9.3578601659744098</c:v>
                </c:pt>
                <c:pt idx="843">
                  <c:v>9.3578601659744098</c:v>
                </c:pt>
                <c:pt idx="844">
                  <c:v>9.3749883103119096</c:v>
                </c:pt>
                <c:pt idx="845">
                  <c:v>9.3749883103119096</c:v>
                </c:pt>
                <c:pt idx="846">
                  <c:v>9.4092510746558293</c:v>
                </c:pt>
                <c:pt idx="847">
                  <c:v>9.4092510746558293</c:v>
                </c:pt>
                <c:pt idx="848">
                  <c:v>9.42638569711192</c:v>
                </c:pt>
                <c:pt idx="849">
                  <c:v>9.42638569711192</c:v>
                </c:pt>
                <c:pt idx="850">
                  <c:v>9.4435203195680106</c:v>
                </c:pt>
                <c:pt idx="851">
                  <c:v>9.4435203195680106</c:v>
                </c:pt>
                <c:pt idx="852">
                  <c:v>9.4606549420241102</c:v>
                </c:pt>
                <c:pt idx="853">
                  <c:v>9.4606549420241102</c:v>
                </c:pt>
                <c:pt idx="854">
                  <c:v>9.4777895644801902</c:v>
                </c:pt>
                <c:pt idx="855">
                  <c:v>9.4777895644801902</c:v>
                </c:pt>
                <c:pt idx="856">
                  <c:v>9.4949241869362808</c:v>
                </c:pt>
                <c:pt idx="857">
                  <c:v>9.4949241869362808</c:v>
                </c:pt>
                <c:pt idx="858">
                  <c:v>9.5120588093923804</c:v>
                </c:pt>
                <c:pt idx="859">
                  <c:v>9.5120588093923804</c:v>
                </c:pt>
                <c:pt idx="860">
                  <c:v>9.5291934318484692</c:v>
                </c:pt>
                <c:pt idx="861">
                  <c:v>9.5291934318484692</c:v>
                </c:pt>
                <c:pt idx="862">
                  <c:v>9.5463280543045705</c:v>
                </c:pt>
                <c:pt idx="863">
                  <c:v>9.5463280543045705</c:v>
                </c:pt>
                <c:pt idx="864">
                  <c:v>9.5634626767606505</c:v>
                </c:pt>
                <c:pt idx="865">
                  <c:v>9.5634626767606505</c:v>
                </c:pt>
                <c:pt idx="866">
                  <c:v>9.5977644166898006</c:v>
                </c:pt>
                <c:pt idx="867">
                  <c:v>9.5977644166898006</c:v>
                </c:pt>
                <c:pt idx="868">
                  <c:v>9.6149152866543908</c:v>
                </c:pt>
                <c:pt idx="869">
                  <c:v>9.6149152866543908</c:v>
                </c:pt>
                <c:pt idx="870">
                  <c:v>9.6320661566189791</c:v>
                </c:pt>
                <c:pt idx="871">
                  <c:v>9.6320661566189791</c:v>
                </c:pt>
                <c:pt idx="872">
                  <c:v>9.6492170265835604</c:v>
                </c:pt>
                <c:pt idx="873">
                  <c:v>9.6492170265835604</c:v>
                </c:pt>
                <c:pt idx="874">
                  <c:v>9.6663678965481399</c:v>
                </c:pt>
                <c:pt idx="875">
                  <c:v>9.6663678965481399</c:v>
                </c:pt>
                <c:pt idx="876">
                  <c:v>9.68351876651273</c:v>
                </c:pt>
                <c:pt idx="877">
                  <c:v>9.68351876651273</c:v>
                </c:pt>
                <c:pt idx="878">
                  <c:v>9.7006696364773095</c:v>
                </c:pt>
                <c:pt idx="879">
                  <c:v>9.7006696364773095</c:v>
                </c:pt>
                <c:pt idx="880">
                  <c:v>9.7349713764064791</c:v>
                </c:pt>
                <c:pt idx="881">
                  <c:v>9.7349713764064791</c:v>
                </c:pt>
                <c:pt idx="882">
                  <c:v>9.7521222463710693</c:v>
                </c:pt>
                <c:pt idx="883">
                  <c:v>9.7521222463710693</c:v>
                </c:pt>
                <c:pt idx="884">
                  <c:v>9.8035748562648095</c:v>
                </c:pt>
                <c:pt idx="885">
                  <c:v>9.8035748562648095</c:v>
                </c:pt>
                <c:pt idx="886">
                  <c:v>9.8207257262293908</c:v>
                </c:pt>
                <c:pt idx="887">
                  <c:v>9.8207257262293908</c:v>
                </c:pt>
                <c:pt idx="888">
                  <c:v>9.8378765961939596</c:v>
                </c:pt>
                <c:pt idx="889">
                  <c:v>9.8378765961939596</c:v>
                </c:pt>
                <c:pt idx="890">
                  <c:v>9.8550307292616601</c:v>
                </c:pt>
                <c:pt idx="891">
                  <c:v>9.8550307292616601</c:v>
                </c:pt>
                <c:pt idx="892">
                  <c:v>9.87218486232935</c:v>
                </c:pt>
                <c:pt idx="893">
                  <c:v>9.87218486232935</c:v>
                </c:pt>
                <c:pt idx="894">
                  <c:v>9.8893422609849093</c:v>
                </c:pt>
                <c:pt idx="895">
                  <c:v>9.8893422609849093</c:v>
                </c:pt>
                <c:pt idx="896">
                  <c:v>9.9064996596404793</c:v>
                </c:pt>
                <c:pt idx="897">
                  <c:v>9.9064996596404793</c:v>
                </c:pt>
                <c:pt idx="898">
                  <c:v>9.9236570582960404</c:v>
                </c:pt>
                <c:pt idx="899">
                  <c:v>9.9236570582960404</c:v>
                </c:pt>
                <c:pt idx="900">
                  <c:v>9.9408209955943896</c:v>
                </c:pt>
                <c:pt idx="901">
                  <c:v>9.9408209955943896</c:v>
                </c:pt>
                <c:pt idx="902">
                  <c:v>9.9579849328927406</c:v>
                </c:pt>
                <c:pt idx="903">
                  <c:v>9.9579849328927406</c:v>
                </c:pt>
                <c:pt idx="904">
                  <c:v>9.9923324496072592</c:v>
                </c:pt>
                <c:pt idx="905">
                  <c:v>9.9923324496072592</c:v>
                </c:pt>
                <c:pt idx="906">
                  <c:v>10.009506207964501</c:v>
                </c:pt>
                <c:pt idx="907">
                  <c:v>10.009506207964501</c:v>
                </c:pt>
                <c:pt idx="908">
                  <c:v>10.026679966321799</c:v>
                </c:pt>
                <c:pt idx="909">
                  <c:v>10.026679966321799</c:v>
                </c:pt>
                <c:pt idx="910">
                  <c:v>10.0610274830363</c:v>
                </c:pt>
                <c:pt idx="911">
                  <c:v>10.0610274830363</c:v>
                </c:pt>
                <c:pt idx="912">
                  <c:v>10.112558597923799</c:v>
                </c:pt>
                <c:pt idx="913">
                  <c:v>10.112558597923799</c:v>
                </c:pt>
                <c:pt idx="914">
                  <c:v>10.1469126745154</c:v>
                </c:pt>
                <c:pt idx="915">
                  <c:v>10.1469126745154</c:v>
                </c:pt>
                <c:pt idx="916">
                  <c:v>10.1640897128113</c:v>
                </c:pt>
                <c:pt idx="917">
                  <c:v>10.1640897128113</c:v>
                </c:pt>
                <c:pt idx="918">
                  <c:v>10.1812700360638</c:v>
                </c:pt>
                <c:pt idx="919">
                  <c:v>10.1812700360638</c:v>
                </c:pt>
                <c:pt idx="920">
                  <c:v>10.1984536461582</c:v>
                </c:pt>
                <c:pt idx="921">
                  <c:v>10.1984536461582</c:v>
                </c:pt>
                <c:pt idx="922">
                  <c:v>10.215640544982</c:v>
                </c:pt>
                <c:pt idx="923">
                  <c:v>10.215640544982</c:v>
                </c:pt>
                <c:pt idx="924">
                  <c:v>10.232834026302299</c:v>
                </c:pt>
                <c:pt idx="925">
                  <c:v>10.232834026302299</c:v>
                </c:pt>
                <c:pt idx="926">
                  <c:v>10.250027507622701</c:v>
                </c:pt>
                <c:pt idx="927">
                  <c:v>10.250027507622701</c:v>
                </c:pt>
                <c:pt idx="928">
                  <c:v>10.2672209889431</c:v>
                </c:pt>
                <c:pt idx="929">
                  <c:v>10.2672209889431</c:v>
                </c:pt>
                <c:pt idx="930">
                  <c:v>10.284414470263499</c:v>
                </c:pt>
                <c:pt idx="931">
                  <c:v>10.284414470263499</c:v>
                </c:pt>
                <c:pt idx="932">
                  <c:v>10.301611247248299</c:v>
                </c:pt>
                <c:pt idx="933">
                  <c:v>10.301611247248299</c:v>
                </c:pt>
                <c:pt idx="934">
                  <c:v>10.3188080242331</c:v>
                </c:pt>
                <c:pt idx="935">
                  <c:v>10.3188080242331</c:v>
                </c:pt>
                <c:pt idx="936">
                  <c:v>10.3360048012179</c:v>
                </c:pt>
                <c:pt idx="937">
                  <c:v>10.3360048012179</c:v>
                </c:pt>
                <c:pt idx="938">
                  <c:v>10.353214781102499</c:v>
                </c:pt>
                <c:pt idx="939">
                  <c:v>10.353214781102499</c:v>
                </c:pt>
                <c:pt idx="940">
                  <c:v>10.3704313713116</c:v>
                </c:pt>
                <c:pt idx="941">
                  <c:v>10.3704313713116</c:v>
                </c:pt>
                <c:pt idx="942">
                  <c:v>10.387647961520701</c:v>
                </c:pt>
                <c:pt idx="943">
                  <c:v>10.387647961520701</c:v>
                </c:pt>
                <c:pt idx="944">
                  <c:v>10.422087758614699</c:v>
                </c:pt>
                <c:pt idx="945">
                  <c:v>10.422087758614699</c:v>
                </c:pt>
                <c:pt idx="946">
                  <c:v>10.4565474286441</c:v>
                </c:pt>
                <c:pt idx="947">
                  <c:v>10.4565474286441</c:v>
                </c:pt>
                <c:pt idx="948">
                  <c:v>10.4737772636588</c:v>
                </c:pt>
                <c:pt idx="949">
                  <c:v>10.4737772636588</c:v>
                </c:pt>
                <c:pt idx="950">
                  <c:v>10.491010415292299</c:v>
                </c:pt>
                <c:pt idx="951">
                  <c:v>10.491010415292299</c:v>
                </c:pt>
                <c:pt idx="952">
                  <c:v>10.5082468854608</c:v>
                </c:pt>
                <c:pt idx="953">
                  <c:v>10.5082468854608</c:v>
                </c:pt>
                <c:pt idx="954">
                  <c:v>10.525489997814301</c:v>
                </c:pt>
                <c:pt idx="955">
                  <c:v>10.525489997814301</c:v>
                </c:pt>
                <c:pt idx="956">
                  <c:v>10.542736433820799</c:v>
                </c:pt>
                <c:pt idx="957">
                  <c:v>10.542736433820799</c:v>
                </c:pt>
                <c:pt idx="958">
                  <c:v>10.559982869827399</c:v>
                </c:pt>
                <c:pt idx="959">
                  <c:v>10.559982869827399</c:v>
                </c:pt>
                <c:pt idx="960">
                  <c:v>10.577229305834001</c:v>
                </c:pt>
                <c:pt idx="961">
                  <c:v>10.577229305834001</c:v>
                </c:pt>
                <c:pt idx="962">
                  <c:v>10.594475741840601</c:v>
                </c:pt>
                <c:pt idx="963">
                  <c:v>10.594475741840601</c:v>
                </c:pt>
                <c:pt idx="964">
                  <c:v>10.6117255053479</c:v>
                </c:pt>
                <c:pt idx="965">
                  <c:v>10.6117255053479</c:v>
                </c:pt>
                <c:pt idx="966">
                  <c:v>10.6289785982826</c:v>
                </c:pt>
                <c:pt idx="967">
                  <c:v>10.6289785982826</c:v>
                </c:pt>
                <c:pt idx="968">
                  <c:v>10.6462350225733</c:v>
                </c:pt>
                <c:pt idx="969">
                  <c:v>10.6462350225733</c:v>
                </c:pt>
                <c:pt idx="970">
                  <c:v>10.663491446864001</c:v>
                </c:pt>
                <c:pt idx="971">
                  <c:v>10.663491446864001</c:v>
                </c:pt>
                <c:pt idx="972">
                  <c:v>10.680754540304299</c:v>
                </c:pt>
                <c:pt idx="973">
                  <c:v>10.680754540304299</c:v>
                </c:pt>
                <c:pt idx="974">
                  <c:v>10.698017633744501</c:v>
                </c:pt>
                <c:pt idx="975">
                  <c:v>10.698017633744501</c:v>
                </c:pt>
                <c:pt idx="976">
                  <c:v>10.7152807271847</c:v>
                </c:pt>
                <c:pt idx="977">
                  <c:v>10.7152807271847</c:v>
                </c:pt>
                <c:pt idx="978">
                  <c:v>10.732547159068799</c:v>
                </c:pt>
                <c:pt idx="979">
                  <c:v>10.732547159068799</c:v>
                </c:pt>
                <c:pt idx="980">
                  <c:v>10.749813590953</c:v>
                </c:pt>
                <c:pt idx="981">
                  <c:v>10.749813590953</c:v>
                </c:pt>
                <c:pt idx="982">
                  <c:v>10.767080022837099</c:v>
                </c:pt>
                <c:pt idx="983">
                  <c:v>10.767080022837099</c:v>
                </c:pt>
                <c:pt idx="984">
                  <c:v>10.7843531393638</c:v>
                </c:pt>
                <c:pt idx="985">
                  <c:v>10.7843531393638</c:v>
                </c:pt>
                <c:pt idx="986">
                  <c:v>10.801629600800799</c:v>
                </c:pt>
                <c:pt idx="987">
                  <c:v>10.801629600800799</c:v>
                </c:pt>
                <c:pt idx="988">
                  <c:v>10.818906062237801</c:v>
                </c:pt>
                <c:pt idx="989">
                  <c:v>10.818906062237801</c:v>
                </c:pt>
                <c:pt idx="990">
                  <c:v>10.8361825236748</c:v>
                </c:pt>
                <c:pt idx="991">
                  <c:v>10.8361825236748</c:v>
                </c:pt>
                <c:pt idx="992">
                  <c:v>10.853465682712701</c:v>
                </c:pt>
                <c:pt idx="993">
                  <c:v>10.853465682712701</c:v>
                </c:pt>
                <c:pt idx="994">
                  <c:v>10.870758899845001</c:v>
                </c:pt>
                <c:pt idx="995">
                  <c:v>10.870758899845001</c:v>
                </c:pt>
                <c:pt idx="996">
                  <c:v>10.8880521169774</c:v>
                </c:pt>
                <c:pt idx="997">
                  <c:v>10.8880521169774</c:v>
                </c:pt>
                <c:pt idx="998">
                  <c:v>10.9226385512421</c:v>
                </c:pt>
                <c:pt idx="999">
                  <c:v>10.9226385512421</c:v>
                </c:pt>
                <c:pt idx="1000">
                  <c:v>10.9572249855068</c:v>
                </c:pt>
                <c:pt idx="1001">
                  <c:v>10.9572249855068</c:v>
                </c:pt>
                <c:pt idx="1002">
                  <c:v>10.974518202639199</c:v>
                </c:pt>
                <c:pt idx="1003">
                  <c:v>10.974518202639199</c:v>
                </c:pt>
                <c:pt idx="1004">
                  <c:v>10.9918114197715</c:v>
                </c:pt>
                <c:pt idx="1005">
                  <c:v>10.9918114197715</c:v>
                </c:pt>
                <c:pt idx="1006">
                  <c:v>11.026397854036199</c:v>
                </c:pt>
                <c:pt idx="1007">
                  <c:v>11.026397854036199</c:v>
                </c:pt>
                <c:pt idx="1008">
                  <c:v>11.043694432991501</c:v>
                </c:pt>
                <c:pt idx="1009">
                  <c:v>11.043694432991501</c:v>
                </c:pt>
                <c:pt idx="1010">
                  <c:v>11.0609943757311</c:v>
                </c:pt>
                <c:pt idx="1011">
                  <c:v>11.0609943757311</c:v>
                </c:pt>
                <c:pt idx="1012">
                  <c:v>11.0782943184707</c:v>
                </c:pt>
                <c:pt idx="1013">
                  <c:v>11.0782943184707</c:v>
                </c:pt>
                <c:pt idx="1014">
                  <c:v>11.0956009953258</c:v>
                </c:pt>
                <c:pt idx="1015">
                  <c:v>11.0956009953258</c:v>
                </c:pt>
                <c:pt idx="1016">
                  <c:v>11.112911041861</c:v>
                </c:pt>
                <c:pt idx="1017">
                  <c:v>11.112911041861</c:v>
                </c:pt>
                <c:pt idx="1018">
                  <c:v>11.1302244600452</c:v>
                </c:pt>
                <c:pt idx="1019">
                  <c:v>11.1302244600452</c:v>
                </c:pt>
                <c:pt idx="1020">
                  <c:v>11.164851296413801</c:v>
                </c:pt>
                <c:pt idx="1021">
                  <c:v>11.164851296413801</c:v>
                </c:pt>
                <c:pt idx="1022">
                  <c:v>11.1821647145981</c:v>
                </c:pt>
                <c:pt idx="1023">
                  <c:v>11.1821647145981</c:v>
                </c:pt>
                <c:pt idx="1024">
                  <c:v>11.2168388646217</c:v>
                </c:pt>
                <c:pt idx="1025">
                  <c:v>11.2168388646217</c:v>
                </c:pt>
                <c:pt idx="1026">
                  <c:v>11.2341793257809</c:v>
                </c:pt>
                <c:pt idx="1027">
                  <c:v>11.2341793257809</c:v>
                </c:pt>
                <c:pt idx="1028">
                  <c:v>11.2515197869402</c:v>
                </c:pt>
                <c:pt idx="1029">
                  <c:v>11.2515197869402</c:v>
                </c:pt>
                <c:pt idx="1030">
                  <c:v>11.268870418457899</c:v>
                </c:pt>
                <c:pt idx="1031">
                  <c:v>11.268870418457899</c:v>
                </c:pt>
                <c:pt idx="1032">
                  <c:v>11.286224443410299</c:v>
                </c:pt>
                <c:pt idx="1033">
                  <c:v>11.286224443410299</c:v>
                </c:pt>
                <c:pt idx="1034">
                  <c:v>11.303585260544599</c:v>
                </c:pt>
                <c:pt idx="1035">
                  <c:v>11.303585260544599</c:v>
                </c:pt>
                <c:pt idx="1036">
                  <c:v>11.3383136923142</c:v>
                </c:pt>
                <c:pt idx="1037">
                  <c:v>11.3383136923142</c:v>
                </c:pt>
                <c:pt idx="1038">
                  <c:v>11.355677908199</c:v>
                </c:pt>
                <c:pt idx="1039">
                  <c:v>11.355677908199</c:v>
                </c:pt>
                <c:pt idx="1040">
                  <c:v>11.373042124083801</c:v>
                </c:pt>
                <c:pt idx="1041">
                  <c:v>11.373042124083801</c:v>
                </c:pt>
                <c:pt idx="1042">
                  <c:v>11.3904063399685</c:v>
                </c:pt>
                <c:pt idx="1043">
                  <c:v>11.3904063399685</c:v>
                </c:pt>
                <c:pt idx="1044">
                  <c:v>11.407773959266899</c:v>
                </c:pt>
                <c:pt idx="1045">
                  <c:v>11.407773959266899</c:v>
                </c:pt>
                <c:pt idx="1046">
                  <c:v>11.425141578565199</c:v>
                </c:pt>
                <c:pt idx="1047">
                  <c:v>11.425141578565199</c:v>
                </c:pt>
                <c:pt idx="1048">
                  <c:v>11.442509197863499</c:v>
                </c:pt>
                <c:pt idx="1049">
                  <c:v>11.442509197863499</c:v>
                </c:pt>
                <c:pt idx="1050">
                  <c:v>11.4772444364602</c:v>
                </c:pt>
                <c:pt idx="1051">
                  <c:v>11.4772444364602</c:v>
                </c:pt>
                <c:pt idx="1052">
                  <c:v>11.494618873273399</c:v>
                </c:pt>
                <c:pt idx="1053">
                  <c:v>11.494618873273399</c:v>
                </c:pt>
                <c:pt idx="1054">
                  <c:v>11.5119933100867</c:v>
                </c:pt>
                <c:pt idx="1055">
                  <c:v>11.5119933100867</c:v>
                </c:pt>
                <c:pt idx="1056">
                  <c:v>11.529367746899901</c:v>
                </c:pt>
                <c:pt idx="1057">
                  <c:v>11.529367746899901</c:v>
                </c:pt>
                <c:pt idx="1058">
                  <c:v>11.546742183713199</c:v>
                </c:pt>
                <c:pt idx="1059">
                  <c:v>11.546742183713199</c:v>
                </c:pt>
                <c:pt idx="1060">
                  <c:v>11.5641166205264</c:v>
                </c:pt>
                <c:pt idx="1061">
                  <c:v>11.5641166205264</c:v>
                </c:pt>
                <c:pt idx="1062">
                  <c:v>11.5988654941529</c:v>
                </c:pt>
                <c:pt idx="1063">
                  <c:v>11.5988654941529</c:v>
                </c:pt>
                <c:pt idx="1064">
                  <c:v>11.6162399309662</c:v>
                </c:pt>
                <c:pt idx="1065">
                  <c:v>11.6162399309662</c:v>
                </c:pt>
                <c:pt idx="1066">
                  <c:v>11.6683734897957</c:v>
                </c:pt>
                <c:pt idx="1067">
                  <c:v>11.6683734897957</c:v>
                </c:pt>
                <c:pt idx="1068">
                  <c:v>11.6857513427389</c:v>
                </c:pt>
                <c:pt idx="1069">
                  <c:v>11.6857513427389</c:v>
                </c:pt>
                <c:pt idx="1070">
                  <c:v>11.703132615846</c:v>
                </c:pt>
                <c:pt idx="1071">
                  <c:v>11.703132615846</c:v>
                </c:pt>
                <c:pt idx="1072">
                  <c:v>11.737895162060299</c:v>
                </c:pt>
                <c:pt idx="1073">
                  <c:v>11.737895162060299</c:v>
                </c:pt>
                <c:pt idx="1074">
                  <c:v>11.772657708274499</c:v>
                </c:pt>
                <c:pt idx="1075">
                  <c:v>11.772657708274499</c:v>
                </c:pt>
                <c:pt idx="1076">
                  <c:v>11.7900492600766</c:v>
                </c:pt>
                <c:pt idx="1077">
                  <c:v>11.7900492600766</c:v>
                </c:pt>
                <c:pt idx="1078">
                  <c:v>11.8074408118786</c:v>
                </c:pt>
                <c:pt idx="1079">
                  <c:v>11.8074408118786</c:v>
                </c:pt>
                <c:pt idx="1080">
                  <c:v>11.824832363680599</c:v>
                </c:pt>
                <c:pt idx="1081">
                  <c:v>11.824832363680599</c:v>
                </c:pt>
                <c:pt idx="1082">
                  <c:v>11.8422273464457</c:v>
                </c:pt>
                <c:pt idx="1083">
                  <c:v>11.8422273464457</c:v>
                </c:pt>
                <c:pt idx="1084">
                  <c:v>11.859629196555</c:v>
                </c:pt>
                <c:pt idx="1085">
                  <c:v>11.859629196555</c:v>
                </c:pt>
                <c:pt idx="1086">
                  <c:v>11.877041359890301</c:v>
                </c:pt>
                <c:pt idx="1087">
                  <c:v>11.877041359890301</c:v>
                </c:pt>
                <c:pt idx="1088">
                  <c:v>11.8944535232257</c:v>
                </c:pt>
                <c:pt idx="1089">
                  <c:v>11.8944535232257</c:v>
                </c:pt>
                <c:pt idx="1090">
                  <c:v>11.911865686561001</c:v>
                </c:pt>
                <c:pt idx="1091">
                  <c:v>11.911865686561001</c:v>
                </c:pt>
                <c:pt idx="1092">
                  <c:v>11.946696898231</c:v>
                </c:pt>
                <c:pt idx="1093">
                  <c:v>11.946696898231</c:v>
                </c:pt>
                <c:pt idx="1094">
                  <c:v>11.9815350003484</c:v>
                </c:pt>
                <c:pt idx="1095">
                  <c:v>11.9815350003484</c:v>
                </c:pt>
                <c:pt idx="1096">
                  <c:v>11.9989540514071</c:v>
                </c:pt>
                <c:pt idx="1097">
                  <c:v>11.9989540514071</c:v>
                </c:pt>
                <c:pt idx="1098">
                  <c:v>12.016373102465799</c:v>
                </c:pt>
                <c:pt idx="1099">
                  <c:v>12.016373102465799</c:v>
                </c:pt>
                <c:pt idx="1100">
                  <c:v>12.0337921535245</c:v>
                </c:pt>
                <c:pt idx="1101">
                  <c:v>12.0337921535245</c:v>
                </c:pt>
                <c:pt idx="1102">
                  <c:v>12.068630255641899</c:v>
                </c:pt>
                <c:pt idx="1103">
                  <c:v>12.068630255641899</c:v>
                </c:pt>
                <c:pt idx="1104">
                  <c:v>12.0860493067007</c:v>
                </c:pt>
                <c:pt idx="1105">
                  <c:v>12.0860493067007</c:v>
                </c:pt>
                <c:pt idx="1106">
                  <c:v>12.103471809810699</c:v>
                </c:pt>
                <c:pt idx="1107">
                  <c:v>12.103471809810699</c:v>
                </c:pt>
                <c:pt idx="1108">
                  <c:v>12.1208943129208</c:v>
                </c:pt>
                <c:pt idx="1109">
                  <c:v>12.1208943129208</c:v>
                </c:pt>
                <c:pt idx="1110">
                  <c:v>12.1383168160308</c:v>
                </c:pt>
                <c:pt idx="1111">
                  <c:v>12.1383168160308</c:v>
                </c:pt>
                <c:pt idx="1112">
                  <c:v>12.1731756468913</c:v>
                </c:pt>
                <c:pt idx="1113">
                  <c:v>12.1731756468913</c:v>
                </c:pt>
                <c:pt idx="1114">
                  <c:v>12.20804831886</c:v>
                </c:pt>
                <c:pt idx="1115">
                  <c:v>12.20804831886</c:v>
                </c:pt>
                <c:pt idx="1116">
                  <c:v>12.225484654844401</c:v>
                </c:pt>
                <c:pt idx="1117">
                  <c:v>12.225484654844401</c:v>
                </c:pt>
                <c:pt idx="1118">
                  <c:v>12.242924455230799</c:v>
                </c:pt>
                <c:pt idx="1119">
                  <c:v>12.242924455230799</c:v>
                </c:pt>
                <c:pt idx="1120">
                  <c:v>12.260364255617301</c:v>
                </c:pt>
                <c:pt idx="1121">
                  <c:v>12.260364255617301</c:v>
                </c:pt>
                <c:pt idx="1122">
                  <c:v>12.2778040560038</c:v>
                </c:pt>
                <c:pt idx="1123">
                  <c:v>12.2778040560038</c:v>
                </c:pt>
                <c:pt idx="1124">
                  <c:v>12.2952438563903</c:v>
                </c:pt>
                <c:pt idx="1125">
                  <c:v>12.2952438563903</c:v>
                </c:pt>
                <c:pt idx="1126">
                  <c:v>12.312701013266</c:v>
                </c:pt>
                <c:pt idx="1127">
                  <c:v>12.312701013266</c:v>
                </c:pt>
                <c:pt idx="1128">
                  <c:v>12.3301790477461</c:v>
                </c:pt>
                <c:pt idx="1129">
                  <c:v>12.3301790477461</c:v>
                </c:pt>
                <c:pt idx="1130">
                  <c:v>12.347671031176301</c:v>
                </c:pt>
                <c:pt idx="1131">
                  <c:v>12.347671031176301</c:v>
                </c:pt>
                <c:pt idx="1132">
                  <c:v>12.382654998036699</c:v>
                </c:pt>
                <c:pt idx="1133">
                  <c:v>12.382654998036699</c:v>
                </c:pt>
                <c:pt idx="1134">
                  <c:v>12.417638964897201</c:v>
                </c:pt>
                <c:pt idx="1135">
                  <c:v>12.417638964897201</c:v>
                </c:pt>
                <c:pt idx="1136">
                  <c:v>12.452636911364801</c:v>
                </c:pt>
                <c:pt idx="1137">
                  <c:v>12.452636911364801</c:v>
                </c:pt>
                <c:pt idx="1138">
                  <c:v>12.4701358845985</c:v>
                </c:pt>
                <c:pt idx="1139">
                  <c:v>12.4701358845985</c:v>
                </c:pt>
                <c:pt idx="1140">
                  <c:v>12.5051338310661</c:v>
                </c:pt>
                <c:pt idx="1141">
                  <c:v>12.5051338310661</c:v>
                </c:pt>
                <c:pt idx="1142">
                  <c:v>12.5401317775337</c:v>
                </c:pt>
                <c:pt idx="1143">
                  <c:v>12.5401317775337</c:v>
                </c:pt>
                <c:pt idx="1144">
                  <c:v>12.557637755960901</c:v>
                </c:pt>
                <c:pt idx="1145">
                  <c:v>12.557637755960901</c:v>
                </c:pt>
                <c:pt idx="1146">
                  <c:v>12.575143734388201</c:v>
                </c:pt>
                <c:pt idx="1147">
                  <c:v>12.575143734388201</c:v>
                </c:pt>
                <c:pt idx="1148">
                  <c:v>12.592649712815399</c:v>
                </c:pt>
                <c:pt idx="1149">
                  <c:v>12.592649712815399</c:v>
                </c:pt>
                <c:pt idx="1150">
                  <c:v>12.627661669669898</c:v>
                </c:pt>
                <c:pt idx="1151">
                  <c:v>12.627661669669898</c:v>
                </c:pt>
                <c:pt idx="1152">
                  <c:v>12.6451746659277</c:v>
                </c:pt>
                <c:pt idx="1153">
                  <c:v>12.6451746659277</c:v>
                </c:pt>
                <c:pt idx="1154">
                  <c:v>12.662687662185498</c:v>
                </c:pt>
                <c:pt idx="1155">
                  <c:v>12.662687662185498</c:v>
                </c:pt>
                <c:pt idx="1156">
                  <c:v>12.680204170877399</c:v>
                </c:pt>
                <c:pt idx="1157">
                  <c:v>12.680204170877399</c:v>
                </c:pt>
                <c:pt idx="1158">
                  <c:v>12.697727710076501</c:v>
                </c:pt>
                <c:pt idx="1159">
                  <c:v>12.697727710076501</c:v>
                </c:pt>
                <c:pt idx="1160">
                  <c:v>12.7152582868416</c:v>
                </c:pt>
                <c:pt idx="1161">
                  <c:v>12.7152582868416</c:v>
                </c:pt>
                <c:pt idx="1162">
                  <c:v>12.750347630243899</c:v>
                </c:pt>
                <c:pt idx="1163">
                  <c:v>12.750347630243899</c:v>
                </c:pt>
                <c:pt idx="1164">
                  <c:v>12.767895830640001</c:v>
                </c:pt>
                <c:pt idx="1165">
                  <c:v>12.767895830640001</c:v>
                </c:pt>
                <c:pt idx="1166">
                  <c:v>12.7854581628666</c:v>
                </c:pt>
                <c:pt idx="1167">
                  <c:v>12.7854581628666</c:v>
                </c:pt>
                <c:pt idx="1168">
                  <c:v>12.803038195488501</c:v>
                </c:pt>
                <c:pt idx="1169">
                  <c:v>12.803038195488501</c:v>
                </c:pt>
                <c:pt idx="1170">
                  <c:v>12.8382408445819</c:v>
                </c:pt>
                <c:pt idx="1171">
                  <c:v>12.8382408445819</c:v>
                </c:pt>
                <c:pt idx="1172">
                  <c:v>12.8558670850583</c:v>
                </c:pt>
                <c:pt idx="1173">
                  <c:v>12.8558670850583</c:v>
                </c:pt>
                <c:pt idx="1174">
                  <c:v>12.8734968914339</c:v>
                </c:pt>
                <c:pt idx="1175">
                  <c:v>12.8734968914339</c:v>
                </c:pt>
                <c:pt idx="1176">
                  <c:v>12.8911839606805</c:v>
                </c:pt>
                <c:pt idx="1177">
                  <c:v>12.8911839606805</c:v>
                </c:pt>
                <c:pt idx="1178">
                  <c:v>12.908914230584701</c:v>
                </c:pt>
                <c:pt idx="1179">
                  <c:v>12.908914230584701</c:v>
                </c:pt>
                <c:pt idx="1180">
                  <c:v>12.9266661844716</c:v>
                </c:pt>
                <c:pt idx="1181">
                  <c:v>12.9266661844716</c:v>
                </c:pt>
                <c:pt idx="1182">
                  <c:v>12.9622935714665</c:v>
                </c:pt>
                <c:pt idx="1183">
                  <c:v>12.9622935714665</c:v>
                </c:pt>
                <c:pt idx="1184">
                  <c:v>12.980140138296301</c:v>
                </c:pt>
                <c:pt idx="1185">
                  <c:v>12.980140138296301</c:v>
                </c:pt>
                <c:pt idx="1186">
                  <c:v>12.9980749816313</c:v>
                </c:pt>
                <c:pt idx="1187">
                  <c:v>12.9980749816313</c:v>
                </c:pt>
                <c:pt idx="1188">
                  <c:v>13.016065454132999</c:v>
                </c:pt>
                <c:pt idx="1189">
                  <c:v>13.016065454132999</c:v>
                </c:pt>
                <c:pt idx="1190">
                  <c:v>13.0340633714817</c:v>
                </c:pt>
                <c:pt idx="1191">
                  <c:v>13.0340633714817</c:v>
                </c:pt>
                <c:pt idx="1192">
                  <c:v>13.052098613420398</c:v>
                </c:pt>
                <c:pt idx="1193">
                  <c:v>13.052098613420398</c:v>
                </c:pt>
                <c:pt idx="1194">
                  <c:v>13.088326905664802</c:v>
                </c:pt>
                <c:pt idx="1195">
                  <c:v>13.088326905664802</c:v>
                </c:pt>
                <c:pt idx="1196">
                  <c:v>13.106494061411899</c:v>
                </c:pt>
                <c:pt idx="1197">
                  <c:v>13.106494061411899</c:v>
                </c:pt>
                <c:pt idx="1198">
                  <c:v>13.124787431083201</c:v>
                </c:pt>
                <c:pt idx="1199">
                  <c:v>13.124787431083201</c:v>
                </c:pt>
                <c:pt idx="1200">
                  <c:v>13.143287263402001</c:v>
                </c:pt>
                <c:pt idx="1201">
                  <c:v>13.143287263402001</c:v>
                </c:pt>
                <c:pt idx="1202">
                  <c:v>13.161822626768698</c:v>
                </c:pt>
                <c:pt idx="1203">
                  <c:v>13.161822626768698</c:v>
                </c:pt>
                <c:pt idx="1204">
                  <c:v>13.2005810188121</c:v>
                </c:pt>
                <c:pt idx="1205">
                  <c:v>13.2005810188121</c:v>
                </c:pt>
                <c:pt idx="1206">
                  <c:v>13.220245590398299</c:v>
                </c:pt>
                <c:pt idx="1207">
                  <c:v>13.220245590398299</c:v>
                </c:pt>
                <c:pt idx="1208">
                  <c:v>13.2596014880897</c:v>
                </c:pt>
                <c:pt idx="1209">
                  <c:v>13.2596014880897</c:v>
                </c:pt>
                <c:pt idx="1210">
                  <c:v>13.299028941958699</c:v>
                </c:pt>
                <c:pt idx="1211">
                  <c:v>13.299028941958699</c:v>
                </c:pt>
                <c:pt idx="1212">
                  <c:v>13.318796605218699</c:v>
                </c:pt>
                <c:pt idx="1213">
                  <c:v>13.318796605218699</c:v>
                </c:pt>
                <c:pt idx="1214">
                  <c:v>13.358386102087699</c:v>
                </c:pt>
                <c:pt idx="1215">
                  <c:v>13.358386102087699</c:v>
                </c:pt>
                <c:pt idx="1216">
                  <c:v>13.378203488615201</c:v>
                </c:pt>
                <c:pt idx="1217">
                  <c:v>13.378203488615201</c:v>
                </c:pt>
                <c:pt idx="1218">
                  <c:v>13.398066317441398</c:v>
                </c:pt>
                <c:pt idx="1219">
                  <c:v>13.398066317441398</c:v>
                </c:pt>
                <c:pt idx="1220">
                  <c:v>13.417947385779899</c:v>
                </c:pt>
                <c:pt idx="1221">
                  <c:v>13.417947385779899</c:v>
                </c:pt>
                <c:pt idx="1222">
                  <c:v>13.437957104433501</c:v>
                </c:pt>
                <c:pt idx="1223">
                  <c:v>13.437957104433501</c:v>
                </c:pt>
                <c:pt idx="1224">
                  <c:v>13.457985342030801</c:v>
                </c:pt>
                <c:pt idx="1225">
                  <c:v>13.457985342030801</c:v>
                </c:pt>
                <c:pt idx="1226">
                  <c:v>13.4780274945686</c:v>
                </c:pt>
                <c:pt idx="1227">
                  <c:v>13.4780274945686</c:v>
                </c:pt>
                <c:pt idx="1228">
                  <c:v>13.498120846288399</c:v>
                </c:pt>
                <c:pt idx="1229">
                  <c:v>13.498120846288399</c:v>
                </c:pt>
                <c:pt idx="1230">
                  <c:v>13.5182235372374</c:v>
                </c:pt>
                <c:pt idx="1231">
                  <c:v>13.5182235372374</c:v>
                </c:pt>
                <c:pt idx="1232">
                  <c:v>13.538340256582099</c:v>
                </c:pt>
                <c:pt idx="1233">
                  <c:v>13.538340256582099</c:v>
                </c:pt>
                <c:pt idx="1234">
                  <c:v>13.558485098087999</c:v>
                </c:pt>
                <c:pt idx="1235">
                  <c:v>13.558485098087999</c:v>
                </c:pt>
                <c:pt idx="1236">
                  <c:v>13.578714799679901</c:v>
                </c:pt>
                <c:pt idx="1237">
                  <c:v>13.578714799679901</c:v>
                </c:pt>
                <c:pt idx="1238">
                  <c:v>13.599092372233597</c:v>
                </c:pt>
                <c:pt idx="1239">
                  <c:v>13.599092372233597</c:v>
                </c:pt>
                <c:pt idx="1240">
                  <c:v>13.619566520960499</c:v>
                </c:pt>
                <c:pt idx="1241">
                  <c:v>13.619566520960499</c:v>
                </c:pt>
                <c:pt idx="1242">
                  <c:v>13.640167626011602</c:v>
                </c:pt>
                <c:pt idx="1243">
                  <c:v>13.640167626011602</c:v>
                </c:pt>
                <c:pt idx="1244">
                  <c:v>13.660813055696899</c:v>
                </c:pt>
                <c:pt idx="1245">
                  <c:v>13.660813055696899</c:v>
                </c:pt>
                <c:pt idx="1246">
                  <c:v>13.681478251231702</c:v>
                </c:pt>
                <c:pt idx="1247">
                  <c:v>13.681478251231702</c:v>
                </c:pt>
                <c:pt idx="1248">
                  <c:v>13.7022478666669</c:v>
                </c:pt>
                <c:pt idx="1249">
                  <c:v>13.7022478666669</c:v>
                </c:pt>
                <c:pt idx="1250">
                  <c:v>13.743807101982799</c:v>
                </c:pt>
                <c:pt idx="1251">
                  <c:v>13.743807101982799</c:v>
                </c:pt>
                <c:pt idx="1252">
                  <c:v>13.764763417069799</c:v>
                </c:pt>
                <c:pt idx="1253">
                  <c:v>13.764763417069799</c:v>
                </c:pt>
                <c:pt idx="1254">
                  <c:v>13.785791272856898</c:v>
                </c:pt>
                <c:pt idx="1255">
                  <c:v>13.785791272856898</c:v>
                </c:pt>
                <c:pt idx="1256">
                  <c:v>13.806880854248099</c:v>
                </c:pt>
                <c:pt idx="1257">
                  <c:v>13.806880854248099</c:v>
                </c:pt>
                <c:pt idx="1258">
                  <c:v>13.828022163825098</c:v>
                </c:pt>
                <c:pt idx="1259">
                  <c:v>13.828022163825098</c:v>
                </c:pt>
                <c:pt idx="1260">
                  <c:v>13.849272959839002</c:v>
                </c:pt>
                <c:pt idx="1261">
                  <c:v>13.849272959839002</c:v>
                </c:pt>
                <c:pt idx="1262">
                  <c:v>13.870607959106</c:v>
                </c:pt>
                <c:pt idx="1263">
                  <c:v>13.870607959106</c:v>
                </c:pt>
                <c:pt idx="1264">
                  <c:v>13.892033181006703</c:v>
                </c:pt>
                <c:pt idx="1265">
                  <c:v>13.892033181006703</c:v>
                </c:pt>
                <c:pt idx="1266">
                  <c:v>13.913533297565801</c:v>
                </c:pt>
                <c:pt idx="1267">
                  <c:v>13.913533297565801</c:v>
                </c:pt>
                <c:pt idx="1268">
                  <c:v>13.9360926441859</c:v>
                </c:pt>
                <c:pt idx="1269">
                  <c:v>13.9360926441859</c:v>
                </c:pt>
                <c:pt idx="1270">
                  <c:v>13.958657905684502</c:v>
                </c:pt>
                <c:pt idx="1271">
                  <c:v>13.958657905684502</c:v>
                </c:pt>
                <c:pt idx="1272">
                  <c:v>13.981330196091502</c:v>
                </c:pt>
                <c:pt idx="1273">
                  <c:v>13.981330196091502</c:v>
                </c:pt>
                <c:pt idx="1274">
                  <c:v>14.004026415037099</c:v>
                </c:pt>
                <c:pt idx="1275">
                  <c:v>14.004026415037099</c:v>
                </c:pt>
                <c:pt idx="1276">
                  <c:v>14.049478832365301</c:v>
                </c:pt>
                <c:pt idx="1277">
                  <c:v>14.049478832365301</c:v>
                </c:pt>
                <c:pt idx="1278">
                  <c:v>14.072301594225999</c:v>
                </c:pt>
                <c:pt idx="1279">
                  <c:v>14.072301594225999</c:v>
                </c:pt>
                <c:pt idx="1280">
                  <c:v>14.0952217591782</c:v>
                </c:pt>
                <c:pt idx="1281">
                  <c:v>14.0952217591782</c:v>
                </c:pt>
                <c:pt idx="1282">
                  <c:v>14.1412216404317</c:v>
                </c:pt>
                <c:pt idx="1283">
                  <c:v>14.1412216404317</c:v>
                </c:pt>
                <c:pt idx="1284">
                  <c:v>14.164351699256999</c:v>
                </c:pt>
                <c:pt idx="1285">
                  <c:v>14.164351699256999</c:v>
                </c:pt>
                <c:pt idx="1286">
                  <c:v>14.1879070363319</c:v>
                </c:pt>
                <c:pt idx="1287">
                  <c:v>14.1879070363319</c:v>
                </c:pt>
                <c:pt idx="1288">
                  <c:v>14.2351994546089</c:v>
                </c:pt>
                <c:pt idx="1289">
                  <c:v>14.2351994546089</c:v>
                </c:pt>
                <c:pt idx="1290">
                  <c:v>14.282583322313499</c:v>
                </c:pt>
                <c:pt idx="1291">
                  <c:v>14.282583322313499</c:v>
                </c:pt>
                <c:pt idx="1292">
                  <c:v>14.306413574378499</c:v>
                </c:pt>
                <c:pt idx="1293">
                  <c:v>14.306413574378499</c:v>
                </c:pt>
                <c:pt idx="1294">
                  <c:v>14.330995785057098</c:v>
                </c:pt>
                <c:pt idx="1295">
                  <c:v>14.330995785057098</c:v>
                </c:pt>
                <c:pt idx="1296">
                  <c:v>14.3556062430333</c:v>
                </c:pt>
                <c:pt idx="1297">
                  <c:v>14.3556062430333</c:v>
                </c:pt>
                <c:pt idx="1298">
                  <c:v>14.3802592061182</c:v>
                </c:pt>
                <c:pt idx="1299">
                  <c:v>14.3802592061182</c:v>
                </c:pt>
                <c:pt idx="1300">
                  <c:v>14.404933483003997</c:v>
                </c:pt>
                <c:pt idx="1301">
                  <c:v>14.404933483003997</c:v>
                </c:pt>
                <c:pt idx="1302">
                  <c:v>14.4297292728409</c:v>
                </c:pt>
                <c:pt idx="1303">
                  <c:v>14.4297292728409</c:v>
                </c:pt>
                <c:pt idx="1304">
                  <c:v>14.479407223916199</c:v>
                </c:pt>
                <c:pt idx="1305">
                  <c:v>14.479407223916199</c:v>
                </c:pt>
                <c:pt idx="1306">
                  <c:v>14.504318553009099</c:v>
                </c:pt>
                <c:pt idx="1307">
                  <c:v>14.504318553009099</c:v>
                </c:pt>
                <c:pt idx="1308">
                  <c:v>14.5293612247862</c:v>
                </c:pt>
                <c:pt idx="1309">
                  <c:v>14.5293612247862</c:v>
                </c:pt>
                <c:pt idx="1310">
                  <c:v>14.5544406375724</c:v>
                </c:pt>
                <c:pt idx="1311">
                  <c:v>14.5544406375724</c:v>
                </c:pt>
                <c:pt idx="1312">
                  <c:v>14.579571684443698</c:v>
                </c:pt>
                <c:pt idx="1313">
                  <c:v>14.579571684443698</c:v>
                </c:pt>
                <c:pt idx="1314">
                  <c:v>14.6048514797428</c:v>
                </c:pt>
                <c:pt idx="1315">
                  <c:v>14.6048514797428</c:v>
                </c:pt>
                <c:pt idx="1316">
                  <c:v>14.655561187890202</c:v>
                </c:pt>
                <c:pt idx="1317">
                  <c:v>14.655561187890202</c:v>
                </c:pt>
                <c:pt idx="1318">
                  <c:v>14.681501746799599</c:v>
                </c:pt>
                <c:pt idx="1319">
                  <c:v>14.681501746799599</c:v>
                </c:pt>
                <c:pt idx="1320">
                  <c:v>14.7079735116936</c:v>
                </c:pt>
                <c:pt idx="1321">
                  <c:v>14.7079735116936</c:v>
                </c:pt>
                <c:pt idx="1322">
                  <c:v>14.734702445096397</c:v>
                </c:pt>
                <c:pt idx="1323">
                  <c:v>14.734702445096397</c:v>
                </c:pt>
                <c:pt idx="1324">
                  <c:v>14.7617107750155</c:v>
                </c:pt>
                <c:pt idx="1325">
                  <c:v>14.7617107750155</c:v>
                </c:pt>
                <c:pt idx="1326">
                  <c:v>14.7887619616944</c:v>
                </c:pt>
                <c:pt idx="1327">
                  <c:v>14.7887619616944</c:v>
                </c:pt>
                <c:pt idx="1328">
                  <c:v>14.8162140358047</c:v>
                </c:pt>
                <c:pt idx="1329">
                  <c:v>14.8162140358047</c:v>
                </c:pt>
                <c:pt idx="1330">
                  <c:v>14.8437192944305</c:v>
                </c:pt>
                <c:pt idx="1331">
                  <c:v>14.8437192944305</c:v>
                </c:pt>
                <c:pt idx="1332">
                  <c:v>14.8712423327969</c:v>
                </c:pt>
                <c:pt idx="1333">
                  <c:v>14.8712423327969</c:v>
                </c:pt>
                <c:pt idx="1334">
                  <c:v>14.8988188658928</c:v>
                </c:pt>
                <c:pt idx="1335">
                  <c:v>14.8988188658928</c:v>
                </c:pt>
                <c:pt idx="1336">
                  <c:v>14.9265210732932</c:v>
                </c:pt>
                <c:pt idx="1337">
                  <c:v>14.9265210732932</c:v>
                </c:pt>
                <c:pt idx="1338">
                  <c:v>14.954241333614798</c:v>
                </c:pt>
                <c:pt idx="1339">
                  <c:v>14.954241333614798</c:v>
                </c:pt>
                <c:pt idx="1340">
                  <c:v>14.9820613397209</c:v>
                </c:pt>
                <c:pt idx="1341">
                  <c:v>14.9820613397209</c:v>
                </c:pt>
                <c:pt idx="1342">
                  <c:v>15.009981845028001</c:v>
                </c:pt>
                <c:pt idx="1343">
                  <c:v>15.009981845028001</c:v>
                </c:pt>
                <c:pt idx="1344">
                  <c:v>15.0380963068722</c:v>
                </c:pt>
                <c:pt idx="1345">
                  <c:v>15.0380963068722</c:v>
                </c:pt>
                <c:pt idx="1346">
                  <c:v>15.0662480310913</c:v>
                </c:pt>
                <c:pt idx="1347">
                  <c:v>15.0662480310913</c:v>
                </c:pt>
                <c:pt idx="1348">
                  <c:v>15.0944277762701</c:v>
                </c:pt>
                <c:pt idx="1349">
                  <c:v>15.0944277762701</c:v>
                </c:pt>
                <c:pt idx="1350">
                  <c:v>15.122616877274</c:v>
                </c:pt>
                <c:pt idx="1351">
                  <c:v>15.122616877274</c:v>
                </c:pt>
                <c:pt idx="1352">
                  <c:v>15.151013459114997</c:v>
                </c:pt>
                <c:pt idx="1353">
                  <c:v>15.151013459114997</c:v>
                </c:pt>
                <c:pt idx="1354">
                  <c:v>15.2083051448279</c:v>
                </c:pt>
                <c:pt idx="1355">
                  <c:v>15.2083051448279</c:v>
                </c:pt>
                <c:pt idx="1356">
                  <c:v>15.238816729878298</c:v>
                </c:pt>
                <c:pt idx="1357">
                  <c:v>15.238816729878298</c:v>
                </c:pt>
                <c:pt idx="1358">
                  <c:v>15.2694717690357</c:v>
                </c:pt>
                <c:pt idx="1359">
                  <c:v>15.2694717690357</c:v>
                </c:pt>
                <c:pt idx="1360">
                  <c:v>15.300238119155898</c:v>
                </c:pt>
                <c:pt idx="1361">
                  <c:v>15.300238119155898</c:v>
                </c:pt>
                <c:pt idx="1362">
                  <c:v>15.3315388441673</c:v>
                </c:pt>
                <c:pt idx="1363">
                  <c:v>15.3315388441673</c:v>
                </c:pt>
                <c:pt idx="1364">
                  <c:v>15.363598087315999</c:v>
                </c:pt>
                <c:pt idx="1365">
                  <c:v>15.363598087315999</c:v>
                </c:pt>
                <c:pt idx="1366">
                  <c:v>15.3991745488178</c:v>
                </c:pt>
                <c:pt idx="1367">
                  <c:v>15.3991745488178</c:v>
                </c:pt>
                <c:pt idx="1368">
                  <c:v>15.435719181842</c:v>
                </c:pt>
                <c:pt idx="1369">
                  <c:v>15.435719181842</c:v>
                </c:pt>
                <c:pt idx="1370">
                  <c:v>15.472454316863002</c:v>
                </c:pt>
                <c:pt idx="1371">
                  <c:v>15.472454316863002</c:v>
                </c:pt>
                <c:pt idx="1372">
                  <c:v>15.510495516540299</c:v>
                </c:pt>
                <c:pt idx="1373">
                  <c:v>15.510495516540299</c:v>
                </c:pt>
                <c:pt idx="1374">
                  <c:v>15.5489347815465</c:v>
                </c:pt>
                <c:pt idx="1375">
                  <c:v>15.5489347815465</c:v>
                </c:pt>
                <c:pt idx="1376">
                  <c:v>15.5882509199163</c:v>
                </c:pt>
                <c:pt idx="1377">
                  <c:v>15.5882509199163</c:v>
                </c:pt>
                <c:pt idx="1378">
                  <c:v>15.627843672768202</c:v>
                </c:pt>
                <c:pt idx="1379">
                  <c:v>15.627843672768202</c:v>
                </c:pt>
                <c:pt idx="1380">
                  <c:v>15.667792610423097</c:v>
                </c:pt>
                <c:pt idx="1381">
                  <c:v>15.667792610423097</c:v>
                </c:pt>
                <c:pt idx="1382">
                  <c:v>15.7091116733283</c:v>
                </c:pt>
                <c:pt idx="1383">
                  <c:v>15.7091116733283</c:v>
                </c:pt>
                <c:pt idx="1384">
                  <c:v>15.752095298176199</c:v>
                </c:pt>
                <c:pt idx="1385">
                  <c:v>15.752095298176199</c:v>
                </c:pt>
                <c:pt idx="1386">
                  <c:v>15.796343147284301</c:v>
                </c:pt>
                <c:pt idx="1387">
                  <c:v>15.796343147284301</c:v>
                </c:pt>
                <c:pt idx="1388">
                  <c:v>15.841834047799001</c:v>
                </c:pt>
                <c:pt idx="1389">
                  <c:v>15.841834047799001</c:v>
                </c:pt>
                <c:pt idx="1390">
                  <c:v>15.887797000257899</c:v>
                </c:pt>
                <c:pt idx="1391">
                  <c:v>15.887797000257899</c:v>
                </c:pt>
                <c:pt idx="1392">
                  <c:v>15.935588024689601</c:v>
                </c:pt>
                <c:pt idx="1393">
                  <c:v>15.935588024689601</c:v>
                </c:pt>
                <c:pt idx="1394">
                  <c:v>15.985895871473099</c:v>
                </c:pt>
                <c:pt idx="1395">
                  <c:v>15.985895871473099</c:v>
                </c:pt>
                <c:pt idx="1396">
                  <c:v>16.036906256493499</c:v>
                </c:pt>
                <c:pt idx="1397">
                  <c:v>16.036906256493499</c:v>
                </c:pt>
                <c:pt idx="1398">
                  <c:v>16.088009782813302</c:v>
                </c:pt>
                <c:pt idx="1399">
                  <c:v>16.088009782813302</c:v>
                </c:pt>
                <c:pt idx="1400">
                  <c:v>16.1468953899833</c:v>
                </c:pt>
                <c:pt idx="1401">
                  <c:v>16.1468953899833</c:v>
                </c:pt>
                <c:pt idx="1402">
                  <c:v>16.2079238503981</c:v>
                </c:pt>
                <c:pt idx="1403">
                  <c:v>16.2079238503981</c:v>
                </c:pt>
                <c:pt idx="1404">
                  <c:v>16.2691753680513</c:v>
                </c:pt>
                <c:pt idx="1405">
                  <c:v>16.2691753680513</c:v>
                </c:pt>
                <c:pt idx="1406">
                  <c:v>16.330787453873199</c:v>
                </c:pt>
                <c:pt idx="1407">
                  <c:v>16.330787453873199</c:v>
                </c:pt>
                <c:pt idx="1408">
                  <c:v>16.3943176076668</c:v>
                </c:pt>
                <c:pt idx="1409">
                  <c:v>16.3943176076668</c:v>
                </c:pt>
                <c:pt idx="1410">
                  <c:v>16.458334209804899</c:v>
                </c:pt>
                <c:pt idx="1411">
                  <c:v>16.458334209804899</c:v>
                </c:pt>
                <c:pt idx="1412">
                  <c:v>16.522547634701301</c:v>
                </c:pt>
                <c:pt idx="1413">
                  <c:v>16.522547634701301</c:v>
                </c:pt>
                <c:pt idx="1414">
                  <c:v>16.586810492565199</c:v>
                </c:pt>
                <c:pt idx="1415">
                  <c:v>16.586810492565199</c:v>
                </c:pt>
                <c:pt idx="1416">
                  <c:v>16.651222221914601</c:v>
                </c:pt>
                <c:pt idx="1417">
                  <c:v>16.651222221914601</c:v>
                </c:pt>
                <c:pt idx="1418">
                  <c:v>16.720563967154298</c:v>
                </c:pt>
                <c:pt idx="1419">
                  <c:v>16.720563967154298</c:v>
                </c:pt>
                <c:pt idx="1420">
                  <c:v>16.793680241107602</c:v>
                </c:pt>
                <c:pt idx="1421">
                  <c:v>16.793680241107602</c:v>
                </c:pt>
                <c:pt idx="1422">
                  <c:v>16.869253646883202</c:v>
                </c:pt>
                <c:pt idx="1423">
                  <c:v>16.869253646883202</c:v>
                </c:pt>
                <c:pt idx="1424">
                  <c:v>16.948350455972701</c:v>
                </c:pt>
                <c:pt idx="1425">
                  <c:v>16.948350455972701</c:v>
                </c:pt>
                <c:pt idx="1426">
                  <c:v>17.080178471122</c:v>
                </c:pt>
                <c:pt idx="1427">
                  <c:v>17.080178471122</c:v>
                </c:pt>
                <c:pt idx="1428">
                  <c:v>17.221438814441999</c:v>
                </c:pt>
                <c:pt idx="1429">
                  <c:v>17.221438814441999</c:v>
                </c:pt>
                <c:pt idx="1430">
                  <c:v>17.384068600661202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7E6E-814D-AB0C-DFB88A08A702}"/>
            </c:ext>
          </c:extLst>
        </c:ser>
        <c:ser>
          <c:idx val="0"/>
          <c:order val="1"/>
          <c:tx>
            <c:strRef>
              <c:f>'4P MACE'!$L$1</c:f>
              <c:strCache>
                <c:ptCount val="1"/>
                <c:pt idx="0">
                  <c:v>Evolocumab</c:v>
                </c:pt>
              </c:strCache>
            </c:strRef>
          </c:tx>
          <c:spPr>
            <a:ln w="50800">
              <a:solidFill>
                <a:srgbClr val="C00000"/>
              </a:solidFill>
            </a:ln>
          </c:spPr>
          <c:marker>
            <c:symbol val="none"/>
          </c:marker>
          <c:xVal>
            <c:numRef>
              <c:f>'4P MACE'!$O$2:$O$2634</c:f>
              <c:numCache>
                <c:formatCode>0.000</c:formatCode>
                <c:ptCount val="2633"/>
                <c:pt idx="0">
                  <c:v>0</c:v>
                </c:pt>
                <c:pt idx="1">
                  <c:v>8.2079304912005477E-3</c:v>
                </c:pt>
                <c:pt idx="2">
                  <c:v>8.2079304912005477E-3</c:v>
                </c:pt>
                <c:pt idx="3">
                  <c:v>1.3679884151994249E-2</c:v>
                </c:pt>
                <c:pt idx="4">
                  <c:v>1.3679884151994249E-2</c:v>
                </c:pt>
                <c:pt idx="5">
                  <c:v>2.7359768303988497E-2</c:v>
                </c:pt>
                <c:pt idx="6">
                  <c:v>2.7359768303988497E-2</c:v>
                </c:pt>
                <c:pt idx="7">
                  <c:v>3.009574513438535E-2</c:v>
                </c:pt>
                <c:pt idx="8">
                  <c:v>3.009574513438535E-2</c:v>
                </c:pt>
                <c:pt idx="9">
                  <c:v>3.2831721964792192E-2</c:v>
                </c:pt>
                <c:pt idx="10">
                  <c:v>3.2831721964792192E-2</c:v>
                </c:pt>
                <c:pt idx="11">
                  <c:v>3.5567698795189048E-2</c:v>
                </c:pt>
                <c:pt idx="12">
                  <c:v>3.5567698795189048E-2</c:v>
                </c:pt>
                <c:pt idx="13">
                  <c:v>3.8303675625585898E-2</c:v>
                </c:pt>
                <c:pt idx="14">
                  <c:v>3.8303675625585898E-2</c:v>
                </c:pt>
                <c:pt idx="15">
                  <c:v>4.1039652455982747E-2</c:v>
                </c:pt>
                <c:pt idx="16">
                  <c:v>4.1039652455982747E-2</c:v>
                </c:pt>
                <c:pt idx="17">
                  <c:v>4.6511606116786446E-2</c:v>
                </c:pt>
                <c:pt idx="18">
                  <c:v>4.6511606116786446E-2</c:v>
                </c:pt>
                <c:pt idx="19">
                  <c:v>6.0191490268780699E-2</c:v>
                </c:pt>
                <c:pt idx="20">
                  <c:v>6.0191490268780699E-2</c:v>
                </c:pt>
                <c:pt idx="21">
                  <c:v>6.2927467099177556E-2</c:v>
                </c:pt>
                <c:pt idx="22">
                  <c:v>6.2927467099177556E-2</c:v>
                </c:pt>
                <c:pt idx="23">
                  <c:v>7.1135397590368105E-2</c:v>
                </c:pt>
                <c:pt idx="24">
                  <c:v>7.1135397590368105E-2</c:v>
                </c:pt>
                <c:pt idx="25">
                  <c:v>8.2079304911965495E-2</c:v>
                </c:pt>
                <c:pt idx="26">
                  <c:v>8.2079304911965495E-2</c:v>
                </c:pt>
                <c:pt idx="27">
                  <c:v>9.0287235403166063E-2</c:v>
                </c:pt>
                <c:pt idx="28">
                  <c:v>9.0287235403166063E-2</c:v>
                </c:pt>
                <c:pt idx="29">
                  <c:v>9.3023212233562913E-2</c:v>
                </c:pt>
                <c:pt idx="30">
                  <c:v>9.3023212233562913E-2</c:v>
                </c:pt>
                <c:pt idx="31">
                  <c:v>9.8495165894366604E-2</c:v>
                </c:pt>
                <c:pt idx="32">
                  <c:v>9.8495165894366604E-2</c:v>
                </c:pt>
                <c:pt idx="33">
                  <c:v>0.10943907321595399</c:v>
                </c:pt>
                <c:pt idx="34">
                  <c:v>0.10943907321595399</c:v>
                </c:pt>
                <c:pt idx="35">
                  <c:v>0.11764700370715456</c:v>
                </c:pt>
                <c:pt idx="36">
                  <c:v>0.11764700370715456</c:v>
                </c:pt>
                <c:pt idx="37">
                  <c:v>0.1367988415199525</c:v>
                </c:pt>
                <c:pt idx="38">
                  <c:v>0.1367988415199525</c:v>
                </c:pt>
                <c:pt idx="39">
                  <c:v>0.13953481835034937</c:v>
                </c:pt>
                <c:pt idx="40">
                  <c:v>0.13953481835034937</c:v>
                </c:pt>
                <c:pt idx="41">
                  <c:v>0.1422707951807462</c:v>
                </c:pt>
                <c:pt idx="42">
                  <c:v>0.1422707951807462</c:v>
                </c:pt>
                <c:pt idx="43">
                  <c:v>0.14500677201114306</c:v>
                </c:pt>
                <c:pt idx="44">
                  <c:v>0.14500677201114306</c:v>
                </c:pt>
                <c:pt idx="45">
                  <c:v>0.1477427488415399</c:v>
                </c:pt>
                <c:pt idx="46">
                  <c:v>0.1477427488415399</c:v>
                </c:pt>
                <c:pt idx="47">
                  <c:v>0.15321470250234359</c:v>
                </c:pt>
                <c:pt idx="48">
                  <c:v>0.15321470250234359</c:v>
                </c:pt>
                <c:pt idx="49">
                  <c:v>0.15868665616313729</c:v>
                </c:pt>
                <c:pt idx="50">
                  <c:v>0.15868665616313729</c:v>
                </c:pt>
                <c:pt idx="51">
                  <c:v>0.16142263299353415</c:v>
                </c:pt>
                <c:pt idx="52">
                  <c:v>0.16142263299353415</c:v>
                </c:pt>
                <c:pt idx="53">
                  <c:v>0.16689458665433785</c:v>
                </c:pt>
                <c:pt idx="54">
                  <c:v>0.16689458665433785</c:v>
                </c:pt>
                <c:pt idx="55">
                  <c:v>0.17236654031513157</c:v>
                </c:pt>
                <c:pt idx="56">
                  <c:v>0.17236654031513157</c:v>
                </c:pt>
                <c:pt idx="57">
                  <c:v>0.17510251714552841</c:v>
                </c:pt>
                <c:pt idx="58">
                  <c:v>0.17510251714552841</c:v>
                </c:pt>
                <c:pt idx="59">
                  <c:v>0.17783849397593524</c:v>
                </c:pt>
                <c:pt idx="60">
                  <c:v>0.17783849397593524</c:v>
                </c:pt>
                <c:pt idx="61">
                  <c:v>0.18331044763672893</c:v>
                </c:pt>
                <c:pt idx="62">
                  <c:v>0.18331044763672893</c:v>
                </c:pt>
                <c:pt idx="63">
                  <c:v>0.18604642446712583</c:v>
                </c:pt>
                <c:pt idx="64">
                  <c:v>0.18604642446712583</c:v>
                </c:pt>
                <c:pt idx="65">
                  <c:v>0.19151837812792949</c:v>
                </c:pt>
                <c:pt idx="66">
                  <c:v>0.19151837812792949</c:v>
                </c:pt>
                <c:pt idx="67">
                  <c:v>0.19425435495832635</c:v>
                </c:pt>
                <c:pt idx="68">
                  <c:v>0.19425435495832635</c:v>
                </c:pt>
                <c:pt idx="69">
                  <c:v>0.19699033178872319</c:v>
                </c:pt>
                <c:pt idx="70">
                  <c:v>0.19699033178872319</c:v>
                </c:pt>
                <c:pt idx="71">
                  <c:v>0.19972630861912005</c:v>
                </c:pt>
                <c:pt idx="72">
                  <c:v>0.19972630861912005</c:v>
                </c:pt>
                <c:pt idx="73">
                  <c:v>0.21067021594071747</c:v>
                </c:pt>
                <c:pt idx="74">
                  <c:v>0.21067021594071747</c:v>
                </c:pt>
                <c:pt idx="75">
                  <c:v>0.21340619277111428</c:v>
                </c:pt>
                <c:pt idx="76">
                  <c:v>0.21340619277111428</c:v>
                </c:pt>
                <c:pt idx="77">
                  <c:v>0.21614216960152113</c:v>
                </c:pt>
                <c:pt idx="78">
                  <c:v>0.21614216960152113</c:v>
                </c:pt>
                <c:pt idx="79">
                  <c:v>0.22161412326231483</c:v>
                </c:pt>
                <c:pt idx="80">
                  <c:v>0.22161412326231483</c:v>
                </c:pt>
                <c:pt idx="81">
                  <c:v>0.22435010009271172</c:v>
                </c:pt>
                <c:pt idx="82">
                  <c:v>0.22435010009271172</c:v>
                </c:pt>
                <c:pt idx="83">
                  <c:v>0.22982205375351539</c:v>
                </c:pt>
                <c:pt idx="84">
                  <c:v>0.22982205375351539</c:v>
                </c:pt>
                <c:pt idx="85">
                  <c:v>0.23255803058391225</c:v>
                </c:pt>
                <c:pt idx="86">
                  <c:v>0.23255803058391225</c:v>
                </c:pt>
                <c:pt idx="87">
                  <c:v>0.24076596107510281</c:v>
                </c:pt>
                <c:pt idx="88">
                  <c:v>0.24076596107510281</c:v>
                </c:pt>
                <c:pt idx="89">
                  <c:v>0.24623791473590648</c:v>
                </c:pt>
                <c:pt idx="90">
                  <c:v>0.24623791473590648</c:v>
                </c:pt>
                <c:pt idx="91">
                  <c:v>0.24897389156630337</c:v>
                </c:pt>
                <c:pt idx="92">
                  <c:v>0.24897389156630337</c:v>
                </c:pt>
                <c:pt idx="93">
                  <c:v>0.25170986839670023</c:v>
                </c:pt>
                <c:pt idx="94">
                  <c:v>0.25170986839670023</c:v>
                </c:pt>
                <c:pt idx="95">
                  <c:v>0.25444584522710706</c:v>
                </c:pt>
                <c:pt idx="96">
                  <c:v>0.25444584522710706</c:v>
                </c:pt>
                <c:pt idx="97">
                  <c:v>0.25991779888790073</c:v>
                </c:pt>
                <c:pt idx="98">
                  <c:v>0.25991779888790073</c:v>
                </c:pt>
                <c:pt idx="99">
                  <c:v>0.26265377571829762</c:v>
                </c:pt>
                <c:pt idx="100">
                  <c:v>0.26265377571829762</c:v>
                </c:pt>
                <c:pt idx="101">
                  <c:v>0.26538975254869451</c:v>
                </c:pt>
                <c:pt idx="102">
                  <c:v>0.26538975254869451</c:v>
                </c:pt>
                <c:pt idx="103">
                  <c:v>0.26812572937910129</c:v>
                </c:pt>
                <c:pt idx="104">
                  <c:v>0.26812572937910129</c:v>
                </c:pt>
                <c:pt idx="105">
                  <c:v>0.27086170620949818</c:v>
                </c:pt>
                <c:pt idx="106">
                  <c:v>0.27086170620949818</c:v>
                </c:pt>
                <c:pt idx="107">
                  <c:v>0.27359768303989501</c:v>
                </c:pt>
                <c:pt idx="108">
                  <c:v>0.27359768303989501</c:v>
                </c:pt>
                <c:pt idx="109">
                  <c:v>0.27906963670068868</c:v>
                </c:pt>
                <c:pt idx="110">
                  <c:v>0.27906963670068868</c:v>
                </c:pt>
                <c:pt idx="111">
                  <c:v>0.28727756719188929</c:v>
                </c:pt>
                <c:pt idx="112">
                  <c:v>0.28727756719188929</c:v>
                </c:pt>
                <c:pt idx="113">
                  <c:v>0.29548549768308979</c:v>
                </c:pt>
                <c:pt idx="114">
                  <c:v>0.29548549768308979</c:v>
                </c:pt>
                <c:pt idx="115">
                  <c:v>0.29822147451348663</c:v>
                </c:pt>
                <c:pt idx="116">
                  <c:v>0.29822147451348663</c:v>
                </c:pt>
                <c:pt idx="117">
                  <c:v>0.30642940500468718</c:v>
                </c:pt>
                <c:pt idx="118">
                  <c:v>0.30642940500468718</c:v>
                </c:pt>
                <c:pt idx="119">
                  <c:v>0.30916538183508407</c:v>
                </c:pt>
                <c:pt idx="120">
                  <c:v>0.30916538183508407</c:v>
                </c:pt>
                <c:pt idx="121">
                  <c:v>0.31737331232627458</c:v>
                </c:pt>
                <c:pt idx="122">
                  <c:v>0.31737331232627458</c:v>
                </c:pt>
                <c:pt idx="123">
                  <c:v>0.32558124281747519</c:v>
                </c:pt>
                <c:pt idx="124">
                  <c:v>0.32558124281747519</c:v>
                </c:pt>
                <c:pt idx="125">
                  <c:v>0.33105319647826886</c:v>
                </c:pt>
                <c:pt idx="126">
                  <c:v>0.33105319647826886</c:v>
                </c:pt>
                <c:pt idx="127">
                  <c:v>0.33378917330867569</c:v>
                </c:pt>
                <c:pt idx="128">
                  <c:v>0.33378917330867569</c:v>
                </c:pt>
                <c:pt idx="129">
                  <c:v>0.33652515013907258</c:v>
                </c:pt>
                <c:pt idx="130">
                  <c:v>0.33652515013907258</c:v>
                </c:pt>
                <c:pt idx="131">
                  <c:v>0.33926112696946942</c:v>
                </c:pt>
                <c:pt idx="132">
                  <c:v>0.33926112696946942</c:v>
                </c:pt>
                <c:pt idx="133">
                  <c:v>0.34473308063026314</c:v>
                </c:pt>
                <c:pt idx="134">
                  <c:v>0.34473308063026314</c:v>
                </c:pt>
                <c:pt idx="135">
                  <c:v>0.34746905746066997</c:v>
                </c:pt>
                <c:pt idx="136">
                  <c:v>0.34746905746066997</c:v>
                </c:pt>
                <c:pt idx="137">
                  <c:v>0.35294101112146359</c:v>
                </c:pt>
                <c:pt idx="138">
                  <c:v>0.35294101112146359</c:v>
                </c:pt>
                <c:pt idx="139">
                  <c:v>0.36114894161266425</c:v>
                </c:pt>
                <c:pt idx="140">
                  <c:v>0.36114894161266425</c:v>
                </c:pt>
                <c:pt idx="141">
                  <c:v>0.36388491844306103</c:v>
                </c:pt>
                <c:pt idx="142">
                  <c:v>0.36388491844306103</c:v>
                </c:pt>
                <c:pt idx="143">
                  <c:v>0.36662089527345787</c:v>
                </c:pt>
                <c:pt idx="144">
                  <c:v>0.36662089527345787</c:v>
                </c:pt>
                <c:pt idx="145">
                  <c:v>0.37756480259505526</c:v>
                </c:pt>
                <c:pt idx="146">
                  <c:v>0.37756480259505526</c:v>
                </c:pt>
                <c:pt idx="147">
                  <c:v>0.38577273308625587</c:v>
                </c:pt>
                <c:pt idx="148">
                  <c:v>0.38577273308625587</c:v>
                </c:pt>
                <c:pt idx="149">
                  <c:v>0.38850870991665271</c:v>
                </c:pt>
                <c:pt idx="150">
                  <c:v>0.38850870991665271</c:v>
                </c:pt>
                <c:pt idx="151">
                  <c:v>0.39124468674704949</c:v>
                </c:pt>
                <c:pt idx="152">
                  <c:v>0.39124468674704949</c:v>
                </c:pt>
                <c:pt idx="153">
                  <c:v>0.39945261723825015</c:v>
                </c:pt>
                <c:pt idx="154">
                  <c:v>0.39945261723825015</c:v>
                </c:pt>
                <c:pt idx="155">
                  <c:v>0.41039652455984754</c:v>
                </c:pt>
                <c:pt idx="156">
                  <c:v>0.41039652455984754</c:v>
                </c:pt>
                <c:pt idx="157">
                  <c:v>0.44049226969423289</c:v>
                </c:pt>
                <c:pt idx="158">
                  <c:v>0.44049226969423289</c:v>
                </c:pt>
                <c:pt idx="159">
                  <c:v>0.45143617701583033</c:v>
                </c:pt>
                <c:pt idx="160">
                  <c:v>0.45143617701583033</c:v>
                </c:pt>
                <c:pt idx="161">
                  <c:v>0.45417215384622706</c:v>
                </c:pt>
                <c:pt idx="162">
                  <c:v>0.45417215384622706</c:v>
                </c:pt>
                <c:pt idx="163">
                  <c:v>0.45690813067662395</c:v>
                </c:pt>
                <c:pt idx="164">
                  <c:v>0.45690813067662395</c:v>
                </c:pt>
                <c:pt idx="165">
                  <c:v>0.45964410750702084</c:v>
                </c:pt>
                <c:pt idx="166">
                  <c:v>0.45964410750702084</c:v>
                </c:pt>
                <c:pt idx="167">
                  <c:v>0.46785203799822134</c:v>
                </c:pt>
                <c:pt idx="168">
                  <c:v>0.46785203799822134</c:v>
                </c:pt>
                <c:pt idx="169">
                  <c:v>0.47332399165901512</c:v>
                </c:pt>
                <c:pt idx="170">
                  <c:v>0.47332399165901512</c:v>
                </c:pt>
                <c:pt idx="171">
                  <c:v>0.48153192215021556</c:v>
                </c:pt>
                <c:pt idx="172">
                  <c:v>0.48153192215021556</c:v>
                </c:pt>
                <c:pt idx="173">
                  <c:v>0.48426789898061245</c:v>
                </c:pt>
                <c:pt idx="174">
                  <c:v>0.48426789898061245</c:v>
                </c:pt>
                <c:pt idx="175">
                  <c:v>0.48700387581100935</c:v>
                </c:pt>
                <c:pt idx="176">
                  <c:v>0.48700387581100935</c:v>
                </c:pt>
                <c:pt idx="177">
                  <c:v>0.49794778313260674</c:v>
                </c:pt>
                <c:pt idx="178">
                  <c:v>0.49794778313260674</c:v>
                </c:pt>
                <c:pt idx="179">
                  <c:v>0.50068375996300352</c:v>
                </c:pt>
                <c:pt idx="180">
                  <c:v>0.50068375996300352</c:v>
                </c:pt>
                <c:pt idx="181">
                  <c:v>0.50615571362380718</c:v>
                </c:pt>
                <c:pt idx="182">
                  <c:v>0.50615571362380718</c:v>
                </c:pt>
                <c:pt idx="183">
                  <c:v>0.50889169045420402</c:v>
                </c:pt>
                <c:pt idx="184">
                  <c:v>0.50889169045420402</c:v>
                </c:pt>
                <c:pt idx="185">
                  <c:v>0.51162766728460096</c:v>
                </c:pt>
                <c:pt idx="186">
                  <c:v>0.51162766728460096</c:v>
                </c:pt>
                <c:pt idx="187">
                  <c:v>0.51436364411500779</c:v>
                </c:pt>
                <c:pt idx="188">
                  <c:v>0.51436364411500779</c:v>
                </c:pt>
                <c:pt idx="189">
                  <c:v>0.51983559777580146</c:v>
                </c:pt>
                <c:pt idx="190">
                  <c:v>0.51983559777580146</c:v>
                </c:pt>
                <c:pt idx="191">
                  <c:v>0.5225715746061983</c:v>
                </c:pt>
                <c:pt idx="192">
                  <c:v>0.5225715746061983</c:v>
                </c:pt>
                <c:pt idx="193">
                  <c:v>0.53351548192779574</c:v>
                </c:pt>
                <c:pt idx="194">
                  <c:v>0.53351548192779574</c:v>
                </c:pt>
                <c:pt idx="195">
                  <c:v>0.53625145875819258</c:v>
                </c:pt>
                <c:pt idx="196">
                  <c:v>0.53625145875819258</c:v>
                </c:pt>
                <c:pt idx="197">
                  <c:v>0.53898743558858941</c:v>
                </c:pt>
                <c:pt idx="198">
                  <c:v>0.53898743558858941</c:v>
                </c:pt>
                <c:pt idx="199">
                  <c:v>0.54172341241899635</c:v>
                </c:pt>
                <c:pt idx="200">
                  <c:v>0.54172341241899635</c:v>
                </c:pt>
                <c:pt idx="201">
                  <c:v>0.54719536607979002</c:v>
                </c:pt>
                <c:pt idx="202">
                  <c:v>0.54719536607979002</c:v>
                </c:pt>
                <c:pt idx="203">
                  <c:v>0.54993134291018686</c:v>
                </c:pt>
                <c:pt idx="204">
                  <c:v>0.54993134291018686</c:v>
                </c:pt>
                <c:pt idx="205">
                  <c:v>0.5526673197405837</c:v>
                </c:pt>
                <c:pt idx="206">
                  <c:v>0.5526673197405837</c:v>
                </c:pt>
                <c:pt idx="207">
                  <c:v>0.56361122706218114</c:v>
                </c:pt>
                <c:pt idx="208">
                  <c:v>0.56361122706218114</c:v>
                </c:pt>
                <c:pt idx="209">
                  <c:v>0.57455513438377859</c:v>
                </c:pt>
                <c:pt idx="210">
                  <c:v>0.57455513438377859</c:v>
                </c:pt>
                <c:pt idx="211">
                  <c:v>0.57729111121417542</c:v>
                </c:pt>
                <c:pt idx="212">
                  <c:v>0.57729111121417542</c:v>
                </c:pt>
                <c:pt idx="213">
                  <c:v>0.58002708804458225</c:v>
                </c:pt>
                <c:pt idx="214">
                  <c:v>0.58002708804458225</c:v>
                </c:pt>
                <c:pt idx="215">
                  <c:v>0.59644294902697326</c:v>
                </c:pt>
                <c:pt idx="216">
                  <c:v>0.59644294902697326</c:v>
                </c:pt>
                <c:pt idx="217">
                  <c:v>0.61012283317896754</c:v>
                </c:pt>
                <c:pt idx="218">
                  <c:v>0.61012283317896754</c:v>
                </c:pt>
                <c:pt idx="219">
                  <c:v>0.61833076367015805</c:v>
                </c:pt>
                <c:pt idx="220">
                  <c:v>0.61833076367015805</c:v>
                </c:pt>
                <c:pt idx="221">
                  <c:v>0.62106674050056498</c:v>
                </c:pt>
                <c:pt idx="222">
                  <c:v>0.62106674050056498</c:v>
                </c:pt>
                <c:pt idx="223">
                  <c:v>0.62380271733096182</c:v>
                </c:pt>
                <c:pt idx="224">
                  <c:v>0.62380271733096182</c:v>
                </c:pt>
                <c:pt idx="225">
                  <c:v>0.62927467099175549</c:v>
                </c:pt>
                <c:pt idx="226">
                  <c:v>0.62927467099175549</c:v>
                </c:pt>
                <c:pt idx="227">
                  <c:v>0.63201064782216232</c:v>
                </c:pt>
                <c:pt idx="228">
                  <c:v>0.63201064782216232</c:v>
                </c:pt>
                <c:pt idx="229">
                  <c:v>0.6374826014829561</c:v>
                </c:pt>
                <c:pt idx="230">
                  <c:v>0.6374826014829561</c:v>
                </c:pt>
                <c:pt idx="231">
                  <c:v>0.6456905319741566</c:v>
                </c:pt>
                <c:pt idx="232">
                  <c:v>0.6456905319741566</c:v>
                </c:pt>
                <c:pt idx="233">
                  <c:v>0.64842650880455344</c:v>
                </c:pt>
                <c:pt idx="234">
                  <c:v>0.64842650880455344</c:v>
                </c:pt>
                <c:pt idx="235">
                  <c:v>0.65116248563495038</c:v>
                </c:pt>
                <c:pt idx="236">
                  <c:v>0.65116248563495038</c:v>
                </c:pt>
                <c:pt idx="237">
                  <c:v>0.65663443929574394</c:v>
                </c:pt>
                <c:pt idx="238">
                  <c:v>0.65663443929574394</c:v>
                </c:pt>
                <c:pt idx="239">
                  <c:v>0.66210639295654772</c:v>
                </c:pt>
                <c:pt idx="240">
                  <c:v>0.66210639295654772</c:v>
                </c:pt>
                <c:pt idx="241">
                  <c:v>0.66757834661734139</c:v>
                </c:pt>
                <c:pt idx="242">
                  <c:v>0.66757834661734139</c:v>
                </c:pt>
                <c:pt idx="243">
                  <c:v>0.68125823076933567</c:v>
                </c:pt>
                <c:pt idx="244">
                  <c:v>0.68125823076933567</c:v>
                </c:pt>
                <c:pt idx="245">
                  <c:v>0.6839942075997425</c:v>
                </c:pt>
                <c:pt idx="246">
                  <c:v>0.6839942075997425</c:v>
                </c:pt>
                <c:pt idx="247">
                  <c:v>0.68673018443013933</c:v>
                </c:pt>
                <c:pt idx="248">
                  <c:v>0.68673018443013933</c:v>
                </c:pt>
                <c:pt idx="249">
                  <c:v>0.68946616126053617</c:v>
                </c:pt>
                <c:pt idx="250">
                  <c:v>0.68946616126053617</c:v>
                </c:pt>
                <c:pt idx="251">
                  <c:v>0.69767409175173678</c:v>
                </c:pt>
                <c:pt idx="252">
                  <c:v>0.69767409175173678</c:v>
                </c:pt>
                <c:pt idx="253">
                  <c:v>0.70041006858213362</c:v>
                </c:pt>
                <c:pt idx="254">
                  <c:v>0.70041006858213362</c:v>
                </c:pt>
                <c:pt idx="255">
                  <c:v>0.71135397590373095</c:v>
                </c:pt>
                <c:pt idx="256">
                  <c:v>0.71135397590373095</c:v>
                </c:pt>
                <c:pt idx="257">
                  <c:v>0.72229788322531852</c:v>
                </c:pt>
                <c:pt idx="258">
                  <c:v>0.72229788322531852</c:v>
                </c:pt>
                <c:pt idx="259">
                  <c:v>0.73324179054691574</c:v>
                </c:pt>
                <c:pt idx="260">
                  <c:v>0.73324179054691574</c:v>
                </c:pt>
                <c:pt idx="261">
                  <c:v>0.74144972103811646</c:v>
                </c:pt>
                <c:pt idx="262">
                  <c:v>0.74144972103811646</c:v>
                </c:pt>
                <c:pt idx="263">
                  <c:v>0.74692167469891002</c:v>
                </c:pt>
                <c:pt idx="264">
                  <c:v>0.74692167469891002</c:v>
                </c:pt>
                <c:pt idx="265">
                  <c:v>0.75512960519011052</c:v>
                </c:pt>
                <c:pt idx="266">
                  <c:v>0.75512960519011052</c:v>
                </c:pt>
                <c:pt idx="267">
                  <c:v>0.75786558202050747</c:v>
                </c:pt>
                <c:pt idx="268">
                  <c:v>0.75786558202050747</c:v>
                </c:pt>
                <c:pt idx="269">
                  <c:v>0.76607351251170797</c:v>
                </c:pt>
                <c:pt idx="270">
                  <c:v>0.76607351251170797</c:v>
                </c:pt>
                <c:pt idx="271">
                  <c:v>0.77154546617250175</c:v>
                </c:pt>
                <c:pt idx="272">
                  <c:v>0.77154546617250175</c:v>
                </c:pt>
                <c:pt idx="273">
                  <c:v>0.77428144300289858</c:v>
                </c:pt>
                <c:pt idx="274">
                  <c:v>0.77428144300289858</c:v>
                </c:pt>
                <c:pt idx="275">
                  <c:v>0.79069730398529969</c:v>
                </c:pt>
                <c:pt idx="276">
                  <c:v>0.79069730398529969</c:v>
                </c:pt>
                <c:pt idx="277">
                  <c:v>0.79616925764609336</c:v>
                </c:pt>
                <c:pt idx="278">
                  <c:v>0.79616925764609336</c:v>
                </c:pt>
                <c:pt idx="279">
                  <c:v>0.7989052344764902</c:v>
                </c:pt>
                <c:pt idx="280">
                  <c:v>0.7989052344764902</c:v>
                </c:pt>
                <c:pt idx="281">
                  <c:v>0.8071131649676907</c:v>
                </c:pt>
                <c:pt idx="282">
                  <c:v>0.8071131649676907</c:v>
                </c:pt>
                <c:pt idx="283">
                  <c:v>0.81805707228928815</c:v>
                </c:pt>
                <c:pt idx="284">
                  <c:v>0.81805707228928815</c:v>
                </c:pt>
                <c:pt idx="285">
                  <c:v>0.82626500278047865</c:v>
                </c:pt>
                <c:pt idx="286">
                  <c:v>0.82626500278047865</c:v>
                </c:pt>
                <c:pt idx="287">
                  <c:v>0.82900097961088548</c:v>
                </c:pt>
                <c:pt idx="288">
                  <c:v>0.82900097961088548</c:v>
                </c:pt>
                <c:pt idx="289">
                  <c:v>0.83173695644128232</c:v>
                </c:pt>
                <c:pt idx="290">
                  <c:v>0.83173695644128232</c:v>
                </c:pt>
                <c:pt idx="291">
                  <c:v>0.84268086376287987</c:v>
                </c:pt>
                <c:pt idx="292">
                  <c:v>0.84268086376287987</c:v>
                </c:pt>
                <c:pt idx="293">
                  <c:v>0.85362477108447721</c:v>
                </c:pt>
                <c:pt idx="294">
                  <c:v>0.85362477108447721</c:v>
                </c:pt>
                <c:pt idx="295">
                  <c:v>0.85636074791487404</c:v>
                </c:pt>
                <c:pt idx="296">
                  <c:v>0.85636074791487404</c:v>
                </c:pt>
                <c:pt idx="297">
                  <c:v>0.85909672474527088</c:v>
                </c:pt>
                <c:pt idx="298">
                  <c:v>0.85909672474527088</c:v>
                </c:pt>
                <c:pt idx="299">
                  <c:v>0.87277660889726516</c:v>
                </c:pt>
                <c:pt idx="300">
                  <c:v>0.87277660889726516</c:v>
                </c:pt>
                <c:pt idx="301">
                  <c:v>0.87824856255805883</c:v>
                </c:pt>
                <c:pt idx="302">
                  <c:v>0.87824856255805883</c:v>
                </c:pt>
                <c:pt idx="303">
                  <c:v>0.88098453938846577</c:v>
                </c:pt>
                <c:pt idx="304">
                  <c:v>0.88098453938846577</c:v>
                </c:pt>
                <c:pt idx="305">
                  <c:v>0.88645649304925933</c:v>
                </c:pt>
                <c:pt idx="306">
                  <c:v>0.88645649304925933</c:v>
                </c:pt>
                <c:pt idx="307">
                  <c:v>0.90013637720125372</c:v>
                </c:pt>
                <c:pt idx="308">
                  <c:v>0.90013637720125372</c:v>
                </c:pt>
                <c:pt idx="309">
                  <c:v>0.91108028452285106</c:v>
                </c:pt>
                <c:pt idx="310">
                  <c:v>0.91108028452285106</c:v>
                </c:pt>
                <c:pt idx="311">
                  <c:v>0.91655223818364473</c:v>
                </c:pt>
                <c:pt idx="312">
                  <c:v>0.91655223818364473</c:v>
                </c:pt>
                <c:pt idx="313">
                  <c:v>0.92749614550524229</c:v>
                </c:pt>
                <c:pt idx="314">
                  <c:v>0.92749614550524229</c:v>
                </c:pt>
                <c:pt idx="315">
                  <c:v>0.93296809916604584</c:v>
                </c:pt>
                <c:pt idx="316">
                  <c:v>0.93296809916604584</c:v>
                </c:pt>
                <c:pt idx="317">
                  <c:v>0.94117602965723646</c:v>
                </c:pt>
                <c:pt idx="318">
                  <c:v>0.94117602965723646</c:v>
                </c:pt>
                <c:pt idx="319">
                  <c:v>0.94391200648764317</c:v>
                </c:pt>
                <c:pt idx="320">
                  <c:v>0.94391200648764317</c:v>
                </c:pt>
                <c:pt idx="321">
                  <c:v>0.94664798331804012</c:v>
                </c:pt>
                <c:pt idx="322">
                  <c:v>0.94664798331804012</c:v>
                </c:pt>
                <c:pt idx="323">
                  <c:v>0.95485591380923063</c:v>
                </c:pt>
                <c:pt idx="324">
                  <c:v>0.95485591380923063</c:v>
                </c:pt>
                <c:pt idx="325">
                  <c:v>0.96306384430043113</c:v>
                </c:pt>
                <c:pt idx="326">
                  <c:v>0.96306384430043113</c:v>
                </c:pt>
                <c:pt idx="327">
                  <c:v>0.96853579796122491</c:v>
                </c:pt>
                <c:pt idx="328">
                  <c:v>0.96853579796122491</c:v>
                </c:pt>
                <c:pt idx="329">
                  <c:v>0.97674372845242552</c:v>
                </c:pt>
                <c:pt idx="330">
                  <c:v>0.97674372845242552</c:v>
                </c:pt>
                <c:pt idx="331">
                  <c:v>0.98221568211321919</c:v>
                </c:pt>
                <c:pt idx="332">
                  <c:v>0.98221568211321919</c:v>
                </c:pt>
                <c:pt idx="333">
                  <c:v>0.98495165894362591</c:v>
                </c:pt>
                <c:pt idx="334">
                  <c:v>0.98495165894362591</c:v>
                </c:pt>
                <c:pt idx="335">
                  <c:v>0.99042361260441969</c:v>
                </c:pt>
                <c:pt idx="336">
                  <c:v>0.99042361260441969</c:v>
                </c:pt>
                <c:pt idx="337">
                  <c:v>0.9986315430956203</c:v>
                </c:pt>
                <c:pt idx="338">
                  <c:v>0.9986315430956203</c:v>
                </c:pt>
                <c:pt idx="339">
                  <c:v>1.0150474040780115</c:v>
                </c:pt>
                <c:pt idx="340">
                  <c:v>1.0150474040780115</c:v>
                </c:pt>
                <c:pt idx="341">
                  <c:v>1.0232553345692119</c:v>
                </c:pt>
                <c:pt idx="342">
                  <c:v>1.0232553345692119</c:v>
                </c:pt>
                <c:pt idx="343">
                  <c:v>1.0259913113996089</c:v>
                </c:pt>
                <c:pt idx="344">
                  <c:v>1.0259913113996089</c:v>
                </c:pt>
                <c:pt idx="345">
                  <c:v>1.0287272882300056</c:v>
                </c:pt>
                <c:pt idx="346">
                  <c:v>1.0287272882300056</c:v>
                </c:pt>
                <c:pt idx="347">
                  <c:v>1.0424071723819999</c:v>
                </c:pt>
                <c:pt idx="348">
                  <c:v>1.0424071723819999</c:v>
                </c:pt>
                <c:pt idx="349">
                  <c:v>1.0478791260428035</c:v>
                </c:pt>
                <c:pt idx="350">
                  <c:v>1.0478791260428035</c:v>
                </c:pt>
                <c:pt idx="351">
                  <c:v>1.0533510797035972</c:v>
                </c:pt>
                <c:pt idx="352">
                  <c:v>1.0533510797035972</c:v>
                </c:pt>
                <c:pt idx="353">
                  <c:v>1.0560870565339942</c:v>
                </c:pt>
                <c:pt idx="354">
                  <c:v>1.0560870565339942</c:v>
                </c:pt>
                <c:pt idx="355">
                  <c:v>1.0588230333643909</c:v>
                </c:pt>
                <c:pt idx="356">
                  <c:v>1.0588230333643909</c:v>
                </c:pt>
                <c:pt idx="357">
                  <c:v>1.0642949870251945</c:v>
                </c:pt>
                <c:pt idx="358">
                  <c:v>1.0642949870251945</c:v>
                </c:pt>
                <c:pt idx="359">
                  <c:v>1.0670309638555915</c:v>
                </c:pt>
                <c:pt idx="360">
                  <c:v>1.0670309638555915</c:v>
                </c:pt>
                <c:pt idx="361">
                  <c:v>1.0725029175163852</c:v>
                </c:pt>
                <c:pt idx="362">
                  <c:v>1.0725029175163852</c:v>
                </c:pt>
                <c:pt idx="363">
                  <c:v>1.0807108480075858</c:v>
                </c:pt>
                <c:pt idx="364">
                  <c:v>1.0807108480075858</c:v>
                </c:pt>
                <c:pt idx="365">
                  <c:v>1.0916547553291831</c:v>
                </c:pt>
                <c:pt idx="366">
                  <c:v>1.0916547553291831</c:v>
                </c:pt>
                <c:pt idx="367">
                  <c:v>1.097126708989977</c:v>
                </c:pt>
                <c:pt idx="368">
                  <c:v>1.097126708989977</c:v>
                </c:pt>
                <c:pt idx="369">
                  <c:v>1.1025986626507807</c:v>
                </c:pt>
                <c:pt idx="370">
                  <c:v>1.1025986626507807</c:v>
                </c:pt>
                <c:pt idx="371">
                  <c:v>1.1108065931419711</c:v>
                </c:pt>
                <c:pt idx="372">
                  <c:v>1.1108065931419711</c:v>
                </c:pt>
                <c:pt idx="373">
                  <c:v>1.113542569972378</c:v>
                </c:pt>
                <c:pt idx="374">
                  <c:v>1.113542569972378</c:v>
                </c:pt>
                <c:pt idx="375">
                  <c:v>1.1162785468027747</c:v>
                </c:pt>
                <c:pt idx="376">
                  <c:v>1.1162785468027747</c:v>
                </c:pt>
                <c:pt idx="377">
                  <c:v>1.1244864772939656</c:v>
                </c:pt>
                <c:pt idx="378">
                  <c:v>1.1244864772939656</c:v>
                </c:pt>
                <c:pt idx="379">
                  <c:v>1.1299584309547692</c:v>
                </c:pt>
                <c:pt idx="380">
                  <c:v>1.1299584309547692</c:v>
                </c:pt>
                <c:pt idx="381">
                  <c:v>1.1326944077851659</c:v>
                </c:pt>
                <c:pt idx="382">
                  <c:v>1.1326944077851659</c:v>
                </c:pt>
                <c:pt idx="383">
                  <c:v>1.1354303846155627</c:v>
                </c:pt>
                <c:pt idx="384">
                  <c:v>1.1354303846155627</c:v>
                </c:pt>
                <c:pt idx="385">
                  <c:v>1.1436383151067633</c:v>
                </c:pt>
                <c:pt idx="386">
                  <c:v>1.1436383151067633</c:v>
                </c:pt>
                <c:pt idx="387">
                  <c:v>1.1463742919371602</c:v>
                </c:pt>
                <c:pt idx="388">
                  <c:v>1.1463742919371602</c:v>
                </c:pt>
                <c:pt idx="389">
                  <c:v>1.1491102687675572</c:v>
                </c:pt>
                <c:pt idx="390">
                  <c:v>1.1491102687675572</c:v>
                </c:pt>
                <c:pt idx="391">
                  <c:v>1.1545822224283606</c:v>
                </c:pt>
                <c:pt idx="392">
                  <c:v>1.1545822224283606</c:v>
                </c:pt>
                <c:pt idx="393">
                  <c:v>1.1600541760891545</c:v>
                </c:pt>
                <c:pt idx="394">
                  <c:v>1.1600541760891545</c:v>
                </c:pt>
                <c:pt idx="395">
                  <c:v>1.1737340602411486</c:v>
                </c:pt>
                <c:pt idx="396">
                  <c:v>1.1737340602411486</c:v>
                </c:pt>
                <c:pt idx="397">
                  <c:v>1.1764700370715457</c:v>
                </c:pt>
                <c:pt idx="398">
                  <c:v>1.1764700370715457</c:v>
                </c:pt>
                <c:pt idx="399">
                  <c:v>1.1901499212235396</c:v>
                </c:pt>
                <c:pt idx="400">
                  <c:v>1.1901499212235396</c:v>
                </c:pt>
                <c:pt idx="401">
                  <c:v>1.1928858980539465</c:v>
                </c:pt>
                <c:pt idx="402">
                  <c:v>1.1928858980539465</c:v>
                </c:pt>
                <c:pt idx="403">
                  <c:v>1.2010938285451371</c:v>
                </c:pt>
                <c:pt idx="404">
                  <c:v>1.2010938285451371</c:v>
                </c:pt>
                <c:pt idx="405">
                  <c:v>1.2093017590363377</c:v>
                </c:pt>
                <c:pt idx="406">
                  <c:v>1.2093017590363377</c:v>
                </c:pt>
                <c:pt idx="407">
                  <c:v>1.2175096895275381</c:v>
                </c:pt>
                <c:pt idx="408">
                  <c:v>1.2175096895275381</c:v>
                </c:pt>
                <c:pt idx="409">
                  <c:v>1.2284535968491257</c:v>
                </c:pt>
                <c:pt idx="410">
                  <c:v>1.2284535968491257</c:v>
                </c:pt>
                <c:pt idx="411">
                  <c:v>1.2311895736795326</c:v>
                </c:pt>
                <c:pt idx="412">
                  <c:v>1.2311895736795326</c:v>
                </c:pt>
                <c:pt idx="413">
                  <c:v>1.2421334810011198</c:v>
                </c:pt>
                <c:pt idx="414">
                  <c:v>1.2421334810011198</c:v>
                </c:pt>
                <c:pt idx="415">
                  <c:v>1.2448694578315267</c:v>
                </c:pt>
                <c:pt idx="416">
                  <c:v>1.2448694578315267</c:v>
                </c:pt>
                <c:pt idx="417">
                  <c:v>1.2476054346619236</c:v>
                </c:pt>
                <c:pt idx="418">
                  <c:v>1.2476054346619236</c:v>
                </c:pt>
                <c:pt idx="419">
                  <c:v>1.2503414114923204</c:v>
                </c:pt>
                <c:pt idx="420">
                  <c:v>1.2503414114923204</c:v>
                </c:pt>
                <c:pt idx="421">
                  <c:v>1.2530773883227173</c:v>
                </c:pt>
                <c:pt idx="422">
                  <c:v>1.2530773883227173</c:v>
                </c:pt>
                <c:pt idx="423">
                  <c:v>1.2694932493051183</c:v>
                </c:pt>
                <c:pt idx="424">
                  <c:v>1.2694932493051183</c:v>
                </c:pt>
                <c:pt idx="425">
                  <c:v>1.2722292261355153</c:v>
                </c:pt>
                <c:pt idx="426">
                  <c:v>1.2722292261355153</c:v>
                </c:pt>
                <c:pt idx="427">
                  <c:v>1.2804371566267059</c:v>
                </c:pt>
                <c:pt idx="428">
                  <c:v>1.2804371566267059</c:v>
                </c:pt>
                <c:pt idx="429">
                  <c:v>1.2859091102875095</c:v>
                </c:pt>
                <c:pt idx="430">
                  <c:v>1.2859091102875095</c:v>
                </c:pt>
                <c:pt idx="431">
                  <c:v>1.2941170407787002</c:v>
                </c:pt>
                <c:pt idx="432">
                  <c:v>1.2941170407787002</c:v>
                </c:pt>
                <c:pt idx="433">
                  <c:v>1.2968530176091069</c:v>
                </c:pt>
                <c:pt idx="434">
                  <c:v>1.2968530176091069</c:v>
                </c:pt>
                <c:pt idx="435">
                  <c:v>1.2995889944395038</c:v>
                </c:pt>
                <c:pt idx="436">
                  <c:v>1.2995889944395038</c:v>
                </c:pt>
                <c:pt idx="437">
                  <c:v>1.3023249712699008</c:v>
                </c:pt>
                <c:pt idx="438">
                  <c:v>1.3023249712699008</c:v>
                </c:pt>
                <c:pt idx="439">
                  <c:v>1.3105329017611012</c:v>
                </c:pt>
                <c:pt idx="440">
                  <c:v>1.3105329017611012</c:v>
                </c:pt>
                <c:pt idx="441">
                  <c:v>1.3214768090826987</c:v>
                </c:pt>
                <c:pt idx="442">
                  <c:v>1.3214768090826987</c:v>
                </c:pt>
                <c:pt idx="443">
                  <c:v>1.3269487627434924</c:v>
                </c:pt>
                <c:pt idx="444">
                  <c:v>1.3269487627434924</c:v>
                </c:pt>
                <c:pt idx="445">
                  <c:v>1.3324207164042858</c:v>
                </c:pt>
                <c:pt idx="446">
                  <c:v>1.3324207164042858</c:v>
                </c:pt>
                <c:pt idx="447">
                  <c:v>1.3433646237258834</c:v>
                </c:pt>
                <c:pt idx="448">
                  <c:v>1.3433646237258834</c:v>
                </c:pt>
                <c:pt idx="449">
                  <c:v>1.3488365773866873</c:v>
                </c:pt>
                <c:pt idx="450">
                  <c:v>1.3488365773866873</c:v>
                </c:pt>
                <c:pt idx="451">
                  <c:v>1.3652524383690783</c:v>
                </c:pt>
                <c:pt idx="452">
                  <c:v>1.3652524383690783</c:v>
                </c:pt>
                <c:pt idx="453">
                  <c:v>1.3789323225210723</c:v>
                </c:pt>
                <c:pt idx="454">
                  <c:v>1.3789323225210723</c:v>
                </c:pt>
                <c:pt idx="455">
                  <c:v>1.4008201371642672</c:v>
                </c:pt>
                <c:pt idx="456">
                  <c:v>1.4008201371642672</c:v>
                </c:pt>
                <c:pt idx="457">
                  <c:v>1.403556113994664</c:v>
                </c:pt>
                <c:pt idx="458">
                  <c:v>1.403556113994664</c:v>
                </c:pt>
                <c:pt idx="459">
                  <c:v>1.4199719749770552</c:v>
                </c:pt>
                <c:pt idx="460">
                  <c:v>1.4199719749770552</c:v>
                </c:pt>
                <c:pt idx="461">
                  <c:v>1.4227079518074519</c:v>
                </c:pt>
                <c:pt idx="462">
                  <c:v>1.4227079518074519</c:v>
                </c:pt>
                <c:pt idx="463">
                  <c:v>1.4254439286378591</c:v>
                </c:pt>
                <c:pt idx="464">
                  <c:v>1.4254439286378591</c:v>
                </c:pt>
                <c:pt idx="465">
                  <c:v>1.4281799054682558</c:v>
                </c:pt>
                <c:pt idx="466">
                  <c:v>1.4281799054682558</c:v>
                </c:pt>
                <c:pt idx="467">
                  <c:v>1.4363878359594462</c:v>
                </c:pt>
                <c:pt idx="468">
                  <c:v>1.4363878359594462</c:v>
                </c:pt>
                <c:pt idx="469">
                  <c:v>1.4418597896202499</c:v>
                </c:pt>
                <c:pt idx="470">
                  <c:v>1.4418597896202499</c:v>
                </c:pt>
                <c:pt idx="471">
                  <c:v>1.444595766450647</c:v>
                </c:pt>
                <c:pt idx="472">
                  <c:v>1.444595766450647</c:v>
                </c:pt>
                <c:pt idx="473">
                  <c:v>1.4500677201114407</c:v>
                </c:pt>
                <c:pt idx="474">
                  <c:v>1.4500677201114407</c:v>
                </c:pt>
                <c:pt idx="475">
                  <c:v>1.4610116274330378</c:v>
                </c:pt>
                <c:pt idx="476">
                  <c:v>1.4610116274330378</c:v>
                </c:pt>
                <c:pt idx="477">
                  <c:v>1.463747604263435</c:v>
                </c:pt>
                <c:pt idx="478">
                  <c:v>1.463747604263435</c:v>
                </c:pt>
                <c:pt idx="479">
                  <c:v>1.4692195579242386</c:v>
                </c:pt>
                <c:pt idx="480">
                  <c:v>1.4692195579242386</c:v>
                </c:pt>
                <c:pt idx="481">
                  <c:v>1.4746915115850321</c:v>
                </c:pt>
                <c:pt idx="482">
                  <c:v>1.4746915115850321</c:v>
                </c:pt>
                <c:pt idx="483">
                  <c:v>1.4911073725674333</c:v>
                </c:pt>
                <c:pt idx="484">
                  <c:v>1.4911073725674333</c:v>
                </c:pt>
                <c:pt idx="485">
                  <c:v>1.49384334939783</c:v>
                </c:pt>
                <c:pt idx="486">
                  <c:v>1.49384334939783</c:v>
                </c:pt>
                <c:pt idx="487">
                  <c:v>1.4993153030586237</c:v>
                </c:pt>
                <c:pt idx="488">
                  <c:v>1.4993153030586237</c:v>
                </c:pt>
                <c:pt idx="489">
                  <c:v>1.5047872567194276</c:v>
                </c:pt>
                <c:pt idx="490">
                  <c:v>1.5047872567194276</c:v>
                </c:pt>
                <c:pt idx="491">
                  <c:v>1.5075232335498245</c:v>
                </c:pt>
                <c:pt idx="492">
                  <c:v>1.5075232335498245</c:v>
                </c:pt>
                <c:pt idx="493">
                  <c:v>1.5184671408714221</c:v>
                </c:pt>
                <c:pt idx="494">
                  <c:v>1.5184671408714221</c:v>
                </c:pt>
                <c:pt idx="495">
                  <c:v>1.5212031177018186</c:v>
                </c:pt>
                <c:pt idx="496">
                  <c:v>1.5212031177018186</c:v>
                </c:pt>
                <c:pt idx="497">
                  <c:v>1.5239390945322155</c:v>
                </c:pt>
                <c:pt idx="498">
                  <c:v>1.5239390945322155</c:v>
                </c:pt>
                <c:pt idx="499">
                  <c:v>1.5430909323450135</c:v>
                </c:pt>
                <c:pt idx="500">
                  <c:v>1.5430909323450135</c:v>
                </c:pt>
                <c:pt idx="501">
                  <c:v>1.5485628860058072</c:v>
                </c:pt>
                <c:pt idx="502">
                  <c:v>1.5485628860058072</c:v>
                </c:pt>
                <c:pt idx="503">
                  <c:v>1.5567708164970075</c:v>
                </c:pt>
                <c:pt idx="504">
                  <c:v>1.5567708164970075</c:v>
                </c:pt>
                <c:pt idx="505">
                  <c:v>1.5622427701578014</c:v>
                </c:pt>
                <c:pt idx="506">
                  <c:v>1.5622427701578014</c:v>
                </c:pt>
                <c:pt idx="507">
                  <c:v>1.5759226543097955</c:v>
                </c:pt>
                <c:pt idx="508">
                  <c:v>1.5759226543097955</c:v>
                </c:pt>
                <c:pt idx="509">
                  <c:v>1.5786586311401924</c:v>
                </c:pt>
                <c:pt idx="510">
                  <c:v>1.5786586311401924</c:v>
                </c:pt>
                <c:pt idx="511">
                  <c:v>1.6005464457833871</c:v>
                </c:pt>
                <c:pt idx="512">
                  <c:v>1.6005464457833871</c:v>
                </c:pt>
                <c:pt idx="513">
                  <c:v>1.606018399444181</c:v>
                </c:pt>
                <c:pt idx="514">
                  <c:v>1.606018399444181</c:v>
                </c:pt>
                <c:pt idx="515">
                  <c:v>1.6114903531049847</c:v>
                </c:pt>
                <c:pt idx="516">
                  <c:v>1.6114903531049847</c:v>
                </c:pt>
                <c:pt idx="517">
                  <c:v>1.6142263299353814</c:v>
                </c:pt>
                <c:pt idx="518">
                  <c:v>1.6142263299353814</c:v>
                </c:pt>
                <c:pt idx="519">
                  <c:v>1.6279062140873759</c:v>
                </c:pt>
                <c:pt idx="520">
                  <c:v>1.6279062140873759</c:v>
                </c:pt>
                <c:pt idx="521">
                  <c:v>1.658001959221761</c:v>
                </c:pt>
                <c:pt idx="522">
                  <c:v>1.658001959221761</c:v>
                </c:pt>
                <c:pt idx="523">
                  <c:v>1.6634739128825646</c:v>
                </c:pt>
                <c:pt idx="524">
                  <c:v>1.6634739128825646</c:v>
                </c:pt>
                <c:pt idx="525">
                  <c:v>1.6689458665433585</c:v>
                </c:pt>
                <c:pt idx="526">
                  <c:v>1.6689458665433585</c:v>
                </c:pt>
                <c:pt idx="527">
                  <c:v>1.6716818433737552</c:v>
                </c:pt>
                <c:pt idx="528">
                  <c:v>1.6716818433737552</c:v>
                </c:pt>
                <c:pt idx="529">
                  <c:v>1.6853617275257597</c:v>
                </c:pt>
                <c:pt idx="530">
                  <c:v>1.6853617275257597</c:v>
                </c:pt>
                <c:pt idx="531">
                  <c:v>1.6880977043561565</c:v>
                </c:pt>
                <c:pt idx="532">
                  <c:v>1.6880977043561565</c:v>
                </c:pt>
                <c:pt idx="533">
                  <c:v>1.6908336811865532</c:v>
                </c:pt>
                <c:pt idx="534">
                  <c:v>1.6908336811865532</c:v>
                </c:pt>
                <c:pt idx="535">
                  <c:v>1.6963056348473473</c:v>
                </c:pt>
                <c:pt idx="536">
                  <c:v>1.6963056348473473</c:v>
                </c:pt>
                <c:pt idx="537">
                  <c:v>1.7209294263209387</c:v>
                </c:pt>
                <c:pt idx="538">
                  <c:v>1.7209294263209387</c:v>
                </c:pt>
                <c:pt idx="539">
                  <c:v>1.7236654031513357</c:v>
                </c:pt>
                <c:pt idx="540">
                  <c:v>1.7236654031513357</c:v>
                </c:pt>
                <c:pt idx="541">
                  <c:v>1.7291373568121391</c:v>
                </c:pt>
                <c:pt idx="542">
                  <c:v>1.7291373568121391</c:v>
                </c:pt>
                <c:pt idx="543">
                  <c:v>1.7346093104729328</c:v>
                </c:pt>
                <c:pt idx="544">
                  <c:v>1.7346093104729328</c:v>
                </c:pt>
                <c:pt idx="545">
                  <c:v>1.7428172409641336</c:v>
                </c:pt>
                <c:pt idx="546">
                  <c:v>1.7428172409641336</c:v>
                </c:pt>
                <c:pt idx="547">
                  <c:v>1.7455532177945303</c:v>
                </c:pt>
                <c:pt idx="548">
                  <c:v>1.7455532177945303</c:v>
                </c:pt>
                <c:pt idx="549">
                  <c:v>1.7510251714553342</c:v>
                </c:pt>
                <c:pt idx="550">
                  <c:v>1.7510251714553342</c:v>
                </c:pt>
                <c:pt idx="551">
                  <c:v>1.7647050556073283</c:v>
                </c:pt>
                <c:pt idx="552">
                  <c:v>1.7647050556073283</c:v>
                </c:pt>
                <c:pt idx="553">
                  <c:v>1.767441032437725</c:v>
                </c:pt>
                <c:pt idx="554">
                  <c:v>1.767441032437725</c:v>
                </c:pt>
                <c:pt idx="555">
                  <c:v>1.7838568934201162</c:v>
                </c:pt>
                <c:pt idx="556">
                  <c:v>1.7838568934201162</c:v>
                </c:pt>
                <c:pt idx="557">
                  <c:v>1.7893288470809099</c:v>
                </c:pt>
                <c:pt idx="558">
                  <c:v>1.7893288470809099</c:v>
                </c:pt>
                <c:pt idx="559">
                  <c:v>1.7975367775721103</c:v>
                </c:pt>
                <c:pt idx="560">
                  <c:v>1.7975367775721103</c:v>
                </c:pt>
                <c:pt idx="561">
                  <c:v>1.8002727544025074</c:v>
                </c:pt>
                <c:pt idx="562">
                  <c:v>1.8002727544025074</c:v>
                </c:pt>
                <c:pt idx="563">
                  <c:v>1.8084806848937078</c:v>
                </c:pt>
                <c:pt idx="564">
                  <c:v>1.8084806848937078</c:v>
                </c:pt>
                <c:pt idx="565">
                  <c:v>1.8112166617241046</c:v>
                </c:pt>
                <c:pt idx="566">
                  <c:v>1.8112166617241046</c:v>
                </c:pt>
                <c:pt idx="567">
                  <c:v>1.8166886153849082</c:v>
                </c:pt>
                <c:pt idx="568">
                  <c:v>1.8166886153849082</c:v>
                </c:pt>
                <c:pt idx="569">
                  <c:v>1.8248965458760991</c:v>
                </c:pt>
                <c:pt idx="570">
                  <c:v>1.8248965458760991</c:v>
                </c:pt>
                <c:pt idx="571">
                  <c:v>1.8358404531976962</c:v>
                </c:pt>
                <c:pt idx="572">
                  <c:v>1.8358404531976962</c:v>
                </c:pt>
                <c:pt idx="573">
                  <c:v>1.8413124068584901</c:v>
                </c:pt>
                <c:pt idx="574">
                  <c:v>1.8413124068584901</c:v>
                </c:pt>
                <c:pt idx="575">
                  <c:v>1.8577282678408913</c:v>
                </c:pt>
                <c:pt idx="576">
                  <c:v>1.8577282678408913</c:v>
                </c:pt>
                <c:pt idx="577">
                  <c:v>1.863200221501685</c:v>
                </c:pt>
                <c:pt idx="578">
                  <c:v>1.863200221501685</c:v>
                </c:pt>
                <c:pt idx="579">
                  <c:v>1.8686721751624888</c:v>
                </c:pt>
                <c:pt idx="580">
                  <c:v>1.8686721751624888</c:v>
                </c:pt>
                <c:pt idx="581">
                  <c:v>1.8714081519928853</c:v>
                </c:pt>
                <c:pt idx="582">
                  <c:v>1.8714081519928853</c:v>
                </c:pt>
                <c:pt idx="583">
                  <c:v>1.879616082484076</c:v>
                </c:pt>
                <c:pt idx="584">
                  <c:v>1.879616082484076</c:v>
                </c:pt>
                <c:pt idx="585">
                  <c:v>1.8960319434664767</c:v>
                </c:pt>
                <c:pt idx="586">
                  <c:v>1.8960319434664767</c:v>
                </c:pt>
                <c:pt idx="587">
                  <c:v>1.8987679202968739</c:v>
                </c:pt>
                <c:pt idx="588">
                  <c:v>1.8987679202968739</c:v>
                </c:pt>
                <c:pt idx="589">
                  <c:v>1.9042398739576676</c:v>
                </c:pt>
                <c:pt idx="590">
                  <c:v>1.9042398739576676</c:v>
                </c:pt>
                <c:pt idx="591">
                  <c:v>1.9097118276184712</c:v>
                </c:pt>
                <c:pt idx="592">
                  <c:v>1.9097118276184712</c:v>
                </c:pt>
                <c:pt idx="593">
                  <c:v>1.9124478044488684</c:v>
                </c:pt>
                <c:pt idx="594">
                  <c:v>1.9124478044488684</c:v>
                </c:pt>
                <c:pt idx="595">
                  <c:v>1.9206557349400688</c:v>
                </c:pt>
                <c:pt idx="596">
                  <c:v>1.9206557349400688</c:v>
                </c:pt>
                <c:pt idx="597">
                  <c:v>1.9233917117704655</c:v>
                </c:pt>
                <c:pt idx="598">
                  <c:v>1.9233917117704655</c:v>
                </c:pt>
                <c:pt idx="599">
                  <c:v>1.9288636654312594</c:v>
                </c:pt>
                <c:pt idx="600">
                  <c:v>1.9288636654312594</c:v>
                </c:pt>
                <c:pt idx="601">
                  <c:v>1.9452795264136502</c:v>
                </c:pt>
                <c:pt idx="602">
                  <c:v>1.9452795264136502</c:v>
                </c:pt>
                <c:pt idx="603">
                  <c:v>1.9480155032440574</c:v>
                </c:pt>
                <c:pt idx="604">
                  <c:v>1.9480155032440574</c:v>
                </c:pt>
                <c:pt idx="605">
                  <c:v>1.9589594105656547</c:v>
                </c:pt>
                <c:pt idx="606">
                  <c:v>1.9589594105656547</c:v>
                </c:pt>
                <c:pt idx="607">
                  <c:v>1.9699033178872418</c:v>
                </c:pt>
                <c:pt idx="608">
                  <c:v>1.9699033178872418</c:v>
                </c:pt>
                <c:pt idx="609">
                  <c:v>1.9835832020392363</c:v>
                </c:pt>
                <c:pt idx="610">
                  <c:v>1.9835832020392363</c:v>
                </c:pt>
                <c:pt idx="611">
                  <c:v>2.0054710166824314</c:v>
                </c:pt>
                <c:pt idx="612">
                  <c:v>2.0054710166824314</c:v>
                </c:pt>
                <c:pt idx="613">
                  <c:v>2.0109429703432244</c:v>
                </c:pt>
                <c:pt idx="614">
                  <c:v>2.0109429703432244</c:v>
                </c:pt>
                <c:pt idx="615">
                  <c:v>2.0136789471736316</c:v>
                </c:pt>
                <c:pt idx="616">
                  <c:v>2.0136789471736316</c:v>
                </c:pt>
                <c:pt idx="617">
                  <c:v>2.016414924004029</c:v>
                </c:pt>
                <c:pt idx="618">
                  <c:v>2.016414924004029</c:v>
                </c:pt>
                <c:pt idx="619">
                  <c:v>2.0191509008344255</c:v>
                </c:pt>
                <c:pt idx="620">
                  <c:v>2.0191509008344255</c:v>
                </c:pt>
                <c:pt idx="621">
                  <c:v>2.021886877664822</c:v>
                </c:pt>
                <c:pt idx="622">
                  <c:v>2.021886877664822</c:v>
                </c:pt>
                <c:pt idx="623">
                  <c:v>2.0328307849864196</c:v>
                </c:pt>
                <c:pt idx="624">
                  <c:v>2.0328307849864196</c:v>
                </c:pt>
                <c:pt idx="625">
                  <c:v>2.0355667618168161</c:v>
                </c:pt>
                <c:pt idx="626">
                  <c:v>2.0355667618168161</c:v>
                </c:pt>
                <c:pt idx="627">
                  <c:v>2.0383027386472232</c:v>
                </c:pt>
                <c:pt idx="628">
                  <c:v>2.0383027386472232</c:v>
                </c:pt>
                <c:pt idx="629">
                  <c:v>2.0410387154776202</c:v>
                </c:pt>
                <c:pt idx="630">
                  <c:v>2.0410387154776202</c:v>
                </c:pt>
                <c:pt idx="631">
                  <c:v>2.0465106691384136</c:v>
                </c:pt>
                <c:pt idx="632">
                  <c:v>2.0465106691384136</c:v>
                </c:pt>
                <c:pt idx="633">
                  <c:v>2.0574545764600112</c:v>
                </c:pt>
                <c:pt idx="634">
                  <c:v>2.0574545764600112</c:v>
                </c:pt>
                <c:pt idx="635">
                  <c:v>2.0738704374424022</c:v>
                </c:pt>
                <c:pt idx="636">
                  <c:v>2.0738704374424022</c:v>
                </c:pt>
                <c:pt idx="637">
                  <c:v>2.0766064142728093</c:v>
                </c:pt>
                <c:pt idx="638">
                  <c:v>2.0766064142728093</c:v>
                </c:pt>
                <c:pt idx="639">
                  <c:v>2.1094381362375914</c:v>
                </c:pt>
                <c:pt idx="640">
                  <c:v>2.1094381362375914</c:v>
                </c:pt>
                <c:pt idx="641">
                  <c:v>2.117646066728792</c:v>
                </c:pt>
                <c:pt idx="642">
                  <c:v>2.117646066728792</c:v>
                </c:pt>
                <c:pt idx="643">
                  <c:v>2.1203820435591889</c:v>
                </c:pt>
                <c:pt idx="644">
                  <c:v>2.1203820435591889</c:v>
                </c:pt>
                <c:pt idx="645">
                  <c:v>2.1258539972199824</c:v>
                </c:pt>
                <c:pt idx="646">
                  <c:v>2.1258539972199824</c:v>
                </c:pt>
                <c:pt idx="647">
                  <c:v>2.1285899740503891</c:v>
                </c:pt>
                <c:pt idx="648">
                  <c:v>2.1285899740503891</c:v>
                </c:pt>
                <c:pt idx="649">
                  <c:v>2.131325950880786</c:v>
                </c:pt>
                <c:pt idx="650">
                  <c:v>2.131325950880786</c:v>
                </c:pt>
                <c:pt idx="651">
                  <c:v>2.134061927711183</c:v>
                </c:pt>
                <c:pt idx="652">
                  <c:v>2.134061927711183</c:v>
                </c:pt>
                <c:pt idx="653">
                  <c:v>2.1450058350327805</c:v>
                </c:pt>
                <c:pt idx="654">
                  <c:v>2.1450058350327805</c:v>
                </c:pt>
                <c:pt idx="655">
                  <c:v>2.147741811863177</c:v>
                </c:pt>
                <c:pt idx="656">
                  <c:v>2.147741811863177</c:v>
                </c:pt>
                <c:pt idx="657">
                  <c:v>2.150477788693574</c:v>
                </c:pt>
                <c:pt idx="658">
                  <c:v>2.150477788693574</c:v>
                </c:pt>
                <c:pt idx="659">
                  <c:v>2.1532137655239709</c:v>
                </c:pt>
                <c:pt idx="660">
                  <c:v>2.1532137655239709</c:v>
                </c:pt>
                <c:pt idx="661">
                  <c:v>2.1586857191847746</c:v>
                </c:pt>
                <c:pt idx="662">
                  <c:v>2.1586857191847746</c:v>
                </c:pt>
                <c:pt idx="663">
                  <c:v>2.1614216960151715</c:v>
                </c:pt>
                <c:pt idx="664">
                  <c:v>2.1614216960151715</c:v>
                </c:pt>
                <c:pt idx="665">
                  <c:v>2.1641576728455685</c:v>
                </c:pt>
                <c:pt idx="666">
                  <c:v>2.1641576728455685</c:v>
                </c:pt>
                <c:pt idx="667">
                  <c:v>2.1942534179799638</c:v>
                </c:pt>
                <c:pt idx="668">
                  <c:v>2.1942534179799638</c:v>
                </c:pt>
                <c:pt idx="669">
                  <c:v>2.1969893948103607</c:v>
                </c:pt>
                <c:pt idx="670">
                  <c:v>2.1969893948103607</c:v>
                </c:pt>
                <c:pt idx="671">
                  <c:v>2.1997253716407577</c:v>
                </c:pt>
                <c:pt idx="672">
                  <c:v>2.1997253716407577</c:v>
                </c:pt>
                <c:pt idx="673">
                  <c:v>2.2024613484711542</c:v>
                </c:pt>
                <c:pt idx="674">
                  <c:v>2.2024613484711542</c:v>
                </c:pt>
                <c:pt idx="675">
                  <c:v>2.2079333021319578</c:v>
                </c:pt>
                <c:pt idx="676">
                  <c:v>2.2079333021319578</c:v>
                </c:pt>
                <c:pt idx="677">
                  <c:v>2.2134052557927517</c:v>
                </c:pt>
                <c:pt idx="678">
                  <c:v>2.2134052557927517</c:v>
                </c:pt>
                <c:pt idx="679">
                  <c:v>2.2161412326231487</c:v>
                </c:pt>
                <c:pt idx="680">
                  <c:v>2.2161412326231487</c:v>
                </c:pt>
                <c:pt idx="681">
                  <c:v>2.2243491631143493</c:v>
                </c:pt>
                <c:pt idx="682">
                  <c:v>2.2243491631143493</c:v>
                </c:pt>
                <c:pt idx="683">
                  <c:v>2.2407650240967398</c:v>
                </c:pt>
                <c:pt idx="684">
                  <c:v>2.2407650240967398</c:v>
                </c:pt>
                <c:pt idx="685">
                  <c:v>2.2435010009271372</c:v>
                </c:pt>
                <c:pt idx="686">
                  <c:v>2.2435010009271372</c:v>
                </c:pt>
                <c:pt idx="687">
                  <c:v>2.2517089314183374</c:v>
                </c:pt>
                <c:pt idx="688">
                  <c:v>2.2517089314183374</c:v>
                </c:pt>
                <c:pt idx="689">
                  <c:v>2.2571808850791313</c:v>
                </c:pt>
                <c:pt idx="690">
                  <c:v>2.2571808850791313</c:v>
                </c:pt>
                <c:pt idx="691">
                  <c:v>2.2626528387399349</c:v>
                </c:pt>
                <c:pt idx="692">
                  <c:v>2.2626528387399349</c:v>
                </c:pt>
                <c:pt idx="693">
                  <c:v>2.2681247924007288</c:v>
                </c:pt>
                <c:pt idx="694">
                  <c:v>2.2681247924007288</c:v>
                </c:pt>
                <c:pt idx="695">
                  <c:v>2.2708607692311253</c:v>
                </c:pt>
                <c:pt idx="696">
                  <c:v>2.2708607692311253</c:v>
                </c:pt>
                <c:pt idx="697">
                  <c:v>2.2735967460615325</c:v>
                </c:pt>
                <c:pt idx="698">
                  <c:v>2.2735967460615325</c:v>
                </c:pt>
                <c:pt idx="699">
                  <c:v>2.2763327228919294</c:v>
                </c:pt>
                <c:pt idx="700">
                  <c:v>2.2763327228919294</c:v>
                </c:pt>
                <c:pt idx="701">
                  <c:v>2.2845406533831198</c:v>
                </c:pt>
                <c:pt idx="702">
                  <c:v>2.2845406533831198</c:v>
                </c:pt>
                <c:pt idx="703">
                  <c:v>2.2900126070439235</c:v>
                </c:pt>
                <c:pt idx="704">
                  <c:v>2.2900126070439235</c:v>
                </c:pt>
                <c:pt idx="705">
                  <c:v>2.3146363985175151</c:v>
                </c:pt>
                <c:pt idx="706">
                  <c:v>2.3146363985175151</c:v>
                </c:pt>
                <c:pt idx="707">
                  <c:v>2.322844329008706</c:v>
                </c:pt>
                <c:pt idx="708">
                  <c:v>2.322844329008706</c:v>
                </c:pt>
                <c:pt idx="709">
                  <c:v>2.3255803058391127</c:v>
                </c:pt>
                <c:pt idx="710">
                  <c:v>2.3255803058391127</c:v>
                </c:pt>
                <c:pt idx="711">
                  <c:v>2.3310522594999057</c:v>
                </c:pt>
                <c:pt idx="712">
                  <c:v>2.3310522594999057</c:v>
                </c:pt>
                <c:pt idx="713">
                  <c:v>2.3365242131607</c:v>
                </c:pt>
                <c:pt idx="714">
                  <c:v>2.3365242131607</c:v>
                </c:pt>
                <c:pt idx="715">
                  <c:v>2.3447321436519006</c:v>
                </c:pt>
                <c:pt idx="716">
                  <c:v>2.3447321436519006</c:v>
                </c:pt>
                <c:pt idx="717">
                  <c:v>2.3474681204822971</c:v>
                </c:pt>
                <c:pt idx="718">
                  <c:v>2.3474681204822971</c:v>
                </c:pt>
                <c:pt idx="719">
                  <c:v>2.3556760509734982</c:v>
                </c:pt>
                <c:pt idx="720">
                  <c:v>2.3556760509734982</c:v>
                </c:pt>
                <c:pt idx="721">
                  <c:v>2.3584120278038947</c:v>
                </c:pt>
                <c:pt idx="722">
                  <c:v>2.3584120278038947</c:v>
                </c:pt>
                <c:pt idx="723">
                  <c:v>2.3611480046342912</c:v>
                </c:pt>
                <c:pt idx="724">
                  <c:v>2.3611480046342912</c:v>
                </c:pt>
                <c:pt idx="725">
                  <c:v>2.3693559351254923</c:v>
                </c:pt>
                <c:pt idx="726">
                  <c:v>2.3693559351254923</c:v>
                </c:pt>
                <c:pt idx="727">
                  <c:v>2.3720919119558888</c:v>
                </c:pt>
                <c:pt idx="728">
                  <c:v>2.3720919119558888</c:v>
                </c:pt>
                <c:pt idx="729">
                  <c:v>2.3775638656166924</c:v>
                </c:pt>
                <c:pt idx="730">
                  <c:v>2.3775638656166924</c:v>
                </c:pt>
                <c:pt idx="731">
                  <c:v>2.3830358192774863</c:v>
                </c:pt>
                <c:pt idx="732">
                  <c:v>2.3830358192774863</c:v>
                </c:pt>
                <c:pt idx="733">
                  <c:v>2.3939797265990839</c:v>
                </c:pt>
                <c:pt idx="734">
                  <c:v>2.3939797265990839</c:v>
                </c:pt>
                <c:pt idx="735">
                  <c:v>2.3967157034294804</c:v>
                </c:pt>
                <c:pt idx="736">
                  <c:v>2.3967157034294804</c:v>
                </c:pt>
                <c:pt idx="737">
                  <c:v>2.3994516802598778</c:v>
                </c:pt>
                <c:pt idx="738">
                  <c:v>2.3994516802598778</c:v>
                </c:pt>
                <c:pt idx="739">
                  <c:v>2.4158675412422785</c:v>
                </c:pt>
                <c:pt idx="740">
                  <c:v>2.4158675412422785</c:v>
                </c:pt>
                <c:pt idx="741">
                  <c:v>2.4186035180726755</c:v>
                </c:pt>
                <c:pt idx="742">
                  <c:v>2.4186035180726755</c:v>
                </c:pt>
                <c:pt idx="743">
                  <c:v>2.445963286376664</c:v>
                </c:pt>
                <c:pt idx="744">
                  <c:v>2.445963286376664</c:v>
                </c:pt>
                <c:pt idx="745">
                  <c:v>2.4678511010198587</c:v>
                </c:pt>
                <c:pt idx="746">
                  <c:v>2.4678511010198587</c:v>
                </c:pt>
                <c:pt idx="747">
                  <c:v>2.4979468461542442</c:v>
                </c:pt>
                <c:pt idx="748">
                  <c:v>2.4979468461542442</c:v>
                </c:pt>
                <c:pt idx="749">
                  <c:v>2.5006828229846407</c:v>
                </c:pt>
                <c:pt idx="750">
                  <c:v>2.5006828229846407</c:v>
                </c:pt>
                <c:pt idx="751">
                  <c:v>2.5034187998150377</c:v>
                </c:pt>
                <c:pt idx="752">
                  <c:v>2.5034187998150377</c:v>
                </c:pt>
                <c:pt idx="753">
                  <c:v>2.5116267303062383</c:v>
                </c:pt>
                <c:pt idx="754">
                  <c:v>2.5116267303062383</c:v>
                </c:pt>
                <c:pt idx="755">
                  <c:v>2.5198346607974389</c:v>
                </c:pt>
                <c:pt idx="756">
                  <c:v>2.5198346607974389</c:v>
                </c:pt>
                <c:pt idx="757">
                  <c:v>2.5253066144582328</c:v>
                </c:pt>
                <c:pt idx="758">
                  <c:v>2.5253066144582328</c:v>
                </c:pt>
                <c:pt idx="759">
                  <c:v>2.5362505217798299</c:v>
                </c:pt>
                <c:pt idx="760">
                  <c:v>2.5362505217798299</c:v>
                </c:pt>
                <c:pt idx="761">
                  <c:v>2.5471944291014275</c:v>
                </c:pt>
                <c:pt idx="762">
                  <c:v>2.5471944291014275</c:v>
                </c:pt>
                <c:pt idx="763">
                  <c:v>2.5499304059318244</c:v>
                </c:pt>
                <c:pt idx="764">
                  <c:v>2.5499304059318244</c:v>
                </c:pt>
                <c:pt idx="765">
                  <c:v>2.5554023595926179</c:v>
                </c:pt>
                <c:pt idx="766">
                  <c:v>2.5554023595926179</c:v>
                </c:pt>
                <c:pt idx="767">
                  <c:v>2.574554197405416</c:v>
                </c:pt>
                <c:pt idx="768">
                  <c:v>2.574554197405416</c:v>
                </c:pt>
                <c:pt idx="769">
                  <c:v>2.5854981047270136</c:v>
                </c:pt>
                <c:pt idx="770">
                  <c:v>2.5854981047270136</c:v>
                </c:pt>
                <c:pt idx="771">
                  <c:v>2.5882340815574101</c:v>
                </c:pt>
                <c:pt idx="772">
                  <c:v>2.5882340815574101</c:v>
                </c:pt>
                <c:pt idx="773">
                  <c:v>2.590970058387807</c:v>
                </c:pt>
                <c:pt idx="774">
                  <c:v>2.590970058387807</c:v>
                </c:pt>
                <c:pt idx="775">
                  <c:v>2.593706035218204</c:v>
                </c:pt>
                <c:pt idx="776">
                  <c:v>2.593706035218204</c:v>
                </c:pt>
                <c:pt idx="777">
                  <c:v>2.5991779888790076</c:v>
                </c:pt>
                <c:pt idx="778">
                  <c:v>2.5991779888790076</c:v>
                </c:pt>
                <c:pt idx="779">
                  <c:v>2.6019139657094041</c:v>
                </c:pt>
                <c:pt idx="780">
                  <c:v>2.6019139657094041</c:v>
                </c:pt>
                <c:pt idx="781">
                  <c:v>2.607385919370198</c:v>
                </c:pt>
                <c:pt idx="782">
                  <c:v>2.607385919370198</c:v>
                </c:pt>
                <c:pt idx="783">
                  <c:v>2.6101218962006052</c:v>
                </c:pt>
                <c:pt idx="784">
                  <c:v>2.6101218962006052</c:v>
                </c:pt>
                <c:pt idx="785">
                  <c:v>2.6183298266917956</c:v>
                </c:pt>
                <c:pt idx="786">
                  <c:v>2.6183298266917956</c:v>
                </c:pt>
                <c:pt idx="787">
                  <c:v>2.6238017803525993</c:v>
                </c:pt>
                <c:pt idx="788">
                  <c:v>2.6238017803525993</c:v>
                </c:pt>
                <c:pt idx="789">
                  <c:v>2.6566335023173813</c:v>
                </c:pt>
                <c:pt idx="790">
                  <c:v>2.6566335023173813</c:v>
                </c:pt>
                <c:pt idx="791">
                  <c:v>2.6675774096389788</c:v>
                </c:pt>
                <c:pt idx="792">
                  <c:v>2.6675774096389788</c:v>
                </c:pt>
                <c:pt idx="793">
                  <c:v>2.6703133864693758</c:v>
                </c:pt>
                <c:pt idx="794">
                  <c:v>2.6703133864693758</c:v>
                </c:pt>
                <c:pt idx="795">
                  <c:v>2.6839932706213703</c:v>
                </c:pt>
                <c:pt idx="796">
                  <c:v>2.6839932706213703</c:v>
                </c:pt>
                <c:pt idx="797">
                  <c:v>2.6894652242821735</c:v>
                </c:pt>
                <c:pt idx="798">
                  <c:v>2.6894652242821735</c:v>
                </c:pt>
                <c:pt idx="799">
                  <c:v>2.6976731547733643</c:v>
                </c:pt>
                <c:pt idx="800">
                  <c:v>2.6976731547733643</c:v>
                </c:pt>
                <c:pt idx="801">
                  <c:v>2.7004091316037608</c:v>
                </c:pt>
                <c:pt idx="802">
                  <c:v>2.7004091316037608</c:v>
                </c:pt>
                <c:pt idx="803">
                  <c:v>2.7031451084341676</c:v>
                </c:pt>
                <c:pt idx="804">
                  <c:v>2.7031451084341676</c:v>
                </c:pt>
                <c:pt idx="805">
                  <c:v>2.7140890157557553</c:v>
                </c:pt>
                <c:pt idx="806">
                  <c:v>2.7140890157557553</c:v>
                </c:pt>
                <c:pt idx="807">
                  <c:v>2.7168249925861616</c:v>
                </c:pt>
                <c:pt idx="808">
                  <c:v>2.7168249925861616</c:v>
                </c:pt>
                <c:pt idx="809">
                  <c:v>2.7305048767381566</c:v>
                </c:pt>
                <c:pt idx="810">
                  <c:v>2.7305048767381566</c:v>
                </c:pt>
                <c:pt idx="811">
                  <c:v>2.7414487840597541</c:v>
                </c:pt>
                <c:pt idx="812">
                  <c:v>2.7414487840597541</c:v>
                </c:pt>
                <c:pt idx="813">
                  <c:v>2.752392691381341</c:v>
                </c:pt>
                <c:pt idx="814">
                  <c:v>2.752392691381341</c:v>
                </c:pt>
                <c:pt idx="815">
                  <c:v>2.7551286682117482</c:v>
                </c:pt>
                <c:pt idx="816">
                  <c:v>2.7551286682117482</c:v>
                </c:pt>
                <c:pt idx="817">
                  <c:v>2.7606006218725416</c:v>
                </c:pt>
                <c:pt idx="818">
                  <c:v>2.7606006218725416</c:v>
                </c:pt>
                <c:pt idx="819">
                  <c:v>2.7660725755333351</c:v>
                </c:pt>
                <c:pt idx="820">
                  <c:v>2.7660725755333351</c:v>
                </c:pt>
                <c:pt idx="821">
                  <c:v>2.7770164828549326</c:v>
                </c:pt>
                <c:pt idx="822">
                  <c:v>2.7770164828549326</c:v>
                </c:pt>
                <c:pt idx="823">
                  <c:v>2.7797524596853393</c:v>
                </c:pt>
                <c:pt idx="824">
                  <c:v>2.7797524596853393</c:v>
                </c:pt>
                <c:pt idx="825">
                  <c:v>2.7852244133461337</c:v>
                </c:pt>
                <c:pt idx="826">
                  <c:v>2.7852244133461337</c:v>
                </c:pt>
                <c:pt idx="827">
                  <c:v>2.7879603901765302</c:v>
                </c:pt>
                <c:pt idx="828">
                  <c:v>2.7879603901765302</c:v>
                </c:pt>
                <c:pt idx="829">
                  <c:v>2.7906963670069267</c:v>
                </c:pt>
                <c:pt idx="830">
                  <c:v>2.7906963670069267</c:v>
                </c:pt>
                <c:pt idx="831">
                  <c:v>2.7934323438373339</c:v>
                </c:pt>
                <c:pt idx="832">
                  <c:v>2.7934323438373339</c:v>
                </c:pt>
                <c:pt idx="833">
                  <c:v>2.8043762511589216</c:v>
                </c:pt>
                <c:pt idx="834">
                  <c:v>2.8043762511589216</c:v>
                </c:pt>
                <c:pt idx="835">
                  <c:v>2.8071122279893279</c:v>
                </c:pt>
                <c:pt idx="836">
                  <c:v>2.8071122279893279</c:v>
                </c:pt>
                <c:pt idx="837">
                  <c:v>2.8098482048197253</c:v>
                </c:pt>
                <c:pt idx="838">
                  <c:v>2.8098482048197253</c:v>
                </c:pt>
                <c:pt idx="839">
                  <c:v>2.8180561353109157</c:v>
                </c:pt>
                <c:pt idx="840">
                  <c:v>2.8180561353109157</c:v>
                </c:pt>
                <c:pt idx="841">
                  <c:v>2.8235280889717194</c:v>
                </c:pt>
                <c:pt idx="842">
                  <c:v>2.8235280889717194</c:v>
                </c:pt>
                <c:pt idx="843">
                  <c:v>2.8590957877669085</c:v>
                </c:pt>
                <c:pt idx="844">
                  <c:v>2.8590957877669085</c:v>
                </c:pt>
                <c:pt idx="845">
                  <c:v>2.8673037182580989</c:v>
                </c:pt>
                <c:pt idx="846">
                  <c:v>2.8673037182580989</c:v>
                </c:pt>
                <c:pt idx="847">
                  <c:v>2.8755116487492991</c:v>
                </c:pt>
                <c:pt idx="848">
                  <c:v>2.8755116487492991</c:v>
                </c:pt>
                <c:pt idx="849">
                  <c:v>2.878247625579696</c:v>
                </c:pt>
                <c:pt idx="850">
                  <c:v>2.878247625579696</c:v>
                </c:pt>
                <c:pt idx="851">
                  <c:v>2.8864555560708967</c:v>
                </c:pt>
                <c:pt idx="852">
                  <c:v>2.8864555560708967</c:v>
                </c:pt>
                <c:pt idx="853">
                  <c:v>2.889191532901294</c:v>
                </c:pt>
                <c:pt idx="854">
                  <c:v>2.889191532901294</c:v>
                </c:pt>
                <c:pt idx="855">
                  <c:v>2.9028714170532881</c:v>
                </c:pt>
                <c:pt idx="856">
                  <c:v>2.9028714170532881</c:v>
                </c:pt>
                <c:pt idx="857">
                  <c:v>2.9083433707140816</c:v>
                </c:pt>
                <c:pt idx="858">
                  <c:v>2.9083433707140816</c:v>
                </c:pt>
                <c:pt idx="859">
                  <c:v>2.9192872780356787</c:v>
                </c:pt>
                <c:pt idx="860">
                  <c:v>2.9192872780356787</c:v>
                </c:pt>
                <c:pt idx="861">
                  <c:v>2.9220232548660756</c:v>
                </c:pt>
                <c:pt idx="862">
                  <c:v>2.9220232548660756</c:v>
                </c:pt>
                <c:pt idx="863">
                  <c:v>2.9329671621876736</c:v>
                </c:pt>
                <c:pt idx="864">
                  <c:v>2.9329671621876736</c:v>
                </c:pt>
                <c:pt idx="865">
                  <c:v>2.9357031390180803</c:v>
                </c:pt>
                <c:pt idx="866">
                  <c:v>2.9357031390180803</c:v>
                </c:pt>
                <c:pt idx="867">
                  <c:v>2.9411750926788733</c:v>
                </c:pt>
                <c:pt idx="868">
                  <c:v>2.9411750926788733</c:v>
                </c:pt>
                <c:pt idx="869">
                  <c:v>2.9466470463396677</c:v>
                </c:pt>
                <c:pt idx="870">
                  <c:v>2.9466470463396677</c:v>
                </c:pt>
                <c:pt idx="871">
                  <c:v>2.9493830231700744</c:v>
                </c:pt>
                <c:pt idx="872">
                  <c:v>2.9493830231700744</c:v>
                </c:pt>
                <c:pt idx="873">
                  <c:v>2.9575909536612648</c:v>
                </c:pt>
                <c:pt idx="874">
                  <c:v>2.9575909536612648</c:v>
                </c:pt>
                <c:pt idx="875">
                  <c:v>2.9603269304916617</c:v>
                </c:pt>
                <c:pt idx="876">
                  <c:v>2.9603269304916617</c:v>
                </c:pt>
                <c:pt idx="877">
                  <c:v>2.9876866987956503</c:v>
                </c:pt>
                <c:pt idx="878">
                  <c:v>2.9876866987956503</c:v>
                </c:pt>
                <c:pt idx="879">
                  <c:v>2.990422675626057</c:v>
                </c:pt>
                <c:pt idx="880">
                  <c:v>2.990422675626057</c:v>
                </c:pt>
                <c:pt idx="881">
                  <c:v>2.993158652456454</c:v>
                </c:pt>
                <c:pt idx="882">
                  <c:v>2.993158652456454</c:v>
                </c:pt>
                <c:pt idx="883">
                  <c:v>3.001366582947655</c:v>
                </c:pt>
                <c:pt idx="884">
                  <c:v>3.001366582947655</c:v>
                </c:pt>
                <c:pt idx="885">
                  <c:v>3.006838536608448</c:v>
                </c:pt>
                <c:pt idx="886">
                  <c:v>3.006838536608448</c:v>
                </c:pt>
                <c:pt idx="887">
                  <c:v>3.0095745134388454</c:v>
                </c:pt>
                <c:pt idx="888">
                  <c:v>3.0095745134388454</c:v>
                </c:pt>
                <c:pt idx="889">
                  <c:v>3.0123104902692424</c:v>
                </c:pt>
                <c:pt idx="890">
                  <c:v>3.0123104902692424</c:v>
                </c:pt>
                <c:pt idx="891">
                  <c:v>3.0177824439300456</c:v>
                </c:pt>
                <c:pt idx="892">
                  <c:v>3.0177824439300456</c:v>
                </c:pt>
                <c:pt idx="893">
                  <c:v>3.0424062354036372</c:v>
                </c:pt>
                <c:pt idx="894">
                  <c:v>3.0424062354036372</c:v>
                </c:pt>
                <c:pt idx="895">
                  <c:v>3.0588220963860286</c:v>
                </c:pt>
                <c:pt idx="896">
                  <c:v>3.0588220963860286</c:v>
                </c:pt>
                <c:pt idx="897">
                  <c:v>3.0615580732164251</c:v>
                </c:pt>
                <c:pt idx="898">
                  <c:v>3.0615580732164251</c:v>
                </c:pt>
                <c:pt idx="899">
                  <c:v>3.0670300268772288</c:v>
                </c:pt>
                <c:pt idx="900">
                  <c:v>3.0670300268772288</c:v>
                </c:pt>
                <c:pt idx="901">
                  <c:v>3.0697660037076258</c:v>
                </c:pt>
                <c:pt idx="902">
                  <c:v>3.0697660037076258</c:v>
                </c:pt>
                <c:pt idx="903">
                  <c:v>3.0861818646900163</c:v>
                </c:pt>
                <c:pt idx="904">
                  <c:v>3.0861818646900163</c:v>
                </c:pt>
                <c:pt idx="905">
                  <c:v>3.0971257720116143</c:v>
                </c:pt>
                <c:pt idx="906">
                  <c:v>3.0971257720116143</c:v>
                </c:pt>
                <c:pt idx="907">
                  <c:v>3.1053337025028149</c:v>
                </c:pt>
                <c:pt idx="908">
                  <c:v>3.1053337025028149</c:v>
                </c:pt>
                <c:pt idx="909">
                  <c:v>3.1108056561636084</c:v>
                </c:pt>
                <c:pt idx="910">
                  <c:v>3.1108056561636084</c:v>
                </c:pt>
                <c:pt idx="911">
                  <c:v>3.1272215171459998</c:v>
                </c:pt>
                <c:pt idx="912">
                  <c:v>3.1272215171459998</c:v>
                </c:pt>
                <c:pt idx="913">
                  <c:v>3.1354294476372004</c:v>
                </c:pt>
                <c:pt idx="914">
                  <c:v>3.1354294476372004</c:v>
                </c:pt>
                <c:pt idx="915">
                  <c:v>3.1436373781284006</c:v>
                </c:pt>
                <c:pt idx="916">
                  <c:v>3.1436373781284006</c:v>
                </c:pt>
                <c:pt idx="917">
                  <c:v>3.1463733549587976</c:v>
                </c:pt>
                <c:pt idx="918">
                  <c:v>3.1463733549587976</c:v>
                </c:pt>
                <c:pt idx="919">
                  <c:v>3.1545812854499884</c:v>
                </c:pt>
                <c:pt idx="920">
                  <c:v>3.1545812854499884</c:v>
                </c:pt>
                <c:pt idx="921">
                  <c:v>3.1573172622803947</c:v>
                </c:pt>
                <c:pt idx="922">
                  <c:v>3.1573172622803947</c:v>
                </c:pt>
                <c:pt idx="923">
                  <c:v>3.1627892159411881</c:v>
                </c:pt>
                <c:pt idx="924">
                  <c:v>3.1627892159411881</c:v>
                </c:pt>
                <c:pt idx="925">
                  <c:v>3.1655251927715851</c:v>
                </c:pt>
                <c:pt idx="926">
                  <c:v>3.1655251927715851</c:v>
                </c:pt>
                <c:pt idx="927">
                  <c:v>3.1764691000931831</c:v>
                </c:pt>
                <c:pt idx="928">
                  <c:v>3.1764691000931831</c:v>
                </c:pt>
                <c:pt idx="929">
                  <c:v>3.1874130074147802</c:v>
                </c:pt>
                <c:pt idx="930">
                  <c:v>3.1874130074147802</c:v>
                </c:pt>
                <c:pt idx="931">
                  <c:v>3.2010928915667742</c:v>
                </c:pt>
                <c:pt idx="932">
                  <c:v>3.2010928915667742</c:v>
                </c:pt>
                <c:pt idx="933">
                  <c:v>3.2038288683971716</c:v>
                </c:pt>
                <c:pt idx="934">
                  <c:v>3.2038288683971716</c:v>
                </c:pt>
                <c:pt idx="935">
                  <c:v>3.2065648452275686</c:v>
                </c:pt>
                <c:pt idx="936">
                  <c:v>3.2065648452275686</c:v>
                </c:pt>
                <c:pt idx="937">
                  <c:v>3.2476044976835512</c:v>
                </c:pt>
                <c:pt idx="938">
                  <c:v>3.2476044976835512</c:v>
                </c:pt>
                <c:pt idx="939">
                  <c:v>3.261284381835555</c:v>
                </c:pt>
                <c:pt idx="940">
                  <c:v>3.261284381835555</c:v>
                </c:pt>
                <c:pt idx="941">
                  <c:v>3.277700242817946</c:v>
                </c:pt>
                <c:pt idx="942">
                  <c:v>3.277700242817946</c:v>
                </c:pt>
                <c:pt idx="943">
                  <c:v>3.2831721964787404</c:v>
                </c:pt>
                <c:pt idx="944">
                  <c:v>3.2831721964787404</c:v>
                </c:pt>
                <c:pt idx="945">
                  <c:v>3.2913801269699405</c:v>
                </c:pt>
                <c:pt idx="946">
                  <c:v>3.2913801269699405</c:v>
                </c:pt>
                <c:pt idx="947">
                  <c:v>3.3023240342915381</c:v>
                </c:pt>
                <c:pt idx="948">
                  <c:v>3.3023240342915381</c:v>
                </c:pt>
                <c:pt idx="949">
                  <c:v>3.3132679416131352</c:v>
                </c:pt>
                <c:pt idx="950">
                  <c:v>3.3132679416131352</c:v>
                </c:pt>
                <c:pt idx="951">
                  <c:v>3.3187398952739295</c:v>
                </c:pt>
                <c:pt idx="952">
                  <c:v>3.3187398952739295</c:v>
                </c:pt>
                <c:pt idx="953">
                  <c:v>3.3214758721043256</c:v>
                </c:pt>
                <c:pt idx="954">
                  <c:v>3.3214758721043256</c:v>
                </c:pt>
                <c:pt idx="955">
                  <c:v>3.337891733086717</c:v>
                </c:pt>
                <c:pt idx="956">
                  <c:v>3.337891733086717</c:v>
                </c:pt>
                <c:pt idx="957">
                  <c:v>3.3597795477299122</c:v>
                </c:pt>
                <c:pt idx="958">
                  <c:v>3.3597795477299122</c:v>
                </c:pt>
                <c:pt idx="959">
                  <c:v>3.3625155245603091</c:v>
                </c:pt>
                <c:pt idx="960">
                  <c:v>3.3625155245603091</c:v>
                </c:pt>
                <c:pt idx="961">
                  <c:v>3.3652515013907158</c:v>
                </c:pt>
                <c:pt idx="962">
                  <c:v>3.3652515013907158</c:v>
                </c:pt>
                <c:pt idx="963">
                  <c:v>3.3707234550515093</c:v>
                </c:pt>
                <c:pt idx="964">
                  <c:v>3.3707234550515093</c:v>
                </c:pt>
                <c:pt idx="965">
                  <c:v>3.3734594318819062</c:v>
                </c:pt>
                <c:pt idx="966">
                  <c:v>3.3734594318819062</c:v>
                </c:pt>
                <c:pt idx="967">
                  <c:v>3.3816673623731064</c:v>
                </c:pt>
                <c:pt idx="968">
                  <c:v>3.3816673623731064</c:v>
                </c:pt>
                <c:pt idx="969">
                  <c:v>3.3871393160339003</c:v>
                </c:pt>
                <c:pt idx="970">
                  <c:v>3.3871393160339003</c:v>
                </c:pt>
                <c:pt idx="971">
                  <c:v>3.3898752928642968</c:v>
                </c:pt>
                <c:pt idx="972">
                  <c:v>3.3898752928642968</c:v>
                </c:pt>
                <c:pt idx="973">
                  <c:v>3.3953472465251013</c:v>
                </c:pt>
                <c:pt idx="974">
                  <c:v>3.3953472465251013</c:v>
                </c:pt>
                <c:pt idx="975">
                  <c:v>3.3980832233554978</c:v>
                </c:pt>
                <c:pt idx="976">
                  <c:v>3.3980832233554978</c:v>
                </c:pt>
                <c:pt idx="977">
                  <c:v>3.4035551770162917</c:v>
                </c:pt>
                <c:pt idx="978">
                  <c:v>3.4035551770162917</c:v>
                </c:pt>
                <c:pt idx="979">
                  <c:v>3.406291153846698</c:v>
                </c:pt>
                <c:pt idx="980">
                  <c:v>3.406291153846698</c:v>
                </c:pt>
                <c:pt idx="981">
                  <c:v>3.4391228758114809</c:v>
                </c:pt>
                <c:pt idx="982">
                  <c:v>3.4391228758114809</c:v>
                </c:pt>
                <c:pt idx="983">
                  <c:v>3.4445948294722841</c:v>
                </c:pt>
                <c:pt idx="984">
                  <c:v>3.4445948294722841</c:v>
                </c:pt>
                <c:pt idx="985">
                  <c:v>3.450066783133078</c:v>
                </c:pt>
                <c:pt idx="986">
                  <c:v>3.450066783133078</c:v>
                </c:pt>
                <c:pt idx="987">
                  <c:v>3.4637466672850721</c:v>
                </c:pt>
                <c:pt idx="988">
                  <c:v>3.4637466672850721</c:v>
                </c:pt>
                <c:pt idx="989">
                  <c:v>3.4719545977762722</c:v>
                </c:pt>
                <c:pt idx="990">
                  <c:v>3.4719545977762722</c:v>
                </c:pt>
                <c:pt idx="991">
                  <c:v>3.4883704587586637</c:v>
                </c:pt>
                <c:pt idx="992">
                  <c:v>3.4883704587586637</c:v>
                </c:pt>
                <c:pt idx="993">
                  <c:v>3.4911064355890606</c:v>
                </c:pt>
                <c:pt idx="994">
                  <c:v>3.4911064355890606</c:v>
                </c:pt>
                <c:pt idx="995">
                  <c:v>3.4993143660802613</c:v>
                </c:pt>
                <c:pt idx="996">
                  <c:v>3.4993143660802613</c:v>
                </c:pt>
                <c:pt idx="997">
                  <c:v>3.5020503429106578</c:v>
                </c:pt>
                <c:pt idx="998">
                  <c:v>3.5020503429106578</c:v>
                </c:pt>
                <c:pt idx="999">
                  <c:v>3.5075222965714516</c:v>
                </c:pt>
                <c:pt idx="1000">
                  <c:v>3.5075222965714516</c:v>
                </c:pt>
                <c:pt idx="1001">
                  <c:v>3.5157302270626518</c:v>
                </c:pt>
                <c:pt idx="1002">
                  <c:v>3.5157302270626518</c:v>
                </c:pt>
                <c:pt idx="1003">
                  <c:v>3.5567698795186353</c:v>
                </c:pt>
                <c:pt idx="1004">
                  <c:v>3.5567698795186353</c:v>
                </c:pt>
                <c:pt idx="1005">
                  <c:v>3.5677137868402324</c:v>
                </c:pt>
                <c:pt idx="1006">
                  <c:v>3.5677137868402324</c:v>
                </c:pt>
                <c:pt idx="1007">
                  <c:v>3.5704497636706294</c:v>
                </c:pt>
                <c:pt idx="1008">
                  <c:v>3.5704497636706294</c:v>
                </c:pt>
                <c:pt idx="1009">
                  <c:v>3.5731857405010263</c:v>
                </c:pt>
                <c:pt idx="1010">
                  <c:v>3.5731857405010263</c:v>
                </c:pt>
                <c:pt idx="1011">
                  <c:v>3.5813936709922265</c:v>
                </c:pt>
                <c:pt idx="1012">
                  <c:v>3.5813936709922265</c:v>
                </c:pt>
                <c:pt idx="1013">
                  <c:v>3.5868656246530302</c:v>
                </c:pt>
                <c:pt idx="1014">
                  <c:v>3.5868656246530302</c:v>
                </c:pt>
                <c:pt idx="1015">
                  <c:v>3.5896016014834276</c:v>
                </c:pt>
                <c:pt idx="1016">
                  <c:v>3.5896016014834276</c:v>
                </c:pt>
                <c:pt idx="1017">
                  <c:v>3.5950735551442206</c:v>
                </c:pt>
                <c:pt idx="1018">
                  <c:v>3.5950735551442206</c:v>
                </c:pt>
                <c:pt idx="1019">
                  <c:v>3.5978095319746179</c:v>
                </c:pt>
                <c:pt idx="1020">
                  <c:v>3.5978095319746179</c:v>
                </c:pt>
                <c:pt idx="1021">
                  <c:v>3.6005455088050247</c:v>
                </c:pt>
                <c:pt idx="1022">
                  <c:v>3.6005455088050247</c:v>
                </c:pt>
                <c:pt idx="1023">
                  <c:v>3.6060174624658186</c:v>
                </c:pt>
                <c:pt idx="1024">
                  <c:v>3.6060174624658186</c:v>
                </c:pt>
                <c:pt idx="1025">
                  <c:v>3.6169613697874157</c:v>
                </c:pt>
                <c:pt idx="1026">
                  <c:v>3.6169613697874157</c:v>
                </c:pt>
                <c:pt idx="1027">
                  <c:v>3.6415851612610073</c:v>
                </c:pt>
                <c:pt idx="1028">
                  <c:v>3.6415851612610073</c:v>
                </c:pt>
                <c:pt idx="1029">
                  <c:v>3.6497930917521981</c:v>
                </c:pt>
                <c:pt idx="1030">
                  <c:v>3.6497930917521981</c:v>
                </c:pt>
                <c:pt idx="1031">
                  <c:v>3.6525290685826048</c:v>
                </c:pt>
                <c:pt idx="1032">
                  <c:v>3.6525290685826048</c:v>
                </c:pt>
                <c:pt idx="1033">
                  <c:v>3.6552650454130013</c:v>
                </c:pt>
                <c:pt idx="1034">
                  <c:v>3.6552650454130013</c:v>
                </c:pt>
                <c:pt idx="1035">
                  <c:v>3.6662089527345989</c:v>
                </c:pt>
                <c:pt idx="1036">
                  <c:v>3.6662089527345989</c:v>
                </c:pt>
                <c:pt idx="1037">
                  <c:v>3.6689449295649963</c:v>
                </c:pt>
                <c:pt idx="1038">
                  <c:v>3.6689449295649963</c:v>
                </c:pt>
                <c:pt idx="1039">
                  <c:v>3.7017766515297779</c:v>
                </c:pt>
                <c:pt idx="1040">
                  <c:v>3.7017766515297779</c:v>
                </c:pt>
                <c:pt idx="1041">
                  <c:v>3.7127205588513759</c:v>
                </c:pt>
                <c:pt idx="1042">
                  <c:v>3.7127205588513759</c:v>
                </c:pt>
                <c:pt idx="1043">
                  <c:v>3.7154565356817724</c:v>
                </c:pt>
                <c:pt idx="1044">
                  <c:v>3.7154565356817724</c:v>
                </c:pt>
                <c:pt idx="1045">
                  <c:v>3.7318723966641731</c:v>
                </c:pt>
                <c:pt idx="1046">
                  <c:v>3.7318723966641731</c:v>
                </c:pt>
                <c:pt idx="1047">
                  <c:v>3.7346083734945701</c:v>
                </c:pt>
                <c:pt idx="1048">
                  <c:v>3.7346083734945701</c:v>
                </c:pt>
                <c:pt idx="1049">
                  <c:v>3.7537602113073585</c:v>
                </c:pt>
                <c:pt idx="1050">
                  <c:v>3.7537602113073585</c:v>
                </c:pt>
                <c:pt idx="1051">
                  <c:v>3.7564961881377652</c:v>
                </c:pt>
                <c:pt idx="1052">
                  <c:v>3.7564961881377652</c:v>
                </c:pt>
                <c:pt idx="1053">
                  <c:v>3.7592321649681621</c:v>
                </c:pt>
                <c:pt idx="1054">
                  <c:v>3.7592321649681621</c:v>
                </c:pt>
                <c:pt idx="1055">
                  <c:v>3.7619681417985587</c:v>
                </c:pt>
                <c:pt idx="1056">
                  <c:v>3.7619681417985587</c:v>
                </c:pt>
                <c:pt idx="1057">
                  <c:v>3.7729120491201562</c:v>
                </c:pt>
                <c:pt idx="1058">
                  <c:v>3.7729120491201562</c:v>
                </c:pt>
                <c:pt idx="1059">
                  <c:v>3.7865919332721503</c:v>
                </c:pt>
                <c:pt idx="1060">
                  <c:v>3.7865919332721503</c:v>
                </c:pt>
                <c:pt idx="1061">
                  <c:v>3.7893279101025477</c:v>
                </c:pt>
                <c:pt idx="1062">
                  <c:v>3.7893279101025477</c:v>
                </c:pt>
                <c:pt idx="1063">
                  <c:v>3.8002718174241448</c:v>
                </c:pt>
                <c:pt idx="1064">
                  <c:v>3.8002718174241448</c:v>
                </c:pt>
                <c:pt idx="1065">
                  <c:v>3.8385754930497304</c:v>
                </c:pt>
                <c:pt idx="1066">
                  <c:v>3.8385754930497304</c:v>
                </c:pt>
                <c:pt idx="1067">
                  <c:v>3.8467834235409311</c:v>
                </c:pt>
                <c:pt idx="1068">
                  <c:v>3.8467834235409311</c:v>
                </c:pt>
                <c:pt idx="1069">
                  <c:v>3.868671238184116</c:v>
                </c:pt>
                <c:pt idx="1070">
                  <c:v>3.868671238184116</c:v>
                </c:pt>
                <c:pt idx="1071">
                  <c:v>3.8741431918449196</c:v>
                </c:pt>
                <c:pt idx="1072">
                  <c:v>3.8741431918449196</c:v>
                </c:pt>
                <c:pt idx="1073">
                  <c:v>3.8796151455057135</c:v>
                </c:pt>
                <c:pt idx="1074">
                  <c:v>3.8796151455057135</c:v>
                </c:pt>
                <c:pt idx="1075">
                  <c:v>3.8905590528273106</c:v>
                </c:pt>
                <c:pt idx="1076">
                  <c:v>3.8905590528273106</c:v>
                </c:pt>
                <c:pt idx="1077">
                  <c:v>3.8960310064881041</c:v>
                </c:pt>
                <c:pt idx="1078">
                  <c:v>3.8960310064881041</c:v>
                </c:pt>
                <c:pt idx="1079">
                  <c:v>3.9233907747920931</c:v>
                </c:pt>
                <c:pt idx="1080">
                  <c:v>3.9233907747920931</c:v>
                </c:pt>
                <c:pt idx="1081">
                  <c:v>3.9398066357744943</c:v>
                </c:pt>
                <c:pt idx="1082">
                  <c:v>3.9398066357744943</c:v>
                </c:pt>
                <c:pt idx="1083">
                  <c:v>3.9534865199264884</c:v>
                </c:pt>
                <c:pt idx="1084">
                  <c:v>3.9534865199264884</c:v>
                </c:pt>
                <c:pt idx="1085">
                  <c:v>3.9589584735872818</c:v>
                </c:pt>
                <c:pt idx="1086">
                  <c:v>3.9589584735872818</c:v>
                </c:pt>
                <c:pt idx="1087">
                  <c:v>3.9616944504176788</c:v>
                </c:pt>
                <c:pt idx="1088">
                  <c:v>3.9616944504176788</c:v>
                </c:pt>
                <c:pt idx="1089">
                  <c:v>3.9644304272480855</c:v>
                </c:pt>
                <c:pt idx="1090">
                  <c:v>3.9644304272480855</c:v>
                </c:pt>
                <c:pt idx="1091">
                  <c:v>3.9671664040784824</c:v>
                </c:pt>
                <c:pt idx="1092">
                  <c:v>3.9671664040784824</c:v>
                </c:pt>
                <c:pt idx="1093">
                  <c:v>3.9726383577392759</c:v>
                </c:pt>
                <c:pt idx="1094">
                  <c:v>3.9726383577392759</c:v>
                </c:pt>
                <c:pt idx="1095">
                  <c:v>3.9890542187216669</c:v>
                </c:pt>
                <c:pt idx="1096">
                  <c:v>3.9890542187216669</c:v>
                </c:pt>
                <c:pt idx="1097">
                  <c:v>3.994526172382471</c:v>
                </c:pt>
                <c:pt idx="1098">
                  <c:v>3.994526172382471</c:v>
                </c:pt>
                <c:pt idx="1099">
                  <c:v>3.9972621492128679</c:v>
                </c:pt>
                <c:pt idx="1100">
                  <c:v>3.9972621492128679</c:v>
                </c:pt>
                <c:pt idx="1101">
                  <c:v>4.0054700797040681</c:v>
                </c:pt>
                <c:pt idx="1102">
                  <c:v>4.0054700797040681</c:v>
                </c:pt>
                <c:pt idx="1103">
                  <c:v>4.0082060565344655</c:v>
                </c:pt>
                <c:pt idx="1104">
                  <c:v>4.0082060565344655</c:v>
                </c:pt>
                <c:pt idx="1105">
                  <c:v>4.0164139870256657</c:v>
                </c:pt>
                <c:pt idx="1106">
                  <c:v>4.0164139870256657</c:v>
                </c:pt>
                <c:pt idx="1107">
                  <c:v>4.019149963856063</c:v>
                </c:pt>
                <c:pt idx="1108">
                  <c:v>4.019149963856063</c:v>
                </c:pt>
                <c:pt idx="1109">
                  <c:v>4.0601896163120461</c:v>
                </c:pt>
                <c:pt idx="1110">
                  <c:v>4.0601896163120461</c:v>
                </c:pt>
                <c:pt idx="1111">
                  <c:v>4.0738695004640393</c:v>
                </c:pt>
                <c:pt idx="1112">
                  <c:v>4.0738695004640393</c:v>
                </c:pt>
                <c:pt idx="1113">
                  <c:v>4.0793414541248341</c:v>
                </c:pt>
                <c:pt idx="1114">
                  <c:v>4.0793414541248341</c:v>
                </c:pt>
                <c:pt idx="1115">
                  <c:v>4.1012292687680283</c:v>
                </c:pt>
                <c:pt idx="1116">
                  <c:v>4.1012292687680283</c:v>
                </c:pt>
                <c:pt idx="1117">
                  <c:v>4.1231170834112225</c:v>
                </c:pt>
                <c:pt idx="1118">
                  <c:v>4.1231170834112225</c:v>
                </c:pt>
                <c:pt idx="1119">
                  <c:v>4.1258530602416199</c:v>
                </c:pt>
                <c:pt idx="1120">
                  <c:v>4.1258530602416199</c:v>
                </c:pt>
                <c:pt idx="1121">
                  <c:v>4.1586847822064028</c:v>
                </c:pt>
                <c:pt idx="1122">
                  <c:v>4.1586847822064028</c:v>
                </c:pt>
                <c:pt idx="1123">
                  <c:v>4.1641567358672056</c:v>
                </c:pt>
                <c:pt idx="1124">
                  <c:v>4.1641567358672056</c:v>
                </c:pt>
                <c:pt idx="1125">
                  <c:v>4.1969884578319876</c:v>
                </c:pt>
                <c:pt idx="1126">
                  <c:v>4.1969884578319876</c:v>
                </c:pt>
                <c:pt idx="1127">
                  <c:v>4.2188762724751827</c:v>
                </c:pt>
                <c:pt idx="1128">
                  <c:v>4.2188762724751827</c:v>
                </c:pt>
                <c:pt idx="1129">
                  <c:v>4.2489720176095682</c:v>
                </c:pt>
                <c:pt idx="1130">
                  <c:v>4.2489720176095682</c:v>
                </c:pt>
                <c:pt idx="1131">
                  <c:v>4.254443971270371</c:v>
                </c:pt>
                <c:pt idx="1132">
                  <c:v>4.254443971270371</c:v>
                </c:pt>
                <c:pt idx="1133">
                  <c:v>4.2571799481007693</c:v>
                </c:pt>
                <c:pt idx="1134">
                  <c:v>4.2571799481007693</c:v>
                </c:pt>
                <c:pt idx="1135">
                  <c:v>4.2653878785919694</c:v>
                </c:pt>
                <c:pt idx="1136">
                  <c:v>4.2653878785919694</c:v>
                </c:pt>
                <c:pt idx="1137">
                  <c:v>4.2681238554223659</c:v>
                </c:pt>
                <c:pt idx="1138">
                  <c:v>4.2681238554223659</c:v>
                </c:pt>
                <c:pt idx="1139">
                  <c:v>4.2708598322527633</c:v>
                </c:pt>
                <c:pt idx="1140">
                  <c:v>4.2708598322527633</c:v>
                </c:pt>
                <c:pt idx="1141">
                  <c:v>4.2900116700655611</c:v>
                </c:pt>
                <c:pt idx="1142">
                  <c:v>4.2900116700655611</c:v>
                </c:pt>
                <c:pt idx="1143">
                  <c:v>4.2954836237263541</c:v>
                </c:pt>
                <c:pt idx="1144">
                  <c:v>4.2954836237263541</c:v>
                </c:pt>
                <c:pt idx="1145">
                  <c:v>4.2982196005567515</c:v>
                </c:pt>
                <c:pt idx="1146">
                  <c:v>4.2982196005567515</c:v>
                </c:pt>
                <c:pt idx="1147">
                  <c:v>4.300955577387148</c:v>
                </c:pt>
                <c:pt idx="1148">
                  <c:v>4.300955577387148</c:v>
                </c:pt>
                <c:pt idx="1149">
                  <c:v>4.3556751139951349</c:v>
                </c:pt>
                <c:pt idx="1150">
                  <c:v>4.3556751139951349</c:v>
                </c:pt>
                <c:pt idx="1151">
                  <c:v>4.3638830444863252</c:v>
                </c:pt>
                <c:pt idx="1152">
                  <c:v>4.3638830444863252</c:v>
                </c:pt>
                <c:pt idx="1153">
                  <c:v>4.3885068359599178</c:v>
                </c:pt>
                <c:pt idx="1154">
                  <c:v>4.3885068359599178</c:v>
                </c:pt>
                <c:pt idx="1155">
                  <c:v>4.4021867201119118</c:v>
                </c:pt>
                <c:pt idx="1156">
                  <c:v>4.4021867201119118</c:v>
                </c:pt>
                <c:pt idx="1157">
                  <c:v>4.4076586737727155</c:v>
                </c:pt>
                <c:pt idx="1158">
                  <c:v>4.4076586737727155</c:v>
                </c:pt>
                <c:pt idx="1159">
                  <c:v>4.4131306274335085</c:v>
                </c:pt>
                <c:pt idx="1160">
                  <c:v>4.4131306274335085</c:v>
                </c:pt>
                <c:pt idx="1161">
                  <c:v>4.4240745347551069</c:v>
                </c:pt>
                <c:pt idx="1162">
                  <c:v>4.4240745347551069</c:v>
                </c:pt>
                <c:pt idx="1163">
                  <c:v>4.4623782103806926</c:v>
                </c:pt>
                <c:pt idx="1164">
                  <c:v>4.4623782103806926</c:v>
                </c:pt>
                <c:pt idx="1165">
                  <c:v>4.4787940713630841</c:v>
                </c:pt>
                <c:pt idx="1166">
                  <c:v>4.4787940713630841</c:v>
                </c:pt>
                <c:pt idx="1167">
                  <c:v>4.4924739555150772</c:v>
                </c:pt>
                <c:pt idx="1168">
                  <c:v>4.4924739555150772</c:v>
                </c:pt>
                <c:pt idx="1169">
                  <c:v>4.4979459091758818</c:v>
                </c:pt>
                <c:pt idx="1170">
                  <c:v>4.4979459091758818</c:v>
                </c:pt>
                <c:pt idx="1171">
                  <c:v>4.5061538396670722</c:v>
                </c:pt>
                <c:pt idx="1172">
                  <c:v>4.5061538396670722</c:v>
                </c:pt>
                <c:pt idx="1173">
                  <c:v>4.5116257933278758</c:v>
                </c:pt>
                <c:pt idx="1174">
                  <c:v>4.5116257933278758</c:v>
                </c:pt>
                <c:pt idx="1175">
                  <c:v>4.5225697006494627</c:v>
                </c:pt>
                <c:pt idx="1176">
                  <c:v>4.5225697006494627</c:v>
                </c:pt>
                <c:pt idx="1177">
                  <c:v>4.5280416543102673</c:v>
                </c:pt>
                <c:pt idx="1178">
                  <c:v>4.5280416543102673</c:v>
                </c:pt>
                <c:pt idx="1179">
                  <c:v>4.5335136079710603</c:v>
                </c:pt>
                <c:pt idx="1180">
                  <c:v>4.5335136079710603</c:v>
                </c:pt>
                <c:pt idx="1181">
                  <c:v>4.5690813067662495</c:v>
                </c:pt>
                <c:pt idx="1182">
                  <c:v>4.5690813067662495</c:v>
                </c:pt>
                <c:pt idx="1183">
                  <c:v>4.6155929128830362</c:v>
                </c:pt>
                <c:pt idx="1184">
                  <c:v>4.6155929128830362</c:v>
                </c:pt>
                <c:pt idx="1185">
                  <c:v>4.6238008433742266</c:v>
                </c:pt>
                <c:pt idx="1186">
                  <c:v>4.6238008433742266</c:v>
                </c:pt>
                <c:pt idx="1187">
                  <c:v>4.6292727970350303</c:v>
                </c:pt>
                <c:pt idx="1188">
                  <c:v>4.6292727970350303</c:v>
                </c:pt>
                <c:pt idx="1189">
                  <c:v>4.6566325653390184</c:v>
                </c:pt>
                <c:pt idx="1190">
                  <c:v>4.6566325653390184</c:v>
                </c:pt>
                <c:pt idx="1191">
                  <c:v>4.6675764726606159</c:v>
                </c:pt>
                <c:pt idx="1192">
                  <c:v>4.6675764726606159</c:v>
                </c:pt>
                <c:pt idx="1193">
                  <c:v>4.6949362409646049</c:v>
                </c:pt>
                <c:pt idx="1194">
                  <c:v>4.6949362409646049</c:v>
                </c:pt>
                <c:pt idx="1195">
                  <c:v>4.708616125116599</c:v>
                </c:pt>
                <c:pt idx="1196">
                  <c:v>4.708616125116599</c:v>
                </c:pt>
                <c:pt idx="1197">
                  <c:v>4.7113521019469964</c:v>
                </c:pt>
                <c:pt idx="1198">
                  <c:v>4.7113521019469964</c:v>
                </c:pt>
                <c:pt idx="1199">
                  <c:v>4.7168240556077894</c:v>
                </c:pt>
                <c:pt idx="1200">
                  <c:v>4.7168240556077894</c:v>
                </c:pt>
                <c:pt idx="1201">
                  <c:v>4.8043753141805583</c:v>
                </c:pt>
                <c:pt idx="1202">
                  <c:v>4.8043753141805583</c:v>
                </c:pt>
                <c:pt idx="1203">
                  <c:v>4.8563588739581389</c:v>
                </c:pt>
                <c:pt idx="1204">
                  <c:v>4.8563588739581389</c:v>
                </c:pt>
                <c:pt idx="1205">
                  <c:v>4.870038758110133</c:v>
                </c:pt>
                <c:pt idx="1206">
                  <c:v>4.870038758110133</c:v>
                </c:pt>
                <c:pt idx="1207">
                  <c:v>4.8755107117709366</c:v>
                </c:pt>
                <c:pt idx="1208">
                  <c:v>4.8755107117709366</c:v>
                </c:pt>
                <c:pt idx="1209">
                  <c:v>4.878246688601334</c:v>
                </c:pt>
                <c:pt idx="1210">
                  <c:v>4.878246688601334</c:v>
                </c:pt>
                <c:pt idx="1211">
                  <c:v>4.8973985264141211</c:v>
                </c:pt>
                <c:pt idx="1212">
                  <c:v>4.8973985264141211</c:v>
                </c:pt>
                <c:pt idx="1213">
                  <c:v>4.9056064569053222</c:v>
                </c:pt>
                <c:pt idx="1214">
                  <c:v>4.9056064569053222</c:v>
                </c:pt>
                <c:pt idx="1215">
                  <c:v>4.9083424337357195</c:v>
                </c:pt>
                <c:pt idx="1216">
                  <c:v>4.9083424337357195</c:v>
                </c:pt>
                <c:pt idx="1217">
                  <c:v>4.9138143873965223</c:v>
                </c:pt>
                <c:pt idx="1218">
                  <c:v>4.9138143873965223</c:v>
                </c:pt>
                <c:pt idx="1219">
                  <c:v>4.9357022020397077</c:v>
                </c:pt>
                <c:pt idx="1220">
                  <c:v>4.9357022020397077</c:v>
                </c:pt>
                <c:pt idx="1221">
                  <c:v>4.9603259935132993</c:v>
                </c:pt>
                <c:pt idx="1222">
                  <c:v>4.9603259935132993</c:v>
                </c:pt>
                <c:pt idx="1223">
                  <c:v>5.039669321594868</c:v>
                </c:pt>
                <c:pt idx="1224">
                  <c:v>5.039669321594868</c:v>
                </c:pt>
                <c:pt idx="1225">
                  <c:v>5.0642931130684588</c:v>
                </c:pt>
                <c:pt idx="1226">
                  <c:v>5.0642931130684588</c:v>
                </c:pt>
                <c:pt idx="1227">
                  <c:v>5.0779729972204537</c:v>
                </c:pt>
                <c:pt idx="1228">
                  <c:v>5.0779729972204537</c:v>
                </c:pt>
                <c:pt idx="1229">
                  <c:v>5.1190126496764368</c:v>
                </c:pt>
                <c:pt idx="1230">
                  <c:v>5.1190126496764368</c:v>
                </c:pt>
                <c:pt idx="1231">
                  <c:v>5.1436364411500275</c:v>
                </c:pt>
                <c:pt idx="1232">
                  <c:v>5.1436364411500275</c:v>
                </c:pt>
                <c:pt idx="1233">
                  <c:v>5.149108394810832</c:v>
                </c:pt>
                <c:pt idx="1234">
                  <c:v>5.149108394810832</c:v>
                </c:pt>
                <c:pt idx="1235">
                  <c:v>5.1545803484716259</c:v>
                </c:pt>
                <c:pt idx="1236">
                  <c:v>5.1545803484716259</c:v>
                </c:pt>
                <c:pt idx="1237">
                  <c:v>5.1846760936060106</c:v>
                </c:pt>
                <c:pt idx="1238">
                  <c:v>5.1846760936060106</c:v>
                </c:pt>
                <c:pt idx="1239">
                  <c:v>5.1928840240972107</c:v>
                </c:pt>
                <c:pt idx="1240">
                  <c:v>5.1928840240972107</c:v>
                </c:pt>
                <c:pt idx="1241">
                  <c:v>5.1956200009276081</c:v>
                </c:pt>
                <c:pt idx="1242">
                  <c:v>5.1956200009276081</c:v>
                </c:pt>
                <c:pt idx="1243">
                  <c:v>5.2749633290091769</c:v>
                </c:pt>
                <c:pt idx="1244">
                  <c:v>5.2749633290091769</c:v>
                </c:pt>
                <c:pt idx="1245">
                  <c:v>5.2804352826699805</c:v>
                </c:pt>
                <c:pt idx="1246">
                  <c:v>5.2804352826699805</c:v>
                </c:pt>
                <c:pt idx="1247">
                  <c:v>5.2886432131611718</c:v>
                </c:pt>
                <c:pt idx="1248">
                  <c:v>5.2886432131611718</c:v>
                </c:pt>
                <c:pt idx="1249">
                  <c:v>5.3433627497691578</c:v>
                </c:pt>
                <c:pt idx="1250">
                  <c:v>5.3433627497691578</c:v>
                </c:pt>
                <c:pt idx="1251">
                  <c:v>5.4610097534763131</c:v>
                </c:pt>
                <c:pt idx="1252">
                  <c:v>5.4610097534763131</c:v>
                </c:pt>
                <c:pt idx="1253">
                  <c:v>5.5102573364234866</c:v>
                </c:pt>
                <c:pt idx="1254">
                  <c:v>5.5102573364234866</c:v>
                </c:pt>
                <c:pt idx="1255">
                  <c:v>5.554032965709875</c:v>
                </c:pt>
                <c:pt idx="1256">
                  <c:v>5.554032965709875</c:v>
                </c:pt>
                <c:pt idx="1257">
                  <c:v>5.56771284986187</c:v>
                </c:pt>
                <c:pt idx="1258">
                  <c:v>5.56771284986187</c:v>
                </c:pt>
              </c:numCache>
            </c:numRef>
          </c:xVal>
          <c:yVal>
            <c:numRef>
              <c:f>'4P MACE'!$Q$2:$Q$2634</c:f>
              <c:numCache>
                <c:formatCode>General</c:formatCode>
                <c:ptCount val="2633"/>
                <c:pt idx="0">
                  <c:v>0</c:v>
                </c:pt>
                <c:pt idx="1">
                  <c:v>0</c:v>
                </c:pt>
                <c:pt idx="2">
                  <c:v>1.6326530612240001E-2</c:v>
                </c:pt>
                <c:pt idx="3">
                  <c:v>1.6326530612240001E-2</c:v>
                </c:pt>
                <c:pt idx="4">
                  <c:v>4.8984924690110003E-2</c:v>
                </c:pt>
                <c:pt idx="5">
                  <c:v>4.8984924690110003E-2</c:v>
                </c:pt>
                <c:pt idx="6">
                  <c:v>6.5314121729039998E-2</c:v>
                </c:pt>
                <c:pt idx="7">
                  <c:v>6.5314121729039998E-2</c:v>
                </c:pt>
                <c:pt idx="8">
                  <c:v>8.1643318767980005E-2</c:v>
                </c:pt>
                <c:pt idx="9">
                  <c:v>8.1643318767980005E-2</c:v>
                </c:pt>
                <c:pt idx="10">
                  <c:v>9.7972515806909993E-2</c:v>
                </c:pt>
                <c:pt idx="11">
                  <c:v>9.7972515806909993E-2</c:v>
                </c:pt>
                <c:pt idx="12">
                  <c:v>0.13063090988477999</c:v>
                </c:pt>
                <c:pt idx="13">
                  <c:v>0.13063090988477999</c:v>
                </c:pt>
                <c:pt idx="14">
                  <c:v>0.14696010692371</c:v>
                </c:pt>
                <c:pt idx="15">
                  <c:v>0.14696010692371</c:v>
                </c:pt>
                <c:pt idx="16">
                  <c:v>0.16328930396263999</c:v>
                </c:pt>
                <c:pt idx="17">
                  <c:v>0.16328930396263999</c:v>
                </c:pt>
                <c:pt idx="18">
                  <c:v>0.17962117222634999</c:v>
                </c:pt>
                <c:pt idx="19">
                  <c:v>0.17962117222634999</c:v>
                </c:pt>
                <c:pt idx="20">
                  <c:v>0.21229025382601996</c:v>
                </c:pt>
                <c:pt idx="21">
                  <c:v>0.21229025382601996</c:v>
                </c:pt>
                <c:pt idx="22">
                  <c:v>0.22862479462584998</c:v>
                </c:pt>
                <c:pt idx="23">
                  <c:v>0.22862479462584998</c:v>
                </c:pt>
                <c:pt idx="24">
                  <c:v>0.24496201014989999</c:v>
                </c:pt>
                <c:pt idx="25">
                  <c:v>0.24496201014989999</c:v>
                </c:pt>
                <c:pt idx="26">
                  <c:v>0.27764714710594002</c:v>
                </c:pt>
                <c:pt idx="27">
                  <c:v>0.27764714710594002</c:v>
                </c:pt>
                <c:pt idx="28">
                  <c:v>0.29398971558395998</c:v>
                </c:pt>
                <c:pt idx="29">
                  <c:v>0.29398971558395998</c:v>
                </c:pt>
                <c:pt idx="30">
                  <c:v>0.32668021075919002</c:v>
                </c:pt>
                <c:pt idx="31">
                  <c:v>0.32668021075919002</c:v>
                </c:pt>
                <c:pt idx="32">
                  <c:v>0.35937070593441001</c:v>
                </c:pt>
                <c:pt idx="33">
                  <c:v>0.35937070593441001</c:v>
                </c:pt>
                <c:pt idx="34">
                  <c:v>0.37571595352201997</c:v>
                </c:pt>
                <c:pt idx="35">
                  <c:v>0.37571595352201997</c:v>
                </c:pt>
                <c:pt idx="36">
                  <c:v>0.40841181307124003</c:v>
                </c:pt>
                <c:pt idx="37">
                  <c:v>0.40841181307124003</c:v>
                </c:pt>
                <c:pt idx="38">
                  <c:v>0.44110767262047001</c:v>
                </c:pt>
                <c:pt idx="39">
                  <c:v>0.44110767262047001</c:v>
                </c:pt>
                <c:pt idx="40">
                  <c:v>0.45745560239506994</c:v>
                </c:pt>
                <c:pt idx="41">
                  <c:v>0.45745560239506994</c:v>
                </c:pt>
                <c:pt idx="42">
                  <c:v>0.47380353216968002</c:v>
                </c:pt>
                <c:pt idx="43">
                  <c:v>0.47380353216968002</c:v>
                </c:pt>
                <c:pt idx="44">
                  <c:v>0.50650476314318005</c:v>
                </c:pt>
                <c:pt idx="45">
                  <c:v>0.50650476314318005</c:v>
                </c:pt>
                <c:pt idx="46">
                  <c:v>0.52285537862993003</c:v>
                </c:pt>
                <c:pt idx="47">
                  <c:v>0.52285537862993003</c:v>
                </c:pt>
                <c:pt idx="48">
                  <c:v>0.53920599411668002</c:v>
                </c:pt>
                <c:pt idx="49">
                  <c:v>0.53920599411668002</c:v>
                </c:pt>
                <c:pt idx="50">
                  <c:v>0.55555660960342002</c:v>
                </c:pt>
                <c:pt idx="51">
                  <c:v>0.55555660960342002</c:v>
                </c:pt>
                <c:pt idx="52">
                  <c:v>0.57190722509017</c:v>
                </c:pt>
                <c:pt idx="53">
                  <c:v>0.57190722509017</c:v>
                </c:pt>
                <c:pt idx="54">
                  <c:v>0.58825784057691999</c:v>
                </c:pt>
                <c:pt idx="55">
                  <c:v>0.58825784057691999</c:v>
                </c:pt>
                <c:pt idx="56">
                  <c:v>0.60461114575202002</c:v>
                </c:pt>
                <c:pt idx="57">
                  <c:v>0.60461114575202002</c:v>
                </c:pt>
                <c:pt idx="58">
                  <c:v>0.62096445092712005</c:v>
                </c:pt>
                <c:pt idx="59">
                  <c:v>0.62096445092712005</c:v>
                </c:pt>
                <c:pt idx="60">
                  <c:v>0.63731775610221997</c:v>
                </c:pt>
                <c:pt idx="61">
                  <c:v>0.63731775610221997</c:v>
                </c:pt>
                <c:pt idx="62">
                  <c:v>0.67002436645242003</c:v>
                </c:pt>
                <c:pt idx="63">
                  <c:v>0.67002436645242003</c:v>
                </c:pt>
                <c:pt idx="64">
                  <c:v>0.68638036441612005</c:v>
                </c:pt>
                <c:pt idx="65">
                  <c:v>0.68638036441612005</c:v>
                </c:pt>
                <c:pt idx="66">
                  <c:v>0.71909236034350998</c:v>
                </c:pt>
                <c:pt idx="67">
                  <c:v>0.71909236034350998</c:v>
                </c:pt>
                <c:pt idx="68">
                  <c:v>0.73544835830720001</c:v>
                </c:pt>
                <c:pt idx="69">
                  <c:v>0.73544835830720001</c:v>
                </c:pt>
                <c:pt idx="70">
                  <c:v>0.75180435627089004</c:v>
                </c:pt>
                <c:pt idx="71">
                  <c:v>0.75180435627089004</c:v>
                </c:pt>
                <c:pt idx="72">
                  <c:v>0.76816035423458995</c:v>
                </c:pt>
                <c:pt idx="73">
                  <c:v>0.76816035423458995</c:v>
                </c:pt>
                <c:pt idx="74">
                  <c:v>0.81724452883265997</c:v>
                </c:pt>
                <c:pt idx="75">
                  <c:v>0.81724452883265997</c:v>
                </c:pt>
                <c:pt idx="76">
                  <c:v>0.83360592036534997</c:v>
                </c:pt>
                <c:pt idx="77">
                  <c:v>0.83360592036534997</c:v>
                </c:pt>
                <c:pt idx="78">
                  <c:v>0.84996731189804997</c:v>
                </c:pt>
                <c:pt idx="79">
                  <c:v>0.84996731189804997</c:v>
                </c:pt>
                <c:pt idx="80">
                  <c:v>0.8663287034307301</c:v>
                </c:pt>
                <c:pt idx="81">
                  <c:v>0.8663287034307301</c:v>
                </c:pt>
                <c:pt idx="82">
                  <c:v>0.88269009496341999</c:v>
                </c:pt>
                <c:pt idx="83">
                  <c:v>0.88269009496341999</c:v>
                </c:pt>
                <c:pt idx="84">
                  <c:v>0.89905688986188004</c:v>
                </c:pt>
                <c:pt idx="85">
                  <c:v>0.89905688986188004</c:v>
                </c:pt>
                <c:pt idx="86">
                  <c:v>0.91542368476032998</c:v>
                </c:pt>
                <c:pt idx="87">
                  <c:v>0.91542368476032998</c:v>
                </c:pt>
                <c:pt idx="88">
                  <c:v>0.94816268238638002</c:v>
                </c:pt>
                <c:pt idx="89">
                  <c:v>0.94816268238638002</c:v>
                </c:pt>
                <c:pt idx="90">
                  <c:v>0.96453218119941009</c:v>
                </c:pt>
                <c:pt idx="91">
                  <c:v>0.96453218119941009</c:v>
                </c:pt>
                <c:pt idx="92">
                  <c:v>0.99727117882545002</c:v>
                </c:pt>
                <c:pt idx="93">
                  <c:v>0.99727117882545002</c:v>
                </c:pt>
                <c:pt idx="94">
                  <c:v>1.04637967526453</c:v>
                </c:pt>
                <c:pt idx="95">
                  <c:v>1.04637967526453</c:v>
                </c:pt>
                <c:pt idx="96">
                  <c:v>1.0791186728905799</c:v>
                </c:pt>
                <c:pt idx="97">
                  <c:v>1.0791186728905799</c:v>
                </c:pt>
                <c:pt idx="98">
                  <c:v>1.0954881717036</c:v>
                </c:pt>
                <c:pt idx="99">
                  <c:v>1.0954881717036</c:v>
                </c:pt>
                <c:pt idx="100">
                  <c:v>1.1118576705166101</c:v>
                </c:pt>
                <c:pt idx="101">
                  <c:v>1.1118576705166101</c:v>
                </c:pt>
                <c:pt idx="102">
                  <c:v>1.12822716932963</c:v>
                </c:pt>
                <c:pt idx="103">
                  <c:v>1.12822716932963</c:v>
                </c:pt>
                <c:pt idx="104">
                  <c:v>1.14459666814265</c:v>
                </c:pt>
                <c:pt idx="105">
                  <c:v>1.14459666814265</c:v>
                </c:pt>
                <c:pt idx="106">
                  <c:v>1.1609661669556799</c:v>
                </c:pt>
                <c:pt idx="107">
                  <c:v>1.1609661669556799</c:v>
                </c:pt>
                <c:pt idx="108">
                  <c:v>1.17733566576871</c:v>
                </c:pt>
                <c:pt idx="109">
                  <c:v>1.17733566576871</c:v>
                </c:pt>
                <c:pt idx="110">
                  <c:v>1.19370516458174</c:v>
                </c:pt>
                <c:pt idx="111">
                  <c:v>1.19370516458174</c:v>
                </c:pt>
                <c:pt idx="112">
                  <c:v>1.2100746633947701</c:v>
                </c:pt>
                <c:pt idx="113">
                  <c:v>1.2100746633947701</c:v>
                </c:pt>
                <c:pt idx="114">
                  <c:v>1.22644687508462</c:v>
                </c:pt>
                <c:pt idx="115">
                  <c:v>1.22644687508462</c:v>
                </c:pt>
                <c:pt idx="116">
                  <c:v>1.2428190867744799</c:v>
                </c:pt>
                <c:pt idx="117">
                  <c:v>1.2428190867744799</c:v>
                </c:pt>
                <c:pt idx="118">
                  <c:v>1.25919401314046</c:v>
                </c:pt>
                <c:pt idx="119">
                  <c:v>1.25919401314046</c:v>
                </c:pt>
                <c:pt idx="120">
                  <c:v>1.27556893950644</c:v>
                </c:pt>
                <c:pt idx="121">
                  <c:v>1.27556893950644</c:v>
                </c:pt>
                <c:pt idx="122">
                  <c:v>1.2919656229577801</c:v>
                </c:pt>
                <c:pt idx="123">
                  <c:v>1.2919656229577801</c:v>
                </c:pt>
                <c:pt idx="124">
                  <c:v>1.3083704815878301</c:v>
                </c:pt>
                <c:pt idx="125">
                  <c:v>1.3083704815878301</c:v>
                </c:pt>
                <c:pt idx="126">
                  <c:v>1.32478079577446</c:v>
                </c:pt>
                <c:pt idx="127">
                  <c:v>1.32478079577446</c:v>
                </c:pt>
                <c:pt idx="128">
                  <c:v>1.3411911099611</c:v>
                </c:pt>
                <c:pt idx="129">
                  <c:v>1.3411911099611</c:v>
                </c:pt>
                <c:pt idx="130">
                  <c:v>1.3576014241477401</c:v>
                </c:pt>
                <c:pt idx="131">
                  <c:v>1.3576014241477401</c:v>
                </c:pt>
                <c:pt idx="132">
                  <c:v>1.37401446883589</c:v>
                </c:pt>
                <c:pt idx="133">
                  <c:v>1.37401446883589</c:v>
                </c:pt>
                <c:pt idx="134">
                  <c:v>1.39042751352405</c:v>
                </c:pt>
                <c:pt idx="135">
                  <c:v>1.39042751352405</c:v>
                </c:pt>
                <c:pt idx="136">
                  <c:v>1.4232536029003799</c:v>
                </c:pt>
                <c:pt idx="137">
                  <c:v>1.4232536029003799</c:v>
                </c:pt>
                <c:pt idx="138">
                  <c:v>1.43966664758854</c:v>
                </c:pt>
                <c:pt idx="139">
                  <c:v>1.43966664758854</c:v>
                </c:pt>
                <c:pt idx="140">
                  <c:v>1.4560796922767101</c:v>
                </c:pt>
                <c:pt idx="141">
                  <c:v>1.4560796922767101</c:v>
                </c:pt>
                <c:pt idx="142">
                  <c:v>1.4724927369648699</c:v>
                </c:pt>
                <c:pt idx="143">
                  <c:v>1.4724927369648699</c:v>
                </c:pt>
                <c:pt idx="144">
                  <c:v>1.48890578165304</c:v>
                </c:pt>
                <c:pt idx="145">
                  <c:v>1.48890578165304</c:v>
                </c:pt>
                <c:pt idx="146">
                  <c:v>1.5217428130591499</c:v>
                </c:pt>
                <c:pt idx="147">
                  <c:v>1.5217428130591499</c:v>
                </c:pt>
                <c:pt idx="148">
                  <c:v>1.53816406655039</c:v>
                </c:pt>
                <c:pt idx="149">
                  <c:v>1.53816406655039</c:v>
                </c:pt>
                <c:pt idx="150">
                  <c:v>1.55458532004161</c:v>
                </c:pt>
                <c:pt idx="151">
                  <c:v>1.55458532004161</c:v>
                </c:pt>
                <c:pt idx="152">
                  <c:v>1.5710093131480503</c:v>
                </c:pt>
                <c:pt idx="153">
                  <c:v>1.5710093131480503</c:v>
                </c:pt>
                <c:pt idx="154">
                  <c:v>1.5874333062544901</c:v>
                </c:pt>
                <c:pt idx="155">
                  <c:v>1.5874333062544901</c:v>
                </c:pt>
                <c:pt idx="156">
                  <c:v>1.6038627831649701</c:v>
                </c:pt>
                <c:pt idx="157">
                  <c:v>1.6038627831649701</c:v>
                </c:pt>
                <c:pt idx="158">
                  <c:v>1.63673820488793</c:v>
                </c:pt>
                <c:pt idx="159">
                  <c:v>1.63673820488793</c:v>
                </c:pt>
                <c:pt idx="160">
                  <c:v>1.6531814114735497</c:v>
                </c:pt>
                <c:pt idx="161">
                  <c:v>1.6531814114735497</c:v>
                </c:pt>
                <c:pt idx="162">
                  <c:v>1.6696273677592597</c:v>
                </c:pt>
                <c:pt idx="163">
                  <c:v>1.6696273677592597</c:v>
                </c:pt>
                <c:pt idx="164">
                  <c:v>1.6860733240449697</c:v>
                </c:pt>
                <c:pt idx="165">
                  <c:v>1.6860733240449697</c:v>
                </c:pt>
                <c:pt idx="166">
                  <c:v>1.7025192803306701</c:v>
                </c:pt>
                <c:pt idx="167">
                  <c:v>1.7025192803306701</c:v>
                </c:pt>
                <c:pt idx="168">
                  <c:v>1.7189707415389901</c:v>
                </c:pt>
                <c:pt idx="169">
                  <c:v>1.7189707415389901</c:v>
                </c:pt>
                <c:pt idx="170">
                  <c:v>1.7354222027473098</c:v>
                </c:pt>
                <c:pt idx="171">
                  <c:v>1.7354222027473098</c:v>
                </c:pt>
                <c:pt idx="172">
                  <c:v>1.7518791744098898</c:v>
                </c:pt>
                <c:pt idx="173">
                  <c:v>1.7518791744098898</c:v>
                </c:pt>
                <c:pt idx="174">
                  <c:v>1.76833614607247</c:v>
                </c:pt>
                <c:pt idx="175">
                  <c:v>1.76833614607247</c:v>
                </c:pt>
                <c:pt idx="176">
                  <c:v>1.80125008939763</c:v>
                </c:pt>
                <c:pt idx="177">
                  <c:v>1.80125008939763</c:v>
                </c:pt>
                <c:pt idx="178">
                  <c:v>1.8177098195201</c:v>
                </c:pt>
                <c:pt idx="179">
                  <c:v>1.8177098195201</c:v>
                </c:pt>
                <c:pt idx="180">
                  <c:v>1.8341695496425601</c:v>
                </c:pt>
                <c:pt idx="181">
                  <c:v>1.8341695496425601</c:v>
                </c:pt>
                <c:pt idx="182">
                  <c:v>1.8506292797650301</c:v>
                </c:pt>
                <c:pt idx="183">
                  <c:v>1.8506292797650301</c:v>
                </c:pt>
                <c:pt idx="184">
                  <c:v>1.8670890098874899</c:v>
                </c:pt>
                <c:pt idx="185">
                  <c:v>1.8670890098874899</c:v>
                </c:pt>
                <c:pt idx="186">
                  <c:v>1.88354874000996</c:v>
                </c:pt>
                <c:pt idx="187">
                  <c:v>1.88354874000996</c:v>
                </c:pt>
                <c:pt idx="188">
                  <c:v>1.90000847013242</c:v>
                </c:pt>
                <c:pt idx="189">
                  <c:v>1.90000847013242</c:v>
                </c:pt>
                <c:pt idx="190">
                  <c:v>1.9164682002548801</c:v>
                </c:pt>
                <c:pt idx="191">
                  <c:v>1.9164682002548801</c:v>
                </c:pt>
                <c:pt idx="192">
                  <c:v>1.9329279303773399</c:v>
                </c:pt>
                <c:pt idx="193">
                  <c:v>1.9329279303773399</c:v>
                </c:pt>
                <c:pt idx="194">
                  <c:v>1.9493876604997999</c:v>
                </c:pt>
                <c:pt idx="195">
                  <c:v>1.9493876604997999</c:v>
                </c:pt>
                <c:pt idx="196">
                  <c:v>1.96584739062227</c:v>
                </c:pt>
                <c:pt idx="197">
                  <c:v>1.96584739062227</c:v>
                </c:pt>
                <c:pt idx="198">
                  <c:v>1.98230712074473</c:v>
                </c:pt>
                <c:pt idx="199">
                  <c:v>1.98230712074473</c:v>
                </c:pt>
                <c:pt idx="200">
                  <c:v>1.9987668508672001</c:v>
                </c:pt>
                <c:pt idx="201">
                  <c:v>1.9987668508672001</c:v>
                </c:pt>
                <c:pt idx="202">
                  <c:v>2.0316918410063298</c:v>
                </c:pt>
                <c:pt idx="203">
                  <c:v>2.0316918410063298</c:v>
                </c:pt>
                <c:pt idx="204">
                  <c:v>2.0481543360758998</c:v>
                </c:pt>
                <c:pt idx="205">
                  <c:v>2.0481543360758998</c:v>
                </c:pt>
                <c:pt idx="206">
                  <c:v>2.0646195984164502</c:v>
                </c:pt>
                <c:pt idx="207">
                  <c:v>2.0646195984164502</c:v>
                </c:pt>
                <c:pt idx="208">
                  <c:v>2.0810848607570001</c:v>
                </c:pt>
                <c:pt idx="209">
                  <c:v>2.0810848607570001</c:v>
                </c:pt>
                <c:pt idx="210">
                  <c:v>2.1140209237032499</c:v>
                </c:pt>
                <c:pt idx="211">
                  <c:v>2.1140209237032499</c:v>
                </c:pt>
                <c:pt idx="212">
                  <c:v>2.1304889551763799</c:v>
                </c:pt>
                <c:pt idx="213">
                  <c:v>2.1304889551763799</c:v>
                </c:pt>
                <c:pt idx="214">
                  <c:v>2.14695975811222</c:v>
                </c:pt>
                <c:pt idx="215">
                  <c:v>2.14695975811222</c:v>
                </c:pt>
                <c:pt idx="216">
                  <c:v>2.1634333339105098</c:v>
                </c:pt>
                <c:pt idx="217">
                  <c:v>2.1634333339105098</c:v>
                </c:pt>
                <c:pt idx="218">
                  <c:v>2.1963860340338202</c:v>
                </c:pt>
                <c:pt idx="219">
                  <c:v>2.1963860340338202</c:v>
                </c:pt>
                <c:pt idx="220">
                  <c:v>2.2293665142111698</c:v>
                </c:pt>
                <c:pt idx="221">
                  <c:v>2.2293665142111698</c:v>
                </c:pt>
                <c:pt idx="222">
                  <c:v>2.2623469943885399</c:v>
                </c:pt>
                <c:pt idx="223">
                  <c:v>2.2623469943885399</c:v>
                </c:pt>
                <c:pt idx="224">
                  <c:v>2.2788372344772201</c:v>
                </c:pt>
                <c:pt idx="225">
                  <c:v>2.2788372344772201</c:v>
                </c:pt>
                <c:pt idx="226">
                  <c:v>2.29533025772878</c:v>
                </c:pt>
                <c:pt idx="227">
                  <c:v>2.29533025772878</c:v>
                </c:pt>
                <c:pt idx="228">
                  <c:v>2.3118260655528999</c:v>
                </c:pt>
                <c:pt idx="229">
                  <c:v>2.3118260655528999</c:v>
                </c:pt>
                <c:pt idx="230">
                  <c:v>2.3448232531679798</c:v>
                </c:pt>
                <c:pt idx="231">
                  <c:v>2.3448232531679798</c:v>
                </c:pt>
                <c:pt idx="232">
                  <c:v>2.3943190345906</c:v>
                </c:pt>
                <c:pt idx="233">
                  <c:v>2.3943190345906</c:v>
                </c:pt>
                <c:pt idx="234">
                  <c:v>2.4108176283981302</c:v>
                </c:pt>
                <c:pt idx="235">
                  <c:v>2.4108176283981302</c:v>
                </c:pt>
                <c:pt idx="236">
                  <c:v>2.4273162222056799</c:v>
                </c:pt>
                <c:pt idx="237">
                  <c:v>2.4273162222056799</c:v>
                </c:pt>
                <c:pt idx="238">
                  <c:v>2.44381760623711</c:v>
                </c:pt>
                <c:pt idx="239">
                  <c:v>2.44381760623711</c:v>
                </c:pt>
                <c:pt idx="240">
                  <c:v>2.4603217819085299</c:v>
                </c:pt>
                <c:pt idx="241">
                  <c:v>2.4603217819085299</c:v>
                </c:pt>
                <c:pt idx="242">
                  <c:v>2.4768259575799401</c:v>
                </c:pt>
                <c:pt idx="243">
                  <c:v>2.4768259575799401</c:v>
                </c:pt>
                <c:pt idx="244">
                  <c:v>2.4933357212573402</c:v>
                </c:pt>
                <c:pt idx="245">
                  <c:v>2.4933357212573402</c:v>
                </c:pt>
                <c:pt idx="246">
                  <c:v>2.5098510776731202</c:v>
                </c:pt>
                <c:pt idx="247">
                  <c:v>2.5098510776731202</c:v>
                </c:pt>
                <c:pt idx="248">
                  <c:v>2.5263664340888998</c:v>
                </c:pt>
                <c:pt idx="249">
                  <c:v>2.5263664340888998</c:v>
                </c:pt>
                <c:pt idx="250">
                  <c:v>2.5428817905046701</c:v>
                </c:pt>
                <c:pt idx="251">
                  <c:v>2.5428817905046701</c:v>
                </c:pt>
                <c:pt idx="252">
                  <c:v>2.57591250333622</c:v>
                </c:pt>
                <c:pt idx="253">
                  <c:v>2.57591250333622</c:v>
                </c:pt>
                <c:pt idx="254">
                  <c:v>2.5924278597520001</c:v>
                </c:pt>
                <c:pt idx="255">
                  <c:v>2.5924278597520001</c:v>
                </c:pt>
                <c:pt idx="256">
                  <c:v>2.6089432161677801</c:v>
                </c:pt>
                <c:pt idx="257">
                  <c:v>2.6089432161677801</c:v>
                </c:pt>
                <c:pt idx="258">
                  <c:v>2.6254613736955701</c:v>
                </c:pt>
                <c:pt idx="259">
                  <c:v>2.6254613736955701</c:v>
                </c:pt>
                <c:pt idx="260">
                  <c:v>2.65850890080445</c:v>
                </c:pt>
                <c:pt idx="261">
                  <c:v>2.65850890080445</c:v>
                </c:pt>
                <c:pt idx="262">
                  <c:v>2.6750326643588802</c:v>
                </c:pt>
                <c:pt idx="263">
                  <c:v>2.6750326643588802</c:v>
                </c:pt>
                <c:pt idx="264">
                  <c:v>2.7080801914677499</c:v>
                </c:pt>
                <c:pt idx="265">
                  <c:v>2.7080801914677499</c:v>
                </c:pt>
                <c:pt idx="266">
                  <c:v>2.7246067618446199</c:v>
                </c:pt>
                <c:pt idx="267">
                  <c:v>2.7246067618446199</c:v>
                </c:pt>
                <c:pt idx="268">
                  <c:v>2.7411333322214699</c:v>
                </c:pt>
                <c:pt idx="269">
                  <c:v>2.7411333322214699</c:v>
                </c:pt>
                <c:pt idx="270">
                  <c:v>2.7576599025983199</c:v>
                </c:pt>
                <c:pt idx="271">
                  <c:v>2.7576599025983199</c:v>
                </c:pt>
                <c:pt idx="272">
                  <c:v>2.7907130433520302</c:v>
                </c:pt>
                <c:pt idx="273">
                  <c:v>2.7907130433520302</c:v>
                </c:pt>
                <c:pt idx="274">
                  <c:v>2.8072396137288802</c:v>
                </c:pt>
                <c:pt idx="275">
                  <c:v>2.8072396137288802</c:v>
                </c:pt>
                <c:pt idx="276">
                  <c:v>2.82376618410574</c:v>
                </c:pt>
                <c:pt idx="277">
                  <c:v>2.82376618410574</c:v>
                </c:pt>
                <c:pt idx="278">
                  <c:v>2.84029275448259</c:v>
                </c:pt>
                <c:pt idx="279">
                  <c:v>2.84029275448259</c:v>
                </c:pt>
                <c:pt idx="280">
                  <c:v>2.85681932485944</c:v>
                </c:pt>
                <c:pt idx="281">
                  <c:v>2.85681932485944</c:v>
                </c:pt>
                <c:pt idx="282">
                  <c:v>2.9064159113171399</c:v>
                </c:pt>
                <c:pt idx="283">
                  <c:v>2.9064159113171399</c:v>
                </c:pt>
                <c:pt idx="284">
                  <c:v>2.9229481068030401</c:v>
                </c:pt>
                <c:pt idx="285">
                  <c:v>2.9229481068030401</c:v>
                </c:pt>
                <c:pt idx="286">
                  <c:v>2.9394803022889402</c:v>
                </c:pt>
                <c:pt idx="287">
                  <c:v>2.9394803022889402</c:v>
                </c:pt>
                <c:pt idx="288">
                  <c:v>2.97254469326074</c:v>
                </c:pt>
                <c:pt idx="289">
                  <c:v>2.97254469326074</c:v>
                </c:pt>
                <c:pt idx="290">
                  <c:v>2.98907970609419</c:v>
                </c:pt>
                <c:pt idx="291">
                  <c:v>2.98907970609419</c:v>
                </c:pt>
                <c:pt idx="292">
                  <c:v>3.0056203574657001</c:v>
                </c:pt>
                <c:pt idx="293">
                  <c:v>3.0056203574657001</c:v>
                </c:pt>
                <c:pt idx="294">
                  <c:v>3.0387129469036198</c:v>
                </c:pt>
                <c:pt idx="295">
                  <c:v>3.0387129469036198</c:v>
                </c:pt>
                <c:pt idx="296">
                  <c:v>3.0552592416225801</c:v>
                </c:pt>
                <c:pt idx="297">
                  <c:v>3.0552592416225801</c:v>
                </c:pt>
                <c:pt idx="298">
                  <c:v>3.0718055363415302</c:v>
                </c:pt>
                <c:pt idx="299">
                  <c:v>3.0718055363415302</c:v>
                </c:pt>
                <c:pt idx="300">
                  <c:v>3.0883574821174302</c:v>
                </c:pt>
                <c:pt idx="301">
                  <c:v>3.0883574821174302</c:v>
                </c:pt>
                <c:pt idx="302">
                  <c:v>3.1049094278933298</c:v>
                </c:pt>
                <c:pt idx="303">
                  <c:v>3.1049094278933298</c:v>
                </c:pt>
                <c:pt idx="304">
                  <c:v>3.12146420161144</c:v>
                </c:pt>
                <c:pt idx="305">
                  <c:v>3.12146420161144</c:v>
                </c:pt>
                <c:pt idx="306">
                  <c:v>3.1380189753295507</c:v>
                </c:pt>
                <c:pt idx="307">
                  <c:v>3.1380189753295507</c:v>
                </c:pt>
                <c:pt idx="308">
                  <c:v>3.1545765789235203</c:v>
                </c:pt>
                <c:pt idx="309">
                  <c:v>3.1545765789235203</c:v>
                </c:pt>
                <c:pt idx="310">
                  <c:v>3.1711370138450499</c:v>
                </c:pt>
                <c:pt idx="311">
                  <c:v>3.1711370138450499</c:v>
                </c:pt>
                <c:pt idx="312">
                  <c:v>3.1877002815470901</c:v>
                </c:pt>
                <c:pt idx="313">
                  <c:v>3.1877002815470901</c:v>
                </c:pt>
                <c:pt idx="314">
                  <c:v>3.20427773012901</c:v>
                </c:pt>
                <c:pt idx="315">
                  <c:v>3.20427773012901</c:v>
                </c:pt>
                <c:pt idx="316">
                  <c:v>3.2208608588372294</c:v>
                </c:pt>
                <c:pt idx="317">
                  <c:v>3.2208608588372294</c:v>
                </c:pt>
                <c:pt idx="318">
                  <c:v>3.2374468295555099</c:v>
                </c:pt>
                <c:pt idx="319">
                  <c:v>3.2374468295555099</c:v>
                </c:pt>
                <c:pt idx="320">
                  <c:v>3.2540328002738006</c:v>
                </c:pt>
                <c:pt idx="321">
                  <c:v>3.2540328002738006</c:v>
                </c:pt>
                <c:pt idx="322">
                  <c:v>3.2872047417103598</c:v>
                </c:pt>
                <c:pt idx="323">
                  <c:v>3.2872047417103598</c:v>
                </c:pt>
                <c:pt idx="324">
                  <c:v>3.3037907124286505</c:v>
                </c:pt>
                <c:pt idx="325">
                  <c:v>3.3037907124286505</c:v>
                </c:pt>
                <c:pt idx="326">
                  <c:v>3.3369683447112197</c:v>
                </c:pt>
                <c:pt idx="327">
                  <c:v>3.3369683447112197</c:v>
                </c:pt>
                <c:pt idx="328">
                  <c:v>3.3701459769938</c:v>
                </c:pt>
                <c:pt idx="329">
                  <c:v>3.3701459769938</c:v>
                </c:pt>
                <c:pt idx="330">
                  <c:v>3.3867404908222398</c:v>
                </c:pt>
                <c:pt idx="331">
                  <c:v>3.3867404908222398</c:v>
                </c:pt>
                <c:pt idx="332">
                  <c:v>3.4033378554518801</c:v>
                </c:pt>
                <c:pt idx="333">
                  <c:v>3.4033378554518801</c:v>
                </c:pt>
                <c:pt idx="334">
                  <c:v>3.4199352200815296</c:v>
                </c:pt>
                <c:pt idx="335">
                  <c:v>3.4199352200815296</c:v>
                </c:pt>
                <c:pt idx="336">
                  <c:v>3.4365325847111801</c:v>
                </c:pt>
                <c:pt idx="337">
                  <c:v>3.4365325847111801</c:v>
                </c:pt>
                <c:pt idx="338">
                  <c:v>3.4697273139704699</c:v>
                </c:pt>
                <c:pt idx="339">
                  <c:v>3.4697273139704699</c:v>
                </c:pt>
                <c:pt idx="340">
                  <c:v>3.5361167724890596</c:v>
                </c:pt>
                <c:pt idx="341">
                  <c:v>3.5361167724890596</c:v>
                </c:pt>
                <c:pt idx="342">
                  <c:v>3.5527169933163698</c:v>
                </c:pt>
                <c:pt idx="343">
                  <c:v>3.5527169933163698</c:v>
                </c:pt>
                <c:pt idx="344">
                  <c:v>3.5693172141436897</c:v>
                </c:pt>
                <c:pt idx="345">
                  <c:v>3.5693172141436897</c:v>
                </c:pt>
                <c:pt idx="346">
                  <c:v>3.5859174349709999</c:v>
                </c:pt>
                <c:pt idx="347">
                  <c:v>3.5859174349709999</c:v>
                </c:pt>
                <c:pt idx="348">
                  <c:v>3.6025205144552404</c:v>
                </c:pt>
                <c:pt idx="349">
                  <c:v>3.6025205144552404</c:v>
                </c:pt>
                <c:pt idx="350">
                  <c:v>3.61912645407376</c:v>
                </c:pt>
                <c:pt idx="351">
                  <c:v>3.61912645407376</c:v>
                </c:pt>
                <c:pt idx="352">
                  <c:v>3.6357323936922801</c:v>
                </c:pt>
                <c:pt idx="353">
                  <c:v>3.6357323936922801</c:v>
                </c:pt>
                <c:pt idx="354">
                  <c:v>3.6523383333107997</c:v>
                </c:pt>
                <c:pt idx="355">
                  <c:v>3.6523383333107997</c:v>
                </c:pt>
                <c:pt idx="356">
                  <c:v>3.6855559377468197</c:v>
                </c:pt>
                <c:pt idx="357">
                  <c:v>3.6855559377468197</c:v>
                </c:pt>
                <c:pt idx="358">
                  <c:v>3.7021647399648296</c:v>
                </c:pt>
                <c:pt idx="359">
                  <c:v>3.7021647399648296</c:v>
                </c:pt>
                <c:pt idx="360">
                  <c:v>3.7187735421828494</c:v>
                </c:pt>
                <c:pt idx="361">
                  <c:v>3.7187735421828494</c:v>
                </c:pt>
                <c:pt idx="362">
                  <c:v>3.7353823444008594</c:v>
                </c:pt>
                <c:pt idx="363">
                  <c:v>3.7353823444008594</c:v>
                </c:pt>
                <c:pt idx="364">
                  <c:v>3.7519911466188693</c:v>
                </c:pt>
                <c:pt idx="365">
                  <c:v>3.7519911466188693</c:v>
                </c:pt>
                <c:pt idx="366">
                  <c:v>3.7686056829305299</c:v>
                </c:pt>
                <c:pt idx="367">
                  <c:v>3.7686056829305299</c:v>
                </c:pt>
                <c:pt idx="368">
                  <c:v>3.78522021924217</c:v>
                </c:pt>
                <c:pt idx="369">
                  <c:v>3.78522021924217</c:v>
                </c:pt>
                <c:pt idx="370">
                  <c:v>3.8184492918654702</c:v>
                </c:pt>
                <c:pt idx="371">
                  <c:v>3.8184492918654702</c:v>
                </c:pt>
                <c:pt idx="372">
                  <c:v>3.8350638281771099</c:v>
                </c:pt>
                <c:pt idx="373">
                  <c:v>3.8350638281771099</c:v>
                </c:pt>
                <c:pt idx="374">
                  <c:v>3.8516783644887602</c:v>
                </c:pt>
                <c:pt idx="375">
                  <c:v>3.8516783644887602</c:v>
                </c:pt>
                <c:pt idx="376">
                  <c:v>3.8682957723068601</c:v>
                </c:pt>
                <c:pt idx="377">
                  <c:v>3.8682957723068601</c:v>
                </c:pt>
                <c:pt idx="378">
                  <c:v>3.8849160531207803</c:v>
                </c:pt>
                <c:pt idx="379">
                  <c:v>3.8849160531207803</c:v>
                </c:pt>
                <c:pt idx="380">
                  <c:v>3.9015363339347</c:v>
                </c:pt>
                <c:pt idx="381">
                  <c:v>3.9015363339347</c:v>
                </c:pt>
                <c:pt idx="382">
                  <c:v>3.9347768955625297</c:v>
                </c:pt>
                <c:pt idx="383">
                  <c:v>3.9347768955625297</c:v>
                </c:pt>
                <c:pt idx="384">
                  <c:v>3.9680174571903706</c:v>
                </c:pt>
                <c:pt idx="385">
                  <c:v>3.9680174571903706</c:v>
                </c:pt>
                <c:pt idx="386">
                  <c:v>3.9846377380042797</c:v>
                </c:pt>
                <c:pt idx="387">
                  <c:v>3.9846377380042797</c:v>
                </c:pt>
                <c:pt idx="388">
                  <c:v>4.0012580188182003</c:v>
                </c:pt>
                <c:pt idx="389">
                  <c:v>4.0012580188182003</c:v>
                </c:pt>
                <c:pt idx="390">
                  <c:v>4.0178811776028196</c:v>
                </c:pt>
                <c:pt idx="391">
                  <c:v>4.0178811776028196</c:v>
                </c:pt>
                <c:pt idx="392">
                  <c:v>4.0345043363874398</c:v>
                </c:pt>
                <c:pt idx="393">
                  <c:v>4.0345043363874398</c:v>
                </c:pt>
                <c:pt idx="394">
                  <c:v>4.0511274951720599</c:v>
                </c:pt>
                <c:pt idx="395">
                  <c:v>4.0511274951720599</c:v>
                </c:pt>
                <c:pt idx="396">
                  <c:v>4.0677506539566801</c:v>
                </c:pt>
                <c:pt idx="397">
                  <c:v>4.0677506539566801</c:v>
                </c:pt>
                <c:pt idx="398">
                  <c:v>4.0843738127413101</c:v>
                </c:pt>
                <c:pt idx="399">
                  <c:v>4.0843738127413101</c:v>
                </c:pt>
                <c:pt idx="400">
                  <c:v>4.1176258932360996</c:v>
                </c:pt>
                <c:pt idx="401">
                  <c:v>4.1176258932360996</c:v>
                </c:pt>
                <c:pt idx="402">
                  <c:v>4.1342519334835002</c:v>
                </c:pt>
                <c:pt idx="403">
                  <c:v>4.1342519334835002</c:v>
                </c:pt>
                <c:pt idx="404">
                  <c:v>4.1508779737309096</c:v>
                </c:pt>
                <c:pt idx="405">
                  <c:v>4.1508779737309096</c:v>
                </c:pt>
                <c:pt idx="406">
                  <c:v>4.1675040139783102</c:v>
                </c:pt>
                <c:pt idx="407">
                  <c:v>4.1675040139783102</c:v>
                </c:pt>
                <c:pt idx="408">
                  <c:v>4.1841329391884496</c:v>
                </c:pt>
                <c:pt idx="409">
                  <c:v>4.1841329391884496</c:v>
                </c:pt>
                <c:pt idx="410">
                  <c:v>4.2007647508636499</c:v>
                </c:pt>
                <c:pt idx="411">
                  <c:v>4.2007647508636499</c:v>
                </c:pt>
                <c:pt idx="412">
                  <c:v>4.2174052294547897</c:v>
                </c:pt>
                <c:pt idx="413">
                  <c:v>4.2174052294547897</c:v>
                </c:pt>
                <c:pt idx="414">
                  <c:v>4.2340485995278598</c:v>
                </c:pt>
                <c:pt idx="415">
                  <c:v>4.2340485995278598</c:v>
                </c:pt>
                <c:pt idx="416">
                  <c:v>4.2506948625907004</c:v>
                </c:pt>
                <c:pt idx="417">
                  <c:v>4.2506948625907004</c:v>
                </c:pt>
                <c:pt idx="418">
                  <c:v>4.2673411256535196</c:v>
                </c:pt>
                <c:pt idx="419">
                  <c:v>4.2673411256535196</c:v>
                </c:pt>
                <c:pt idx="420">
                  <c:v>4.2839960767450904</c:v>
                </c:pt>
                <c:pt idx="421">
                  <c:v>4.2839960767450904</c:v>
                </c:pt>
                <c:pt idx="422">
                  <c:v>4.3006539263662598</c:v>
                </c:pt>
                <c:pt idx="423">
                  <c:v>4.3006539263662598</c:v>
                </c:pt>
                <c:pt idx="424">
                  <c:v>4.3173204791481599</c:v>
                </c:pt>
                <c:pt idx="425">
                  <c:v>4.3173204791481599</c:v>
                </c:pt>
                <c:pt idx="426">
                  <c:v>4.3339899355106803</c:v>
                </c:pt>
                <c:pt idx="427">
                  <c:v>4.3339899355106803</c:v>
                </c:pt>
                <c:pt idx="428">
                  <c:v>4.3506593918731902</c:v>
                </c:pt>
                <c:pt idx="429">
                  <c:v>4.3506593918731902</c:v>
                </c:pt>
                <c:pt idx="430">
                  <c:v>4.3673317538407899</c:v>
                </c:pt>
                <c:pt idx="431">
                  <c:v>4.3673317538407899</c:v>
                </c:pt>
                <c:pt idx="432">
                  <c:v>4.3840041158083896</c:v>
                </c:pt>
                <c:pt idx="433">
                  <c:v>4.3840041158083896</c:v>
                </c:pt>
                <c:pt idx="434">
                  <c:v>4.4006764777759999</c:v>
                </c:pt>
                <c:pt idx="435">
                  <c:v>4.4006764777759999</c:v>
                </c:pt>
                <c:pt idx="436">
                  <c:v>4.4173488397435996</c:v>
                </c:pt>
                <c:pt idx="437">
                  <c:v>4.4173488397435996</c:v>
                </c:pt>
                <c:pt idx="438">
                  <c:v>4.4340241103577398</c:v>
                </c:pt>
                <c:pt idx="439">
                  <c:v>4.4340241103577398</c:v>
                </c:pt>
                <c:pt idx="440">
                  <c:v>4.4840673862643499</c:v>
                </c:pt>
                <c:pt idx="441">
                  <c:v>4.4840673862643499</c:v>
                </c:pt>
                <c:pt idx="442">
                  <c:v>4.5174353976577901</c:v>
                </c:pt>
                <c:pt idx="443">
                  <c:v>4.5174353976577901</c:v>
                </c:pt>
                <c:pt idx="444">
                  <c:v>4.5508034090512304</c:v>
                </c:pt>
                <c:pt idx="445">
                  <c:v>4.5508034090512304</c:v>
                </c:pt>
                <c:pt idx="446">
                  <c:v>4.5674874147479496</c:v>
                </c:pt>
                <c:pt idx="447">
                  <c:v>4.5674874147479496</c:v>
                </c:pt>
                <c:pt idx="448">
                  <c:v>4.5841743377388999</c:v>
                </c:pt>
                <c:pt idx="449">
                  <c:v>4.5841743377388999</c:v>
                </c:pt>
                <c:pt idx="450">
                  <c:v>4.6008641795549297</c:v>
                </c:pt>
                <c:pt idx="451">
                  <c:v>4.6008641795549297</c:v>
                </c:pt>
                <c:pt idx="452">
                  <c:v>4.61755402137097</c:v>
                </c:pt>
                <c:pt idx="453">
                  <c:v>4.61755402137097</c:v>
                </c:pt>
                <c:pt idx="454">
                  <c:v>4.6342467840553603</c:v>
                </c:pt>
                <c:pt idx="455">
                  <c:v>4.6342467840553603</c:v>
                </c:pt>
                <c:pt idx="456">
                  <c:v>4.6509424691421799</c:v>
                </c:pt>
                <c:pt idx="457">
                  <c:v>4.6509424691421799</c:v>
                </c:pt>
                <c:pt idx="458">
                  <c:v>4.6676381542290004</c:v>
                </c:pt>
                <c:pt idx="459">
                  <c:v>4.6676381542290004</c:v>
                </c:pt>
                <c:pt idx="460">
                  <c:v>4.68433676376584</c:v>
                </c:pt>
                <c:pt idx="461">
                  <c:v>4.68433676376584</c:v>
                </c:pt>
                <c:pt idx="462">
                  <c:v>4.7010353733026804</c:v>
                </c:pt>
                <c:pt idx="463">
                  <c:v>4.7010353733026804</c:v>
                </c:pt>
                <c:pt idx="464">
                  <c:v>4.7177339828395102</c:v>
                </c:pt>
                <c:pt idx="465">
                  <c:v>4.7177339828395102</c:v>
                </c:pt>
                <c:pt idx="466">
                  <c:v>4.7511312019131697</c:v>
                </c:pt>
                <c:pt idx="467">
                  <c:v>4.7511312019131697</c:v>
                </c:pt>
                <c:pt idx="468">
                  <c:v>4.7678298114500004</c:v>
                </c:pt>
                <c:pt idx="469">
                  <c:v>4.7678298114500004</c:v>
                </c:pt>
                <c:pt idx="470">
                  <c:v>4.7845284209868302</c:v>
                </c:pt>
                <c:pt idx="471">
                  <c:v>4.7845284209868302</c:v>
                </c:pt>
                <c:pt idx="472">
                  <c:v>4.80122995959041</c:v>
                </c:pt>
                <c:pt idx="473">
                  <c:v>4.80122995959041</c:v>
                </c:pt>
                <c:pt idx="474">
                  <c:v>4.8179373604399096</c:v>
                </c:pt>
                <c:pt idx="475">
                  <c:v>4.8179373604399096</c:v>
                </c:pt>
                <c:pt idx="476">
                  <c:v>4.8346476944707302</c:v>
                </c:pt>
                <c:pt idx="477">
                  <c:v>4.8346476944707302</c:v>
                </c:pt>
                <c:pt idx="478">
                  <c:v>4.8513580285015498</c:v>
                </c:pt>
                <c:pt idx="479">
                  <c:v>4.8513580285015498</c:v>
                </c:pt>
                <c:pt idx="480">
                  <c:v>4.8847786965631999</c:v>
                </c:pt>
                <c:pt idx="481">
                  <c:v>4.8847786965631999</c:v>
                </c:pt>
                <c:pt idx="482">
                  <c:v>4.9014890305940204</c:v>
                </c:pt>
                <c:pt idx="483">
                  <c:v>4.9014890305940204</c:v>
                </c:pt>
                <c:pt idx="484">
                  <c:v>4.9182052392369204</c:v>
                </c:pt>
                <c:pt idx="485">
                  <c:v>4.9182052392369204</c:v>
                </c:pt>
                <c:pt idx="486">
                  <c:v>4.9349214478798</c:v>
                </c:pt>
                <c:pt idx="487">
                  <c:v>4.9349214478798</c:v>
                </c:pt>
                <c:pt idx="488">
                  <c:v>4.9516376565227</c:v>
                </c:pt>
                <c:pt idx="489">
                  <c:v>4.9516376565227</c:v>
                </c:pt>
                <c:pt idx="490">
                  <c:v>4.9683538651655903</c:v>
                </c:pt>
                <c:pt idx="491">
                  <c:v>4.9683538651655903</c:v>
                </c:pt>
                <c:pt idx="492">
                  <c:v>5.0017862824513699</c:v>
                </c:pt>
                <c:pt idx="493">
                  <c:v>5.0017862824513699</c:v>
                </c:pt>
                <c:pt idx="494">
                  <c:v>5.0185024910942699</c:v>
                </c:pt>
                <c:pt idx="495">
                  <c:v>5.0185024910942699</c:v>
                </c:pt>
                <c:pt idx="496">
                  <c:v>5.0352186997371602</c:v>
                </c:pt>
                <c:pt idx="497">
                  <c:v>5.0352186997371602</c:v>
                </c:pt>
                <c:pt idx="498">
                  <c:v>5.0519349083800398</c:v>
                </c:pt>
                <c:pt idx="499">
                  <c:v>5.0519349083800398</c:v>
                </c:pt>
                <c:pt idx="500">
                  <c:v>5.0686628972968197</c:v>
                </c:pt>
                <c:pt idx="501">
                  <c:v>5.0686628972968197</c:v>
                </c:pt>
                <c:pt idx="502">
                  <c:v>5.0853938343963501</c:v>
                </c:pt>
                <c:pt idx="503">
                  <c:v>5.0853938343963501</c:v>
                </c:pt>
                <c:pt idx="504">
                  <c:v>5.13558664569491</c:v>
                </c:pt>
                <c:pt idx="505">
                  <c:v>5.13558664569491</c:v>
                </c:pt>
                <c:pt idx="506">
                  <c:v>5.1523175827944296</c:v>
                </c:pt>
                <c:pt idx="507">
                  <c:v>5.1523175827944296</c:v>
                </c:pt>
                <c:pt idx="508">
                  <c:v>5.16904851989396</c:v>
                </c:pt>
                <c:pt idx="509">
                  <c:v>5.16904851989396</c:v>
                </c:pt>
                <c:pt idx="510">
                  <c:v>5.1857824093381302</c:v>
                </c:pt>
                <c:pt idx="511">
                  <c:v>5.1857824093381302</c:v>
                </c:pt>
                <c:pt idx="512">
                  <c:v>5.2025192526904096</c:v>
                </c:pt>
                <c:pt idx="513">
                  <c:v>5.2025192526904096</c:v>
                </c:pt>
                <c:pt idx="514">
                  <c:v>5.2192560960426899</c:v>
                </c:pt>
                <c:pt idx="515">
                  <c:v>5.2192560960426899</c:v>
                </c:pt>
                <c:pt idx="516">
                  <c:v>5.23599293939498</c:v>
                </c:pt>
                <c:pt idx="517">
                  <c:v>5.23599293939498</c:v>
                </c:pt>
                <c:pt idx="518">
                  <c:v>5.2527297827472603</c:v>
                </c:pt>
                <c:pt idx="519">
                  <c:v>5.2527297827472603</c:v>
                </c:pt>
                <c:pt idx="520">
                  <c:v>5.26946662609953</c:v>
                </c:pt>
                <c:pt idx="521">
                  <c:v>5.26946662609953</c:v>
                </c:pt>
                <c:pt idx="522">
                  <c:v>5.28620642701381</c:v>
                </c:pt>
                <c:pt idx="523">
                  <c:v>5.28620642701381</c:v>
                </c:pt>
                <c:pt idx="524">
                  <c:v>5.3196860288423604</c:v>
                </c:pt>
                <c:pt idx="525">
                  <c:v>5.3196860288423604</c:v>
                </c:pt>
                <c:pt idx="526">
                  <c:v>5.3531656306709197</c:v>
                </c:pt>
                <c:pt idx="527">
                  <c:v>5.3531656306709197</c:v>
                </c:pt>
                <c:pt idx="528">
                  <c:v>5.3699083928094904</c:v>
                </c:pt>
                <c:pt idx="529">
                  <c:v>5.3699083928094904</c:v>
                </c:pt>
                <c:pt idx="530">
                  <c:v>5.4201366792251999</c:v>
                </c:pt>
                <c:pt idx="531">
                  <c:v>5.4201366792251999</c:v>
                </c:pt>
                <c:pt idx="532">
                  <c:v>5.4368794413637698</c:v>
                </c:pt>
                <c:pt idx="533">
                  <c:v>5.4368794413637698</c:v>
                </c:pt>
                <c:pt idx="534">
                  <c:v>5.4536222035023396</c:v>
                </c:pt>
                <c:pt idx="535">
                  <c:v>5.4536222035023396</c:v>
                </c:pt>
                <c:pt idx="536">
                  <c:v>5.4703649656409103</c:v>
                </c:pt>
                <c:pt idx="537">
                  <c:v>5.4703649656409103</c:v>
                </c:pt>
                <c:pt idx="538">
                  <c:v>5.4871077277794704</c:v>
                </c:pt>
                <c:pt idx="539">
                  <c:v>5.4871077277794704</c:v>
                </c:pt>
                <c:pt idx="540">
                  <c:v>5.5205991849985399</c:v>
                </c:pt>
                <c:pt idx="541">
                  <c:v>5.5205991849985399</c:v>
                </c:pt>
                <c:pt idx="542">
                  <c:v>5.5373449136080799</c:v>
                </c:pt>
                <c:pt idx="543">
                  <c:v>5.5373449136080799</c:v>
                </c:pt>
                <c:pt idx="544">
                  <c:v>5.5875910067391397</c:v>
                </c:pt>
                <c:pt idx="545">
                  <c:v>5.5875910067391397</c:v>
                </c:pt>
                <c:pt idx="546">
                  <c:v>5.6043456489739603</c:v>
                </c:pt>
                <c:pt idx="547">
                  <c:v>5.6043456489739603</c:v>
                </c:pt>
                <c:pt idx="548">
                  <c:v>5.6211002912087897</c:v>
                </c:pt>
                <c:pt idx="549">
                  <c:v>5.6211002912087897</c:v>
                </c:pt>
                <c:pt idx="550">
                  <c:v>5.6378549334436201</c:v>
                </c:pt>
                <c:pt idx="551">
                  <c:v>5.6378549334436201</c:v>
                </c:pt>
                <c:pt idx="552">
                  <c:v>5.6546155275939798</c:v>
                </c:pt>
                <c:pt idx="553">
                  <c:v>5.6546155275939798</c:v>
                </c:pt>
                <c:pt idx="554">
                  <c:v>5.6713761217443404</c:v>
                </c:pt>
                <c:pt idx="555">
                  <c:v>5.6713761217443404</c:v>
                </c:pt>
                <c:pt idx="556">
                  <c:v>5.6881396944968303</c:v>
                </c:pt>
                <c:pt idx="557">
                  <c:v>5.6881396944968303</c:v>
                </c:pt>
                <c:pt idx="558">
                  <c:v>5.7049062474400403</c:v>
                </c:pt>
                <c:pt idx="559">
                  <c:v>5.7049062474400403</c:v>
                </c:pt>
                <c:pt idx="560">
                  <c:v>5.7216757821639499</c:v>
                </c:pt>
                <c:pt idx="561">
                  <c:v>5.7216757821639499</c:v>
                </c:pt>
                <c:pt idx="562">
                  <c:v>5.7384453168878702</c:v>
                </c:pt>
                <c:pt idx="563">
                  <c:v>5.7384453168878702</c:v>
                </c:pt>
                <c:pt idx="564">
                  <c:v>5.7552148516117798</c:v>
                </c:pt>
                <c:pt idx="565">
                  <c:v>5.7552148516117798</c:v>
                </c:pt>
                <c:pt idx="566">
                  <c:v>5.7719843863357001</c:v>
                </c:pt>
                <c:pt idx="567">
                  <c:v>5.7719843863357001</c:v>
                </c:pt>
                <c:pt idx="568">
                  <c:v>5.7887598920529202</c:v>
                </c:pt>
                <c:pt idx="569">
                  <c:v>5.7887598920529202</c:v>
                </c:pt>
                <c:pt idx="570">
                  <c:v>5.8223168787342896</c:v>
                </c:pt>
                <c:pt idx="571">
                  <c:v>5.8223168787342896</c:v>
                </c:pt>
                <c:pt idx="572">
                  <c:v>5.8390953720749801</c:v>
                </c:pt>
                <c:pt idx="573">
                  <c:v>5.8390953720749801</c:v>
                </c:pt>
                <c:pt idx="574">
                  <c:v>5.8558768557014202</c:v>
                </c:pt>
                <c:pt idx="575">
                  <c:v>5.8558768557014202</c:v>
                </c:pt>
                <c:pt idx="576">
                  <c:v>5.8726733094292101</c:v>
                </c:pt>
                <c:pt idx="577">
                  <c:v>5.8726733094292101</c:v>
                </c:pt>
                <c:pt idx="578">
                  <c:v>5.8894757597488399</c:v>
                </c:pt>
                <c:pt idx="579">
                  <c:v>5.8894757597488399</c:v>
                </c:pt>
                <c:pt idx="580">
                  <c:v>5.9062782100684696</c:v>
                </c:pt>
                <c:pt idx="581">
                  <c:v>5.9062782100684696</c:v>
                </c:pt>
                <c:pt idx="582">
                  <c:v>5.9230836613615496</c:v>
                </c:pt>
                <c:pt idx="583">
                  <c:v>5.9230836613615496</c:v>
                </c:pt>
                <c:pt idx="584">
                  <c:v>5.9398891126546296</c:v>
                </c:pt>
                <c:pt idx="585">
                  <c:v>5.9398891126546296</c:v>
                </c:pt>
                <c:pt idx="586">
                  <c:v>5.9567005712582697</c:v>
                </c:pt>
                <c:pt idx="587">
                  <c:v>5.9567005712582697</c:v>
                </c:pt>
                <c:pt idx="588">
                  <c:v>5.9735120298619098</c:v>
                </c:pt>
                <c:pt idx="589">
                  <c:v>5.9735120298619098</c:v>
                </c:pt>
                <c:pt idx="590">
                  <c:v>5.9903234884655303</c:v>
                </c:pt>
                <c:pt idx="591">
                  <c:v>5.9903234884655303</c:v>
                </c:pt>
                <c:pt idx="592">
                  <c:v>6.0071379539478302</c:v>
                </c:pt>
                <c:pt idx="593">
                  <c:v>6.0071379539478302</c:v>
                </c:pt>
                <c:pt idx="594">
                  <c:v>6.0239524194301302</c:v>
                </c:pt>
                <c:pt idx="595">
                  <c:v>6.0239524194301302</c:v>
                </c:pt>
                <c:pt idx="596">
                  <c:v>6.0407668849124301</c:v>
                </c:pt>
                <c:pt idx="597">
                  <c:v>6.0407668849124301</c:v>
                </c:pt>
                <c:pt idx="598">
                  <c:v>6.0575813503947398</c:v>
                </c:pt>
                <c:pt idx="599">
                  <c:v>6.0575813503947398</c:v>
                </c:pt>
                <c:pt idx="600">
                  <c:v>6.0743988259854298</c:v>
                </c:pt>
                <c:pt idx="601">
                  <c:v>6.0743988259854298</c:v>
                </c:pt>
                <c:pt idx="602">
                  <c:v>6.1080398006179601</c:v>
                </c:pt>
                <c:pt idx="603">
                  <c:v>6.1080398006179601</c:v>
                </c:pt>
                <c:pt idx="604">
                  <c:v>6.1248633018183503</c:v>
                </c:pt>
                <c:pt idx="605">
                  <c:v>6.1248633018183503</c:v>
                </c:pt>
                <c:pt idx="606">
                  <c:v>6.1416868030187404</c:v>
                </c:pt>
                <c:pt idx="607">
                  <c:v>6.1416868030187404</c:v>
                </c:pt>
                <c:pt idx="608">
                  <c:v>6.1585103042191403</c:v>
                </c:pt>
                <c:pt idx="609">
                  <c:v>6.1585103042191403</c:v>
                </c:pt>
                <c:pt idx="610">
                  <c:v>6.1753368220057201</c:v>
                </c:pt>
                <c:pt idx="611">
                  <c:v>6.1753368220057201</c:v>
                </c:pt>
                <c:pt idx="612">
                  <c:v>6.1921693772942001</c:v>
                </c:pt>
                <c:pt idx="613">
                  <c:v>6.1921693772942001</c:v>
                </c:pt>
                <c:pt idx="614">
                  <c:v>6.2090019325826802</c:v>
                </c:pt>
                <c:pt idx="615">
                  <c:v>6.2090019325826802</c:v>
                </c:pt>
                <c:pt idx="616">
                  <c:v>6.2258344878711602</c:v>
                </c:pt>
                <c:pt idx="617">
                  <c:v>6.2258344878711602</c:v>
                </c:pt>
                <c:pt idx="618">
                  <c:v>6.2594995984481301</c:v>
                </c:pt>
                <c:pt idx="619">
                  <c:v>6.2594995984481301</c:v>
                </c:pt>
                <c:pt idx="620">
                  <c:v>6.276332153736611</c:v>
                </c:pt>
                <c:pt idx="621">
                  <c:v>6.276332153736611</c:v>
                </c:pt>
                <c:pt idx="622">
                  <c:v>6.2931647090250902</c:v>
                </c:pt>
                <c:pt idx="623">
                  <c:v>6.2931647090250902</c:v>
                </c:pt>
                <c:pt idx="624">
                  <c:v>6.3100002884880695</c:v>
                </c:pt>
                <c:pt idx="625">
                  <c:v>6.3100002884880695</c:v>
                </c:pt>
                <c:pt idx="626">
                  <c:v>6.3436774990241904</c:v>
                </c:pt>
                <c:pt idx="627">
                  <c:v>6.3436774990241904</c:v>
                </c:pt>
                <c:pt idx="628">
                  <c:v>6.37735470956033</c:v>
                </c:pt>
                <c:pt idx="629">
                  <c:v>6.37735470956033</c:v>
                </c:pt>
                <c:pt idx="630">
                  <c:v>6.4110319200964607</c:v>
                </c:pt>
                <c:pt idx="631">
                  <c:v>6.4110319200964607</c:v>
                </c:pt>
                <c:pt idx="632">
                  <c:v>6.4447151909547999</c:v>
                </c:pt>
                <c:pt idx="633">
                  <c:v>6.4447151909547999</c:v>
                </c:pt>
                <c:pt idx="634">
                  <c:v>6.4784045265000101</c:v>
                </c:pt>
                <c:pt idx="635">
                  <c:v>6.4784045265000101</c:v>
                </c:pt>
                <c:pt idx="636">
                  <c:v>6.4952491942726089</c:v>
                </c:pt>
                <c:pt idx="637">
                  <c:v>6.4952491942726089</c:v>
                </c:pt>
                <c:pt idx="638">
                  <c:v>6.5120968971204896</c:v>
                </c:pt>
                <c:pt idx="639">
                  <c:v>6.5120968971204896</c:v>
                </c:pt>
                <c:pt idx="640">
                  <c:v>6.52895371340301</c:v>
                </c:pt>
                <c:pt idx="641">
                  <c:v>6.52895371340301</c:v>
                </c:pt>
                <c:pt idx="642">
                  <c:v>6.5458105296855296</c:v>
                </c:pt>
                <c:pt idx="643">
                  <c:v>6.5458105296855296</c:v>
                </c:pt>
                <c:pt idx="644">
                  <c:v>6.56266734596805</c:v>
                </c:pt>
                <c:pt idx="645">
                  <c:v>6.56266734596805</c:v>
                </c:pt>
                <c:pt idx="646">
                  <c:v>6.5963809785330989</c:v>
                </c:pt>
                <c:pt idx="647">
                  <c:v>6.5963809785330989</c:v>
                </c:pt>
                <c:pt idx="648">
                  <c:v>6.6132377948156202</c:v>
                </c:pt>
                <c:pt idx="649">
                  <c:v>6.6132377948156202</c:v>
                </c:pt>
                <c:pt idx="650">
                  <c:v>6.6300946110981505</c:v>
                </c:pt>
                <c:pt idx="651">
                  <c:v>6.6300946110981505</c:v>
                </c:pt>
                <c:pt idx="652">
                  <c:v>6.6469514273806807</c:v>
                </c:pt>
                <c:pt idx="653">
                  <c:v>6.6469514273806807</c:v>
                </c:pt>
                <c:pt idx="654">
                  <c:v>6.6806711487361508</c:v>
                </c:pt>
                <c:pt idx="655">
                  <c:v>6.6806711487361508</c:v>
                </c:pt>
                <c:pt idx="656">
                  <c:v>6.6975340560095988</c:v>
                </c:pt>
                <c:pt idx="657">
                  <c:v>6.6975340560095988</c:v>
                </c:pt>
                <c:pt idx="658">
                  <c:v>6.7144122155508397</c:v>
                </c:pt>
                <c:pt idx="659">
                  <c:v>6.7144122155508397</c:v>
                </c:pt>
                <c:pt idx="660">
                  <c:v>6.7312934294097699</c:v>
                </c:pt>
                <c:pt idx="661">
                  <c:v>6.7312934294097699</c:v>
                </c:pt>
                <c:pt idx="662">
                  <c:v>6.748177699245141</c:v>
                </c:pt>
                <c:pt idx="663">
                  <c:v>6.748177699245141</c:v>
                </c:pt>
                <c:pt idx="664">
                  <c:v>6.765068085461551</c:v>
                </c:pt>
                <c:pt idx="665">
                  <c:v>6.765068085461551</c:v>
                </c:pt>
                <c:pt idx="666">
                  <c:v>6.8157484253317513</c:v>
                </c:pt>
                <c:pt idx="667">
                  <c:v>6.8157484253317513</c:v>
                </c:pt>
                <c:pt idx="668">
                  <c:v>6.8326602677227903</c:v>
                </c:pt>
                <c:pt idx="669">
                  <c:v>6.8326602677227903</c:v>
                </c:pt>
                <c:pt idx="670">
                  <c:v>6.8495721101138498</c:v>
                </c:pt>
                <c:pt idx="671">
                  <c:v>6.8495721101138498</c:v>
                </c:pt>
                <c:pt idx="672">
                  <c:v>6.8664839525048897</c:v>
                </c:pt>
                <c:pt idx="673">
                  <c:v>6.8664839525048897</c:v>
                </c:pt>
                <c:pt idx="674">
                  <c:v>6.8833988664256207</c:v>
                </c:pt>
                <c:pt idx="675">
                  <c:v>6.8833988664256207</c:v>
                </c:pt>
                <c:pt idx="676">
                  <c:v>6.9003137803463401</c:v>
                </c:pt>
                <c:pt idx="677">
                  <c:v>6.9003137803463401</c:v>
                </c:pt>
                <c:pt idx="678">
                  <c:v>6.9341497557123803</c:v>
                </c:pt>
                <c:pt idx="679">
                  <c:v>6.9341497557123803</c:v>
                </c:pt>
                <c:pt idx="680">
                  <c:v>6.9679857310784206</c:v>
                </c:pt>
                <c:pt idx="681">
                  <c:v>6.9679857310784206</c:v>
                </c:pt>
                <c:pt idx="682">
                  <c:v>7.0018340171504292</c:v>
                </c:pt>
                <c:pt idx="683">
                  <c:v>7.0018340171504292</c:v>
                </c:pt>
                <c:pt idx="684">
                  <c:v>7.0187612406638804</c:v>
                </c:pt>
                <c:pt idx="685">
                  <c:v>7.0187612406638804</c:v>
                </c:pt>
                <c:pt idx="686">
                  <c:v>7.0526156876907597</c:v>
                </c:pt>
                <c:pt idx="687">
                  <c:v>7.0526156876907597</c:v>
                </c:pt>
                <c:pt idx="688">
                  <c:v>7.0695429112042003</c:v>
                </c:pt>
                <c:pt idx="689">
                  <c:v>7.0695429112042003</c:v>
                </c:pt>
                <c:pt idx="690">
                  <c:v>7.08647013471764</c:v>
                </c:pt>
                <c:pt idx="691">
                  <c:v>7.08647013471764</c:v>
                </c:pt>
                <c:pt idx="692">
                  <c:v>7.1033973582310797</c:v>
                </c:pt>
                <c:pt idx="693">
                  <c:v>7.1033973582310797</c:v>
                </c:pt>
                <c:pt idx="694">
                  <c:v>7.1203276667132709</c:v>
                </c:pt>
                <c:pt idx="695">
                  <c:v>7.1203276667132709</c:v>
                </c:pt>
                <c:pt idx="696">
                  <c:v>7.1372579751954603</c:v>
                </c:pt>
                <c:pt idx="697">
                  <c:v>7.1372579751954603</c:v>
                </c:pt>
                <c:pt idx="698">
                  <c:v>7.15418828367764</c:v>
                </c:pt>
                <c:pt idx="699">
                  <c:v>7.15418828367764</c:v>
                </c:pt>
                <c:pt idx="700">
                  <c:v>7.1880489006420207</c:v>
                </c:pt>
                <c:pt idx="701">
                  <c:v>7.1880489006420207</c:v>
                </c:pt>
                <c:pt idx="702">
                  <c:v>7.23883982608859</c:v>
                </c:pt>
                <c:pt idx="703">
                  <c:v>7.23883982608859</c:v>
                </c:pt>
                <c:pt idx="704">
                  <c:v>7.2557701345707697</c:v>
                </c:pt>
                <c:pt idx="705">
                  <c:v>7.2557701345707697</c:v>
                </c:pt>
                <c:pt idx="706">
                  <c:v>7.2896369338643296</c:v>
                </c:pt>
                <c:pt idx="707">
                  <c:v>7.2896369338643296</c:v>
                </c:pt>
                <c:pt idx="708">
                  <c:v>7.3065703335111101</c:v>
                </c:pt>
                <c:pt idx="709">
                  <c:v>7.3065703335111101</c:v>
                </c:pt>
                <c:pt idx="710">
                  <c:v>7.3235037331579003</c:v>
                </c:pt>
                <c:pt idx="711">
                  <c:v>7.3235037331579003</c:v>
                </c:pt>
                <c:pt idx="712">
                  <c:v>7.3404371328046798</c:v>
                </c:pt>
                <c:pt idx="713">
                  <c:v>7.3404371328046798</c:v>
                </c:pt>
                <c:pt idx="714">
                  <c:v>7.3573705324514602</c:v>
                </c:pt>
                <c:pt idx="715">
                  <c:v>7.3573705324514602</c:v>
                </c:pt>
                <c:pt idx="716">
                  <c:v>7.3743070277837299</c:v>
                </c:pt>
                <c:pt idx="717">
                  <c:v>7.3743070277837299</c:v>
                </c:pt>
                <c:pt idx="718">
                  <c:v>7.3912435231160103</c:v>
                </c:pt>
                <c:pt idx="719">
                  <c:v>7.3912435231160103</c:v>
                </c:pt>
                <c:pt idx="720">
                  <c:v>7.4081800184482907</c:v>
                </c:pt>
                <c:pt idx="721">
                  <c:v>7.4081800184482907</c:v>
                </c:pt>
                <c:pt idx="722">
                  <c:v>7.4251165137805604</c:v>
                </c:pt>
                <c:pt idx="723">
                  <c:v>7.4251165137805604</c:v>
                </c:pt>
                <c:pt idx="724">
                  <c:v>7.4420530091128398</c:v>
                </c:pt>
                <c:pt idx="725">
                  <c:v>7.4420530091128398</c:v>
                </c:pt>
                <c:pt idx="726">
                  <c:v>7.4759259997773899</c:v>
                </c:pt>
                <c:pt idx="727">
                  <c:v>7.4759259997773899</c:v>
                </c:pt>
                <c:pt idx="728">
                  <c:v>7.4928624951096703</c:v>
                </c:pt>
                <c:pt idx="729">
                  <c:v>7.4928624951096703</c:v>
                </c:pt>
                <c:pt idx="730">
                  <c:v>7.50979899044194</c:v>
                </c:pt>
                <c:pt idx="731">
                  <c:v>7.50979899044194</c:v>
                </c:pt>
                <c:pt idx="732">
                  <c:v>7.5267354857742204</c:v>
                </c:pt>
                <c:pt idx="733">
                  <c:v>7.5267354857742204</c:v>
                </c:pt>
                <c:pt idx="734">
                  <c:v>7.5436719811064892</c:v>
                </c:pt>
                <c:pt idx="735">
                  <c:v>7.5436719811064892</c:v>
                </c:pt>
                <c:pt idx="736">
                  <c:v>7.5775449717710499</c:v>
                </c:pt>
                <c:pt idx="737">
                  <c:v>7.5775449717710499</c:v>
                </c:pt>
                <c:pt idx="738">
                  <c:v>7.5944845712996898</c:v>
                </c:pt>
                <c:pt idx="739">
                  <c:v>7.5944845712996898</c:v>
                </c:pt>
                <c:pt idx="740">
                  <c:v>7.6114241708283199</c:v>
                </c:pt>
                <c:pt idx="741">
                  <c:v>7.6114241708283199</c:v>
                </c:pt>
                <c:pt idx="742">
                  <c:v>7.62836377035695</c:v>
                </c:pt>
                <c:pt idx="743">
                  <c:v>7.62836377035695</c:v>
                </c:pt>
                <c:pt idx="744">
                  <c:v>7.6453033698855792</c:v>
                </c:pt>
                <c:pt idx="745">
                  <c:v>7.6453033698855792</c:v>
                </c:pt>
                <c:pt idx="746">
                  <c:v>7.6622616322120907</c:v>
                </c:pt>
                <c:pt idx="747">
                  <c:v>7.6622616322120907</c:v>
                </c:pt>
                <c:pt idx="748">
                  <c:v>7.6792386019432506</c:v>
                </c:pt>
                <c:pt idx="749">
                  <c:v>7.6792386019432506</c:v>
                </c:pt>
                <c:pt idx="750">
                  <c:v>7.6962155716744194</c:v>
                </c:pt>
                <c:pt idx="751">
                  <c:v>7.6962155716744194</c:v>
                </c:pt>
                <c:pt idx="752">
                  <c:v>7.7301695111367401</c:v>
                </c:pt>
                <c:pt idx="753">
                  <c:v>7.7301695111367401</c:v>
                </c:pt>
                <c:pt idx="754">
                  <c:v>7.7471464808679</c:v>
                </c:pt>
                <c:pt idx="755">
                  <c:v>7.7471464808679</c:v>
                </c:pt>
                <c:pt idx="756">
                  <c:v>7.7641265753864204</c:v>
                </c:pt>
                <c:pt idx="757">
                  <c:v>7.7641265753864204</c:v>
                </c:pt>
                <c:pt idx="758">
                  <c:v>7.7811097964183897</c:v>
                </c:pt>
                <c:pt idx="759">
                  <c:v>7.7811097964183897</c:v>
                </c:pt>
                <c:pt idx="760">
                  <c:v>7.7980961456914706</c:v>
                </c:pt>
                <c:pt idx="761">
                  <c:v>7.7980961456914706</c:v>
                </c:pt>
                <c:pt idx="762">
                  <c:v>7.8150887560590103</c:v>
                </c:pt>
                <c:pt idx="763">
                  <c:v>7.8150887560590103</c:v>
                </c:pt>
                <c:pt idx="764">
                  <c:v>7.832081366426551</c:v>
                </c:pt>
                <c:pt idx="765">
                  <c:v>7.832081366426551</c:v>
                </c:pt>
                <c:pt idx="766">
                  <c:v>7.8490771102276913</c:v>
                </c:pt>
                <c:pt idx="767">
                  <c:v>7.8490771102276913</c:v>
                </c:pt>
                <c:pt idx="768">
                  <c:v>7.8660759891964691</c:v>
                </c:pt>
                <c:pt idx="769">
                  <c:v>7.8660759891964691</c:v>
                </c:pt>
                <c:pt idx="770">
                  <c:v>7.8830748681652487</c:v>
                </c:pt>
                <c:pt idx="771">
                  <c:v>7.8830748681652487</c:v>
                </c:pt>
                <c:pt idx="772">
                  <c:v>7.9340715050715991</c:v>
                </c:pt>
                <c:pt idx="773">
                  <c:v>7.9340715050715991</c:v>
                </c:pt>
                <c:pt idx="774">
                  <c:v>7.9510703840403787</c:v>
                </c:pt>
                <c:pt idx="775">
                  <c:v>7.9510703840403787</c:v>
                </c:pt>
                <c:pt idx="776">
                  <c:v>7.9680692630091601</c:v>
                </c:pt>
                <c:pt idx="777">
                  <c:v>7.9680692630091601</c:v>
                </c:pt>
                <c:pt idx="778">
                  <c:v>7.9850712823583203</c:v>
                </c:pt>
                <c:pt idx="779">
                  <c:v>7.9850712823583203</c:v>
                </c:pt>
                <c:pt idx="780">
                  <c:v>8.0020733017074797</c:v>
                </c:pt>
                <c:pt idx="781">
                  <c:v>8.0020733017074797</c:v>
                </c:pt>
                <c:pt idx="782">
                  <c:v>8.0360773404057895</c:v>
                </c:pt>
                <c:pt idx="783">
                  <c:v>8.0360773404057895</c:v>
                </c:pt>
                <c:pt idx="784">
                  <c:v>8.0530793597549604</c:v>
                </c:pt>
                <c:pt idx="785">
                  <c:v>8.0530793597549604</c:v>
                </c:pt>
                <c:pt idx="786">
                  <c:v>8.0700845235500793</c:v>
                </c:pt>
                <c:pt idx="787">
                  <c:v>8.0700845235500793</c:v>
                </c:pt>
                <c:pt idx="788">
                  <c:v>8.1040948511403297</c:v>
                </c:pt>
                <c:pt idx="789">
                  <c:v>8.1040948511403297</c:v>
                </c:pt>
                <c:pt idx="790">
                  <c:v>8.1211063108124701</c:v>
                </c:pt>
                <c:pt idx="791">
                  <c:v>8.1211063108124701</c:v>
                </c:pt>
                <c:pt idx="792">
                  <c:v>8.1381177704845999</c:v>
                </c:pt>
                <c:pt idx="793">
                  <c:v>8.1381177704845999</c:v>
                </c:pt>
                <c:pt idx="794">
                  <c:v>8.1551292301567297</c:v>
                </c:pt>
                <c:pt idx="795">
                  <c:v>8.1551292301567297</c:v>
                </c:pt>
                <c:pt idx="796">
                  <c:v>8.1721406898288702</c:v>
                </c:pt>
                <c:pt idx="797">
                  <c:v>8.1721406898288702</c:v>
                </c:pt>
                <c:pt idx="798">
                  <c:v>8.189152149501</c:v>
                </c:pt>
                <c:pt idx="799">
                  <c:v>8.189152149501</c:v>
                </c:pt>
                <c:pt idx="800">
                  <c:v>8.2061636091731405</c:v>
                </c:pt>
                <c:pt idx="801">
                  <c:v>8.2061636091731405</c:v>
                </c:pt>
                <c:pt idx="802">
                  <c:v>8.2231750688452703</c:v>
                </c:pt>
                <c:pt idx="803">
                  <c:v>8.2231750688452703</c:v>
                </c:pt>
                <c:pt idx="804">
                  <c:v>8.2401865285174001</c:v>
                </c:pt>
                <c:pt idx="805">
                  <c:v>8.2401865285174001</c:v>
                </c:pt>
                <c:pt idx="806">
                  <c:v>8.2572011425488299</c:v>
                </c:pt>
                <c:pt idx="807">
                  <c:v>8.2572011425488299</c:v>
                </c:pt>
                <c:pt idx="808">
                  <c:v>8.2912303706116894</c:v>
                </c:pt>
                <c:pt idx="809">
                  <c:v>8.2912303706116894</c:v>
                </c:pt>
                <c:pt idx="810">
                  <c:v>8.3082449846431192</c:v>
                </c:pt>
                <c:pt idx="811">
                  <c:v>8.3082449846431192</c:v>
                </c:pt>
                <c:pt idx="812">
                  <c:v>8.3422742127059699</c:v>
                </c:pt>
                <c:pt idx="813">
                  <c:v>8.3422742127059699</c:v>
                </c:pt>
                <c:pt idx="814">
                  <c:v>8.3592919857819599</c:v>
                </c:pt>
                <c:pt idx="815">
                  <c:v>8.3592919857819599</c:v>
                </c:pt>
                <c:pt idx="816">
                  <c:v>8.3763097588579498</c:v>
                </c:pt>
                <c:pt idx="817">
                  <c:v>8.3763097588579498</c:v>
                </c:pt>
                <c:pt idx="818">
                  <c:v>8.3933306933259306</c:v>
                </c:pt>
                <c:pt idx="819">
                  <c:v>8.3933306933259306</c:v>
                </c:pt>
                <c:pt idx="820">
                  <c:v>8.4103706243725593</c:v>
                </c:pt>
                <c:pt idx="821">
                  <c:v>8.4103706243725593</c:v>
                </c:pt>
                <c:pt idx="822">
                  <c:v>8.4274200713895997</c:v>
                </c:pt>
                <c:pt idx="823">
                  <c:v>8.4274200713895997</c:v>
                </c:pt>
                <c:pt idx="824">
                  <c:v>8.4444695184066596</c:v>
                </c:pt>
                <c:pt idx="825">
                  <c:v>8.4444695184066596</c:v>
                </c:pt>
                <c:pt idx="826">
                  <c:v>8.4615221409586496</c:v>
                </c:pt>
                <c:pt idx="827">
                  <c:v>8.4615221409586496</c:v>
                </c:pt>
                <c:pt idx="828">
                  <c:v>8.4785779408205908</c:v>
                </c:pt>
                <c:pt idx="829">
                  <c:v>8.4785779408205908</c:v>
                </c:pt>
                <c:pt idx="830">
                  <c:v>8.4956337406825302</c:v>
                </c:pt>
                <c:pt idx="831">
                  <c:v>8.4956337406825302</c:v>
                </c:pt>
                <c:pt idx="832">
                  <c:v>8.5297453404064196</c:v>
                </c:pt>
                <c:pt idx="833">
                  <c:v>8.5297453404064196</c:v>
                </c:pt>
                <c:pt idx="834">
                  <c:v>8.5468106864249904</c:v>
                </c:pt>
                <c:pt idx="835">
                  <c:v>8.5468106864249904</c:v>
                </c:pt>
                <c:pt idx="836">
                  <c:v>8.5638760324435701</c:v>
                </c:pt>
                <c:pt idx="837">
                  <c:v>8.5638760324435701</c:v>
                </c:pt>
                <c:pt idx="838">
                  <c:v>8.5809413784621498</c:v>
                </c:pt>
                <c:pt idx="839">
                  <c:v>8.5809413784621498</c:v>
                </c:pt>
                <c:pt idx="840">
                  <c:v>8.5980067244807401</c:v>
                </c:pt>
                <c:pt idx="841">
                  <c:v>8.5980067244807401</c:v>
                </c:pt>
                <c:pt idx="842">
                  <c:v>8.6150784453017106</c:v>
                </c:pt>
                <c:pt idx="843">
                  <c:v>8.6150784453017106</c:v>
                </c:pt>
                <c:pt idx="844">
                  <c:v>8.6321629324123297</c:v>
                </c:pt>
                <c:pt idx="845">
                  <c:v>8.6321629324123297</c:v>
                </c:pt>
                <c:pt idx="846">
                  <c:v>8.6492506146766992</c:v>
                </c:pt>
                <c:pt idx="847">
                  <c:v>8.6492506146766992</c:v>
                </c:pt>
                <c:pt idx="848">
                  <c:v>8.6663382969410705</c:v>
                </c:pt>
                <c:pt idx="849">
                  <c:v>8.6663382969410705</c:v>
                </c:pt>
                <c:pt idx="850">
                  <c:v>8.68342597920544</c:v>
                </c:pt>
                <c:pt idx="851">
                  <c:v>8.68342597920544</c:v>
                </c:pt>
                <c:pt idx="852">
                  <c:v>8.7005136614698095</c:v>
                </c:pt>
                <c:pt idx="853">
                  <c:v>8.7005136614698095</c:v>
                </c:pt>
                <c:pt idx="854">
                  <c:v>8.7176013437341808</c:v>
                </c:pt>
                <c:pt idx="855">
                  <c:v>8.7176013437341808</c:v>
                </c:pt>
                <c:pt idx="856">
                  <c:v>8.7346922253399306</c:v>
                </c:pt>
                <c:pt idx="857">
                  <c:v>8.7346922253399306</c:v>
                </c:pt>
                <c:pt idx="858">
                  <c:v>8.7517831069456697</c:v>
                </c:pt>
                <c:pt idx="859">
                  <c:v>8.7517831069456697</c:v>
                </c:pt>
                <c:pt idx="860">
                  <c:v>8.7688739885514106</c:v>
                </c:pt>
                <c:pt idx="861">
                  <c:v>8.7688739885514106</c:v>
                </c:pt>
                <c:pt idx="862">
                  <c:v>8.7859648701571498</c:v>
                </c:pt>
                <c:pt idx="863">
                  <c:v>8.7859648701571498</c:v>
                </c:pt>
                <c:pt idx="864">
                  <c:v>8.8030557517628907</c:v>
                </c:pt>
                <c:pt idx="865">
                  <c:v>8.8030557517628907</c:v>
                </c:pt>
                <c:pt idx="866">
                  <c:v>8.8201466333686298</c:v>
                </c:pt>
                <c:pt idx="867">
                  <c:v>8.8201466333686298</c:v>
                </c:pt>
                <c:pt idx="868">
                  <c:v>8.8372407191141509</c:v>
                </c:pt>
                <c:pt idx="869">
                  <c:v>8.8372407191141509</c:v>
                </c:pt>
                <c:pt idx="870">
                  <c:v>8.85433801080225</c:v>
                </c:pt>
                <c:pt idx="871">
                  <c:v>8.85433801080225</c:v>
                </c:pt>
                <c:pt idx="872">
                  <c:v>8.8714353024903403</c:v>
                </c:pt>
                <c:pt idx="873">
                  <c:v>8.8714353024903403</c:v>
                </c:pt>
                <c:pt idx="874">
                  <c:v>8.8885325941784199</c:v>
                </c:pt>
                <c:pt idx="875">
                  <c:v>8.8885325941784199</c:v>
                </c:pt>
                <c:pt idx="876">
                  <c:v>8.9056298858665208</c:v>
                </c:pt>
                <c:pt idx="877">
                  <c:v>8.9056298858665208</c:v>
                </c:pt>
                <c:pt idx="878">
                  <c:v>8.9227303871081496</c:v>
                </c:pt>
                <c:pt idx="879">
                  <c:v>8.9227303871081496</c:v>
                </c:pt>
                <c:pt idx="880">
                  <c:v>8.9398308883497801</c:v>
                </c:pt>
                <c:pt idx="881">
                  <c:v>8.9398308883497801</c:v>
                </c:pt>
                <c:pt idx="882">
                  <c:v>8.9569313895914107</c:v>
                </c:pt>
                <c:pt idx="883">
                  <c:v>8.9569313895914107</c:v>
                </c:pt>
                <c:pt idx="884">
                  <c:v>8.9740318908330305</c:v>
                </c:pt>
                <c:pt idx="885">
                  <c:v>8.9740318908330305</c:v>
                </c:pt>
                <c:pt idx="886">
                  <c:v>8.9911323920746398</c:v>
                </c:pt>
                <c:pt idx="887">
                  <c:v>8.9911323920746398</c:v>
                </c:pt>
                <c:pt idx="888">
                  <c:v>9.0253333945578902</c:v>
                </c:pt>
                <c:pt idx="889">
                  <c:v>9.0253333945578902</c:v>
                </c:pt>
                <c:pt idx="890">
                  <c:v>9.0424338957995207</c:v>
                </c:pt>
                <c:pt idx="891">
                  <c:v>9.0424338957995207</c:v>
                </c:pt>
                <c:pt idx="892">
                  <c:v>9.0595376126299403</c:v>
                </c:pt>
                <c:pt idx="893">
                  <c:v>9.0595376126299403</c:v>
                </c:pt>
                <c:pt idx="894">
                  <c:v>9.0766477654779898</c:v>
                </c:pt>
                <c:pt idx="895">
                  <c:v>9.0766477654779898</c:v>
                </c:pt>
                <c:pt idx="896">
                  <c:v>9.1108745120371797</c:v>
                </c:pt>
                <c:pt idx="897">
                  <c:v>9.1108745120371797</c:v>
                </c:pt>
                <c:pt idx="898">
                  <c:v>9.1279878853167808</c:v>
                </c:pt>
                <c:pt idx="899">
                  <c:v>9.1279878853167808</c:v>
                </c:pt>
                <c:pt idx="900">
                  <c:v>9.1793376755492293</c:v>
                </c:pt>
                <c:pt idx="901">
                  <c:v>9.1793376755492293</c:v>
                </c:pt>
                <c:pt idx="902">
                  <c:v>9.1964574987960592</c:v>
                </c:pt>
                <c:pt idx="903">
                  <c:v>9.1964574987960592</c:v>
                </c:pt>
                <c:pt idx="904">
                  <c:v>9.2136031828030909</c:v>
                </c:pt>
                <c:pt idx="905">
                  <c:v>9.2136031828030909</c:v>
                </c:pt>
                <c:pt idx="906">
                  <c:v>9.2307521055112893</c:v>
                </c:pt>
                <c:pt idx="907">
                  <c:v>9.2307521055112893</c:v>
                </c:pt>
                <c:pt idx="908">
                  <c:v>9.2479010282194896</c:v>
                </c:pt>
                <c:pt idx="909">
                  <c:v>9.2479010282194896</c:v>
                </c:pt>
                <c:pt idx="910">
                  <c:v>9.2650531920773105</c:v>
                </c:pt>
                <c:pt idx="911">
                  <c:v>9.2650531920773105</c:v>
                </c:pt>
                <c:pt idx="912">
                  <c:v>9.2822118431378104</c:v>
                </c:pt>
                <c:pt idx="913">
                  <c:v>9.2822118431378104</c:v>
                </c:pt>
                <c:pt idx="914">
                  <c:v>9.2993704941983104</c:v>
                </c:pt>
                <c:pt idx="915">
                  <c:v>9.2993704941983104</c:v>
                </c:pt>
                <c:pt idx="916">
                  <c:v>9.3165356398277197</c:v>
                </c:pt>
                <c:pt idx="917">
                  <c:v>9.3165356398277197</c:v>
                </c:pt>
                <c:pt idx="918">
                  <c:v>9.3337007854571308</c:v>
                </c:pt>
                <c:pt idx="919">
                  <c:v>9.3337007854571308</c:v>
                </c:pt>
                <c:pt idx="920">
                  <c:v>9.3508659310865507</c:v>
                </c:pt>
                <c:pt idx="921">
                  <c:v>9.3508659310865507</c:v>
                </c:pt>
                <c:pt idx="922">
                  <c:v>9.3680343276905091</c:v>
                </c:pt>
                <c:pt idx="923">
                  <c:v>9.3680343276905091</c:v>
                </c:pt>
                <c:pt idx="924">
                  <c:v>9.3852027242944693</c:v>
                </c:pt>
                <c:pt idx="925">
                  <c:v>9.3852027242944693</c:v>
                </c:pt>
                <c:pt idx="926">
                  <c:v>9.4023711208984402</c:v>
                </c:pt>
                <c:pt idx="927">
                  <c:v>9.4023711208984402</c:v>
                </c:pt>
                <c:pt idx="928">
                  <c:v>9.4195395175024004</c:v>
                </c:pt>
                <c:pt idx="929">
                  <c:v>9.4195395175024004</c:v>
                </c:pt>
                <c:pt idx="930">
                  <c:v>9.4367144246852703</c:v>
                </c:pt>
                <c:pt idx="931">
                  <c:v>9.4367144246852703</c:v>
                </c:pt>
                <c:pt idx="932">
                  <c:v>9.4538893318681492</c:v>
                </c:pt>
                <c:pt idx="933">
                  <c:v>9.4538893318681492</c:v>
                </c:pt>
                <c:pt idx="934">
                  <c:v>9.4710642390510191</c:v>
                </c:pt>
                <c:pt idx="935">
                  <c:v>9.4710642390510191</c:v>
                </c:pt>
                <c:pt idx="936">
                  <c:v>9.4882391462338997</c:v>
                </c:pt>
                <c:pt idx="937">
                  <c:v>9.4882391462338997</c:v>
                </c:pt>
                <c:pt idx="938">
                  <c:v>9.5054270993014693</c:v>
                </c:pt>
                <c:pt idx="939">
                  <c:v>9.5054270993014693</c:v>
                </c:pt>
                <c:pt idx="940">
                  <c:v>9.5226150523690301</c:v>
                </c:pt>
                <c:pt idx="941">
                  <c:v>9.5226150523690301</c:v>
                </c:pt>
                <c:pt idx="942">
                  <c:v>9.5398128065883103</c:v>
                </c:pt>
                <c:pt idx="943">
                  <c:v>9.5398128065883103</c:v>
                </c:pt>
                <c:pt idx="944">
                  <c:v>9.5570105608075906</c:v>
                </c:pt>
                <c:pt idx="945">
                  <c:v>9.5570105608075906</c:v>
                </c:pt>
                <c:pt idx="946">
                  <c:v>9.5914126108034807</c:v>
                </c:pt>
                <c:pt idx="947">
                  <c:v>9.5914126108034807</c:v>
                </c:pt>
                <c:pt idx="948">
                  <c:v>9.6258277563646502</c:v>
                </c:pt>
                <c:pt idx="949">
                  <c:v>9.6258277563646502</c:v>
                </c:pt>
                <c:pt idx="950">
                  <c:v>9.6430418844110495</c:v>
                </c:pt>
                <c:pt idx="951">
                  <c:v>9.6430418844110495</c:v>
                </c:pt>
                <c:pt idx="952">
                  <c:v>9.6602625739699608</c:v>
                </c:pt>
                <c:pt idx="953">
                  <c:v>9.6602625739699608</c:v>
                </c:pt>
                <c:pt idx="954">
                  <c:v>9.6774832635288703</c:v>
                </c:pt>
                <c:pt idx="955">
                  <c:v>9.6774832635288703</c:v>
                </c:pt>
                <c:pt idx="956">
                  <c:v>9.7119312104153899</c:v>
                </c:pt>
                <c:pt idx="957">
                  <c:v>9.7119312104153899</c:v>
                </c:pt>
                <c:pt idx="958">
                  <c:v>9.7291617578943193</c:v>
                </c:pt>
                <c:pt idx="959">
                  <c:v>9.7291617578943193</c:v>
                </c:pt>
                <c:pt idx="960">
                  <c:v>9.7463955949012195</c:v>
                </c:pt>
                <c:pt idx="961">
                  <c:v>9.7463955949012195</c:v>
                </c:pt>
                <c:pt idx="962">
                  <c:v>9.7636294319081092</c:v>
                </c:pt>
                <c:pt idx="963">
                  <c:v>9.7636294319081092</c:v>
                </c:pt>
                <c:pt idx="964">
                  <c:v>9.7808632689150006</c:v>
                </c:pt>
                <c:pt idx="965">
                  <c:v>9.7808632689150006</c:v>
                </c:pt>
                <c:pt idx="966">
                  <c:v>9.7980971059218902</c:v>
                </c:pt>
                <c:pt idx="967">
                  <c:v>9.7980971059218902</c:v>
                </c:pt>
                <c:pt idx="968">
                  <c:v>9.8153441236836603</c:v>
                </c:pt>
                <c:pt idx="969">
                  <c:v>9.8153441236836603</c:v>
                </c:pt>
                <c:pt idx="970">
                  <c:v>9.8498513576137494</c:v>
                </c:pt>
                <c:pt idx="971">
                  <c:v>9.8498513576137494</c:v>
                </c:pt>
                <c:pt idx="972">
                  <c:v>9.8671049745787993</c:v>
                </c:pt>
                <c:pt idx="973">
                  <c:v>9.8671049745787993</c:v>
                </c:pt>
                <c:pt idx="974">
                  <c:v>9.8843685055164503</c:v>
                </c:pt>
                <c:pt idx="975">
                  <c:v>9.8843685055164503</c:v>
                </c:pt>
                <c:pt idx="976">
                  <c:v>9.9016320364540906</c:v>
                </c:pt>
                <c:pt idx="977">
                  <c:v>9.9016320364540906</c:v>
                </c:pt>
                <c:pt idx="978">
                  <c:v>9.9188955673917292</c:v>
                </c:pt>
                <c:pt idx="979">
                  <c:v>9.9188955673917292</c:v>
                </c:pt>
                <c:pt idx="980">
                  <c:v>9.9361590983293802</c:v>
                </c:pt>
                <c:pt idx="981">
                  <c:v>9.9361590983293802</c:v>
                </c:pt>
                <c:pt idx="982">
                  <c:v>9.9534491426568206</c:v>
                </c:pt>
                <c:pt idx="983">
                  <c:v>9.9534491426568206</c:v>
                </c:pt>
                <c:pt idx="984">
                  <c:v>9.9707391869842699</c:v>
                </c:pt>
                <c:pt idx="985">
                  <c:v>9.9707391869842699</c:v>
                </c:pt>
                <c:pt idx="986">
                  <c:v>9.9880292313117103</c:v>
                </c:pt>
                <c:pt idx="987">
                  <c:v>9.9880292313117103</c:v>
                </c:pt>
                <c:pt idx="988">
                  <c:v>10.005322597453601</c:v>
                </c:pt>
                <c:pt idx="989">
                  <c:v>10.005322597453601</c:v>
                </c:pt>
                <c:pt idx="990">
                  <c:v>10.0226192873253</c:v>
                </c:pt>
                <c:pt idx="991">
                  <c:v>10.0226192873253</c:v>
                </c:pt>
                <c:pt idx="992">
                  <c:v>10.039925957975999</c:v>
                </c:pt>
                <c:pt idx="993">
                  <c:v>10.039925957975999</c:v>
                </c:pt>
                <c:pt idx="994">
                  <c:v>10.057232628626601</c:v>
                </c:pt>
                <c:pt idx="995">
                  <c:v>10.057232628626601</c:v>
                </c:pt>
                <c:pt idx="996">
                  <c:v>10.0745426300453</c:v>
                </c:pt>
                <c:pt idx="997">
                  <c:v>10.0745426300453</c:v>
                </c:pt>
                <c:pt idx="998">
                  <c:v>10.091852631463899</c:v>
                </c:pt>
                <c:pt idx="999">
                  <c:v>10.091852631463899</c:v>
                </c:pt>
                <c:pt idx="1000">
                  <c:v>10.109162632882599</c:v>
                </c:pt>
                <c:pt idx="1001">
                  <c:v>10.109162632882599</c:v>
                </c:pt>
                <c:pt idx="1002">
                  <c:v>10.126472634301299</c:v>
                </c:pt>
                <c:pt idx="1003">
                  <c:v>10.126472634301299</c:v>
                </c:pt>
                <c:pt idx="1004">
                  <c:v>10.143856295300401</c:v>
                </c:pt>
                <c:pt idx="1005">
                  <c:v>10.143856295300401</c:v>
                </c:pt>
                <c:pt idx="1006">
                  <c:v>10.1612770288609</c:v>
                </c:pt>
                <c:pt idx="1007">
                  <c:v>10.1612770288609</c:v>
                </c:pt>
                <c:pt idx="1008">
                  <c:v>10.178704521192801</c:v>
                </c:pt>
                <c:pt idx="1009">
                  <c:v>10.178704521192801</c:v>
                </c:pt>
                <c:pt idx="1010">
                  <c:v>10.1961353955337</c:v>
                </c:pt>
                <c:pt idx="1011">
                  <c:v>10.1961353955337</c:v>
                </c:pt>
                <c:pt idx="1012">
                  <c:v>10.2135832029175</c:v>
                </c:pt>
                <c:pt idx="1013">
                  <c:v>10.2135832029175</c:v>
                </c:pt>
                <c:pt idx="1014">
                  <c:v>10.231051377391699</c:v>
                </c:pt>
                <c:pt idx="1015">
                  <c:v>10.231051377391699</c:v>
                </c:pt>
                <c:pt idx="1016">
                  <c:v>10.248550197786001</c:v>
                </c:pt>
                <c:pt idx="1017">
                  <c:v>10.248550197786001</c:v>
                </c:pt>
                <c:pt idx="1018">
                  <c:v>10.2660763547479</c:v>
                </c:pt>
                <c:pt idx="1019">
                  <c:v>10.2660763547479</c:v>
                </c:pt>
                <c:pt idx="1020">
                  <c:v>10.283602511709899</c:v>
                </c:pt>
                <c:pt idx="1021">
                  <c:v>10.283602511709899</c:v>
                </c:pt>
                <c:pt idx="1022">
                  <c:v>10.301135518840701</c:v>
                </c:pt>
                <c:pt idx="1023">
                  <c:v>10.301135518840701</c:v>
                </c:pt>
                <c:pt idx="1024">
                  <c:v>10.336325344058899</c:v>
                </c:pt>
                <c:pt idx="1025">
                  <c:v>10.336325344058899</c:v>
                </c:pt>
                <c:pt idx="1026">
                  <c:v>10.3539687275016</c:v>
                </c:pt>
                <c:pt idx="1027">
                  <c:v>10.3539687275016</c:v>
                </c:pt>
                <c:pt idx="1028">
                  <c:v>10.3718407433055</c:v>
                </c:pt>
                <c:pt idx="1029">
                  <c:v>10.3718407433055</c:v>
                </c:pt>
                <c:pt idx="1030">
                  <c:v>10.3898311405871</c:v>
                </c:pt>
                <c:pt idx="1031">
                  <c:v>10.3898311405871</c:v>
                </c:pt>
                <c:pt idx="1032">
                  <c:v>10.407843234830199</c:v>
                </c:pt>
                <c:pt idx="1033">
                  <c:v>10.407843234830199</c:v>
                </c:pt>
                <c:pt idx="1034">
                  <c:v>10.4258661993776</c:v>
                </c:pt>
                <c:pt idx="1035">
                  <c:v>10.4258661993776</c:v>
                </c:pt>
                <c:pt idx="1036">
                  <c:v>10.444169046496601</c:v>
                </c:pt>
                <c:pt idx="1037">
                  <c:v>10.444169046496601</c:v>
                </c:pt>
                <c:pt idx="1038">
                  <c:v>10.4624943648829</c:v>
                </c:pt>
                <c:pt idx="1039">
                  <c:v>10.4624943648829</c:v>
                </c:pt>
                <c:pt idx="1040">
                  <c:v>10.4818580122953</c:v>
                </c:pt>
                <c:pt idx="1041">
                  <c:v>10.4818580122953</c:v>
                </c:pt>
                <c:pt idx="1042">
                  <c:v>10.501314248328301</c:v>
                </c:pt>
                <c:pt idx="1043">
                  <c:v>10.501314248328301</c:v>
                </c:pt>
                <c:pt idx="1044">
                  <c:v>10.520795895205</c:v>
                </c:pt>
                <c:pt idx="1045">
                  <c:v>10.520795895205</c:v>
                </c:pt>
                <c:pt idx="1046">
                  <c:v>10.540388451391699</c:v>
                </c:pt>
                <c:pt idx="1047">
                  <c:v>10.540388451391699</c:v>
                </c:pt>
                <c:pt idx="1048">
                  <c:v>10.5599810075785</c:v>
                </c:pt>
                <c:pt idx="1049">
                  <c:v>10.5599810075785</c:v>
                </c:pt>
                <c:pt idx="1050">
                  <c:v>10.579672777501999</c:v>
                </c:pt>
                <c:pt idx="1051">
                  <c:v>10.579672777501999</c:v>
                </c:pt>
                <c:pt idx="1052">
                  <c:v>10.5993688848197</c:v>
                </c:pt>
                <c:pt idx="1053">
                  <c:v>10.5993688848197</c:v>
                </c:pt>
                <c:pt idx="1054">
                  <c:v>10.658535417655701</c:v>
                </c:pt>
                <c:pt idx="1055">
                  <c:v>10.658535417655701</c:v>
                </c:pt>
                <c:pt idx="1056">
                  <c:v>10.6782619499105</c:v>
                </c:pt>
                <c:pt idx="1057">
                  <c:v>10.6782619499105</c:v>
                </c:pt>
                <c:pt idx="1058">
                  <c:v>10.717811092283799</c:v>
                </c:pt>
                <c:pt idx="1059">
                  <c:v>10.717811092283799</c:v>
                </c:pt>
                <c:pt idx="1060">
                  <c:v>10.7376427646312</c:v>
                </c:pt>
                <c:pt idx="1061">
                  <c:v>10.7376427646312</c:v>
                </c:pt>
                <c:pt idx="1062">
                  <c:v>10.7574832530142</c:v>
                </c:pt>
                <c:pt idx="1063">
                  <c:v>10.7574832530142</c:v>
                </c:pt>
                <c:pt idx="1064">
                  <c:v>10.7774079051122</c:v>
                </c:pt>
                <c:pt idx="1065">
                  <c:v>10.7774079051122</c:v>
                </c:pt>
                <c:pt idx="1066">
                  <c:v>10.79771345634</c:v>
                </c:pt>
                <c:pt idx="1067">
                  <c:v>10.79771345634</c:v>
                </c:pt>
                <c:pt idx="1068">
                  <c:v>10.818083925977801</c:v>
                </c:pt>
                <c:pt idx="1069">
                  <c:v>10.818083925977801</c:v>
                </c:pt>
                <c:pt idx="1070">
                  <c:v>10.8386232894218</c:v>
                </c:pt>
                <c:pt idx="1071">
                  <c:v>10.8386232894218</c:v>
                </c:pt>
                <c:pt idx="1072">
                  <c:v>10.8592386366381</c:v>
                </c:pt>
                <c:pt idx="1073">
                  <c:v>10.8592386366381</c:v>
                </c:pt>
                <c:pt idx="1074">
                  <c:v>10.8798778497345</c:v>
                </c:pt>
                <c:pt idx="1075">
                  <c:v>10.8798778497345</c:v>
                </c:pt>
                <c:pt idx="1076">
                  <c:v>10.9213097986654</c:v>
                </c:pt>
                <c:pt idx="1077">
                  <c:v>10.9213097986654</c:v>
                </c:pt>
                <c:pt idx="1078">
                  <c:v>10.9421177150871</c:v>
                </c:pt>
                <c:pt idx="1079">
                  <c:v>10.9421177150871</c:v>
                </c:pt>
                <c:pt idx="1080">
                  <c:v>10.9631219326071</c:v>
                </c:pt>
                <c:pt idx="1081">
                  <c:v>10.9631219326071</c:v>
                </c:pt>
                <c:pt idx="1082">
                  <c:v>10.984220718879</c:v>
                </c:pt>
                <c:pt idx="1083">
                  <c:v>10.984220718879</c:v>
                </c:pt>
                <c:pt idx="1084">
                  <c:v>11.0053897508127</c:v>
                </c:pt>
                <c:pt idx="1085">
                  <c:v>11.0053897508127</c:v>
                </c:pt>
                <c:pt idx="1086">
                  <c:v>11.026583989976601</c:v>
                </c:pt>
                <c:pt idx="1087">
                  <c:v>11.026583989976601</c:v>
                </c:pt>
                <c:pt idx="1088">
                  <c:v>11.0478035024998</c:v>
                </c:pt>
                <c:pt idx="1089">
                  <c:v>11.0478035024998</c:v>
                </c:pt>
                <c:pt idx="1090">
                  <c:v>11.0690382116184</c:v>
                </c:pt>
                <c:pt idx="1091">
                  <c:v>11.0690382116184</c:v>
                </c:pt>
                <c:pt idx="1092">
                  <c:v>11.090318652343001</c:v>
                </c:pt>
                <c:pt idx="1093">
                  <c:v>11.090318652343001</c:v>
                </c:pt>
                <c:pt idx="1094">
                  <c:v>11.133063691452501</c:v>
                </c:pt>
                <c:pt idx="1095">
                  <c:v>11.133063691452501</c:v>
                </c:pt>
                <c:pt idx="1096">
                  <c:v>11.1550169859951</c:v>
                </c:pt>
                <c:pt idx="1097">
                  <c:v>11.1550169859951</c:v>
                </c:pt>
                <c:pt idx="1098">
                  <c:v>11.1771012472464</c:v>
                </c:pt>
                <c:pt idx="1099">
                  <c:v>11.1771012472464</c:v>
                </c:pt>
                <c:pt idx="1100">
                  <c:v>11.199218502912</c:v>
                </c:pt>
                <c:pt idx="1101">
                  <c:v>11.199218502912</c:v>
                </c:pt>
                <c:pt idx="1102">
                  <c:v>11.221496671877601</c:v>
                </c:pt>
                <c:pt idx="1103">
                  <c:v>11.221496671877601</c:v>
                </c:pt>
                <c:pt idx="1104">
                  <c:v>11.243853383871601</c:v>
                </c:pt>
                <c:pt idx="1105">
                  <c:v>11.243853383871601</c:v>
                </c:pt>
                <c:pt idx="1106">
                  <c:v>11.2662778777109</c:v>
                </c:pt>
                <c:pt idx="1107">
                  <c:v>11.2662778777109</c:v>
                </c:pt>
                <c:pt idx="1108">
                  <c:v>11.2887307426204</c:v>
                </c:pt>
                <c:pt idx="1109">
                  <c:v>11.2887307426204</c:v>
                </c:pt>
                <c:pt idx="1110">
                  <c:v>11.3114074474408</c:v>
                </c:pt>
                <c:pt idx="1111">
                  <c:v>11.3114074474408</c:v>
                </c:pt>
                <c:pt idx="1112">
                  <c:v>11.3342182994348</c:v>
                </c:pt>
                <c:pt idx="1113">
                  <c:v>11.3342182994348</c:v>
                </c:pt>
                <c:pt idx="1114">
                  <c:v>11.357099791486499</c:v>
                </c:pt>
                <c:pt idx="1115">
                  <c:v>11.357099791486499</c:v>
                </c:pt>
                <c:pt idx="1116">
                  <c:v>11.3801838800825</c:v>
                </c:pt>
                <c:pt idx="1117">
                  <c:v>11.3801838800825</c:v>
                </c:pt>
                <c:pt idx="1118">
                  <c:v>11.403523310190501</c:v>
                </c:pt>
                <c:pt idx="1119">
                  <c:v>11.403523310190501</c:v>
                </c:pt>
                <c:pt idx="1120">
                  <c:v>11.4268996892643</c:v>
                </c:pt>
                <c:pt idx="1121">
                  <c:v>11.4268996892643</c:v>
                </c:pt>
                <c:pt idx="1122">
                  <c:v>11.4507867173956</c:v>
                </c:pt>
                <c:pt idx="1123">
                  <c:v>11.4507867173956</c:v>
                </c:pt>
                <c:pt idx="1124">
                  <c:v>11.474816354650001</c:v>
                </c:pt>
                <c:pt idx="1125">
                  <c:v>11.474816354650001</c:v>
                </c:pt>
                <c:pt idx="1126">
                  <c:v>11.548017994930101</c:v>
                </c:pt>
                <c:pt idx="1127">
                  <c:v>11.548017994930101</c:v>
                </c:pt>
                <c:pt idx="1128">
                  <c:v>11.572683912945999</c:v>
                </c:pt>
                <c:pt idx="1129">
                  <c:v>11.572683912945999</c:v>
                </c:pt>
                <c:pt idx="1130">
                  <c:v>11.5976633807672</c:v>
                </c:pt>
                <c:pt idx="1131">
                  <c:v>11.5976633807672</c:v>
                </c:pt>
                <c:pt idx="1132">
                  <c:v>11.622685270554699</c:v>
                </c:pt>
                <c:pt idx="1133">
                  <c:v>11.622685270554699</c:v>
                </c:pt>
                <c:pt idx="1134">
                  <c:v>11.6477497387139</c:v>
                </c:pt>
                <c:pt idx="1135">
                  <c:v>11.6477497387139</c:v>
                </c:pt>
                <c:pt idx="1136">
                  <c:v>11.6981072481247</c:v>
                </c:pt>
                <c:pt idx="1137">
                  <c:v>11.6981072481247</c:v>
                </c:pt>
                <c:pt idx="1138">
                  <c:v>11.7233003701652</c:v>
                </c:pt>
                <c:pt idx="1139">
                  <c:v>11.7233003701652</c:v>
                </c:pt>
                <c:pt idx="1140">
                  <c:v>11.748500684076101</c:v>
                </c:pt>
                <c:pt idx="1141">
                  <c:v>11.748500684076101</c:v>
                </c:pt>
                <c:pt idx="1142">
                  <c:v>11.774132836070301</c:v>
                </c:pt>
                <c:pt idx="1143">
                  <c:v>11.774132836070301</c:v>
                </c:pt>
                <c:pt idx="1144">
                  <c:v>11.800382722164899</c:v>
                </c:pt>
                <c:pt idx="1145">
                  <c:v>11.800382722164899</c:v>
                </c:pt>
                <c:pt idx="1146">
                  <c:v>11.8267345647934</c:v>
                </c:pt>
                <c:pt idx="1147">
                  <c:v>11.8267345647934</c:v>
                </c:pt>
                <c:pt idx="1148">
                  <c:v>11.8795645620584</c:v>
                </c:pt>
                <c:pt idx="1149">
                  <c:v>11.8795645620584</c:v>
                </c:pt>
                <c:pt idx="1150">
                  <c:v>11.906846430614999</c:v>
                </c:pt>
                <c:pt idx="1151">
                  <c:v>11.906846430614999</c:v>
                </c:pt>
                <c:pt idx="1152">
                  <c:v>11.9341706097619</c:v>
                </c:pt>
                <c:pt idx="1153">
                  <c:v>11.9341706097619</c:v>
                </c:pt>
                <c:pt idx="1154">
                  <c:v>11.9615969035614</c:v>
                </c:pt>
                <c:pt idx="1155">
                  <c:v>11.9615969035614</c:v>
                </c:pt>
                <c:pt idx="1156">
                  <c:v>11.989186500269801</c:v>
                </c:pt>
                <c:pt idx="1157">
                  <c:v>11.989186500269801</c:v>
                </c:pt>
                <c:pt idx="1158">
                  <c:v>12.0168020677312</c:v>
                </c:pt>
                <c:pt idx="1159">
                  <c:v>12.0168020677312</c:v>
                </c:pt>
                <c:pt idx="1160">
                  <c:v>12.044522041875</c:v>
                </c:pt>
                <c:pt idx="1161">
                  <c:v>12.044522041875</c:v>
                </c:pt>
                <c:pt idx="1162">
                  <c:v>12.072329654255</c:v>
                </c:pt>
                <c:pt idx="1163">
                  <c:v>12.072329654255</c:v>
                </c:pt>
                <c:pt idx="1164">
                  <c:v>12.1008220944189</c:v>
                </c:pt>
                <c:pt idx="1165">
                  <c:v>12.1008220944189</c:v>
                </c:pt>
                <c:pt idx="1166">
                  <c:v>12.129566102890299</c:v>
                </c:pt>
                <c:pt idx="1167">
                  <c:v>12.129566102890299</c:v>
                </c:pt>
                <c:pt idx="1168">
                  <c:v>12.158585400742799</c:v>
                </c:pt>
                <c:pt idx="1169">
                  <c:v>12.158585400742799</c:v>
                </c:pt>
                <c:pt idx="1170">
                  <c:v>12.1876719618683</c:v>
                </c:pt>
                <c:pt idx="1171">
                  <c:v>12.1876719618683</c:v>
                </c:pt>
                <c:pt idx="1172">
                  <c:v>12.216972037957101</c:v>
                </c:pt>
                <c:pt idx="1173">
                  <c:v>12.216972037957101</c:v>
                </c:pt>
                <c:pt idx="1174">
                  <c:v>12.2463998046223</c:v>
                </c:pt>
                <c:pt idx="1175">
                  <c:v>12.2463998046223</c:v>
                </c:pt>
                <c:pt idx="1176">
                  <c:v>12.305612760219701</c:v>
                </c:pt>
                <c:pt idx="1177">
                  <c:v>12.305612760219701</c:v>
                </c:pt>
                <c:pt idx="1178">
                  <c:v>12.335369932679701</c:v>
                </c:pt>
                <c:pt idx="1179">
                  <c:v>12.335369932679701</c:v>
                </c:pt>
                <c:pt idx="1180">
                  <c:v>12.365197979657401</c:v>
                </c:pt>
                <c:pt idx="1181">
                  <c:v>12.365197979657401</c:v>
                </c:pt>
                <c:pt idx="1182">
                  <c:v>12.396022742942799</c:v>
                </c:pt>
                <c:pt idx="1183">
                  <c:v>12.396022742942799</c:v>
                </c:pt>
                <c:pt idx="1184">
                  <c:v>12.4313184630302</c:v>
                </c:pt>
                <c:pt idx="1185">
                  <c:v>12.4313184630302</c:v>
                </c:pt>
                <c:pt idx="1186">
                  <c:v>12.4674590662234</c:v>
                </c:pt>
                <c:pt idx="1187">
                  <c:v>12.4674590662234</c:v>
                </c:pt>
                <c:pt idx="1188">
                  <c:v>12.540039945936298</c:v>
                </c:pt>
                <c:pt idx="1189">
                  <c:v>12.540039945936298</c:v>
                </c:pt>
                <c:pt idx="1190">
                  <c:v>12.577193709765599</c:v>
                </c:pt>
                <c:pt idx="1191">
                  <c:v>12.577193709765599</c:v>
                </c:pt>
                <c:pt idx="1192">
                  <c:v>12.6146659799285</c:v>
                </c:pt>
                <c:pt idx="1193">
                  <c:v>12.6146659799285</c:v>
                </c:pt>
                <c:pt idx="1194">
                  <c:v>12.653094007202101</c:v>
                </c:pt>
                <c:pt idx="1195">
                  <c:v>12.653094007202101</c:v>
                </c:pt>
                <c:pt idx="1196">
                  <c:v>12.6920881616632</c:v>
                </c:pt>
                <c:pt idx="1197">
                  <c:v>12.6920881616632</c:v>
                </c:pt>
                <c:pt idx="1198">
                  <c:v>12.7312046096194</c:v>
                </c:pt>
                <c:pt idx="1199">
                  <c:v>12.7312046096194</c:v>
                </c:pt>
                <c:pt idx="1200">
                  <c:v>12.770800251810998</c:v>
                </c:pt>
                <c:pt idx="1201">
                  <c:v>12.770800251810998</c:v>
                </c:pt>
                <c:pt idx="1202">
                  <c:v>12.816807213703498</c:v>
                </c:pt>
                <c:pt idx="1203">
                  <c:v>12.816807213703498</c:v>
                </c:pt>
                <c:pt idx="1204">
                  <c:v>12.915097171749002</c:v>
                </c:pt>
                <c:pt idx="1205">
                  <c:v>12.915097171749002</c:v>
                </c:pt>
                <c:pt idx="1206">
                  <c:v>12.964916910209102</c:v>
                </c:pt>
                <c:pt idx="1207">
                  <c:v>12.964916910209102</c:v>
                </c:pt>
                <c:pt idx="1208">
                  <c:v>13.0149370729044</c:v>
                </c:pt>
                <c:pt idx="1209">
                  <c:v>13.0149370729044</c:v>
                </c:pt>
                <c:pt idx="1210">
                  <c:v>13.0650725558595</c:v>
                </c:pt>
                <c:pt idx="1211">
                  <c:v>13.0650725558595</c:v>
                </c:pt>
                <c:pt idx="1212">
                  <c:v>13.116943037627998</c:v>
                </c:pt>
                <c:pt idx="1213">
                  <c:v>13.116943037627998</c:v>
                </c:pt>
                <c:pt idx="1214">
                  <c:v>13.169535687121</c:v>
                </c:pt>
                <c:pt idx="1215">
                  <c:v>13.169535687121</c:v>
                </c:pt>
                <c:pt idx="1216">
                  <c:v>13.224352899439697</c:v>
                </c:pt>
                <c:pt idx="1217">
                  <c:v>13.224352899439697</c:v>
                </c:pt>
                <c:pt idx="1218">
                  <c:v>13.2803371878917</c:v>
                </c:pt>
                <c:pt idx="1219">
                  <c:v>13.2803371878917</c:v>
                </c:pt>
                <c:pt idx="1220">
                  <c:v>13.338343651311202</c:v>
                </c:pt>
                <c:pt idx="1221">
                  <c:v>13.338343651311202</c:v>
                </c:pt>
                <c:pt idx="1222">
                  <c:v>13.396898824519701</c:v>
                </c:pt>
                <c:pt idx="1223">
                  <c:v>13.396898824519701</c:v>
                </c:pt>
                <c:pt idx="1224">
                  <c:v>13.518789185076399</c:v>
                </c:pt>
                <c:pt idx="1225">
                  <c:v>13.518789185076399</c:v>
                </c:pt>
                <c:pt idx="1226">
                  <c:v>13.580561478515598</c:v>
                </c:pt>
                <c:pt idx="1227">
                  <c:v>13.580561478515598</c:v>
                </c:pt>
                <c:pt idx="1228">
                  <c:v>13.6425553368524</c:v>
                </c:pt>
                <c:pt idx="1229">
                  <c:v>13.6425553368524</c:v>
                </c:pt>
                <c:pt idx="1230">
                  <c:v>13.705498080775898</c:v>
                </c:pt>
                <c:pt idx="1231">
                  <c:v>13.705498080775898</c:v>
                </c:pt>
                <c:pt idx="1232">
                  <c:v>13.768578857032701</c:v>
                </c:pt>
                <c:pt idx="1233">
                  <c:v>13.768578857032701</c:v>
                </c:pt>
                <c:pt idx="1234">
                  <c:v>13.831752059335201</c:v>
                </c:pt>
                <c:pt idx="1235">
                  <c:v>13.831752059335201</c:v>
                </c:pt>
                <c:pt idx="1236">
                  <c:v>13.8949252616378</c:v>
                </c:pt>
                <c:pt idx="1237">
                  <c:v>13.8949252616378</c:v>
                </c:pt>
                <c:pt idx="1238">
                  <c:v>13.958612447095097</c:v>
                </c:pt>
                <c:pt idx="1239">
                  <c:v>13.958612447095097</c:v>
                </c:pt>
                <c:pt idx="1240">
                  <c:v>14.022394053880099</c:v>
                </c:pt>
                <c:pt idx="1241">
                  <c:v>14.022394053880099</c:v>
                </c:pt>
                <c:pt idx="1242">
                  <c:v>14.086413120109501</c:v>
                </c:pt>
                <c:pt idx="1243">
                  <c:v>14.086413120109501</c:v>
                </c:pt>
                <c:pt idx="1244">
                  <c:v>14.161120586961601</c:v>
                </c:pt>
                <c:pt idx="1245">
                  <c:v>14.161120586961601</c:v>
                </c:pt>
                <c:pt idx="1246">
                  <c:v>14.235893130004298</c:v>
                </c:pt>
                <c:pt idx="1247">
                  <c:v>14.235893130004298</c:v>
                </c:pt>
                <c:pt idx="1248">
                  <c:v>14.311190853331802</c:v>
                </c:pt>
                <c:pt idx="1249">
                  <c:v>14.311190853331802</c:v>
                </c:pt>
                <c:pt idx="1250">
                  <c:v>14.394789691523698</c:v>
                </c:pt>
                <c:pt idx="1251">
                  <c:v>14.394789691523698</c:v>
                </c:pt>
                <c:pt idx="1252">
                  <c:v>14.516215521748499</c:v>
                </c:pt>
                <c:pt idx="1253">
                  <c:v>14.516215521748499</c:v>
                </c:pt>
                <c:pt idx="1254">
                  <c:v>14.655894908150803</c:v>
                </c:pt>
                <c:pt idx="1255">
                  <c:v>14.655894908150803</c:v>
                </c:pt>
                <c:pt idx="1256">
                  <c:v>14.875288494505201</c:v>
                </c:pt>
                <c:pt idx="1257">
                  <c:v>14.875288494505201</c:v>
                </c:pt>
                <c:pt idx="1258">
                  <c:v>15.107235937299498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7E6E-814D-AB0C-DFB88A08A70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95708416"/>
        <c:axId val="195710336"/>
      </c:scatterChart>
      <c:valAx>
        <c:axId val="195708416"/>
        <c:scaling>
          <c:orientation val="minMax"/>
          <c:max val="5"/>
        </c:scaling>
        <c:delete val="0"/>
        <c:axPos val="b"/>
        <c:title>
          <c:tx>
            <c:rich>
              <a:bodyPr/>
              <a:lstStyle/>
              <a:p>
                <a:pPr algn="ctr">
                  <a:defRPr/>
                </a:pPr>
                <a:r>
                  <a:rPr lang="en-US"/>
                  <a:t>Years</a:t>
                </a:r>
              </a:p>
            </c:rich>
          </c:tx>
          <c:layout>
            <c:manualLayout>
              <c:xMode val="edge"/>
              <c:yMode val="edge"/>
              <c:x val="0.49038773720537743"/>
              <c:y val="0.90345649791726823"/>
            </c:manualLayout>
          </c:layout>
          <c:overlay val="0"/>
        </c:title>
        <c:numFmt formatCode="0" sourceLinked="0"/>
        <c:majorTickMark val="out"/>
        <c:minorTickMark val="out"/>
        <c:tickLblPos val="nextTo"/>
        <c:spPr>
          <a:ln w="19050"/>
        </c:spPr>
        <c:txPr>
          <a:bodyPr rot="0" vert="horz"/>
          <a:lstStyle/>
          <a:p>
            <a:pPr>
              <a:defRPr/>
            </a:pPr>
            <a:endParaRPr lang="en-US"/>
          </a:p>
        </c:txPr>
        <c:crossAx val="195710336"/>
        <c:crosses val="autoZero"/>
        <c:crossBetween val="midCat"/>
        <c:majorUnit val="1"/>
        <c:minorUnit val="0.5"/>
      </c:valAx>
      <c:valAx>
        <c:axId val="195710336"/>
        <c:scaling>
          <c:orientation val="minMax"/>
          <c:max val="18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Cumulative Incidence (%)</a:t>
                </a:r>
              </a:p>
            </c:rich>
          </c:tx>
          <c:layout>
            <c:manualLayout>
              <c:xMode val="edge"/>
              <c:yMode val="edge"/>
              <c:x val="1.0315394457340709E-2"/>
              <c:y val="0.17139151198676031"/>
            </c:manualLayout>
          </c:layout>
          <c:overlay val="0"/>
        </c:title>
        <c:numFmt formatCode="#,##0" sourceLinked="0"/>
        <c:majorTickMark val="out"/>
        <c:minorTickMark val="none"/>
        <c:tickLblPos val="nextTo"/>
        <c:spPr>
          <a:ln w="19050"/>
        </c:spPr>
        <c:crossAx val="195708416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65944021564757627"/>
          <c:y val="0.63319121304941994"/>
          <c:w val="0.2225832746264583"/>
          <c:h val="0.16004655750087959"/>
        </c:manualLayout>
      </c:layout>
      <c:overlay val="0"/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1800"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4998385885782906E-3"/>
          <c:y val="3.1479434061050184E-3"/>
          <c:w val="0.95093938969374603"/>
          <c:h val="0.9523403671193329"/>
        </c:manualLayout>
      </c:layout>
      <c:scatterChart>
        <c:scatterStyle val="lineMarker"/>
        <c:varyColors val="0"/>
        <c:ser>
          <c:idx val="0"/>
          <c:order val="0"/>
          <c:spPr>
            <a:ln w="25400" cap="rnd">
              <a:noFill/>
              <a:round/>
            </a:ln>
            <a:effectLst/>
          </c:spPr>
          <c:marker>
            <c:symbol val="square"/>
            <c:size val="12"/>
            <c:spPr>
              <a:solidFill>
                <a:schemeClr val="tx1"/>
              </a:solidFill>
              <a:ln w="9525">
                <a:noFill/>
              </a:ln>
              <a:effectLst/>
            </c:spPr>
          </c:marker>
          <c:dPt>
            <c:idx val="0"/>
            <c:marker>
              <c:symbol val="square"/>
              <c:size val="12"/>
              <c:spPr>
                <a:solidFill>
                  <a:schemeClr val="tx1"/>
                </a:solidFill>
                <a:ln w="9525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0-8838-42CE-8226-23E8B4C9CCC9}"/>
              </c:ext>
            </c:extLst>
          </c:dPt>
          <c:errBars>
            <c:errDir val="x"/>
            <c:errBarType val="both"/>
            <c:errValType val="cust"/>
            <c:noEndCap val="0"/>
            <c:plus>
              <c:numRef>
                <c:f>'Dual Primary and Key Secondary'!$F$2:$F$13</c:f>
                <c:numCache>
                  <c:formatCode>General</c:formatCode>
                  <c:ptCount val="12"/>
                  <c:pt idx="0">
                    <c:v>0.10999999999999999</c:v>
                  </c:pt>
                  <c:pt idx="1">
                    <c:v>7.999999999999996E-2</c:v>
                  </c:pt>
                  <c:pt idx="2">
                    <c:v>8.9999999999999969E-2</c:v>
                  </c:pt>
                  <c:pt idx="3">
                    <c:v>8.9999999999999969E-2</c:v>
                  </c:pt>
                  <c:pt idx="4">
                    <c:v>0.10999999999999999</c:v>
                  </c:pt>
                  <c:pt idx="5">
                    <c:v>0.14000000000000001</c:v>
                  </c:pt>
                  <c:pt idx="6">
                    <c:v>0.15000000000000002</c:v>
                  </c:pt>
                  <c:pt idx="7">
                    <c:v>8.9999999999999969E-2</c:v>
                  </c:pt>
                  <c:pt idx="8">
                    <c:v>0.26999999999999991</c:v>
                  </c:pt>
                  <c:pt idx="9">
                    <c:v>0.18999999999999995</c:v>
                  </c:pt>
                  <c:pt idx="10">
                    <c:v>0.10999999999999999</c:v>
                  </c:pt>
                  <c:pt idx="11">
                    <c:v>0.21999999999999997</c:v>
                  </c:pt>
                </c:numCache>
              </c:numRef>
            </c:plus>
            <c:minus>
              <c:numRef>
                <c:f>'Dual Primary and Key Secondary'!$E$2:$E$13</c:f>
                <c:numCache>
                  <c:formatCode>General</c:formatCode>
                  <c:ptCount val="12"/>
                  <c:pt idx="0">
                    <c:v>9.9999999999999978E-2</c:v>
                  </c:pt>
                  <c:pt idx="1">
                    <c:v>8.0000000000000071E-2</c:v>
                  </c:pt>
                  <c:pt idx="2">
                    <c:v>7.0000000000000062E-2</c:v>
                  </c:pt>
                  <c:pt idx="3">
                    <c:v>7.0000000000000062E-2</c:v>
                  </c:pt>
                  <c:pt idx="4">
                    <c:v>8.9999999999999969E-2</c:v>
                  </c:pt>
                  <c:pt idx="5">
                    <c:v>0.10999999999999999</c:v>
                  </c:pt>
                  <c:pt idx="6">
                    <c:v>0.12</c:v>
                  </c:pt>
                  <c:pt idx="7">
                    <c:v>9.000000000000008E-2</c:v>
                  </c:pt>
                  <c:pt idx="8">
                    <c:v>0.20999999999999996</c:v>
                  </c:pt>
                  <c:pt idx="9">
                    <c:v>0.15000000000000002</c:v>
                  </c:pt>
                  <c:pt idx="10">
                    <c:v>0.10000000000000009</c:v>
                  </c:pt>
                  <c:pt idx="11">
                    <c:v>0.17000000000000004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'Dual Primary and Key Secondary'!$B$2:$B$13</c:f>
              <c:numCache>
                <c:formatCode>General</c:formatCode>
                <c:ptCount val="12"/>
                <c:pt idx="0">
                  <c:v>0.75</c:v>
                </c:pt>
                <c:pt idx="1">
                  <c:v>0.81</c:v>
                </c:pt>
                <c:pt idx="2">
                  <c:v>0.79</c:v>
                </c:pt>
                <c:pt idx="3">
                  <c:v>0.79</c:v>
                </c:pt>
                <c:pt idx="4">
                  <c:v>0.73</c:v>
                </c:pt>
                <c:pt idx="5">
                  <c:v>0.73</c:v>
                </c:pt>
                <c:pt idx="6">
                  <c:v>0.64</c:v>
                </c:pt>
                <c:pt idx="7">
                  <c:v>0.79</c:v>
                </c:pt>
                <c:pt idx="8">
                  <c:v>0.89</c:v>
                </c:pt>
                <c:pt idx="9">
                  <c:v>0.79</c:v>
                </c:pt>
                <c:pt idx="10">
                  <c:v>0.8</c:v>
                </c:pt>
                <c:pt idx="11">
                  <c:v>0.79</c:v>
                </c:pt>
              </c:numCache>
            </c:numRef>
          </c:xVal>
          <c:yVal>
            <c:numRef>
              <c:f>'Dual Primary and Key Secondary'!$G$2:$G$13</c:f>
              <c:numCache>
                <c:formatCode>General</c:formatCode>
                <c:ptCount val="12"/>
                <c:pt idx="0">
                  <c:v>24</c:v>
                </c:pt>
                <c:pt idx="1">
                  <c:v>22</c:v>
                </c:pt>
                <c:pt idx="2">
                  <c:v>19</c:v>
                </c:pt>
                <c:pt idx="3">
                  <c:v>17</c:v>
                </c:pt>
                <c:pt idx="4">
                  <c:v>15</c:v>
                </c:pt>
                <c:pt idx="5">
                  <c:v>13</c:v>
                </c:pt>
                <c:pt idx="6">
                  <c:v>11</c:v>
                </c:pt>
                <c:pt idx="7">
                  <c:v>9</c:v>
                </c:pt>
                <c:pt idx="8">
                  <c:v>7</c:v>
                </c:pt>
                <c:pt idx="9">
                  <c:v>5</c:v>
                </c:pt>
                <c:pt idx="10">
                  <c:v>3</c:v>
                </c:pt>
                <c:pt idx="11">
                  <c:v>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8838-42CE-8226-23E8B4C9CCC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334297536"/>
        <c:axId val="-334295216"/>
      </c:scatterChart>
      <c:valAx>
        <c:axId val="-334297536"/>
        <c:scaling>
          <c:logBase val="10"/>
          <c:orientation val="minMax"/>
          <c:max val="1.5"/>
          <c:min val="0.5"/>
        </c:scaling>
        <c:delete val="0"/>
        <c:axPos val="b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1"/>
        <c:majorTickMark val="out"/>
        <c:minorTickMark val="out"/>
        <c:tickLblPos val="none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334295216"/>
        <c:crosses val="autoZero"/>
        <c:crossBetween val="midCat"/>
      </c:valAx>
      <c:valAx>
        <c:axId val="-334295216"/>
        <c:scaling>
          <c:orientation val="minMax"/>
          <c:max val="25"/>
          <c:min val="0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one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334297536"/>
        <c:crossesAt val="1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4998385885782906E-3"/>
          <c:y val="3.1479434061050184E-3"/>
          <c:w val="0.95093938969374603"/>
          <c:h val="0.9523403671193329"/>
        </c:manualLayout>
      </c:layout>
      <c:scatterChart>
        <c:scatterStyle val="lineMarker"/>
        <c:varyColors val="0"/>
        <c:ser>
          <c:idx val="0"/>
          <c:order val="0"/>
          <c:spPr>
            <a:ln w="25400" cap="rnd">
              <a:noFill/>
              <a:round/>
            </a:ln>
            <a:effectLst/>
          </c:spPr>
          <c:marker>
            <c:symbol val="square"/>
            <c:size val="12"/>
            <c:spPr>
              <a:solidFill>
                <a:schemeClr val="tx1"/>
              </a:solidFill>
              <a:ln w="9525">
                <a:noFill/>
              </a:ln>
              <a:effectLst/>
            </c:spPr>
          </c:marker>
          <c:dPt>
            <c:idx val="0"/>
            <c:marker>
              <c:symbol val="square"/>
              <c:size val="12"/>
              <c:spPr>
                <a:solidFill>
                  <a:schemeClr val="tx1"/>
                </a:solidFill>
                <a:ln w="9525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0-D90D-4BEB-B105-AC3959191C22}"/>
              </c:ext>
            </c:extLst>
          </c:dPt>
          <c:errBars>
            <c:errDir val="x"/>
            <c:errBarType val="both"/>
            <c:errValType val="cust"/>
            <c:noEndCap val="0"/>
            <c:plus>
              <c:numRef>
                <c:f>'Dual Primary and Key Secondary'!$F$2:$F$13</c:f>
                <c:numCache>
                  <c:formatCode>General</c:formatCode>
                  <c:ptCount val="12"/>
                  <c:pt idx="0">
                    <c:v>0.10999999999999999</c:v>
                  </c:pt>
                  <c:pt idx="1">
                    <c:v>7.999999999999996E-2</c:v>
                  </c:pt>
                  <c:pt idx="2">
                    <c:v>8.9999999999999969E-2</c:v>
                  </c:pt>
                  <c:pt idx="3">
                    <c:v>8.9999999999999969E-2</c:v>
                  </c:pt>
                  <c:pt idx="4">
                    <c:v>0.10999999999999999</c:v>
                  </c:pt>
                  <c:pt idx="5">
                    <c:v>0.14000000000000001</c:v>
                  </c:pt>
                  <c:pt idx="6">
                    <c:v>0.15000000000000002</c:v>
                  </c:pt>
                  <c:pt idx="7">
                    <c:v>8.9999999999999969E-2</c:v>
                  </c:pt>
                  <c:pt idx="8">
                    <c:v>0.26999999999999991</c:v>
                  </c:pt>
                  <c:pt idx="9">
                    <c:v>0.18999999999999995</c:v>
                  </c:pt>
                  <c:pt idx="10">
                    <c:v>0.10999999999999999</c:v>
                  </c:pt>
                  <c:pt idx="11">
                    <c:v>0.21999999999999997</c:v>
                  </c:pt>
                </c:numCache>
              </c:numRef>
            </c:plus>
            <c:minus>
              <c:numRef>
                <c:f>'Dual Primary and Key Secondary'!$E$2:$E$13</c:f>
                <c:numCache>
                  <c:formatCode>General</c:formatCode>
                  <c:ptCount val="12"/>
                  <c:pt idx="0">
                    <c:v>9.9999999999999978E-2</c:v>
                  </c:pt>
                  <c:pt idx="1">
                    <c:v>8.0000000000000071E-2</c:v>
                  </c:pt>
                  <c:pt idx="2">
                    <c:v>7.0000000000000062E-2</c:v>
                  </c:pt>
                  <c:pt idx="3">
                    <c:v>7.0000000000000062E-2</c:v>
                  </c:pt>
                  <c:pt idx="4">
                    <c:v>8.9999999999999969E-2</c:v>
                  </c:pt>
                  <c:pt idx="5">
                    <c:v>0.10999999999999999</c:v>
                  </c:pt>
                  <c:pt idx="6">
                    <c:v>0.12</c:v>
                  </c:pt>
                  <c:pt idx="7">
                    <c:v>9.000000000000008E-2</c:v>
                  </c:pt>
                  <c:pt idx="8">
                    <c:v>0.20999999999999996</c:v>
                  </c:pt>
                  <c:pt idx="9">
                    <c:v>0.15000000000000002</c:v>
                  </c:pt>
                  <c:pt idx="10">
                    <c:v>0.10000000000000009</c:v>
                  </c:pt>
                  <c:pt idx="11">
                    <c:v>0.17000000000000004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'Dual Primary and Key Secondary'!$B$2:$B$3</c:f>
              <c:numCache>
                <c:formatCode>General</c:formatCode>
                <c:ptCount val="2"/>
                <c:pt idx="0">
                  <c:v>0.75</c:v>
                </c:pt>
                <c:pt idx="1">
                  <c:v>0.81</c:v>
                </c:pt>
              </c:numCache>
            </c:numRef>
          </c:xVal>
          <c:yVal>
            <c:numRef>
              <c:f>'Dual Primary and Key Secondary'!$G$2:$G$3</c:f>
              <c:numCache>
                <c:formatCode>General</c:formatCode>
                <c:ptCount val="2"/>
                <c:pt idx="0">
                  <c:v>24</c:v>
                </c:pt>
                <c:pt idx="1">
                  <c:v>22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D90D-4BEB-B105-AC3959191C2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334297536"/>
        <c:axId val="-334295216"/>
      </c:scatterChart>
      <c:valAx>
        <c:axId val="-334297536"/>
        <c:scaling>
          <c:logBase val="10"/>
          <c:orientation val="minMax"/>
          <c:max val="1.5"/>
          <c:min val="0.5"/>
        </c:scaling>
        <c:delete val="0"/>
        <c:axPos val="b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1"/>
        <c:majorTickMark val="out"/>
        <c:minorTickMark val="out"/>
        <c:tickLblPos val="none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334295216"/>
        <c:crosses val="autoZero"/>
        <c:crossBetween val="midCat"/>
      </c:valAx>
      <c:valAx>
        <c:axId val="-334295216"/>
        <c:scaling>
          <c:orientation val="minMax"/>
          <c:max val="25"/>
          <c:min val="0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one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334297536"/>
        <c:crossesAt val="1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4998385885782906E-3"/>
          <c:y val="3.1479434061050184E-3"/>
          <c:w val="0.95093938969374603"/>
          <c:h val="0.9523403671193329"/>
        </c:manualLayout>
      </c:layout>
      <c:scatterChart>
        <c:scatterStyle val="lineMarker"/>
        <c:varyColors val="0"/>
        <c:ser>
          <c:idx val="0"/>
          <c:order val="0"/>
          <c:tx>
            <c:strRef>
              <c:f>'Dual Primary and Key Secondary'!$B$2:$B$7</c:f>
              <c:strCache>
                <c:ptCount val="6"/>
                <c:pt idx="0">
                  <c:v>0.75</c:v>
                </c:pt>
                <c:pt idx="1">
                  <c:v>0.81</c:v>
                </c:pt>
                <c:pt idx="2">
                  <c:v>0.79</c:v>
                </c:pt>
                <c:pt idx="3">
                  <c:v>0.79</c:v>
                </c:pt>
                <c:pt idx="4">
                  <c:v>0.73</c:v>
                </c:pt>
                <c:pt idx="5">
                  <c:v>0.73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square"/>
            <c:size val="12"/>
            <c:spPr>
              <a:solidFill>
                <a:schemeClr val="tx1"/>
              </a:solidFill>
              <a:ln w="9525">
                <a:noFill/>
              </a:ln>
              <a:effectLst/>
            </c:spPr>
          </c:marker>
          <c:dPt>
            <c:idx val="0"/>
            <c:marker>
              <c:symbol val="square"/>
              <c:size val="12"/>
              <c:spPr>
                <a:solidFill>
                  <a:schemeClr val="tx1"/>
                </a:solidFill>
                <a:ln w="9525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0-D7A7-4453-959D-372D40EF0CF1}"/>
              </c:ext>
            </c:extLst>
          </c:dPt>
          <c:errBars>
            <c:errDir val="x"/>
            <c:errBarType val="both"/>
            <c:errValType val="cust"/>
            <c:noEndCap val="0"/>
            <c:plus>
              <c:numRef>
                <c:f>'Dual Primary and Key Secondary'!$F$2:$F$13</c:f>
                <c:numCache>
                  <c:formatCode>General</c:formatCode>
                  <c:ptCount val="12"/>
                  <c:pt idx="0">
                    <c:v>0.10999999999999999</c:v>
                  </c:pt>
                  <c:pt idx="1">
                    <c:v>7.999999999999996E-2</c:v>
                  </c:pt>
                  <c:pt idx="2">
                    <c:v>8.9999999999999969E-2</c:v>
                  </c:pt>
                  <c:pt idx="3">
                    <c:v>8.9999999999999969E-2</c:v>
                  </c:pt>
                  <c:pt idx="4">
                    <c:v>0.10999999999999999</c:v>
                  </c:pt>
                  <c:pt idx="5">
                    <c:v>0.14000000000000001</c:v>
                  </c:pt>
                  <c:pt idx="6">
                    <c:v>0.15000000000000002</c:v>
                  </c:pt>
                  <c:pt idx="7">
                    <c:v>8.9999999999999969E-2</c:v>
                  </c:pt>
                  <c:pt idx="8">
                    <c:v>0.26999999999999991</c:v>
                  </c:pt>
                  <c:pt idx="9">
                    <c:v>0.18999999999999995</c:v>
                  </c:pt>
                  <c:pt idx="10">
                    <c:v>0.10999999999999999</c:v>
                  </c:pt>
                  <c:pt idx="11">
                    <c:v>0.21999999999999997</c:v>
                  </c:pt>
                </c:numCache>
              </c:numRef>
            </c:plus>
            <c:minus>
              <c:numRef>
                <c:f>'Dual Primary and Key Secondary'!$E$2:$E$13</c:f>
                <c:numCache>
                  <c:formatCode>General</c:formatCode>
                  <c:ptCount val="12"/>
                  <c:pt idx="0">
                    <c:v>9.9999999999999978E-2</c:v>
                  </c:pt>
                  <c:pt idx="1">
                    <c:v>8.0000000000000071E-2</c:v>
                  </c:pt>
                  <c:pt idx="2">
                    <c:v>7.0000000000000062E-2</c:v>
                  </c:pt>
                  <c:pt idx="3">
                    <c:v>7.0000000000000062E-2</c:v>
                  </c:pt>
                  <c:pt idx="4">
                    <c:v>8.9999999999999969E-2</c:v>
                  </c:pt>
                  <c:pt idx="5">
                    <c:v>0.10999999999999999</c:v>
                  </c:pt>
                  <c:pt idx="6">
                    <c:v>0.12</c:v>
                  </c:pt>
                  <c:pt idx="7">
                    <c:v>9.000000000000008E-2</c:v>
                  </c:pt>
                  <c:pt idx="8">
                    <c:v>0.20999999999999996</c:v>
                  </c:pt>
                  <c:pt idx="9">
                    <c:v>0.15000000000000002</c:v>
                  </c:pt>
                  <c:pt idx="10">
                    <c:v>0.10000000000000009</c:v>
                  </c:pt>
                  <c:pt idx="11">
                    <c:v>0.17000000000000004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'Dual Primary and Key Secondary'!$B$2:$B$13</c:f>
              <c:numCache>
                <c:formatCode>General</c:formatCode>
                <c:ptCount val="12"/>
                <c:pt idx="0">
                  <c:v>0.75</c:v>
                </c:pt>
                <c:pt idx="1">
                  <c:v>0.81</c:v>
                </c:pt>
                <c:pt idx="2">
                  <c:v>0.79</c:v>
                </c:pt>
                <c:pt idx="3">
                  <c:v>0.79</c:v>
                </c:pt>
                <c:pt idx="4">
                  <c:v>0.73</c:v>
                </c:pt>
                <c:pt idx="5">
                  <c:v>0.73</c:v>
                </c:pt>
                <c:pt idx="6">
                  <c:v>0.64</c:v>
                </c:pt>
                <c:pt idx="7">
                  <c:v>0.79</c:v>
                </c:pt>
                <c:pt idx="8">
                  <c:v>0.89</c:v>
                </c:pt>
                <c:pt idx="9">
                  <c:v>0.79</c:v>
                </c:pt>
                <c:pt idx="10">
                  <c:v>0.8</c:v>
                </c:pt>
                <c:pt idx="11">
                  <c:v>0.79</c:v>
                </c:pt>
              </c:numCache>
            </c:numRef>
          </c:xVal>
          <c:yVal>
            <c:numRef>
              <c:f>'Dual Primary and Key Secondary'!$G$2:$G$7</c:f>
              <c:numCache>
                <c:formatCode>General</c:formatCode>
                <c:ptCount val="6"/>
                <c:pt idx="0">
                  <c:v>24</c:v>
                </c:pt>
                <c:pt idx="1">
                  <c:v>22</c:v>
                </c:pt>
                <c:pt idx="2">
                  <c:v>19</c:v>
                </c:pt>
                <c:pt idx="3">
                  <c:v>17</c:v>
                </c:pt>
                <c:pt idx="4">
                  <c:v>15</c:v>
                </c:pt>
                <c:pt idx="5">
                  <c:v>13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D7A7-4453-959D-372D40EF0CF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334297536"/>
        <c:axId val="-334295216"/>
      </c:scatterChart>
      <c:valAx>
        <c:axId val="-334297536"/>
        <c:scaling>
          <c:logBase val="10"/>
          <c:orientation val="minMax"/>
          <c:max val="1.5"/>
          <c:min val="0.5"/>
        </c:scaling>
        <c:delete val="0"/>
        <c:axPos val="b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1"/>
        <c:majorTickMark val="out"/>
        <c:minorTickMark val="out"/>
        <c:tickLblPos val="none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334295216"/>
        <c:crosses val="autoZero"/>
        <c:crossBetween val="midCat"/>
      </c:valAx>
      <c:valAx>
        <c:axId val="-334295216"/>
        <c:scaling>
          <c:orientation val="minMax"/>
          <c:max val="25"/>
          <c:min val="0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one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334297536"/>
        <c:crossesAt val="1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8.744426177497043E-2"/>
          <c:y val="2.3622194765138733E-2"/>
          <c:w val="0.88013186813186828"/>
          <c:h val="0.81368588582124302"/>
        </c:manualLayout>
      </c:layout>
      <c:scatterChart>
        <c:scatterStyle val="lineMarker"/>
        <c:varyColors val="0"/>
        <c:ser>
          <c:idx val="1"/>
          <c:order val="0"/>
          <c:tx>
            <c:strRef>
              <c:f>ACM!$C$1</c:f>
              <c:strCache>
                <c:ptCount val="1"/>
                <c:pt idx="0">
                  <c:v>Placebo</c:v>
                </c:pt>
              </c:strCache>
            </c:strRef>
          </c:tx>
          <c:spPr>
            <a:ln w="50800">
              <a:solidFill>
                <a:srgbClr val="0070C0"/>
              </a:solidFill>
            </a:ln>
          </c:spPr>
          <c:marker>
            <c:symbol val="none"/>
          </c:marker>
          <c:xVal>
            <c:numRef>
              <c:f>ACM!$F$2:$F$2584</c:f>
              <c:numCache>
                <c:formatCode>0.000</c:formatCode>
                <c:ptCount val="2583"/>
                <c:pt idx="0">
                  <c:v>0</c:v>
                </c:pt>
                <c:pt idx="1">
                  <c:v>1.9151837812787953E-2</c:v>
                </c:pt>
                <c:pt idx="2">
                  <c:v>1.9151837812787953E-2</c:v>
                </c:pt>
                <c:pt idx="3">
                  <c:v>2.7359768303988497E-2</c:v>
                </c:pt>
                <c:pt idx="4">
                  <c:v>2.7359768303988497E-2</c:v>
                </c:pt>
                <c:pt idx="5">
                  <c:v>4.3775629286379604E-2</c:v>
                </c:pt>
                <c:pt idx="6">
                  <c:v>4.3775629286379604E-2</c:v>
                </c:pt>
                <c:pt idx="7">
                  <c:v>4.6511606116786446E-2</c:v>
                </c:pt>
                <c:pt idx="8">
                  <c:v>4.6511606116786446E-2</c:v>
                </c:pt>
                <c:pt idx="9">
                  <c:v>4.9247582947183302E-2</c:v>
                </c:pt>
                <c:pt idx="10">
                  <c:v>4.9247582947183302E-2</c:v>
                </c:pt>
                <c:pt idx="11">
                  <c:v>6.0191490268780699E-2</c:v>
                </c:pt>
                <c:pt idx="12">
                  <c:v>6.0191490268780699E-2</c:v>
                </c:pt>
                <c:pt idx="13">
                  <c:v>7.3871374420774946E-2</c:v>
                </c:pt>
                <c:pt idx="14">
                  <c:v>7.3871374420774946E-2</c:v>
                </c:pt>
                <c:pt idx="15">
                  <c:v>7.6607351251171796E-2</c:v>
                </c:pt>
                <c:pt idx="16">
                  <c:v>7.6607351251171796E-2</c:v>
                </c:pt>
                <c:pt idx="17">
                  <c:v>9.3023212233562913E-2</c:v>
                </c:pt>
                <c:pt idx="18">
                  <c:v>9.3023212233562913E-2</c:v>
                </c:pt>
                <c:pt idx="19">
                  <c:v>0.10123114272476345</c:v>
                </c:pt>
                <c:pt idx="20">
                  <c:v>0.10123114272476345</c:v>
                </c:pt>
                <c:pt idx="21">
                  <c:v>0.10670309638555714</c:v>
                </c:pt>
                <c:pt idx="22">
                  <c:v>0.10670309638555714</c:v>
                </c:pt>
                <c:pt idx="23">
                  <c:v>0.12585493419835511</c:v>
                </c:pt>
                <c:pt idx="24">
                  <c:v>0.12585493419835511</c:v>
                </c:pt>
                <c:pt idx="25">
                  <c:v>0.1477427488415399</c:v>
                </c:pt>
                <c:pt idx="26">
                  <c:v>0.1477427488415399</c:v>
                </c:pt>
                <c:pt idx="27">
                  <c:v>0.15047872567194676</c:v>
                </c:pt>
                <c:pt idx="28">
                  <c:v>0.15047872567194676</c:v>
                </c:pt>
                <c:pt idx="29">
                  <c:v>0.15321470250234359</c:v>
                </c:pt>
                <c:pt idx="30">
                  <c:v>0.15321470250234359</c:v>
                </c:pt>
                <c:pt idx="31">
                  <c:v>0.15868665616313729</c:v>
                </c:pt>
                <c:pt idx="32">
                  <c:v>0.15868665616313729</c:v>
                </c:pt>
                <c:pt idx="33">
                  <c:v>0.19425435495832635</c:v>
                </c:pt>
                <c:pt idx="34">
                  <c:v>0.19425435495832635</c:v>
                </c:pt>
                <c:pt idx="35">
                  <c:v>0.22435010009271172</c:v>
                </c:pt>
                <c:pt idx="36">
                  <c:v>0.22435010009271172</c:v>
                </c:pt>
                <c:pt idx="37">
                  <c:v>0.24076596107510281</c:v>
                </c:pt>
                <c:pt idx="38">
                  <c:v>0.24076596107510281</c:v>
                </c:pt>
                <c:pt idx="39">
                  <c:v>0.24623791473590648</c:v>
                </c:pt>
                <c:pt idx="40">
                  <c:v>0.24623791473590648</c:v>
                </c:pt>
                <c:pt idx="41">
                  <c:v>0.24897389156630337</c:v>
                </c:pt>
                <c:pt idx="42">
                  <c:v>0.24897389156630337</c:v>
                </c:pt>
                <c:pt idx="43">
                  <c:v>0.29274952085268297</c:v>
                </c:pt>
                <c:pt idx="44">
                  <c:v>0.29274952085268297</c:v>
                </c:pt>
                <c:pt idx="45">
                  <c:v>0.31737331232627458</c:v>
                </c:pt>
                <c:pt idx="46">
                  <c:v>0.31737331232627458</c:v>
                </c:pt>
                <c:pt idx="47">
                  <c:v>0.32010928915668146</c:v>
                </c:pt>
                <c:pt idx="48">
                  <c:v>0.32010928915668146</c:v>
                </c:pt>
                <c:pt idx="49">
                  <c:v>0.32831721964787197</c:v>
                </c:pt>
                <c:pt idx="50">
                  <c:v>0.32831721964787197</c:v>
                </c:pt>
                <c:pt idx="51">
                  <c:v>0.33105319647826886</c:v>
                </c:pt>
                <c:pt idx="52">
                  <c:v>0.33105319647826886</c:v>
                </c:pt>
                <c:pt idx="53">
                  <c:v>0.35841296478226736</c:v>
                </c:pt>
                <c:pt idx="54">
                  <c:v>0.35841296478226736</c:v>
                </c:pt>
                <c:pt idx="55">
                  <c:v>0.36114894161266425</c:v>
                </c:pt>
                <c:pt idx="56">
                  <c:v>0.36114894161266425</c:v>
                </c:pt>
                <c:pt idx="57">
                  <c:v>0.37482882576465848</c:v>
                </c:pt>
                <c:pt idx="58">
                  <c:v>0.37482882576465848</c:v>
                </c:pt>
                <c:pt idx="59">
                  <c:v>0.41586847822064116</c:v>
                </c:pt>
                <c:pt idx="60">
                  <c:v>0.41586847822064116</c:v>
                </c:pt>
                <c:pt idx="61">
                  <c:v>0.42954836237263544</c:v>
                </c:pt>
                <c:pt idx="62">
                  <c:v>0.42954836237263544</c:v>
                </c:pt>
                <c:pt idx="63">
                  <c:v>0.43502031603342922</c:v>
                </c:pt>
                <c:pt idx="64">
                  <c:v>0.43502031603342922</c:v>
                </c:pt>
                <c:pt idx="65">
                  <c:v>0.4651160611678245</c:v>
                </c:pt>
                <c:pt idx="66">
                  <c:v>0.4651160611678245</c:v>
                </c:pt>
                <c:pt idx="67">
                  <c:v>0.47058801482861823</c:v>
                </c:pt>
                <c:pt idx="68">
                  <c:v>0.47058801482861823</c:v>
                </c:pt>
                <c:pt idx="69">
                  <c:v>0.47879594531981878</c:v>
                </c:pt>
                <c:pt idx="70">
                  <c:v>0.47879594531981878</c:v>
                </c:pt>
                <c:pt idx="71">
                  <c:v>0.48973985264141612</c:v>
                </c:pt>
                <c:pt idx="72">
                  <c:v>0.48973985264141612</c:v>
                </c:pt>
                <c:pt idx="73">
                  <c:v>0.49521180630220984</c:v>
                </c:pt>
                <c:pt idx="74">
                  <c:v>0.49521180630220984</c:v>
                </c:pt>
                <c:pt idx="75">
                  <c:v>0.49794778313260674</c:v>
                </c:pt>
                <c:pt idx="76">
                  <c:v>0.49794778313260674</c:v>
                </c:pt>
                <c:pt idx="77">
                  <c:v>0.51709962094540463</c:v>
                </c:pt>
                <c:pt idx="78">
                  <c:v>0.51709962094540463</c:v>
                </c:pt>
                <c:pt idx="79">
                  <c:v>0.51983559777580146</c:v>
                </c:pt>
                <c:pt idx="80">
                  <c:v>0.51983559777580146</c:v>
                </c:pt>
                <c:pt idx="81">
                  <c:v>0.53077950509739891</c:v>
                </c:pt>
                <c:pt idx="82">
                  <c:v>0.53077950509739891</c:v>
                </c:pt>
                <c:pt idx="83">
                  <c:v>0.53898743558858941</c:v>
                </c:pt>
                <c:pt idx="84">
                  <c:v>0.53898743558858941</c:v>
                </c:pt>
                <c:pt idx="85">
                  <c:v>0.56361122706218114</c:v>
                </c:pt>
                <c:pt idx="86">
                  <c:v>0.56361122706218114</c:v>
                </c:pt>
                <c:pt idx="87">
                  <c:v>0.58002708804458225</c:v>
                </c:pt>
                <c:pt idx="88">
                  <c:v>0.58002708804458225</c:v>
                </c:pt>
                <c:pt idx="89">
                  <c:v>0.58823501853577287</c:v>
                </c:pt>
                <c:pt idx="90">
                  <c:v>0.58823501853577287</c:v>
                </c:pt>
                <c:pt idx="91">
                  <c:v>0.61012283317896754</c:v>
                </c:pt>
                <c:pt idx="92">
                  <c:v>0.61012283317896754</c:v>
                </c:pt>
                <c:pt idx="93">
                  <c:v>0.61833076367015805</c:v>
                </c:pt>
                <c:pt idx="94">
                  <c:v>0.61833076367015805</c:v>
                </c:pt>
                <c:pt idx="95">
                  <c:v>0.62380271733096182</c:v>
                </c:pt>
                <c:pt idx="96">
                  <c:v>0.62380271733096182</c:v>
                </c:pt>
                <c:pt idx="97">
                  <c:v>0.62653869416135866</c:v>
                </c:pt>
                <c:pt idx="98">
                  <c:v>0.62653869416135866</c:v>
                </c:pt>
                <c:pt idx="99">
                  <c:v>0.6374826014829561</c:v>
                </c:pt>
                <c:pt idx="100">
                  <c:v>0.6374826014829561</c:v>
                </c:pt>
                <c:pt idx="101">
                  <c:v>0.64021857831335294</c:v>
                </c:pt>
                <c:pt idx="102">
                  <c:v>0.64021857831335294</c:v>
                </c:pt>
                <c:pt idx="103">
                  <c:v>0.66210639295654772</c:v>
                </c:pt>
                <c:pt idx="104">
                  <c:v>0.66210639295654772</c:v>
                </c:pt>
                <c:pt idx="105">
                  <c:v>0.66484236978694466</c:v>
                </c:pt>
                <c:pt idx="106">
                  <c:v>0.66484236978694466</c:v>
                </c:pt>
                <c:pt idx="107">
                  <c:v>0.66757834661734139</c:v>
                </c:pt>
                <c:pt idx="108">
                  <c:v>0.66757834661734139</c:v>
                </c:pt>
                <c:pt idx="109">
                  <c:v>0.67031432344773823</c:v>
                </c:pt>
                <c:pt idx="110">
                  <c:v>0.67031432344773823</c:v>
                </c:pt>
                <c:pt idx="111">
                  <c:v>0.67305030027814516</c:v>
                </c:pt>
                <c:pt idx="112">
                  <c:v>0.67305030027814516</c:v>
                </c:pt>
                <c:pt idx="113">
                  <c:v>0.68125823076933567</c:v>
                </c:pt>
                <c:pt idx="114">
                  <c:v>0.68125823076933567</c:v>
                </c:pt>
                <c:pt idx="115">
                  <c:v>0.68673018443013933</c:v>
                </c:pt>
                <c:pt idx="116">
                  <c:v>0.68673018443013933</c:v>
                </c:pt>
                <c:pt idx="117">
                  <c:v>0.70314604541253034</c:v>
                </c:pt>
                <c:pt idx="118">
                  <c:v>0.70314604541253034</c:v>
                </c:pt>
                <c:pt idx="119">
                  <c:v>0.72776983688612207</c:v>
                </c:pt>
                <c:pt idx="120">
                  <c:v>0.72776983688612207</c:v>
                </c:pt>
                <c:pt idx="121">
                  <c:v>0.73324179054691574</c:v>
                </c:pt>
                <c:pt idx="122">
                  <c:v>0.73324179054691574</c:v>
                </c:pt>
                <c:pt idx="123">
                  <c:v>0.73597776737732268</c:v>
                </c:pt>
                <c:pt idx="124">
                  <c:v>0.73597776737732268</c:v>
                </c:pt>
                <c:pt idx="125">
                  <c:v>0.74965765152931696</c:v>
                </c:pt>
                <c:pt idx="126">
                  <c:v>0.74965765152931696</c:v>
                </c:pt>
                <c:pt idx="127">
                  <c:v>0.7523936283597138</c:v>
                </c:pt>
                <c:pt idx="128">
                  <c:v>0.7523936283597138</c:v>
                </c:pt>
                <c:pt idx="129">
                  <c:v>0.79616925764609336</c:v>
                </c:pt>
                <c:pt idx="130">
                  <c:v>0.79616925764609336</c:v>
                </c:pt>
                <c:pt idx="131">
                  <c:v>0.81532109545889131</c:v>
                </c:pt>
                <c:pt idx="132">
                  <c:v>0.81532109545889131</c:v>
                </c:pt>
                <c:pt idx="133">
                  <c:v>0.82352902595008193</c:v>
                </c:pt>
                <c:pt idx="134">
                  <c:v>0.82352902595008193</c:v>
                </c:pt>
                <c:pt idx="135">
                  <c:v>0.83447293327167926</c:v>
                </c:pt>
                <c:pt idx="136">
                  <c:v>0.83447293327167926</c:v>
                </c:pt>
                <c:pt idx="137">
                  <c:v>0.83994488693248304</c:v>
                </c:pt>
                <c:pt idx="138">
                  <c:v>0.83994488693248304</c:v>
                </c:pt>
                <c:pt idx="139">
                  <c:v>0.85909672474527088</c:v>
                </c:pt>
                <c:pt idx="140">
                  <c:v>0.85909672474527088</c:v>
                </c:pt>
                <c:pt idx="141">
                  <c:v>0.86183270157566783</c:v>
                </c:pt>
                <c:pt idx="142">
                  <c:v>0.86183270157566783</c:v>
                </c:pt>
                <c:pt idx="143">
                  <c:v>0.88098453938846577</c:v>
                </c:pt>
                <c:pt idx="144">
                  <c:v>0.88098453938846577</c:v>
                </c:pt>
                <c:pt idx="145">
                  <c:v>0.88645649304925933</c:v>
                </c:pt>
                <c:pt idx="146">
                  <c:v>0.88645649304925933</c:v>
                </c:pt>
                <c:pt idx="147">
                  <c:v>0.89466442354045994</c:v>
                </c:pt>
                <c:pt idx="148">
                  <c:v>0.89466442354045994</c:v>
                </c:pt>
                <c:pt idx="149">
                  <c:v>0.89740040037085689</c:v>
                </c:pt>
                <c:pt idx="150">
                  <c:v>0.89740040037085689</c:v>
                </c:pt>
                <c:pt idx="151">
                  <c:v>0.90834430769245411</c:v>
                </c:pt>
                <c:pt idx="152">
                  <c:v>0.90834430769245411</c:v>
                </c:pt>
                <c:pt idx="153">
                  <c:v>0.91108028452285106</c:v>
                </c:pt>
                <c:pt idx="154">
                  <c:v>0.91108028452285106</c:v>
                </c:pt>
                <c:pt idx="155">
                  <c:v>0.91381626135324789</c:v>
                </c:pt>
                <c:pt idx="156">
                  <c:v>0.91381626135324789</c:v>
                </c:pt>
                <c:pt idx="157">
                  <c:v>0.94391200648764317</c:v>
                </c:pt>
                <c:pt idx="158">
                  <c:v>0.94391200648764317</c:v>
                </c:pt>
                <c:pt idx="159">
                  <c:v>0.95485591380923063</c:v>
                </c:pt>
                <c:pt idx="160">
                  <c:v>0.95485591380923063</c:v>
                </c:pt>
                <c:pt idx="161">
                  <c:v>0.98495165894362591</c:v>
                </c:pt>
                <c:pt idx="162">
                  <c:v>0.98495165894362591</c:v>
                </c:pt>
                <c:pt idx="163">
                  <c:v>1.004103496756414</c:v>
                </c:pt>
                <c:pt idx="164">
                  <c:v>1.004103496756414</c:v>
                </c:pt>
                <c:pt idx="165">
                  <c:v>1.0068394735868109</c:v>
                </c:pt>
                <c:pt idx="166">
                  <c:v>1.0068394735868109</c:v>
                </c:pt>
                <c:pt idx="167">
                  <c:v>1.017783380908408</c:v>
                </c:pt>
                <c:pt idx="168">
                  <c:v>1.017783380908408</c:v>
                </c:pt>
                <c:pt idx="169">
                  <c:v>1.0287272882300056</c:v>
                </c:pt>
                <c:pt idx="170">
                  <c:v>1.0287272882300056</c:v>
                </c:pt>
                <c:pt idx="171">
                  <c:v>1.0725029175163852</c:v>
                </c:pt>
                <c:pt idx="172">
                  <c:v>1.0725029175163852</c:v>
                </c:pt>
                <c:pt idx="173">
                  <c:v>1.0752388943467921</c:v>
                </c:pt>
                <c:pt idx="174">
                  <c:v>1.0752388943467921</c:v>
                </c:pt>
                <c:pt idx="175">
                  <c:v>1.097126708989977</c:v>
                </c:pt>
                <c:pt idx="176">
                  <c:v>1.097126708989977</c:v>
                </c:pt>
                <c:pt idx="177">
                  <c:v>1.1162785468027747</c:v>
                </c:pt>
                <c:pt idx="178">
                  <c:v>1.1162785468027747</c:v>
                </c:pt>
                <c:pt idx="179">
                  <c:v>1.1272224541243723</c:v>
                </c:pt>
                <c:pt idx="180">
                  <c:v>1.1272224541243723</c:v>
                </c:pt>
                <c:pt idx="181">
                  <c:v>1.1764700370715457</c:v>
                </c:pt>
                <c:pt idx="182">
                  <c:v>1.1764700370715457</c:v>
                </c:pt>
                <c:pt idx="183">
                  <c:v>1.1819419907323492</c:v>
                </c:pt>
                <c:pt idx="184">
                  <c:v>1.1819419907323492</c:v>
                </c:pt>
                <c:pt idx="185">
                  <c:v>1.1846779675627461</c:v>
                </c:pt>
                <c:pt idx="186">
                  <c:v>1.1846779675627461</c:v>
                </c:pt>
                <c:pt idx="187">
                  <c:v>1.1901499212235396</c:v>
                </c:pt>
                <c:pt idx="188">
                  <c:v>1.1901499212235396</c:v>
                </c:pt>
                <c:pt idx="189">
                  <c:v>1.1928858980539465</c:v>
                </c:pt>
                <c:pt idx="190">
                  <c:v>1.1928858980539465</c:v>
                </c:pt>
                <c:pt idx="191">
                  <c:v>1.2120377358667347</c:v>
                </c:pt>
                <c:pt idx="192">
                  <c:v>1.2120377358667347</c:v>
                </c:pt>
                <c:pt idx="193">
                  <c:v>1.2147737126971314</c:v>
                </c:pt>
                <c:pt idx="194">
                  <c:v>1.2147737126971314</c:v>
                </c:pt>
                <c:pt idx="195">
                  <c:v>1.2175096895275381</c:v>
                </c:pt>
                <c:pt idx="196">
                  <c:v>1.2175096895275381</c:v>
                </c:pt>
                <c:pt idx="197">
                  <c:v>1.222981643188332</c:v>
                </c:pt>
                <c:pt idx="198">
                  <c:v>1.222981643188332</c:v>
                </c:pt>
                <c:pt idx="199">
                  <c:v>1.2284535968491257</c:v>
                </c:pt>
                <c:pt idx="200">
                  <c:v>1.2284535968491257</c:v>
                </c:pt>
                <c:pt idx="201">
                  <c:v>1.2339255505099294</c:v>
                </c:pt>
                <c:pt idx="202">
                  <c:v>1.2339255505099294</c:v>
                </c:pt>
                <c:pt idx="203">
                  <c:v>1.239397504170723</c:v>
                </c:pt>
                <c:pt idx="204">
                  <c:v>1.239397504170723</c:v>
                </c:pt>
                <c:pt idx="205">
                  <c:v>1.2558133651531143</c:v>
                </c:pt>
                <c:pt idx="206">
                  <c:v>1.2558133651531143</c:v>
                </c:pt>
                <c:pt idx="207">
                  <c:v>1.258549341983521</c:v>
                </c:pt>
                <c:pt idx="208">
                  <c:v>1.258549341983521</c:v>
                </c:pt>
                <c:pt idx="209">
                  <c:v>1.2612853188139179</c:v>
                </c:pt>
                <c:pt idx="210">
                  <c:v>1.2612853188139179</c:v>
                </c:pt>
                <c:pt idx="211">
                  <c:v>1.2722292261355153</c:v>
                </c:pt>
                <c:pt idx="212">
                  <c:v>1.2722292261355153</c:v>
                </c:pt>
                <c:pt idx="213">
                  <c:v>1.2749652029659122</c:v>
                </c:pt>
                <c:pt idx="214">
                  <c:v>1.2749652029659122</c:v>
                </c:pt>
                <c:pt idx="215">
                  <c:v>1.2859091102875095</c:v>
                </c:pt>
                <c:pt idx="216">
                  <c:v>1.2859091102875095</c:v>
                </c:pt>
                <c:pt idx="217">
                  <c:v>1.3296847395738893</c:v>
                </c:pt>
                <c:pt idx="218">
                  <c:v>1.3296847395738893</c:v>
                </c:pt>
                <c:pt idx="219">
                  <c:v>1.3378926700650897</c:v>
                </c:pt>
                <c:pt idx="220">
                  <c:v>1.3378926700650897</c:v>
                </c:pt>
                <c:pt idx="221">
                  <c:v>1.3597804847082744</c:v>
                </c:pt>
                <c:pt idx="222">
                  <c:v>1.3597804847082744</c:v>
                </c:pt>
                <c:pt idx="223">
                  <c:v>1.3625164615386813</c:v>
                </c:pt>
                <c:pt idx="224">
                  <c:v>1.3625164615386813</c:v>
                </c:pt>
                <c:pt idx="225">
                  <c:v>1.3816682993514693</c:v>
                </c:pt>
                <c:pt idx="226">
                  <c:v>1.3816682993514693</c:v>
                </c:pt>
                <c:pt idx="227">
                  <c:v>1.3898762298426697</c:v>
                </c:pt>
                <c:pt idx="228">
                  <c:v>1.3898762298426697</c:v>
                </c:pt>
                <c:pt idx="229">
                  <c:v>1.3953481835034633</c:v>
                </c:pt>
                <c:pt idx="230">
                  <c:v>1.3953481835034633</c:v>
                </c:pt>
                <c:pt idx="231">
                  <c:v>1.4281799054682558</c:v>
                </c:pt>
                <c:pt idx="232">
                  <c:v>1.4281799054682558</c:v>
                </c:pt>
                <c:pt idx="233">
                  <c:v>1.4528036969418474</c:v>
                </c:pt>
                <c:pt idx="234">
                  <c:v>1.4528036969418474</c:v>
                </c:pt>
                <c:pt idx="235">
                  <c:v>1.463747604263435</c:v>
                </c:pt>
                <c:pt idx="236">
                  <c:v>1.463747604263435</c:v>
                </c:pt>
                <c:pt idx="237">
                  <c:v>1.4801634652458358</c:v>
                </c:pt>
                <c:pt idx="238">
                  <c:v>1.4801634652458358</c:v>
                </c:pt>
                <c:pt idx="239">
                  <c:v>1.4828994420762329</c:v>
                </c:pt>
                <c:pt idx="240">
                  <c:v>1.4828994420762329</c:v>
                </c:pt>
                <c:pt idx="241">
                  <c:v>1.5020512798890207</c:v>
                </c:pt>
                <c:pt idx="242">
                  <c:v>1.5020512798890207</c:v>
                </c:pt>
                <c:pt idx="243">
                  <c:v>1.510259210380221</c:v>
                </c:pt>
                <c:pt idx="244">
                  <c:v>1.510259210380221</c:v>
                </c:pt>
                <c:pt idx="245">
                  <c:v>1.512995187210618</c:v>
                </c:pt>
                <c:pt idx="246">
                  <c:v>1.512995187210618</c:v>
                </c:pt>
                <c:pt idx="247">
                  <c:v>1.5403549555146065</c:v>
                </c:pt>
                <c:pt idx="248">
                  <c:v>1.5403549555146065</c:v>
                </c:pt>
                <c:pt idx="249">
                  <c:v>1.5430909323450135</c:v>
                </c:pt>
                <c:pt idx="250">
                  <c:v>1.5430909323450135</c:v>
                </c:pt>
                <c:pt idx="251">
                  <c:v>1.5485628860058072</c:v>
                </c:pt>
                <c:pt idx="252">
                  <c:v>1.5485628860058072</c:v>
                </c:pt>
                <c:pt idx="253">
                  <c:v>1.5540348396666008</c:v>
                </c:pt>
                <c:pt idx="254">
                  <c:v>1.5540348396666008</c:v>
                </c:pt>
                <c:pt idx="255">
                  <c:v>1.5567708164970075</c:v>
                </c:pt>
                <c:pt idx="256">
                  <c:v>1.5567708164970075</c:v>
                </c:pt>
                <c:pt idx="257">
                  <c:v>1.5622427701578014</c:v>
                </c:pt>
                <c:pt idx="258">
                  <c:v>1.5622427701578014</c:v>
                </c:pt>
                <c:pt idx="259">
                  <c:v>1.5649787469881979</c:v>
                </c:pt>
                <c:pt idx="260">
                  <c:v>1.5649787469881979</c:v>
                </c:pt>
                <c:pt idx="261">
                  <c:v>1.5677147238185951</c:v>
                </c:pt>
                <c:pt idx="262">
                  <c:v>1.5677147238185951</c:v>
                </c:pt>
                <c:pt idx="263">
                  <c:v>1.5704507006490018</c:v>
                </c:pt>
                <c:pt idx="264">
                  <c:v>1.5704507006490018</c:v>
                </c:pt>
                <c:pt idx="265">
                  <c:v>1.5868665616313931</c:v>
                </c:pt>
                <c:pt idx="266">
                  <c:v>1.5868665616313931</c:v>
                </c:pt>
                <c:pt idx="267">
                  <c:v>1.6032824226137843</c:v>
                </c:pt>
                <c:pt idx="268">
                  <c:v>1.6032824226137843</c:v>
                </c:pt>
                <c:pt idx="269">
                  <c:v>1.6142263299353814</c:v>
                </c:pt>
                <c:pt idx="270">
                  <c:v>1.6142263299353814</c:v>
                </c:pt>
                <c:pt idx="271">
                  <c:v>1.6279062140873759</c:v>
                </c:pt>
                <c:pt idx="272">
                  <c:v>1.6279062140873759</c:v>
                </c:pt>
                <c:pt idx="273">
                  <c:v>1.6333781677481793</c:v>
                </c:pt>
                <c:pt idx="274">
                  <c:v>1.6333781677481793</c:v>
                </c:pt>
                <c:pt idx="275">
                  <c:v>1.6361141445785763</c:v>
                </c:pt>
                <c:pt idx="276">
                  <c:v>1.6361141445785763</c:v>
                </c:pt>
                <c:pt idx="277">
                  <c:v>1.638850121408973</c:v>
                </c:pt>
                <c:pt idx="278">
                  <c:v>1.638850121408973</c:v>
                </c:pt>
                <c:pt idx="279">
                  <c:v>1.6470580519001738</c:v>
                </c:pt>
                <c:pt idx="280">
                  <c:v>1.6470580519001738</c:v>
                </c:pt>
                <c:pt idx="281">
                  <c:v>1.6552659823913642</c:v>
                </c:pt>
                <c:pt idx="282">
                  <c:v>1.6552659823913642</c:v>
                </c:pt>
                <c:pt idx="283">
                  <c:v>1.6634739128825646</c:v>
                </c:pt>
                <c:pt idx="284">
                  <c:v>1.6634739128825646</c:v>
                </c:pt>
                <c:pt idx="285">
                  <c:v>1.7045135653385477</c:v>
                </c:pt>
                <c:pt idx="286">
                  <c:v>1.7045135653385477</c:v>
                </c:pt>
                <c:pt idx="287">
                  <c:v>1.7127214958297481</c:v>
                </c:pt>
                <c:pt idx="288">
                  <c:v>1.7127214958297481</c:v>
                </c:pt>
                <c:pt idx="289">
                  <c:v>1.7154574726601453</c:v>
                </c:pt>
                <c:pt idx="290">
                  <c:v>1.7154574726601453</c:v>
                </c:pt>
                <c:pt idx="291">
                  <c:v>1.7264013799817424</c:v>
                </c:pt>
                <c:pt idx="292">
                  <c:v>1.7264013799817424</c:v>
                </c:pt>
                <c:pt idx="293">
                  <c:v>1.7291373568121391</c:v>
                </c:pt>
                <c:pt idx="294">
                  <c:v>1.7291373568121391</c:v>
                </c:pt>
                <c:pt idx="295">
                  <c:v>1.7455532177945303</c:v>
                </c:pt>
                <c:pt idx="296">
                  <c:v>1.7455532177945303</c:v>
                </c:pt>
                <c:pt idx="297">
                  <c:v>1.7564971251161279</c:v>
                </c:pt>
                <c:pt idx="298">
                  <c:v>1.7564971251161279</c:v>
                </c:pt>
                <c:pt idx="299">
                  <c:v>1.7619690787769211</c:v>
                </c:pt>
                <c:pt idx="300">
                  <c:v>1.7619690787769211</c:v>
                </c:pt>
                <c:pt idx="301">
                  <c:v>1.7647050556073283</c:v>
                </c:pt>
                <c:pt idx="302">
                  <c:v>1.7647050556073283</c:v>
                </c:pt>
                <c:pt idx="303">
                  <c:v>1.7783849397593225</c:v>
                </c:pt>
                <c:pt idx="304">
                  <c:v>1.7783849397593225</c:v>
                </c:pt>
                <c:pt idx="305">
                  <c:v>1.7865928702505132</c:v>
                </c:pt>
                <c:pt idx="306">
                  <c:v>1.7865928702505132</c:v>
                </c:pt>
                <c:pt idx="307">
                  <c:v>1.7948008007417138</c:v>
                </c:pt>
                <c:pt idx="308">
                  <c:v>1.7948008007417138</c:v>
                </c:pt>
                <c:pt idx="309">
                  <c:v>1.8112166617241046</c:v>
                </c:pt>
                <c:pt idx="310">
                  <c:v>1.8112166617241046</c:v>
                </c:pt>
                <c:pt idx="311">
                  <c:v>1.8221605690457021</c:v>
                </c:pt>
                <c:pt idx="312">
                  <c:v>1.8221605690457021</c:v>
                </c:pt>
                <c:pt idx="313">
                  <c:v>1.8823520593144829</c:v>
                </c:pt>
                <c:pt idx="314">
                  <c:v>1.8823520593144829</c:v>
                </c:pt>
                <c:pt idx="315">
                  <c:v>1.8960319434664767</c:v>
                </c:pt>
                <c:pt idx="316">
                  <c:v>1.8960319434664767</c:v>
                </c:pt>
                <c:pt idx="317">
                  <c:v>1.8987679202968739</c:v>
                </c:pt>
                <c:pt idx="318">
                  <c:v>1.8987679202968739</c:v>
                </c:pt>
                <c:pt idx="319">
                  <c:v>1.9015038971272709</c:v>
                </c:pt>
                <c:pt idx="320">
                  <c:v>1.9015038971272709</c:v>
                </c:pt>
                <c:pt idx="321">
                  <c:v>1.9124478044488684</c:v>
                </c:pt>
                <c:pt idx="322">
                  <c:v>1.9124478044488684</c:v>
                </c:pt>
                <c:pt idx="323">
                  <c:v>1.9206557349400688</c:v>
                </c:pt>
                <c:pt idx="324">
                  <c:v>1.9206557349400688</c:v>
                </c:pt>
                <c:pt idx="325">
                  <c:v>1.9233917117704655</c:v>
                </c:pt>
                <c:pt idx="326">
                  <c:v>1.9233917117704655</c:v>
                </c:pt>
                <c:pt idx="327">
                  <c:v>1.9425435495832535</c:v>
                </c:pt>
                <c:pt idx="328">
                  <c:v>1.9425435495832535</c:v>
                </c:pt>
                <c:pt idx="329">
                  <c:v>1.9507514800744539</c:v>
                </c:pt>
                <c:pt idx="330">
                  <c:v>1.9507514800744539</c:v>
                </c:pt>
                <c:pt idx="331">
                  <c:v>1.953487456904851</c:v>
                </c:pt>
                <c:pt idx="332">
                  <c:v>1.953487456904851</c:v>
                </c:pt>
                <c:pt idx="333">
                  <c:v>1.9644313642264482</c:v>
                </c:pt>
                <c:pt idx="334">
                  <c:v>1.9644313642264482</c:v>
                </c:pt>
                <c:pt idx="335">
                  <c:v>1.9808472252088394</c:v>
                </c:pt>
                <c:pt idx="336">
                  <c:v>1.9808472252088394</c:v>
                </c:pt>
                <c:pt idx="337">
                  <c:v>1.986319178869643</c:v>
                </c:pt>
                <c:pt idx="338">
                  <c:v>1.986319178869643</c:v>
                </c:pt>
                <c:pt idx="339">
                  <c:v>1.9890551557000398</c:v>
                </c:pt>
                <c:pt idx="340">
                  <c:v>1.9890551557000398</c:v>
                </c:pt>
                <c:pt idx="341">
                  <c:v>1.9917911325304369</c:v>
                </c:pt>
                <c:pt idx="342">
                  <c:v>1.9917911325304369</c:v>
                </c:pt>
                <c:pt idx="343">
                  <c:v>2.0136789471736316</c:v>
                </c:pt>
                <c:pt idx="344">
                  <c:v>2.0136789471736316</c:v>
                </c:pt>
                <c:pt idx="345">
                  <c:v>2.0191509008344255</c:v>
                </c:pt>
                <c:pt idx="346">
                  <c:v>2.0191509008344255</c:v>
                </c:pt>
                <c:pt idx="347">
                  <c:v>2.021886877664822</c:v>
                </c:pt>
                <c:pt idx="348">
                  <c:v>2.021886877664822</c:v>
                </c:pt>
                <c:pt idx="349">
                  <c:v>2.0246228544952287</c:v>
                </c:pt>
                <c:pt idx="350">
                  <c:v>2.0246228544952287</c:v>
                </c:pt>
                <c:pt idx="351">
                  <c:v>2.0601905532904081</c:v>
                </c:pt>
                <c:pt idx="352">
                  <c:v>2.0601905532904081</c:v>
                </c:pt>
                <c:pt idx="353">
                  <c:v>2.0738704374424022</c:v>
                </c:pt>
                <c:pt idx="354">
                  <c:v>2.0738704374424022</c:v>
                </c:pt>
                <c:pt idx="355">
                  <c:v>2.0820783679336028</c:v>
                </c:pt>
                <c:pt idx="356">
                  <c:v>2.0820783679336028</c:v>
                </c:pt>
                <c:pt idx="357">
                  <c:v>2.0957582520855973</c:v>
                </c:pt>
                <c:pt idx="358">
                  <c:v>2.0957582520855973</c:v>
                </c:pt>
                <c:pt idx="359">
                  <c:v>2.1039661825767975</c:v>
                </c:pt>
                <c:pt idx="360">
                  <c:v>2.1039661825767975</c:v>
                </c:pt>
                <c:pt idx="361">
                  <c:v>2.1121741130679883</c:v>
                </c:pt>
                <c:pt idx="362">
                  <c:v>2.1121741130679883</c:v>
                </c:pt>
                <c:pt idx="363">
                  <c:v>2.1149100898983852</c:v>
                </c:pt>
                <c:pt idx="364">
                  <c:v>2.1149100898983852</c:v>
                </c:pt>
                <c:pt idx="365">
                  <c:v>2.1203820435591889</c:v>
                </c:pt>
                <c:pt idx="366">
                  <c:v>2.1203820435591889</c:v>
                </c:pt>
                <c:pt idx="367">
                  <c:v>2.1285899740503891</c:v>
                </c:pt>
                <c:pt idx="368">
                  <c:v>2.1285899740503891</c:v>
                </c:pt>
                <c:pt idx="369">
                  <c:v>2.134061927711183</c:v>
                </c:pt>
                <c:pt idx="370">
                  <c:v>2.134061927711183</c:v>
                </c:pt>
                <c:pt idx="371">
                  <c:v>2.1395338813719769</c:v>
                </c:pt>
                <c:pt idx="372">
                  <c:v>2.1395338813719769</c:v>
                </c:pt>
                <c:pt idx="373">
                  <c:v>2.1422698582023836</c:v>
                </c:pt>
                <c:pt idx="374">
                  <c:v>2.1422698582023836</c:v>
                </c:pt>
                <c:pt idx="375">
                  <c:v>2.1450058350327805</c:v>
                </c:pt>
                <c:pt idx="376">
                  <c:v>2.1450058350327805</c:v>
                </c:pt>
                <c:pt idx="377">
                  <c:v>2.1532137655239709</c:v>
                </c:pt>
                <c:pt idx="378">
                  <c:v>2.1532137655239709</c:v>
                </c:pt>
                <c:pt idx="379">
                  <c:v>2.1586857191847746</c:v>
                </c:pt>
                <c:pt idx="380">
                  <c:v>2.1586857191847746</c:v>
                </c:pt>
                <c:pt idx="381">
                  <c:v>2.1696296265063721</c:v>
                </c:pt>
                <c:pt idx="382">
                  <c:v>2.1696296265063721</c:v>
                </c:pt>
                <c:pt idx="383">
                  <c:v>2.1860454874887632</c:v>
                </c:pt>
                <c:pt idx="384">
                  <c:v>2.1860454874887632</c:v>
                </c:pt>
                <c:pt idx="385">
                  <c:v>2.1997253716407577</c:v>
                </c:pt>
                <c:pt idx="386">
                  <c:v>2.1997253716407577</c:v>
                </c:pt>
                <c:pt idx="387">
                  <c:v>2.2243491631143493</c:v>
                </c:pt>
                <c:pt idx="388">
                  <c:v>2.2243491631143493</c:v>
                </c:pt>
                <c:pt idx="389">
                  <c:v>2.2270851399447458</c:v>
                </c:pt>
                <c:pt idx="390">
                  <c:v>2.2270851399447458</c:v>
                </c:pt>
                <c:pt idx="391">
                  <c:v>2.2489729545879409</c:v>
                </c:pt>
                <c:pt idx="392">
                  <c:v>2.2489729545879409</c:v>
                </c:pt>
                <c:pt idx="393">
                  <c:v>2.2517089314183374</c:v>
                </c:pt>
                <c:pt idx="394">
                  <c:v>2.2517089314183374</c:v>
                </c:pt>
                <c:pt idx="395">
                  <c:v>2.2599168619095384</c:v>
                </c:pt>
                <c:pt idx="396">
                  <c:v>2.2599168619095384</c:v>
                </c:pt>
                <c:pt idx="397">
                  <c:v>2.2708607692311253</c:v>
                </c:pt>
                <c:pt idx="398">
                  <c:v>2.2708607692311253</c:v>
                </c:pt>
                <c:pt idx="399">
                  <c:v>2.2818046765527229</c:v>
                </c:pt>
                <c:pt idx="400">
                  <c:v>2.2818046765527229</c:v>
                </c:pt>
                <c:pt idx="401">
                  <c:v>2.295484560704717</c:v>
                </c:pt>
                <c:pt idx="402">
                  <c:v>2.295484560704717</c:v>
                </c:pt>
                <c:pt idx="403">
                  <c:v>2.2982205375351237</c:v>
                </c:pt>
                <c:pt idx="404">
                  <c:v>2.2982205375351237</c:v>
                </c:pt>
                <c:pt idx="405">
                  <c:v>2.3064284680263145</c:v>
                </c:pt>
                <c:pt idx="406">
                  <c:v>2.3064284680263145</c:v>
                </c:pt>
                <c:pt idx="407">
                  <c:v>2.3119004216871186</c:v>
                </c:pt>
                <c:pt idx="408">
                  <c:v>2.3119004216871186</c:v>
                </c:pt>
                <c:pt idx="409">
                  <c:v>2.3146363985175151</c:v>
                </c:pt>
                <c:pt idx="410">
                  <c:v>2.3146363985175151</c:v>
                </c:pt>
                <c:pt idx="411">
                  <c:v>2.3474681204822971</c:v>
                </c:pt>
                <c:pt idx="412">
                  <c:v>2.3474681204822971</c:v>
                </c:pt>
                <c:pt idx="413">
                  <c:v>2.3502040973127043</c:v>
                </c:pt>
                <c:pt idx="414">
                  <c:v>2.3502040973127043</c:v>
                </c:pt>
                <c:pt idx="415">
                  <c:v>2.3556760509734982</c:v>
                </c:pt>
                <c:pt idx="416">
                  <c:v>2.3556760509734982</c:v>
                </c:pt>
                <c:pt idx="417">
                  <c:v>2.3584120278038947</c:v>
                </c:pt>
                <c:pt idx="418">
                  <c:v>2.3584120278038947</c:v>
                </c:pt>
                <c:pt idx="419">
                  <c:v>2.3720919119558888</c:v>
                </c:pt>
                <c:pt idx="420">
                  <c:v>2.3720919119558888</c:v>
                </c:pt>
                <c:pt idx="421">
                  <c:v>2.3775638656166924</c:v>
                </c:pt>
                <c:pt idx="422">
                  <c:v>2.3775638656166924</c:v>
                </c:pt>
                <c:pt idx="423">
                  <c:v>2.3857717961078828</c:v>
                </c:pt>
                <c:pt idx="424">
                  <c:v>2.3857717961078828</c:v>
                </c:pt>
                <c:pt idx="425">
                  <c:v>2.3994516802598778</c:v>
                </c:pt>
                <c:pt idx="426">
                  <c:v>2.3994516802598778</c:v>
                </c:pt>
                <c:pt idx="427">
                  <c:v>2.404923633920681</c:v>
                </c:pt>
                <c:pt idx="428">
                  <c:v>2.404923633920681</c:v>
                </c:pt>
                <c:pt idx="429">
                  <c:v>2.4158675412422785</c:v>
                </c:pt>
                <c:pt idx="430">
                  <c:v>2.4158675412422785</c:v>
                </c:pt>
                <c:pt idx="431">
                  <c:v>2.4295474253942726</c:v>
                </c:pt>
                <c:pt idx="432">
                  <c:v>2.4295474253942726</c:v>
                </c:pt>
                <c:pt idx="433">
                  <c:v>2.4514352400374575</c:v>
                </c:pt>
                <c:pt idx="434">
                  <c:v>2.4514352400374575</c:v>
                </c:pt>
                <c:pt idx="435">
                  <c:v>2.4569071936982612</c:v>
                </c:pt>
                <c:pt idx="436">
                  <c:v>2.4569071936982612</c:v>
                </c:pt>
                <c:pt idx="437">
                  <c:v>2.4623791473590551</c:v>
                </c:pt>
                <c:pt idx="438">
                  <c:v>2.4623791473590551</c:v>
                </c:pt>
                <c:pt idx="439">
                  <c:v>2.4651151241894516</c:v>
                </c:pt>
                <c:pt idx="440">
                  <c:v>2.4651151241894516</c:v>
                </c:pt>
                <c:pt idx="441">
                  <c:v>2.4678511010198587</c:v>
                </c:pt>
                <c:pt idx="442">
                  <c:v>2.4678511010198587</c:v>
                </c:pt>
                <c:pt idx="443">
                  <c:v>2.4705870778502557</c:v>
                </c:pt>
                <c:pt idx="444">
                  <c:v>2.4705870778502557</c:v>
                </c:pt>
                <c:pt idx="445">
                  <c:v>2.4870029388326467</c:v>
                </c:pt>
                <c:pt idx="446">
                  <c:v>2.4870029388326467</c:v>
                </c:pt>
                <c:pt idx="447">
                  <c:v>2.4924748924934401</c:v>
                </c:pt>
                <c:pt idx="448">
                  <c:v>2.4924748924934401</c:v>
                </c:pt>
                <c:pt idx="449">
                  <c:v>2.533514544949433</c:v>
                </c:pt>
                <c:pt idx="450">
                  <c:v>2.533514544949433</c:v>
                </c:pt>
                <c:pt idx="451">
                  <c:v>2.5444584522710207</c:v>
                </c:pt>
                <c:pt idx="452">
                  <c:v>2.5444584522710207</c:v>
                </c:pt>
                <c:pt idx="453">
                  <c:v>2.5499304059318244</c:v>
                </c:pt>
                <c:pt idx="454">
                  <c:v>2.5499304059318244</c:v>
                </c:pt>
                <c:pt idx="455">
                  <c:v>2.5718182205750191</c:v>
                </c:pt>
                <c:pt idx="456">
                  <c:v>2.5718182205750191</c:v>
                </c:pt>
                <c:pt idx="457">
                  <c:v>2.5800261510662099</c:v>
                </c:pt>
                <c:pt idx="458">
                  <c:v>2.5800261510662099</c:v>
                </c:pt>
                <c:pt idx="459">
                  <c:v>2.5827621278966064</c:v>
                </c:pt>
                <c:pt idx="460">
                  <c:v>2.5827621278966064</c:v>
                </c:pt>
                <c:pt idx="461">
                  <c:v>2.5882340815574101</c:v>
                </c:pt>
                <c:pt idx="462">
                  <c:v>2.5882340815574101</c:v>
                </c:pt>
                <c:pt idx="463">
                  <c:v>2.6019139657094041</c:v>
                </c:pt>
                <c:pt idx="464">
                  <c:v>2.6019139657094041</c:v>
                </c:pt>
                <c:pt idx="465">
                  <c:v>2.6155938498613986</c:v>
                </c:pt>
                <c:pt idx="466">
                  <c:v>2.6155938498613986</c:v>
                </c:pt>
                <c:pt idx="467">
                  <c:v>2.6210658035221925</c:v>
                </c:pt>
                <c:pt idx="468">
                  <c:v>2.6210658035221925</c:v>
                </c:pt>
                <c:pt idx="469">
                  <c:v>2.6347456876741866</c:v>
                </c:pt>
                <c:pt idx="470">
                  <c:v>2.6347456876741866</c:v>
                </c:pt>
                <c:pt idx="471">
                  <c:v>2.6484255718261811</c:v>
                </c:pt>
                <c:pt idx="472">
                  <c:v>2.6484255718261811</c:v>
                </c:pt>
                <c:pt idx="473">
                  <c:v>2.6538975254869848</c:v>
                </c:pt>
                <c:pt idx="474">
                  <c:v>2.6538975254869848</c:v>
                </c:pt>
                <c:pt idx="475">
                  <c:v>2.6648414328085823</c:v>
                </c:pt>
                <c:pt idx="476">
                  <c:v>2.6648414328085823</c:v>
                </c:pt>
                <c:pt idx="477">
                  <c:v>2.6703133864693758</c:v>
                </c:pt>
                <c:pt idx="478">
                  <c:v>2.6703133864693758</c:v>
                </c:pt>
                <c:pt idx="479">
                  <c:v>2.6757853401301794</c:v>
                </c:pt>
                <c:pt idx="480">
                  <c:v>2.6757853401301794</c:v>
                </c:pt>
                <c:pt idx="481">
                  <c:v>2.6812572937909729</c:v>
                </c:pt>
                <c:pt idx="482">
                  <c:v>2.6812572937909729</c:v>
                </c:pt>
                <c:pt idx="483">
                  <c:v>2.7086170620949614</c:v>
                </c:pt>
                <c:pt idx="484">
                  <c:v>2.7086170620949614</c:v>
                </c:pt>
                <c:pt idx="485">
                  <c:v>2.711353038925358</c:v>
                </c:pt>
                <c:pt idx="486">
                  <c:v>2.711353038925358</c:v>
                </c:pt>
                <c:pt idx="487">
                  <c:v>2.7168249925861616</c:v>
                </c:pt>
                <c:pt idx="488">
                  <c:v>2.7168249925861616</c:v>
                </c:pt>
                <c:pt idx="489">
                  <c:v>2.719560969416559</c:v>
                </c:pt>
                <c:pt idx="490">
                  <c:v>2.719560969416559</c:v>
                </c:pt>
                <c:pt idx="491">
                  <c:v>2.7305048767381566</c:v>
                </c:pt>
                <c:pt idx="492">
                  <c:v>2.7305048767381566</c:v>
                </c:pt>
                <c:pt idx="493">
                  <c:v>2.7496567145509445</c:v>
                </c:pt>
                <c:pt idx="494">
                  <c:v>2.7496567145509445</c:v>
                </c:pt>
                <c:pt idx="495">
                  <c:v>2.752392691381341</c:v>
                </c:pt>
                <c:pt idx="496">
                  <c:v>2.752392691381341</c:v>
                </c:pt>
                <c:pt idx="497">
                  <c:v>2.7606006218725416</c:v>
                </c:pt>
                <c:pt idx="498">
                  <c:v>2.7606006218725416</c:v>
                </c:pt>
                <c:pt idx="499">
                  <c:v>2.7633365987029386</c:v>
                </c:pt>
                <c:pt idx="500">
                  <c:v>2.7633365987029386</c:v>
                </c:pt>
                <c:pt idx="501">
                  <c:v>2.7688085523637422</c:v>
                </c:pt>
                <c:pt idx="502">
                  <c:v>2.7688085523637422</c:v>
                </c:pt>
                <c:pt idx="503">
                  <c:v>2.7879603901765302</c:v>
                </c:pt>
                <c:pt idx="504">
                  <c:v>2.7879603901765302</c:v>
                </c:pt>
                <c:pt idx="505">
                  <c:v>2.7934323438373339</c:v>
                </c:pt>
                <c:pt idx="506">
                  <c:v>2.7934323438373339</c:v>
                </c:pt>
                <c:pt idx="507">
                  <c:v>2.8098482048197253</c:v>
                </c:pt>
                <c:pt idx="508">
                  <c:v>2.8098482048197253</c:v>
                </c:pt>
                <c:pt idx="509">
                  <c:v>2.8180561353109157</c:v>
                </c:pt>
                <c:pt idx="510">
                  <c:v>2.8180561353109157</c:v>
                </c:pt>
                <c:pt idx="511">
                  <c:v>2.8207921121413224</c:v>
                </c:pt>
                <c:pt idx="512">
                  <c:v>2.8207921121413224</c:v>
                </c:pt>
                <c:pt idx="513">
                  <c:v>2.8262640658021163</c:v>
                </c:pt>
                <c:pt idx="514">
                  <c:v>2.8262640658021163</c:v>
                </c:pt>
                <c:pt idx="515">
                  <c:v>2.8590957877669085</c:v>
                </c:pt>
                <c:pt idx="516">
                  <c:v>2.8590957877669085</c:v>
                </c:pt>
                <c:pt idx="517">
                  <c:v>2.8727756719189026</c:v>
                </c:pt>
                <c:pt idx="518">
                  <c:v>2.8727756719189026</c:v>
                </c:pt>
                <c:pt idx="519">
                  <c:v>2.878247625579696</c:v>
                </c:pt>
                <c:pt idx="520">
                  <c:v>2.878247625579696</c:v>
                </c:pt>
                <c:pt idx="521">
                  <c:v>2.8837195792404904</c:v>
                </c:pt>
                <c:pt idx="522">
                  <c:v>2.8837195792404904</c:v>
                </c:pt>
                <c:pt idx="523">
                  <c:v>2.8946634865620875</c:v>
                </c:pt>
                <c:pt idx="524">
                  <c:v>2.8946634865620875</c:v>
                </c:pt>
                <c:pt idx="525">
                  <c:v>2.9056073938836846</c:v>
                </c:pt>
                <c:pt idx="526">
                  <c:v>2.9056073938836846</c:v>
                </c:pt>
                <c:pt idx="527">
                  <c:v>2.9110793475444883</c:v>
                </c:pt>
                <c:pt idx="528">
                  <c:v>2.9110793475444883</c:v>
                </c:pt>
                <c:pt idx="529">
                  <c:v>2.9192872780356787</c:v>
                </c:pt>
                <c:pt idx="530">
                  <c:v>2.9192872780356787</c:v>
                </c:pt>
                <c:pt idx="531">
                  <c:v>2.9329671621876736</c:v>
                </c:pt>
                <c:pt idx="532">
                  <c:v>2.9329671621876736</c:v>
                </c:pt>
                <c:pt idx="533">
                  <c:v>2.9357031390180803</c:v>
                </c:pt>
                <c:pt idx="534">
                  <c:v>2.9357031390180803</c:v>
                </c:pt>
                <c:pt idx="535">
                  <c:v>2.9439110695092707</c:v>
                </c:pt>
                <c:pt idx="536">
                  <c:v>2.9439110695092707</c:v>
                </c:pt>
                <c:pt idx="537">
                  <c:v>2.9466470463396677</c:v>
                </c:pt>
                <c:pt idx="538">
                  <c:v>2.9466470463396677</c:v>
                </c:pt>
                <c:pt idx="539">
                  <c:v>2.9603269304916617</c:v>
                </c:pt>
                <c:pt idx="540">
                  <c:v>2.9603269304916617</c:v>
                </c:pt>
                <c:pt idx="541">
                  <c:v>2.9657988841524658</c:v>
                </c:pt>
                <c:pt idx="542">
                  <c:v>2.9657988841524658</c:v>
                </c:pt>
                <c:pt idx="543">
                  <c:v>2.9712708378132588</c:v>
                </c:pt>
                <c:pt idx="544">
                  <c:v>2.9712708378132588</c:v>
                </c:pt>
                <c:pt idx="545">
                  <c:v>2.9849507219652534</c:v>
                </c:pt>
                <c:pt idx="546">
                  <c:v>2.9849507219652534</c:v>
                </c:pt>
                <c:pt idx="547">
                  <c:v>2.9876866987956503</c:v>
                </c:pt>
                <c:pt idx="548">
                  <c:v>2.9876866987956503</c:v>
                </c:pt>
                <c:pt idx="549">
                  <c:v>3.0205184207604421</c:v>
                </c:pt>
                <c:pt idx="550">
                  <c:v>3.0205184207604421</c:v>
                </c:pt>
                <c:pt idx="551">
                  <c:v>3.025990374421236</c:v>
                </c:pt>
                <c:pt idx="552">
                  <c:v>3.025990374421236</c:v>
                </c:pt>
                <c:pt idx="553">
                  <c:v>3.0341983049124366</c:v>
                </c:pt>
                <c:pt idx="554">
                  <c:v>3.0341983049124366</c:v>
                </c:pt>
                <c:pt idx="555">
                  <c:v>3.0560861195556317</c:v>
                </c:pt>
                <c:pt idx="556">
                  <c:v>3.0560861195556317</c:v>
                </c:pt>
                <c:pt idx="557">
                  <c:v>3.0615580732164251</c:v>
                </c:pt>
                <c:pt idx="558">
                  <c:v>3.0615580732164251</c:v>
                </c:pt>
                <c:pt idx="559">
                  <c:v>3.0670300268772288</c:v>
                </c:pt>
                <c:pt idx="560">
                  <c:v>3.0670300268772288</c:v>
                </c:pt>
                <c:pt idx="561">
                  <c:v>3.0725019805380223</c:v>
                </c:pt>
                <c:pt idx="562">
                  <c:v>3.0725019805380223</c:v>
                </c:pt>
                <c:pt idx="563">
                  <c:v>3.0834458878596198</c:v>
                </c:pt>
                <c:pt idx="564">
                  <c:v>3.0834458878596198</c:v>
                </c:pt>
                <c:pt idx="565">
                  <c:v>3.0889178415204142</c:v>
                </c:pt>
                <c:pt idx="566">
                  <c:v>3.0889178415204142</c:v>
                </c:pt>
                <c:pt idx="567">
                  <c:v>3.1354294476372004</c:v>
                </c:pt>
                <c:pt idx="568">
                  <c:v>3.1354294476372004</c:v>
                </c:pt>
                <c:pt idx="569">
                  <c:v>3.1463733549587976</c:v>
                </c:pt>
                <c:pt idx="570">
                  <c:v>3.1463733549587976</c:v>
                </c:pt>
                <c:pt idx="571">
                  <c:v>3.1682611696019825</c:v>
                </c:pt>
                <c:pt idx="572">
                  <c:v>3.1682611696019825</c:v>
                </c:pt>
                <c:pt idx="573">
                  <c:v>3.1709971464323892</c:v>
                </c:pt>
                <c:pt idx="574">
                  <c:v>3.1709971464323892</c:v>
                </c:pt>
                <c:pt idx="575">
                  <c:v>3.17920507692358</c:v>
                </c:pt>
                <c:pt idx="576">
                  <c:v>3.17920507692358</c:v>
                </c:pt>
                <c:pt idx="577">
                  <c:v>3.1846770305843832</c:v>
                </c:pt>
                <c:pt idx="578">
                  <c:v>3.1846770305843832</c:v>
                </c:pt>
                <c:pt idx="579">
                  <c:v>3.1901489842451776</c:v>
                </c:pt>
                <c:pt idx="580">
                  <c:v>3.1901489842451776</c:v>
                </c:pt>
                <c:pt idx="581">
                  <c:v>3.2147727757187687</c:v>
                </c:pt>
                <c:pt idx="582">
                  <c:v>3.2147727757187687</c:v>
                </c:pt>
                <c:pt idx="583">
                  <c:v>3.2175087525491657</c:v>
                </c:pt>
                <c:pt idx="584">
                  <c:v>3.2175087525491657</c:v>
                </c:pt>
                <c:pt idx="585">
                  <c:v>3.2284526598707628</c:v>
                </c:pt>
                <c:pt idx="586">
                  <c:v>3.2284526598707628</c:v>
                </c:pt>
                <c:pt idx="587">
                  <c:v>3.2339246135315571</c:v>
                </c:pt>
                <c:pt idx="588">
                  <c:v>3.2339246135315571</c:v>
                </c:pt>
                <c:pt idx="589">
                  <c:v>3.2366605903619634</c:v>
                </c:pt>
                <c:pt idx="590">
                  <c:v>3.2366605903619634</c:v>
                </c:pt>
                <c:pt idx="591">
                  <c:v>3.2421325440227569</c:v>
                </c:pt>
                <c:pt idx="592">
                  <c:v>3.2421325440227569</c:v>
                </c:pt>
                <c:pt idx="593">
                  <c:v>3.2503404745139579</c:v>
                </c:pt>
                <c:pt idx="594">
                  <c:v>3.2503404745139579</c:v>
                </c:pt>
                <c:pt idx="595">
                  <c:v>3.2530764513443549</c:v>
                </c:pt>
                <c:pt idx="596">
                  <c:v>3.2530764513443549</c:v>
                </c:pt>
                <c:pt idx="597">
                  <c:v>3.2558124281747518</c:v>
                </c:pt>
                <c:pt idx="598">
                  <c:v>3.2558124281747518</c:v>
                </c:pt>
                <c:pt idx="599">
                  <c:v>3.2667563354963489</c:v>
                </c:pt>
                <c:pt idx="600">
                  <c:v>3.2667563354963489</c:v>
                </c:pt>
                <c:pt idx="601">
                  <c:v>3.277700242817946</c:v>
                </c:pt>
                <c:pt idx="602">
                  <c:v>3.277700242817946</c:v>
                </c:pt>
                <c:pt idx="603">
                  <c:v>3.3187398952739295</c:v>
                </c:pt>
                <c:pt idx="604">
                  <c:v>3.3187398952739295</c:v>
                </c:pt>
                <c:pt idx="605">
                  <c:v>3.324211848934723</c:v>
                </c:pt>
                <c:pt idx="606">
                  <c:v>3.324211848934723</c:v>
                </c:pt>
                <c:pt idx="607">
                  <c:v>3.3269478257651293</c:v>
                </c:pt>
                <c:pt idx="608">
                  <c:v>3.3269478257651293</c:v>
                </c:pt>
                <c:pt idx="609">
                  <c:v>3.3351557562563201</c:v>
                </c:pt>
                <c:pt idx="610">
                  <c:v>3.3351557562563201</c:v>
                </c:pt>
                <c:pt idx="611">
                  <c:v>3.3433636867475207</c:v>
                </c:pt>
                <c:pt idx="612">
                  <c:v>3.3433636867475207</c:v>
                </c:pt>
                <c:pt idx="613">
                  <c:v>3.3460996635779177</c:v>
                </c:pt>
                <c:pt idx="614">
                  <c:v>3.3460996635779177</c:v>
                </c:pt>
                <c:pt idx="615">
                  <c:v>3.3488356404083151</c:v>
                </c:pt>
                <c:pt idx="616">
                  <c:v>3.3488356404083151</c:v>
                </c:pt>
                <c:pt idx="617">
                  <c:v>3.3543075940691183</c:v>
                </c:pt>
                <c:pt idx="618">
                  <c:v>3.3543075940691183</c:v>
                </c:pt>
                <c:pt idx="619">
                  <c:v>3.3597795477299122</c:v>
                </c:pt>
                <c:pt idx="620">
                  <c:v>3.3597795477299122</c:v>
                </c:pt>
                <c:pt idx="621">
                  <c:v>3.3625155245603091</c:v>
                </c:pt>
                <c:pt idx="622">
                  <c:v>3.3625155245603091</c:v>
                </c:pt>
                <c:pt idx="623">
                  <c:v>3.3652515013907158</c:v>
                </c:pt>
                <c:pt idx="624">
                  <c:v>3.3652515013907158</c:v>
                </c:pt>
                <c:pt idx="625">
                  <c:v>3.3734594318819062</c:v>
                </c:pt>
                <c:pt idx="626">
                  <c:v>3.3734594318819062</c:v>
                </c:pt>
                <c:pt idx="627">
                  <c:v>3.3761954087123032</c:v>
                </c:pt>
                <c:pt idx="628">
                  <c:v>3.3761954087123032</c:v>
                </c:pt>
                <c:pt idx="629">
                  <c:v>3.3898752928642968</c:v>
                </c:pt>
                <c:pt idx="630">
                  <c:v>3.3898752928642968</c:v>
                </c:pt>
                <c:pt idx="631">
                  <c:v>3.406291153846698</c:v>
                </c:pt>
                <c:pt idx="632">
                  <c:v>3.406291153846698</c:v>
                </c:pt>
                <c:pt idx="633">
                  <c:v>3.4445948294722841</c:v>
                </c:pt>
                <c:pt idx="634">
                  <c:v>3.4445948294722841</c:v>
                </c:pt>
                <c:pt idx="635">
                  <c:v>3.4473308063026811</c:v>
                </c:pt>
                <c:pt idx="636">
                  <c:v>3.4473308063026811</c:v>
                </c:pt>
                <c:pt idx="637">
                  <c:v>3.4555387367938715</c:v>
                </c:pt>
                <c:pt idx="638">
                  <c:v>3.4555387367938715</c:v>
                </c:pt>
                <c:pt idx="639">
                  <c:v>3.4637466672850721</c:v>
                </c:pt>
                <c:pt idx="640">
                  <c:v>3.4637466672850721</c:v>
                </c:pt>
                <c:pt idx="641">
                  <c:v>3.4664826441154686</c:v>
                </c:pt>
                <c:pt idx="642">
                  <c:v>3.4664826441154686</c:v>
                </c:pt>
                <c:pt idx="643">
                  <c:v>3.4746905746066696</c:v>
                </c:pt>
                <c:pt idx="644">
                  <c:v>3.4746905746066696</c:v>
                </c:pt>
                <c:pt idx="645">
                  <c:v>3.4828985050978702</c:v>
                </c:pt>
                <c:pt idx="646">
                  <c:v>3.4828985050978702</c:v>
                </c:pt>
                <c:pt idx="647">
                  <c:v>3.4883704587586637</c:v>
                </c:pt>
                <c:pt idx="648">
                  <c:v>3.4883704587586637</c:v>
                </c:pt>
                <c:pt idx="649">
                  <c:v>3.4965783892498643</c:v>
                </c:pt>
                <c:pt idx="650">
                  <c:v>3.4965783892498643</c:v>
                </c:pt>
                <c:pt idx="651">
                  <c:v>3.4993143660802613</c:v>
                </c:pt>
                <c:pt idx="652">
                  <c:v>3.4993143660802613</c:v>
                </c:pt>
                <c:pt idx="653">
                  <c:v>3.5047863197410547</c:v>
                </c:pt>
                <c:pt idx="654">
                  <c:v>3.5047863197410547</c:v>
                </c:pt>
                <c:pt idx="655">
                  <c:v>3.5102582734018588</c:v>
                </c:pt>
                <c:pt idx="656">
                  <c:v>3.5102582734018588</c:v>
                </c:pt>
                <c:pt idx="657">
                  <c:v>3.5157302270626518</c:v>
                </c:pt>
                <c:pt idx="658">
                  <c:v>3.5157302270626518</c:v>
                </c:pt>
                <c:pt idx="659">
                  <c:v>3.5212021807234559</c:v>
                </c:pt>
                <c:pt idx="660">
                  <c:v>3.5212021807234559</c:v>
                </c:pt>
                <c:pt idx="661">
                  <c:v>3.5239381575538529</c:v>
                </c:pt>
                <c:pt idx="662">
                  <c:v>3.5239381575538529</c:v>
                </c:pt>
                <c:pt idx="663">
                  <c:v>3.5376180417058469</c:v>
                </c:pt>
                <c:pt idx="664">
                  <c:v>3.5376180417058469</c:v>
                </c:pt>
                <c:pt idx="665">
                  <c:v>3.5430899953666408</c:v>
                </c:pt>
                <c:pt idx="666">
                  <c:v>3.5430899953666408</c:v>
                </c:pt>
                <c:pt idx="667">
                  <c:v>3.548561949027444</c:v>
                </c:pt>
                <c:pt idx="668">
                  <c:v>3.548561949027444</c:v>
                </c:pt>
                <c:pt idx="669">
                  <c:v>3.551297925857841</c:v>
                </c:pt>
                <c:pt idx="670">
                  <c:v>3.551297925857841</c:v>
                </c:pt>
                <c:pt idx="671">
                  <c:v>3.5540339026882384</c:v>
                </c:pt>
                <c:pt idx="672">
                  <c:v>3.5540339026882384</c:v>
                </c:pt>
                <c:pt idx="673">
                  <c:v>3.5567698795186353</c:v>
                </c:pt>
                <c:pt idx="674">
                  <c:v>3.5567698795186353</c:v>
                </c:pt>
                <c:pt idx="675">
                  <c:v>3.5649778100098355</c:v>
                </c:pt>
                <c:pt idx="676">
                  <c:v>3.5649778100098355</c:v>
                </c:pt>
                <c:pt idx="677">
                  <c:v>3.5677137868402324</c:v>
                </c:pt>
                <c:pt idx="678">
                  <c:v>3.5677137868402324</c:v>
                </c:pt>
                <c:pt idx="679">
                  <c:v>3.5950735551442206</c:v>
                </c:pt>
                <c:pt idx="680">
                  <c:v>3.5950735551442206</c:v>
                </c:pt>
                <c:pt idx="681">
                  <c:v>3.6251693002786167</c:v>
                </c:pt>
                <c:pt idx="682">
                  <c:v>3.6251693002786167</c:v>
                </c:pt>
                <c:pt idx="683">
                  <c:v>3.6415851612610073</c:v>
                </c:pt>
                <c:pt idx="684">
                  <c:v>3.6415851612610073</c:v>
                </c:pt>
                <c:pt idx="685">
                  <c:v>3.6580010222433983</c:v>
                </c:pt>
                <c:pt idx="686">
                  <c:v>3.6580010222433983</c:v>
                </c:pt>
                <c:pt idx="687">
                  <c:v>3.6716809063953924</c:v>
                </c:pt>
                <c:pt idx="688">
                  <c:v>3.6716809063953924</c:v>
                </c:pt>
                <c:pt idx="689">
                  <c:v>3.6826248137169904</c:v>
                </c:pt>
                <c:pt idx="690">
                  <c:v>3.6826248137169904</c:v>
                </c:pt>
                <c:pt idx="691">
                  <c:v>3.6908327442081905</c:v>
                </c:pt>
                <c:pt idx="692">
                  <c:v>3.6908327442081905</c:v>
                </c:pt>
                <c:pt idx="693">
                  <c:v>3.6990406746993818</c:v>
                </c:pt>
                <c:pt idx="694">
                  <c:v>3.6990406746993818</c:v>
                </c:pt>
                <c:pt idx="695">
                  <c:v>3.7045126283601855</c:v>
                </c:pt>
                <c:pt idx="696">
                  <c:v>3.7045126283601855</c:v>
                </c:pt>
                <c:pt idx="697">
                  <c:v>3.7072486051905815</c:v>
                </c:pt>
                <c:pt idx="698">
                  <c:v>3.7072486051905815</c:v>
                </c:pt>
                <c:pt idx="699">
                  <c:v>3.720928489342576</c:v>
                </c:pt>
                <c:pt idx="700">
                  <c:v>3.720928489342576</c:v>
                </c:pt>
                <c:pt idx="701">
                  <c:v>3.7346083734945701</c:v>
                </c:pt>
                <c:pt idx="702">
                  <c:v>3.7346083734945701</c:v>
                </c:pt>
                <c:pt idx="703">
                  <c:v>3.737344350324967</c:v>
                </c:pt>
                <c:pt idx="704">
                  <c:v>3.737344350324967</c:v>
                </c:pt>
                <c:pt idx="705">
                  <c:v>3.7428163039857707</c:v>
                </c:pt>
                <c:pt idx="706">
                  <c:v>3.7428163039857707</c:v>
                </c:pt>
                <c:pt idx="707">
                  <c:v>3.7510242344769611</c:v>
                </c:pt>
                <c:pt idx="708">
                  <c:v>3.7510242344769611</c:v>
                </c:pt>
                <c:pt idx="709">
                  <c:v>3.7619681417985587</c:v>
                </c:pt>
                <c:pt idx="710">
                  <c:v>3.7619681417985587</c:v>
                </c:pt>
                <c:pt idx="711">
                  <c:v>3.7647041186289556</c:v>
                </c:pt>
                <c:pt idx="712">
                  <c:v>3.7647041186289556</c:v>
                </c:pt>
                <c:pt idx="713">
                  <c:v>3.7756480259505527</c:v>
                </c:pt>
                <c:pt idx="714">
                  <c:v>3.7756480259505527</c:v>
                </c:pt>
                <c:pt idx="715">
                  <c:v>3.8084797479153449</c:v>
                </c:pt>
                <c:pt idx="716">
                  <c:v>3.8084797479153449</c:v>
                </c:pt>
                <c:pt idx="717">
                  <c:v>3.8112157247457419</c:v>
                </c:pt>
                <c:pt idx="718">
                  <c:v>3.8112157247457419</c:v>
                </c:pt>
                <c:pt idx="719">
                  <c:v>3.822159632067339</c:v>
                </c:pt>
                <c:pt idx="720">
                  <c:v>3.822159632067339</c:v>
                </c:pt>
                <c:pt idx="721">
                  <c:v>3.8385754930497304</c:v>
                </c:pt>
                <c:pt idx="722">
                  <c:v>3.8385754930497304</c:v>
                </c:pt>
                <c:pt idx="723">
                  <c:v>3.849519400371328</c:v>
                </c:pt>
                <c:pt idx="724">
                  <c:v>3.849519400371328</c:v>
                </c:pt>
                <c:pt idx="725">
                  <c:v>3.8741431918449196</c:v>
                </c:pt>
                <c:pt idx="726">
                  <c:v>3.8741431918449196</c:v>
                </c:pt>
                <c:pt idx="727">
                  <c:v>3.9097108906400981</c:v>
                </c:pt>
                <c:pt idx="728">
                  <c:v>3.9097108906400981</c:v>
                </c:pt>
                <c:pt idx="729">
                  <c:v>3.9124468674705057</c:v>
                </c:pt>
                <c:pt idx="730">
                  <c:v>3.9124468674705057</c:v>
                </c:pt>
                <c:pt idx="731">
                  <c:v>3.9151828443009022</c:v>
                </c:pt>
                <c:pt idx="732">
                  <c:v>3.9151828443009022</c:v>
                </c:pt>
                <c:pt idx="733">
                  <c:v>3.9179188211312992</c:v>
                </c:pt>
                <c:pt idx="734">
                  <c:v>3.9179188211312992</c:v>
                </c:pt>
                <c:pt idx="735">
                  <c:v>3.9261267516224998</c:v>
                </c:pt>
                <c:pt idx="736">
                  <c:v>3.9261267516224998</c:v>
                </c:pt>
                <c:pt idx="737">
                  <c:v>3.9288627284528963</c:v>
                </c:pt>
                <c:pt idx="738">
                  <c:v>3.9288627284528963</c:v>
                </c:pt>
                <c:pt idx="739">
                  <c:v>3.9370706589440876</c:v>
                </c:pt>
                <c:pt idx="740">
                  <c:v>3.9370706589440876</c:v>
                </c:pt>
                <c:pt idx="741">
                  <c:v>3.9480145662656847</c:v>
                </c:pt>
                <c:pt idx="742">
                  <c:v>3.9480145662656847</c:v>
                </c:pt>
                <c:pt idx="743">
                  <c:v>3.9507505430960914</c:v>
                </c:pt>
                <c:pt idx="744">
                  <c:v>3.9507505430960914</c:v>
                </c:pt>
                <c:pt idx="745">
                  <c:v>3.9589584735872818</c:v>
                </c:pt>
                <c:pt idx="746">
                  <c:v>3.9589584735872818</c:v>
                </c:pt>
                <c:pt idx="747">
                  <c:v>3.9753743345696728</c:v>
                </c:pt>
                <c:pt idx="748">
                  <c:v>3.9753743345696728</c:v>
                </c:pt>
                <c:pt idx="749">
                  <c:v>3.9999981260432653</c:v>
                </c:pt>
                <c:pt idx="750">
                  <c:v>3.9999981260432653</c:v>
                </c:pt>
                <c:pt idx="751">
                  <c:v>4.0109420333648629</c:v>
                </c:pt>
                <c:pt idx="752">
                  <c:v>4.0109420333648629</c:v>
                </c:pt>
                <c:pt idx="753">
                  <c:v>4.0164139870256657</c:v>
                </c:pt>
                <c:pt idx="754">
                  <c:v>4.0164139870256657</c:v>
                </c:pt>
                <c:pt idx="755">
                  <c:v>4.0246219175168561</c:v>
                </c:pt>
                <c:pt idx="756">
                  <c:v>4.0246219175168561</c:v>
                </c:pt>
                <c:pt idx="757">
                  <c:v>4.0273578943472534</c:v>
                </c:pt>
                <c:pt idx="758">
                  <c:v>4.0273578943472534</c:v>
                </c:pt>
                <c:pt idx="759">
                  <c:v>4.0300938711776606</c:v>
                </c:pt>
                <c:pt idx="760">
                  <c:v>4.0300938711776606</c:v>
                </c:pt>
                <c:pt idx="761">
                  <c:v>4.0355658248384536</c:v>
                </c:pt>
                <c:pt idx="762">
                  <c:v>4.0355658248384536</c:v>
                </c:pt>
                <c:pt idx="763">
                  <c:v>4.0410377784992573</c:v>
                </c:pt>
                <c:pt idx="764">
                  <c:v>4.0410377784992573</c:v>
                </c:pt>
                <c:pt idx="765">
                  <c:v>4.0437737553296538</c:v>
                </c:pt>
                <c:pt idx="766">
                  <c:v>4.0437737553296538</c:v>
                </c:pt>
                <c:pt idx="767">
                  <c:v>4.0738695004640393</c:v>
                </c:pt>
                <c:pt idx="768">
                  <c:v>4.0738695004640393</c:v>
                </c:pt>
                <c:pt idx="769">
                  <c:v>4.0875493846160333</c:v>
                </c:pt>
                <c:pt idx="770">
                  <c:v>4.0875493846160333</c:v>
                </c:pt>
                <c:pt idx="771">
                  <c:v>4.1039652455984248</c:v>
                </c:pt>
                <c:pt idx="772">
                  <c:v>4.1039652455984248</c:v>
                </c:pt>
                <c:pt idx="773">
                  <c:v>4.1121731760896258</c:v>
                </c:pt>
                <c:pt idx="774">
                  <c:v>4.1121731760896258</c:v>
                </c:pt>
                <c:pt idx="775">
                  <c:v>4.1149091529200224</c:v>
                </c:pt>
                <c:pt idx="776">
                  <c:v>4.1149091529200224</c:v>
                </c:pt>
                <c:pt idx="777">
                  <c:v>4.1258530602416199</c:v>
                </c:pt>
                <c:pt idx="778">
                  <c:v>4.1258530602416199</c:v>
                </c:pt>
                <c:pt idx="779">
                  <c:v>4.1450048980544079</c:v>
                </c:pt>
                <c:pt idx="780">
                  <c:v>4.1450048980544079</c:v>
                </c:pt>
                <c:pt idx="781">
                  <c:v>4.1504768517152115</c:v>
                </c:pt>
                <c:pt idx="782">
                  <c:v>4.1504768517152115</c:v>
                </c:pt>
                <c:pt idx="783">
                  <c:v>4.1559488053760054</c:v>
                </c:pt>
                <c:pt idx="784">
                  <c:v>4.1559488053760054</c:v>
                </c:pt>
                <c:pt idx="785">
                  <c:v>4.1778366200192005</c:v>
                </c:pt>
                <c:pt idx="786">
                  <c:v>4.1778366200192005</c:v>
                </c:pt>
                <c:pt idx="787">
                  <c:v>4.180572596849597</c:v>
                </c:pt>
                <c:pt idx="788">
                  <c:v>4.180572596849597</c:v>
                </c:pt>
                <c:pt idx="789">
                  <c:v>4.2188762724751827</c:v>
                </c:pt>
                <c:pt idx="790">
                  <c:v>4.2188762724751827</c:v>
                </c:pt>
                <c:pt idx="791">
                  <c:v>4.2298201797967803</c:v>
                </c:pt>
                <c:pt idx="792">
                  <c:v>4.2298201797967803</c:v>
                </c:pt>
                <c:pt idx="793">
                  <c:v>4.2380281102879804</c:v>
                </c:pt>
                <c:pt idx="794">
                  <c:v>4.2380281102879804</c:v>
                </c:pt>
                <c:pt idx="795">
                  <c:v>4.2407640871183778</c:v>
                </c:pt>
                <c:pt idx="796">
                  <c:v>4.2407640871183778</c:v>
                </c:pt>
                <c:pt idx="797">
                  <c:v>4.2435000639487743</c:v>
                </c:pt>
                <c:pt idx="798">
                  <c:v>4.2435000639487743</c:v>
                </c:pt>
                <c:pt idx="799">
                  <c:v>4.2517079944399754</c:v>
                </c:pt>
                <c:pt idx="800">
                  <c:v>4.2517079944399754</c:v>
                </c:pt>
                <c:pt idx="801">
                  <c:v>4.2900116700655611</c:v>
                </c:pt>
                <c:pt idx="802">
                  <c:v>4.2900116700655611</c:v>
                </c:pt>
                <c:pt idx="803">
                  <c:v>4.2927476468959576</c:v>
                </c:pt>
                <c:pt idx="804">
                  <c:v>4.2927476468959576</c:v>
                </c:pt>
                <c:pt idx="805">
                  <c:v>4.3036915542175542</c:v>
                </c:pt>
                <c:pt idx="806">
                  <c:v>4.3036915542175542</c:v>
                </c:pt>
                <c:pt idx="807">
                  <c:v>4.3173714383695492</c:v>
                </c:pt>
                <c:pt idx="808">
                  <c:v>4.3173714383695492</c:v>
                </c:pt>
                <c:pt idx="809">
                  <c:v>4.3201074151999466</c:v>
                </c:pt>
                <c:pt idx="810">
                  <c:v>4.3201074151999466</c:v>
                </c:pt>
                <c:pt idx="811">
                  <c:v>4.3228433920303431</c:v>
                </c:pt>
                <c:pt idx="812">
                  <c:v>4.3228433920303431</c:v>
                </c:pt>
                <c:pt idx="813">
                  <c:v>4.3502031603343321</c:v>
                </c:pt>
                <c:pt idx="814">
                  <c:v>4.3502031603343321</c:v>
                </c:pt>
                <c:pt idx="815">
                  <c:v>4.3748269518079228</c:v>
                </c:pt>
                <c:pt idx="816">
                  <c:v>4.3748269518079228</c:v>
                </c:pt>
                <c:pt idx="817">
                  <c:v>4.3802989054687274</c:v>
                </c:pt>
                <c:pt idx="818">
                  <c:v>4.3802989054687274</c:v>
                </c:pt>
                <c:pt idx="819">
                  <c:v>4.383034882299123</c:v>
                </c:pt>
                <c:pt idx="820">
                  <c:v>4.383034882299123</c:v>
                </c:pt>
                <c:pt idx="821">
                  <c:v>4.4186025810943033</c:v>
                </c:pt>
                <c:pt idx="822">
                  <c:v>4.4186025810943033</c:v>
                </c:pt>
                <c:pt idx="823">
                  <c:v>4.4240745347551069</c:v>
                </c:pt>
                <c:pt idx="824">
                  <c:v>4.4240745347551069</c:v>
                </c:pt>
                <c:pt idx="825">
                  <c:v>4.4350184420767036</c:v>
                </c:pt>
                <c:pt idx="826">
                  <c:v>4.4350184420767036</c:v>
                </c:pt>
                <c:pt idx="827">
                  <c:v>4.4459623493983011</c:v>
                </c:pt>
                <c:pt idx="828">
                  <c:v>4.4459623493983011</c:v>
                </c:pt>
                <c:pt idx="829">
                  <c:v>4.4541702798894915</c:v>
                </c:pt>
                <c:pt idx="830">
                  <c:v>4.4541702798894915</c:v>
                </c:pt>
                <c:pt idx="831">
                  <c:v>4.4623782103806926</c:v>
                </c:pt>
                <c:pt idx="832">
                  <c:v>4.4623782103806926</c:v>
                </c:pt>
                <c:pt idx="833">
                  <c:v>4.4651141872110891</c:v>
                </c:pt>
                <c:pt idx="834">
                  <c:v>4.4651141872110891</c:v>
                </c:pt>
                <c:pt idx="835">
                  <c:v>4.4760580945326867</c:v>
                </c:pt>
                <c:pt idx="836">
                  <c:v>4.4760580945326867</c:v>
                </c:pt>
                <c:pt idx="837">
                  <c:v>4.4952099323454746</c:v>
                </c:pt>
                <c:pt idx="838">
                  <c:v>4.4952099323454746</c:v>
                </c:pt>
                <c:pt idx="839">
                  <c:v>4.5253056774798699</c:v>
                </c:pt>
                <c:pt idx="840">
                  <c:v>4.5253056774798699</c:v>
                </c:pt>
                <c:pt idx="841">
                  <c:v>4.5280416543102673</c:v>
                </c:pt>
                <c:pt idx="842">
                  <c:v>4.5280416543102673</c:v>
                </c:pt>
                <c:pt idx="843">
                  <c:v>4.5307776311406638</c:v>
                </c:pt>
                <c:pt idx="844">
                  <c:v>4.5307776311406638</c:v>
                </c:pt>
                <c:pt idx="845">
                  <c:v>4.5335136079710603</c:v>
                </c:pt>
                <c:pt idx="846">
                  <c:v>4.5335136079710603</c:v>
                </c:pt>
                <c:pt idx="847">
                  <c:v>4.5362495848014577</c:v>
                </c:pt>
                <c:pt idx="848">
                  <c:v>4.5362495848014577</c:v>
                </c:pt>
                <c:pt idx="849">
                  <c:v>4.538985561631864</c:v>
                </c:pt>
                <c:pt idx="850">
                  <c:v>4.538985561631864</c:v>
                </c:pt>
                <c:pt idx="851">
                  <c:v>4.5554014226142554</c:v>
                </c:pt>
                <c:pt idx="852">
                  <c:v>4.5554014226142554</c:v>
                </c:pt>
                <c:pt idx="853">
                  <c:v>4.5581373994446528</c:v>
                </c:pt>
                <c:pt idx="854">
                  <c:v>4.5581373994446528</c:v>
                </c:pt>
                <c:pt idx="855">
                  <c:v>4.5690813067662495</c:v>
                </c:pt>
                <c:pt idx="856">
                  <c:v>4.5690813067662495</c:v>
                </c:pt>
                <c:pt idx="857">
                  <c:v>4.5827611909182435</c:v>
                </c:pt>
                <c:pt idx="858">
                  <c:v>4.5827611909182435</c:v>
                </c:pt>
                <c:pt idx="859">
                  <c:v>4.5854971677486409</c:v>
                </c:pt>
                <c:pt idx="860">
                  <c:v>4.5854971677486409</c:v>
                </c:pt>
                <c:pt idx="861">
                  <c:v>4.5909691214094446</c:v>
                </c:pt>
                <c:pt idx="862">
                  <c:v>4.5909691214094446</c:v>
                </c:pt>
                <c:pt idx="863">
                  <c:v>4.6046490055614377</c:v>
                </c:pt>
                <c:pt idx="864">
                  <c:v>4.6046490055614377</c:v>
                </c:pt>
                <c:pt idx="865">
                  <c:v>4.6210648665438301</c:v>
                </c:pt>
                <c:pt idx="866">
                  <c:v>4.6210648665438301</c:v>
                </c:pt>
                <c:pt idx="867">
                  <c:v>4.6320087738654276</c:v>
                </c:pt>
                <c:pt idx="868">
                  <c:v>4.6320087738654276</c:v>
                </c:pt>
                <c:pt idx="869">
                  <c:v>4.6347447506958233</c:v>
                </c:pt>
                <c:pt idx="870">
                  <c:v>4.6347447506958233</c:v>
                </c:pt>
                <c:pt idx="871">
                  <c:v>4.6593685421694158</c:v>
                </c:pt>
                <c:pt idx="872">
                  <c:v>4.6593685421694158</c:v>
                </c:pt>
                <c:pt idx="873">
                  <c:v>4.6675764726606159</c:v>
                </c:pt>
                <c:pt idx="874">
                  <c:v>4.6675764726606159</c:v>
                </c:pt>
                <c:pt idx="875">
                  <c:v>4.6730484263214098</c:v>
                </c:pt>
                <c:pt idx="876">
                  <c:v>4.6730484263214098</c:v>
                </c:pt>
                <c:pt idx="877">
                  <c:v>4.6839923336430065</c:v>
                </c:pt>
                <c:pt idx="878">
                  <c:v>4.6839923336430065</c:v>
                </c:pt>
                <c:pt idx="879">
                  <c:v>4.7168240556077894</c:v>
                </c:pt>
                <c:pt idx="880">
                  <c:v>4.7168240556077894</c:v>
                </c:pt>
                <c:pt idx="881">
                  <c:v>4.7359758934205871</c:v>
                </c:pt>
                <c:pt idx="882">
                  <c:v>4.7359758934205871</c:v>
                </c:pt>
                <c:pt idx="883">
                  <c:v>4.7879594531981677</c:v>
                </c:pt>
                <c:pt idx="884">
                  <c:v>4.7879594531981677</c:v>
                </c:pt>
                <c:pt idx="885">
                  <c:v>4.7934314068589607</c:v>
                </c:pt>
                <c:pt idx="886">
                  <c:v>4.7934314068589607</c:v>
                </c:pt>
                <c:pt idx="887">
                  <c:v>4.8317350824845464</c:v>
                </c:pt>
                <c:pt idx="888">
                  <c:v>4.8317350824845464</c:v>
                </c:pt>
                <c:pt idx="889">
                  <c:v>4.8399430129757475</c:v>
                </c:pt>
                <c:pt idx="890">
                  <c:v>4.8399430129757475</c:v>
                </c:pt>
                <c:pt idx="891">
                  <c:v>4.8563588739581389</c:v>
                </c:pt>
                <c:pt idx="892">
                  <c:v>4.8563588739581389</c:v>
                </c:pt>
                <c:pt idx="893">
                  <c:v>4.9056064569053222</c:v>
                </c:pt>
                <c:pt idx="894">
                  <c:v>4.9056064569053222</c:v>
                </c:pt>
                <c:pt idx="895">
                  <c:v>4.9247582947181101</c:v>
                </c:pt>
                <c:pt idx="896">
                  <c:v>4.9247582947181101</c:v>
                </c:pt>
                <c:pt idx="897">
                  <c:v>4.9357022020397077</c:v>
                </c:pt>
                <c:pt idx="898">
                  <c:v>4.9357022020397077</c:v>
                </c:pt>
                <c:pt idx="899">
                  <c:v>4.9439101325309078</c:v>
                </c:pt>
                <c:pt idx="900">
                  <c:v>4.9439101325309078</c:v>
                </c:pt>
                <c:pt idx="901">
                  <c:v>4.9876857618172883</c:v>
                </c:pt>
                <c:pt idx="902">
                  <c:v>4.9876857618172883</c:v>
                </c:pt>
                <c:pt idx="903">
                  <c:v>5.0314613911036776</c:v>
                </c:pt>
                <c:pt idx="904">
                  <c:v>5.0314613911036776</c:v>
                </c:pt>
                <c:pt idx="905">
                  <c:v>5.0588211594076657</c:v>
                </c:pt>
                <c:pt idx="906">
                  <c:v>5.0588211594076657</c:v>
                </c:pt>
                <c:pt idx="907">
                  <c:v>5.0807089740508511</c:v>
                </c:pt>
                <c:pt idx="908">
                  <c:v>5.0807089740508511</c:v>
                </c:pt>
                <c:pt idx="909">
                  <c:v>5.0834449508812565</c:v>
                </c:pt>
                <c:pt idx="910">
                  <c:v>5.0834449508812565</c:v>
                </c:pt>
                <c:pt idx="911">
                  <c:v>5.0998608118636488</c:v>
                </c:pt>
                <c:pt idx="912">
                  <c:v>5.0998608118636488</c:v>
                </c:pt>
                <c:pt idx="913">
                  <c:v>5.1326925338284308</c:v>
                </c:pt>
                <c:pt idx="914">
                  <c:v>5.1326925338284308</c:v>
                </c:pt>
                <c:pt idx="915">
                  <c:v>5.2147718387404058</c:v>
                </c:pt>
                <c:pt idx="916">
                  <c:v>5.2147718387404058</c:v>
                </c:pt>
                <c:pt idx="917">
                  <c:v>5.2339236765531938</c:v>
                </c:pt>
                <c:pt idx="918">
                  <c:v>5.2339236765531938</c:v>
                </c:pt>
                <c:pt idx="919">
                  <c:v>5.283171259500377</c:v>
                </c:pt>
                <c:pt idx="920">
                  <c:v>5.283171259500377</c:v>
                </c:pt>
                <c:pt idx="921">
                  <c:v>5.310531027804366</c:v>
                </c:pt>
                <c:pt idx="922">
                  <c:v>5.310531027804366</c:v>
                </c:pt>
                <c:pt idx="923">
                  <c:v>5.3187389582955662</c:v>
                </c:pt>
                <c:pt idx="924">
                  <c:v>5.3187389582955662</c:v>
                </c:pt>
                <c:pt idx="925">
                  <c:v>5.337890796108355</c:v>
                </c:pt>
                <c:pt idx="926">
                  <c:v>5.337890796108355</c:v>
                </c:pt>
                <c:pt idx="927">
                  <c:v>5.3625145875819458</c:v>
                </c:pt>
                <c:pt idx="928">
                  <c:v>5.3625145875819458</c:v>
                </c:pt>
                <c:pt idx="929">
                  <c:v>5.38440240222514</c:v>
                </c:pt>
                <c:pt idx="930">
                  <c:v>5.38440240222514</c:v>
                </c:pt>
                <c:pt idx="931">
                  <c:v>5.4227060778507266</c:v>
                </c:pt>
                <c:pt idx="932">
                  <c:v>5.4227060778507266</c:v>
                </c:pt>
                <c:pt idx="933">
                  <c:v>5.4993134291018988</c:v>
                </c:pt>
                <c:pt idx="934">
                  <c:v>5.4993134291018988</c:v>
                </c:pt>
                <c:pt idx="935">
                  <c:v>5.5294091742362843</c:v>
                </c:pt>
                <c:pt idx="936">
                  <c:v>5.5294091742362843</c:v>
                </c:pt>
                <c:pt idx="937">
                  <c:v>5.5978085949962546</c:v>
                </c:pt>
                <c:pt idx="938">
                  <c:v>5.5978085949962546</c:v>
                </c:pt>
              </c:numCache>
            </c:numRef>
          </c:xVal>
          <c:yVal>
            <c:numRef>
              <c:f>ACM!$H$2:$H$2584</c:f>
              <c:numCache>
                <c:formatCode>General</c:formatCode>
                <c:ptCount val="2583"/>
                <c:pt idx="0">
                  <c:v>0</c:v>
                </c:pt>
                <c:pt idx="1">
                  <c:v>0</c:v>
                </c:pt>
                <c:pt idx="2">
                  <c:v>1.6321201240410001E-2</c:v>
                </c:pt>
                <c:pt idx="3">
                  <c:v>1.6321201240410001E-2</c:v>
                </c:pt>
                <c:pt idx="4">
                  <c:v>3.2642402480820003E-2</c:v>
                </c:pt>
                <c:pt idx="5">
                  <c:v>3.2642402480820003E-2</c:v>
                </c:pt>
                <c:pt idx="6">
                  <c:v>4.8963603721230001E-2</c:v>
                </c:pt>
                <c:pt idx="7">
                  <c:v>4.8963603721230001E-2</c:v>
                </c:pt>
                <c:pt idx="8">
                  <c:v>6.5284804961640006E-2</c:v>
                </c:pt>
                <c:pt idx="9">
                  <c:v>6.5284804961640006E-2</c:v>
                </c:pt>
                <c:pt idx="10">
                  <c:v>8.1606006202049997E-2</c:v>
                </c:pt>
                <c:pt idx="11">
                  <c:v>8.1606006202049997E-2</c:v>
                </c:pt>
                <c:pt idx="12">
                  <c:v>9.7927207442460001E-2</c:v>
                </c:pt>
                <c:pt idx="13">
                  <c:v>9.7927207442460001E-2</c:v>
                </c:pt>
                <c:pt idx="14">
                  <c:v>0.11424840868287001</c:v>
                </c:pt>
                <c:pt idx="15">
                  <c:v>0.11424840868287001</c:v>
                </c:pt>
                <c:pt idx="16">
                  <c:v>0.14689081116368999</c:v>
                </c:pt>
                <c:pt idx="17">
                  <c:v>0.14689081116368999</c:v>
                </c:pt>
                <c:pt idx="18">
                  <c:v>0.16321468057496999</c:v>
                </c:pt>
                <c:pt idx="19">
                  <c:v>0.16321468057496999</c:v>
                </c:pt>
                <c:pt idx="20">
                  <c:v>0.17953854998626001</c:v>
                </c:pt>
                <c:pt idx="21">
                  <c:v>0.17953854998626001</c:v>
                </c:pt>
                <c:pt idx="22">
                  <c:v>0.19586241939753998</c:v>
                </c:pt>
                <c:pt idx="23">
                  <c:v>0.19586241939753998</c:v>
                </c:pt>
                <c:pt idx="24">
                  <c:v>0.21218895916207001</c:v>
                </c:pt>
                <c:pt idx="25">
                  <c:v>0.21218895916207001</c:v>
                </c:pt>
                <c:pt idx="26">
                  <c:v>0.24484203869113999</c:v>
                </c:pt>
                <c:pt idx="27">
                  <c:v>0.24484203869113999</c:v>
                </c:pt>
                <c:pt idx="28">
                  <c:v>0.27749511822021</c:v>
                </c:pt>
                <c:pt idx="29">
                  <c:v>0.27749511822021</c:v>
                </c:pt>
                <c:pt idx="30">
                  <c:v>0.29382165798475002</c:v>
                </c:pt>
                <c:pt idx="31">
                  <c:v>0.29382165798475002</c:v>
                </c:pt>
                <c:pt idx="32">
                  <c:v>0.31014819774927999</c:v>
                </c:pt>
                <c:pt idx="33">
                  <c:v>0.31014819774927999</c:v>
                </c:pt>
                <c:pt idx="34">
                  <c:v>0.32647473751382</c:v>
                </c:pt>
                <c:pt idx="35">
                  <c:v>0.32647473751382</c:v>
                </c:pt>
                <c:pt idx="36">
                  <c:v>0.34280127727835003</c:v>
                </c:pt>
                <c:pt idx="37">
                  <c:v>0.34280127727835003</c:v>
                </c:pt>
                <c:pt idx="38">
                  <c:v>0.35912781704287999</c:v>
                </c:pt>
                <c:pt idx="39">
                  <c:v>0.35912781704287999</c:v>
                </c:pt>
                <c:pt idx="40">
                  <c:v>0.37545435680741002</c:v>
                </c:pt>
                <c:pt idx="41">
                  <c:v>0.37545435680741002</c:v>
                </c:pt>
                <c:pt idx="42">
                  <c:v>0.39178089657195003</c:v>
                </c:pt>
                <c:pt idx="43">
                  <c:v>0.39178089657195003</c:v>
                </c:pt>
                <c:pt idx="44">
                  <c:v>0.40810743633649005</c:v>
                </c:pt>
                <c:pt idx="45">
                  <c:v>0.40810743633649005</c:v>
                </c:pt>
                <c:pt idx="46">
                  <c:v>0.42443665302179001</c:v>
                </c:pt>
                <c:pt idx="47">
                  <c:v>0.42443665302179001</c:v>
                </c:pt>
                <c:pt idx="48">
                  <c:v>0.44076586970708992</c:v>
                </c:pt>
                <c:pt idx="49">
                  <c:v>0.44076586970708992</c:v>
                </c:pt>
                <c:pt idx="50">
                  <c:v>0.45709508639239999</c:v>
                </c:pt>
                <c:pt idx="51">
                  <c:v>0.45709508639239999</c:v>
                </c:pt>
                <c:pt idx="52">
                  <c:v>0.4734243030777</c:v>
                </c:pt>
                <c:pt idx="53">
                  <c:v>0.4734243030777</c:v>
                </c:pt>
                <c:pt idx="54">
                  <c:v>0.48975619931939002</c:v>
                </c:pt>
                <c:pt idx="55">
                  <c:v>0.48975619931939002</c:v>
                </c:pt>
                <c:pt idx="56">
                  <c:v>0.50608809556110002</c:v>
                </c:pt>
                <c:pt idx="57">
                  <c:v>0.50608809556110002</c:v>
                </c:pt>
                <c:pt idx="58">
                  <c:v>0.52241999180278997</c:v>
                </c:pt>
                <c:pt idx="59">
                  <c:v>0.52241999180278997</c:v>
                </c:pt>
                <c:pt idx="60">
                  <c:v>0.53875456980086001</c:v>
                </c:pt>
                <c:pt idx="61">
                  <c:v>0.53875456980086001</c:v>
                </c:pt>
                <c:pt idx="62">
                  <c:v>0.57142909195269997</c:v>
                </c:pt>
                <c:pt idx="63">
                  <c:v>0.57142909195269997</c:v>
                </c:pt>
                <c:pt idx="64">
                  <c:v>0.60410361410455005</c:v>
                </c:pt>
                <c:pt idx="65">
                  <c:v>0.60410361410455005</c:v>
                </c:pt>
                <c:pt idx="66">
                  <c:v>0.62044087518045998</c:v>
                </c:pt>
                <c:pt idx="67">
                  <c:v>0.62044087518045998</c:v>
                </c:pt>
                <c:pt idx="68">
                  <c:v>0.63677813625639001</c:v>
                </c:pt>
                <c:pt idx="69">
                  <c:v>0.63677813625639001</c:v>
                </c:pt>
                <c:pt idx="70">
                  <c:v>0.65311539733229995</c:v>
                </c:pt>
                <c:pt idx="71">
                  <c:v>0.65311539733229995</c:v>
                </c:pt>
                <c:pt idx="72">
                  <c:v>0.66945265840821999</c:v>
                </c:pt>
                <c:pt idx="73">
                  <c:v>0.66945265840821999</c:v>
                </c:pt>
                <c:pt idx="74">
                  <c:v>0.70212718056005996</c:v>
                </c:pt>
                <c:pt idx="75">
                  <c:v>0.70212718056005996</c:v>
                </c:pt>
                <c:pt idx="76">
                  <c:v>0.71846444163598</c:v>
                </c:pt>
                <c:pt idx="77">
                  <c:v>0.71846444163598</c:v>
                </c:pt>
                <c:pt idx="78">
                  <c:v>0.73480170271191003</c:v>
                </c:pt>
                <c:pt idx="79">
                  <c:v>0.73480170271191003</c:v>
                </c:pt>
                <c:pt idx="80">
                  <c:v>0.75113896378782996</c:v>
                </c:pt>
                <c:pt idx="81">
                  <c:v>0.75113896378782996</c:v>
                </c:pt>
                <c:pt idx="82">
                  <c:v>0.78381348593968003</c:v>
                </c:pt>
                <c:pt idx="83">
                  <c:v>0.78381348593968003</c:v>
                </c:pt>
                <c:pt idx="84">
                  <c:v>0.80015074701558997</c:v>
                </c:pt>
                <c:pt idx="85">
                  <c:v>0.80015074701558997</c:v>
                </c:pt>
                <c:pt idx="86">
                  <c:v>0.81648800809151001</c:v>
                </c:pt>
                <c:pt idx="87">
                  <c:v>0.81648800809151001</c:v>
                </c:pt>
                <c:pt idx="88">
                  <c:v>0.83282526916743005</c:v>
                </c:pt>
                <c:pt idx="89">
                  <c:v>0.83282526916743005</c:v>
                </c:pt>
                <c:pt idx="90">
                  <c:v>0.8491625302433401</c:v>
                </c:pt>
                <c:pt idx="91">
                  <c:v>0.8491625302433401</c:v>
                </c:pt>
                <c:pt idx="92">
                  <c:v>0.86549979131926003</c:v>
                </c:pt>
                <c:pt idx="93">
                  <c:v>0.86549979131926003</c:v>
                </c:pt>
                <c:pt idx="94">
                  <c:v>0.88184243889734004</c:v>
                </c:pt>
                <c:pt idx="95">
                  <c:v>0.88184243889734004</c:v>
                </c:pt>
                <c:pt idx="96">
                  <c:v>0.89818508647542006</c:v>
                </c:pt>
                <c:pt idx="97">
                  <c:v>0.89818508647542006</c:v>
                </c:pt>
                <c:pt idx="98">
                  <c:v>0.94721302920968009</c:v>
                </c:pt>
                <c:pt idx="99">
                  <c:v>0.94721302920968009</c:v>
                </c:pt>
                <c:pt idx="100">
                  <c:v>0.96355567678776</c:v>
                </c:pt>
                <c:pt idx="101">
                  <c:v>0.96355567678776</c:v>
                </c:pt>
                <c:pt idx="102">
                  <c:v>1.0125836195220199</c:v>
                </c:pt>
                <c:pt idx="103">
                  <c:v>1.0125836195220199</c:v>
                </c:pt>
                <c:pt idx="104">
                  <c:v>1.02892626710011</c:v>
                </c:pt>
                <c:pt idx="105">
                  <c:v>1.02892626710011</c:v>
                </c:pt>
                <c:pt idx="106">
                  <c:v>1.0616115622562801</c:v>
                </c:pt>
                <c:pt idx="107">
                  <c:v>1.0616115622562801</c:v>
                </c:pt>
                <c:pt idx="108">
                  <c:v>1.07795690975963</c:v>
                </c:pt>
                <c:pt idx="109">
                  <c:v>1.07795690975963</c:v>
                </c:pt>
                <c:pt idx="110">
                  <c:v>1.0943022572629699</c:v>
                </c:pt>
                <c:pt idx="111">
                  <c:v>1.0943022572629699</c:v>
                </c:pt>
                <c:pt idx="112">
                  <c:v>1.1106476047663101</c:v>
                </c:pt>
                <c:pt idx="113">
                  <c:v>1.1106476047663101</c:v>
                </c:pt>
                <c:pt idx="114">
                  <c:v>1.12699295226966</c:v>
                </c:pt>
                <c:pt idx="115">
                  <c:v>1.12699295226966</c:v>
                </c:pt>
                <c:pt idx="116">
                  <c:v>1.1433382997729999</c:v>
                </c:pt>
                <c:pt idx="117">
                  <c:v>1.1433382997729999</c:v>
                </c:pt>
                <c:pt idx="118">
                  <c:v>1.1596836472763401</c:v>
                </c:pt>
                <c:pt idx="119">
                  <c:v>1.1596836472763401</c:v>
                </c:pt>
                <c:pt idx="120">
                  <c:v>1.17602899477969</c:v>
                </c:pt>
                <c:pt idx="121">
                  <c:v>1.17602899477969</c:v>
                </c:pt>
                <c:pt idx="122">
                  <c:v>1.19237434228303</c:v>
                </c:pt>
                <c:pt idx="123">
                  <c:v>1.19237434228303</c:v>
                </c:pt>
                <c:pt idx="124">
                  <c:v>1.2087196897863799</c:v>
                </c:pt>
                <c:pt idx="125">
                  <c:v>1.2087196897863799</c:v>
                </c:pt>
                <c:pt idx="126">
                  <c:v>1.22506503728973</c:v>
                </c:pt>
                <c:pt idx="127">
                  <c:v>1.22506503728973</c:v>
                </c:pt>
                <c:pt idx="128">
                  <c:v>1.24141038479307</c:v>
                </c:pt>
                <c:pt idx="129">
                  <c:v>1.24141038479307</c:v>
                </c:pt>
                <c:pt idx="130">
                  <c:v>1.2577584380318101</c:v>
                </c:pt>
                <c:pt idx="131">
                  <c:v>1.2577584380318101</c:v>
                </c:pt>
                <c:pt idx="132">
                  <c:v>1.2741091983500701</c:v>
                </c:pt>
                <c:pt idx="133">
                  <c:v>1.2741091983500701</c:v>
                </c:pt>
                <c:pt idx="134">
                  <c:v>1.3068107189865801</c:v>
                </c:pt>
                <c:pt idx="135">
                  <c:v>1.3068107189865801</c:v>
                </c:pt>
                <c:pt idx="136">
                  <c:v>1.3395122396231001</c:v>
                </c:pt>
                <c:pt idx="137">
                  <c:v>1.3395122396231001</c:v>
                </c:pt>
                <c:pt idx="138">
                  <c:v>1.3558629999413501</c:v>
                </c:pt>
                <c:pt idx="139">
                  <c:v>1.3558629999413501</c:v>
                </c:pt>
                <c:pt idx="140">
                  <c:v>1.3722137602596101</c:v>
                </c:pt>
                <c:pt idx="141">
                  <c:v>1.3722137602596101</c:v>
                </c:pt>
                <c:pt idx="142">
                  <c:v>1.3885645205778701</c:v>
                </c:pt>
                <c:pt idx="143">
                  <c:v>1.3885645205778701</c:v>
                </c:pt>
                <c:pt idx="144">
                  <c:v>1.4049152808961201</c:v>
                </c:pt>
                <c:pt idx="145">
                  <c:v>1.4049152808961201</c:v>
                </c:pt>
                <c:pt idx="146">
                  <c:v>1.42126604121439</c:v>
                </c:pt>
                <c:pt idx="147">
                  <c:v>1.42126604121439</c:v>
                </c:pt>
                <c:pt idx="148">
                  <c:v>1.43761680153264</c:v>
                </c:pt>
                <c:pt idx="149">
                  <c:v>1.43761680153264</c:v>
                </c:pt>
                <c:pt idx="150">
                  <c:v>1.45396756185089</c:v>
                </c:pt>
                <c:pt idx="151">
                  <c:v>1.45396756185089</c:v>
                </c:pt>
                <c:pt idx="152">
                  <c:v>1.4866690824874</c:v>
                </c:pt>
                <c:pt idx="153">
                  <c:v>1.4866690824874</c:v>
                </c:pt>
                <c:pt idx="154">
                  <c:v>1.50301984280565</c:v>
                </c:pt>
                <c:pt idx="155">
                  <c:v>1.50301984280565</c:v>
                </c:pt>
                <c:pt idx="156">
                  <c:v>1.51937060312392</c:v>
                </c:pt>
                <c:pt idx="157">
                  <c:v>1.51937060312392</c:v>
                </c:pt>
                <c:pt idx="158">
                  <c:v>1.53572679468627</c:v>
                </c:pt>
                <c:pt idx="159">
                  <c:v>1.53572679468627</c:v>
                </c:pt>
                <c:pt idx="160">
                  <c:v>1.5520829862486201</c:v>
                </c:pt>
                <c:pt idx="161">
                  <c:v>1.5520829862486201</c:v>
                </c:pt>
                <c:pt idx="162">
                  <c:v>1.5684391778109701</c:v>
                </c:pt>
                <c:pt idx="163">
                  <c:v>1.5684391778109701</c:v>
                </c:pt>
                <c:pt idx="164">
                  <c:v>1.5847953693733201</c:v>
                </c:pt>
                <c:pt idx="165">
                  <c:v>1.5847953693733201</c:v>
                </c:pt>
                <c:pt idx="166">
                  <c:v>1.6011515609356499</c:v>
                </c:pt>
                <c:pt idx="167">
                  <c:v>1.6011515609356499</c:v>
                </c:pt>
                <c:pt idx="168">
                  <c:v>1.6338693825280199</c:v>
                </c:pt>
                <c:pt idx="169">
                  <c:v>1.6338693825280199</c:v>
                </c:pt>
                <c:pt idx="170">
                  <c:v>1.6502282933242101</c:v>
                </c:pt>
                <c:pt idx="171">
                  <c:v>1.6502282933242101</c:v>
                </c:pt>
                <c:pt idx="172">
                  <c:v>1.6665926480174997</c:v>
                </c:pt>
                <c:pt idx="173">
                  <c:v>1.6665926480174997</c:v>
                </c:pt>
                <c:pt idx="174">
                  <c:v>1.6829570027107801</c:v>
                </c:pt>
                <c:pt idx="175">
                  <c:v>1.6829570027107801</c:v>
                </c:pt>
                <c:pt idx="176">
                  <c:v>1.69932135740407</c:v>
                </c:pt>
                <c:pt idx="177">
                  <c:v>1.69932135740407</c:v>
                </c:pt>
                <c:pt idx="178">
                  <c:v>1.73205006679066</c:v>
                </c:pt>
                <c:pt idx="179">
                  <c:v>1.73205006679066</c:v>
                </c:pt>
                <c:pt idx="180">
                  <c:v>1.7484171470593497</c:v>
                </c:pt>
                <c:pt idx="181">
                  <c:v>1.7484171470593497</c:v>
                </c:pt>
                <c:pt idx="182">
                  <c:v>1.7647842273280403</c:v>
                </c:pt>
                <c:pt idx="183">
                  <c:v>1.7647842273280403</c:v>
                </c:pt>
                <c:pt idx="184">
                  <c:v>1.78115130759673</c:v>
                </c:pt>
                <c:pt idx="185">
                  <c:v>1.78115130759673</c:v>
                </c:pt>
                <c:pt idx="186">
                  <c:v>1.8138854681341097</c:v>
                </c:pt>
                <c:pt idx="187">
                  <c:v>1.8138854681341097</c:v>
                </c:pt>
                <c:pt idx="188">
                  <c:v>1.8302525484028003</c:v>
                </c:pt>
                <c:pt idx="189">
                  <c:v>1.8302525484028003</c:v>
                </c:pt>
                <c:pt idx="190">
                  <c:v>1.84661962867149</c:v>
                </c:pt>
                <c:pt idx="191">
                  <c:v>1.84661962867149</c:v>
                </c:pt>
                <c:pt idx="192">
                  <c:v>1.8629867089401699</c:v>
                </c:pt>
                <c:pt idx="193">
                  <c:v>1.8629867089401699</c:v>
                </c:pt>
                <c:pt idx="194">
                  <c:v>1.8793537892088601</c:v>
                </c:pt>
                <c:pt idx="195">
                  <c:v>1.8793537892088601</c:v>
                </c:pt>
                <c:pt idx="196">
                  <c:v>1.89572086947755</c:v>
                </c:pt>
                <c:pt idx="197">
                  <c:v>1.89572086947755</c:v>
                </c:pt>
                <c:pt idx="198">
                  <c:v>1.9120879497462397</c:v>
                </c:pt>
                <c:pt idx="199">
                  <c:v>1.9120879497462397</c:v>
                </c:pt>
                <c:pt idx="200">
                  <c:v>1.9284550300149299</c:v>
                </c:pt>
                <c:pt idx="201">
                  <c:v>1.9284550300149299</c:v>
                </c:pt>
                <c:pt idx="202">
                  <c:v>1.9448221102836198</c:v>
                </c:pt>
                <c:pt idx="203">
                  <c:v>1.9448221102836198</c:v>
                </c:pt>
                <c:pt idx="204">
                  <c:v>1.9611891905523</c:v>
                </c:pt>
                <c:pt idx="205">
                  <c:v>1.9611891905523</c:v>
                </c:pt>
                <c:pt idx="206">
                  <c:v>1.9775562708209899</c:v>
                </c:pt>
                <c:pt idx="207">
                  <c:v>1.9775562708209899</c:v>
                </c:pt>
                <c:pt idx="208">
                  <c:v>1.9939233510896801</c:v>
                </c:pt>
                <c:pt idx="209">
                  <c:v>1.9939233510896801</c:v>
                </c:pt>
                <c:pt idx="210">
                  <c:v>2.0102904313583601</c:v>
                </c:pt>
                <c:pt idx="211">
                  <c:v>2.0102904313583601</c:v>
                </c:pt>
                <c:pt idx="212">
                  <c:v>2.0266575116270502</c:v>
                </c:pt>
                <c:pt idx="213">
                  <c:v>2.0266575116270502</c:v>
                </c:pt>
                <c:pt idx="214">
                  <c:v>2.0430245918957399</c:v>
                </c:pt>
                <c:pt idx="215">
                  <c:v>2.0430245918957399</c:v>
                </c:pt>
                <c:pt idx="216">
                  <c:v>2.0593944073048398</c:v>
                </c:pt>
                <c:pt idx="217">
                  <c:v>2.0593944073048398</c:v>
                </c:pt>
                <c:pt idx="218">
                  <c:v>2.0757642227139499</c:v>
                </c:pt>
                <c:pt idx="219">
                  <c:v>2.0757642227139499</c:v>
                </c:pt>
                <c:pt idx="220">
                  <c:v>2.09213403812306</c:v>
                </c:pt>
                <c:pt idx="221">
                  <c:v>2.09213403812306</c:v>
                </c:pt>
                <c:pt idx="222">
                  <c:v>2.1248736689412699</c:v>
                </c:pt>
                <c:pt idx="223">
                  <c:v>2.1248736689412699</c:v>
                </c:pt>
                <c:pt idx="224">
                  <c:v>2.1412462226935398</c:v>
                </c:pt>
                <c:pt idx="225">
                  <c:v>2.1412462226935398</c:v>
                </c:pt>
                <c:pt idx="226">
                  <c:v>2.1576187764457999</c:v>
                </c:pt>
                <c:pt idx="227">
                  <c:v>2.1576187764457999</c:v>
                </c:pt>
                <c:pt idx="228">
                  <c:v>2.1739913301980698</c:v>
                </c:pt>
                <c:pt idx="229">
                  <c:v>2.1739913301980698</c:v>
                </c:pt>
                <c:pt idx="230">
                  <c:v>2.1903638839503401</c:v>
                </c:pt>
                <c:pt idx="231">
                  <c:v>2.1903638839503401</c:v>
                </c:pt>
                <c:pt idx="232">
                  <c:v>2.2067391787964898</c:v>
                </c:pt>
                <c:pt idx="233">
                  <c:v>2.2067391787964898</c:v>
                </c:pt>
                <c:pt idx="234">
                  <c:v>2.22311447364264</c:v>
                </c:pt>
                <c:pt idx="235">
                  <c:v>2.22311447364264</c:v>
                </c:pt>
                <c:pt idx="236">
                  <c:v>2.2394897684887898</c:v>
                </c:pt>
                <c:pt idx="237">
                  <c:v>2.2394897684887898</c:v>
                </c:pt>
                <c:pt idx="238">
                  <c:v>2.25586506333494</c:v>
                </c:pt>
                <c:pt idx="239">
                  <c:v>2.25586506333494</c:v>
                </c:pt>
                <c:pt idx="240">
                  <c:v>2.2722403581810902</c:v>
                </c:pt>
                <c:pt idx="241">
                  <c:v>2.2722403581810902</c:v>
                </c:pt>
                <c:pt idx="242">
                  <c:v>2.2886183973367502</c:v>
                </c:pt>
                <c:pt idx="243">
                  <c:v>2.2886183973367502</c:v>
                </c:pt>
                <c:pt idx="244">
                  <c:v>2.3049964364924098</c:v>
                </c:pt>
                <c:pt idx="245">
                  <c:v>2.3049964364924098</c:v>
                </c:pt>
                <c:pt idx="246">
                  <c:v>2.3213744756480801</c:v>
                </c:pt>
                <c:pt idx="247">
                  <c:v>2.3213744756480801</c:v>
                </c:pt>
                <c:pt idx="248">
                  <c:v>2.3377552614143502</c:v>
                </c:pt>
                <c:pt idx="249">
                  <c:v>2.3377552614143502</c:v>
                </c:pt>
                <c:pt idx="250">
                  <c:v>2.3541360471806398</c:v>
                </c:pt>
                <c:pt idx="251">
                  <c:v>2.3541360471806398</c:v>
                </c:pt>
                <c:pt idx="252">
                  <c:v>2.3869031156211999</c:v>
                </c:pt>
                <c:pt idx="253">
                  <c:v>2.3869031156211999</c:v>
                </c:pt>
                <c:pt idx="254">
                  <c:v>2.4032894001409799</c:v>
                </c:pt>
                <c:pt idx="255">
                  <c:v>2.4032894001409799</c:v>
                </c:pt>
                <c:pt idx="256">
                  <c:v>2.4360619691805598</c:v>
                </c:pt>
                <c:pt idx="257">
                  <c:v>2.4360619691805598</c:v>
                </c:pt>
                <c:pt idx="258">
                  <c:v>2.45244825370035</c:v>
                </c:pt>
                <c:pt idx="259">
                  <c:v>2.45244825370035</c:v>
                </c:pt>
                <c:pt idx="260">
                  <c:v>2.46883453822013</c:v>
                </c:pt>
                <c:pt idx="261">
                  <c:v>2.46883453822013</c:v>
                </c:pt>
                <c:pt idx="262">
                  <c:v>2.4852208227399202</c:v>
                </c:pt>
                <c:pt idx="263">
                  <c:v>2.4852208227399202</c:v>
                </c:pt>
                <c:pt idx="264">
                  <c:v>2.5016071072597201</c:v>
                </c:pt>
                <c:pt idx="265">
                  <c:v>2.5016071072597201</c:v>
                </c:pt>
                <c:pt idx="266">
                  <c:v>2.5179933917795099</c:v>
                </c:pt>
                <c:pt idx="267">
                  <c:v>2.5179933917795099</c:v>
                </c:pt>
                <c:pt idx="268">
                  <c:v>2.5343796762992898</c:v>
                </c:pt>
                <c:pt idx="269">
                  <c:v>2.5343796762992898</c:v>
                </c:pt>
                <c:pt idx="270">
                  <c:v>2.55076596081908</c:v>
                </c:pt>
                <c:pt idx="271">
                  <c:v>2.55076596081908</c:v>
                </c:pt>
                <c:pt idx="272">
                  <c:v>2.5671522453388702</c:v>
                </c:pt>
                <c:pt idx="273">
                  <c:v>2.5671522453388702</c:v>
                </c:pt>
                <c:pt idx="274">
                  <c:v>2.6326973834180101</c:v>
                </c:pt>
                <c:pt idx="275">
                  <c:v>2.6326973834180101</c:v>
                </c:pt>
                <c:pt idx="276">
                  <c:v>2.6490836679377998</c:v>
                </c:pt>
                <c:pt idx="277">
                  <c:v>2.6490836679377998</c:v>
                </c:pt>
                <c:pt idx="278">
                  <c:v>2.66546995245759</c:v>
                </c:pt>
                <c:pt idx="279">
                  <c:v>2.66546995245759</c:v>
                </c:pt>
                <c:pt idx="280">
                  <c:v>2.6818562369773802</c:v>
                </c:pt>
                <c:pt idx="281">
                  <c:v>2.6818562369773802</c:v>
                </c:pt>
                <c:pt idx="282">
                  <c:v>2.7310150905367498</c:v>
                </c:pt>
                <c:pt idx="283">
                  <c:v>2.7310150905367498</c:v>
                </c:pt>
                <c:pt idx="284">
                  <c:v>2.74740137505654</c:v>
                </c:pt>
                <c:pt idx="285">
                  <c:v>2.74740137505654</c:v>
                </c:pt>
                <c:pt idx="286">
                  <c:v>2.7801794669422599</c:v>
                </c:pt>
                <c:pt idx="287">
                  <c:v>2.7801794669422599</c:v>
                </c:pt>
                <c:pt idx="288">
                  <c:v>2.7965712761705599</c:v>
                </c:pt>
                <c:pt idx="289">
                  <c:v>2.7965712761705599</c:v>
                </c:pt>
                <c:pt idx="290">
                  <c:v>2.8129630853988599</c:v>
                </c:pt>
                <c:pt idx="291">
                  <c:v>2.8129630853988599</c:v>
                </c:pt>
                <c:pt idx="292">
                  <c:v>2.8293548946271598</c:v>
                </c:pt>
                <c:pt idx="293">
                  <c:v>2.8293548946271598</c:v>
                </c:pt>
                <c:pt idx="294">
                  <c:v>2.8457467038554598</c:v>
                </c:pt>
                <c:pt idx="295">
                  <c:v>2.8457467038554598</c:v>
                </c:pt>
                <c:pt idx="296">
                  <c:v>2.8621412791669898</c:v>
                </c:pt>
                <c:pt idx="297">
                  <c:v>2.8621412791669898</c:v>
                </c:pt>
                <c:pt idx="298">
                  <c:v>2.87853585447851</c:v>
                </c:pt>
                <c:pt idx="299">
                  <c:v>2.87853585447851</c:v>
                </c:pt>
                <c:pt idx="300">
                  <c:v>2.89493042979004</c:v>
                </c:pt>
                <c:pt idx="301">
                  <c:v>2.89493042979004</c:v>
                </c:pt>
                <c:pt idx="302">
                  <c:v>2.91132500510157</c:v>
                </c:pt>
                <c:pt idx="303">
                  <c:v>2.91132500510157</c:v>
                </c:pt>
                <c:pt idx="304">
                  <c:v>2.9441141557246402</c:v>
                </c:pt>
                <c:pt idx="305">
                  <c:v>2.9441141557246402</c:v>
                </c:pt>
                <c:pt idx="306">
                  <c:v>2.9605087310361702</c:v>
                </c:pt>
                <c:pt idx="307">
                  <c:v>2.9605087310361702</c:v>
                </c:pt>
                <c:pt idx="308">
                  <c:v>2.9932978816592302</c:v>
                </c:pt>
                <c:pt idx="309">
                  <c:v>2.9932978816592302</c:v>
                </c:pt>
                <c:pt idx="310">
                  <c:v>3.0096924569707602</c:v>
                </c:pt>
                <c:pt idx="311">
                  <c:v>3.0096924569707602</c:v>
                </c:pt>
                <c:pt idx="312">
                  <c:v>3.0260870322822901</c:v>
                </c:pt>
                <c:pt idx="313">
                  <c:v>3.0260870322822901</c:v>
                </c:pt>
                <c:pt idx="314">
                  <c:v>3.0424843797573802</c:v>
                </c:pt>
                <c:pt idx="315">
                  <c:v>3.0424843797573802</c:v>
                </c:pt>
                <c:pt idx="316">
                  <c:v>3.0588845008027499</c:v>
                </c:pt>
                <c:pt idx="317">
                  <c:v>3.0588845008027499</c:v>
                </c:pt>
                <c:pt idx="318">
                  <c:v>3.07528462184812</c:v>
                </c:pt>
                <c:pt idx="319">
                  <c:v>3.07528462184812</c:v>
                </c:pt>
                <c:pt idx="320">
                  <c:v>3.0916847428934902</c:v>
                </c:pt>
                <c:pt idx="321">
                  <c:v>3.0916847428934902</c:v>
                </c:pt>
                <c:pt idx="322">
                  <c:v>3.1080848639388701</c:v>
                </c:pt>
                <c:pt idx="323">
                  <c:v>3.1080848639388701</c:v>
                </c:pt>
                <c:pt idx="324">
                  <c:v>3.12448498498423</c:v>
                </c:pt>
                <c:pt idx="325">
                  <c:v>3.12448498498423</c:v>
                </c:pt>
                <c:pt idx="326">
                  <c:v>3.1408851060295997</c:v>
                </c:pt>
                <c:pt idx="327">
                  <c:v>3.1408851060295997</c:v>
                </c:pt>
                <c:pt idx="328">
                  <c:v>3.1572852270749698</c:v>
                </c:pt>
                <c:pt idx="329">
                  <c:v>3.1572852270749698</c:v>
                </c:pt>
                <c:pt idx="330">
                  <c:v>3.17368534812034</c:v>
                </c:pt>
                <c:pt idx="331">
                  <c:v>3.17368534812034</c:v>
                </c:pt>
                <c:pt idx="332">
                  <c:v>3.1900854691657097</c:v>
                </c:pt>
                <c:pt idx="333">
                  <c:v>3.1900854691657097</c:v>
                </c:pt>
                <c:pt idx="334">
                  <c:v>3.20648559021107</c:v>
                </c:pt>
                <c:pt idx="335">
                  <c:v>3.20648559021107</c:v>
                </c:pt>
                <c:pt idx="336">
                  <c:v>3.2228857112564402</c:v>
                </c:pt>
                <c:pt idx="337">
                  <c:v>3.2228857112564402</c:v>
                </c:pt>
                <c:pt idx="338">
                  <c:v>3.2392858323018103</c:v>
                </c:pt>
                <c:pt idx="339">
                  <c:v>3.2392858323018103</c:v>
                </c:pt>
                <c:pt idx="340">
                  <c:v>3.2556859533471898</c:v>
                </c:pt>
                <c:pt idx="341">
                  <c:v>3.2556859533471898</c:v>
                </c:pt>
                <c:pt idx="342">
                  <c:v>3.2720860743925702</c:v>
                </c:pt>
                <c:pt idx="343">
                  <c:v>3.2720860743925702</c:v>
                </c:pt>
                <c:pt idx="344">
                  <c:v>3.2884861954379501</c:v>
                </c:pt>
                <c:pt idx="345">
                  <c:v>3.2884861954379501</c:v>
                </c:pt>
                <c:pt idx="346">
                  <c:v>3.3048863164833202</c:v>
                </c:pt>
                <c:pt idx="347">
                  <c:v>3.3048863164833202</c:v>
                </c:pt>
                <c:pt idx="348">
                  <c:v>3.3212864375287006</c:v>
                </c:pt>
                <c:pt idx="349">
                  <c:v>3.3212864375287006</c:v>
                </c:pt>
                <c:pt idx="350">
                  <c:v>3.3376865585740698</c:v>
                </c:pt>
                <c:pt idx="351">
                  <c:v>3.3376865585740698</c:v>
                </c:pt>
                <c:pt idx="352">
                  <c:v>3.35408667961944</c:v>
                </c:pt>
                <c:pt idx="353">
                  <c:v>3.35408667961944</c:v>
                </c:pt>
                <c:pt idx="354">
                  <c:v>3.3704868006648097</c:v>
                </c:pt>
                <c:pt idx="355">
                  <c:v>3.3704868006648097</c:v>
                </c:pt>
                <c:pt idx="356">
                  <c:v>3.3868869217101798</c:v>
                </c:pt>
                <c:pt idx="357">
                  <c:v>3.3868869217101798</c:v>
                </c:pt>
                <c:pt idx="358">
                  <c:v>3.4032870427555402</c:v>
                </c:pt>
                <c:pt idx="359">
                  <c:v>3.4032870427555402</c:v>
                </c:pt>
                <c:pt idx="360">
                  <c:v>3.4360872848462898</c:v>
                </c:pt>
                <c:pt idx="361">
                  <c:v>3.4360872848462898</c:v>
                </c:pt>
                <c:pt idx="362">
                  <c:v>3.4524874058916599</c:v>
                </c:pt>
                <c:pt idx="363">
                  <c:v>3.4524874058916599</c:v>
                </c:pt>
                <c:pt idx="364">
                  <c:v>3.4688875269370394</c:v>
                </c:pt>
                <c:pt idx="365">
                  <c:v>3.4688875269370394</c:v>
                </c:pt>
                <c:pt idx="366">
                  <c:v>3.4852876479824104</c:v>
                </c:pt>
                <c:pt idx="367">
                  <c:v>3.4852876479824104</c:v>
                </c:pt>
                <c:pt idx="368">
                  <c:v>3.5016877690277699</c:v>
                </c:pt>
                <c:pt idx="369">
                  <c:v>3.5016877690277699</c:v>
                </c:pt>
                <c:pt idx="370">
                  <c:v>3.5180906777870802</c:v>
                </c:pt>
                <c:pt idx="371">
                  <c:v>3.5180906777870802</c:v>
                </c:pt>
                <c:pt idx="372">
                  <c:v>3.5344935865463798</c:v>
                </c:pt>
                <c:pt idx="373">
                  <c:v>3.5344935865463798</c:v>
                </c:pt>
                <c:pt idx="374">
                  <c:v>3.5508964953056799</c:v>
                </c:pt>
                <c:pt idx="375">
                  <c:v>3.5508964953056799</c:v>
                </c:pt>
                <c:pt idx="376">
                  <c:v>3.5672994040649804</c:v>
                </c:pt>
                <c:pt idx="377">
                  <c:v>3.5672994040649804</c:v>
                </c:pt>
                <c:pt idx="378">
                  <c:v>3.5837078948929402</c:v>
                </c:pt>
                <c:pt idx="379">
                  <c:v>3.5837078948929402</c:v>
                </c:pt>
                <c:pt idx="380">
                  <c:v>3.6001191786555005</c:v>
                </c:pt>
                <c:pt idx="381">
                  <c:v>3.6001191786555005</c:v>
                </c:pt>
                <c:pt idx="382">
                  <c:v>3.6165360520923904</c:v>
                </c:pt>
                <c:pt idx="383">
                  <c:v>3.6165360520923904</c:v>
                </c:pt>
                <c:pt idx="384">
                  <c:v>3.6657866724030299</c:v>
                </c:pt>
                <c:pt idx="385">
                  <c:v>3.6657866724030299</c:v>
                </c:pt>
                <c:pt idx="386">
                  <c:v>3.6986260156202002</c:v>
                </c:pt>
                <c:pt idx="387">
                  <c:v>3.6986260156202002</c:v>
                </c:pt>
                <c:pt idx="388">
                  <c:v>3.7150456872287805</c:v>
                </c:pt>
                <c:pt idx="389">
                  <c:v>3.7150456872287805</c:v>
                </c:pt>
                <c:pt idx="390">
                  <c:v>3.7478850304459499</c:v>
                </c:pt>
                <c:pt idx="391">
                  <c:v>3.7478850304459499</c:v>
                </c:pt>
                <c:pt idx="392">
                  <c:v>3.7643075035682103</c:v>
                </c:pt>
                <c:pt idx="393">
                  <c:v>3.7643075035682103</c:v>
                </c:pt>
                <c:pt idx="394">
                  <c:v>3.7807327796385999</c:v>
                </c:pt>
                <c:pt idx="395">
                  <c:v>3.7807327796385999</c:v>
                </c:pt>
                <c:pt idx="396">
                  <c:v>3.7971580557089801</c:v>
                </c:pt>
                <c:pt idx="397">
                  <c:v>3.7971580557089801</c:v>
                </c:pt>
                <c:pt idx="398">
                  <c:v>3.8135833317793799</c:v>
                </c:pt>
                <c:pt idx="399">
                  <c:v>3.8135833317793799</c:v>
                </c:pt>
                <c:pt idx="400">
                  <c:v>3.8628675760158702</c:v>
                </c:pt>
                <c:pt idx="401">
                  <c:v>3.8628675760158702</c:v>
                </c:pt>
                <c:pt idx="402">
                  <c:v>3.8792956574280399</c:v>
                </c:pt>
                <c:pt idx="403">
                  <c:v>3.8792956574280399</c:v>
                </c:pt>
                <c:pt idx="404">
                  <c:v>3.8957237388402102</c:v>
                </c:pt>
                <c:pt idx="405">
                  <c:v>3.8957237388402102</c:v>
                </c:pt>
                <c:pt idx="406">
                  <c:v>3.9121546289515301</c:v>
                </c:pt>
                <c:pt idx="407">
                  <c:v>3.9121546289515301</c:v>
                </c:pt>
                <c:pt idx="408">
                  <c:v>3.9285855190628598</c:v>
                </c:pt>
                <c:pt idx="409">
                  <c:v>3.9285855190628598</c:v>
                </c:pt>
                <c:pt idx="410">
                  <c:v>3.9450164091741904</c:v>
                </c:pt>
                <c:pt idx="411">
                  <c:v>3.9450164091741904</c:v>
                </c:pt>
                <c:pt idx="412">
                  <c:v>3.9778838116004702</c:v>
                </c:pt>
                <c:pt idx="413">
                  <c:v>3.9778838116004702</c:v>
                </c:pt>
                <c:pt idx="414">
                  <c:v>3.9943175128136201</c:v>
                </c:pt>
                <c:pt idx="415">
                  <c:v>3.9943175128136201</c:v>
                </c:pt>
                <c:pt idx="416">
                  <c:v>4.0107512140267696</c:v>
                </c:pt>
                <c:pt idx="417">
                  <c:v>4.0107512140267696</c:v>
                </c:pt>
                <c:pt idx="418">
                  <c:v>4.0271849152399097</c:v>
                </c:pt>
                <c:pt idx="419">
                  <c:v>4.0271849152399097</c:v>
                </c:pt>
                <c:pt idx="420">
                  <c:v>4.0436214309249197</c:v>
                </c:pt>
                <c:pt idx="421">
                  <c:v>4.0436214309249197</c:v>
                </c:pt>
                <c:pt idx="422">
                  <c:v>4.0600579466099296</c:v>
                </c:pt>
                <c:pt idx="423">
                  <c:v>4.0600579466099296</c:v>
                </c:pt>
                <c:pt idx="424">
                  <c:v>4.0764944622949297</c:v>
                </c:pt>
                <c:pt idx="425">
                  <c:v>4.0764944622949297</c:v>
                </c:pt>
                <c:pt idx="426">
                  <c:v>4.0929309779799397</c:v>
                </c:pt>
                <c:pt idx="427">
                  <c:v>4.0929309779799397</c:v>
                </c:pt>
                <c:pt idx="428">
                  <c:v>4.1093703110313697</c:v>
                </c:pt>
                <c:pt idx="429">
                  <c:v>4.1093703110313697</c:v>
                </c:pt>
                <c:pt idx="430">
                  <c:v>4.1258124628984802</c:v>
                </c:pt>
                <c:pt idx="431">
                  <c:v>4.1258124628984802</c:v>
                </c:pt>
                <c:pt idx="432">
                  <c:v>4.1422546147655996</c:v>
                </c:pt>
                <c:pt idx="433">
                  <c:v>4.1422546147655996</c:v>
                </c:pt>
                <c:pt idx="434">
                  <c:v>4.1587024091007496</c:v>
                </c:pt>
                <c:pt idx="435">
                  <c:v>4.1587024091007496</c:v>
                </c:pt>
                <c:pt idx="436">
                  <c:v>4.1751530266068997</c:v>
                </c:pt>
                <c:pt idx="437">
                  <c:v>4.1751530266068997</c:v>
                </c:pt>
                <c:pt idx="438">
                  <c:v>4.1916036441130604</c:v>
                </c:pt>
                <c:pt idx="439">
                  <c:v>4.1916036441130604</c:v>
                </c:pt>
                <c:pt idx="440">
                  <c:v>4.20805426161923</c:v>
                </c:pt>
                <c:pt idx="441">
                  <c:v>4.20805426161923</c:v>
                </c:pt>
                <c:pt idx="442">
                  <c:v>4.2245077047209803</c:v>
                </c:pt>
                <c:pt idx="443">
                  <c:v>4.2245077047209803</c:v>
                </c:pt>
                <c:pt idx="444">
                  <c:v>4.2409611478227296</c:v>
                </c:pt>
                <c:pt idx="445">
                  <c:v>4.2409611478227296</c:v>
                </c:pt>
                <c:pt idx="446">
                  <c:v>4.2738736891020501</c:v>
                </c:pt>
                <c:pt idx="447">
                  <c:v>4.2738736891020501</c:v>
                </c:pt>
                <c:pt idx="448">
                  <c:v>4.3067862303813698</c:v>
                </c:pt>
                <c:pt idx="449">
                  <c:v>4.3067862303813698</c:v>
                </c:pt>
                <c:pt idx="450">
                  <c:v>4.3232453314769197</c:v>
                </c:pt>
                <c:pt idx="451">
                  <c:v>4.3232453314769197</c:v>
                </c:pt>
                <c:pt idx="452">
                  <c:v>4.3397044325724901</c:v>
                </c:pt>
                <c:pt idx="453">
                  <c:v>4.3397044325724901</c:v>
                </c:pt>
                <c:pt idx="454">
                  <c:v>4.3561635336680498</c:v>
                </c:pt>
                <c:pt idx="455">
                  <c:v>4.3561635336680498</c:v>
                </c:pt>
                <c:pt idx="456">
                  <c:v>4.3726254676553697</c:v>
                </c:pt>
                <c:pt idx="457">
                  <c:v>4.3726254676553697</c:v>
                </c:pt>
                <c:pt idx="458">
                  <c:v>4.3890902359977204</c:v>
                </c:pt>
                <c:pt idx="459">
                  <c:v>4.3890902359977204</c:v>
                </c:pt>
                <c:pt idx="460">
                  <c:v>4.4055550043400604</c:v>
                </c:pt>
                <c:pt idx="461">
                  <c:v>4.4055550043400604</c:v>
                </c:pt>
                <c:pt idx="462">
                  <c:v>4.4384845410247502</c:v>
                </c:pt>
                <c:pt idx="463">
                  <c:v>4.4384845410247502</c:v>
                </c:pt>
                <c:pt idx="464">
                  <c:v>4.4549493093670902</c:v>
                </c:pt>
                <c:pt idx="465">
                  <c:v>4.4549493093670902</c:v>
                </c:pt>
                <c:pt idx="466">
                  <c:v>4.4714140777094302</c:v>
                </c:pt>
                <c:pt idx="467">
                  <c:v>4.4714140777094302</c:v>
                </c:pt>
                <c:pt idx="468">
                  <c:v>4.4878788460517596</c:v>
                </c:pt>
                <c:pt idx="469">
                  <c:v>4.4878788460517596</c:v>
                </c:pt>
                <c:pt idx="470">
                  <c:v>4.5043436143941102</c:v>
                </c:pt>
                <c:pt idx="471">
                  <c:v>4.5043436143941102</c:v>
                </c:pt>
                <c:pt idx="472">
                  <c:v>4.5208083827364502</c:v>
                </c:pt>
                <c:pt idx="473">
                  <c:v>4.5208083827364502</c:v>
                </c:pt>
                <c:pt idx="474">
                  <c:v>4.55373791942114</c:v>
                </c:pt>
                <c:pt idx="475">
                  <c:v>4.55373791942114</c:v>
                </c:pt>
                <c:pt idx="476">
                  <c:v>4.6031407465849998</c:v>
                </c:pt>
                <c:pt idx="477">
                  <c:v>4.6031407465849998</c:v>
                </c:pt>
                <c:pt idx="478">
                  <c:v>4.6196083556396301</c:v>
                </c:pt>
                <c:pt idx="479">
                  <c:v>4.6196083556396301</c:v>
                </c:pt>
                <c:pt idx="480">
                  <c:v>4.63607596469424</c:v>
                </c:pt>
                <c:pt idx="481">
                  <c:v>4.63607596469424</c:v>
                </c:pt>
                <c:pt idx="482">
                  <c:v>4.6690111828034704</c:v>
                </c:pt>
                <c:pt idx="483">
                  <c:v>4.6690111828034704</c:v>
                </c:pt>
                <c:pt idx="484">
                  <c:v>4.68547879185809</c:v>
                </c:pt>
                <c:pt idx="485">
                  <c:v>4.68547879185809</c:v>
                </c:pt>
                <c:pt idx="486">
                  <c:v>4.7019464009127203</c:v>
                </c:pt>
                <c:pt idx="487">
                  <c:v>4.7019464009127203</c:v>
                </c:pt>
                <c:pt idx="488">
                  <c:v>4.71841400996734</c:v>
                </c:pt>
                <c:pt idx="489">
                  <c:v>4.71841400996734</c:v>
                </c:pt>
                <c:pt idx="490">
                  <c:v>4.7513492280765899</c:v>
                </c:pt>
                <c:pt idx="491">
                  <c:v>4.7513492280765899</c:v>
                </c:pt>
                <c:pt idx="492">
                  <c:v>4.7678168371311997</c:v>
                </c:pt>
                <c:pt idx="493">
                  <c:v>4.7678168371311997</c:v>
                </c:pt>
                <c:pt idx="494">
                  <c:v>4.7842844461858203</c:v>
                </c:pt>
                <c:pt idx="495">
                  <c:v>4.7842844461858203</c:v>
                </c:pt>
                <c:pt idx="496">
                  <c:v>4.8007520552404301</c:v>
                </c:pt>
                <c:pt idx="497">
                  <c:v>4.8007520552404301</c:v>
                </c:pt>
                <c:pt idx="498">
                  <c:v>4.8172196642950498</c:v>
                </c:pt>
                <c:pt idx="499">
                  <c:v>4.8172196642950498</c:v>
                </c:pt>
                <c:pt idx="500">
                  <c:v>4.8336872733496596</c:v>
                </c:pt>
                <c:pt idx="501">
                  <c:v>4.8336872733496596</c:v>
                </c:pt>
                <c:pt idx="502">
                  <c:v>4.8501605834979404</c:v>
                </c:pt>
                <c:pt idx="503">
                  <c:v>4.8501605834979404</c:v>
                </c:pt>
                <c:pt idx="504">
                  <c:v>4.8666338936462301</c:v>
                </c:pt>
                <c:pt idx="505">
                  <c:v>4.8666338936462301</c:v>
                </c:pt>
                <c:pt idx="506">
                  <c:v>4.88310720379451</c:v>
                </c:pt>
                <c:pt idx="507">
                  <c:v>4.88310720379451</c:v>
                </c:pt>
                <c:pt idx="508">
                  <c:v>4.8995833674522702</c:v>
                </c:pt>
                <c:pt idx="509">
                  <c:v>4.8995833674522702</c:v>
                </c:pt>
                <c:pt idx="510">
                  <c:v>4.9160595311100197</c:v>
                </c:pt>
                <c:pt idx="511">
                  <c:v>4.9160595311100197</c:v>
                </c:pt>
                <c:pt idx="512">
                  <c:v>4.9325356947677701</c:v>
                </c:pt>
                <c:pt idx="513">
                  <c:v>4.9325356947677701</c:v>
                </c:pt>
                <c:pt idx="514">
                  <c:v>4.9490118584255196</c:v>
                </c:pt>
                <c:pt idx="515">
                  <c:v>4.9490118584255196</c:v>
                </c:pt>
                <c:pt idx="516">
                  <c:v>4.9654908785610301</c:v>
                </c:pt>
                <c:pt idx="517">
                  <c:v>4.9654908785610301</c:v>
                </c:pt>
                <c:pt idx="518">
                  <c:v>4.9819698986965397</c:v>
                </c:pt>
                <c:pt idx="519">
                  <c:v>4.9819698986965397</c:v>
                </c:pt>
                <c:pt idx="520">
                  <c:v>4.9984489188320298</c:v>
                </c:pt>
                <c:pt idx="521">
                  <c:v>4.9984489188320298</c:v>
                </c:pt>
                <c:pt idx="522">
                  <c:v>5.0149279389675403</c:v>
                </c:pt>
                <c:pt idx="523">
                  <c:v>5.0149279389675403</c:v>
                </c:pt>
                <c:pt idx="524">
                  <c:v>5.0314069591030401</c:v>
                </c:pt>
                <c:pt idx="525">
                  <c:v>5.0314069591030401</c:v>
                </c:pt>
                <c:pt idx="526">
                  <c:v>5.04788597923854</c:v>
                </c:pt>
                <c:pt idx="527">
                  <c:v>5.04788597923854</c:v>
                </c:pt>
                <c:pt idx="528">
                  <c:v>5.0643649993740398</c:v>
                </c:pt>
                <c:pt idx="529">
                  <c:v>5.0643649993740398</c:v>
                </c:pt>
                <c:pt idx="530">
                  <c:v>5.0808440195095503</c:v>
                </c:pt>
                <c:pt idx="531">
                  <c:v>5.0808440195095503</c:v>
                </c:pt>
                <c:pt idx="532">
                  <c:v>5.1138020597805598</c:v>
                </c:pt>
                <c:pt idx="533">
                  <c:v>5.1138020597805598</c:v>
                </c:pt>
                <c:pt idx="534">
                  <c:v>5.1302810799160596</c:v>
                </c:pt>
                <c:pt idx="535">
                  <c:v>5.1302810799160596</c:v>
                </c:pt>
                <c:pt idx="536">
                  <c:v>5.1467601000515604</c:v>
                </c:pt>
                <c:pt idx="537">
                  <c:v>5.1467601000515604</c:v>
                </c:pt>
                <c:pt idx="538">
                  <c:v>5.1632391201870602</c:v>
                </c:pt>
                <c:pt idx="539">
                  <c:v>5.1632391201870602</c:v>
                </c:pt>
                <c:pt idx="540">
                  <c:v>5.1961971604580599</c:v>
                </c:pt>
                <c:pt idx="541">
                  <c:v>5.1961971604580599</c:v>
                </c:pt>
                <c:pt idx="542">
                  <c:v>5.2126761805935704</c:v>
                </c:pt>
                <c:pt idx="543">
                  <c:v>5.2126761805935704</c:v>
                </c:pt>
                <c:pt idx="544">
                  <c:v>5.2291552007290596</c:v>
                </c:pt>
                <c:pt idx="545">
                  <c:v>5.2291552007290596</c:v>
                </c:pt>
                <c:pt idx="546">
                  <c:v>5.2456342208645701</c:v>
                </c:pt>
                <c:pt idx="547">
                  <c:v>5.2456342208645701</c:v>
                </c:pt>
                <c:pt idx="548">
                  <c:v>5.2621132410000699</c:v>
                </c:pt>
                <c:pt idx="549">
                  <c:v>5.2621132410000699</c:v>
                </c:pt>
                <c:pt idx="550">
                  <c:v>5.2785951280493002</c:v>
                </c:pt>
                <c:pt idx="551">
                  <c:v>5.2785951280493002</c:v>
                </c:pt>
                <c:pt idx="552">
                  <c:v>5.2950770150985402</c:v>
                </c:pt>
                <c:pt idx="553">
                  <c:v>5.2950770150985402</c:v>
                </c:pt>
                <c:pt idx="554">
                  <c:v>5.3445226762462497</c:v>
                </c:pt>
                <c:pt idx="555">
                  <c:v>5.3445226762462497</c:v>
                </c:pt>
                <c:pt idx="556">
                  <c:v>5.3610103051129503</c:v>
                </c:pt>
                <c:pt idx="557">
                  <c:v>5.3610103051129503</c:v>
                </c:pt>
                <c:pt idx="558">
                  <c:v>5.3775008068893699</c:v>
                </c:pt>
                <c:pt idx="559">
                  <c:v>5.3775008068893699</c:v>
                </c:pt>
                <c:pt idx="560">
                  <c:v>5.3939913086657896</c:v>
                </c:pt>
                <c:pt idx="561">
                  <c:v>5.3939913086657896</c:v>
                </c:pt>
                <c:pt idx="562">
                  <c:v>5.4104846853553603</c:v>
                </c:pt>
                <c:pt idx="563">
                  <c:v>5.4104846853553603</c:v>
                </c:pt>
                <c:pt idx="564">
                  <c:v>5.4434771915690501</c:v>
                </c:pt>
                <c:pt idx="565">
                  <c:v>5.4434771915690501</c:v>
                </c:pt>
                <c:pt idx="566">
                  <c:v>5.4764812134916996</c:v>
                </c:pt>
                <c:pt idx="567">
                  <c:v>5.4764812134916996</c:v>
                </c:pt>
                <c:pt idx="568">
                  <c:v>5.4929832244530301</c:v>
                </c:pt>
                <c:pt idx="569">
                  <c:v>5.4929832244530301</c:v>
                </c:pt>
                <c:pt idx="570">
                  <c:v>5.5259872463756903</c:v>
                </c:pt>
                <c:pt idx="571">
                  <c:v>5.5259872463756903</c:v>
                </c:pt>
                <c:pt idx="572">
                  <c:v>5.5424892573370101</c:v>
                </c:pt>
                <c:pt idx="573">
                  <c:v>5.5424892573370101</c:v>
                </c:pt>
                <c:pt idx="574">
                  <c:v>5.5589912682983398</c:v>
                </c:pt>
                <c:pt idx="575">
                  <c:v>5.5589912682983398</c:v>
                </c:pt>
                <c:pt idx="576">
                  <c:v>5.5754932792596703</c:v>
                </c:pt>
                <c:pt idx="577">
                  <c:v>5.5754932792596703</c:v>
                </c:pt>
                <c:pt idx="578">
                  <c:v>5.5919952902209999</c:v>
                </c:pt>
                <c:pt idx="579">
                  <c:v>5.5919952902209999</c:v>
                </c:pt>
                <c:pt idx="580">
                  <c:v>5.6084973011823402</c:v>
                </c:pt>
                <c:pt idx="581">
                  <c:v>5.6084973011823402</c:v>
                </c:pt>
                <c:pt idx="582">
                  <c:v>5.6249993121436601</c:v>
                </c:pt>
                <c:pt idx="583">
                  <c:v>5.6249993121436601</c:v>
                </c:pt>
                <c:pt idx="584">
                  <c:v>5.6415013231050004</c:v>
                </c:pt>
                <c:pt idx="585">
                  <c:v>5.6415013231050004</c:v>
                </c:pt>
                <c:pt idx="586">
                  <c:v>5.6745053450276597</c:v>
                </c:pt>
                <c:pt idx="587">
                  <c:v>5.6745053450276597</c:v>
                </c:pt>
                <c:pt idx="588">
                  <c:v>5.691007355989</c:v>
                </c:pt>
                <c:pt idx="589">
                  <c:v>5.691007355989</c:v>
                </c:pt>
                <c:pt idx="590">
                  <c:v>5.7075093669503296</c:v>
                </c:pt>
                <c:pt idx="591">
                  <c:v>5.7075093669503296</c:v>
                </c:pt>
                <c:pt idx="592">
                  <c:v>5.7240113779116504</c:v>
                </c:pt>
                <c:pt idx="593">
                  <c:v>5.7240113779116504</c:v>
                </c:pt>
                <c:pt idx="594">
                  <c:v>5.74051338887298</c:v>
                </c:pt>
                <c:pt idx="595">
                  <c:v>5.74051338887298</c:v>
                </c:pt>
                <c:pt idx="596">
                  <c:v>5.7570153998343097</c:v>
                </c:pt>
                <c:pt idx="597">
                  <c:v>5.7570153998343097</c:v>
                </c:pt>
                <c:pt idx="598">
                  <c:v>5.7735174107956402</c:v>
                </c:pt>
                <c:pt idx="599">
                  <c:v>5.7735174107956402</c:v>
                </c:pt>
                <c:pt idx="600">
                  <c:v>5.7900194217569796</c:v>
                </c:pt>
                <c:pt idx="601">
                  <c:v>5.7900194217569796</c:v>
                </c:pt>
                <c:pt idx="602">
                  <c:v>5.8230234436796398</c:v>
                </c:pt>
                <c:pt idx="603">
                  <c:v>5.8230234436796398</c:v>
                </c:pt>
                <c:pt idx="604">
                  <c:v>5.8395254546409703</c:v>
                </c:pt>
                <c:pt idx="605">
                  <c:v>5.8395254546409703</c:v>
                </c:pt>
                <c:pt idx="606">
                  <c:v>5.8560274656022999</c:v>
                </c:pt>
                <c:pt idx="607">
                  <c:v>5.8560274656022999</c:v>
                </c:pt>
                <c:pt idx="608">
                  <c:v>5.8725294765636402</c:v>
                </c:pt>
                <c:pt idx="609">
                  <c:v>5.8725294765636402</c:v>
                </c:pt>
                <c:pt idx="610">
                  <c:v>5.8890314875249699</c:v>
                </c:pt>
                <c:pt idx="611">
                  <c:v>5.8890314875249699</c:v>
                </c:pt>
                <c:pt idx="612">
                  <c:v>5.9055334984862897</c:v>
                </c:pt>
                <c:pt idx="613">
                  <c:v>5.9055334984862897</c:v>
                </c:pt>
                <c:pt idx="614">
                  <c:v>5.92203550944763</c:v>
                </c:pt>
                <c:pt idx="615">
                  <c:v>5.92203550944763</c:v>
                </c:pt>
                <c:pt idx="616">
                  <c:v>5.9385404154986103</c:v>
                </c:pt>
                <c:pt idx="617">
                  <c:v>5.9385404154986103</c:v>
                </c:pt>
                <c:pt idx="618">
                  <c:v>5.95504532154958</c:v>
                </c:pt>
                <c:pt idx="619">
                  <c:v>5.95504532154958</c:v>
                </c:pt>
                <c:pt idx="620">
                  <c:v>5.9715502276005497</c:v>
                </c:pt>
                <c:pt idx="621">
                  <c:v>5.9715502276005497</c:v>
                </c:pt>
                <c:pt idx="622">
                  <c:v>5.98805513365153</c:v>
                </c:pt>
                <c:pt idx="623">
                  <c:v>5.98805513365153</c:v>
                </c:pt>
                <c:pt idx="624">
                  <c:v>6.0045600397024996</c:v>
                </c:pt>
                <c:pt idx="625">
                  <c:v>6.0045600397024996</c:v>
                </c:pt>
                <c:pt idx="626">
                  <c:v>6.0375698518044496</c:v>
                </c:pt>
                <c:pt idx="627">
                  <c:v>6.0375698518044496</c:v>
                </c:pt>
                <c:pt idx="628">
                  <c:v>6.05407765752269</c:v>
                </c:pt>
                <c:pt idx="629">
                  <c:v>6.05407765752269</c:v>
                </c:pt>
                <c:pt idx="630">
                  <c:v>6.0705883644369996</c:v>
                </c:pt>
                <c:pt idx="631">
                  <c:v>6.0705883644369996</c:v>
                </c:pt>
                <c:pt idx="632">
                  <c:v>6.0870990713513198</c:v>
                </c:pt>
                <c:pt idx="633">
                  <c:v>6.0870990713513198</c:v>
                </c:pt>
                <c:pt idx="634">
                  <c:v>6.1036126815023097</c:v>
                </c:pt>
                <c:pt idx="635">
                  <c:v>6.1036126815023097</c:v>
                </c:pt>
                <c:pt idx="636">
                  <c:v>6.1366399018042896</c:v>
                </c:pt>
                <c:pt idx="637">
                  <c:v>6.1366399018042896</c:v>
                </c:pt>
                <c:pt idx="638">
                  <c:v>6.1531535119552698</c:v>
                </c:pt>
                <c:pt idx="639">
                  <c:v>6.1531535119552698</c:v>
                </c:pt>
                <c:pt idx="640">
                  <c:v>6.16966712210625</c:v>
                </c:pt>
                <c:pt idx="641">
                  <c:v>6.16966712210625</c:v>
                </c:pt>
                <c:pt idx="642">
                  <c:v>6.1861807322572302</c:v>
                </c:pt>
                <c:pt idx="643">
                  <c:v>6.1861807322572302</c:v>
                </c:pt>
                <c:pt idx="644">
                  <c:v>6.2026943424082104</c:v>
                </c:pt>
                <c:pt idx="645">
                  <c:v>6.2026943424082104</c:v>
                </c:pt>
                <c:pt idx="646">
                  <c:v>6.2192079525592003</c:v>
                </c:pt>
                <c:pt idx="647">
                  <c:v>6.2192079525592003</c:v>
                </c:pt>
                <c:pt idx="648">
                  <c:v>6.2357215627101903</c:v>
                </c:pt>
                <c:pt idx="649">
                  <c:v>6.2357215627101903</c:v>
                </c:pt>
                <c:pt idx="650">
                  <c:v>6.2522351728611705</c:v>
                </c:pt>
                <c:pt idx="651">
                  <c:v>6.2522351728611705</c:v>
                </c:pt>
                <c:pt idx="652">
                  <c:v>6.2687487830121498</c:v>
                </c:pt>
                <c:pt idx="653">
                  <c:v>6.2687487830121498</c:v>
                </c:pt>
                <c:pt idx="654">
                  <c:v>6.3017760033141208</c:v>
                </c:pt>
                <c:pt idx="655">
                  <c:v>6.3017760033141208</c:v>
                </c:pt>
                <c:pt idx="656">
                  <c:v>6.3182896134651099</c:v>
                </c:pt>
                <c:pt idx="657">
                  <c:v>6.3182896134651099</c:v>
                </c:pt>
                <c:pt idx="658">
                  <c:v>6.3513226566197494</c:v>
                </c:pt>
                <c:pt idx="659">
                  <c:v>6.3513226566197494</c:v>
                </c:pt>
                <c:pt idx="660">
                  <c:v>6.3678391781970696</c:v>
                </c:pt>
                <c:pt idx="661">
                  <c:v>6.3678391781970696</c:v>
                </c:pt>
                <c:pt idx="662">
                  <c:v>6.38435569977438</c:v>
                </c:pt>
                <c:pt idx="663">
                  <c:v>6.38435569977438</c:v>
                </c:pt>
                <c:pt idx="664">
                  <c:v>6.41740623615574</c:v>
                </c:pt>
                <c:pt idx="665">
                  <c:v>6.41740623615574</c:v>
                </c:pt>
                <c:pt idx="666">
                  <c:v>6.4669907966099203</c:v>
                </c:pt>
                <c:pt idx="667">
                  <c:v>6.4669907966099203</c:v>
                </c:pt>
                <c:pt idx="668">
                  <c:v>6.4835306744531289</c:v>
                </c:pt>
                <c:pt idx="669">
                  <c:v>6.4835306744531289</c:v>
                </c:pt>
                <c:pt idx="670">
                  <c:v>6.5000822619443701</c:v>
                </c:pt>
                <c:pt idx="671">
                  <c:v>6.5000822619443701</c:v>
                </c:pt>
                <c:pt idx="672">
                  <c:v>6.5166485124294997</c:v>
                </c:pt>
                <c:pt idx="673">
                  <c:v>6.5166485124294997</c:v>
                </c:pt>
                <c:pt idx="674">
                  <c:v>6.5332206364301397</c:v>
                </c:pt>
                <c:pt idx="675">
                  <c:v>6.5332206364301397</c:v>
                </c:pt>
                <c:pt idx="676">
                  <c:v>6.5498104091251399</c:v>
                </c:pt>
                <c:pt idx="677">
                  <c:v>6.5498104091251399</c:v>
                </c:pt>
                <c:pt idx="678">
                  <c:v>6.58303123727688</c:v>
                </c:pt>
                <c:pt idx="679">
                  <c:v>6.58303123727688</c:v>
                </c:pt>
                <c:pt idx="680">
                  <c:v>6.6165140217796496</c:v>
                </c:pt>
                <c:pt idx="681">
                  <c:v>6.6165140217796496</c:v>
                </c:pt>
                <c:pt idx="682">
                  <c:v>6.6334282557912907</c:v>
                </c:pt>
                <c:pt idx="683">
                  <c:v>6.6334282557912907</c:v>
                </c:pt>
                <c:pt idx="684">
                  <c:v>6.6504721717723401</c:v>
                </c:pt>
                <c:pt idx="685">
                  <c:v>6.6504721717723401</c:v>
                </c:pt>
                <c:pt idx="686">
                  <c:v>6.6676921547696093</c:v>
                </c:pt>
                <c:pt idx="687">
                  <c:v>6.6676921547696093</c:v>
                </c:pt>
                <c:pt idx="688">
                  <c:v>6.68515049892323</c:v>
                </c:pt>
                <c:pt idx="689">
                  <c:v>6.68515049892323</c:v>
                </c:pt>
                <c:pt idx="690">
                  <c:v>6.7031475769369404</c:v>
                </c:pt>
                <c:pt idx="691">
                  <c:v>6.7031475769369404</c:v>
                </c:pt>
                <c:pt idx="692">
                  <c:v>6.721341190904</c:v>
                </c:pt>
                <c:pt idx="693">
                  <c:v>6.721341190904</c:v>
                </c:pt>
                <c:pt idx="694">
                  <c:v>6.7396490729077492</c:v>
                </c:pt>
                <c:pt idx="695">
                  <c:v>6.7396490729077492</c:v>
                </c:pt>
                <c:pt idx="696">
                  <c:v>6.7580508785366202</c:v>
                </c:pt>
                <c:pt idx="697">
                  <c:v>6.7580508785366202</c:v>
                </c:pt>
                <c:pt idx="698">
                  <c:v>6.7764817836802109</c:v>
                </c:pt>
                <c:pt idx="699">
                  <c:v>6.7764817836802109</c:v>
                </c:pt>
                <c:pt idx="700">
                  <c:v>6.7950042391175902</c:v>
                </c:pt>
                <c:pt idx="701">
                  <c:v>6.7950042391175902</c:v>
                </c:pt>
                <c:pt idx="702">
                  <c:v>6.8322043970744399</c:v>
                </c:pt>
                <c:pt idx="703">
                  <c:v>6.8322043970744399</c:v>
                </c:pt>
                <c:pt idx="704">
                  <c:v>6.8508156227242409</c:v>
                </c:pt>
                <c:pt idx="705">
                  <c:v>6.8508156227242409</c:v>
                </c:pt>
                <c:pt idx="706">
                  <c:v>6.8694753151074996</c:v>
                </c:pt>
                <c:pt idx="707">
                  <c:v>6.8694753151074996</c:v>
                </c:pt>
                <c:pt idx="708">
                  <c:v>6.8881499741580106</c:v>
                </c:pt>
                <c:pt idx="709">
                  <c:v>6.8881499741580106</c:v>
                </c:pt>
                <c:pt idx="710">
                  <c:v>6.9256421626121503</c:v>
                </c:pt>
                <c:pt idx="711">
                  <c:v>6.9256421626121503</c:v>
                </c:pt>
                <c:pt idx="712">
                  <c:v>6.9443995906325799</c:v>
                </c:pt>
                <c:pt idx="713">
                  <c:v>6.9443995906325799</c:v>
                </c:pt>
                <c:pt idx="714">
                  <c:v>6.9631873153265804</c:v>
                </c:pt>
                <c:pt idx="715">
                  <c:v>6.9631873153265804</c:v>
                </c:pt>
                <c:pt idx="716">
                  <c:v>6.9821589329213394</c:v>
                </c:pt>
                <c:pt idx="717">
                  <c:v>6.9821589329213394</c:v>
                </c:pt>
                <c:pt idx="718">
                  <c:v>7.00115379529975</c:v>
                </c:pt>
                <c:pt idx="719">
                  <c:v>7.00115379529975</c:v>
                </c:pt>
                <c:pt idx="720">
                  <c:v>7.0202618384895406</c:v>
                </c:pt>
                <c:pt idx="721">
                  <c:v>7.0202618384895406</c:v>
                </c:pt>
                <c:pt idx="722">
                  <c:v>7.0395802964495502</c:v>
                </c:pt>
                <c:pt idx="723">
                  <c:v>7.0395802964495502</c:v>
                </c:pt>
                <c:pt idx="724">
                  <c:v>7.0589712892955001</c:v>
                </c:pt>
                <c:pt idx="725">
                  <c:v>7.0589712892955001</c:v>
                </c:pt>
                <c:pt idx="726">
                  <c:v>7.0785049229043207</c:v>
                </c:pt>
                <c:pt idx="727">
                  <c:v>7.0785049229043207</c:v>
                </c:pt>
                <c:pt idx="728">
                  <c:v>7.0982754537717909</c:v>
                </c:pt>
                <c:pt idx="729">
                  <c:v>7.0982754537717909</c:v>
                </c:pt>
                <c:pt idx="730">
                  <c:v>7.1180754803161701</c:v>
                </c:pt>
                <c:pt idx="731">
                  <c:v>7.1180754803161701</c:v>
                </c:pt>
                <c:pt idx="732">
                  <c:v>7.1378924046856289</c:v>
                </c:pt>
                <c:pt idx="733">
                  <c:v>7.1378924046856289</c:v>
                </c:pt>
                <c:pt idx="734">
                  <c:v>7.1577304964598891</c:v>
                </c:pt>
                <c:pt idx="735">
                  <c:v>7.1577304964598891</c:v>
                </c:pt>
                <c:pt idx="736">
                  <c:v>7.1775898054446108</c:v>
                </c:pt>
                <c:pt idx="737">
                  <c:v>7.1775898054446108</c:v>
                </c:pt>
                <c:pt idx="738">
                  <c:v>7.1974661245440901</c:v>
                </c:pt>
                <c:pt idx="739">
                  <c:v>7.1974661245440901</c:v>
                </c:pt>
                <c:pt idx="740">
                  <c:v>7.2173808313843093</c:v>
                </c:pt>
                <c:pt idx="741">
                  <c:v>7.2173808313843093</c:v>
                </c:pt>
                <c:pt idx="742">
                  <c:v>7.237351261683191</c:v>
                </c:pt>
                <c:pt idx="743">
                  <c:v>7.237351261683191</c:v>
                </c:pt>
                <c:pt idx="744">
                  <c:v>7.2573432118423211</c:v>
                </c:pt>
                <c:pt idx="745">
                  <c:v>7.2573432118423211</c:v>
                </c:pt>
                <c:pt idx="746">
                  <c:v>7.2773826796012102</c:v>
                </c:pt>
                <c:pt idx="747">
                  <c:v>7.2773826796012102</c:v>
                </c:pt>
                <c:pt idx="748">
                  <c:v>7.2975222576464702</c:v>
                </c:pt>
                <c:pt idx="749">
                  <c:v>7.2975222576464702</c:v>
                </c:pt>
                <c:pt idx="750">
                  <c:v>7.3184200208886612</c:v>
                </c:pt>
                <c:pt idx="751">
                  <c:v>7.3184200208886612</c:v>
                </c:pt>
                <c:pt idx="752">
                  <c:v>7.3395416207015893</c:v>
                </c:pt>
                <c:pt idx="753">
                  <c:v>7.3395416207015893</c:v>
                </c:pt>
                <c:pt idx="754">
                  <c:v>7.3606776741640099</c:v>
                </c:pt>
                <c:pt idx="755">
                  <c:v>7.3606776741640099</c:v>
                </c:pt>
                <c:pt idx="756">
                  <c:v>7.3818766037580197</c:v>
                </c:pt>
                <c:pt idx="757">
                  <c:v>7.3818766037580197</c:v>
                </c:pt>
                <c:pt idx="758">
                  <c:v>7.4030852420443107</c:v>
                </c:pt>
                <c:pt idx="759">
                  <c:v>7.4030852420443107</c:v>
                </c:pt>
                <c:pt idx="760">
                  <c:v>7.4243279387082097</c:v>
                </c:pt>
                <c:pt idx="761">
                  <c:v>7.4243279387082097</c:v>
                </c:pt>
                <c:pt idx="762">
                  <c:v>7.4668523631736701</c:v>
                </c:pt>
                <c:pt idx="763">
                  <c:v>7.4668523631736701</c:v>
                </c:pt>
                <c:pt idx="764">
                  <c:v>7.4881586370941999</c:v>
                </c:pt>
                <c:pt idx="765">
                  <c:v>7.4881586370941999</c:v>
                </c:pt>
                <c:pt idx="766">
                  <c:v>7.5094698191635212</c:v>
                </c:pt>
                <c:pt idx="767">
                  <c:v>7.5094698191635212</c:v>
                </c:pt>
                <c:pt idx="768">
                  <c:v>7.5309542628756807</c:v>
                </c:pt>
                <c:pt idx="769">
                  <c:v>7.5309542628756807</c:v>
                </c:pt>
                <c:pt idx="770">
                  <c:v>7.5525844490130094</c:v>
                </c:pt>
                <c:pt idx="771">
                  <c:v>7.5525844490130094</c:v>
                </c:pt>
                <c:pt idx="772">
                  <c:v>7.5743316650918198</c:v>
                </c:pt>
                <c:pt idx="773">
                  <c:v>7.5743316650918198</c:v>
                </c:pt>
                <c:pt idx="774">
                  <c:v>7.5961662193877997</c:v>
                </c:pt>
                <c:pt idx="775">
                  <c:v>7.5961662193877997</c:v>
                </c:pt>
                <c:pt idx="776">
                  <c:v>7.6180059342969608</c:v>
                </c:pt>
                <c:pt idx="777">
                  <c:v>7.6180059342969608</c:v>
                </c:pt>
                <c:pt idx="778">
                  <c:v>7.639970269547951</c:v>
                </c:pt>
                <c:pt idx="779">
                  <c:v>7.639970269547951</c:v>
                </c:pt>
                <c:pt idx="780">
                  <c:v>7.6622471701100396</c:v>
                </c:pt>
                <c:pt idx="781">
                  <c:v>7.6622471701100396</c:v>
                </c:pt>
                <c:pt idx="782">
                  <c:v>7.6846158117839405</c:v>
                </c:pt>
                <c:pt idx="783">
                  <c:v>7.6846158117839405</c:v>
                </c:pt>
                <c:pt idx="784">
                  <c:v>7.7070551370606104</c:v>
                </c:pt>
                <c:pt idx="785">
                  <c:v>7.7070551370606104</c:v>
                </c:pt>
                <c:pt idx="786">
                  <c:v>7.7525757017279</c:v>
                </c:pt>
                <c:pt idx="787">
                  <c:v>7.7525757017279</c:v>
                </c:pt>
                <c:pt idx="788">
                  <c:v>7.77539227959043</c:v>
                </c:pt>
                <c:pt idx="789">
                  <c:v>7.77539227959043</c:v>
                </c:pt>
                <c:pt idx="790">
                  <c:v>7.7985876034637709</c:v>
                </c:pt>
                <c:pt idx="791">
                  <c:v>7.7985876034637709</c:v>
                </c:pt>
                <c:pt idx="792">
                  <c:v>7.8451539733610103</c:v>
                </c:pt>
                <c:pt idx="793">
                  <c:v>7.8451539733610103</c:v>
                </c:pt>
                <c:pt idx="794">
                  <c:v>7.8685079637377502</c:v>
                </c:pt>
                <c:pt idx="795">
                  <c:v>7.8685079637377502</c:v>
                </c:pt>
                <c:pt idx="796">
                  <c:v>7.8918737999123012</c:v>
                </c:pt>
                <c:pt idx="797">
                  <c:v>7.8918737999123012</c:v>
                </c:pt>
                <c:pt idx="798">
                  <c:v>7.91528120174205</c:v>
                </c:pt>
                <c:pt idx="799">
                  <c:v>7.91528120174205</c:v>
                </c:pt>
                <c:pt idx="800">
                  <c:v>7.9387482554622997</c:v>
                </c:pt>
                <c:pt idx="801">
                  <c:v>7.9387482554622997</c:v>
                </c:pt>
                <c:pt idx="802">
                  <c:v>7.9627976942670502</c:v>
                </c:pt>
                <c:pt idx="803">
                  <c:v>7.9627976942670502</c:v>
                </c:pt>
                <c:pt idx="804">
                  <c:v>7.9869227800614704</c:v>
                </c:pt>
                <c:pt idx="805">
                  <c:v>7.9869227800614704</c:v>
                </c:pt>
                <c:pt idx="806">
                  <c:v>8.0117375258057901</c:v>
                </c:pt>
                <c:pt idx="807">
                  <c:v>8.0117375258057901</c:v>
                </c:pt>
                <c:pt idx="808">
                  <c:v>8.0369053130764296</c:v>
                </c:pt>
                <c:pt idx="809">
                  <c:v>8.0369053130764296</c:v>
                </c:pt>
                <c:pt idx="810">
                  <c:v>8.0620799899685505</c:v>
                </c:pt>
                <c:pt idx="811">
                  <c:v>8.0620799899685505</c:v>
                </c:pt>
                <c:pt idx="812">
                  <c:v>8.0872684612041805</c:v>
                </c:pt>
                <c:pt idx="813">
                  <c:v>8.0872684612041805</c:v>
                </c:pt>
                <c:pt idx="814">
                  <c:v>8.1127572941322992</c:v>
                </c:pt>
                <c:pt idx="815">
                  <c:v>8.1127572941322992</c:v>
                </c:pt>
                <c:pt idx="816">
                  <c:v>8.1384241217037694</c:v>
                </c:pt>
                <c:pt idx="817">
                  <c:v>8.1384241217037694</c:v>
                </c:pt>
                <c:pt idx="818">
                  <c:v>8.1641268569802907</c:v>
                </c:pt>
                <c:pt idx="819">
                  <c:v>8.1641268569802907</c:v>
                </c:pt>
                <c:pt idx="820">
                  <c:v>8.2155467187624893</c:v>
                </c:pt>
                <c:pt idx="821">
                  <c:v>8.2155467187624893</c:v>
                </c:pt>
                <c:pt idx="822">
                  <c:v>8.2415112034247908</c:v>
                </c:pt>
                <c:pt idx="823">
                  <c:v>8.2415112034247908</c:v>
                </c:pt>
                <c:pt idx="824">
                  <c:v>8.2675198453739398</c:v>
                </c:pt>
                <c:pt idx="825">
                  <c:v>8.2675198453739398</c:v>
                </c:pt>
                <c:pt idx="826">
                  <c:v>8.2937216391913093</c:v>
                </c:pt>
                <c:pt idx="827">
                  <c:v>8.2937216391913093</c:v>
                </c:pt>
                <c:pt idx="828">
                  <c:v>8.3199834600277391</c:v>
                </c:pt>
                <c:pt idx="829">
                  <c:v>8.3199834600277391</c:v>
                </c:pt>
                <c:pt idx="830">
                  <c:v>8.3464958997443404</c:v>
                </c:pt>
                <c:pt idx="831">
                  <c:v>8.3464958997443404</c:v>
                </c:pt>
                <c:pt idx="832">
                  <c:v>8.3730852539944909</c:v>
                </c:pt>
                <c:pt idx="833">
                  <c:v>8.3730852539944909</c:v>
                </c:pt>
                <c:pt idx="834">
                  <c:v>8.3997364799240906</c:v>
                </c:pt>
                <c:pt idx="835">
                  <c:v>8.3997364799240906</c:v>
                </c:pt>
                <c:pt idx="836">
                  <c:v>8.4266144915203594</c:v>
                </c:pt>
                <c:pt idx="837">
                  <c:v>8.4266144915203594</c:v>
                </c:pt>
                <c:pt idx="838">
                  <c:v>8.4538118142137009</c:v>
                </c:pt>
                <c:pt idx="839">
                  <c:v>8.4538118142137009</c:v>
                </c:pt>
                <c:pt idx="840">
                  <c:v>8.4815867499496793</c:v>
                </c:pt>
                <c:pt idx="841">
                  <c:v>8.4815867499496793</c:v>
                </c:pt>
                <c:pt idx="842">
                  <c:v>8.5094462364793806</c:v>
                </c:pt>
                <c:pt idx="843">
                  <c:v>8.5094462364793806</c:v>
                </c:pt>
                <c:pt idx="844">
                  <c:v>8.5373142089934007</c:v>
                </c:pt>
                <c:pt idx="845">
                  <c:v>8.5373142089934007</c:v>
                </c:pt>
                <c:pt idx="846">
                  <c:v>8.5652332217501108</c:v>
                </c:pt>
                <c:pt idx="847">
                  <c:v>8.5652332217501108</c:v>
                </c:pt>
                <c:pt idx="848">
                  <c:v>8.5932034777238897</c:v>
                </c:pt>
                <c:pt idx="849">
                  <c:v>8.5932034777238897</c:v>
                </c:pt>
                <c:pt idx="850">
                  <c:v>8.6212337741121896</c:v>
                </c:pt>
                <c:pt idx="851">
                  <c:v>8.6212337741121896</c:v>
                </c:pt>
                <c:pt idx="852">
                  <c:v>8.6496829541327092</c:v>
                </c:pt>
                <c:pt idx="853">
                  <c:v>8.6496829541327092</c:v>
                </c:pt>
                <c:pt idx="854">
                  <c:v>8.6781765028057798</c:v>
                </c:pt>
                <c:pt idx="855">
                  <c:v>8.6781765028057798</c:v>
                </c:pt>
                <c:pt idx="856">
                  <c:v>8.7070484040062901</c:v>
                </c:pt>
                <c:pt idx="857">
                  <c:v>8.7070484040062901</c:v>
                </c:pt>
                <c:pt idx="858">
                  <c:v>8.7365643922364793</c:v>
                </c:pt>
                <c:pt idx="859">
                  <c:v>8.7365643922364793</c:v>
                </c:pt>
                <c:pt idx="860">
                  <c:v>8.7661857604960591</c:v>
                </c:pt>
                <c:pt idx="861">
                  <c:v>8.7661857604960591</c:v>
                </c:pt>
                <c:pt idx="862">
                  <c:v>8.7959229880839107</c:v>
                </c:pt>
                <c:pt idx="863">
                  <c:v>8.7959229880839107</c:v>
                </c:pt>
                <c:pt idx="864">
                  <c:v>8.8280710589375904</c:v>
                </c:pt>
                <c:pt idx="865">
                  <c:v>8.8280710589375904</c:v>
                </c:pt>
                <c:pt idx="866">
                  <c:v>8.8614551413034199</c:v>
                </c:pt>
                <c:pt idx="867">
                  <c:v>8.8614551413034199</c:v>
                </c:pt>
                <c:pt idx="868">
                  <c:v>8.8951851727093096</c:v>
                </c:pt>
                <c:pt idx="869">
                  <c:v>8.8951851727093096</c:v>
                </c:pt>
                <c:pt idx="870">
                  <c:v>8.9627202467102691</c:v>
                </c:pt>
                <c:pt idx="871">
                  <c:v>8.9627202467102691</c:v>
                </c:pt>
                <c:pt idx="872">
                  <c:v>8.9972694989885493</c:v>
                </c:pt>
                <c:pt idx="873">
                  <c:v>8.9972694989885493</c:v>
                </c:pt>
                <c:pt idx="874">
                  <c:v>9.0320964146031706</c:v>
                </c:pt>
                <c:pt idx="875">
                  <c:v>9.0320964146031706</c:v>
                </c:pt>
                <c:pt idx="876">
                  <c:v>9.0670437459844209</c:v>
                </c:pt>
                <c:pt idx="877">
                  <c:v>9.0670437459844209</c:v>
                </c:pt>
                <c:pt idx="878">
                  <c:v>9.1023301085199293</c:v>
                </c:pt>
                <c:pt idx="879">
                  <c:v>9.1023301085199293</c:v>
                </c:pt>
                <c:pt idx="880">
                  <c:v>9.1387766481716906</c:v>
                </c:pt>
                <c:pt idx="881">
                  <c:v>9.1387766481716906</c:v>
                </c:pt>
                <c:pt idx="882">
                  <c:v>9.1761988983165992</c:v>
                </c:pt>
                <c:pt idx="883">
                  <c:v>9.1761988983165992</c:v>
                </c:pt>
                <c:pt idx="884">
                  <c:v>9.2172956408965501</c:v>
                </c:pt>
                <c:pt idx="885">
                  <c:v>9.2172956408965501</c:v>
                </c:pt>
                <c:pt idx="886">
                  <c:v>9.25893908326311</c:v>
                </c:pt>
                <c:pt idx="887">
                  <c:v>9.25893908326311</c:v>
                </c:pt>
                <c:pt idx="888">
                  <c:v>9.3030523846324495</c:v>
                </c:pt>
                <c:pt idx="889">
                  <c:v>9.3030523846324495</c:v>
                </c:pt>
                <c:pt idx="890">
                  <c:v>9.3474029702634294</c:v>
                </c:pt>
                <c:pt idx="891">
                  <c:v>9.3474029702634294</c:v>
                </c:pt>
                <c:pt idx="892">
                  <c:v>9.3927519432648001</c:v>
                </c:pt>
                <c:pt idx="893">
                  <c:v>9.3927519432648001</c:v>
                </c:pt>
                <c:pt idx="894">
                  <c:v>9.4413609819218607</c:v>
                </c:pt>
                <c:pt idx="895">
                  <c:v>9.4413609819218607</c:v>
                </c:pt>
                <c:pt idx="896">
                  <c:v>9.4937676017239792</c:v>
                </c:pt>
                <c:pt idx="897">
                  <c:v>9.4937676017239792</c:v>
                </c:pt>
                <c:pt idx="898">
                  <c:v>9.5467882416761096</c:v>
                </c:pt>
                <c:pt idx="899">
                  <c:v>9.5467882416761096</c:v>
                </c:pt>
                <c:pt idx="900">
                  <c:v>9.6001529683771896</c:v>
                </c:pt>
                <c:pt idx="901">
                  <c:v>9.6001529683771896</c:v>
                </c:pt>
                <c:pt idx="902">
                  <c:v>9.6550072444885995</c:v>
                </c:pt>
                <c:pt idx="903">
                  <c:v>9.6550072444885995</c:v>
                </c:pt>
                <c:pt idx="904">
                  <c:v>9.7113320529396692</c:v>
                </c:pt>
                <c:pt idx="905">
                  <c:v>9.7113320529396692</c:v>
                </c:pt>
                <c:pt idx="906">
                  <c:v>9.7682247233536899</c:v>
                </c:pt>
                <c:pt idx="907">
                  <c:v>9.7682247233536899</c:v>
                </c:pt>
                <c:pt idx="908">
                  <c:v>9.8256606083165501</c:v>
                </c:pt>
                <c:pt idx="909">
                  <c:v>9.8256606083165501</c:v>
                </c:pt>
                <c:pt idx="910">
                  <c:v>9.88316975333675</c:v>
                </c:pt>
                <c:pt idx="911">
                  <c:v>9.88316975333675</c:v>
                </c:pt>
                <c:pt idx="912">
                  <c:v>9.9410111077954504</c:v>
                </c:pt>
                <c:pt idx="913">
                  <c:v>9.9410111077954504</c:v>
                </c:pt>
                <c:pt idx="914">
                  <c:v>9.9991511910053994</c:v>
                </c:pt>
                <c:pt idx="915">
                  <c:v>9.9991511910053994</c:v>
                </c:pt>
                <c:pt idx="916">
                  <c:v>10.0611779648228</c:v>
                </c:pt>
                <c:pt idx="917">
                  <c:v>10.0611779648228</c:v>
                </c:pt>
                <c:pt idx="918">
                  <c:v>10.1263038316115</c:v>
                </c:pt>
                <c:pt idx="919">
                  <c:v>10.1263038316115</c:v>
                </c:pt>
                <c:pt idx="920">
                  <c:v>10.1951725643075</c:v>
                </c:pt>
                <c:pt idx="921">
                  <c:v>10.1951725643075</c:v>
                </c:pt>
                <c:pt idx="922">
                  <c:v>10.266844413817299</c:v>
                </c:pt>
                <c:pt idx="923">
                  <c:v>10.266844413817299</c:v>
                </c:pt>
                <c:pt idx="924">
                  <c:v>10.339268268204799</c:v>
                </c:pt>
                <c:pt idx="925">
                  <c:v>10.339268268204799</c:v>
                </c:pt>
                <c:pt idx="926">
                  <c:v>10.414740264612099</c:v>
                </c:pt>
                <c:pt idx="927">
                  <c:v>10.414740264612099</c:v>
                </c:pt>
                <c:pt idx="928">
                  <c:v>10.495886333213001</c:v>
                </c:pt>
                <c:pt idx="929">
                  <c:v>10.495886333213001</c:v>
                </c:pt>
                <c:pt idx="930">
                  <c:v>10.585122737666399</c:v>
                </c:pt>
                <c:pt idx="931">
                  <c:v>10.585122737666399</c:v>
                </c:pt>
                <c:pt idx="932">
                  <c:v>10.6861564972848</c:v>
                </c:pt>
                <c:pt idx="933">
                  <c:v>10.6861564972848</c:v>
                </c:pt>
                <c:pt idx="934">
                  <c:v>10.8105490369822</c:v>
                </c:pt>
                <c:pt idx="935">
                  <c:v>10.8105490369822</c:v>
                </c:pt>
                <c:pt idx="936">
                  <c:v>10.9814100541528</c:v>
                </c:pt>
                <c:pt idx="937">
                  <c:v>10.9814100541528</c:v>
                </c:pt>
                <c:pt idx="938">
                  <c:v>11.238689215846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EB12-CC41-A593-A2981DB418A2}"/>
            </c:ext>
          </c:extLst>
        </c:ser>
        <c:ser>
          <c:idx val="0"/>
          <c:order val="1"/>
          <c:tx>
            <c:strRef>
              <c:f>ACM!$L$1</c:f>
              <c:strCache>
                <c:ptCount val="1"/>
                <c:pt idx="0">
                  <c:v>Evolocumab</c:v>
                </c:pt>
              </c:strCache>
            </c:strRef>
          </c:tx>
          <c:spPr>
            <a:ln w="50800">
              <a:solidFill>
                <a:srgbClr val="C00000"/>
              </a:solidFill>
            </a:ln>
          </c:spPr>
          <c:marker>
            <c:symbol val="none"/>
          </c:marker>
          <c:xVal>
            <c:numRef>
              <c:f>ACM!$O$2:$O$2634</c:f>
              <c:numCache>
                <c:formatCode>0.000</c:formatCode>
                <c:ptCount val="2633"/>
                <c:pt idx="0">
                  <c:v>0</c:v>
                </c:pt>
                <c:pt idx="1">
                  <c:v>1.3679884151994249E-2</c:v>
                </c:pt>
                <c:pt idx="2">
                  <c:v>1.3679884151994249E-2</c:v>
                </c:pt>
                <c:pt idx="3">
                  <c:v>4.1039652455982747E-2</c:v>
                </c:pt>
                <c:pt idx="4">
                  <c:v>4.1039652455982747E-2</c:v>
                </c:pt>
                <c:pt idx="5">
                  <c:v>6.0191490268780699E-2</c:v>
                </c:pt>
                <c:pt idx="6">
                  <c:v>6.0191490268780699E-2</c:v>
                </c:pt>
                <c:pt idx="7">
                  <c:v>6.2927467099177556E-2</c:v>
                </c:pt>
                <c:pt idx="8">
                  <c:v>6.2927467099177556E-2</c:v>
                </c:pt>
                <c:pt idx="9">
                  <c:v>6.8399420759971255E-2</c:v>
                </c:pt>
                <c:pt idx="10">
                  <c:v>6.8399420759971255E-2</c:v>
                </c:pt>
                <c:pt idx="11">
                  <c:v>7.1135397590368105E-2</c:v>
                </c:pt>
                <c:pt idx="12">
                  <c:v>7.1135397590368105E-2</c:v>
                </c:pt>
                <c:pt idx="13">
                  <c:v>7.3871374420774946E-2</c:v>
                </c:pt>
                <c:pt idx="14">
                  <c:v>7.3871374420774946E-2</c:v>
                </c:pt>
                <c:pt idx="15">
                  <c:v>9.0287235403166063E-2</c:v>
                </c:pt>
                <c:pt idx="16">
                  <c:v>9.0287235403166063E-2</c:v>
                </c:pt>
                <c:pt idx="17">
                  <c:v>0.10943907321595399</c:v>
                </c:pt>
                <c:pt idx="18">
                  <c:v>0.10943907321595399</c:v>
                </c:pt>
                <c:pt idx="19">
                  <c:v>0.11491102687675769</c:v>
                </c:pt>
                <c:pt idx="20">
                  <c:v>0.11491102687675769</c:v>
                </c:pt>
                <c:pt idx="21">
                  <c:v>0.1422707951807462</c:v>
                </c:pt>
                <c:pt idx="22">
                  <c:v>0.1422707951807462</c:v>
                </c:pt>
                <c:pt idx="23">
                  <c:v>0.16963056348473471</c:v>
                </c:pt>
                <c:pt idx="24">
                  <c:v>0.16963056348473471</c:v>
                </c:pt>
                <c:pt idx="25">
                  <c:v>0.18331044763672893</c:v>
                </c:pt>
                <c:pt idx="26">
                  <c:v>0.18331044763672893</c:v>
                </c:pt>
                <c:pt idx="27">
                  <c:v>0.18604642446712583</c:v>
                </c:pt>
                <c:pt idx="28">
                  <c:v>0.18604642446712583</c:v>
                </c:pt>
                <c:pt idx="29">
                  <c:v>0.19972630861912005</c:v>
                </c:pt>
                <c:pt idx="30">
                  <c:v>0.19972630861912005</c:v>
                </c:pt>
                <c:pt idx="31">
                  <c:v>0.20519826227992377</c:v>
                </c:pt>
                <c:pt idx="32">
                  <c:v>0.20519826227992377</c:v>
                </c:pt>
                <c:pt idx="33">
                  <c:v>0.22435010009271172</c:v>
                </c:pt>
                <c:pt idx="34">
                  <c:v>0.22435010009271172</c:v>
                </c:pt>
                <c:pt idx="35">
                  <c:v>0.23802998424470595</c:v>
                </c:pt>
                <c:pt idx="36">
                  <c:v>0.23802998424470595</c:v>
                </c:pt>
                <c:pt idx="37">
                  <c:v>0.26538975254869451</c:v>
                </c:pt>
                <c:pt idx="38">
                  <c:v>0.26538975254869451</c:v>
                </c:pt>
                <c:pt idx="39">
                  <c:v>0.27359768303989501</c:v>
                </c:pt>
                <c:pt idx="40">
                  <c:v>0.27359768303989501</c:v>
                </c:pt>
                <c:pt idx="41">
                  <c:v>0.29548549768308979</c:v>
                </c:pt>
                <c:pt idx="42">
                  <c:v>0.29548549768308979</c:v>
                </c:pt>
                <c:pt idx="43">
                  <c:v>0.29822147451348663</c:v>
                </c:pt>
                <c:pt idx="44">
                  <c:v>0.29822147451348663</c:v>
                </c:pt>
                <c:pt idx="45">
                  <c:v>0.31463733549587775</c:v>
                </c:pt>
                <c:pt idx="46">
                  <c:v>0.31463733549587775</c:v>
                </c:pt>
                <c:pt idx="47">
                  <c:v>0.31737331232627458</c:v>
                </c:pt>
                <c:pt idx="48">
                  <c:v>0.31737331232627458</c:v>
                </c:pt>
                <c:pt idx="49">
                  <c:v>0.34473308063026314</c:v>
                </c:pt>
                <c:pt idx="50">
                  <c:v>0.34473308063026314</c:v>
                </c:pt>
                <c:pt idx="51">
                  <c:v>0.36114894161266425</c:v>
                </c:pt>
                <c:pt idx="52">
                  <c:v>0.36114894161266425</c:v>
                </c:pt>
                <c:pt idx="53">
                  <c:v>0.36662089527345787</c:v>
                </c:pt>
                <c:pt idx="54">
                  <c:v>0.36662089527345787</c:v>
                </c:pt>
                <c:pt idx="55">
                  <c:v>0.37209284893426159</c:v>
                </c:pt>
                <c:pt idx="56">
                  <c:v>0.37209284893426159</c:v>
                </c:pt>
                <c:pt idx="57">
                  <c:v>0.38303675625584904</c:v>
                </c:pt>
                <c:pt idx="58">
                  <c:v>0.38303675625584904</c:v>
                </c:pt>
                <c:pt idx="59">
                  <c:v>0.39945261723825015</c:v>
                </c:pt>
                <c:pt idx="60">
                  <c:v>0.39945261723825015</c:v>
                </c:pt>
                <c:pt idx="61">
                  <c:v>0.40492457089904377</c:v>
                </c:pt>
                <c:pt idx="62">
                  <c:v>0.40492457089904377</c:v>
                </c:pt>
                <c:pt idx="63">
                  <c:v>0.41313250139024443</c:v>
                </c:pt>
                <c:pt idx="64">
                  <c:v>0.41313250139024443</c:v>
                </c:pt>
                <c:pt idx="65">
                  <c:v>0.4268123855422386</c:v>
                </c:pt>
                <c:pt idx="66">
                  <c:v>0.4268123855422386</c:v>
                </c:pt>
                <c:pt idx="67">
                  <c:v>0.43228433920303233</c:v>
                </c:pt>
                <c:pt idx="68">
                  <c:v>0.43228433920303233</c:v>
                </c:pt>
                <c:pt idx="69">
                  <c:v>0.44049226969423289</c:v>
                </c:pt>
                <c:pt idx="70">
                  <c:v>0.44049226969423289</c:v>
                </c:pt>
                <c:pt idx="71">
                  <c:v>0.45143617701583033</c:v>
                </c:pt>
                <c:pt idx="72">
                  <c:v>0.45143617701583033</c:v>
                </c:pt>
                <c:pt idx="73">
                  <c:v>0.45417215384622706</c:v>
                </c:pt>
                <c:pt idx="74">
                  <c:v>0.45417215384622706</c:v>
                </c:pt>
                <c:pt idx="75">
                  <c:v>0.46238008433742767</c:v>
                </c:pt>
                <c:pt idx="76">
                  <c:v>0.46238008433742767</c:v>
                </c:pt>
                <c:pt idx="77">
                  <c:v>0.46785203799822134</c:v>
                </c:pt>
                <c:pt idx="78">
                  <c:v>0.46785203799822134</c:v>
                </c:pt>
                <c:pt idx="79">
                  <c:v>0.47332399165901512</c:v>
                </c:pt>
                <c:pt idx="80">
                  <c:v>0.47332399165901512</c:v>
                </c:pt>
                <c:pt idx="81">
                  <c:v>0.47605996848942195</c:v>
                </c:pt>
                <c:pt idx="82">
                  <c:v>0.47605996848942195</c:v>
                </c:pt>
                <c:pt idx="83">
                  <c:v>0.47879594531981878</c:v>
                </c:pt>
                <c:pt idx="84">
                  <c:v>0.47879594531981878</c:v>
                </c:pt>
                <c:pt idx="85">
                  <c:v>0.48700387581100935</c:v>
                </c:pt>
                <c:pt idx="86">
                  <c:v>0.48700387581100935</c:v>
                </c:pt>
                <c:pt idx="87">
                  <c:v>0.48973985264141612</c:v>
                </c:pt>
                <c:pt idx="88">
                  <c:v>0.48973985264141612</c:v>
                </c:pt>
                <c:pt idx="89">
                  <c:v>0.50889169045420402</c:v>
                </c:pt>
                <c:pt idx="90">
                  <c:v>0.50889169045420402</c:v>
                </c:pt>
                <c:pt idx="91">
                  <c:v>0.51436364411500779</c:v>
                </c:pt>
                <c:pt idx="92">
                  <c:v>0.51436364411500779</c:v>
                </c:pt>
                <c:pt idx="93">
                  <c:v>0.53625145875819258</c:v>
                </c:pt>
                <c:pt idx="94">
                  <c:v>0.53625145875819258</c:v>
                </c:pt>
                <c:pt idx="95">
                  <c:v>0.54445938924939319</c:v>
                </c:pt>
                <c:pt idx="96">
                  <c:v>0.54445938924939319</c:v>
                </c:pt>
                <c:pt idx="97">
                  <c:v>0.54993134291018686</c:v>
                </c:pt>
                <c:pt idx="98">
                  <c:v>0.54993134291018686</c:v>
                </c:pt>
                <c:pt idx="99">
                  <c:v>0.56361122706218114</c:v>
                </c:pt>
                <c:pt idx="100">
                  <c:v>0.56361122706218114</c:v>
                </c:pt>
                <c:pt idx="101">
                  <c:v>0.57729111121417542</c:v>
                </c:pt>
                <c:pt idx="102">
                  <c:v>0.57729111121417542</c:v>
                </c:pt>
                <c:pt idx="103">
                  <c:v>0.58276306487497909</c:v>
                </c:pt>
                <c:pt idx="104">
                  <c:v>0.58276306487497909</c:v>
                </c:pt>
                <c:pt idx="105">
                  <c:v>0.58823501853577287</c:v>
                </c:pt>
                <c:pt idx="106">
                  <c:v>0.58823501853577287</c:v>
                </c:pt>
                <c:pt idx="107">
                  <c:v>0.60191490268776704</c:v>
                </c:pt>
                <c:pt idx="108">
                  <c:v>0.60191490268776704</c:v>
                </c:pt>
                <c:pt idx="109">
                  <c:v>0.60465087951816388</c:v>
                </c:pt>
                <c:pt idx="110">
                  <c:v>0.60465087951816388</c:v>
                </c:pt>
                <c:pt idx="111">
                  <c:v>0.63201064782216232</c:v>
                </c:pt>
                <c:pt idx="112">
                  <c:v>0.63201064782216232</c:v>
                </c:pt>
                <c:pt idx="113">
                  <c:v>0.6456905319741566</c:v>
                </c:pt>
                <c:pt idx="114">
                  <c:v>0.6456905319741566</c:v>
                </c:pt>
                <c:pt idx="115">
                  <c:v>0.65389846246534722</c:v>
                </c:pt>
                <c:pt idx="116">
                  <c:v>0.65389846246534722</c:v>
                </c:pt>
                <c:pt idx="117">
                  <c:v>0.65663443929574394</c:v>
                </c:pt>
                <c:pt idx="118">
                  <c:v>0.65663443929574394</c:v>
                </c:pt>
                <c:pt idx="119">
                  <c:v>0.68125823076933567</c:v>
                </c:pt>
                <c:pt idx="120">
                  <c:v>0.68125823076933567</c:v>
                </c:pt>
                <c:pt idx="121">
                  <c:v>0.68946616126053617</c:v>
                </c:pt>
                <c:pt idx="122">
                  <c:v>0.68946616126053617</c:v>
                </c:pt>
                <c:pt idx="123">
                  <c:v>0.69767409175173678</c:v>
                </c:pt>
                <c:pt idx="124">
                  <c:v>0.69767409175173678</c:v>
                </c:pt>
                <c:pt idx="125">
                  <c:v>0.70588202224292718</c:v>
                </c:pt>
                <c:pt idx="126">
                  <c:v>0.70588202224292718</c:v>
                </c:pt>
                <c:pt idx="127">
                  <c:v>0.71135397590373095</c:v>
                </c:pt>
                <c:pt idx="128">
                  <c:v>0.71135397590373095</c:v>
                </c:pt>
                <c:pt idx="129">
                  <c:v>0.72229788322531852</c:v>
                </c:pt>
                <c:pt idx="130">
                  <c:v>0.72229788322531852</c:v>
                </c:pt>
                <c:pt idx="131">
                  <c:v>0.7305058137165189</c:v>
                </c:pt>
                <c:pt idx="132">
                  <c:v>0.7305058137165189</c:v>
                </c:pt>
                <c:pt idx="133">
                  <c:v>0.74692167469891002</c:v>
                </c:pt>
                <c:pt idx="134">
                  <c:v>0.74692167469891002</c:v>
                </c:pt>
                <c:pt idx="135">
                  <c:v>0.7523936283597138</c:v>
                </c:pt>
                <c:pt idx="136">
                  <c:v>0.7523936283597138</c:v>
                </c:pt>
                <c:pt idx="137">
                  <c:v>0.75512960519011052</c:v>
                </c:pt>
                <c:pt idx="138">
                  <c:v>0.75512960519011052</c:v>
                </c:pt>
                <c:pt idx="139">
                  <c:v>0.80164121130689714</c:v>
                </c:pt>
                <c:pt idx="140">
                  <c:v>0.80164121130689714</c:v>
                </c:pt>
                <c:pt idx="141">
                  <c:v>0.82626500278047865</c:v>
                </c:pt>
                <c:pt idx="142">
                  <c:v>0.82626500278047865</c:v>
                </c:pt>
                <c:pt idx="143">
                  <c:v>0.82900097961088548</c:v>
                </c:pt>
                <c:pt idx="144">
                  <c:v>0.82900097961088548</c:v>
                </c:pt>
                <c:pt idx="145">
                  <c:v>0.83447293327167926</c:v>
                </c:pt>
                <c:pt idx="146">
                  <c:v>0.83447293327167926</c:v>
                </c:pt>
                <c:pt idx="147">
                  <c:v>0.83994488693248304</c:v>
                </c:pt>
                <c:pt idx="148">
                  <c:v>0.83994488693248304</c:v>
                </c:pt>
                <c:pt idx="149">
                  <c:v>0.8454168405932766</c:v>
                </c:pt>
                <c:pt idx="150">
                  <c:v>0.8454168405932766</c:v>
                </c:pt>
                <c:pt idx="151">
                  <c:v>0.84815281742367366</c:v>
                </c:pt>
                <c:pt idx="152">
                  <c:v>0.84815281742367366</c:v>
                </c:pt>
                <c:pt idx="153">
                  <c:v>0.85362477108447721</c:v>
                </c:pt>
                <c:pt idx="154">
                  <c:v>0.85362477108447721</c:v>
                </c:pt>
                <c:pt idx="155">
                  <c:v>0.85909672474527088</c:v>
                </c:pt>
                <c:pt idx="156">
                  <c:v>0.85909672474527088</c:v>
                </c:pt>
                <c:pt idx="157">
                  <c:v>0.86183270157566783</c:v>
                </c:pt>
                <c:pt idx="158">
                  <c:v>0.86183270157566783</c:v>
                </c:pt>
                <c:pt idx="159">
                  <c:v>0.91108028452285106</c:v>
                </c:pt>
                <c:pt idx="160">
                  <c:v>0.91108028452285106</c:v>
                </c:pt>
                <c:pt idx="161">
                  <c:v>0.94664798331804012</c:v>
                </c:pt>
                <c:pt idx="162">
                  <c:v>0.94664798331804012</c:v>
                </c:pt>
                <c:pt idx="163">
                  <c:v>0.94938396014843696</c:v>
                </c:pt>
                <c:pt idx="164">
                  <c:v>0.94938396014843696</c:v>
                </c:pt>
                <c:pt idx="165">
                  <c:v>0.96306384430043113</c:v>
                </c:pt>
                <c:pt idx="166">
                  <c:v>0.96306384430043113</c:v>
                </c:pt>
                <c:pt idx="167">
                  <c:v>0.96853579796122491</c:v>
                </c:pt>
                <c:pt idx="168">
                  <c:v>0.96853579796122491</c:v>
                </c:pt>
                <c:pt idx="169">
                  <c:v>0.97947970528282235</c:v>
                </c:pt>
                <c:pt idx="170">
                  <c:v>0.97947970528282235</c:v>
                </c:pt>
                <c:pt idx="171">
                  <c:v>0.98495165894362591</c:v>
                </c:pt>
                <c:pt idx="172">
                  <c:v>0.98495165894362591</c:v>
                </c:pt>
                <c:pt idx="173">
                  <c:v>1.020519357738805</c:v>
                </c:pt>
                <c:pt idx="174">
                  <c:v>1.020519357738805</c:v>
                </c:pt>
                <c:pt idx="175">
                  <c:v>1.0232553345692119</c:v>
                </c:pt>
                <c:pt idx="176">
                  <c:v>1.0232553345692119</c:v>
                </c:pt>
                <c:pt idx="177">
                  <c:v>1.0369352187212062</c:v>
                </c:pt>
                <c:pt idx="178">
                  <c:v>1.0369352187212062</c:v>
                </c:pt>
                <c:pt idx="179">
                  <c:v>1.0396711955516029</c:v>
                </c:pt>
                <c:pt idx="180">
                  <c:v>1.0396711955516029</c:v>
                </c:pt>
                <c:pt idx="181">
                  <c:v>1.0424071723819999</c:v>
                </c:pt>
                <c:pt idx="182">
                  <c:v>1.0424071723819999</c:v>
                </c:pt>
                <c:pt idx="183">
                  <c:v>1.0560870565339942</c:v>
                </c:pt>
                <c:pt idx="184">
                  <c:v>1.0560870565339942</c:v>
                </c:pt>
                <c:pt idx="185">
                  <c:v>1.0615590101947978</c:v>
                </c:pt>
                <c:pt idx="186">
                  <c:v>1.0615590101947978</c:v>
                </c:pt>
                <c:pt idx="187">
                  <c:v>1.0834468248379825</c:v>
                </c:pt>
                <c:pt idx="188">
                  <c:v>1.0834468248379825</c:v>
                </c:pt>
                <c:pt idx="189">
                  <c:v>1.113542569972378</c:v>
                </c:pt>
                <c:pt idx="190">
                  <c:v>1.113542569972378</c:v>
                </c:pt>
                <c:pt idx="191">
                  <c:v>1.1217505004635686</c:v>
                </c:pt>
                <c:pt idx="192">
                  <c:v>1.1217505004635686</c:v>
                </c:pt>
                <c:pt idx="193">
                  <c:v>1.1244864772939656</c:v>
                </c:pt>
                <c:pt idx="194">
                  <c:v>1.1244864772939656</c:v>
                </c:pt>
                <c:pt idx="195">
                  <c:v>1.1354303846155627</c:v>
                </c:pt>
                <c:pt idx="196">
                  <c:v>1.1354303846155627</c:v>
                </c:pt>
                <c:pt idx="197">
                  <c:v>1.1463742919371602</c:v>
                </c:pt>
                <c:pt idx="198">
                  <c:v>1.1463742919371602</c:v>
                </c:pt>
                <c:pt idx="199">
                  <c:v>1.1819419907323492</c:v>
                </c:pt>
                <c:pt idx="200">
                  <c:v>1.1819419907323492</c:v>
                </c:pt>
                <c:pt idx="201">
                  <c:v>1.2038298053755341</c:v>
                </c:pt>
                <c:pt idx="202">
                  <c:v>1.2038298053755341</c:v>
                </c:pt>
                <c:pt idx="203">
                  <c:v>1.2311895736795326</c:v>
                </c:pt>
                <c:pt idx="204">
                  <c:v>1.2311895736795326</c:v>
                </c:pt>
                <c:pt idx="205">
                  <c:v>1.2421334810011198</c:v>
                </c:pt>
                <c:pt idx="206">
                  <c:v>1.2421334810011198</c:v>
                </c:pt>
                <c:pt idx="207">
                  <c:v>1.2667572724747116</c:v>
                </c:pt>
                <c:pt idx="208">
                  <c:v>1.2667572724747116</c:v>
                </c:pt>
                <c:pt idx="209">
                  <c:v>1.2694932493051183</c:v>
                </c:pt>
                <c:pt idx="210">
                  <c:v>1.2694932493051183</c:v>
                </c:pt>
                <c:pt idx="211">
                  <c:v>1.2831731334571128</c:v>
                </c:pt>
                <c:pt idx="212">
                  <c:v>1.2831731334571128</c:v>
                </c:pt>
                <c:pt idx="213">
                  <c:v>1.2941170407787002</c:v>
                </c:pt>
                <c:pt idx="214">
                  <c:v>1.2941170407787002</c:v>
                </c:pt>
                <c:pt idx="215">
                  <c:v>1.2995889944395038</c:v>
                </c:pt>
                <c:pt idx="216">
                  <c:v>1.2995889944395038</c:v>
                </c:pt>
                <c:pt idx="217">
                  <c:v>1.3050609481002975</c:v>
                </c:pt>
                <c:pt idx="218">
                  <c:v>1.3050609481002975</c:v>
                </c:pt>
                <c:pt idx="219">
                  <c:v>1.3105329017611012</c:v>
                </c:pt>
                <c:pt idx="220">
                  <c:v>1.3105329017611012</c:v>
                </c:pt>
                <c:pt idx="221">
                  <c:v>1.3324207164042858</c:v>
                </c:pt>
                <c:pt idx="222">
                  <c:v>1.3324207164042858</c:v>
                </c:pt>
                <c:pt idx="223">
                  <c:v>1.3351566932346928</c:v>
                </c:pt>
                <c:pt idx="224">
                  <c:v>1.3351566932346928</c:v>
                </c:pt>
                <c:pt idx="225">
                  <c:v>1.3652524383690783</c:v>
                </c:pt>
                <c:pt idx="226">
                  <c:v>1.3652524383690783</c:v>
                </c:pt>
                <c:pt idx="227">
                  <c:v>1.3926122066730668</c:v>
                </c:pt>
                <c:pt idx="228">
                  <c:v>1.3926122066730668</c:v>
                </c:pt>
                <c:pt idx="229">
                  <c:v>1.4090280676554578</c:v>
                </c:pt>
                <c:pt idx="230">
                  <c:v>1.4090280676554578</c:v>
                </c:pt>
                <c:pt idx="231">
                  <c:v>1.4281799054682558</c:v>
                </c:pt>
                <c:pt idx="232">
                  <c:v>1.4281799054682558</c:v>
                </c:pt>
                <c:pt idx="233">
                  <c:v>1.4418597896202499</c:v>
                </c:pt>
                <c:pt idx="234">
                  <c:v>1.4418597896202499</c:v>
                </c:pt>
                <c:pt idx="235">
                  <c:v>1.444595766450647</c:v>
                </c:pt>
                <c:pt idx="236">
                  <c:v>1.444595766450647</c:v>
                </c:pt>
                <c:pt idx="237">
                  <c:v>1.4555396737722441</c:v>
                </c:pt>
                <c:pt idx="238">
                  <c:v>1.4555396737722441</c:v>
                </c:pt>
                <c:pt idx="239">
                  <c:v>1.4610116274330378</c:v>
                </c:pt>
                <c:pt idx="240">
                  <c:v>1.4610116274330378</c:v>
                </c:pt>
                <c:pt idx="241">
                  <c:v>1.4692195579242386</c:v>
                </c:pt>
                <c:pt idx="242">
                  <c:v>1.4692195579242386</c:v>
                </c:pt>
                <c:pt idx="243">
                  <c:v>1.4828994420762329</c:v>
                </c:pt>
                <c:pt idx="244">
                  <c:v>1.4828994420762329</c:v>
                </c:pt>
                <c:pt idx="245">
                  <c:v>1.49384334939783</c:v>
                </c:pt>
                <c:pt idx="246">
                  <c:v>1.49384334939783</c:v>
                </c:pt>
                <c:pt idx="247">
                  <c:v>1.4993153030586237</c:v>
                </c:pt>
                <c:pt idx="248">
                  <c:v>1.4993153030586237</c:v>
                </c:pt>
                <c:pt idx="249">
                  <c:v>1.512995187210618</c:v>
                </c:pt>
                <c:pt idx="250">
                  <c:v>1.512995187210618</c:v>
                </c:pt>
                <c:pt idx="251">
                  <c:v>1.5622427701578014</c:v>
                </c:pt>
                <c:pt idx="252">
                  <c:v>1.5622427701578014</c:v>
                </c:pt>
                <c:pt idx="253">
                  <c:v>1.58960253846179</c:v>
                </c:pt>
                <c:pt idx="254">
                  <c:v>1.58960253846179</c:v>
                </c:pt>
                <c:pt idx="255">
                  <c:v>1.6415860982393702</c:v>
                </c:pt>
                <c:pt idx="256">
                  <c:v>1.6415860982393702</c:v>
                </c:pt>
                <c:pt idx="257">
                  <c:v>1.6552659823913642</c:v>
                </c:pt>
                <c:pt idx="258">
                  <c:v>1.6552659823913642</c:v>
                </c:pt>
                <c:pt idx="259">
                  <c:v>1.658001959221761</c:v>
                </c:pt>
                <c:pt idx="260">
                  <c:v>1.658001959221761</c:v>
                </c:pt>
                <c:pt idx="261">
                  <c:v>1.6689458665433585</c:v>
                </c:pt>
                <c:pt idx="262">
                  <c:v>1.6689458665433585</c:v>
                </c:pt>
                <c:pt idx="263">
                  <c:v>1.7181934494905418</c:v>
                </c:pt>
                <c:pt idx="264">
                  <c:v>1.7181934494905418</c:v>
                </c:pt>
                <c:pt idx="265">
                  <c:v>1.7209294263209387</c:v>
                </c:pt>
                <c:pt idx="266">
                  <c:v>1.7209294263209387</c:v>
                </c:pt>
                <c:pt idx="267">
                  <c:v>1.7264013799817424</c:v>
                </c:pt>
                <c:pt idx="268">
                  <c:v>1.7264013799817424</c:v>
                </c:pt>
                <c:pt idx="269">
                  <c:v>1.7291373568121391</c:v>
                </c:pt>
                <c:pt idx="270">
                  <c:v>1.7291373568121391</c:v>
                </c:pt>
                <c:pt idx="271">
                  <c:v>1.7346093104729328</c:v>
                </c:pt>
                <c:pt idx="272">
                  <c:v>1.7346093104729328</c:v>
                </c:pt>
                <c:pt idx="273">
                  <c:v>1.7510251714553342</c:v>
                </c:pt>
                <c:pt idx="274">
                  <c:v>1.7510251714553342</c:v>
                </c:pt>
                <c:pt idx="275">
                  <c:v>1.7619690787769211</c:v>
                </c:pt>
                <c:pt idx="276">
                  <c:v>1.7619690787769211</c:v>
                </c:pt>
                <c:pt idx="277">
                  <c:v>1.767441032437725</c:v>
                </c:pt>
                <c:pt idx="278">
                  <c:v>1.767441032437725</c:v>
                </c:pt>
                <c:pt idx="279">
                  <c:v>1.7701770092681219</c:v>
                </c:pt>
                <c:pt idx="280">
                  <c:v>1.7701770092681219</c:v>
                </c:pt>
                <c:pt idx="281">
                  <c:v>1.7838568934201162</c:v>
                </c:pt>
                <c:pt idx="282">
                  <c:v>1.7838568934201162</c:v>
                </c:pt>
                <c:pt idx="283">
                  <c:v>1.7893288470809099</c:v>
                </c:pt>
                <c:pt idx="284">
                  <c:v>1.7893288470809099</c:v>
                </c:pt>
                <c:pt idx="285">
                  <c:v>1.7920648239113166</c:v>
                </c:pt>
                <c:pt idx="286">
                  <c:v>1.7920648239113166</c:v>
                </c:pt>
                <c:pt idx="287">
                  <c:v>1.8112166617241046</c:v>
                </c:pt>
                <c:pt idx="288">
                  <c:v>1.8112166617241046</c:v>
                </c:pt>
                <c:pt idx="289">
                  <c:v>1.8248965458760991</c:v>
                </c:pt>
                <c:pt idx="290">
                  <c:v>1.8248965458760991</c:v>
                </c:pt>
                <c:pt idx="291">
                  <c:v>1.8495203373496909</c:v>
                </c:pt>
                <c:pt idx="292">
                  <c:v>1.8495203373496909</c:v>
                </c:pt>
                <c:pt idx="293">
                  <c:v>1.8577282678408913</c:v>
                </c:pt>
                <c:pt idx="294">
                  <c:v>1.8577282678408913</c:v>
                </c:pt>
                <c:pt idx="295">
                  <c:v>1.8686721751624888</c:v>
                </c:pt>
                <c:pt idx="296">
                  <c:v>1.8686721751624888</c:v>
                </c:pt>
                <c:pt idx="297">
                  <c:v>1.879616082484076</c:v>
                </c:pt>
                <c:pt idx="298">
                  <c:v>1.879616082484076</c:v>
                </c:pt>
                <c:pt idx="299">
                  <c:v>1.9042398739576676</c:v>
                </c:pt>
                <c:pt idx="300">
                  <c:v>1.9042398739576676</c:v>
                </c:pt>
                <c:pt idx="301">
                  <c:v>1.9233917117704655</c:v>
                </c:pt>
                <c:pt idx="302">
                  <c:v>1.9233917117704655</c:v>
                </c:pt>
                <c:pt idx="303">
                  <c:v>1.9370715959224598</c:v>
                </c:pt>
                <c:pt idx="304">
                  <c:v>1.9370715959224598</c:v>
                </c:pt>
                <c:pt idx="305">
                  <c:v>1.9480155032440574</c:v>
                </c:pt>
                <c:pt idx="306">
                  <c:v>1.9480155032440574</c:v>
                </c:pt>
                <c:pt idx="307">
                  <c:v>1.9753752715480457</c:v>
                </c:pt>
                <c:pt idx="308">
                  <c:v>1.9753752715480457</c:v>
                </c:pt>
                <c:pt idx="309">
                  <c:v>1.9890551557000398</c:v>
                </c:pt>
                <c:pt idx="310">
                  <c:v>1.9890551557000398</c:v>
                </c:pt>
                <c:pt idx="311">
                  <c:v>1.9917911325304369</c:v>
                </c:pt>
                <c:pt idx="312">
                  <c:v>1.9917911325304369</c:v>
                </c:pt>
                <c:pt idx="313">
                  <c:v>1.9999990630216373</c:v>
                </c:pt>
                <c:pt idx="314">
                  <c:v>1.9999990630216373</c:v>
                </c:pt>
                <c:pt idx="315">
                  <c:v>2.0082069935128279</c:v>
                </c:pt>
                <c:pt idx="316">
                  <c:v>2.0082069935128279</c:v>
                </c:pt>
                <c:pt idx="317">
                  <c:v>2.0136789471736316</c:v>
                </c:pt>
                <c:pt idx="318">
                  <c:v>2.0136789471736316</c:v>
                </c:pt>
                <c:pt idx="319">
                  <c:v>2.0246228544952287</c:v>
                </c:pt>
                <c:pt idx="320">
                  <c:v>2.0246228544952287</c:v>
                </c:pt>
                <c:pt idx="321">
                  <c:v>2.0300948081560231</c:v>
                </c:pt>
                <c:pt idx="322">
                  <c:v>2.0300948081560231</c:v>
                </c:pt>
                <c:pt idx="323">
                  <c:v>2.0383027386472232</c:v>
                </c:pt>
                <c:pt idx="324">
                  <c:v>2.0383027386472232</c:v>
                </c:pt>
                <c:pt idx="325">
                  <c:v>2.0437746923080167</c:v>
                </c:pt>
                <c:pt idx="326">
                  <c:v>2.0437746923080167</c:v>
                </c:pt>
                <c:pt idx="327">
                  <c:v>2.0519826227992177</c:v>
                </c:pt>
                <c:pt idx="328">
                  <c:v>2.0519826227992177</c:v>
                </c:pt>
                <c:pt idx="329">
                  <c:v>2.0738704374424022</c:v>
                </c:pt>
                <c:pt idx="330">
                  <c:v>2.0738704374424022</c:v>
                </c:pt>
                <c:pt idx="331">
                  <c:v>2.0793423911032058</c:v>
                </c:pt>
                <c:pt idx="332">
                  <c:v>2.0793423911032058</c:v>
                </c:pt>
                <c:pt idx="333">
                  <c:v>2.0902862984248034</c:v>
                </c:pt>
                <c:pt idx="334">
                  <c:v>2.0902862984248034</c:v>
                </c:pt>
                <c:pt idx="335">
                  <c:v>2.1039661825767975</c:v>
                </c:pt>
                <c:pt idx="336">
                  <c:v>2.1039661825767975</c:v>
                </c:pt>
                <c:pt idx="337">
                  <c:v>2.1450058350327805</c:v>
                </c:pt>
                <c:pt idx="338">
                  <c:v>2.1450058350327805</c:v>
                </c:pt>
                <c:pt idx="339">
                  <c:v>2.147741811863177</c:v>
                </c:pt>
                <c:pt idx="340">
                  <c:v>2.147741811863177</c:v>
                </c:pt>
                <c:pt idx="341">
                  <c:v>2.150477788693574</c:v>
                </c:pt>
                <c:pt idx="342">
                  <c:v>2.150477788693574</c:v>
                </c:pt>
                <c:pt idx="343">
                  <c:v>2.1586857191847746</c:v>
                </c:pt>
                <c:pt idx="344">
                  <c:v>2.1586857191847746</c:v>
                </c:pt>
                <c:pt idx="345">
                  <c:v>2.1614216960151715</c:v>
                </c:pt>
                <c:pt idx="346">
                  <c:v>2.1614216960151715</c:v>
                </c:pt>
                <c:pt idx="347">
                  <c:v>2.166893649675965</c:v>
                </c:pt>
                <c:pt idx="348">
                  <c:v>2.166893649675965</c:v>
                </c:pt>
                <c:pt idx="349">
                  <c:v>2.1969893948103607</c:v>
                </c:pt>
                <c:pt idx="350">
                  <c:v>2.1969893948103607</c:v>
                </c:pt>
                <c:pt idx="351">
                  <c:v>2.1997253716407577</c:v>
                </c:pt>
                <c:pt idx="352">
                  <c:v>2.1997253716407577</c:v>
                </c:pt>
                <c:pt idx="353">
                  <c:v>2.2024613484711542</c:v>
                </c:pt>
                <c:pt idx="354">
                  <c:v>2.2024613484711542</c:v>
                </c:pt>
                <c:pt idx="355">
                  <c:v>2.2079333021319578</c:v>
                </c:pt>
                <c:pt idx="356">
                  <c:v>2.2079333021319578</c:v>
                </c:pt>
                <c:pt idx="357">
                  <c:v>2.2161412326231487</c:v>
                </c:pt>
                <c:pt idx="358">
                  <c:v>2.2161412326231487</c:v>
                </c:pt>
                <c:pt idx="359">
                  <c:v>2.2188772094535456</c:v>
                </c:pt>
                <c:pt idx="360">
                  <c:v>2.2188772094535456</c:v>
                </c:pt>
                <c:pt idx="361">
                  <c:v>2.2216131862839523</c:v>
                </c:pt>
                <c:pt idx="362">
                  <c:v>2.2216131862839523</c:v>
                </c:pt>
                <c:pt idx="363">
                  <c:v>2.2298211167751427</c:v>
                </c:pt>
                <c:pt idx="364">
                  <c:v>2.2298211167751427</c:v>
                </c:pt>
                <c:pt idx="365">
                  <c:v>2.2626528387399349</c:v>
                </c:pt>
                <c:pt idx="366">
                  <c:v>2.2626528387399349</c:v>
                </c:pt>
                <c:pt idx="367">
                  <c:v>2.2735967460615325</c:v>
                </c:pt>
                <c:pt idx="368">
                  <c:v>2.2735967460615325</c:v>
                </c:pt>
                <c:pt idx="369">
                  <c:v>2.2763327228919294</c:v>
                </c:pt>
                <c:pt idx="370">
                  <c:v>2.2763327228919294</c:v>
                </c:pt>
                <c:pt idx="371">
                  <c:v>2.320108352178309</c:v>
                </c:pt>
                <c:pt idx="372">
                  <c:v>2.320108352178309</c:v>
                </c:pt>
                <c:pt idx="373">
                  <c:v>2.3392601899911067</c:v>
                </c:pt>
                <c:pt idx="374">
                  <c:v>2.3392601899911067</c:v>
                </c:pt>
                <c:pt idx="375">
                  <c:v>2.3447321436519006</c:v>
                </c:pt>
                <c:pt idx="376">
                  <c:v>2.3447321436519006</c:v>
                </c:pt>
                <c:pt idx="377">
                  <c:v>2.3474681204822971</c:v>
                </c:pt>
                <c:pt idx="378">
                  <c:v>2.3474681204822971</c:v>
                </c:pt>
                <c:pt idx="379">
                  <c:v>2.3556760509734982</c:v>
                </c:pt>
                <c:pt idx="380">
                  <c:v>2.3556760509734982</c:v>
                </c:pt>
                <c:pt idx="381">
                  <c:v>2.3720919119558888</c:v>
                </c:pt>
                <c:pt idx="382">
                  <c:v>2.3720919119558888</c:v>
                </c:pt>
                <c:pt idx="383">
                  <c:v>2.3775638656166924</c:v>
                </c:pt>
                <c:pt idx="384">
                  <c:v>2.3775638656166924</c:v>
                </c:pt>
                <c:pt idx="385">
                  <c:v>2.3830358192774863</c:v>
                </c:pt>
                <c:pt idx="386">
                  <c:v>2.3830358192774863</c:v>
                </c:pt>
                <c:pt idx="387">
                  <c:v>2.3939797265990839</c:v>
                </c:pt>
                <c:pt idx="388">
                  <c:v>2.3939797265990839</c:v>
                </c:pt>
                <c:pt idx="389">
                  <c:v>2.3967157034294804</c:v>
                </c:pt>
                <c:pt idx="390">
                  <c:v>2.3967157034294804</c:v>
                </c:pt>
                <c:pt idx="391">
                  <c:v>2.4541712168678642</c:v>
                </c:pt>
                <c:pt idx="392">
                  <c:v>2.4541712168678642</c:v>
                </c:pt>
                <c:pt idx="393">
                  <c:v>2.4569071936982612</c:v>
                </c:pt>
                <c:pt idx="394">
                  <c:v>2.4569071936982612</c:v>
                </c:pt>
                <c:pt idx="395">
                  <c:v>2.4815309851718532</c:v>
                </c:pt>
                <c:pt idx="396">
                  <c:v>2.4815309851718532</c:v>
                </c:pt>
                <c:pt idx="397">
                  <c:v>2.4952108693238473</c:v>
                </c:pt>
                <c:pt idx="398">
                  <c:v>2.4952108693238473</c:v>
                </c:pt>
                <c:pt idx="399">
                  <c:v>2.5170986839670322</c:v>
                </c:pt>
                <c:pt idx="400">
                  <c:v>2.5170986839670322</c:v>
                </c:pt>
                <c:pt idx="401">
                  <c:v>2.5253066144582328</c:v>
                </c:pt>
                <c:pt idx="402">
                  <c:v>2.5253066144582328</c:v>
                </c:pt>
                <c:pt idx="403">
                  <c:v>2.5362505217798299</c:v>
                </c:pt>
                <c:pt idx="404">
                  <c:v>2.5362505217798299</c:v>
                </c:pt>
                <c:pt idx="405">
                  <c:v>2.5389864986102268</c:v>
                </c:pt>
                <c:pt idx="406">
                  <c:v>2.5389864986102268</c:v>
                </c:pt>
                <c:pt idx="407">
                  <c:v>2.5444584522710207</c:v>
                </c:pt>
                <c:pt idx="408">
                  <c:v>2.5444584522710207</c:v>
                </c:pt>
                <c:pt idx="409">
                  <c:v>2.5526663827622209</c:v>
                </c:pt>
                <c:pt idx="410">
                  <c:v>2.5526663827622209</c:v>
                </c:pt>
                <c:pt idx="411">
                  <c:v>2.5718182205750191</c:v>
                </c:pt>
                <c:pt idx="412">
                  <c:v>2.5718182205750191</c:v>
                </c:pt>
                <c:pt idx="413">
                  <c:v>2.5854981047270136</c:v>
                </c:pt>
                <c:pt idx="414">
                  <c:v>2.5854981047270136</c:v>
                </c:pt>
                <c:pt idx="415">
                  <c:v>2.6456895949957837</c:v>
                </c:pt>
                <c:pt idx="416">
                  <c:v>2.6456895949957837</c:v>
                </c:pt>
                <c:pt idx="417">
                  <c:v>2.6484255718261811</c:v>
                </c:pt>
                <c:pt idx="418">
                  <c:v>2.6484255718261811</c:v>
                </c:pt>
                <c:pt idx="419">
                  <c:v>2.6675774096389788</c:v>
                </c:pt>
                <c:pt idx="420">
                  <c:v>2.6675774096389788</c:v>
                </c:pt>
                <c:pt idx="421">
                  <c:v>2.7058810852645649</c:v>
                </c:pt>
                <c:pt idx="422">
                  <c:v>2.7058810852645649</c:v>
                </c:pt>
                <c:pt idx="423">
                  <c:v>2.7140890157557553</c:v>
                </c:pt>
                <c:pt idx="424">
                  <c:v>2.7140890157557553</c:v>
                </c:pt>
                <c:pt idx="425">
                  <c:v>2.7305048767381566</c:v>
                </c:pt>
                <c:pt idx="426">
                  <c:v>2.7305048767381566</c:v>
                </c:pt>
                <c:pt idx="427">
                  <c:v>2.7414487840597541</c:v>
                </c:pt>
                <c:pt idx="428">
                  <c:v>2.7414487840597541</c:v>
                </c:pt>
                <c:pt idx="429">
                  <c:v>2.7496567145509445</c:v>
                </c:pt>
                <c:pt idx="430">
                  <c:v>2.7496567145509445</c:v>
                </c:pt>
                <c:pt idx="431">
                  <c:v>2.7824884365157363</c:v>
                </c:pt>
                <c:pt idx="432">
                  <c:v>2.7824884365157363</c:v>
                </c:pt>
                <c:pt idx="433">
                  <c:v>2.7934323438373339</c:v>
                </c:pt>
                <c:pt idx="434">
                  <c:v>2.7934323438373339</c:v>
                </c:pt>
                <c:pt idx="435">
                  <c:v>2.7961683206677308</c:v>
                </c:pt>
                <c:pt idx="436">
                  <c:v>2.7961683206677308</c:v>
                </c:pt>
                <c:pt idx="437">
                  <c:v>2.7989042974981273</c:v>
                </c:pt>
                <c:pt idx="438">
                  <c:v>2.7989042974981273</c:v>
                </c:pt>
                <c:pt idx="439">
                  <c:v>2.8016402743285242</c:v>
                </c:pt>
                <c:pt idx="440">
                  <c:v>2.8016402743285242</c:v>
                </c:pt>
                <c:pt idx="441">
                  <c:v>2.8235280889717194</c:v>
                </c:pt>
                <c:pt idx="442">
                  <c:v>2.8235280889717194</c:v>
                </c:pt>
                <c:pt idx="443">
                  <c:v>2.8290000426325128</c:v>
                </c:pt>
                <c:pt idx="444">
                  <c:v>2.8290000426325128</c:v>
                </c:pt>
                <c:pt idx="445">
                  <c:v>2.83173601946292</c:v>
                </c:pt>
                <c:pt idx="446">
                  <c:v>2.83173601946292</c:v>
                </c:pt>
                <c:pt idx="447">
                  <c:v>2.8372079731237134</c:v>
                </c:pt>
                <c:pt idx="448">
                  <c:v>2.8372079731237134</c:v>
                </c:pt>
                <c:pt idx="449">
                  <c:v>2.8590957877669085</c:v>
                </c:pt>
                <c:pt idx="450">
                  <c:v>2.8590957877669085</c:v>
                </c:pt>
                <c:pt idx="451">
                  <c:v>2.8618317645973055</c:v>
                </c:pt>
                <c:pt idx="452">
                  <c:v>2.8618317645973055</c:v>
                </c:pt>
                <c:pt idx="453">
                  <c:v>2.9001354402228912</c:v>
                </c:pt>
                <c:pt idx="454">
                  <c:v>2.9001354402228912</c:v>
                </c:pt>
                <c:pt idx="455">
                  <c:v>2.9384391158484773</c:v>
                </c:pt>
                <c:pt idx="456">
                  <c:v>2.9384391158484773</c:v>
                </c:pt>
                <c:pt idx="457">
                  <c:v>2.9411750926788733</c:v>
                </c:pt>
                <c:pt idx="458">
                  <c:v>2.9411750926788733</c:v>
                </c:pt>
                <c:pt idx="459">
                  <c:v>2.9439110695092707</c:v>
                </c:pt>
                <c:pt idx="460">
                  <c:v>2.9439110695092707</c:v>
                </c:pt>
                <c:pt idx="461">
                  <c:v>2.9794787683044599</c:v>
                </c:pt>
                <c:pt idx="462">
                  <c:v>2.9794787683044599</c:v>
                </c:pt>
                <c:pt idx="463">
                  <c:v>3.0150464670996491</c:v>
                </c:pt>
                <c:pt idx="464">
                  <c:v>3.0150464670996491</c:v>
                </c:pt>
                <c:pt idx="465">
                  <c:v>3.0177824439300456</c:v>
                </c:pt>
                <c:pt idx="466">
                  <c:v>3.0177824439300456</c:v>
                </c:pt>
                <c:pt idx="467">
                  <c:v>3.0314623280820396</c:v>
                </c:pt>
                <c:pt idx="468">
                  <c:v>3.0314623280820396</c:v>
                </c:pt>
                <c:pt idx="469">
                  <c:v>3.0424062354036372</c:v>
                </c:pt>
                <c:pt idx="470">
                  <c:v>3.0424062354036372</c:v>
                </c:pt>
                <c:pt idx="471">
                  <c:v>3.0506141658948276</c:v>
                </c:pt>
                <c:pt idx="472">
                  <c:v>3.0506141658948276</c:v>
                </c:pt>
                <c:pt idx="473">
                  <c:v>3.0670300268772288</c:v>
                </c:pt>
                <c:pt idx="474">
                  <c:v>3.0670300268772288</c:v>
                </c:pt>
                <c:pt idx="475">
                  <c:v>3.0779739341988162</c:v>
                </c:pt>
                <c:pt idx="476">
                  <c:v>3.0779739341988162</c:v>
                </c:pt>
                <c:pt idx="477">
                  <c:v>3.1080696793332114</c:v>
                </c:pt>
                <c:pt idx="478">
                  <c:v>3.1080696793332114</c:v>
                </c:pt>
                <c:pt idx="479">
                  <c:v>3.1108056561636084</c:v>
                </c:pt>
                <c:pt idx="480">
                  <c:v>3.1108056561636084</c:v>
                </c:pt>
                <c:pt idx="481">
                  <c:v>3.1409014012979939</c:v>
                </c:pt>
                <c:pt idx="482">
                  <c:v>3.1409014012979939</c:v>
                </c:pt>
                <c:pt idx="483">
                  <c:v>3.1545812854499884</c:v>
                </c:pt>
                <c:pt idx="484">
                  <c:v>3.1545812854499884</c:v>
                </c:pt>
                <c:pt idx="485">
                  <c:v>3.1819410537539765</c:v>
                </c:pt>
                <c:pt idx="486">
                  <c:v>3.1819410537539765</c:v>
                </c:pt>
                <c:pt idx="487">
                  <c:v>3.1846770305843832</c:v>
                </c:pt>
                <c:pt idx="488">
                  <c:v>3.1846770305843832</c:v>
                </c:pt>
                <c:pt idx="489">
                  <c:v>3.1874130074147802</c:v>
                </c:pt>
                <c:pt idx="490">
                  <c:v>3.1874130074147802</c:v>
                </c:pt>
                <c:pt idx="491">
                  <c:v>3.1956209379059812</c:v>
                </c:pt>
                <c:pt idx="492">
                  <c:v>3.1956209379059812</c:v>
                </c:pt>
                <c:pt idx="493">
                  <c:v>3.2229807062099693</c:v>
                </c:pt>
                <c:pt idx="494">
                  <c:v>3.2229807062099693</c:v>
                </c:pt>
                <c:pt idx="495">
                  <c:v>3.2257166830403663</c:v>
                </c:pt>
                <c:pt idx="496">
                  <c:v>3.2257166830403663</c:v>
                </c:pt>
                <c:pt idx="497">
                  <c:v>3.2448685208531538</c:v>
                </c:pt>
                <c:pt idx="498">
                  <c:v>3.2448685208531538</c:v>
                </c:pt>
                <c:pt idx="499">
                  <c:v>3.261284381835555</c:v>
                </c:pt>
                <c:pt idx="500">
                  <c:v>3.261284381835555</c:v>
                </c:pt>
                <c:pt idx="501">
                  <c:v>3.2941161038003375</c:v>
                </c:pt>
                <c:pt idx="502">
                  <c:v>3.2941161038003375</c:v>
                </c:pt>
                <c:pt idx="503">
                  <c:v>3.2995880574611411</c:v>
                </c:pt>
                <c:pt idx="504">
                  <c:v>3.2995880574611411</c:v>
                </c:pt>
                <c:pt idx="505">
                  <c:v>3.3105319647827285</c:v>
                </c:pt>
                <c:pt idx="506">
                  <c:v>3.3105319647827285</c:v>
                </c:pt>
                <c:pt idx="507">
                  <c:v>3.3160039184435326</c:v>
                </c:pt>
                <c:pt idx="508">
                  <c:v>3.3160039184435326</c:v>
                </c:pt>
                <c:pt idx="509">
                  <c:v>3.3214758721043256</c:v>
                </c:pt>
                <c:pt idx="510">
                  <c:v>3.3214758721043256</c:v>
                </c:pt>
                <c:pt idx="511">
                  <c:v>3.337891733086717</c:v>
                </c:pt>
                <c:pt idx="512">
                  <c:v>3.337891733086717</c:v>
                </c:pt>
                <c:pt idx="513">
                  <c:v>3.3597795477299122</c:v>
                </c:pt>
                <c:pt idx="514">
                  <c:v>3.3597795477299122</c:v>
                </c:pt>
                <c:pt idx="515">
                  <c:v>3.3652515013907158</c:v>
                </c:pt>
                <c:pt idx="516">
                  <c:v>3.3652515013907158</c:v>
                </c:pt>
                <c:pt idx="517">
                  <c:v>3.3816673623731064</c:v>
                </c:pt>
                <c:pt idx="518">
                  <c:v>3.3816673623731064</c:v>
                </c:pt>
                <c:pt idx="519">
                  <c:v>3.4035551770162917</c:v>
                </c:pt>
                <c:pt idx="520">
                  <c:v>3.4035551770162917</c:v>
                </c:pt>
                <c:pt idx="521">
                  <c:v>3.4090271306770954</c:v>
                </c:pt>
                <c:pt idx="522">
                  <c:v>3.4090271306770954</c:v>
                </c:pt>
                <c:pt idx="523">
                  <c:v>3.4144990843378888</c:v>
                </c:pt>
                <c:pt idx="524">
                  <c:v>3.4144990843378888</c:v>
                </c:pt>
                <c:pt idx="525">
                  <c:v>3.425442991659486</c:v>
                </c:pt>
                <c:pt idx="526">
                  <c:v>3.425442991659486</c:v>
                </c:pt>
                <c:pt idx="527">
                  <c:v>3.4363868989810835</c:v>
                </c:pt>
                <c:pt idx="528">
                  <c:v>3.4363868989810835</c:v>
                </c:pt>
                <c:pt idx="529">
                  <c:v>3.4445948294722841</c:v>
                </c:pt>
                <c:pt idx="530">
                  <c:v>3.4445948294722841</c:v>
                </c:pt>
                <c:pt idx="531">
                  <c:v>3.4555387367938715</c:v>
                </c:pt>
                <c:pt idx="532">
                  <c:v>3.4555387367938715</c:v>
                </c:pt>
                <c:pt idx="533">
                  <c:v>3.4610106904546751</c:v>
                </c:pt>
                <c:pt idx="534">
                  <c:v>3.4610106904546751</c:v>
                </c:pt>
                <c:pt idx="535">
                  <c:v>3.4637466672850721</c:v>
                </c:pt>
                <c:pt idx="536">
                  <c:v>3.4637466672850721</c:v>
                </c:pt>
                <c:pt idx="537">
                  <c:v>3.4692186209458757</c:v>
                </c:pt>
                <c:pt idx="538">
                  <c:v>3.4692186209458757</c:v>
                </c:pt>
                <c:pt idx="539">
                  <c:v>3.4828985050978702</c:v>
                </c:pt>
                <c:pt idx="540">
                  <c:v>3.4828985050978702</c:v>
                </c:pt>
                <c:pt idx="541">
                  <c:v>3.4856344819282672</c:v>
                </c:pt>
                <c:pt idx="542">
                  <c:v>3.4856344819282672</c:v>
                </c:pt>
                <c:pt idx="543">
                  <c:v>3.4911064355890606</c:v>
                </c:pt>
                <c:pt idx="544">
                  <c:v>3.4911064355890606</c:v>
                </c:pt>
                <c:pt idx="545">
                  <c:v>3.5075222965714516</c:v>
                </c:pt>
                <c:pt idx="546">
                  <c:v>3.5075222965714516</c:v>
                </c:pt>
                <c:pt idx="547">
                  <c:v>3.5102582734018588</c:v>
                </c:pt>
                <c:pt idx="548">
                  <c:v>3.5102582734018588</c:v>
                </c:pt>
                <c:pt idx="549">
                  <c:v>3.5184662038930492</c:v>
                </c:pt>
                <c:pt idx="550">
                  <c:v>3.5184662038930492</c:v>
                </c:pt>
                <c:pt idx="551">
                  <c:v>3.5266741343842498</c:v>
                </c:pt>
                <c:pt idx="552">
                  <c:v>3.5266741343842498</c:v>
                </c:pt>
                <c:pt idx="553">
                  <c:v>3.551297925857841</c:v>
                </c:pt>
                <c:pt idx="554">
                  <c:v>3.551297925857841</c:v>
                </c:pt>
                <c:pt idx="555">
                  <c:v>3.5595058563490314</c:v>
                </c:pt>
                <c:pt idx="556">
                  <c:v>3.5595058563490314</c:v>
                </c:pt>
                <c:pt idx="557">
                  <c:v>3.5704497636706294</c:v>
                </c:pt>
                <c:pt idx="558">
                  <c:v>3.5704497636706294</c:v>
                </c:pt>
                <c:pt idx="559">
                  <c:v>3.5868656246530302</c:v>
                </c:pt>
                <c:pt idx="560">
                  <c:v>3.5868656246530302</c:v>
                </c:pt>
                <c:pt idx="561">
                  <c:v>3.5896016014834276</c:v>
                </c:pt>
                <c:pt idx="562">
                  <c:v>3.5896016014834276</c:v>
                </c:pt>
                <c:pt idx="563">
                  <c:v>3.6005455088050247</c:v>
                </c:pt>
                <c:pt idx="564">
                  <c:v>3.6005455088050247</c:v>
                </c:pt>
                <c:pt idx="565">
                  <c:v>3.6060174624658186</c:v>
                </c:pt>
                <c:pt idx="566">
                  <c:v>3.6060174624658186</c:v>
                </c:pt>
                <c:pt idx="567">
                  <c:v>3.611489416126612</c:v>
                </c:pt>
                <c:pt idx="568">
                  <c:v>3.611489416126612</c:v>
                </c:pt>
                <c:pt idx="569">
                  <c:v>3.6169613697874157</c:v>
                </c:pt>
                <c:pt idx="570">
                  <c:v>3.6169613697874157</c:v>
                </c:pt>
                <c:pt idx="571">
                  <c:v>3.6251693002786167</c:v>
                </c:pt>
                <c:pt idx="572">
                  <c:v>3.6251693002786167</c:v>
                </c:pt>
                <c:pt idx="573">
                  <c:v>3.6497930917521981</c:v>
                </c:pt>
                <c:pt idx="574">
                  <c:v>3.6497930917521981</c:v>
                </c:pt>
                <c:pt idx="575">
                  <c:v>3.6716809063953924</c:v>
                </c:pt>
                <c:pt idx="576">
                  <c:v>3.6716809063953924</c:v>
                </c:pt>
                <c:pt idx="577">
                  <c:v>3.6771528600561867</c:v>
                </c:pt>
                <c:pt idx="578">
                  <c:v>3.6771528600561867</c:v>
                </c:pt>
                <c:pt idx="579">
                  <c:v>3.7017766515297779</c:v>
                </c:pt>
                <c:pt idx="580">
                  <c:v>3.7017766515297779</c:v>
                </c:pt>
                <c:pt idx="581">
                  <c:v>3.7099845820209789</c:v>
                </c:pt>
                <c:pt idx="582">
                  <c:v>3.7099845820209789</c:v>
                </c:pt>
                <c:pt idx="583">
                  <c:v>3.7264004430033699</c:v>
                </c:pt>
                <c:pt idx="584">
                  <c:v>3.7264004430033699</c:v>
                </c:pt>
                <c:pt idx="585">
                  <c:v>3.737344350324967</c:v>
                </c:pt>
                <c:pt idx="586">
                  <c:v>3.737344350324967</c:v>
                </c:pt>
                <c:pt idx="587">
                  <c:v>3.7428163039857707</c:v>
                </c:pt>
                <c:pt idx="588">
                  <c:v>3.7428163039857707</c:v>
                </c:pt>
                <c:pt idx="589">
                  <c:v>3.7455522808161681</c:v>
                </c:pt>
                <c:pt idx="590">
                  <c:v>3.7455522808161681</c:v>
                </c:pt>
                <c:pt idx="591">
                  <c:v>3.7619681417985587</c:v>
                </c:pt>
                <c:pt idx="592">
                  <c:v>3.7619681417985587</c:v>
                </c:pt>
                <c:pt idx="593">
                  <c:v>3.7701760722897593</c:v>
                </c:pt>
                <c:pt idx="594">
                  <c:v>3.7701760722897593</c:v>
                </c:pt>
                <c:pt idx="595">
                  <c:v>3.7756480259505527</c:v>
                </c:pt>
                <c:pt idx="596">
                  <c:v>3.7756480259505527</c:v>
                </c:pt>
                <c:pt idx="597">
                  <c:v>3.7947998637633513</c:v>
                </c:pt>
                <c:pt idx="598">
                  <c:v>3.7947998637633513</c:v>
                </c:pt>
                <c:pt idx="599">
                  <c:v>3.7975358405937478</c:v>
                </c:pt>
                <c:pt idx="600">
                  <c:v>3.7975358405937478</c:v>
                </c:pt>
                <c:pt idx="601">
                  <c:v>3.8303675625585298</c:v>
                </c:pt>
                <c:pt idx="602">
                  <c:v>3.8303675625585298</c:v>
                </c:pt>
                <c:pt idx="603">
                  <c:v>3.8604633076929256</c:v>
                </c:pt>
                <c:pt idx="604">
                  <c:v>3.8604633076929256</c:v>
                </c:pt>
                <c:pt idx="605">
                  <c:v>3.8796151455057135</c:v>
                </c:pt>
                <c:pt idx="606">
                  <c:v>3.8796151455057135</c:v>
                </c:pt>
                <c:pt idx="607">
                  <c:v>3.885087099166507</c:v>
                </c:pt>
                <c:pt idx="608">
                  <c:v>3.885087099166507</c:v>
                </c:pt>
                <c:pt idx="609">
                  <c:v>3.8905590528273106</c:v>
                </c:pt>
                <c:pt idx="610">
                  <c:v>3.8905590528273106</c:v>
                </c:pt>
                <c:pt idx="611">
                  <c:v>3.8932950296577076</c:v>
                </c:pt>
                <c:pt idx="612">
                  <c:v>3.8932950296577076</c:v>
                </c:pt>
                <c:pt idx="613">
                  <c:v>3.8960310064881041</c:v>
                </c:pt>
                <c:pt idx="614">
                  <c:v>3.8960310064881041</c:v>
                </c:pt>
                <c:pt idx="615">
                  <c:v>3.898766983318501</c:v>
                </c:pt>
                <c:pt idx="616">
                  <c:v>3.898766983318501</c:v>
                </c:pt>
                <c:pt idx="617">
                  <c:v>3.9233907747920931</c:v>
                </c:pt>
                <c:pt idx="618">
                  <c:v>3.9233907747920931</c:v>
                </c:pt>
                <c:pt idx="619">
                  <c:v>3.9343346821136906</c:v>
                </c:pt>
                <c:pt idx="620">
                  <c:v>3.9343346821136906</c:v>
                </c:pt>
                <c:pt idx="621">
                  <c:v>3.9370706589440876</c:v>
                </c:pt>
                <c:pt idx="622">
                  <c:v>3.9370706589440876</c:v>
                </c:pt>
                <c:pt idx="623">
                  <c:v>3.9398066357744943</c:v>
                </c:pt>
                <c:pt idx="624">
                  <c:v>3.9398066357744943</c:v>
                </c:pt>
                <c:pt idx="625">
                  <c:v>3.9562224967568853</c:v>
                </c:pt>
                <c:pt idx="626">
                  <c:v>3.9562224967568853</c:v>
                </c:pt>
                <c:pt idx="627">
                  <c:v>3.9616944504176788</c:v>
                </c:pt>
                <c:pt idx="628">
                  <c:v>3.9616944504176788</c:v>
                </c:pt>
                <c:pt idx="629">
                  <c:v>3.9644304272480855</c:v>
                </c:pt>
                <c:pt idx="630">
                  <c:v>3.9644304272480855</c:v>
                </c:pt>
                <c:pt idx="631">
                  <c:v>3.9671664040784824</c:v>
                </c:pt>
                <c:pt idx="632">
                  <c:v>3.9671664040784824</c:v>
                </c:pt>
                <c:pt idx="633">
                  <c:v>3.9726383577392759</c:v>
                </c:pt>
                <c:pt idx="634">
                  <c:v>3.9726383577392759</c:v>
                </c:pt>
                <c:pt idx="635">
                  <c:v>3.9890542187216669</c:v>
                </c:pt>
                <c:pt idx="636">
                  <c:v>3.9890542187216669</c:v>
                </c:pt>
                <c:pt idx="637">
                  <c:v>3.994526172382471</c:v>
                </c:pt>
                <c:pt idx="638">
                  <c:v>3.994526172382471</c:v>
                </c:pt>
                <c:pt idx="639">
                  <c:v>3.9972621492128679</c:v>
                </c:pt>
                <c:pt idx="640">
                  <c:v>3.9972621492128679</c:v>
                </c:pt>
                <c:pt idx="641">
                  <c:v>4.038301801668851</c:v>
                </c:pt>
                <c:pt idx="642">
                  <c:v>4.038301801668851</c:v>
                </c:pt>
                <c:pt idx="643">
                  <c:v>4.0410377784992573</c:v>
                </c:pt>
                <c:pt idx="644">
                  <c:v>4.0410377784992573</c:v>
                </c:pt>
                <c:pt idx="645">
                  <c:v>4.0793414541248341</c:v>
                </c:pt>
                <c:pt idx="646">
                  <c:v>4.0793414541248341</c:v>
                </c:pt>
                <c:pt idx="647">
                  <c:v>4.0820774309552403</c:v>
                </c:pt>
                <c:pt idx="648">
                  <c:v>4.0820774309552403</c:v>
                </c:pt>
                <c:pt idx="649">
                  <c:v>4.1231170834112225</c:v>
                </c:pt>
                <c:pt idx="650">
                  <c:v>4.1231170834112225</c:v>
                </c:pt>
                <c:pt idx="651">
                  <c:v>4.1504768517152115</c:v>
                </c:pt>
                <c:pt idx="652">
                  <c:v>4.1504768517152115</c:v>
                </c:pt>
                <c:pt idx="653">
                  <c:v>4.153212828545608</c:v>
                </c:pt>
                <c:pt idx="654">
                  <c:v>4.153212828545608</c:v>
                </c:pt>
                <c:pt idx="655">
                  <c:v>4.1614207590368091</c:v>
                </c:pt>
                <c:pt idx="656">
                  <c:v>4.1614207590368091</c:v>
                </c:pt>
                <c:pt idx="657">
                  <c:v>4.1668927126976021</c:v>
                </c:pt>
                <c:pt idx="658">
                  <c:v>4.1668927126976021</c:v>
                </c:pt>
                <c:pt idx="659">
                  <c:v>4.2106683419839923</c:v>
                </c:pt>
                <c:pt idx="660">
                  <c:v>4.2106683419839923</c:v>
                </c:pt>
                <c:pt idx="661">
                  <c:v>4.2134043188143888</c:v>
                </c:pt>
                <c:pt idx="662">
                  <c:v>4.2134043188143888</c:v>
                </c:pt>
                <c:pt idx="663">
                  <c:v>4.2352921334575742</c:v>
                </c:pt>
                <c:pt idx="664">
                  <c:v>4.2352921334575742</c:v>
                </c:pt>
                <c:pt idx="665">
                  <c:v>4.2462360407791708</c:v>
                </c:pt>
                <c:pt idx="666">
                  <c:v>4.2462360407791708</c:v>
                </c:pt>
                <c:pt idx="667">
                  <c:v>4.2517079944399754</c:v>
                </c:pt>
                <c:pt idx="668">
                  <c:v>4.2517079944399754</c:v>
                </c:pt>
                <c:pt idx="669">
                  <c:v>4.2571799481007693</c:v>
                </c:pt>
                <c:pt idx="670">
                  <c:v>4.2571799481007693</c:v>
                </c:pt>
                <c:pt idx="671">
                  <c:v>4.2763317859135661</c:v>
                </c:pt>
                <c:pt idx="672">
                  <c:v>4.2763317859135661</c:v>
                </c:pt>
                <c:pt idx="673">
                  <c:v>4.2790677627439635</c:v>
                </c:pt>
                <c:pt idx="674">
                  <c:v>4.2790677627439635</c:v>
                </c:pt>
                <c:pt idx="675">
                  <c:v>4.2900116700655611</c:v>
                </c:pt>
                <c:pt idx="676">
                  <c:v>4.2900116700655611</c:v>
                </c:pt>
                <c:pt idx="677">
                  <c:v>4.3064275310479516</c:v>
                </c:pt>
                <c:pt idx="678">
                  <c:v>4.3064275310479516</c:v>
                </c:pt>
                <c:pt idx="679">
                  <c:v>4.314635461539142</c:v>
                </c:pt>
                <c:pt idx="680">
                  <c:v>4.314635461539142</c:v>
                </c:pt>
                <c:pt idx="681">
                  <c:v>4.3201074151999466</c:v>
                </c:pt>
                <c:pt idx="682">
                  <c:v>4.3201074151999466</c:v>
                </c:pt>
                <c:pt idx="683">
                  <c:v>4.3392592530127345</c:v>
                </c:pt>
                <c:pt idx="684">
                  <c:v>4.3392592530127345</c:v>
                </c:pt>
                <c:pt idx="685">
                  <c:v>4.3611470676559296</c:v>
                </c:pt>
                <c:pt idx="686">
                  <c:v>4.3611470676559296</c:v>
                </c:pt>
                <c:pt idx="687">
                  <c:v>4.3666190213167226</c:v>
                </c:pt>
                <c:pt idx="688">
                  <c:v>4.3666190213167226</c:v>
                </c:pt>
                <c:pt idx="689">
                  <c:v>4.383034882299123</c:v>
                </c:pt>
                <c:pt idx="690">
                  <c:v>4.383034882299123</c:v>
                </c:pt>
                <c:pt idx="691">
                  <c:v>4.4021867201119118</c:v>
                </c:pt>
                <c:pt idx="692">
                  <c:v>4.4021867201119118</c:v>
                </c:pt>
                <c:pt idx="693">
                  <c:v>4.4076586737727155</c:v>
                </c:pt>
                <c:pt idx="694">
                  <c:v>4.4076586737727155</c:v>
                </c:pt>
                <c:pt idx="695">
                  <c:v>4.4295464884159008</c:v>
                </c:pt>
                <c:pt idx="696">
                  <c:v>4.4295464884159008</c:v>
                </c:pt>
                <c:pt idx="697">
                  <c:v>4.4350184420767036</c:v>
                </c:pt>
                <c:pt idx="698">
                  <c:v>4.4350184420767036</c:v>
                </c:pt>
                <c:pt idx="699">
                  <c:v>4.4377544189071001</c:v>
                </c:pt>
                <c:pt idx="700">
                  <c:v>4.4377544189071001</c:v>
                </c:pt>
                <c:pt idx="701">
                  <c:v>4.4541702798894915</c:v>
                </c:pt>
                <c:pt idx="702">
                  <c:v>4.4541702798894915</c:v>
                </c:pt>
                <c:pt idx="703">
                  <c:v>4.4569062567198889</c:v>
                </c:pt>
                <c:pt idx="704">
                  <c:v>4.4569062567198889</c:v>
                </c:pt>
                <c:pt idx="705">
                  <c:v>4.4979459091758818</c:v>
                </c:pt>
                <c:pt idx="706">
                  <c:v>4.4979459091758818</c:v>
                </c:pt>
                <c:pt idx="707">
                  <c:v>4.5006818860062783</c:v>
                </c:pt>
                <c:pt idx="708">
                  <c:v>4.5006818860062783</c:v>
                </c:pt>
                <c:pt idx="709">
                  <c:v>4.5034178628366748</c:v>
                </c:pt>
                <c:pt idx="710">
                  <c:v>4.5034178628366748</c:v>
                </c:pt>
                <c:pt idx="711">
                  <c:v>4.5143617701582723</c:v>
                </c:pt>
                <c:pt idx="712">
                  <c:v>4.5143617701582723</c:v>
                </c:pt>
                <c:pt idx="713">
                  <c:v>4.5225697006494627</c:v>
                </c:pt>
                <c:pt idx="714">
                  <c:v>4.5225697006494627</c:v>
                </c:pt>
                <c:pt idx="715">
                  <c:v>4.5280416543102673</c:v>
                </c:pt>
                <c:pt idx="716">
                  <c:v>4.5280416543102673</c:v>
                </c:pt>
                <c:pt idx="717">
                  <c:v>4.5307776311406638</c:v>
                </c:pt>
                <c:pt idx="718">
                  <c:v>4.5307776311406638</c:v>
                </c:pt>
                <c:pt idx="719">
                  <c:v>4.5526654457838589</c:v>
                </c:pt>
                <c:pt idx="720">
                  <c:v>4.5526654457838589</c:v>
                </c:pt>
                <c:pt idx="721">
                  <c:v>4.5554014226142554</c:v>
                </c:pt>
                <c:pt idx="722">
                  <c:v>4.5554014226142554</c:v>
                </c:pt>
                <c:pt idx="723">
                  <c:v>4.5608733762750493</c:v>
                </c:pt>
                <c:pt idx="724">
                  <c:v>4.5608733762750493</c:v>
                </c:pt>
                <c:pt idx="725">
                  <c:v>4.5636093531054556</c:v>
                </c:pt>
                <c:pt idx="726">
                  <c:v>4.5636093531054556</c:v>
                </c:pt>
                <c:pt idx="727">
                  <c:v>4.571817283596646</c:v>
                </c:pt>
                <c:pt idx="728">
                  <c:v>4.571817283596646</c:v>
                </c:pt>
                <c:pt idx="729">
                  <c:v>4.6374807275262215</c:v>
                </c:pt>
                <c:pt idx="730">
                  <c:v>4.6374807275262215</c:v>
                </c:pt>
                <c:pt idx="731">
                  <c:v>4.6402167043566278</c:v>
                </c:pt>
                <c:pt idx="732">
                  <c:v>4.6402167043566278</c:v>
                </c:pt>
                <c:pt idx="733">
                  <c:v>4.6785203799822037</c:v>
                </c:pt>
                <c:pt idx="734">
                  <c:v>4.6785203799822037</c:v>
                </c:pt>
                <c:pt idx="735">
                  <c:v>4.6894642873038013</c:v>
                </c:pt>
                <c:pt idx="736">
                  <c:v>4.6894642873038013</c:v>
                </c:pt>
                <c:pt idx="737">
                  <c:v>4.6976722177950014</c:v>
                </c:pt>
                <c:pt idx="738">
                  <c:v>4.6976722177950014</c:v>
                </c:pt>
                <c:pt idx="739">
                  <c:v>4.7004081946253988</c:v>
                </c:pt>
                <c:pt idx="740">
                  <c:v>4.7004081946253988</c:v>
                </c:pt>
                <c:pt idx="741">
                  <c:v>4.7387118702509845</c:v>
                </c:pt>
                <c:pt idx="742">
                  <c:v>4.7387118702509845</c:v>
                </c:pt>
                <c:pt idx="743">
                  <c:v>4.7551277312333751</c:v>
                </c:pt>
                <c:pt idx="744">
                  <c:v>4.7551277312333751</c:v>
                </c:pt>
                <c:pt idx="745">
                  <c:v>4.7605996848941796</c:v>
                </c:pt>
                <c:pt idx="746">
                  <c:v>4.7605996848941796</c:v>
                </c:pt>
                <c:pt idx="747">
                  <c:v>4.7934314068589607</c:v>
                </c:pt>
                <c:pt idx="748">
                  <c:v>4.7934314068589607</c:v>
                </c:pt>
                <c:pt idx="749">
                  <c:v>4.8973985264141211</c:v>
                </c:pt>
                <c:pt idx="750">
                  <c:v>4.8973985264141211</c:v>
                </c:pt>
                <c:pt idx="751">
                  <c:v>4.911078410566116</c:v>
                </c:pt>
                <c:pt idx="752">
                  <c:v>4.911078410566116</c:v>
                </c:pt>
                <c:pt idx="753">
                  <c:v>4.9138143873965223</c:v>
                </c:pt>
                <c:pt idx="754">
                  <c:v>4.9138143873965223</c:v>
                </c:pt>
                <c:pt idx="755">
                  <c:v>4.9384381788701051</c:v>
                </c:pt>
                <c:pt idx="756">
                  <c:v>4.9384381788701051</c:v>
                </c:pt>
                <c:pt idx="757">
                  <c:v>4.9712699008348968</c:v>
                </c:pt>
                <c:pt idx="758">
                  <c:v>4.9712699008348968</c:v>
                </c:pt>
                <c:pt idx="759">
                  <c:v>5.0943888582028443</c:v>
                </c:pt>
                <c:pt idx="760">
                  <c:v>5.0943888582028443</c:v>
                </c:pt>
                <c:pt idx="761">
                  <c:v>5.1436364411500275</c:v>
                </c:pt>
                <c:pt idx="762">
                  <c:v>5.1436364411500275</c:v>
                </c:pt>
                <c:pt idx="763">
                  <c:v>5.1463724179804249</c:v>
                </c:pt>
                <c:pt idx="764">
                  <c:v>5.1463724179804249</c:v>
                </c:pt>
                <c:pt idx="765">
                  <c:v>5.1928840240972107</c:v>
                </c:pt>
                <c:pt idx="766">
                  <c:v>5.1928840240972107</c:v>
                </c:pt>
                <c:pt idx="767">
                  <c:v>5.2175078155708032</c:v>
                </c:pt>
                <c:pt idx="768">
                  <c:v>5.2175078155708032</c:v>
                </c:pt>
                <c:pt idx="769">
                  <c:v>5.2366596533835912</c:v>
                </c:pt>
                <c:pt idx="770">
                  <c:v>5.2366596533835912</c:v>
                </c:pt>
                <c:pt idx="771">
                  <c:v>5.2667553985179865</c:v>
                </c:pt>
                <c:pt idx="772">
                  <c:v>5.2667553985179865</c:v>
                </c:pt>
                <c:pt idx="773">
                  <c:v>5.3543066570907456</c:v>
                </c:pt>
                <c:pt idx="774">
                  <c:v>5.3543066570907456</c:v>
                </c:pt>
                <c:pt idx="775">
                  <c:v>5.4090261936987325</c:v>
                </c:pt>
                <c:pt idx="776">
                  <c:v>5.4090261936987325</c:v>
                </c:pt>
                <c:pt idx="777">
                  <c:v>5.4883695217803012</c:v>
                </c:pt>
                <c:pt idx="778">
                  <c:v>5.4883695217803012</c:v>
                </c:pt>
                <c:pt idx="779">
                  <c:v>5.7346074365162076</c:v>
                </c:pt>
                <c:pt idx="780">
                  <c:v>5.7346074365162076</c:v>
                </c:pt>
              </c:numCache>
            </c:numRef>
          </c:xVal>
          <c:yVal>
            <c:numRef>
              <c:f>ACM!$Q$2:$Q$2634</c:f>
              <c:numCache>
                <c:formatCode>General</c:formatCode>
                <c:ptCount val="2633"/>
                <c:pt idx="0">
                  <c:v>0</c:v>
                </c:pt>
                <c:pt idx="1">
                  <c:v>0</c:v>
                </c:pt>
                <c:pt idx="2">
                  <c:v>1.631853785901E-2</c:v>
                </c:pt>
                <c:pt idx="3">
                  <c:v>1.631853785901E-2</c:v>
                </c:pt>
                <c:pt idx="4">
                  <c:v>3.263707571801E-2</c:v>
                </c:pt>
                <c:pt idx="5">
                  <c:v>3.263707571801E-2</c:v>
                </c:pt>
                <c:pt idx="6">
                  <c:v>4.8958277828090001E-2</c:v>
                </c:pt>
                <c:pt idx="7">
                  <c:v>4.8958277828090001E-2</c:v>
                </c:pt>
                <c:pt idx="8">
                  <c:v>6.5279479938170001E-2</c:v>
                </c:pt>
                <c:pt idx="9">
                  <c:v>6.5279479938170001E-2</c:v>
                </c:pt>
                <c:pt idx="10">
                  <c:v>8.1600682048270007E-2</c:v>
                </c:pt>
                <c:pt idx="11">
                  <c:v>8.1600682048270007E-2</c:v>
                </c:pt>
                <c:pt idx="12">
                  <c:v>9.7921884158360006E-2</c:v>
                </c:pt>
                <c:pt idx="13">
                  <c:v>9.7921884158360006E-2</c:v>
                </c:pt>
                <c:pt idx="14">
                  <c:v>0.11424308626844001</c:v>
                </c:pt>
                <c:pt idx="15">
                  <c:v>0.11424308626844001</c:v>
                </c:pt>
                <c:pt idx="16">
                  <c:v>0.13056428837853001</c:v>
                </c:pt>
                <c:pt idx="17">
                  <c:v>0.13056428837853001</c:v>
                </c:pt>
                <c:pt idx="18">
                  <c:v>0.14688549048860999</c:v>
                </c:pt>
                <c:pt idx="19">
                  <c:v>0.14688549048860999</c:v>
                </c:pt>
                <c:pt idx="20">
                  <c:v>0.16320669259869</c:v>
                </c:pt>
                <c:pt idx="21">
                  <c:v>0.16320669259869</c:v>
                </c:pt>
                <c:pt idx="22">
                  <c:v>0.17952789470878</c:v>
                </c:pt>
                <c:pt idx="23">
                  <c:v>0.17952789470878</c:v>
                </c:pt>
                <c:pt idx="24">
                  <c:v>0.19584909681886004</c:v>
                </c:pt>
                <c:pt idx="25">
                  <c:v>0.19584909681886004</c:v>
                </c:pt>
                <c:pt idx="26">
                  <c:v>0.21217029892894002</c:v>
                </c:pt>
                <c:pt idx="27">
                  <c:v>0.21217029892894002</c:v>
                </c:pt>
                <c:pt idx="28">
                  <c:v>0.22849150103901997</c:v>
                </c:pt>
                <c:pt idx="29">
                  <c:v>0.22849150103901997</c:v>
                </c:pt>
                <c:pt idx="30">
                  <c:v>0.2448127031491</c:v>
                </c:pt>
                <c:pt idx="31">
                  <c:v>0.2448127031491</c:v>
                </c:pt>
                <c:pt idx="32">
                  <c:v>0.27745510736926998</c:v>
                </c:pt>
                <c:pt idx="33">
                  <c:v>0.27745510736926998</c:v>
                </c:pt>
                <c:pt idx="34">
                  <c:v>0.31009751158944998</c:v>
                </c:pt>
                <c:pt idx="35">
                  <c:v>0.31009751158944998</c:v>
                </c:pt>
                <c:pt idx="36">
                  <c:v>0.32642138623958</c:v>
                </c:pt>
                <c:pt idx="37">
                  <c:v>0.32642138623958</c:v>
                </c:pt>
                <c:pt idx="38">
                  <c:v>0.34274526088972002</c:v>
                </c:pt>
                <c:pt idx="39">
                  <c:v>0.34274526088972002</c:v>
                </c:pt>
                <c:pt idx="40">
                  <c:v>0.35906913553985997</c:v>
                </c:pt>
                <c:pt idx="41">
                  <c:v>0.35906913553985997</c:v>
                </c:pt>
                <c:pt idx="42">
                  <c:v>0.37539568491959002</c:v>
                </c:pt>
                <c:pt idx="43">
                  <c:v>0.37539568491959002</c:v>
                </c:pt>
                <c:pt idx="44">
                  <c:v>0.39172223429932002</c:v>
                </c:pt>
                <c:pt idx="45">
                  <c:v>0.39172223429932002</c:v>
                </c:pt>
                <c:pt idx="46">
                  <c:v>0.40805413752372999</c:v>
                </c:pt>
                <c:pt idx="47">
                  <c:v>0.40805413752372999</c:v>
                </c:pt>
                <c:pt idx="48">
                  <c:v>0.42438604074815001</c:v>
                </c:pt>
                <c:pt idx="49">
                  <c:v>0.42438604074815001</c:v>
                </c:pt>
                <c:pt idx="50">
                  <c:v>0.44072598396431001</c:v>
                </c:pt>
                <c:pt idx="51">
                  <c:v>0.44072598396431001</c:v>
                </c:pt>
                <c:pt idx="52">
                  <c:v>0.45706592718046996</c:v>
                </c:pt>
                <c:pt idx="53">
                  <c:v>0.45706592718046996</c:v>
                </c:pt>
                <c:pt idx="54">
                  <c:v>0.47340587039660997</c:v>
                </c:pt>
                <c:pt idx="55">
                  <c:v>0.47340587039660997</c:v>
                </c:pt>
                <c:pt idx="56">
                  <c:v>0.48974581361275998</c:v>
                </c:pt>
                <c:pt idx="57">
                  <c:v>0.48974581361275998</c:v>
                </c:pt>
                <c:pt idx="58">
                  <c:v>0.50608575682891999</c:v>
                </c:pt>
                <c:pt idx="59">
                  <c:v>0.50608575682891999</c:v>
                </c:pt>
                <c:pt idx="60">
                  <c:v>0.52242838400420999</c:v>
                </c:pt>
                <c:pt idx="61">
                  <c:v>0.52242838400420999</c:v>
                </c:pt>
                <c:pt idx="62">
                  <c:v>0.53877101117950998</c:v>
                </c:pt>
                <c:pt idx="63">
                  <c:v>0.53877101117950998</c:v>
                </c:pt>
                <c:pt idx="64">
                  <c:v>0.55511363835479999</c:v>
                </c:pt>
                <c:pt idx="65">
                  <c:v>0.55511363835479999</c:v>
                </c:pt>
                <c:pt idx="66">
                  <c:v>0.57145626553008999</c:v>
                </c:pt>
                <c:pt idx="67">
                  <c:v>0.57145626553008999</c:v>
                </c:pt>
                <c:pt idx="68">
                  <c:v>0.58779889270537999</c:v>
                </c:pt>
                <c:pt idx="69">
                  <c:v>0.58779889270537999</c:v>
                </c:pt>
                <c:pt idx="70">
                  <c:v>0.62048414705596999</c:v>
                </c:pt>
                <c:pt idx="71">
                  <c:v>0.62048414705596999</c:v>
                </c:pt>
                <c:pt idx="72">
                  <c:v>0.63682677423126</c:v>
                </c:pt>
                <c:pt idx="73">
                  <c:v>0.63682677423126</c:v>
                </c:pt>
                <c:pt idx="74">
                  <c:v>0.65316940140655</c:v>
                </c:pt>
                <c:pt idx="75">
                  <c:v>0.65316940140655</c:v>
                </c:pt>
                <c:pt idx="76">
                  <c:v>0.68585465575713001</c:v>
                </c:pt>
                <c:pt idx="77">
                  <c:v>0.68585465575713001</c:v>
                </c:pt>
                <c:pt idx="78">
                  <c:v>0.70219728293243</c:v>
                </c:pt>
                <c:pt idx="79">
                  <c:v>0.70219728293243</c:v>
                </c:pt>
                <c:pt idx="80">
                  <c:v>0.71853991010772</c:v>
                </c:pt>
                <c:pt idx="81">
                  <c:v>0.71853991010772</c:v>
                </c:pt>
                <c:pt idx="82">
                  <c:v>0.73488253728301001</c:v>
                </c:pt>
                <c:pt idx="83">
                  <c:v>0.73488253728301001</c:v>
                </c:pt>
                <c:pt idx="84">
                  <c:v>0.75122516445830001</c:v>
                </c:pt>
                <c:pt idx="85">
                  <c:v>0.75122516445830001</c:v>
                </c:pt>
                <c:pt idx="86">
                  <c:v>0.76756779163359001</c:v>
                </c:pt>
                <c:pt idx="87">
                  <c:v>0.76756779163359001</c:v>
                </c:pt>
                <c:pt idx="88">
                  <c:v>0.78391041880889001</c:v>
                </c:pt>
                <c:pt idx="89">
                  <c:v>0.78391041880889001</c:v>
                </c:pt>
                <c:pt idx="90">
                  <c:v>0.80025304598418012</c:v>
                </c:pt>
                <c:pt idx="91">
                  <c:v>0.80025304598418012</c:v>
                </c:pt>
                <c:pt idx="92">
                  <c:v>0.81659567315945991</c:v>
                </c:pt>
                <c:pt idx="93">
                  <c:v>0.81659567315945991</c:v>
                </c:pt>
                <c:pt idx="94">
                  <c:v>0.83293830033475003</c:v>
                </c:pt>
                <c:pt idx="95">
                  <c:v>0.83293830033475003</c:v>
                </c:pt>
                <c:pt idx="96">
                  <c:v>0.84928092751003992</c:v>
                </c:pt>
                <c:pt idx="97">
                  <c:v>0.84928092751003992</c:v>
                </c:pt>
                <c:pt idx="98">
                  <c:v>0.86562355468534014</c:v>
                </c:pt>
                <c:pt idx="99">
                  <c:v>0.86562355468534014</c:v>
                </c:pt>
                <c:pt idx="100">
                  <c:v>0.88196618186063003</c:v>
                </c:pt>
                <c:pt idx="101">
                  <c:v>0.88196618186063003</c:v>
                </c:pt>
                <c:pt idx="102">
                  <c:v>0.89830880903591992</c:v>
                </c:pt>
                <c:pt idx="103">
                  <c:v>0.89830880903591992</c:v>
                </c:pt>
                <c:pt idx="104">
                  <c:v>0.91465143621121003</c:v>
                </c:pt>
                <c:pt idx="105">
                  <c:v>0.91465143621121003</c:v>
                </c:pt>
                <c:pt idx="106">
                  <c:v>0.93099406338649993</c:v>
                </c:pt>
                <c:pt idx="107">
                  <c:v>0.93099406338649993</c:v>
                </c:pt>
                <c:pt idx="108">
                  <c:v>0.94733669056180014</c:v>
                </c:pt>
                <c:pt idx="109">
                  <c:v>0.94733669056180014</c:v>
                </c:pt>
                <c:pt idx="110">
                  <c:v>0.96367931773709004</c:v>
                </c:pt>
                <c:pt idx="111">
                  <c:v>0.96367931773709004</c:v>
                </c:pt>
                <c:pt idx="112">
                  <c:v>0.98003003932901001</c:v>
                </c:pt>
                <c:pt idx="113">
                  <c:v>0.98003003932901001</c:v>
                </c:pt>
                <c:pt idx="114">
                  <c:v>0.99638076092091998</c:v>
                </c:pt>
                <c:pt idx="115">
                  <c:v>0.99638076092091998</c:v>
                </c:pt>
                <c:pt idx="116">
                  <c:v>1.01273148251284</c:v>
                </c:pt>
                <c:pt idx="117">
                  <c:v>1.01273148251284</c:v>
                </c:pt>
                <c:pt idx="118">
                  <c:v>1.0454329256966901</c:v>
                </c:pt>
                <c:pt idx="119">
                  <c:v>1.0454329256966901</c:v>
                </c:pt>
                <c:pt idx="120">
                  <c:v>1.06178364728861</c:v>
                </c:pt>
                <c:pt idx="121">
                  <c:v>1.06178364728861</c:v>
                </c:pt>
                <c:pt idx="122">
                  <c:v>1.0781343688805201</c:v>
                </c:pt>
                <c:pt idx="123">
                  <c:v>1.0781343688805201</c:v>
                </c:pt>
                <c:pt idx="124">
                  <c:v>1.0944850904724399</c:v>
                </c:pt>
                <c:pt idx="125">
                  <c:v>1.0944850904724399</c:v>
                </c:pt>
                <c:pt idx="126">
                  <c:v>1.11083581206436</c:v>
                </c:pt>
                <c:pt idx="127">
                  <c:v>1.11083581206436</c:v>
                </c:pt>
                <c:pt idx="128">
                  <c:v>1.1271865336562901</c:v>
                </c:pt>
                <c:pt idx="129">
                  <c:v>1.1271865336562901</c:v>
                </c:pt>
                <c:pt idx="130">
                  <c:v>1.1435372552482099</c:v>
                </c:pt>
                <c:pt idx="131">
                  <c:v>1.1435372552482099</c:v>
                </c:pt>
                <c:pt idx="132">
                  <c:v>1.15988797684012</c:v>
                </c:pt>
                <c:pt idx="133">
                  <c:v>1.15988797684012</c:v>
                </c:pt>
                <c:pt idx="134">
                  <c:v>1.17624140371359</c:v>
                </c:pt>
                <c:pt idx="135">
                  <c:v>1.17624140371359</c:v>
                </c:pt>
                <c:pt idx="136">
                  <c:v>1.19259483058704</c:v>
                </c:pt>
                <c:pt idx="137">
                  <c:v>1.19259483058704</c:v>
                </c:pt>
                <c:pt idx="138">
                  <c:v>1.2253016843339499</c:v>
                </c:pt>
                <c:pt idx="139">
                  <c:v>1.2253016843339499</c:v>
                </c:pt>
                <c:pt idx="140">
                  <c:v>1.2580085380808601</c:v>
                </c:pt>
                <c:pt idx="141">
                  <c:v>1.2580085380808601</c:v>
                </c:pt>
                <c:pt idx="142">
                  <c:v>1.2743619649543201</c:v>
                </c:pt>
                <c:pt idx="143">
                  <c:v>1.2743619649543201</c:v>
                </c:pt>
                <c:pt idx="144">
                  <c:v>1.2907153918277801</c:v>
                </c:pt>
                <c:pt idx="145">
                  <c:v>1.2907153918277801</c:v>
                </c:pt>
                <c:pt idx="146">
                  <c:v>1.30706881870124</c:v>
                </c:pt>
                <c:pt idx="147">
                  <c:v>1.30706881870124</c:v>
                </c:pt>
                <c:pt idx="148">
                  <c:v>1.32342224557469</c:v>
                </c:pt>
                <c:pt idx="149">
                  <c:v>1.32342224557469</c:v>
                </c:pt>
                <c:pt idx="150">
                  <c:v>1.33977567244814</c:v>
                </c:pt>
                <c:pt idx="151">
                  <c:v>1.33977567244814</c:v>
                </c:pt>
                <c:pt idx="152">
                  <c:v>1.3561290993216</c:v>
                </c:pt>
                <c:pt idx="153">
                  <c:v>1.3561290993216</c:v>
                </c:pt>
                <c:pt idx="154">
                  <c:v>1.3888359530685099</c:v>
                </c:pt>
                <c:pt idx="155">
                  <c:v>1.3888359530685099</c:v>
                </c:pt>
                <c:pt idx="156">
                  <c:v>1.4051893799419699</c:v>
                </c:pt>
                <c:pt idx="157">
                  <c:v>1.4051893799419699</c:v>
                </c:pt>
                <c:pt idx="158">
                  <c:v>1.4215428068154199</c:v>
                </c:pt>
                <c:pt idx="159">
                  <c:v>1.4215428068154199</c:v>
                </c:pt>
                <c:pt idx="160">
                  <c:v>1.4379016613114699</c:v>
                </c:pt>
                <c:pt idx="161">
                  <c:v>1.4379016613114699</c:v>
                </c:pt>
                <c:pt idx="162">
                  <c:v>1.4542659479358599</c:v>
                </c:pt>
                <c:pt idx="163">
                  <c:v>1.4542659479358599</c:v>
                </c:pt>
                <c:pt idx="164">
                  <c:v>1.47063023456026</c:v>
                </c:pt>
                <c:pt idx="165">
                  <c:v>1.47063023456026</c:v>
                </c:pt>
                <c:pt idx="166">
                  <c:v>1.48699452118465</c:v>
                </c:pt>
                <c:pt idx="167">
                  <c:v>1.48699452118465</c:v>
                </c:pt>
                <c:pt idx="168">
                  <c:v>1.5197230944334199</c:v>
                </c:pt>
                <c:pt idx="169">
                  <c:v>1.5197230944334199</c:v>
                </c:pt>
                <c:pt idx="170">
                  <c:v>1.5524516676822</c:v>
                </c:pt>
                <c:pt idx="171">
                  <c:v>1.5524516676822</c:v>
                </c:pt>
                <c:pt idx="172">
                  <c:v>1.56881595430659</c:v>
                </c:pt>
                <c:pt idx="173">
                  <c:v>1.56881595430659</c:v>
                </c:pt>
                <c:pt idx="174">
                  <c:v>1.5851802409309703</c:v>
                </c:pt>
                <c:pt idx="175">
                  <c:v>1.5851802409309703</c:v>
                </c:pt>
                <c:pt idx="176">
                  <c:v>1.6015445275553697</c:v>
                </c:pt>
                <c:pt idx="177">
                  <c:v>1.6015445275553697</c:v>
                </c:pt>
                <c:pt idx="178">
                  <c:v>1.61790881417976</c:v>
                </c:pt>
                <c:pt idx="179">
                  <c:v>1.61790881417976</c:v>
                </c:pt>
                <c:pt idx="180">
                  <c:v>1.63427310080414</c:v>
                </c:pt>
                <c:pt idx="181">
                  <c:v>1.63427310080414</c:v>
                </c:pt>
                <c:pt idx="182">
                  <c:v>1.6506373874285303</c:v>
                </c:pt>
                <c:pt idx="183">
                  <c:v>1.6506373874285303</c:v>
                </c:pt>
                <c:pt idx="184">
                  <c:v>1.6670016740529199</c:v>
                </c:pt>
                <c:pt idx="185">
                  <c:v>1.6670016740529199</c:v>
                </c:pt>
                <c:pt idx="186">
                  <c:v>1.6833659606773002</c:v>
                </c:pt>
                <c:pt idx="187">
                  <c:v>1.6833659606773002</c:v>
                </c:pt>
                <c:pt idx="188">
                  <c:v>1.69973024730169</c:v>
                </c:pt>
                <c:pt idx="189">
                  <c:v>1.69973024730169</c:v>
                </c:pt>
                <c:pt idx="190">
                  <c:v>1.71609453392608</c:v>
                </c:pt>
                <c:pt idx="191">
                  <c:v>1.71609453392608</c:v>
                </c:pt>
                <c:pt idx="192">
                  <c:v>1.7324588205504798</c:v>
                </c:pt>
                <c:pt idx="193">
                  <c:v>1.7324588205504798</c:v>
                </c:pt>
                <c:pt idx="194">
                  <c:v>1.7488231071748701</c:v>
                </c:pt>
                <c:pt idx="195">
                  <c:v>1.7488231071748701</c:v>
                </c:pt>
                <c:pt idx="196">
                  <c:v>1.7651873937992497</c:v>
                </c:pt>
                <c:pt idx="197">
                  <c:v>1.7651873937992497</c:v>
                </c:pt>
                <c:pt idx="198">
                  <c:v>1.79791596704803</c:v>
                </c:pt>
                <c:pt idx="199">
                  <c:v>1.79791596704803</c:v>
                </c:pt>
                <c:pt idx="200">
                  <c:v>1.8142802536724199</c:v>
                </c:pt>
                <c:pt idx="201">
                  <c:v>1.8142802536724199</c:v>
                </c:pt>
                <c:pt idx="202">
                  <c:v>1.8306445402968001</c:v>
                </c:pt>
                <c:pt idx="203">
                  <c:v>1.8306445402968001</c:v>
                </c:pt>
                <c:pt idx="204">
                  <c:v>1.8470088269211802</c:v>
                </c:pt>
                <c:pt idx="205">
                  <c:v>1.8470088269211802</c:v>
                </c:pt>
                <c:pt idx="206">
                  <c:v>1.8633758422910498</c:v>
                </c:pt>
                <c:pt idx="207">
                  <c:v>1.8633758422910498</c:v>
                </c:pt>
                <c:pt idx="208">
                  <c:v>1.8797483187938402</c:v>
                </c:pt>
                <c:pt idx="209">
                  <c:v>1.8797483187938402</c:v>
                </c:pt>
                <c:pt idx="210">
                  <c:v>1.8961207952966301</c:v>
                </c:pt>
                <c:pt idx="211">
                  <c:v>1.8961207952966301</c:v>
                </c:pt>
                <c:pt idx="212">
                  <c:v>1.9288657483022003</c:v>
                </c:pt>
                <c:pt idx="213">
                  <c:v>1.9288657483022003</c:v>
                </c:pt>
                <c:pt idx="214">
                  <c:v>1.94523822480498</c:v>
                </c:pt>
                <c:pt idx="215">
                  <c:v>1.94523822480498</c:v>
                </c:pt>
                <c:pt idx="216">
                  <c:v>1.9616107013077599</c:v>
                </c:pt>
                <c:pt idx="217">
                  <c:v>1.9616107013077599</c:v>
                </c:pt>
                <c:pt idx="218">
                  <c:v>1.9779831778105501</c:v>
                </c:pt>
                <c:pt idx="219">
                  <c:v>1.9779831778105501</c:v>
                </c:pt>
                <c:pt idx="220">
                  <c:v>1.9943583894413901</c:v>
                </c:pt>
                <c:pt idx="221">
                  <c:v>1.9943583894413901</c:v>
                </c:pt>
                <c:pt idx="222">
                  <c:v>2.0107336010722201</c:v>
                </c:pt>
                <c:pt idx="223">
                  <c:v>2.0107336010722201</c:v>
                </c:pt>
                <c:pt idx="224">
                  <c:v>2.0271088127030601</c:v>
                </c:pt>
                <c:pt idx="225">
                  <c:v>2.0271088127030601</c:v>
                </c:pt>
                <c:pt idx="226">
                  <c:v>2.0434867617480799</c:v>
                </c:pt>
                <c:pt idx="227">
                  <c:v>2.0434867617480799</c:v>
                </c:pt>
                <c:pt idx="228">
                  <c:v>2.0598647107931001</c:v>
                </c:pt>
                <c:pt idx="229">
                  <c:v>2.0598647107931001</c:v>
                </c:pt>
                <c:pt idx="230">
                  <c:v>2.0762426598381198</c:v>
                </c:pt>
                <c:pt idx="231">
                  <c:v>2.0762426598381198</c:v>
                </c:pt>
                <c:pt idx="232">
                  <c:v>2.10899855792817</c:v>
                </c:pt>
                <c:pt idx="233">
                  <c:v>2.10899855792817</c:v>
                </c:pt>
                <c:pt idx="234">
                  <c:v>2.12537650697318</c:v>
                </c:pt>
                <c:pt idx="235">
                  <c:v>2.12537650697318</c:v>
                </c:pt>
                <c:pt idx="236">
                  <c:v>2.1417544560181998</c:v>
                </c:pt>
                <c:pt idx="237">
                  <c:v>2.1417544560181998</c:v>
                </c:pt>
                <c:pt idx="238">
                  <c:v>2.15813240506322</c:v>
                </c:pt>
                <c:pt idx="239">
                  <c:v>2.15813240506322</c:v>
                </c:pt>
                <c:pt idx="240">
                  <c:v>2.17451035410823</c:v>
                </c:pt>
                <c:pt idx="241">
                  <c:v>2.17451035410823</c:v>
                </c:pt>
                <c:pt idx="242">
                  <c:v>2.1908883031532498</c:v>
                </c:pt>
                <c:pt idx="243">
                  <c:v>2.1908883031532498</c:v>
                </c:pt>
                <c:pt idx="244">
                  <c:v>2.2072689951138602</c:v>
                </c:pt>
                <c:pt idx="245">
                  <c:v>2.2072689951138602</c:v>
                </c:pt>
                <c:pt idx="246">
                  <c:v>2.22364968707448</c:v>
                </c:pt>
                <c:pt idx="247">
                  <c:v>2.22364968707448</c:v>
                </c:pt>
                <c:pt idx="248">
                  <c:v>2.2400303790351002</c:v>
                </c:pt>
                <c:pt idx="249">
                  <c:v>2.2400303790351002</c:v>
                </c:pt>
                <c:pt idx="250">
                  <c:v>2.2564110709957101</c:v>
                </c:pt>
                <c:pt idx="251">
                  <c:v>2.2564110709957101</c:v>
                </c:pt>
                <c:pt idx="252">
                  <c:v>2.2891834394547201</c:v>
                </c:pt>
                <c:pt idx="253">
                  <c:v>2.2891834394547201</c:v>
                </c:pt>
                <c:pt idx="254">
                  <c:v>2.3055723721217101</c:v>
                </c:pt>
                <c:pt idx="255">
                  <c:v>2.3055723721217101</c:v>
                </c:pt>
                <c:pt idx="256">
                  <c:v>2.3219613047887</c:v>
                </c:pt>
                <c:pt idx="257">
                  <c:v>2.3219613047887</c:v>
                </c:pt>
                <c:pt idx="258">
                  <c:v>2.3383502374556899</c:v>
                </c:pt>
                <c:pt idx="259">
                  <c:v>2.3383502374556899</c:v>
                </c:pt>
                <c:pt idx="260">
                  <c:v>2.3547391701226701</c:v>
                </c:pt>
                <c:pt idx="261">
                  <c:v>2.3547391701226701</c:v>
                </c:pt>
                <c:pt idx="262">
                  <c:v>2.37112810278964</c:v>
                </c:pt>
                <c:pt idx="263">
                  <c:v>2.37112810278964</c:v>
                </c:pt>
                <c:pt idx="264">
                  <c:v>2.3875170354566202</c:v>
                </c:pt>
                <c:pt idx="265">
                  <c:v>2.3875170354566202</c:v>
                </c:pt>
                <c:pt idx="266">
                  <c:v>2.43668383345757</c:v>
                </c:pt>
                <c:pt idx="267">
                  <c:v>2.43668383345757</c:v>
                </c:pt>
                <c:pt idx="268">
                  <c:v>2.4530727661245399</c:v>
                </c:pt>
                <c:pt idx="269">
                  <c:v>2.4530727661245399</c:v>
                </c:pt>
                <c:pt idx="270">
                  <c:v>2.4694616987915201</c:v>
                </c:pt>
                <c:pt idx="271">
                  <c:v>2.4694616987915201</c:v>
                </c:pt>
                <c:pt idx="272">
                  <c:v>2.5022395641254902</c:v>
                </c:pt>
                <c:pt idx="273">
                  <c:v>2.5022395641254902</c:v>
                </c:pt>
                <c:pt idx="274">
                  <c:v>2.5350174294594501</c:v>
                </c:pt>
                <c:pt idx="275">
                  <c:v>2.5350174294594501</c:v>
                </c:pt>
                <c:pt idx="276">
                  <c:v>2.55140636212644</c:v>
                </c:pt>
                <c:pt idx="277">
                  <c:v>2.55140636212644</c:v>
                </c:pt>
                <c:pt idx="278">
                  <c:v>2.5677952947934299</c:v>
                </c:pt>
                <c:pt idx="279">
                  <c:v>2.5677952947934299</c:v>
                </c:pt>
                <c:pt idx="280">
                  <c:v>2.5841842274604199</c:v>
                </c:pt>
                <c:pt idx="281">
                  <c:v>2.5841842274604199</c:v>
                </c:pt>
                <c:pt idx="282">
                  <c:v>2.6005731601274</c:v>
                </c:pt>
                <c:pt idx="283">
                  <c:v>2.6005731601274</c:v>
                </c:pt>
                <c:pt idx="284">
                  <c:v>2.6169620927943802</c:v>
                </c:pt>
                <c:pt idx="285">
                  <c:v>2.6169620927943802</c:v>
                </c:pt>
                <c:pt idx="286">
                  <c:v>2.6333510254613599</c:v>
                </c:pt>
                <c:pt idx="287">
                  <c:v>2.6333510254613599</c:v>
                </c:pt>
                <c:pt idx="288">
                  <c:v>2.66612889079533</c:v>
                </c:pt>
                <c:pt idx="289">
                  <c:v>2.66612889079533</c:v>
                </c:pt>
                <c:pt idx="290">
                  <c:v>2.6825178234623102</c:v>
                </c:pt>
                <c:pt idx="291">
                  <c:v>2.6825178234623102</c:v>
                </c:pt>
                <c:pt idx="292">
                  <c:v>2.6989150403412498</c:v>
                </c:pt>
                <c:pt idx="293">
                  <c:v>2.6989150403412498</c:v>
                </c:pt>
                <c:pt idx="294">
                  <c:v>2.71531225722019</c:v>
                </c:pt>
                <c:pt idx="295">
                  <c:v>2.71531225722019</c:v>
                </c:pt>
                <c:pt idx="296">
                  <c:v>2.7481122193721799</c:v>
                </c:pt>
                <c:pt idx="297">
                  <c:v>2.7481122193721799</c:v>
                </c:pt>
                <c:pt idx="298">
                  <c:v>2.7645122004481801</c:v>
                </c:pt>
                <c:pt idx="299">
                  <c:v>2.7645122004481801</c:v>
                </c:pt>
                <c:pt idx="300">
                  <c:v>2.78091218152416</c:v>
                </c:pt>
                <c:pt idx="301">
                  <c:v>2.78091218152416</c:v>
                </c:pt>
                <c:pt idx="302">
                  <c:v>2.79731216260015</c:v>
                </c:pt>
                <c:pt idx="303">
                  <c:v>2.79731216260015</c:v>
                </c:pt>
                <c:pt idx="304">
                  <c:v>2.8137121436761401</c:v>
                </c:pt>
                <c:pt idx="305">
                  <c:v>2.8137121436761401</c:v>
                </c:pt>
                <c:pt idx="306">
                  <c:v>2.8301121247521301</c:v>
                </c:pt>
                <c:pt idx="307">
                  <c:v>2.8301121247521301</c:v>
                </c:pt>
                <c:pt idx="308">
                  <c:v>2.84651210582811</c:v>
                </c:pt>
                <c:pt idx="309">
                  <c:v>2.84651210582811</c:v>
                </c:pt>
                <c:pt idx="310">
                  <c:v>2.8629120869041</c:v>
                </c:pt>
                <c:pt idx="311">
                  <c:v>2.8629120869041</c:v>
                </c:pt>
                <c:pt idx="312">
                  <c:v>2.8793120679800901</c:v>
                </c:pt>
                <c:pt idx="313">
                  <c:v>2.8793120679800901</c:v>
                </c:pt>
                <c:pt idx="314">
                  <c:v>2.8957120490560802</c:v>
                </c:pt>
                <c:pt idx="315">
                  <c:v>2.8957120490560802</c:v>
                </c:pt>
                <c:pt idx="316">
                  <c:v>2.91211203013206</c:v>
                </c:pt>
                <c:pt idx="317">
                  <c:v>2.91211203013206</c:v>
                </c:pt>
                <c:pt idx="318">
                  <c:v>2.92851201120805</c:v>
                </c:pt>
                <c:pt idx="319">
                  <c:v>2.92851201120805</c:v>
                </c:pt>
                <c:pt idx="320">
                  <c:v>2.9449119922840401</c:v>
                </c:pt>
                <c:pt idx="321">
                  <c:v>2.9449119922840401</c:v>
                </c:pt>
                <c:pt idx="322">
                  <c:v>2.9613119733600302</c:v>
                </c:pt>
                <c:pt idx="323">
                  <c:v>2.9613119733600302</c:v>
                </c:pt>
                <c:pt idx="324">
                  <c:v>2.9777147265761501</c:v>
                </c:pt>
                <c:pt idx="325">
                  <c:v>2.9777147265761501</c:v>
                </c:pt>
                <c:pt idx="326">
                  <c:v>2.99411747979229</c:v>
                </c:pt>
                <c:pt idx="327">
                  <c:v>2.99411747979229</c:v>
                </c:pt>
                <c:pt idx="328">
                  <c:v>3.0105202330084202</c:v>
                </c:pt>
                <c:pt idx="329">
                  <c:v>3.0105202330084202</c:v>
                </c:pt>
                <c:pt idx="330">
                  <c:v>3.0269229862245601</c:v>
                </c:pt>
                <c:pt idx="331">
                  <c:v>3.0269229862245601</c:v>
                </c:pt>
                <c:pt idx="332">
                  <c:v>3.0433257394406801</c:v>
                </c:pt>
                <c:pt idx="333">
                  <c:v>3.0433257394406801</c:v>
                </c:pt>
                <c:pt idx="334">
                  <c:v>3.0597284926568098</c:v>
                </c:pt>
                <c:pt idx="335">
                  <c:v>3.0597284926568098</c:v>
                </c:pt>
                <c:pt idx="336">
                  <c:v>3.0761340217662001</c:v>
                </c:pt>
                <c:pt idx="337">
                  <c:v>3.0761340217662001</c:v>
                </c:pt>
                <c:pt idx="338">
                  <c:v>3.0925395508755802</c:v>
                </c:pt>
                <c:pt idx="339">
                  <c:v>3.0925395508755802</c:v>
                </c:pt>
                <c:pt idx="340">
                  <c:v>3.1089450799849598</c:v>
                </c:pt>
                <c:pt idx="341">
                  <c:v>3.1089450799849598</c:v>
                </c:pt>
                <c:pt idx="342">
                  <c:v>3.1253561665228995</c:v>
                </c:pt>
                <c:pt idx="343">
                  <c:v>3.1253561665228995</c:v>
                </c:pt>
                <c:pt idx="344">
                  <c:v>3.1417672530608494</c:v>
                </c:pt>
                <c:pt idx="345">
                  <c:v>3.1417672530608494</c:v>
                </c:pt>
                <c:pt idx="346">
                  <c:v>3.1581839026789802</c:v>
                </c:pt>
                <c:pt idx="347">
                  <c:v>3.1581839026789802</c:v>
                </c:pt>
                <c:pt idx="348">
                  <c:v>3.1746033357236305</c:v>
                </c:pt>
                <c:pt idx="349">
                  <c:v>3.1746033357236305</c:v>
                </c:pt>
                <c:pt idx="350">
                  <c:v>3.1910311261315405</c:v>
                </c:pt>
                <c:pt idx="351">
                  <c:v>3.1910311261315405</c:v>
                </c:pt>
                <c:pt idx="352">
                  <c:v>3.2074589165394496</c:v>
                </c:pt>
                <c:pt idx="353">
                  <c:v>3.2074589165394496</c:v>
                </c:pt>
                <c:pt idx="354">
                  <c:v>3.24031449735529</c:v>
                </c:pt>
                <c:pt idx="355">
                  <c:v>3.24031449735529</c:v>
                </c:pt>
                <c:pt idx="356">
                  <c:v>3.2567422877632</c:v>
                </c:pt>
                <c:pt idx="357">
                  <c:v>3.2567422877632</c:v>
                </c:pt>
                <c:pt idx="358">
                  <c:v>3.2731700781711304</c:v>
                </c:pt>
                <c:pt idx="359">
                  <c:v>3.2731700781711304</c:v>
                </c:pt>
                <c:pt idx="360">
                  <c:v>3.2895978685790395</c:v>
                </c:pt>
                <c:pt idx="361">
                  <c:v>3.2895978685790395</c:v>
                </c:pt>
                <c:pt idx="362">
                  <c:v>3.3060256589869699</c:v>
                </c:pt>
                <c:pt idx="363">
                  <c:v>3.3060256589869699</c:v>
                </c:pt>
                <c:pt idx="364">
                  <c:v>3.3224534493948799</c:v>
                </c:pt>
                <c:pt idx="365">
                  <c:v>3.3224534493948799</c:v>
                </c:pt>
                <c:pt idx="366">
                  <c:v>3.3388812398027898</c:v>
                </c:pt>
                <c:pt idx="367">
                  <c:v>3.3388812398027898</c:v>
                </c:pt>
                <c:pt idx="368">
                  <c:v>3.3553090302107202</c:v>
                </c:pt>
                <c:pt idx="369">
                  <c:v>3.3553090302107202</c:v>
                </c:pt>
                <c:pt idx="370">
                  <c:v>3.37173682061864</c:v>
                </c:pt>
                <c:pt idx="371">
                  <c:v>3.37173682061864</c:v>
                </c:pt>
                <c:pt idx="372">
                  <c:v>3.38816740439341</c:v>
                </c:pt>
                <c:pt idx="373">
                  <c:v>3.38816740439341</c:v>
                </c:pt>
                <c:pt idx="374">
                  <c:v>3.4045979881681698</c:v>
                </c:pt>
                <c:pt idx="375">
                  <c:v>3.4045979881681698</c:v>
                </c:pt>
                <c:pt idx="376">
                  <c:v>3.4210313672106705</c:v>
                </c:pt>
                <c:pt idx="377">
                  <c:v>3.4210313672106705</c:v>
                </c:pt>
                <c:pt idx="378">
                  <c:v>3.4374647462531693</c:v>
                </c:pt>
                <c:pt idx="379">
                  <c:v>3.4374647462531693</c:v>
                </c:pt>
                <c:pt idx="380">
                  <c:v>3.45389812529567</c:v>
                </c:pt>
                <c:pt idx="381">
                  <c:v>3.45389812529567</c:v>
                </c:pt>
                <c:pt idx="382">
                  <c:v>3.4703343019852699</c:v>
                </c:pt>
                <c:pt idx="383">
                  <c:v>3.4703343019852699</c:v>
                </c:pt>
                <c:pt idx="384">
                  <c:v>3.5032066553644698</c:v>
                </c:pt>
                <c:pt idx="385">
                  <c:v>3.5032066553644698</c:v>
                </c:pt>
                <c:pt idx="386">
                  <c:v>3.5196428320540698</c:v>
                </c:pt>
                <c:pt idx="387">
                  <c:v>3.5196428320540698</c:v>
                </c:pt>
                <c:pt idx="388">
                  <c:v>3.5360790087436795</c:v>
                </c:pt>
                <c:pt idx="389">
                  <c:v>3.5360790087436795</c:v>
                </c:pt>
                <c:pt idx="390">
                  <c:v>3.5525151854332702</c:v>
                </c:pt>
                <c:pt idx="391">
                  <c:v>3.5525151854332702</c:v>
                </c:pt>
                <c:pt idx="392">
                  <c:v>3.56895696600172</c:v>
                </c:pt>
                <c:pt idx="393">
                  <c:v>3.56895696600172</c:v>
                </c:pt>
                <c:pt idx="394">
                  <c:v>3.5854015504208898</c:v>
                </c:pt>
                <c:pt idx="395">
                  <c:v>3.5854015504208898</c:v>
                </c:pt>
                <c:pt idx="396">
                  <c:v>3.6018517463685997</c:v>
                </c:pt>
                <c:pt idx="397">
                  <c:v>3.6018517463685997</c:v>
                </c:pt>
                <c:pt idx="398">
                  <c:v>3.6183047499961201</c:v>
                </c:pt>
                <c:pt idx="399">
                  <c:v>3.6183047499961201</c:v>
                </c:pt>
                <c:pt idx="400">
                  <c:v>3.6347605627415596</c:v>
                </c:pt>
                <c:pt idx="401">
                  <c:v>3.6347605627415596</c:v>
                </c:pt>
                <c:pt idx="402">
                  <c:v>3.6512163754869902</c:v>
                </c:pt>
                <c:pt idx="403">
                  <c:v>3.6512163754869902</c:v>
                </c:pt>
                <c:pt idx="404">
                  <c:v>3.6676721882324301</c:v>
                </c:pt>
                <c:pt idx="405">
                  <c:v>3.6676721882324301</c:v>
                </c:pt>
                <c:pt idx="406">
                  <c:v>3.6841336249740202</c:v>
                </c:pt>
                <c:pt idx="407">
                  <c:v>3.6841336249740202</c:v>
                </c:pt>
                <c:pt idx="408">
                  <c:v>3.7005950617156098</c:v>
                </c:pt>
                <c:pt idx="409">
                  <c:v>3.7005950617156098</c:v>
                </c:pt>
                <c:pt idx="410">
                  <c:v>3.7170564984571901</c:v>
                </c:pt>
                <c:pt idx="411">
                  <c:v>3.7170564984571901</c:v>
                </c:pt>
                <c:pt idx="412">
                  <c:v>3.73351793519877</c:v>
                </c:pt>
                <c:pt idx="413">
                  <c:v>3.73351793519877</c:v>
                </c:pt>
                <c:pt idx="414">
                  <c:v>3.7499793719403605</c:v>
                </c:pt>
                <c:pt idx="415">
                  <c:v>3.7499793719403605</c:v>
                </c:pt>
                <c:pt idx="416">
                  <c:v>3.7664436245281201</c:v>
                </c:pt>
                <c:pt idx="417">
                  <c:v>3.7664436245281201</c:v>
                </c:pt>
                <c:pt idx="418">
                  <c:v>3.78290787711587</c:v>
                </c:pt>
                <c:pt idx="419">
                  <c:v>3.78290787711587</c:v>
                </c:pt>
                <c:pt idx="420">
                  <c:v>3.7993721297036398</c:v>
                </c:pt>
                <c:pt idx="421">
                  <c:v>3.7993721297036398</c:v>
                </c:pt>
                <c:pt idx="422">
                  <c:v>3.8158363822914101</c:v>
                </c:pt>
                <c:pt idx="423">
                  <c:v>3.8158363822914101</c:v>
                </c:pt>
                <c:pt idx="424">
                  <c:v>3.8323006348791702</c:v>
                </c:pt>
                <c:pt idx="425">
                  <c:v>3.8323006348791702</c:v>
                </c:pt>
                <c:pt idx="426">
                  <c:v>3.84876488746694</c:v>
                </c:pt>
                <c:pt idx="427">
                  <c:v>3.84876488746694</c:v>
                </c:pt>
                <c:pt idx="428">
                  <c:v>3.8652291400546899</c:v>
                </c:pt>
                <c:pt idx="429">
                  <c:v>3.8652291400546899</c:v>
                </c:pt>
                <c:pt idx="430">
                  <c:v>3.8816933926424602</c:v>
                </c:pt>
                <c:pt idx="431">
                  <c:v>3.8816933926424602</c:v>
                </c:pt>
                <c:pt idx="432">
                  <c:v>3.9146275391586003</c:v>
                </c:pt>
                <c:pt idx="433">
                  <c:v>3.9146275391586003</c:v>
                </c:pt>
                <c:pt idx="434">
                  <c:v>3.9310946124166799</c:v>
                </c:pt>
                <c:pt idx="435">
                  <c:v>3.9310946124166799</c:v>
                </c:pt>
                <c:pt idx="436">
                  <c:v>3.9475616856747506</c:v>
                </c:pt>
                <c:pt idx="437">
                  <c:v>3.9475616856747506</c:v>
                </c:pt>
                <c:pt idx="438">
                  <c:v>3.9640287589328298</c:v>
                </c:pt>
                <c:pt idx="439">
                  <c:v>3.9640287589328298</c:v>
                </c:pt>
                <c:pt idx="440">
                  <c:v>3.9804958321909001</c:v>
                </c:pt>
                <c:pt idx="441">
                  <c:v>3.9804958321909001</c:v>
                </c:pt>
                <c:pt idx="442">
                  <c:v>4.0134412788087799</c:v>
                </c:pt>
                <c:pt idx="443">
                  <c:v>4.0134412788087799</c:v>
                </c:pt>
                <c:pt idx="444">
                  <c:v>4.0299140021177298</c:v>
                </c:pt>
                <c:pt idx="445">
                  <c:v>4.0299140021177298</c:v>
                </c:pt>
                <c:pt idx="446">
                  <c:v>4.0463867254266699</c:v>
                </c:pt>
                <c:pt idx="447">
                  <c:v>4.0463867254266699</c:v>
                </c:pt>
                <c:pt idx="448">
                  <c:v>4.0628594487356002</c:v>
                </c:pt>
                <c:pt idx="449">
                  <c:v>4.0628594487356002</c:v>
                </c:pt>
                <c:pt idx="450">
                  <c:v>4.07933500095118</c:v>
                </c:pt>
                <c:pt idx="451">
                  <c:v>4.07933500095118</c:v>
                </c:pt>
                <c:pt idx="452">
                  <c:v>4.0958105531667597</c:v>
                </c:pt>
                <c:pt idx="453">
                  <c:v>4.0958105531667597</c:v>
                </c:pt>
                <c:pt idx="454">
                  <c:v>4.1122889362332202</c:v>
                </c:pt>
                <c:pt idx="455">
                  <c:v>4.1122889362332202</c:v>
                </c:pt>
                <c:pt idx="456">
                  <c:v>4.1287701516102802</c:v>
                </c:pt>
                <c:pt idx="457">
                  <c:v>4.1287701516102802</c:v>
                </c:pt>
                <c:pt idx="458">
                  <c:v>4.1452513669873499</c:v>
                </c:pt>
                <c:pt idx="459">
                  <c:v>4.1452513669873499</c:v>
                </c:pt>
                <c:pt idx="460">
                  <c:v>4.1782137977414804</c:v>
                </c:pt>
                <c:pt idx="461">
                  <c:v>4.1782137977414804</c:v>
                </c:pt>
                <c:pt idx="462">
                  <c:v>4.1946978483525701</c:v>
                </c:pt>
                <c:pt idx="463">
                  <c:v>4.1946978483525701</c:v>
                </c:pt>
                <c:pt idx="464">
                  <c:v>4.2111818989636598</c:v>
                </c:pt>
                <c:pt idx="465">
                  <c:v>4.2111818989636598</c:v>
                </c:pt>
                <c:pt idx="466">
                  <c:v>4.2276659495747504</c:v>
                </c:pt>
                <c:pt idx="467">
                  <c:v>4.2276659495747504</c:v>
                </c:pt>
                <c:pt idx="468">
                  <c:v>4.2441500001858401</c:v>
                </c:pt>
                <c:pt idx="469">
                  <c:v>4.2441500001858401</c:v>
                </c:pt>
                <c:pt idx="470">
                  <c:v>4.2606340507969298</c:v>
                </c:pt>
                <c:pt idx="471">
                  <c:v>4.2606340507969298</c:v>
                </c:pt>
                <c:pt idx="472">
                  <c:v>4.2771181014080204</c:v>
                </c:pt>
                <c:pt idx="473">
                  <c:v>4.2771181014080204</c:v>
                </c:pt>
                <c:pt idx="474">
                  <c:v>4.2936049911597598</c:v>
                </c:pt>
                <c:pt idx="475">
                  <c:v>4.2936049911597598</c:v>
                </c:pt>
                <c:pt idx="476">
                  <c:v>4.3265787706632404</c:v>
                </c:pt>
                <c:pt idx="477">
                  <c:v>4.3265787706632404</c:v>
                </c:pt>
                <c:pt idx="478">
                  <c:v>4.3430685020023096</c:v>
                </c:pt>
                <c:pt idx="479">
                  <c:v>4.3430685020023096</c:v>
                </c:pt>
                <c:pt idx="480">
                  <c:v>4.3595582333414002</c:v>
                </c:pt>
                <c:pt idx="481">
                  <c:v>4.3595582333414002</c:v>
                </c:pt>
                <c:pt idx="482">
                  <c:v>4.3760479646804802</c:v>
                </c:pt>
                <c:pt idx="483">
                  <c:v>4.3760479646804802</c:v>
                </c:pt>
                <c:pt idx="484">
                  <c:v>4.3925376960195504</c:v>
                </c:pt>
                <c:pt idx="485">
                  <c:v>4.3925376960195504</c:v>
                </c:pt>
                <c:pt idx="486">
                  <c:v>4.4090274273586401</c:v>
                </c:pt>
                <c:pt idx="487">
                  <c:v>4.4090274273586401</c:v>
                </c:pt>
                <c:pt idx="488">
                  <c:v>4.4255171586977102</c:v>
                </c:pt>
                <c:pt idx="489">
                  <c:v>4.4255171586977102</c:v>
                </c:pt>
                <c:pt idx="490">
                  <c:v>4.4420068900367902</c:v>
                </c:pt>
                <c:pt idx="491">
                  <c:v>4.4420068900367902</c:v>
                </c:pt>
                <c:pt idx="492">
                  <c:v>4.4584966213758701</c:v>
                </c:pt>
                <c:pt idx="493">
                  <c:v>4.4584966213758701</c:v>
                </c:pt>
                <c:pt idx="494">
                  <c:v>4.4749891992075002</c:v>
                </c:pt>
                <c:pt idx="495">
                  <c:v>4.4749891992075002</c:v>
                </c:pt>
                <c:pt idx="496">
                  <c:v>4.4914817770391302</c:v>
                </c:pt>
                <c:pt idx="497">
                  <c:v>4.4914817770391302</c:v>
                </c:pt>
                <c:pt idx="498">
                  <c:v>4.5079743548707603</c:v>
                </c:pt>
                <c:pt idx="499">
                  <c:v>4.5079743548707603</c:v>
                </c:pt>
                <c:pt idx="500">
                  <c:v>4.5739446661972698</c:v>
                </c:pt>
                <c:pt idx="501">
                  <c:v>4.5739446661972698</c:v>
                </c:pt>
                <c:pt idx="502">
                  <c:v>4.5904372440288999</c:v>
                </c:pt>
                <c:pt idx="503">
                  <c:v>4.5904372440288999</c:v>
                </c:pt>
                <c:pt idx="504">
                  <c:v>4.6069298218605299</c:v>
                </c:pt>
                <c:pt idx="505">
                  <c:v>4.6069298218605299</c:v>
                </c:pt>
                <c:pt idx="506">
                  <c:v>4.63991497752379</c:v>
                </c:pt>
                <c:pt idx="507">
                  <c:v>4.63991497752379</c:v>
                </c:pt>
                <c:pt idx="508">
                  <c:v>4.6564075553554103</c:v>
                </c:pt>
                <c:pt idx="509">
                  <c:v>4.6564075553554103</c:v>
                </c:pt>
                <c:pt idx="510">
                  <c:v>4.6729029865741998</c:v>
                </c:pt>
                <c:pt idx="511">
                  <c:v>4.6729029865741998</c:v>
                </c:pt>
                <c:pt idx="512">
                  <c:v>4.7058938490118001</c:v>
                </c:pt>
                <c:pt idx="513">
                  <c:v>4.7058938490118001</c:v>
                </c:pt>
                <c:pt idx="514">
                  <c:v>4.7223892802305896</c:v>
                </c:pt>
                <c:pt idx="515">
                  <c:v>4.7223892802305896</c:v>
                </c:pt>
                <c:pt idx="516">
                  <c:v>4.7388847114493897</c:v>
                </c:pt>
                <c:pt idx="517">
                  <c:v>4.7388847114493897</c:v>
                </c:pt>
                <c:pt idx="518">
                  <c:v>4.77188128757982</c:v>
                </c:pt>
                <c:pt idx="519">
                  <c:v>4.77188128757982</c:v>
                </c:pt>
                <c:pt idx="520">
                  <c:v>4.7883881550979996</c:v>
                </c:pt>
                <c:pt idx="521">
                  <c:v>4.7883881550979996</c:v>
                </c:pt>
                <c:pt idx="522">
                  <c:v>4.8048950226161997</c:v>
                </c:pt>
                <c:pt idx="523">
                  <c:v>4.8048950226161997</c:v>
                </c:pt>
                <c:pt idx="524">
                  <c:v>4.8214018901343803</c:v>
                </c:pt>
                <c:pt idx="525">
                  <c:v>4.8214018901343803</c:v>
                </c:pt>
                <c:pt idx="526">
                  <c:v>4.8379087576525697</c:v>
                </c:pt>
                <c:pt idx="527">
                  <c:v>4.8379087576525697</c:v>
                </c:pt>
                <c:pt idx="528">
                  <c:v>4.8709224926889299</c:v>
                </c:pt>
                <c:pt idx="529">
                  <c:v>4.8709224926889299</c:v>
                </c:pt>
                <c:pt idx="530">
                  <c:v>4.9039362277252998</c:v>
                </c:pt>
                <c:pt idx="531">
                  <c:v>4.9039362277252998</c:v>
                </c:pt>
                <c:pt idx="532">
                  <c:v>4.9204430952434901</c:v>
                </c:pt>
                <c:pt idx="533">
                  <c:v>4.9204430952434901</c:v>
                </c:pt>
                <c:pt idx="534">
                  <c:v>4.9369499627616698</c:v>
                </c:pt>
                <c:pt idx="535">
                  <c:v>4.9369499627616698</c:v>
                </c:pt>
                <c:pt idx="536">
                  <c:v>4.9534568302798601</c:v>
                </c:pt>
                <c:pt idx="537">
                  <c:v>4.9534568302798601</c:v>
                </c:pt>
                <c:pt idx="538">
                  <c:v>4.9699636977980397</c:v>
                </c:pt>
                <c:pt idx="539">
                  <c:v>4.9699636977980397</c:v>
                </c:pt>
                <c:pt idx="540">
                  <c:v>4.98647056531623</c:v>
                </c:pt>
                <c:pt idx="541">
                  <c:v>4.98647056531623</c:v>
                </c:pt>
                <c:pt idx="542">
                  <c:v>5.0029774328344097</c:v>
                </c:pt>
                <c:pt idx="543">
                  <c:v>5.0029774328344097</c:v>
                </c:pt>
                <c:pt idx="544">
                  <c:v>5.0359911678707796</c:v>
                </c:pt>
                <c:pt idx="545">
                  <c:v>5.0359911678707796</c:v>
                </c:pt>
                <c:pt idx="546">
                  <c:v>5.0524980353889601</c:v>
                </c:pt>
                <c:pt idx="547">
                  <c:v>5.0524980353889601</c:v>
                </c:pt>
                <c:pt idx="548">
                  <c:v>5.0690049029071496</c:v>
                </c:pt>
                <c:pt idx="549">
                  <c:v>5.0690049029071496</c:v>
                </c:pt>
                <c:pt idx="550">
                  <c:v>5.0855117704253301</c:v>
                </c:pt>
                <c:pt idx="551">
                  <c:v>5.0855117704253301</c:v>
                </c:pt>
                <c:pt idx="552">
                  <c:v>5.1020215092024399</c:v>
                </c:pt>
                <c:pt idx="553">
                  <c:v>5.1020215092024399</c:v>
                </c:pt>
                <c:pt idx="554">
                  <c:v>5.1185802212057201</c:v>
                </c:pt>
                <c:pt idx="555">
                  <c:v>5.1185802212057201</c:v>
                </c:pt>
                <c:pt idx="556">
                  <c:v>5.1351505005942597</c:v>
                </c:pt>
                <c:pt idx="557">
                  <c:v>5.1351505005942597</c:v>
                </c:pt>
                <c:pt idx="558">
                  <c:v>5.1517614005240997</c:v>
                </c:pt>
                <c:pt idx="559">
                  <c:v>5.1517614005240997</c:v>
                </c:pt>
                <c:pt idx="560">
                  <c:v>5.1684160517268198</c:v>
                </c:pt>
                <c:pt idx="561">
                  <c:v>5.1684160517268198</c:v>
                </c:pt>
                <c:pt idx="562">
                  <c:v>5.1850970691319596</c:v>
                </c:pt>
                <c:pt idx="563">
                  <c:v>5.1850970691319596</c:v>
                </c:pt>
                <c:pt idx="564">
                  <c:v>5.2018104311857103</c:v>
                </c:pt>
                <c:pt idx="565">
                  <c:v>5.2018104311857103</c:v>
                </c:pt>
                <c:pt idx="566">
                  <c:v>5.2185799676386999</c:v>
                </c:pt>
                <c:pt idx="567">
                  <c:v>5.2185799676386999</c:v>
                </c:pt>
                <c:pt idx="568">
                  <c:v>5.2353613805339601</c:v>
                </c:pt>
                <c:pt idx="569">
                  <c:v>5.2353613805339601</c:v>
                </c:pt>
                <c:pt idx="570">
                  <c:v>5.25217256354256</c:v>
                </c:pt>
                <c:pt idx="571">
                  <c:v>5.25217256354256</c:v>
                </c:pt>
                <c:pt idx="572">
                  <c:v>5.26907371007065</c:v>
                </c:pt>
                <c:pt idx="573">
                  <c:v>5.26907371007065</c:v>
                </c:pt>
                <c:pt idx="574">
                  <c:v>5.28620717476407</c:v>
                </c:pt>
                <c:pt idx="575">
                  <c:v>5.28620717476407</c:v>
                </c:pt>
                <c:pt idx="576">
                  <c:v>5.3036788207381003</c:v>
                </c:pt>
                <c:pt idx="577">
                  <c:v>5.3036788207381003</c:v>
                </c:pt>
                <c:pt idx="578">
                  <c:v>5.32125097163423</c:v>
                </c:pt>
                <c:pt idx="579">
                  <c:v>5.32125097163423</c:v>
                </c:pt>
                <c:pt idx="580">
                  <c:v>5.3396459102447498</c:v>
                </c:pt>
                <c:pt idx="581">
                  <c:v>5.3396459102447498</c:v>
                </c:pt>
                <c:pt idx="582">
                  <c:v>5.3581162232378796</c:v>
                </c:pt>
                <c:pt idx="583">
                  <c:v>5.3581162232378796</c:v>
                </c:pt>
                <c:pt idx="584">
                  <c:v>5.3766989610695601</c:v>
                </c:pt>
                <c:pt idx="585">
                  <c:v>5.3766989610695601</c:v>
                </c:pt>
                <c:pt idx="586">
                  <c:v>5.39532192919373</c:v>
                </c:pt>
                <c:pt idx="587">
                  <c:v>5.39532192919373</c:v>
                </c:pt>
                <c:pt idx="588">
                  <c:v>5.4139816290104603</c:v>
                </c:pt>
                <c:pt idx="589">
                  <c:v>5.4139816290104603</c:v>
                </c:pt>
                <c:pt idx="590">
                  <c:v>5.4326597527014098</c:v>
                </c:pt>
                <c:pt idx="591">
                  <c:v>5.4326597527014098</c:v>
                </c:pt>
                <c:pt idx="592">
                  <c:v>5.4514008030873304</c:v>
                </c:pt>
                <c:pt idx="593">
                  <c:v>5.4514008030873304</c:v>
                </c:pt>
                <c:pt idx="594">
                  <c:v>5.4889275342629196</c:v>
                </c:pt>
                <c:pt idx="595">
                  <c:v>5.4889275342629196</c:v>
                </c:pt>
                <c:pt idx="596">
                  <c:v>5.5077207481157302</c:v>
                </c:pt>
                <c:pt idx="597">
                  <c:v>5.5077207481157302</c:v>
                </c:pt>
                <c:pt idx="598">
                  <c:v>5.5266003243898298</c:v>
                </c:pt>
                <c:pt idx="599">
                  <c:v>5.5266003243898298</c:v>
                </c:pt>
                <c:pt idx="600">
                  <c:v>5.54549500432495</c:v>
                </c:pt>
                <c:pt idx="601">
                  <c:v>5.54549500432495</c:v>
                </c:pt>
                <c:pt idx="602">
                  <c:v>5.5646269680672402</c:v>
                </c:pt>
                <c:pt idx="603">
                  <c:v>5.5646269680672402</c:v>
                </c:pt>
                <c:pt idx="604">
                  <c:v>5.60351326538325</c:v>
                </c:pt>
                <c:pt idx="605">
                  <c:v>5.60351326538325</c:v>
                </c:pt>
                <c:pt idx="606">
                  <c:v>5.6230732502018697</c:v>
                </c:pt>
                <c:pt idx="607">
                  <c:v>5.6230732502018697</c:v>
                </c:pt>
                <c:pt idx="608">
                  <c:v>5.6426657199444099</c:v>
                </c:pt>
                <c:pt idx="609">
                  <c:v>5.6426657199444099</c:v>
                </c:pt>
                <c:pt idx="610">
                  <c:v>5.6623030423752203</c:v>
                </c:pt>
                <c:pt idx="611">
                  <c:v>5.6623030423752203</c:v>
                </c:pt>
                <c:pt idx="612">
                  <c:v>5.6819772231797199</c:v>
                </c:pt>
                <c:pt idx="613">
                  <c:v>5.6819772231797199</c:v>
                </c:pt>
                <c:pt idx="614">
                  <c:v>5.7214078347084998</c:v>
                </c:pt>
                <c:pt idx="615">
                  <c:v>5.7214078347084998</c:v>
                </c:pt>
                <c:pt idx="616">
                  <c:v>5.7411437761289097</c:v>
                </c:pt>
                <c:pt idx="617">
                  <c:v>5.7411437761289097</c:v>
                </c:pt>
                <c:pt idx="618">
                  <c:v>5.7610464062437501</c:v>
                </c:pt>
                <c:pt idx="619">
                  <c:v>5.7610464062437501</c:v>
                </c:pt>
                <c:pt idx="620">
                  <c:v>5.7809996041251397</c:v>
                </c:pt>
                <c:pt idx="621">
                  <c:v>5.7809996041251397</c:v>
                </c:pt>
                <c:pt idx="622">
                  <c:v>5.8009739523116703</c:v>
                </c:pt>
                <c:pt idx="623">
                  <c:v>5.8009739523116703</c:v>
                </c:pt>
                <c:pt idx="624">
                  <c:v>5.8409480775175604</c:v>
                </c:pt>
                <c:pt idx="625">
                  <c:v>5.8409480775175604</c:v>
                </c:pt>
                <c:pt idx="626">
                  <c:v>5.8610118004927303</c:v>
                </c:pt>
                <c:pt idx="627">
                  <c:v>5.8610118004927303</c:v>
                </c:pt>
                <c:pt idx="628">
                  <c:v>5.8811012132540501</c:v>
                </c:pt>
                <c:pt idx="629">
                  <c:v>5.8811012132540501</c:v>
                </c:pt>
                <c:pt idx="630">
                  <c:v>5.9012034983430599</c:v>
                </c:pt>
                <c:pt idx="631">
                  <c:v>5.9012034983430599</c:v>
                </c:pt>
                <c:pt idx="632">
                  <c:v>5.9213445078682403</c:v>
                </c:pt>
                <c:pt idx="633">
                  <c:v>5.9213445078682403</c:v>
                </c:pt>
                <c:pt idx="634">
                  <c:v>5.9415721267657204</c:v>
                </c:pt>
                <c:pt idx="635">
                  <c:v>5.9415721267657204</c:v>
                </c:pt>
                <c:pt idx="636">
                  <c:v>5.9830715434316097</c:v>
                </c:pt>
                <c:pt idx="637">
                  <c:v>5.9830715434316097</c:v>
                </c:pt>
                <c:pt idx="638">
                  <c:v>6.0039271176233999</c:v>
                </c:pt>
                <c:pt idx="639">
                  <c:v>6.0039271176233999</c:v>
                </c:pt>
                <c:pt idx="640">
                  <c:v>6.0248058543809204</c:v>
                </c:pt>
                <c:pt idx="641">
                  <c:v>6.0248058543809204</c:v>
                </c:pt>
                <c:pt idx="642">
                  <c:v>6.0460624013489399</c:v>
                </c:pt>
                <c:pt idx="643">
                  <c:v>6.0460624013489399</c:v>
                </c:pt>
                <c:pt idx="644">
                  <c:v>6.0673333856366103</c:v>
                </c:pt>
                <c:pt idx="645">
                  <c:v>6.0673333856366103</c:v>
                </c:pt>
                <c:pt idx="646">
                  <c:v>6.08886769710253</c:v>
                </c:pt>
                <c:pt idx="647">
                  <c:v>6.08886769710253</c:v>
                </c:pt>
                <c:pt idx="648">
                  <c:v>6.11044158460607</c:v>
                </c:pt>
                <c:pt idx="649">
                  <c:v>6.11044158460607</c:v>
                </c:pt>
                <c:pt idx="650">
                  <c:v>6.1324246233359698</c:v>
                </c:pt>
                <c:pt idx="651">
                  <c:v>6.1324246233359698</c:v>
                </c:pt>
                <c:pt idx="652">
                  <c:v>6.1548541515024304</c:v>
                </c:pt>
                <c:pt idx="653">
                  <c:v>6.1548541515024304</c:v>
                </c:pt>
                <c:pt idx="654">
                  <c:v>6.1772890417363504</c:v>
                </c:pt>
                <c:pt idx="655">
                  <c:v>6.1772890417363504</c:v>
                </c:pt>
                <c:pt idx="656">
                  <c:v>6.1998534262862002</c:v>
                </c:pt>
                <c:pt idx="657">
                  <c:v>6.1998534262862002</c:v>
                </c:pt>
                <c:pt idx="658">
                  <c:v>6.2225268965723197</c:v>
                </c:pt>
                <c:pt idx="659">
                  <c:v>6.2225268965723197</c:v>
                </c:pt>
                <c:pt idx="660">
                  <c:v>6.2456646890972296</c:v>
                </c:pt>
                <c:pt idx="661">
                  <c:v>6.2456646890972296</c:v>
                </c:pt>
                <c:pt idx="662">
                  <c:v>6.2688253450534903</c:v>
                </c:pt>
                <c:pt idx="663">
                  <c:v>6.2688253450534903</c:v>
                </c:pt>
                <c:pt idx="664">
                  <c:v>6.2922757265033198</c:v>
                </c:pt>
                <c:pt idx="665">
                  <c:v>6.2922757265033198</c:v>
                </c:pt>
                <c:pt idx="666">
                  <c:v>6.3158499967607904</c:v>
                </c:pt>
                <c:pt idx="667">
                  <c:v>6.3158499967607904</c:v>
                </c:pt>
                <c:pt idx="668">
                  <c:v>6.3394420768422002</c:v>
                </c:pt>
                <c:pt idx="669">
                  <c:v>6.3394420768422002</c:v>
                </c:pt>
                <c:pt idx="670">
                  <c:v>6.3631056842002502</c:v>
                </c:pt>
                <c:pt idx="671">
                  <c:v>6.3631056842002502</c:v>
                </c:pt>
                <c:pt idx="672">
                  <c:v>6.3870782633901602</c:v>
                </c:pt>
                <c:pt idx="673">
                  <c:v>6.3870782633901602</c:v>
                </c:pt>
                <c:pt idx="674">
                  <c:v>6.4110938923631204</c:v>
                </c:pt>
                <c:pt idx="675">
                  <c:v>6.4110938923631204</c:v>
                </c:pt>
                <c:pt idx="676">
                  <c:v>6.4352708249664898</c:v>
                </c:pt>
                <c:pt idx="677">
                  <c:v>6.4352708249664898</c:v>
                </c:pt>
                <c:pt idx="678">
                  <c:v>6.4602881322325407</c:v>
                </c:pt>
                <c:pt idx="679">
                  <c:v>6.4602881322325407</c:v>
                </c:pt>
                <c:pt idx="680">
                  <c:v>6.4856033451872896</c:v>
                </c:pt>
                <c:pt idx="681">
                  <c:v>6.4856033451872896</c:v>
                </c:pt>
                <c:pt idx="682">
                  <c:v>6.5109460001072899</c:v>
                </c:pt>
                <c:pt idx="683">
                  <c:v>6.5109460001072899</c:v>
                </c:pt>
                <c:pt idx="684">
                  <c:v>6.5365174043742202</c:v>
                </c:pt>
                <c:pt idx="685">
                  <c:v>6.5365174043742202</c:v>
                </c:pt>
                <c:pt idx="686">
                  <c:v>6.5622083011844596</c:v>
                </c:pt>
                <c:pt idx="687">
                  <c:v>6.5622083011844596</c:v>
                </c:pt>
                <c:pt idx="688">
                  <c:v>6.6136466671072913</c:v>
                </c:pt>
                <c:pt idx="689">
                  <c:v>6.6136466671072913</c:v>
                </c:pt>
                <c:pt idx="690">
                  <c:v>6.6394084197508505</c:v>
                </c:pt>
                <c:pt idx="691">
                  <c:v>6.6394084197508505</c:v>
                </c:pt>
                <c:pt idx="692">
                  <c:v>6.6653852120658899</c:v>
                </c:pt>
                <c:pt idx="693">
                  <c:v>6.6653852120658899</c:v>
                </c:pt>
                <c:pt idx="694">
                  <c:v>6.6913909559466207</c:v>
                </c:pt>
                <c:pt idx="695">
                  <c:v>6.6913909559466207</c:v>
                </c:pt>
                <c:pt idx="696">
                  <c:v>6.7176602715558698</c:v>
                </c:pt>
                <c:pt idx="697">
                  <c:v>6.7176602715558698</c:v>
                </c:pt>
                <c:pt idx="698">
                  <c:v>6.7440037733148204</c:v>
                </c:pt>
                <c:pt idx="699">
                  <c:v>6.7440037733148204</c:v>
                </c:pt>
                <c:pt idx="700">
                  <c:v>6.7703770754151291</c:v>
                </c:pt>
                <c:pt idx="701">
                  <c:v>6.7703770754151291</c:v>
                </c:pt>
                <c:pt idx="702">
                  <c:v>6.7970217232929802</c:v>
                </c:pt>
                <c:pt idx="703">
                  <c:v>6.7970217232929802</c:v>
                </c:pt>
                <c:pt idx="704">
                  <c:v>6.8237121523527513</c:v>
                </c:pt>
                <c:pt idx="705">
                  <c:v>6.8237121523527513</c:v>
                </c:pt>
                <c:pt idx="706">
                  <c:v>6.8510847398520589</c:v>
                </c:pt>
                <c:pt idx="707">
                  <c:v>6.8510847398520589</c:v>
                </c:pt>
                <c:pt idx="708">
                  <c:v>6.87850567457685</c:v>
                </c:pt>
                <c:pt idx="709">
                  <c:v>6.87850567457685</c:v>
                </c:pt>
                <c:pt idx="710">
                  <c:v>6.9059832474081997</c:v>
                </c:pt>
                <c:pt idx="711">
                  <c:v>6.9059832474081997</c:v>
                </c:pt>
                <c:pt idx="712">
                  <c:v>6.9337310914477301</c:v>
                </c:pt>
                <c:pt idx="713">
                  <c:v>6.9337310914477301</c:v>
                </c:pt>
                <c:pt idx="714">
                  <c:v>6.9615952438155606</c:v>
                </c:pt>
                <c:pt idx="715">
                  <c:v>6.9615952438155606</c:v>
                </c:pt>
                <c:pt idx="716">
                  <c:v>6.9895935600226613</c:v>
                </c:pt>
                <c:pt idx="717">
                  <c:v>6.9895935600226613</c:v>
                </c:pt>
                <c:pt idx="718">
                  <c:v>7.0176171835357595</c:v>
                </c:pt>
                <c:pt idx="719">
                  <c:v>7.0176171835357595</c:v>
                </c:pt>
                <c:pt idx="720">
                  <c:v>7.0745916828105599</c:v>
                </c:pt>
                <c:pt idx="721">
                  <c:v>7.0745916828105599</c:v>
                </c:pt>
                <c:pt idx="722">
                  <c:v>7.1031226647931298</c:v>
                </c:pt>
                <c:pt idx="723">
                  <c:v>7.1031226647931298</c:v>
                </c:pt>
                <c:pt idx="724">
                  <c:v>7.1318299816457902</c:v>
                </c:pt>
                <c:pt idx="725">
                  <c:v>7.1318299816457902</c:v>
                </c:pt>
                <c:pt idx="726">
                  <c:v>7.1606263134344301</c:v>
                </c:pt>
                <c:pt idx="727">
                  <c:v>7.1606263134344301</c:v>
                </c:pt>
                <c:pt idx="728">
                  <c:v>7.1895843214464499</c:v>
                </c:pt>
                <c:pt idx="729">
                  <c:v>7.1895843214464499</c:v>
                </c:pt>
                <c:pt idx="730">
                  <c:v>7.2235310718775203</c:v>
                </c:pt>
                <c:pt idx="731">
                  <c:v>7.2235310718775203</c:v>
                </c:pt>
                <c:pt idx="732">
                  <c:v>7.2576024890380513</c:v>
                </c:pt>
                <c:pt idx="733">
                  <c:v>7.2576024890380513</c:v>
                </c:pt>
                <c:pt idx="734">
                  <c:v>7.2927321850649287</c:v>
                </c:pt>
                <c:pt idx="735">
                  <c:v>7.2927321850649287</c:v>
                </c:pt>
                <c:pt idx="736">
                  <c:v>7.3281301491027104</c:v>
                </c:pt>
                <c:pt idx="737">
                  <c:v>7.3281301491027104</c:v>
                </c:pt>
                <c:pt idx="738">
                  <c:v>7.3639661389909197</c:v>
                </c:pt>
                <c:pt idx="739">
                  <c:v>7.3639661389909197</c:v>
                </c:pt>
                <c:pt idx="740">
                  <c:v>7.4718916153338508</c:v>
                </c:pt>
                <c:pt idx="741">
                  <c:v>7.4718916153338508</c:v>
                </c:pt>
                <c:pt idx="742">
                  <c:v>7.5098440798066397</c:v>
                </c:pt>
                <c:pt idx="743">
                  <c:v>7.5098440798066397</c:v>
                </c:pt>
                <c:pt idx="744">
                  <c:v>7.5492519008207903</c:v>
                </c:pt>
                <c:pt idx="745">
                  <c:v>7.5492519008207903</c:v>
                </c:pt>
                <c:pt idx="746">
                  <c:v>7.5889644214819505</c:v>
                </c:pt>
                <c:pt idx="747">
                  <c:v>7.5889644214819505</c:v>
                </c:pt>
                <c:pt idx="748">
                  <c:v>7.6309312859590213</c:v>
                </c:pt>
                <c:pt idx="749">
                  <c:v>7.6309312859590213</c:v>
                </c:pt>
                <c:pt idx="750">
                  <c:v>7.678840553964231</c:v>
                </c:pt>
                <c:pt idx="751">
                  <c:v>7.678840553964231</c:v>
                </c:pt>
                <c:pt idx="752">
                  <c:v>7.7303303249882296</c:v>
                </c:pt>
                <c:pt idx="753">
                  <c:v>7.7303303249882296</c:v>
                </c:pt>
                <c:pt idx="754">
                  <c:v>7.7820799995115211</c:v>
                </c:pt>
                <c:pt idx="755">
                  <c:v>7.7820799995115211</c:v>
                </c:pt>
                <c:pt idx="756">
                  <c:v>7.8358200461318503</c:v>
                </c:pt>
                <c:pt idx="757">
                  <c:v>7.8358200461318503</c:v>
                </c:pt>
                <c:pt idx="758">
                  <c:v>7.8904196788059409</c:v>
                </c:pt>
                <c:pt idx="759">
                  <c:v>7.8904196788059409</c:v>
                </c:pt>
                <c:pt idx="760">
                  <c:v>7.9481324484307505</c:v>
                </c:pt>
                <c:pt idx="761">
                  <c:v>7.9481324484307505</c:v>
                </c:pt>
                <c:pt idx="762">
                  <c:v>8.0064300212943191</c:v>
                </c:pt>
                <c:pt idx="763">
                  <c:v>8.0064300212943191</c:v>
                </c:pt>
                <c:pt idx="764">
                  <c:v>8.0647275941578904</c:v>
                </c:pt>
                <c:pt idx="765">
                  <c:v>8.0647275941578904</c:v>
                </c:pt>
                <c:pt idx="766">
                  <c:v>8.1235850028684098</c:v>
                </c:pt>
                <c:pt idx="767">
                  <c:v>8.1235850028684098</c:v>
                </c:pt>
                <c:pt idx="768">
                  <c:v>8.1863850131193594</c:v>
                </c:pt>
                <c:pt idx="769">
                  <c:v>8.1863850131193594</c:v>
                </c:pt>
                <c:pt idx="770">
                  <c:v>8.2525331507179693</c:v>
                </c:pt>
                <c:pt idx="771">
                  <c:v>8.2525331507179693</c:v>
                </c:pt>
                <c:pt idx="772">
                  <c:v>8.3202934659685592</c:v>
                </c:pt>
                <c:pt idx="773">
                  <c:v>8.3202934659685592</c:v>
                </c:pt>
                <c:pt idx="774">
                  <c:v>8.4000149499111991</c:v>
                </c:pt>
                <c:pt idx="775">
                  <c:v>8.4000149499111991</c:v>
                </c:pt>
                <c:pt idx="776">
                  <c:v>8.5005637809211692</c:v>
                </c:pt>
                <c:pt idx="777">
                  <c:v>8.5005637809211692</c:v>
                </c:pt>
                <c:pt idx="778">
                  <c:v>8.6195487434947502</c:v>
                </c:pt>
                <c:pt idx="779">
                  <c:v>8.6195487434947502</c:v>
                </c:pt>
                <c:pt idx="780">
                  <c:v>9.4211316492535708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EB12-CC41-A593-A2981DB418A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95708416"/>
        <c:axId val="195710336"/>
      </c:scatterChart>
      <c:valAx>
        <c:axId val="195708416"/>
        <c:scaling>
          <c:orientation val="minMax"/>
          <c:max val="5"/>
        </c:scaling>
        <c:delete val="0"/>
        <c:axPos val="b"/>
        <c:title>
          <c:tx>
            <c:rich>
              <a:bodyPr/>
              <a:lstStyle/>
              <a:p>
                <a:pPr algn="ctr">
                  <a:defRPr/>
                </a:pPr>
                <a:r>
                  <a:rPr lang="en-US"/>
                  <a:t>Years</a:t>
                </a:r>
              </a:p>
            </c:rich>
          </c:tx>
          <c:overlay val="0"/>
        </c:title>
        <c:numFmt formatCode="0" sourceLinked="0"/>
        <c:majorTickMark val="out"/>
        <c:minorTickMark val="out"/>
        <c:tickLblPos val="nextTo"/>
        <c:spPr>
          <a:ln w="19050"/>
        </c:spPr>
        <c:txPr>
          <a:bodyPr rot="0" vert="horz"/>
          <a:lstStyle/>
          <a:p>
            <a:pPr>
              <a:defRPr/>
            </a:pPr>
            <a:endParaRPr lang="en-US"/>
          </a:p>
        </c:txPr>
        <c:crossAx val="195710336"/>
        <c:crosses val="autoZero"/>
        <c:crossBetween val="midCat"/>
        <c:majorUnit val="1"/>
        <c:minorUnit val="0.5"/>
      </c:valAx>
      <c:valAx>
        <c:axId val="195710336"/>
        <c:scaling>
          <c:orientation val="minMax"/>
          <c:max val="10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Cumulative Incidence</a:t>
                </a:r>
                <a:r>
                  <a:rPr lang="en-US" baseline="0"/>
                  <a:t> </a:t>
                </a:r>
                <a:r>
                  <a:rPr lang="en-US"/>
                  <a:t>(%)</a:t>
                </a:r>
              </a:p>
            </c:rich>
          </c:tx>
          <c:layout>
            <c:manualLayout>
              <c:xMode val="edge"/>
              <c:yMode val="edge"/>
              <c:x val="8.2903433298540784E-3"/>
              <c:y val="0.12461567395992217"/>
            </c:manualLayout>
          </c:layout>
          <c:overlay val="0"/>
        </c:title>
        <c:numFmt formatCode="#,##0" sourceLinked="0"/>
        <c:majorTickMark val="out"/>
        <c:minorTickMark val="none"/>
        <c:tickLblPos val="nextTo"/>
        <c:spPr>
          <a:ln w="19050"/>
        </c:spPr>
        <c:crossAx val="195708416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66788547134962084"/>
          <c:y val="0.57996170732106012"/>
          <c:w val="0.2225832746264583"/>
          <c:h val="0.17012007699295265"/>
        </c:manualLayout>
      </c:layout>
      <c:overlay val="0"/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1800"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2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4998124656911598E-3"/>
          <c:y val="5.9653958780266601E-3"/>
          <c:w val="0.95093938969374603"/>
          <c:h val="0.94107059425545703"/>
        </c:manualLayout>
      </c:layout>
      <c:scatterChart>
        <c:scatterStyle val="lineMarker"/>
        <c:varyColors val="0"/>
        <c:ser>
          <c:idx val="0"/>
          <c:order val="0"/>
          <c:spPr>
            <a:ln w="25400" cap="rnd">
              <a:noFill/>
              <a:round/>
            </a:ln>
            <a:effectLst/>
          </c:spPr>
          <c:marker>
            <c:symbol val="square"/>
            <c:size val="8"/>
            <c:spPr>
              <a:solidFill>
                <a:schemeClr val="tx1"/>
              </a:solidFill>
              <a:ln w="9525">
                <a:noFill/>
              </a:ln>
              <a:effectLst/>
            </c:spPr>
          </c:marker>
          <c:dPt>
            <c:idx val="0"/>
            <c:marker>
              <c:symbol val="square"/>
              <c:size val="8"/>
              <c:spPr>
                <a:solidFill>
                  <a:schemeClr val="tx1"/>
                </a:solidFill>
                <a:ln w="9525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0-6EAC-4C51-A3A5-896B9FDDD568}"/>
              </c:ext>
            </c:extLst>
          </c:dPt>
          <c:errBars>
            <c:errDir val="x"/>
            <c:errBarType val="both"/>
            <c:errValType val="cust"/>
            <c:noEndCap val="0"/>
            <c:plus>
              <c:numRef>
                <c:f>'3PMACE Subgroups Presentation'!$F$2:$F$17</c:f>
                <c:numCache>
                  <c:formatCode>General</c:formatCode>
                  <c:ptCount val="16"/>
                  <c:pt idx="0">
                    <c:v>0.10999999999999999</c:v>
                  </c:pt>
                  <c:pt idx="1">
                    <c:v>0.22000000000000008</c:v>
                  </c:pt>
                  <c:pt idx="2">
                    <c:v>0.1399999999999999</c:v>
                  </c:pt>
                  <c:pt idx="3">
                    <c:v>0.15000000000000002</c:v>
                  </c:pt>
                  <c:pt idx="4">
                    <c:v>0.20999999999999996</c:v>
                  </c:pt>
                  <c:pt idx="5">
                    <c:v>0.15000000000000002</c:v>
                  </c:pt>
                  <c:pt idx="6">
                    <c:v>0.22000000000000008</c:v>
                  </c:pt>
                  <c:pt idx="7">
                    <c:v>0.27</c:v>
                  </c:pt>
                  <c:pt idx="8">
                    <c:v>0.26</c:v>
                  </c:pt>
                  <c:pt idx="9">
                    <c:v>0.21000000000000008</c:v>
                  </c:pt>
                  <c:pt idx="10">
                    <c:v>0.27000000000000013</c:v>
                  </c:pt>
                  <c:pt idx="11">
                    <c:v>0.13</c:v>
                  </c:pt>
                  <c:pt idx="12">
                    <c:v>0.31000000000000005</c:v>
                  </c:pt>
                  <c:pt idx="13">
                    <c:v>0.35</c:v>
                  </c:pt>
                  <c:pt idx="14">
                    <c:v>0.28000000000000003</c:v>
                  </c:pt>
                  <c:pt idx="15">
                    <c:v>0.12</c:v>
                  </c:pt>
                </c:numCache>
              </c:numRef>
            </c:plus>
            <c:minus>
              <c:numRef>
                <c:f>'3PMACE Subgroups Presentation'!$E$2:$E$17</c:f>
                <c:numCache>
                  <c:formatCode>General</c:formatCode>
                  <c:ptCount val="16"/>
                  <c:pt idx="0">
                    <c:v>9.9999999999999978E-2</c:v>
                  </c:pt>
                  <c:pt idx="1">
                    <c:v>0.17000000000000004</c:v>
                  </c:pt>
                  <c:pt idx="2">
                    <c:v>0.1100000000000001</c:v>
                  </c:pt>
                  <c:pt idx="3">
                    <c:v>0.12</c:v>
                  </c:pt>
                  <c:pt idx="4">
                    <c:v>0.16000000000000003</c:v>
                  </c:pt>
                  <c:pt idx="5">
                    <c:v>0.10999999999999999</c:v>
                  </c:pt>
                  <c:pt idx="6">
                    <c:v>0.15999999999999992</c:v>
                  </c:pt>
                  <c:pt idx="7">
                    <c:v>0.19000000000000006</c:v>
                  </c:pt>
                  <c:pt idx="8">
                    <c:v>0.19000000000000006</c:v>
                  </c:pt>
                  <c:pt idx="9">
                    <c:v>0.14999999999999997</c:v>
                  </c:pt>
                  <c:pt idx="10">
                    <c:v>0.19999999999999996</c:v>
                  </c:pt>
                  <c:pt idx="11">
                    <c:v>0.12</c:v>
                  </c:pt>
                  <c:pt idx="12">
                    <c:v>0.22000000000000008</c:v>
                  </c:pt>
                  <c:pt idx="13">
                    <c:v>0.25</c:v>
                  </c:pt>
                  <c:pt idx="14">
                    <c:v>0.20999999999999996</c:v>
                  </c:pt>
                  <c:pt idx="15">
                    <c:v>0.10999999999999999</c:v>
                  </c:pt>
                </c:numCache>
              </c:numRef>
            </c:minus>
            <c:spPr>
              <a:noFill/>
              <a:ln w="25400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'3PMACE Subgroups Presentation'!$B$2:$B$17</c:f>
              <c:numCache>
                <c:formatCode>General</c:formatCode>
                <c:ptCount val="16"/>
                <c:pt idx="0">
                  <c:v>0.75</c:v>
                </c:pt>
                <c:pt idx="1">
                  <c:v>0.86</c:v>
                </c:pt>
                <c:pt idx="2">
                  <c:v>0.68</c:v>
                </c:pt>
                <c:pt idx="3">
                  <c:v>0.75</c:v>
                </c:pt>
                <c:pt idx="4">
                  <c:v>0.74</c:v>
                </c:pt>
                <c:pt idx="5">
                  <c:v>0.76</c:v>
                </c:pt>
                <c:pt idx="6">
                  <c:v>0.71</c:v>
                </c:pt>
                <c:pt idx="7">
                  <c:v>0.77</c:v>
                </c:pt>
                <c:pt idx="8">
                  <c:v>0.78</c:v>
                </c:pt>
                <c:pt idx="9">
                  <c:v>0.6</c:v>
                </c:pt>
                <c:pt idx="10">
                  <c:v>0.85</c:v>
                </c:pt>
                <c:pt idx="11">
                  <c:v>0.7</c:v>
                </c:pt>
                <c:pt idx="12">
                  <c:v>0.81</c:v>
                </c:pt>
                <c:pt idx="13">
                  <c:v>0.88</c:v>
                </c:pt>
                <c:pt idx="14">
                  <c:v>0.74</c:v>
                </c:pt>
                <c:pt idx="15">
                  <c:v>0.75</c:v>
                </c:pt>
              </c:numCache>
            </c:numRef>
          </c:xVal>
          <c:yVal>
            <c:numRef>
              <c:f>'3PMACE Subgroups Presentation'!$G$2:$G$17</c:f>
              <c:numCache>
                <c:formatCode>General</c:formatCode>
                <c:ptCount val="16"/>
                <c:pt idx="0">
                  <c:v>54</c:v>
                </c:pt>
                <c:pt idx="1">
                  <c:v>48</c:v>
                </c:pt>
                <c:pt idx="2">
                  <c:v>46</c:v>
                </c:pt>
                <c:pt idx="3">
                  <c:v>42</c:v>
                </c:pt>
                <c:pt idx="4">
                  <c:v>40</c:v>
                </c:pt>
                <c:pt idx="5">
                  <c:v>34</c:v>
                </c:pt>
                <c:pt idx="6">
                  <c:v>32</c:v>
                </c:pt>
                <c:pt idx="7">
                  <c:v>24</c:v>
                </c:pt>
                <c:pt idx="8">
                  <c:v>22</c:v>
                </c:pt>
                <c:pt idx="9">
                  <c:v>20</c:v>
                </c:pt>
                <c:pt idx="10">
                  <c:v>18</c:v>
                </c:pt>
                <c:pt idx="11">
                  <c:v>12</c:v>
                </c:pt>
                <c:pt idx="12">
                  <c:v>10</c:v>
                </c:pt>
                <c:pt idx="13">
                  <c:v>8</c:v>
                </c:pt>
                <c:pt idx="14">
                  <c:v>4</c:v>
                </c:pt>
                <c:pt idx="15">
                  <c:v>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6EAC-4C51-A3A5-896B9FDDD56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334297536"/>
        <c:axId val="-334295216"/>
      </c:scatterChart>
      <c:valAx>
        <c:axId val="-334297536"/>
        <c:scaling>
          <c:logBase val="10"/>
          <c:orientation val="minMax"/>
          <c:max val="1.5"/>
          <c:min val="0.25"/>
        </c:scaling>
        <c:delete val="0"/>
        <c:axPos val="b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1"/>
        <c:majorTickMark val="out"/>
        <c:minorTickMark val="out"/>
        <c:tickLblPos val="none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334295216"/>
        <c:crossesAt val="0"/>
        <c:crossBetween val="midCat"/>
      </c:valAx>
      <c:valAx>
        <c:axId val="-334295216"/>
        <c:scaling>
          <c:orientation val="minMax"/>
          <c:max val="55"/>
          <c:min val="0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one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334297536"/>
        <c:crossesAt val="1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4998124656911598E-3"/>
          <c:y val="5.9653958780266601E-3"/>
          <c:w val="0.95093938969374603"/>
          <c:h val="0.94107059425545703"/>
        </c:manualLayout>
      </c:layout>
      <c:scatterChart>
        <c:scatterStyle val="lineMarker"/>
        <c:varyColors val="0"/>
        <c:ser>
          <c:idx val="0"/>
          <c:order val="0"/>
          <c:spPr>
            <a:ln w="25400" cap="rnd">
              <a:noFill/>
              <a:round/>
            </a:ln>
            <a:effectLst/>
          </c:spPr>
          <c:marker>
            <c:symbol val="square"/>
            <c:size val="8"/>
            <c:spPr>
              <a:solidFill>
                <a:schemeClr val="tx1"/>
              </a:solidFill>
              <a:ln w="9525">
                <a:noFill/>
              </a:ln>
              <a:effectLst/>
            </c:spPr>
          </c:marker>
          <c:dPt>
            <c:idx val="0"/>
            <c:marker>
              <c:symbol val="square"/>
              <c:size val="8"/>
              <c:spPr>
                <a:solidFill>
                  <a:schemeClr val="tx1"/>
                </a:solidFill>
                <a:ln w="9525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0-0D66-4C62-8E22-2E07048E969C}"/>
              </c:ext>
            </c:extLst>
          </c:dPt>
          <c:errBars>
            <c:errDir val="x"/>
            <c:errBarType val="both"/>
            <c:errValType val="cust"/>
            <c:noEndCap val="0"/>
            <c:plus>
              <c:numRef>
                <c:f>'4PMACE Subgroups Presentation'!$F$2:$F$17</c:f>
                <c:numCache>
                  <c:formatCode>General</c:formatCode>
                  <c:ptCount val="16"/>
                  <c:pt idx="0">
                    <c:v>7.999999999999996E-2</c:v>
                  </c:pt>
                  <c:pt idx="1">
                    <c:v>0.14000000000000001</c:v>
                  </c:pt>
                  <c:pt idx="2">
                    <c:v>9.9999999999999978E-2</c:v>
                  </c:pt>
                  <c:pt idx="3">
                    <c:v>0.10000000000000009</c:v>
                  </c:pt>
                  <c:pt idx="4">
                    <c:v>0.15000000000000002</c:v>
                  </c:pt>
                  <c:pt idx="5">
                    <c:v>9.9999999999999978E-2</c:v>
                  </c:pt>
                  <c:pt idx="6">
                    <c:v>0.16000000000000003</c:v>
                  </c:pt>
                  <c:pt idx="7">
                    <c:v>0.18000000000000005</c:v>
                  </c:pt>
                  <c:pt idx="8">
                    <c:v>0.17000000000000004</c:v>
                  </c:pt>
                  <c:pt idx="9">
                    <c:v>0.16000000000000003</c:v>
                  </c:pt>
                  <c:pt idx="10">
                    <c:v>0.18000000000000005</c:v>
                  </c:pt>
                  <c:pt idx="11">
                    <c:v>9.9999999999999978E-2</c:v>
                  </c:pt>
                  <c:pt idx="12">
                    <c:v>0.18999999999999995</c:v>
                  </c:pt>
                  <c:pt idx="13">
                    <c:v>0.23000000000000009</c:v>
                  </c:pt>
                  <c:pt idx="14">
                    <c:v>0.18999999999999995</c:v>
                  </c:pt>
                  <c:pt idx="15">
                    <c:v>8.9999999999999969E-2</c:v>
                  </c:pt>
                </c:numCache>
              </c:numRef>
            </c:plus>
            <c:minus>
              <c:numRef>
                <c:f>'4PMACE Subgroups Presentation'!$E$2:$E$17</c:f>
                <c:numCache>
                  <c:formatCode>General</c:formatCode>
                  <c:ptCount val="16"/>
                  <c:pt idx="0">
                    <c:v>8.0000000000000071E-2</c:v>
                  </c:pt>
                  <c:pt idx="1">
                    <c:v>0.12</c:v>
                  </c:pt>
                  <c:pt idx="2">
                    <c:v>9.000000000000008E-2</c:v>
                  </c:pt>
                  <c:pt idx="3">
                    <c:v>8.9999999999999969E-2</c:v>
                  </c:pt>
                  <c:pt idx="4">
                    <c:v>0.12</c:v>
                  </c:pt>
                  <c:pt idx="5">
                    <c:v>8.9999999999999969E-2</c:v>
                  </c:pt>
                  <c:pt idx="6">
                    <c:v>0.14000000000000001</c:v>
                  </c:pt>
                  <c:pt idx="7">
                    <c:v>0.14000000000000001</c:v>
                  </c:pt>
                  <c:pt idx="8">
                    <c:v>0.15000000000000002</c:v>
                  </c:pt>
                  <c:pt idx="9">
                    <c:v>0.13</c:v>
                  </c:pt>
                  <c:pt idx="10">
                    <c:v>0.14999999999999991</c:v>
                  </c:pt>
                  <c:pt idx="11">
                    <c:v>9.000000000000008E-2</c:v>
                  </c:pt>
                  <c:pt idx="12">
                    <c:v>0.15000000000000002</c:v>
                  </c:pt>
                  <c:pt idx="13">
                    <c:v>0.18000000000000005</c:v>
                  </c:pt>
                  <c:pt idx="14">
                    <c:v>0.15000000000000002</c:v>
                  </c:pt>
                  <c:pt idx="15">
                    <c:v>8.0000000000000071E-2</c:v>
                  </c:pt>
                </c:numCache>
              </c:numRef>
            </c:minus>
            <c:spPr>
              <a:noFill/>
              <a:ln w="25400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'4PMACE Subgroups Presentation'!$B$2:$B$17</c:f>
              <c:numCache>
                <c:formatCode>General</c:formatCode>
                <c:ptCount val="16"/>
                <c:pt idx="0">
                  <c:v>0.81</c:v>
                </c:pt>
                <c:pt idx="1">
                  <c:v>0.83</c:v>
                </c:pt>
                <c:pt idx="2">
                  <c:v>0.79</c:v>
                </c:pt>
                <c:pt idx="3">
                  <c:v>0.83</c:v>
                </c:pt>
                <c:pt idx="4">
                  <c:v>0.77</c:v>
                </c:pt>
                <c:pt idx="5">
                  <c:v>0.84</c:v>
                </c:pt>
                <c:pt idx="6">
                  <c:v>0.74</c:v>
                </c:pt>
                <c:pt idx="7">
                  <c:v>0.83</c:v>
                </c:pt>
                <c:pt idx="8">
                  <c:v>0.88</c:v>
                </c:pt>
                <c:pt idx="9">
                  <c:v>0.7</c:v>
                </c:pt>
                <c:pt idx="10">
                  <c:v>0.83</c:v>
                </c:pt>
                <c:pt idx="11">
                  <c:v>0.8</c:v>
                </c:pt>
                <c:pt idx="12">
                  <c:v>0.79</c:v>
                </c:pt>
                <c:pt idx="13">
                  <c:v>0.87</c:v>
                </c:pt>
                <c:pt idx="14">
                  <c:v>0.8</c:v>
                </c:pt>
                <c:pt idx="15">
                  <c:v>0.81</c:v>
                </c:pt>
              </c:numCache>
            </c:numRef>
          </c:xVal>
          <c:yVal>
            <c:numRef>
              <c:f>'4PMACE Subgroups Presentation'!$G$2:$G$17</c:f>
              <c:numCache>
                <c:formatCode>General</c:formatCode>
                <c:ptCount val="16"/>
                <c:pt idx="0">
                  <c:v>54</c:v>
                </c:pt>
                <c:pt idx="1">
                  <c:v>48</c:v>
                </c:pt>
                <c:pt idx="2">
                  <c:v>46</c:v>
                </c:pt>
                <c:pt idx="3">
                  <c:v>42</c:v>
                </c:pt>
                <c:pt idx="4">
                  <c:v>40</c:v>
                </c:pt>
                <c:pt idx="5">
                  <c:v>34</c:v>
                </c:pt>
                <c:pt idx="6">
                  <c:v>32</c:v>
                </c:pt>
                <c:pt idx="7">
                  <c:v>24</c:v>
                </c:pt>
                <c:pt idx="8">
                  <c:v>22</c:v>
                </c:pt>
                <c:pt idx="9">
                  <c:v>20</c:v>
                </c:pt>
                <c:pt idx="10">
                  <c:v>18</c:v>
                </c:pt>
                <c:pt idx="11">
                  <c:v>12</c:v>
                </c:pt>
                <c:pt idx="12">
                  <c:v>10</c:v>
                </c:pt>
                <c:pt idx="13">
                  <c:v>8</c:v>
                </c:pt>
                <c:pt idx="14">
                  <c:v>4</c:v>
                </c:pt>
                <c:pt idx="15">
                  <c:v>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0D66-4C62-8E22-2E07048E969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334297536"/>
        <c:axId val="-334295216"/>
      </c:scatterChart>
      <c:valAx>
        <c:axId val="-334297536"/>
        <c:scaling>
          <c:logBase val="10"/>
          <c:orientation val="minMax"/>
          <c:max val="1.5"/>
          <c:min val="0.25"/>
        </c:scaling>
        <c:delete val="0"/>
        <c:axPos val="b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1"/>
        <c:majorTickMark val="out"/>
        <c:minorTickMark val="out"/>
        <c:tickLblPos val="none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334295216"/>
        <c:crosses val="autoZero"/>
        <c:crossBetween val="midCat"/>
      </c:valAx>
      <c:valAx>
        <c:axId val="-334295216"/>
        <c:scaling>
          <c:orientation val="minMax"/>
          <c:max val="55"/>
          <c:min val="0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one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334297536"/>
        <c:crossesAt val="1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0.08323</cdr:x>
      <cdr:y>0.88919</cdr:y>
    </cdr:from>
    <cdr:to>
      <cdr:x>0.12225</cdr:x>
      <cdr:y>0.94028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51857805-CF5E-C703-553E-3101B1BD081A}"/>
            </a:ext>
          </a:extLst>
        </cdr:cNvPr>
        <cdr:cNvSpPr txBox="1"/>
      </cdr:nvSpPr>
      <cdr:spPr>
        <a:xfrm xmlns:a="http://schemas.openxmlformats.org/drawingml/2006/main">
          <a:off x="807312" y="5571064"/>
          <a:ext cx="378480" cy="32009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600" kern="1200" dirty="0">
              <a:latin typeface="Arial" panose="020B0604020202020204" pitchFamily="34" charset="0"/>
              <a:cs typeface="Arial" panose="020B0604020202020204" pitchFamily="34" charset="0"/>
            </a:rPr>
            <a:t>0</a:t>
          </a:r>
        </a:p>
      </cdr:txBody>
    </cdr:sp>
  </cdr:relSizeAnchor>
  <cdr:relSizeAnchor xmlns:cdr="http://schemas.openxmlformats.org/drawingml/2006/chartDrawing">
    <cdr:from>
      <cdr:x>0.22499</cdr:x>
      <cdr:y>0.88919</cdr:y>
    </cdr:from>
    <cdr:to>
      <cdr:x>0.26401</cdr:x>
      <cdr:y>0.9349</cdr:y>
    </cdr:to>
    <cdr:sp macro="" textlink="">
      <cdr:nvSpPr>
        <cdr:cNvPr id="3" name="TextBox 1">
          <a:extLst xmlns:a="http://schemas.openxmlformats.org/drawingml/2006/main">
            <a:ext uri="{FF2B5EF4-FFF2-40B4-BE49-F238E27FC236}">
              <a16:creationId xmlns:a16="http://schemas.microsoft.com/office/drawing/2014/main" id="{5D21A974-2F92-D856-44EB-57566D749FEC}"/>
            </a:ext>
          </a:extLst>
        </cdr:cNvPr>
        <cdr:cNvSpPr txBox="1"/>
      </cdr:nvSpPr>
      <cdr:spPr>
        <a:xfrm xmlns:a="http://schemas.openxmlformats.org/drawingml/2006/main">
          <a:off x="2182342" y="5571064"/>
          <a:ext cx="378481" cy="28639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600" kern="1200" dirty="0">
              <a:latin typeface="Arial" panose="020B0604020202020204" pitchFamily="34" charset="0"/>
              <a:cs typeface="Arial" panose="020B0604020202020204" pitchFamily="34" charset="0"/>
            </a:rPr>
            <a:t>48</a:t>
          </a:r>
        </a:p>
      </cdr:txBody>
    </cdr:sp>
  </cdr:relSizeAnchor>
  <cdr:relSizeAnchor xmlns:cdr="http://schemas.openxmlformats.org/drawingml/2006/chartDrawing">
    <cdr:from>
      <cdr:x>0.37848</cdr:x>
      <cdr:y>0.88919</cdr:y>
    </cdr:from>
    <cdr:to>
      <cdr:x>0.4175</cdr:x>
      <cdr:y>0.94028</cdr:y>
    </cdr:to>
    <cdr:sp macro="" textlink="">
      <cdr:nvSpPr>
        <cdr:cNvPr id="4" name="TextBox 1">
          <a:extLst xmlns:a="http://schemas.openxmlformats.org/drawingml/2006/main">
            <a:ext uri="{FF2B5EF4-FFF2-40B4-BE49-F238E27FC236}">
              <a16:creationId xmlns:a16="http://schemas.microsoft.com/office/drawing/2014/main" id="{A9391FD7-4300-828D-D922-B7992B132474}"/>
            </a:ext>
          </a:extLst>
        </cdr:cNvPr>
        <cdr:cNvSpPr txBox="1"/>
      </cdr:nvSpPr>
      <cdr:spPr>
        <a:xfrm xmlns:a="http://schemas.openxmlformats.org/drawingml/2006/main">
          <a:off x="3671173" y="5571064"/>
          <a:ext cx="378480" cy="32009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600" kern="1200" dirty="0">
              <a:latin typeface="Arial" panose="020B0604020202020204" pitchFamily="34" charset="0"/>
              <a:cs typeface="Arial" panose="020B0604020202020204" pitchFamily="34" charset="0"/>
            </a:rPr>
            <a:t>96</a:t>
          </a:r>
        </a:p>
      </cdr:txBody>
    </cdr:sp>
  </cdr:relSizeAnchor>
  <cdr:relSizeAnchor xmlns:cdr="http://schemas.openxmlformats.org/drawingml/2006/chartDrawing">
    <cdr:from>
      <cdr:x>0.77114</cdr:x>
      <cdr:y>0.88919</cdr:y>
    </cdr:from>
    <cdr:to>
      <cdr:x>0.88474</cdr:x>
      <cdr:y>0.97356</cdr:y>
    </cdr:to>
    <cdr:sp macro="" textlink="">
      <cdr:nvSpPr>
        <cdr:cNvPr id="5" name="TextBox 1">
          <a:extLst xmlns:a="http://schemas.openxmlformats.org/drawingml/2006/main">
            <a:ext uri="{FF2B5EF4-FFF2-40B4-BE49-F238E27FC236}">
              <a16:creationId xmlns:a16="http://schemas.microsoft.com/office/drawing/2014/main" id="{3699784F-D874-A640-9985-FE632399F5B4}"/>
            </a:ext>
          </a:extLst>
        </cdr:cNvPr>
        <cdr:cNvSpPr txBox="1"/>
      </cdr:nvSpPr>
      <cdr:spPr>
        <a:xfrm xmlns:a="http://schemas.openxmlformats.org/drawingml/2006/main">
          <a:off x="7479831" y="5571064"/>
          <a:ext cx="1101796" cy="52859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600" kern="1200" dirty="0">
              <a:latin typeface="Arial" panose="020B0604020202020204" pitchFamily="34" charset="0"/>
              <a:cs typeface="Arial" panose="020B0604020202020204" pitchFamily="34" charset="0"/>
            </a:rPr>
            <a:t>EOS</a:t>
          </a:r>
        </a:p>
        <a:p xmlns:a="http://schemas.openxmlformats.org/drawingml/2006/main">
          <a:pPr algn="ctr"/>
          <a:r>
            <a:rPr lang="en-US" sz="1600" kern="1200" dirty="0">
              <a:latin typeface="Arial" panose="020B0604020202020204" pitchFamily="34" charset="0"/>
              <a:cs typeface="Arial" panose="020B0604020202020204" pitchFamily="34" charset="0"/>
            </a:rPr>
            <a:t>(median of 240)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6AE25A53-DD76-6644-A191-6C0EDCA26362}" type="datetimeFigureOut">
              <a:rPr lang="en-US" smtClean="0"/>
              <a:t>11/2/25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6F059BED-05A9-6649-A7BC-E39F0930D2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814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059BED-05A9-6649-A7BC-E39F0930D23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8978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C57053-EB75-46AA-BBB6-DCB5628FC0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6484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tiff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93ADAF8-BFC8-40D8-AEAD-30421820D03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428FB93-DE03-D65B-EF38-8F81BF6AAFDB}"/>
              </a:ext>
            </a:extLst>
          </p:cNvPr>
          <p:cNvSpPr/>
          <p:nvPr userDrawn="1"/>
        </p:nvSpPr>
        <p:spPr>
          <a:xfrm>
            <a:off x="0" y="6088284"/>
            <a:ext cx="5034987" cy="8565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2185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A80FAB1-692C-462F-9F2B-FFDE739D4D5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97872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76201"/>
            <a:ext cx="2743200" cy="60499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76201"/>
            <a:ext cx="8026400" cy="60499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CAC87E1-79BD-4D2F-9BA1-87DBF5FC5D6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65458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8"/>
          <p:cNvSpPr txBox="1">
            <a:spLocks noChangeArrowheads="1"/>
          </p:cNvSpPr>
          <p:nvPr userDrawn="1"/>
        </p:nvSpPr>
        <p:spPr bwMode="auto">
          <a:xfrm>
            <a:off x="1462618" y="6269038"/>
            <a:ext cx="62611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>
                <a:solidFill>
                  <a:srgbClr val="990000"/>
                </a:solidFill>
                <a:ea typeface="MS PGothic" pitchFamily="34" charset="-128"/>
                <a:cs typeface="Arial" pitchFamily="34" charset="0"/>
              </a:rPr>
              <a:t>An Academic Research Organization of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>
                <a:solidFill>
                  <a:srgbClr val="990000"/>
                </a:solidFill>
                <a:ea typeface="MS PGothic" pitchFamily="34" charset="-128"/>
                <a:cs typeface="Arial" pitchFamily="34" charset="0"/>
              </a:rPr>
              <a:t>Brigham and Women’s Hospital and Harvard Medical School</a:t>
            </a:r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16000" y="990601"/>
            <a:ext cx="10363200" cy="1470025"/>
          </a:xfrm>
          <a:prstGeom prst="rect">
            <a:avLst/>
          </a:prstGeom>
        </p:spPr>
        <p:txBody>
          <a:bodyPr/>
          <a:lstStyle>
            <a:lvl1pPr algn="l">
              <a:defRPr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016000" y="2667000"/>
            <a:ext cx="8534400" cy="1752600"/>
          </a:xfrm>
        </p:spPr>
        <p:txBody>
          <a:bodyPr/>
          <a:lstStyle>
            <a:lvl1pPr marL="0" indent="0">
              <a:buFontTx/>
              <a:buNone/>
              <a:defRPr b="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sz="quarter" idx="10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C1CC48-1582-4107-B64F-78B4AB7A35B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 l="2838" t="5727" r="83394" b="33792"/>
          <a:stretch>
            <a:fillRect/>
          </a:stretch>
        </p:blipFill>
        <p:spPr bwMode="auto">
          <a:xfrm>
            <a:off x="289998" y="6281737"/>
            <a:ext cx="494884" cy="429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" descr="HMS_Affiliate_NEW_8.eps"/>
          <p:cNvPicPr>
            <a:picLocks noChangeAspect="1"/>
          </p:cNvPicPr>
          <p:nvPr userDrawn="1"/>
        </p:nvPicPr>
        <p:blipFill>
          <a:blip r:embed="rId3" cstate="print"/>
          <a:srcRect r="85854"/>
          <a:stretch>
            <a:fillRect/>
          </a:stretch>
        </p:blipFill>
        <p:spPr bwMode="auto">
          <a:xfrm>
            <a:off x="927101" y="6281737"/>
            <a:ext cx="474537" cy="429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 descr="TIMI heart_type inside_F.tif"/>
          <p:cNvPicPr>
            <a:picLocks noChangeAspect="1"/>
          </p:cNvPicPr>
          <p:nvPr userDrawn="1"/>
        </p:nvPicPr>
        <p:blipFill>
          <a:blip r:embed="rId4" cstate="print"/>
          <a:srcRect b="34756"/>
          <a:stretch>
            <a:fillRect/>
          </a:stretch>
        </p:blipFill>
        <p:spPr>
          <a:xfrm>
            <a:off x="302685" y="269875"/>
            <a:ext cx="565553" cy="686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531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08031" y="76200"/>
            <a:ext cx="8663354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049019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4165600" y="6477000"/>
            <a:ext cx="3860800" cy="3810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Confidential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E46E30-BD7A-4F86-9BB2-4566556D37B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95788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9763" y="76200"/>
            <a:ext cx="105664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371601"/>
            <a:ext cx="5384800" cy="4754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371601"/>
            <a:ext cx="5384800" cy="4754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4165600" y="6477000"/>
            <a:ext cx="3860800" cy="3810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Confidential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F9B6FD-9D7A-472D-AB6F-68B34B4BE34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50159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4165600" y="6477000"/>
            <a:ext cx="3860800" cy="3810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Confidential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1BF5AE-E535-4D28-A507-91497672F90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33421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9763" y="76200"/>
            <a:ext cx="105664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4165600" y="6477000"/>
            <a:ext cx="3860800" cy="3810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Confidential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19B17E-724B-4E7D-BD56-BF81E956DCF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74236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4165600" y="6477000"/>
            <a:ext cx="3860800" cy="3810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Confidential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DB7C1F-FD08-417B-B66F-C2D961FAFBD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137153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4165600" y="6477000"/>
            <a:ext cx="3860800" cy="3810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Confidential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209DDC-CC9C-4FC8-9D83-7A09B6319A7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57274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E231937-4DFA-4C9D-896E-A92E0EDB695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22676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4165600" y="6477000"/>
            <a:ext cx="3860800" cy="3810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Confidential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E4ACAC-ACAB-490C-8D63-8E795D3A590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75807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9763" y="76200"/>
            <a:ext cx="105664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4165600" y="6477000"/>
            <a:ext cx="3860800" cy="3810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Confidential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2B45FE-B40D-462D-8448-75C9DA4A4F0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61015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76201"/>
            <a:ext cx="2743200" cy="6049963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76201"/>
            <a:ext cx="8026400" cy="60499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4165600" y="6477000"/>
            <a:ext cx="3860800" cy="3810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Confidential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6D6A39-76CD-4AE9-8BE2-6D9A7F49763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8744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74CA1B-C6E5-400E-05C7-76681E2008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3430CE1-0B45-A69E-D2F5-EF25AF1D5D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A8CAA9-5645-27A7-4078-7FF498CAF8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85EB7-CE59-444E-8B8E-23CA06A5691F}" type="datetimeFigureOut">
              <a:rPr lang="en-US" smtClean="0"/>
              <a:t>11/2/25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B64E54-32A9-BD8C-A040-4AA780DDF6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083891-C12E-B02D-1160-CB69F17A7C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28AFB-282D-48AB-9283-53560876A7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63759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E94D5D-18D4-E3EE-90BE-E605B2B573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637DA8-EB7C-59EA-CC88-01F72E2DAD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45D096-4A7A-5FC1-450E-EDB8831181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85EB7-CE59-444E-8B8E-23CA06A5691F}" type="datetimeFigureOut">
              <a:rPr lang="en-US" smtClean="0"/>
              <a:t>11/2/25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19D6F1-8024-3F32-275E-80B7A1A239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17C022-7174-3169-241E-3F5A4F5CE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28AFB-282D-48AB-9283-53560876A7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89869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63E16A-BC97-32D2-B37C-20962BB4E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E7E31C-877B-F3DE-49D2-EC5D9CAEF7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F1CE74-7490-13C0-0FFA-7D4A233230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85EB7-CE59-444E-8B8E-23CA06A5691F}" type="datetimeFigureOut">
              <a:rPr lang="en-US" smtClean="0"/>
              <a:t>11/2/25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CEE217-2E77-981E-12DC-5DC23CC7D6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47453D-C5BA-01D7-A753-FBA7895E6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28AFB-282D-48AB-9283-53560876A7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3102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0D1B9E-900C-BC2C-C7B7-2619B94FDD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D3CB78-1574-4C73-0A23-FBED761F93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91FCA72-11E1-ACA2-F666-D0A881DB53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8CCD7A-82E7-AE48-18CD-62BCA96EF5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85EB7-CE59-444E-8B8E-23CA06A5691F}" type="datetimeFigureOut">
              <a:rPr lang="en-US" smtClean="0"/>
              <a:t>11/2/25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F1C8BE-A83E-EC83-63E1-07A326CC1F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42E9F8-DE42-1D9C-21F5-9375311C0D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28AFB-282D-48AB-9283-53560876A7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86756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573482-73B2-C42D-AB43-18AE4E6AEE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6FE173-18A8-EC24-F0EF-7E96245B2C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6FAF85-3AFA-BD3A-6F6C-6BD2230683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51562A-C476-C908-ED90-B27B40ACD11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CFA278B-16AE-B2BB-1E23-11284811517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82A1758-039F-B4A3-C095-B19F578DDB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85EB7-CE59-444E-8B8E-23CA06A5691F}" type="datetimeFigureOut">
              <a:rPr lang="en-US" smtClean="0"/>
              <a:t>11/2/25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AD2B461-B949-55E5-08CA-E0ACB08880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B4F045E-361F-B368-5F77-9C5EBFD6C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28AFB-282D-48AB-9283-53560876A7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22405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30062F-43E0-9387-6687-AF53240C33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5AE783B-572B-F8BC-4489-9FFDCBE131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85EB7-CE59-444E-8B8E-23CA06A5691F}" type="datetimeFigureOut">
              <a:rPr lang="en-US" smtClean="0"/>
              <a:t>11/2/25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18C9E1-1D24-AFF1-D82B-D2A9654C42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CB0241-3AF2-519F-E34A-C2EACE0FB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28AFB-282D-48AB-9283-53560876A7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59366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AB7B118-4EFC-ECB4-77D0-F76B41F9A5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85EB7-CE59-444E-8B8E-23CA06A5691F}" type="datetimeFigureOut">
              <a:rPr lang="en-US" smtClean="0"/>
              <a:t>11/2/25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1F562B-DDBD-D2E8-9CBB-2384AB13D6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28AFB-282D-48AB-9283-53560876A7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3749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8BB234B-2104-4203-A732-FE7586F3A40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871119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39F56B-02D0-424F-8E91-B65419B951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48A474-4036-7716-07A6-C3060D213F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B98762-D125-CC13-6E7C-2BC561772A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78AFD7-8F58-1BC4-9948-A229FBBC1E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85EB7-CE59-444E-8B8E-23CA06A5691F}" type="datetimeFigureOut">
              <a:rPr lang="en-US" smtClean="0"/>
              <a:t>11/2/25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C146CB-6A87-FC93-B03C-0FAFA5977E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E01424-D3B3-B09E-00CD-F8FC66FF06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28AFB-282D-48AB-9283-53560876A7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95136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9135F2-D475-8079-3327-FB7A2004AC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F96FA75-4097-9486-DEB0-2FC9E51CFF6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0DF41D-5D8A-97A0-3FD6-3115C82A53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C053A6-EC4F-BA5F-A066-1C2279E7DF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85EB7-CE59-444E-8B8E-23CA06A5691F}" type="datetimeFigureOut">
              <a:rPr lang="en-US" smtClean="0"/>
              <a:t>11/2/25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00B16D-42E7-7172-2EB8-38352E7C39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975E7B-6171-A955-09BC-C7C19CEF83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28AFB-282D-48AB-9283-53560876A7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9914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635B8A-A01A-5F09-FBA2-3466356C96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0D2ABEB-3CA4-FAFD-A15F-A80E9F4E0B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1055A9-61B3-A671-7947-0FFB119DC3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85EB7-CE59-444E-8B8E-23CA06A5691F}" type="datetimeFigureOut">
              <a:rPr lang="en-US" smtClean="0"/>
              <a:t>11/2/25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0B6C23-275F-8B8A-DF5B-929D2E40C5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E3238A-BD0B-904C-0A9D-E8C9514818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28AFB-282D-48AB-9283-53560876A7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91335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D37AA48-EF0C-D754-6977-1A147429AD7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2BFB3C-48D1-BF30-2250-D6D2B5DEC0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732D35-4B19-3E9F-F9E9-2CE83563F9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85EB7-CE59-444E-8B8E-23CA06A5691F}" type="datetimeFigureOut">
              <a:rPr lang="en-US" smtClean="0"/>
              <a:t>11/2/25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A76515-E247-1C51-4161-9F51474A5B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98FAB7-6755-28AB-F19F-35885D810D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28AFB-282D-48AB-9283-53560876A7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71322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7C262E-F969-4188-BCCE-CF507C396A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0864582-B817-4D40-8005-5BFE4BF7B2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E22D8F-B17B-4BD5-8022-B8F057881C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C8708-64F1-4EC1-BB93-94EDC636856B}" type="datetime1">
              <a:rPr lang="en-US" smtClean="0"/>
              <a:t>11/2/25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F4E01B-6ED3-45C8-872B-417422BAF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14539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700"/>
            </a:lvl1pPr>
          </a:lstStyle>
          <a:p>
            <a:r>
              <a:rPr lang="en-US"/>
              <a:t>Amgen Confidential Information: For participating Executive Committee members only Do not copy or distribute. the information contained within this presentation is not intended to replace any information in the Protocol or Investigator's Brochure.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0A7F2-7BE0-4AD9-A8F9-2CEDFA89A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41D54-A83A-49F9-B718-9D546EAAD9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16134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5F89E6-7C85-4231-B43D-214D4A836C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944D3A-FAD9-4804-80C4-E4FA7EB369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83DFB1-7255-43EF-8B8D-5CC643B65B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628BE-E422-4C0A-9085-A6285C5E145E}" type="datetime1">
              <a:rPr lang="en-US" smtClean="0"/>
              <a:t>11/2/25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D036F0-B355-434C-BE97-5E93213DAE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91440" y="6492875"/>
            <a:ext cx="5685905" cy="365125"/>
          </a:xfrm>
          <a:prstGeom prst="rect">
            <a:avLst/>
          </a:prstGeom>
        </p:spPr>
        <p:txBody>
          <a:bodyPr/>
          <a:lstStyle>
            <a:lvl1pPr>
              <a:defRPr sz="800"/>
            </a:lvl1pPr>
          </a:lstStyle>
          <a:p>
            <a:r>
              <a:rPr lang="en-US"/>
              <a:t>Amgen Confidential Information: For participating Executive Committee members only Do not copy or distribute. the information contained within this presentation is not intended to replace any information in the Protocol or Investigator's Brochure.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CA04EA-CC68-43AC-B326-FC73272C6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41D54-A83A-49F9-B718-9D546EAAD9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7834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28367-9BEB-414F-AE85-9CD06DE27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10880D-BCB3-430F-8D82-62BDEBBB9F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405B34-6F31-4445-A422-2F154C0DC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1C2C7-EADC-49FF-A380-13F5771C640C}" type="datetime1">
              <a:rPr lang="en-US" smtClean="0"/>
              <a:t>11/2/25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82BD4B-79FF-448C-BFF1-DB4C0D452E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Amgen Confidential Information: For participating Executive Committee members only Do not copy or distribute. the information contained within this presentation is not intended to replace any information in the Protocol or Investigator's Brochure.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1B0648-EA9C-43ED-AE69-B89FA28536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41D54-A83A-49F9-B718-9D546EAAD9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74118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DC9FAB-6816-497A-B8AB-B5431CAF73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623B23-2707-4959-8BA3-44805E81F5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F87DB4-EA49-494D-BB29-AE4761AE85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5BD488-EF46-44CF-AC48-6C43692F14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A224D-697E-4BB1-AC86-5C2220F007B8}" type="datetime1">
              <a:rPr lang="en-US" smtClean="0"/>
              <a:t>11/2/25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2F904E-4ADE-4C8F-9246-9F4353736A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Amgen Confidential Information: For participating Executive Committee members only Do not copy or distribute. the information contained within this presentation is not intended to replace any information in the Protocol or Investigator's Brochure.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2ACA81-A63F-4C2E-9F3E-7266A7BD6C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41D54-A83A-49F9-B718-9D546EAAD9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86509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E44682-6221-455E-8369-0FD62066DE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3F17F3-B941-46B8-A63D-11F12A6E4A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4A76D0-0E0A-4324-9BE8-55FDE4DDA0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B1EA3F-F21E-4384-86EE-9E81A83DA3C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ACAFD8D-A2ED-4F8B-B7EB-6B372C4E3E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151852F-A30E-4523-AE5B-00C6EA1D71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2CB49-A361-43F4-B4B5-E996522C7628}" type="datetime1">
              <a:rPr lang="en-US" smtClean="0"/>
              <a:t>11/2/25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C997C8E-DEA2-4451-A40A-4F188870C6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51015" y="6361776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Amgen Confidential Information: For participating Executive Committee members only Do not copy or distribute. the information contained within this presentation is not intended to replace any information in the Protocol or Investigator's Brochure.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29FE1AA-A420-44D1-AB68-F7AB112DAB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41D54-A83A-49F9-B718-9D546EAAD9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82551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2C3755-BD82-450C-83B5-7BAE1D74BF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A96E84A-FC77-4747-B451-24AB436323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BE8D4-8F86-431D-BF55-26F4AAD5546D}" type="datetime1">
              <a:rPr lang="en-US" smtClean="0"/>
              <a:t>11/2/25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E760596-DBA1-4F56-9E1B-7C6CA67115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Amgen Confidential Information: For participating Executive Committee members only Do not copy or distribute. the information contained within this presentation is not intended to replace any information in the Protocol or Investigator's Brochure.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EAADE2-C421-4DD7-8065-D2734CA9C4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41D54-A83A-49F9-B718-9D546EAAD9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7362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371601"/>
            <a:ext cx="5384800" cy="4754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371601"/>
            <a:ext cx="5384800" cy="4754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1C9808F-C2E5-4D33-A361-800A38124B8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209824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EB1B763-D26F-4EE9-A1E7-D12A3F81F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7F27BE-5FC2-49F2-A1BB-03550F6B6661}" type="datetime1">
              <a:rPr lang="en-US" smtClean="0"/>
              <a:t>11/2/25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F389C9B-8E83-4EB7-8422-80F2C4ECB3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Amgen Confidential Information: For participating Executive Committee members only Do not copy or distribute. the information contained within this presentation is not intended to replace any information in the Protocol or Investigator's Brochure.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C74170-2638-4A20-A5D0-41A7F17CD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41D54-A83A-49F9-B718-9D546EAAD9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73372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3C949B-7F36-4285-8FDB-05D3D33FA5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4B3391-C47A-48E1-9788-F2A698561C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866AFA-01F2-45CF-9D68-A4574832B9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F09379-EB1C-482C-B9D1-F2C80B3341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1F716-572A-43EB-80A2-F7A9A2D714B1}" type="datetime1">
              <a:rPr lang="en-US" smtClean="0"/>
              <a:t>11/2/25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396BDE-B3AA-481F-93AE-736ED5D278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Amgen Confidential Information: For participating Executive Committee members only Do not copy or distribute. the information contained within this presentation is not intended to replace any information in the Protocol or Investigator's Brochure.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7BFE24-FAC9-4415-9E08-875FD96DEF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41D54-A83A-49F9-B718-9D546EAAD9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72132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8200F-87AF-4EDD-99D8-192727A896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539130D-B6CA-4346-A6A1-533D8F7F0FC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0E60B78-DEFF-4B34-8D44-6860682858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9635E1-2228-4E92-B000-2EC9AD6B50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F5121-57D8-42BF-AD92-5E64F2AEB0E8}" type="datetime1">
              <a:rPr lang="en-US" smtClean="0"/>
              <a:t>11/2/25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872DF4-C809-4DC6-8E76-07CF176739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Amgen Confidential Information: For participating Executive Committee members only Do not copy or distribute. the information contained within this presentation is not intended to replace any information in the Protocol or Investigator's Brochure.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BC5185-35BE-4120-8170-57B911924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41D54-A83A-49F9-B718-9D546EAAD9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7084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02ED00-A21C-4FB6-A8F2-22083BC459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4624DA-CC3C-4D9D-9130-E2B6C45D57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5E8376-FA9A-419C-B9F6-B2597AACBD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B5068-162F-43D8-A972-21E8BF7EE0A8}" type="datetime1">
              <a:rPr lang="en-US" smtClean="0"/>
              <a:t>11/2/25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33B557-BFA5-4595-98EA-D32B62CAD9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Amgen Confidential Information: For participating Executive Committee members only Do not copy or distribute. the information contained within this presentation is not intended to replace any information in the Protocol or Investigator's Brochure.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164F61-E5D8-4B35-9FFF-5344E876BA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41D54-A83A-49F9-B718-9D546EAAD9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51872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DBB3AE3-55DE-4B33-A839-9D2E0CA7166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F498955-746E-4DAF-B80E-2F3298462E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BF5B8A-8453-4C79-8441-544DC80457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FD6D6-C5AF-4210-A3F8-D235029BB598}" type="datetime1">
              <a:rPr lang="en-US" smtClean="0"/>
              <a:t>11/2/25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411011-3F00-41A3-8758-22FFB208DC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Amgen Confidential Information: For participating Executive Committee members only Do not copy or distribute. the information contained within this presentation is not intended to replace any information in the Protocol or Investigator's Brochure.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0CF1BB-ECF4-4074-95AD-FAB8A799C5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41D54-A83A-49F9-B718-9D546EAAD9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93297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97AD9-02DD-B24B-B1F2-4955EFCC927E}" type="datetimeFigureOut">
              <a:rPr lang="en-US" smtClean="0"/>
              <a:pPr/>
              <a:t>11/2/25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100B5-B664-AA47-B7A8-902CA38EEBB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53179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97AD9-02DD-B24B-B1F2-4955EFCC927E}" type="datetimeFigureOut">
              <a:rPr lang="en-US" smtClean="0"/>
              <a:pPr/>
              <a:t>11/2/25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100B5-B664-AA47-B7A8-902CA38EEBB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99154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97AD9-02DD-B24B-B1F2-4955EFCC927E}" type="datetimeFigureOut">
              <a:rPr lang="en-US" smtClean="0"/>
              <a:pPr/>
              <a:t>11/2/25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100B5-B664-AA47-B7A8-902CA38EEBB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33274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97AD9-02DD-B24B-B1F2-4955EFCC927E}" type="datetimeFigureOut">
              <a:rPr lang="en-US" smtClean="0"/>
              <a:pPr/>
              <a:t>11/2/25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100B5-B664-AA47-B7A8-902CA38EEBB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30607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97AD9-02DD-B24B-B1F2-4955EFCC927E}" type="datetimeFigureOut">
              <a:rPr lang="en-US" smtClean="0"/>
              <a:pPr/>
              <a:t>11/2/25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100B5-B664-AA47-B7A8-902CA38EEBB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2884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DE301E9-7A53-4727-8738-FC063B93955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062750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97AD9-02DD-B24B-B1F2-4955EFCC927E}" type="datetimeFigureOut">
              <a:rPr lang="en-US" smtClean="0"/>
              <a:pPr/>
              <a:t>11/2/25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100B5-B664-AA47-B7A8-902CA38EEBB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90405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97AD9-02DD-B24B-B1F2-4955EFCC927E}" type="datetimeFigureOut">
              <a:rPr lang="en-US" smtClean="0"/>
              <a:pPr/>
              <a:t>11/2/25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100B5-B664-AA47-B7A8-902CA38EEBB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09146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97AD9-02DD-B24B-B1F2-4955EFCC927E}" type="datetimeFigureOut">
              <a:rPr lang="en-US" smtClean="0"/>
              <a:pPr/>
              <a:t>11/2/25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100B5-B664-AA47-B7A8-902CA38EEBB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94228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97AD9-02DD-B24B-B1F2-4955EFCC927E}" type="datetimeFigureOut">
              <a:rPr lang="en-US" smtClean="0"/>
              <a:pPr/>
              <a:t>11/2/25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100B5-B664-AA47-B7A8-902CA38EEBB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07542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97AD9-02DD-B24B-B1F2-4955EFCC927E}" type="datetimeFigureOut">
              <a:rPr lang="en-US" smtClean="0"/>
              <a:pPr/>
              <a:t>11/2/25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100B5-B664-AA47-B7A8-902CA38EEBB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80673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97AD9-02DD-B24B-B1F2-4955EFCC927E}" type="datetimeFigureOut">
              <a:rPr lang="en-US" smtClean="0"/>
              <a:pPr/>
              <a:t>11/2/25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100B5-B664-AA47-B7A8-902CA38EEBB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1937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DB7A90F-CF62-407F-ABB3-A915D693248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2735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B387B06-BBD5-41EA-B80A-83F0E46F16F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89964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5599498-8DD7-4FEA-9694-630846B9F1A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62133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4048C23-5FA0-488A-8D4B-77934CB40FA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62667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4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60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690519" y="76200"/>
            <a:ext cx="854936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496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371601"/>
            <a:ext cx="10972800" cy="475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8">
            <a:extLst>
              <a:ext uri="{FF2B5EF4-FFF2-40B4-BE49-F238E27FC236}">
                <a16:creationId xmlns:a16="http://schemas.microsoft.com/office/drawing/2014/main" id="{364D73A9-EDF0-53FB-EF1B-6E288A8244C1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59238" y="6269038"/>
            <a:ext cx="62611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00" b="1">
                <a:solidFill>
                  <a:srgbClr val="A50021"/>
                </a:solidFill>
                <a:ea typeface="ＭＳ Ｐゴシック" pitchFamily="34" charset="-128"/>
                <a:cs typeface="Arial" pitchFamily="34" charset="0"/>
              </a:rPr>
              <a:t>An Academic Research Organization of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00" b="1">
                <a:solidFill>
                  <a:srgbClr val="A50021"/>
                </a:solidFill>
                <a:ea typeface="ＭＳ Ｐゴシック" pitchFamily="34" charset="-128"/>
                <a:cs typeface="Arial" pitchFamily="34" charset="0"/>
              </a:rPr>
              <a:t>Brigham and Women’s Hospital and Harvard Medical School</a:t>
            </a:r>
          </a:p>
        </p:txBody>
      </p:sp>
      <p:pic>
        <p:nvPicPr>
          <p:cNvPr id="5" name="Picture 12" descr="HMS_Shield">
            <a:extLst>
              <a:ext uri="{FF2B5EF4-FFF2-40B4-BE49-F238E27FC236}">
                <a16:creationId xmlns:a16="http://schemas.microsoft.com/office/drawing/2014/main" id="{409353EA-BAD6-5D02-BC7B-BCEB8CC5F6E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85740" y="6290468"/>
            <a:ext cx="308667" cy="411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Program for Interdisciplinary Neuroscience ...">
            <a:extLst>
              <a:ext uri="{FF2B5EF4-FFF2-40B4-BE49-F238E27FC236}">
                <a16:creationId xmlns:a16="http://schemas.microsoft.com/office/drawing/2014/main" id="{6E6B1464-17EA-1B40-1D29-F2B76F46DA1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94" y="6282240"/>
            <a:ext cx="365760" cy="426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7350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 b="1">
          <a:solidFill>
            <a:srgbClr val="A50021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 b="1">
          <a:solidFill>
            <a:srgbClr val="A50021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 b="1">
          <a:solidFill>
            <a:srgbClr val="A50021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 b="1">
          <a:solidFill>
            <a:srgbClr val="A50021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rgbClr val="A50021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rgbClr val="A50021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rgbClr val="A50021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rgbClr val="A50021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371601"/>
            <a:ext cx="10972800" cy="475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457951"/>
            <a:ext cx="2844800" cy="25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8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CCDD44D-BDA3-414C-9B43-F484C9074535}" type="slidenum">
              <a:rPr lang="en-US">
                <a:solidFill>
                  <a:srgbClr val="000000"/>
                </a:solidFill>
                <a:ea typeface="MS PGothic" pitchFamily="34" charset="-128"/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ea typeface="MS PGothic" pitchFamily="34" charset="-128"/>
              <a:cs typeface="Arial" pitchFamily="34" charset="0"/>
            </a:endParaRPr>
          </a:p>
        </p:txBody>
      </p:sp>
      <p:sp>
        <p:nvSpPr>
          <p:cNvPr id="1034" name="Line 10"/>
          <p:cNvSpPr>
            <a:spLocks noChangeShapeType="1"/>
          </p:cNvSpPr>
          <p:nvPr/>
        </p:nvSpPr>
        <p:spPr bwMode="auto">
          <a:xfrm>
            <a:off x="300568" y="1219200"/>
            <a:ext cx="11281833" cy="0"/>
          </a:xfrm>
          <a:prstGeom prst="line">
            <a:avLst/>
          </a:prstGeom>
          <a:noFill/>
          <a:ln w="38100">
            <a:solidFill>
              <a:srgbClr val="A50021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srgbClr val="000000"/>
              </a:solidFill>
              <a:ea typeface="MS PGothic" pitchFamily="34" charset="-128"/>
              <a:cs typeface="Arial" pitchFamily="34" charset="0"/>
            </a:endParaRPr>
          </a:p>
        </p:txBody>
      </p:sp>
      <p:sp>
        <p:nvSpPr>
          <p:cNvPr id="1035" name="Line 11"/>
          <p:cNvSpPr>
            <a:spLocks noChangeShapeType="1"/>
          </p:cNvSpPr>
          <p:nvPr/>
        </p:nvSpPr>
        <p:spPr bwMode="auto">
          <a:xfrm>
            <a:off x="300568" y="1271588"/>
            <a:ext cx="11281833" cy="0"/>
          </a:xfrm>
          <a:prstGeom prst="line">
            <a:avLst/>
          </a:prstGeom>
          <a:noFill/>
          <a:ln w="19050">
            <a:solidFill>
              <a:srgbClr val="A50021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srgbClr val="000000"/>
              </a:solidFill>
              <a:ea typeface="MS PGothic" pitchFamily="34" charset="-128"/>
              <a:cs typeface="Arial" pitchFamily="34" charset="0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A5A0E1A0-CEBE-A7CE-FC3F-F354B9D3055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690519" y="76200"/>
            <a:ext cx="854936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9574114-E4A9-62AC-3776-EA90388F3AC7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52095" y="433204"/>
            <a:ext cx="2573947" cy="42899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D929AE7-C521-5E91-4786-5FB40F8C79F7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1430306" y="146135"/>
            <a:ext cx="604092" cy="990824"/>
          </a:xfrm>
          <a:prstGeom prst="rect">
            <a:avLst/>
          </a:prstGeom>
        </p:spPr>
      </p:pic>
      <p:sp>
        <p:nvSpPr>
          <p:cNvPr id="4" name="Text Box 8">
            <a:extLst>
              <a:ext uri="{FF2B5EF4-FFF2-40B4-BE49-F238E27FC236}">
                <a16:creationId xmlns:a16="http://schemas.microsoft.com/office/drawing/2014/main" id="{95200E96-7BEB-161B-52AB-4FF9DB46EC1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59238" y="6269038"/>
            <a:ext cx="62611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00" b="1">
                <a:solidFill>
                  <a:srgbClr val="A50021"/>
                </a:solidFill>
                <a:ea typeface="ＭＳ Ｐゴシック" pitchFamily="34" charset="-128"/>
                <a:cs typeface="Arial" pitchFamily="34" charset="0"/>
              </a:rPr>
              <a:t>An Academic Research Organization of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00" b="1">
                <a:solidFill>
                  <a:srgbClr val="A50021"/>
                </a:solidFill>
                <a:ea typeface="ＭＳ Ｐゴシック" pitchFamily="34" charset="-128"/>
                <a:cs typeface="Arial" pitchFamily="34" charset="0"/>
              </a:rPr>
              <a:t>Brigham and Women’s Hospital and Harvard Medical School</a:t>
            </a:r>
          </a:p>
        </p:txBody>
      </p:sp>
      <p:pic>
        <p:nvPicPr>
          <p:cNvPr id="6" name="Picture 12" descr="HMS_Shield">
            <a:extLst>
              <a:ext uri="{FF2B5EF4-FFF2-40B4-BE49-F238E27FC236}">
                <a16:creationId xmlns:a16="http://schemas.microsoft.com/office/drawing/2014/main" id="{E892DFC8-3ACD-AB83-01CB-B83731D8E7D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485740" y="6290468"/>
            <a:ext cx="308667" cy="411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Program for Interdisciplinary Neuroscience ...">
            <a:extLst>
              <a:ext uri="{FF2B5EF4-FFF2-40B4-BE49-F238E27FC236}">
                <a16:creationId xmlns:a16="http://schemas.microsoft.com/office/drawing/2014/main" id="{3A8D140A-6DC1-692A-2D16-0D4F6130534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94" y="6282240"/>
            <a:ext cx="365760" cy="426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8298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A5002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A5002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A5002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A5002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rgbClr val="A5002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rgbClr val="A5002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rgbClr val="A5002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rgbClr val="A5002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6B4ABD0-14C7-3F3B-2D8A-B703D4BDCF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025AC3-92B6-10C7-C4C3-046749ED3E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A581DD-EC50-02CB-9DFD-F4B9E224C4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4585EB7-CE59-444E-8B8E-23CA06A5691F}" type="datetimeFigureOut">
              <a:rPr lang="en-US" smtClean="0"/>
              <a:t>11/2/25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E3675D-F6EB-7EBD-D73C-DAB21103B1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0F3B2C-CD84-845A-4F6C-44BA970118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5C28AFB-282D-48AB-9283-53560876A7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5098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404D3A8-1E93-4D5E-8A58-4834CF47A0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FD6BF6-1CA6-4D85-96A1-37E6E3C1F9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42A843-8AF5-4DC2-B271-15F88FCE56B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AC924C-CF52-491C-8A73-3A690B86625C}" type="datetime1">
              <a:rPr lang="en-US" smtClean="0"/>
              <a:t>11/2/25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0A3A29-AC10-45E5-9766-76A4C92D9C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241D54-A83A-49F9-B718-9D546EAAD9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216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797AD9-02DD-B24B-B1F2-4955EFCC927E}" type="datetimeFigureOut">
              <a:rPr lang="en-US" smtClean="0"/>
              <a:pPr/>
              <a:t>11/2/25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F100B5-B664-AA47-B7A8-902CA38EEBB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598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3.xml"/><Relationship Id="rId4" Type="http://schemas.openxmlformats.org/officeDocument/2006/relationships/chart" Target="../charts/char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9.xml"/><Relationship Id="rId5" Type="http://schemas.openxmlformats.org/officeDocument/2006/relationships/chart" Target="../charts/chart9.xml"/><Relationship Id="rId4" Type="http://schemas.openxmlformats.org/officeDocument/2006/relationships/chart" Target="../charts/char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4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CE86DD-BF66-B9CB-F028-D644A76B5C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AHA Scientific Sessions 2025">
            <a:extLst>
              <a:ext uri="{FF2B5EF4-FFF2-40B4-BE49-F238E27FC236}">
                <a16:creationId xmlns:a16="http://schemas.microsoft.com/office/drawing/2014/main" id="{55846474-2A6A-049E-D7F6-248C47C846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51" y="5895048"/>
            <a:ext cx="3315550" cy="825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AC182633-8E1E-3313-E951-42DA3BCF83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alphaModFix amt="2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10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518" t="8421" r="6299" b="59791"/>
          <a:stretch/>
        </p:blipFill>
        <p:spPr bwMode="auto">
          <a:xfrm>
            <a:off x="-1" y="7909"/>
            <a:ext cx="12192001" cy="6839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D7768DB0-682F-3BB4-DE19-DB64E6FBCD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9119" y="-1"/>
            <a:ext cx="10764078" cy="2485470"/>
          </a:xfrm>
        </p:spPr>
        <p:txBody>
          <a:bodyPr/>
          <a:lstStyle/>
          <a:p>
            <a:r>
              <a:rPr lang="en-US" sz="4000" dirty="0"/>
              <a:t>The Effect of </a:t>
            </a:r>
            <a:r>
              <a:rPr lang="en-US" sz="4000" dirty="0" err="1"/>
              <a:t>E</a:t>
            </a:r>
            <a:r>
              <a:rPr lang="en-US" sz="4000" u="sng" dirty="0" err="1"/>
              <a:t>V</a:t>
            </a:r>
            <a:r>
              <a:rPr lang="en-US" sz="4000" dirty="0" err="1"/>
              <a:t>olocumab</a:t>
            </a:r>
            <a:r>
              <a:rPr lang="en-US" sz="4000" dirty="0"/>
              <a:t> in </a:t>
            </a:r>
            <a:r>
              <a:rPr lang="en-US" sz="4000" dirty="0" err="1"/>
              <a:t>Pati</a:t>
            </a:r>
            <a:r>
              <a:rPr lang="en-US" sz="4000" u="sng" dirty="0" err="1"/>
              <a:t>E</a:t>
            </a:r>
            <a:r>
              <a:rPr lang="en-US" sz="4000" dirty="0" err="1"/>
              <a:t>nt</a:t>
            </a:r>
            <a:r>
              <a:rPr lang="en-US" sz="4000" u="sng" dirty="0" err="1"/>
              <a:t>S</a:t>
            </a:r>
            <a:r>
              <a:rPr lang="en-US" sz="4000" dirty="0"/>
              <a:t> at High </a:t>
            </a:r>
            <a:r>
              <a:rPr lang="en-US" sz="4000" dirty="0" err="1"/>
              <a:t>C</a:t>
            </a:r>
            <a:r>
              <a:rPr lang="en-US" sz="4000" u="sng" dirty="0" err="1"/>
              <a:t>A</a:t>
            </a:r>
            <a:r>
              <a:rPr lang="en-US" sz="4000" dirty="0" err="1"/>
              <a:t>rdiovascu</a:t>
            </a:r>
            <a:r>
              <a:rPr lang="en-US" sz="4000" u="sng" dirty="0" err="1"/>
              <a:t>L</a:t>
            </a:r>
            <a:r>
              <a:rPr lang="en-US" sz="4000" dirty="0" err="1"/>
              <a:t>ar</a:t>
            </a:r>
            <a:r>
              <a:rPr lang="en-US" sz="4000" dirty="0"/>
              <a:t> </a:t>
            </a:r>
            <a:r>
              <a:rPr lang="en-US" sz="4000" dirty="0" err="1"/>
              <a:t>R</a:t>
            </a:r>
            <a:r>
              <a:rPr lang="en-US" sz="4000" u="sng" dirty="0" err="1"/>
              <a:t>I</a:t>
            </a:r>
            <a:r>
              <a:rPr lang="en-US" sz="4000" dirty="0" err="1"/>
              <a:t>sk</a:t>
            </a:r>
            <a:r>
              <a:rPr lang="en-US" sz="4000" dirty="0"/>
              <a:t> </a:t>
            </a:r>
            <a:r>
              <a:rPr lang="en-US" sz="4000" dirty="0" err="1"/>
              <a:t>Witho</a:t>
            </a:r>
            <a:r>
              <a:rPr lang="en-US" sz="4000" u="sng" dirty="0" err="1"/>
              <a:t>U</a:t>
            </a:r>
            <a:r>
              <a:rPr lang="en-US" sz="4000" dirty="0" err="1"/>
              <a:t>t</a:t>
            </a:r>
            <a:r>
              <a:rPr lang="en-US" sz="4000" dirty="0"/>
              <a:t> Prior Myocardial Infarction or </a:t>
            </a:r>
            <a:r>
              <a:rPr lang="en-US" sz="4000" u="sng" dirty="0"/>
              <a:t>S</a:t>
            </a:r>
            <a:r>
              <a:rPr lang="en-US" sz="4000" dirty="0"/>
              <a:t>troke: </a:t>
            </a:r>
            <a:br>
              <a:rPr lang="en-US" sz="3200" dirty="0"/>
            </a:br>
            <a:r>
              <a:rPr lang="en-US" sz="3200" dirty="0"/>
              <a:t>Primary Results of the VESALIUS-CV Study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C0FEDA8-3078-ED44-E04A-4A6BF5337C47}"/>
              </a:ext>
            </a:extLst>
          </p:cNvPr>
          <p:cNvSpPr/>
          <p:nvPr/>
        </p:nvSpPr>
        <p:spPr>
          <a:xfrm>
            <a:off x="2711302" y="3439633"/>
            <a:ext cx="6794205" cy="1004777"/>
          </a:xfrm>
          <a:prstGeom prst="roundRect">
            <a:avLst/>
          </a:prstGeom>
          <a:solidFill>
            <a:srgbClr val="FEFD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56CEBADF-CC52-B1E2-D9B7-30B2C2ECF9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01891" y="3448902"/>
            <a:ext cx="10394576" cy="2174679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dirty="0">
                <a:solidFill>
                  <a:srgbClr val="A50021"/>
                </a:solidFill>
              </a:rPr>
              <a:t>Erin Bohula, MD DPhil</a:t>
            </a:r>
          </a:p>
          <a:p>
            <a:pPr>
              <a:spcBef>
                <a:spcPts val="0"/>
              </a:spcBef>
            </a:pPr>
            <a:r>
              <a:rPr lang="en-US" sz="2400" dirty="0">
                <a:solidFill>
                  <a:srgbClr val="A50021"/>
                </a:solidFill>
              </a:rPr>
              <a:t>On behalf of the VESALIUS-CV Investigators</a:t>
            </a:r>
          </a:p>
          <a:p>
            <a:pPr>
              <a:spcBef>
                <a:spcPts val="0"/>
              </a:spcBef>
            </a:pPr>
            <a:endParaRPr lang="en-US" sz="2800" dirty="0"/>
          </a:p>
          <a:p>
            <a:pPr>
              <a:spcBef>
                <a:spcPts val="0"/>
              </a:spcBef>
            </a:pPr>
            <a:r>
              <a:rPr lang="en-US" sz="2400" i="1" dirty="0"/>
              <a:t>American Heart Association Scientific Sessions</a:t>
            </a:r>
          </a:p>
          <a:p>
            <a:pPr>
              <a:spcBef>
                <a:spcPts val="0"/>
              </a:spcBef>
            </a:pPr>
            <a:r>
              <a:rPr lang="en-US" sz="2400" i="1" dirty="0"/>
              <a:t>November 8, 2025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D245C43-5BDD-ED1C-CBE3-456F152044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0045" y="6129339"/>
            <a:ext cx="3460015" cy="57666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D6155D6-7932-BA95-C791-2758DC1B484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90109" y="5545548"/>
            <a:ext cx="711859" cy="1167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4624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5F29F2-0643-2101-9360-E8E42C1E70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CE0E7B-11EE-3184-8072-A78BD30BEA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6858" y="76200"/>
            <a:ext cx="8663354" cy="1143000"/>
          </a:xfrm>
        </p:spPr>
        <p:txBody>
          <a:bodyPr/>
          <a:lstStyle/>
          <a:p>
            <a:r>
              <a:rPr lang="en-US" dirty="0"/>
              <a:t>Dual Primary End Point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19882F2-1399-5C59-4323-B4F8CB79EB7D}"/>
              </a:ext>
            </a:extLst>
          </p:cNvPr>
          <p:cNvSpPr txBox="1"/>
          <p:nvPr/>
        </p:nvSpPr>
        <p:spPr>
          <a:xfrm>
            <a:off x="2328353" y="2098118"/>
            <a:ext cx="441018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Calibri" panose="020F0502020204030204" pitchFamily="34" charset="0"/>
              </a:rPr>
              <a:t>25% Relative Risk Reduction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Calibri" panose="020F0502020204030204" pitchFamily="34" charset="0"/>
              </a:rPr>
              <a:t>HR (95% CI): 0.75 (0.65, 0.86)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Calibri" panose="020F0502020204030204" pitchFamily="34" charset="0"/>
              </a:rPr>
              <a:t>p-value &lt; 0.0001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C62F9F1-0107-BFF7-F118-B73E2E976686}"/>
              </a:ext>
            </a:extLst>
          </p:cNvPr>
          <p:cNvSpPr txBox="1"/>
          <p:nvPr/>
        </p:nvSpPr>
        <p:spPr>
          <a:xfrm>
            <a:off x="10262890" y="2965588"/>
            <a:ext cx="16145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n-ea"/>
                <a:cs typeface="Calibri" panose="020F0502020204030204" pitchFamily="34" charset="0"/>
              </a:rPr>
              <a:t>6.2% (N=336)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9E4D21C-5103-FB4D-2B4A-5F0A587D1107}"/>
              </a:ext>
            </a:extLst>
          </p:cNvPr>
          <p:cNvSpPr txBox="1"/>
          <p:nvPr/>
        </p:nvSpPr>
        <p:spPr>
          <a:xfrm>
            <a:off x="10271222" y="2159401"/>
            <a:ext cx="16145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Calibri" panose="020F0502020204030204" pitchFamily="34" charset="0"/>
              </a:rPr>
              <a:t>8.0% (N=443)</a:t>
            </a:r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D7D3CECB-8CBC-F79C-FF4F-6B65F4502EC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8072362"/>
              </p:ext>
            </p:extLst>
          </p:nvPr>
        </p:nvGraphicFramePr>
        <p:xfrm>
          <a:off x="1024785" y="1812625"/>
          <a:ext cx="9433424" cy="46045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09C3C934-58DB-C7A7-349A-4F0F40F320DB}"/>
              </a:ext>
            </a:extLst>
          </p:cNvPr>
          <p:cNvSpPr txBox="1"/>
          <p:nvPr/>
        </p:nvSpPr>
        <p:spPr>
          <a:xfrm>
            <a:off x="1915515" y="1381660"/>
            <a:ext cx="859831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rgbClr val="C00000"/>
                </a:solidFill>
              </a:rPr>
              <a:t>3-P MACE (CHD death, MI, or ischemic stroke)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33FBE35-CB48-811B-E909-E9FAEB7C4BF2}"/>
              </a:ext>
            </a:extLst>
          </p:cNvPr>
          <p:cNvSpPr txBox="1"/>
          <p:nvPr/>
        </p:nvSpPr>
        <p:spPr>
          <a:xfrm>
            <a:off x="9699010" y="6463677"/>
            <a:ext cx="24929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i="1"/>
              <a:t>CHD, coronary heart disease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26CE7C1-C2BD-B2FF-4064-74AE2C3C7E78}"/>
              </a:ext>
            </a:extLst>
          </p:cNvPr>
          <p:cNvSpPr txBox="1"/>
          <p:nvPr/>
        </p:nvSpPr>
        <p:spPr>
          <a:xfrm>
            <a:off x="8522533" y="4747421"/>
            <a:ext cx="1217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(N=6,128)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229145E-B3CA-E22C-E259-78EEF8D32A52}"/>
              </a:ext>
            </a:extLst>
          </p:cNvPr>
          <p:cNvSpPr txBox="1"/>
          <p:nvPr/>
        </p:nvSpPr>
        <p:spPr>
          <a:xfrm>
            <a:off x="8997849" y="5099630"/>
            <a:ext cx="1217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(N=6,129)</a:t>
            </a:r>
          </a:p>
        </p:txBody>
      </p:sp>
    </p:spTree>
    <p:extLst>
      <p:ext uri="{BB962C8B-B14F-4D97-AF65-F5344CB8AC3E}">
        <p14:creationId xmlns:p14="http://schemas.microsoft.com/office/powerpoint/2010/main" val="4174963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Graphic spid="9" grpId="0" uiExpand="1">
        <p:bldSub>
          <a:bldChart bld="series" animBg="0"/>
        </p:bldSub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D6E589-DDB8-A579-82BB-F90E5D5398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9558" y="76200"/>
            <a:ext cx="8663354" cy="1143000"/>
          </a:xfrm>
        </p:spPr>
        <p:txBody>
          <a:bodyPr/>
          <a:lstStyle/>
          <a:p>
            <a:r>
              <a:rPr lang="en-US" dirty="0"/>
              <a:t>Dual Primary End Point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8E0C80A-BE3B-DE50-E5D6-2A94E758A3AB}"/>
              </a:ext>
            </a:extLst>
          </p:cNvPr>
          <p:cNvSpPr txBox="1"/>
          <p:nvPr/>
        </p:nvSpPr>
        <p:spPr>
          <a:xfrm>
            <a:off x="1867974" y="1372002"/>
            <a:ext cx="947515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rgbClr val="C00000"/>
                </a:solidFill>
              </a:rPr>
              <a:t>4-P MACE (CHD death, MI, ischemic stroke, or IDR)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50CF7C9-1DCA-8CBE-9021-5687A39F502A}"/>
              </a:ext>
            </a:extLst>
          </p:cNvPr>
          <p:cNvSpPr txBox="1"/>
          <p:nvPr/>
        </p:nvSpPr>
        <p:spPr>
          <a:xfrm>
            <a:off x="10194449" y="2831065"/>
            <a:ext cx="17427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13.4% (N=747)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EDB93B5-2D68-8050-C270-744B175C55AB}"/>
              </a:ext>
            </a:extLst>
          </p:cNvPr>
          <p:cNvSpPr txBox="1"/>
          <p:nvPr/>
        </p:nvSpPr>
        <p:spPr>
          <a:xfrm>
            <a:off x="10192700" y="2164298"/>
            <a:ext cx="17427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16.2% (N=907)</a:t>
            </a:r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56438E5C-7167-25F2-8076-A5B767CCA4E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4101434"/>
              </p:ext>
            </p:extLst>
          </p:nvPr>
        </p:nvGraphicFramePr>
        <p:xfrm>
          <a:off x="1104124" y="1925999"/>
          <a:ext cx="9415733" cy="45376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465F5EFC-1EF7-6F24-2500-CE1B5D4B6639}"/>
              </a:ext>
            </a:extLst>
          </p:cNvPr>
          <p:cNvSpPr txBox="1"/>
          <p:nvPr/>
        </p:nvSpPr>
        <p:spPr>
          <a:xfrm>
            <a:off x="2267672" y="2091681"/>
            <a:ext cx="437651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19% Relative</a:t>
            </a:r>
            <a:r>
              <a:rPr kumimoji="0" lang="en-US" sz="2400" b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Risk Reduction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HR (95% CI): 0.81 (0.73, 0.89)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p-value &lt; 0.0001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8A62680-B95C-297B-56C1-45C0AB29A7AF}"/>
              </a:ext>
            </a:extLst>
          </p:cNvPr>
          <p:cNvSpPr txBox="1"/>
          <p:nvPr/>
        </p:nvSpPr>
        <p:spPr>
          <a:xfrm>
            <a:off x="6763912" y="6463677"/>
            <a:ext cx="54280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i="1"/>
              <a:t>CHD, coronary heart disease; IDR, ischemia-driven arterial </a:t>
            </a:r>
            <a:r>
              <a:rPr lang="en-US" sz="1400" i="1" err="1"/>
              <a:t>revasc</a:t>
            </a:r>
            <a:endParaRPr lang="en-US" sz="1400" i="1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25A5F1F-8CE5-583B-DC8B-699E7060CB0D}"/>
              </a:ext>
            </a:extLst>
          </p:cNvPr>
          <p:cNvSpPr txBox="1"/>
          <p:nvPr/>
        </p:nvSpPr>
        <p:spPr>
          <a:xfrm>
            <a:off x="8669854" y="4807992"/>
            <a:ext cx="1217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(N=6,128)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F8B128F-845D-4730-DD18-BB033520B0B7}"/>
              </a:ext>
            </a:extLst>
          </p:cNvPr>
          <p:cNvSpPr txBox="1"/>
          <p:nvPr/>
        </p:nvSpPr>
        <p:spPr>
          <a:xfrm>
            <a:off x="9104682" y="5165013"/>
            <a:ext cx="1217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(N=6,129)</a:t>
            </a:r>
          </a:p>
        </p:txBody>
      </p:sp>
    </p:spTree>
    <p:extLst>
      <p:ext uri="{BB962C8B-B14F-4D97-AF65-F5344CB8AC3E}">
        <p14:creationId xmlns:p14="http://schemas.microsoft.com/office/powerpoint/2010/main" val="35294157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1FD8A0-45F6-CF12-482B-B8B7E494AA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FA92C8-7393-C4CB-E11D-464032DE1A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3556" y="32658"/>
            <a:ext cx="9085385" cy="1143000"/>
          </a:xfrm>
        </p:spPr>
        <p:txBody>
          <a:bodyPr/>
          <a:lstStyle/>
          <a:p>
            <a:r>
              <a:rPr lang="en-US" dirty="0"/>
              <a:t>Primary &amp; Key Secondary EPs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876FAF9B-0D97-9F19-2588-B878B11771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5844038"/>
              </p:ext>
            </p:extLst>
          </p:nvPr>
        </p:nvGraphicFramePr>
        <p:xfrm>
          <a:off x="420733" y="1379714"/>
          <a:ext cx="11260182" cy="961334"/>
        </p:xfrm>
        <a:graphic>
          <a:graphicData uri="http://schemas.openxmlformats.org/drawingml/2006/table">
            <a:tbl>
              <a:tblPr firstRow="1" firstCol="1" bandRow="1">
                <a:tableStyleId>{C083E6E3-FA7D-4D7B-A595-EF9225AFEA82}</a:tableStyleId>
              </a:tblPr>
              <a:tblGrid>
                <a:gridCol w="1554480">
                  <a:extLst>
                    <a:ext uri="{9D8B030D-6E8A-4147-A177-3AD203B41FA5}">
                      <a16:colId xmlns:a16="http://schemas.microsoft.com/office/drawing/2014/main" val="3333982235"/>
                    </a:ext>
                  </a:extLst>
                </a:gridCol>
                <a:gridCol w="4023360">
                  <a:extLst>
                    <a:ext uri="{9D8B030D-6E8A-4147-A177-3AD203B41FA5}">
                      <a16:colId xmlns:a16="http://schemas.microsoft.com/office/drawing/2014/main" val="2690392272"/>
                    </a:ext>
                  </a:extLst>
                </a:gridCol>
                <a:gridCol w="2377440">
                  <a:extLst>
                    <a:ext uri="{9D8B030D-6E8A-4147-A177-3AD203B41FA5}">
                      <a16:colId xmlns:a16="http://schemas.microsoft.com/office/drawing/2014/main" val="2980329106"/>
                    </a:ext>
                  </a:extLst>
                </a:gridCol>
                <a:gridCol w="2155371">
                  <a:extLst>
                    <a:ext uri="{9D8B030D-6E8A-4147-A177-3AD203B41FA5}">
                      <a16:colId xmlns:a16="http://schemas.microsoft.com/office/drawing/2014/main" val="3827740423"/>
                    </a:ext>
                  </a:extLst>
                </a:gridCol>
                <a:gridCol w="1149531">
                  <a:extLst>
                    <a:ext uri="{9D8B030D-6E8A-4147-A177-3AD203B41FA5}">
                      <a16:colId xmlns:a16="http://schemas.microsoft.com/office/drawing/2014/main" val="2288238237"/>
                    </a:ext>
                  </a:extLst>
                </a:gridCol>
              </a:tblGrid>
              <a:tr h="322032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Dual Primary End Points</a:t>
                      </a:r>
                    </a:p>
                  </a:txBody>
                  <a:tcPr marL="46944" marR="46944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marL="215265" marR="0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endParaRPr lang="en-US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6944" marR="4694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endParaRPr lang="en-US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6944" marR="46944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HR (95% CI)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6944" marR="46944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p-value</a:t>
                      </a:r>
                    </a:p>
                  </a:txBody>
                  <a:tcPr marL="46944" marR="46944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88354649"/>
                  </a:ext>
                </a:extLst>
              </a:tr>
              <a:tr h="322032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6944" marR="46944" marT="0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215265" marR="0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sz="18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3-P MACE</a:t>
                      </a:r>
                      <a:endParaRPr lang="en-US" sz="18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6944" marR="46944" marT="0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endParaRPr lang="en-US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6944" marR="46944" marT="0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0.75 (0.65, 0.86)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6944" marR="46944" marT="0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&lt;0.0001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6944" marR="46944" marT="0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64830975"/>
                  </a:ext>
                </a:extLst>
              </a:tr>
              <a:tr h="317270">
                <a:tc vMerge="1">
                  <a:txBody>
                    <a:bodyPr/>
                    <a:lstStyle/>
                    <a:p>
                      <a:pPr marL="215265" marR="0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endParaRPr lang="en-US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6944" marR="46944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15265" marR="0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sz="18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4-P MACE</a:t>
                      </a:r>
                      <a:endParaRPr lang="en-US" sz="18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6944" marR="469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endParaRPr lang="en-US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6944" marR="469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0.81 (0.73, 0.89)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6944" marR="469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&lt;0.0001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6944" marR="469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46942635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3AF20277-C3CC-3578-16FB-C870D200280B}"/>
              </a:ext>
            </a:extLst>
          </p:cNvPr>
          <p:cNvSpPr txBox="1"/>
          <p:nvPr/>
        </p:nvSpPr>
        <p:spPr>
          <a:xfrm>
            <a:off x="10136825" y="5905811"/>
            <a:ext cx="17443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/>
              <a:t>*Nominal p-value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98B0224-6E4F-50AA-D916-20FAB424DB8A}"/>
              </a:ext>
            </a:extLst>
          </p:cNvPr>
          <p:cNvSpPr txBox="1"/>
          <p:nvPr/>
        </p:nvSpPr>
        <p:spPr>
          <a:xfrm>
            <a:off x="9171622" y="6358149"/>
            <a:ext cx="30203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i="1" dirty="0"/>
              <a:t>CHD, coronary heart disease</a:t>
            </a:r>
          </a:p>
          <a:p>
            <a:pPr algn="r"/>
            <a:r>
              <a:rPr lang="en-US" sz="1400" i="1" dirty="0"/>
              <a:t>IDR, ischemia-driven arterial </a:t>
            </a:r>
            <a:r>
              <a:rPr lang="en-US" sz="1400" i="1" dirty="0" err="1"/>
              <a:t>revasc</a:t>
            </a:r>
            <a:endParaRPr lang="en-US" sz="1400" i="1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5BCD77D9-0A52-55F2-B148-4B5E0A3DBE7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7605390"/>
              </p:ext>
            </p:extLst>
          </p:nvPr>
        </p:nvGraphicFramePr>
        <p:xfrm>
          <a:off x="420733" y="2641867"/>
          <a:ext cx="11260182" cy="1288128"/>
        </p:xfrm>
        <a:graphic>
          <a:graphicData uri="http://schemas.openxmlformats.org/drawingml/2006/table">
            <a:tbl>
              <a:tblPr firstRow="1" firstCol="1" bandRow="1">
                <a:tableStyleId>{C083E6E3-FA7D-4D7B-A595-EF9225AFEA82}</a:tableStyleId>
              </a:tblPr>
              <a:tblGrid>
                <a:gridCol w="1554480">
                  <a:extLst>
                    <a:ext uri="{9D8B030D-6E8A-4147-A177-3AD203B41FA5}">
                      <a16:colId xmlns:a16="http://schemas.microsoft.com/office/drawing/2014/main" val="3333982235"/>
                    </a:ext>
                  </a:extLst>
                </a:gridCol>
                <a:gridCol w="4023360">
                  <a:extLst>
                    <a:ext uri="{9D8B030D-6E8A-4147-A177-3AD203B41FA5}">
                      <a16:colId xmlns:a16="http://schemas.microsoft.com/office/drawing/2014/main" val="2690392272"/>
                    </a:ext>
                  </a:extLst>
                </a:gridCol>
                <a:gridCol w="2377440">
                  <a:extLst>
                    <a:ext uri="{9D8B030D-6E8A-4147-A177-3AD203B41FA5}">
                      <a16:colId xmlns:a16="http://schemas.microsoft.com/office/drawing/2014/main" val="732689289"/>
                    </a:ext>
                  </a:extLst>
                </a:gridCol>
                <a:gridCol w="2155371">
                  <a:extLst>
                    <a:ext uri="{9D8B030D-6E8A-4147-A177-3AD203B41FA5}">
                      <a16:colId xmlns:a16="http://schemas.microsoft.com/office/drawing/2014/main" val="3827740423"/>
                    </a:ext>
                  </a:extLst>
                </a:gridCol>
                <a:gridCol w="1149531">
                  <a:extLst>
                    <a:ext uri="{9D8B030D-6E8A-4147-A177-3AD203B41FA5}">
                      <a16:colId xmlns:a16="http://schemas.microsoft.com/office/drawing/2014/main" val="2288238237"/>
                    </a:ext>
                  </a:extLst>
                </a:gridCol>
              </a:tblGrid>
              <a:tr h="322032">
                <a:tc rowSpan="4">
                  <a:txBody>
                    <a:bodyPr/>
                    <a:lstStyle/>
                    <a:p>
                      <a:pPr marL="215265" marR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sz="1800" b="0" dirty="0">
                          <a:effectLst/>
                        </a:rPr>
                        <a:t>Composite</a:t>
                      </a:r>
                    </a:p>
                    <a:p>
                      <a:pPr marL="215265" marR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sz="1800" b="0" dirty="0">
                          <a:effectLst/>
                        </a:rPr>
                        <a:t>End Points</a:t>
                      </a:r>
                      <a:endParaRPr lang="en-US" sz="1800" b="0" dirty="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6944" marR="46944" marT="0" marB="0" anchor="ctr"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15265" marR="0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sz="1800" b="0" dirty="0">
                          <a:effectLst/>
                        </a:rPr>
                        <a:t>MI, ischemic stroke, or IDR</a:t>
                      </a:r>
                      <a:endParaRPr lang="en-US" sz="1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6944" marR="46944" marT="0" marB="0" anchor="ctr"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6944" marR="46944" marT="0" marB="0" anchor="ctr"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sz="1800" b="0" dirty="0">
                          <a:effectLst/>
                        </a:rPr>
                        <a:t>0.79 (0.72, 0.88)</a:t>
                      </a:r>
                      <a:endParaRPr lang="en-US" sz="1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6944" marR="46944" marT="0" marB="0" anchor="ctr"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sz="1800" b="0" dirty="0">
                          <a:effectLst/>
                        </a:rPr>
                        <a:t>&lt;0.0001</a:t>
                      </a:r>
                      <a:endParaRPr lang="en-US" sz="1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6944" marR="46944" marT="0" marB="0" anchor="ctr"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37093934"/>
                  </a:ext>
                </a:extLst>
              </a:tr>
              <a:tr h="322032">
                <a:tc vMerge="1">
                  <a:txBody>
                    <a:bodyPr/>
                    <a:lstStyle/>
                    <a:p>
                      <a:pPr marL="215265" marR="0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endParaRPr lang="en-US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6944" marR="46944" marT="0" marB="0" anchor="ctr"/>
                </a:tc>
                <a:tc>
                  <a:txBody>
                    <a:bodyPr/>
                    <a:lstStyle/>
                    <a:p>
                      <a:pPr marL="215265" marR="0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sz="1800" b="0" dirty="0">
                          <a:effectLst/>
                        </a:rPr>
                        <a:t>CHD death, MI, or IDR</a:t>
                      </a:r>
                      <a:endParaRPr lang="en-US" sz="1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6944" marR="46944" marT="0" marB="0" anchor="ctr"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6944" marR="4694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sz="1800" dirty="0">
                          <a:effectLst/>
                        </a:rPr>
                        <a:t>0.79 (0.72, 0.88)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6944" marR="4694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sz="1800" dirty="0">
                          <a:effectLst/>
                        </a:rPr>
                        <a:t>&lt;0.0001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6944" marR="46944" marT="0" marB="0" anchor="ctr"/>
                </a:tc>
                <a:extLst>
                  <a:ext uri="{0D108BD9-81ED-4DB2-BD59-A6C34878D82A}">
                    <a16:rowId xmlns:a16="http://schemas.microsoft.com/office/drawing/2014/main" val="963536010"/>
                  </a:ext>
                </a:extLst>
              </a:tr>
              <a:tr h="322032">
                <a:tc vMerge="1">
                  <a:txBody>
                    <a:bodyPr/>
                    <a:lstStyle/>
                    <a:p>
                      <a:pPr marL="215265" marR="0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endParaRPr lang="en-US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6944" marR="46944" marT="0" marB="0" anchor="ctr"/>
                </a:tc>
                <a:tc>
                  <a:txBody>
                    <a:bodyPr/>
                    <a:lstStyle/>
                    <a:p>
                      <a:pPr marL="215265" marR="0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sz="1800" b="0" dirty="0">
                          <a:effectLst/>
                        </a:rPr>
                        <a:t>CV death, MI, or ischemic stroke</a:t>
                      </a:r>
                      <a:endParaRPr lang="en-US" sz="1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6944" marR="469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6944" marR="46944" marT="0" marB="0" anchor="ctr">
                    <a:lnL>
                      <a:noFill/>
                    </a:ln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sz="1800" dirty="0">
                          <a:effectLst/>
                        </a:rPr>
                        <a:t>0.73 (0.64, 0.84)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6944" marR="4694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sz="1800" dirty="0">
                          <a:effectLst/>
                        </a:rPr>
                        <a:t>&lt;0.0001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6944" marR="46944" marT="0" marB="0" anchor="ctr"/>
                </a:tc>
                <a:extLst>
                  <a:ext uri="{0D108BD9-81ED-4DB2-BD59-A6C34878D82A}">
                    <a16:rowId xmlns:a16="http://schemas.microsoft.com/office/drawing/2014/main" val="858234771"/>
                  </a:ext>
                </a:extLst>
              </a:tr>
              <a:tr h="322032">
                <a:tc vMerge="1">
                  <a:txBody>
                    <a:bodyPr/>
                    <a:lstStyle/>
                    <a:p>
                      <a:pPr marL="215265" marR="0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endParaRPr lang="en-US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6944" marR="46944" marT="0" marB="0" anchor="ctr"/>
                </a:tc>
                <a:tc>
                  <a:txBody>
                    <a:bodyPr/>
                    <a:lstStyle/>
                    <a:p>
                      <a:pPr marL="215265" marR="0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sz="1800" b="0" dirty="0">
                          <a:effectLst/>
                        </a:rPr>
                        <a:t>CHD death or MI</a:t>
                      </a:r>
                      <a:endParaRPr lang="en-US" sz="1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6944" marR="46944" marT="0" marB="0" anchor="ctr"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6944" marR="46944" marT="0" marB="0" anchor="ctr"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sz="1800" dirty="0">
                          <a:effectLst/>
                        </a:rPr>
                        <a:t>0.73 (0.62, 0.87)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6944" marR="46944" marT="0" marB="0" anchor="ctr"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sz="1800" dirty="0">
                          <a:effectLst/>
                        </a:rPr>
                        <a:t>  0.0003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6944" marR="46944" marT="0" marB="0" anchor="ctr"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28006445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4B0316E8-90DE-F919-783B-42AEF16C50A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2521615"/>
              </p:ext>
            </p:extLst>
          </p:nvPr>
        </p:nvGraphicFramePr>
        <p:xfrm>
          <a:off x="420733" y="3954970"/>
          <a:ext cx="11260182" cy="1903620"/>
        </p:xfrm>
        <a:graphic>
          <a:graphicData uri="http://schemas.openxmlformats.org/drawingml/2006/table">
            <a:tbl>
              <a:tblPr firstRow="1" firstCol="1" bandRow="1">
                <a:tableStyleId>{C083E6E3-FA7D-4D7B-A595-EF9225AFEA82}</a:tableStyleId>
              </a:tblPr>
              <a:tblGrid>
                <a:gridCol w="1554480">
                  <a:extLst>
                    <a:ext uri="{9D8B030D-6E8A-4147-A177-3AD203B41FA5}">
                      <a16:colId xmlns:a16="http://schemas.microsoft.com/office/drawing/2014/main" val="3333982235"/>
                    </a:ext>
                  </a:extLst>
                </a:gridCol>
                <a:gridCol w="4023360">
                  <a:extLst>
                    <a:ext uri="{9D8B030D-6E8A-4147-A177-3AD203B41FA5}">
                      <a16:colId xmlns:a16="http://schemas.microsoft.com/office/drawing/2014/main" val="2690392272"/>
                    </a:ext>
                  </a:extLst>
                </a:gridCol>
                <a:gridCol w="2377440">
                  <a:extLst>
                    <a:ext uri="{9D8B030D-6E8A-4147-A177-3AD203B41FA5}">
                      <a16:colId xmlns:a16="http://schemas.microsoft.com/office/drawing/2014/main" val="3655882715"/>
                    </a:ext>
                  </a:extLst>
                </a:gridCol>
                <a:gridCol w="2155371">
                  <a:extLst>
                    <a:ext uri="{9D8B030D-6E8A-4147-A177-3AD203B41FA5}">
                      <a16:colId xmlns:a16="http://schemas.microsoft.com/office/drawing/2014/main" val="3827740423"/>
                    </a:ext>
                  </a:extLst>
                </a:gridCol>
                <a:gridCol w="1149531">
                  <a:extLst>
                    <a:ext uri="{9D8B030D-6E8A-4147-A177-3AD203B41FA5}">
                      <a16:colId xmlns:a16="http://schemas.microsoft.com/office/drawing/2014/main" val="2288238237"/>
                    </a:ext>
                  </a:extLst>
                </a:gridCol>
              </a:tblGrid>
              <a:tr h="317270">
                <a:tc rowSpan="6">
                  <a:txBody>
                    <a:bodyPr/>
                    <a:lstStyle/>
                    <a:p>
                      <a:pPr marL="215265" marR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sz="1800" b="0" dirty="0">
                          <a:effectLst/>
                        </a:rPr>
                        <a:t>Individual</a:t>
                      </a:r>
                    </a:p>
                    <a:p>
                      <a:pPr marL="215265" marR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sz="1800" b="0" dirty="0">
                          <a:effectLst/>
                        </a:rPr>
                        <a:t>End Points</a:t>
                      </a:r>
                      <a:endParaRPr lang="en-US" sz="1800" b="0" dirty="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6944" marR="46944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215265" marR="0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sz="1800" b="0" dirty="0">
                          <a:effectLst/>
                        </a:rPr>
                        <a:t>MI</a:t>
                      </a:r>
                      <a:endParaRPr lang="en-US" sz="1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6944" marR="46944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endParaRPr lang="en-US" sz="1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6944" marR="46944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sz="1800" b="0" dirty="0">
                          <a:effectLst/>
                        </a:rPr>
                        <a:t>0.64 (0.52, 0.79)</a:t>
                      </a:r>
                      <a:endParaRPr lang="en-US" sz="1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6944" marR="46944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sz="1800" b="0">
                          <a:effectLst/>
                        </a:rPr>
                        <a:t>&lt;0.0001</a:t>
                      </a:r>
                      <a:endParaRPr lang="en-US" sz="18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6944" marR="46944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3051695"/>
                  </a:ext>
                </a:extLst>
              </a:tr>
              <a:tr h="317270">
                <a:tc vMerge="1">
                  <a:txBody>
                    <a:bodyPr/>
                    <a:lstStyle/>
                    <a:p>
                      <a:pPr marL="215265" marR="0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endParaRPr lang="en-US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6944" marR="46944" marT="0" marB="0" anchor="ctr"/>
                </a:tc>
                <a:tc>
                  <a:txBody>
                    <a:bodyPr/>
                    <a:lstStyle/>
                    <a:p>
                      <a:pPr marL="215265" marR="0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sz="1800" b="0" dirty="0">
                          <a:effectLst/>
                        </a:rPr>
                        <a:t>IDR</a:t>
                      </a:r>
                      <a:endParaRPr lang="en-US" sz="1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6944" marR="46944" marT="0" marB="0"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6944" marR="46944" marT="0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sz="1800" dirty="0">
                          <a:effectLst/>
                        </a:rPr>
                        <a:t>0.79 (0.70, 0.88)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6944" marR="46944" marT="0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effectLst/>
                        </a:rPr>
                        <a:t>&lt;0.0001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6944" marR="46944" marT="0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74493899"/>
                  </a:ext>
                </a:extLst>
              </a:tr>
              <a:tr h="317270">
                <a:tc vMerge="1">
                  <a:txBody>
                    <a:bodyPr/>
                    <a:lstStyle/>
                    <a:p>
                      <a:pPr marL="215265" marR="0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endParaRPr lang="en-US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6944" marR="46944" marT="0" marB="0" anchor="ctr"/>
                </a:tc>
                <a:tc>
                  <a:txBody>
                    <a:bodyPr/>
                    <a:lstStyle/>
                    <a:p>
                      <a:pPr marL="215265" marR="0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sz="1800" b="0" dirty="0">
                          <a:effectLst/>
                        </a:rPr>
                        <a:t>CHD death</a:t>
                      </a:r>
                      <a:endParaRPr lang="en-US" sz="1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6944" marR="46944" marT="0" marB="0" anchor="ctr">
                    <a:lnL w="12700" cmpd="sng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6944" marR="469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sz="1800" dirty="0">
                          <a:effectLst/>
                        </a:rPr>
                        <a:t>0.89 (0.68, 1.16)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6944" marR="469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sz="1800" dirty="0">
                          <a:effectLst/>
                        </a:rPr>
                        <a:t>    0.39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6944" marR="469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67967442"/>
                  </a:ext>
                </a:extLst>
              </a:tr>
              <a:tr h="317270">
                <a:tc vMerge="1">
                  <a:txBody>
                    <a:bodyPr/>
                    <a:lstStyle/>
                    <a:p>
                      <a:pPr marL="215265" marR="0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endParaRPr lang="en-US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6944" marR="46944" marT="0" marB="0" anchor="ctr"/>
                </a:tc>
                <a:tc>
                  <a:txBody>
                    <a:bodyPr/>
                    <a:lstStyle/>
                    <a:p>
                      <a:pPr marL="215265" marR="0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sz="1800" b="0">
                          <a:effectLst/>
                        </a:rPr>
                        <a:t>CV death</a:t>
                      </a:r>
                      <a:endParaRPr lang="en-US" sz="18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6944" marR="46944" marT="0" marB="0" anchor="ctr">
                    <a:lnL w="12700" cmpd="sng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6944" marR="469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sz="1800" dirty="0">
                          <a:effectLst/>
                        </a:rPr>
                        <a:t>0.79 (0.64, 0.98)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6944" marR="469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effectLst/>
                        </a:rPr>
                        <a:t>    0.032*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6944" marR="469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47579476"/>
                  </a:ext>
                </a:extLst>
              </a:tr>
              <a:tr h="317270">
                <a:tc vMerge="1">
                  <a:txBody>
                    <a:bodyPr/>
                    <a:lstStyle/>
                    <a:p>
                      <a:pPr marL="215265" marR="0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endParaRPr lang="en-US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6944" marR="46944" marT="0" marB="0" anchor="ctr"/>
                </a:tc>
                <a:tc>
                  <a:txBody>
                    <a:bodyPr/>
                    <a:lstStyle/>
                    <a:p>
                      <a:pPr marL="215265" marR="0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sz="1800" b="0" dirty="0">
                          <a:effectLst/>
                        </a:rPr>
                        <a:t>All-cause death</a:t>
                      </a:r>
                      <a:endParaRPr lang="en-US" sz="1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6944" marR="46944" marT="0" marB="0" anchor="ctr">
                    <a:lnL w="12700" cmpd="sng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6944" marR="469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sz="1800" dirty="0">
                          <a:effectLst/>
                        </a:rPr>
                        <a:t>0.80 (0.70, 0.91)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6944" marR="469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effectLst/>
                        </a:rPr>
                        <a:t>    0.0005*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6944" marR="469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32963858"/>
                  </a:ext>
                </a:extLst>
              </a:tr>
              <a:tr h="317270">
                <a:tc vMerge="1">
                  <a:txBody>
                    <a:bodyPr/>
                    <a:lstStyle/>
                    <a:p>
                      <a:pPr marL="215265" marR="0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endParaRPr lang="en-US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6944" marR="46944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15265" marR="0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sz="1800" b="0" dirty="0">
                          <a:effectLst/>
                        </a:rPr>
                        <a:t>Ischemic stroke</a:t>
                      </a:r>
                      <a:endParaRPr lang="en-US" sz="1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6944" marR="46944" marT="0" marB="0" anchor="ctr">
                    <a:lnL w="12700" cmpd="sng"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6944" marR="469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sz="1800" dirty="0">
                          <a:effectLst/>
                        </a:rPr>
                        <a:t>0.79 (0.62, 1.01)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6944" marR="469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effectLst/>
                        </a:rPr>
                        <a:t>    0.062*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6944" marR="469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82182941"/>
                  </a:ext>
                </a:extLst>
              </a:tr>
            </a:tbl>
          </a:graphicData>
        </a:graphic>
      </p:graphicFrame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218EFA18-C3DA-87CD-5589-BCC199F82A4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25635002"/>
              </p:ext>
            </p:extLst>
          </p:nvPr>
        </p:nvGraphicFramePr>
        <p:xfrm>
          <a:off x="6305600" y="1676400"/>
          <a:ext cx="2186958" cy="44499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AB0C902E-BED6-6FFA-79CF-77FC7534C805}"/>
              </a:ext>
            </a:extLst>
          </p:cNvPr>
          <p:cNvSpPr txBox="1"/>
          <p:nvPr/>
        </p:nvSpPr>
        <p:spPr>
          <a:xfrm>
            <a:off x="6583268" y="6481991"/>
            <a:ext cx="10903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Favors Evo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276AB78-CA41-786D-EA7E-1215AF8F52B6}"/>
              </a:ext>
            </a:extLst>
          </p:cNvPr>
          <p:cNvSpPr txBox="1"/>
          <p:nvPr/>
        </p:nvSpPr>
        <p:spPr>
          <a:xfrm>
            <a:off x="7652874" y="6481991"/>
            <a:ext cx="10999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Favors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Pbo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E7E4907-7361-1A98-8F27-816F7DF4D2E4}"/>
              </a:ext>
            </a:extLst>
          </p:cNvPr>
          <p:cNvSpPr txBox="1"/>
          <p:nvPr/>
        </p:nvSpPr>
        <p:spPr>
          <a:xfrm>
            <a:off x="6397501" y="6144959"/>
            <a:ext cx="19864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Hazard Ratio (95% CI)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7783BA3-3B4A-7772-ACEE-59195F4E2861}"/>
              </a:ext>
            </a:extLst>
          </p:cNvPr>
          <p:cNvSpPr txBox="1"/>
          <p:nvPr/>
        </p:nvSpPr>
        <p:spPr>
          <a:xfrm>
            <a:off x="8178517" y="5939735"/>
            <a:ext cx="4331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1.5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832FCD-4E9B-E84B-879C-478C5AC450F6}"/>
              </a:ext>
            </a:extLst>
          </p:cNvPr>
          <p:cNvSpPr txBox="1"/>
          <p:nvPr/>
        </p:nvSpPr>
        <p:spPr>
          <a:xfrm>
            <a:off x="7416517" y="5939735"/>
            <a:ext cx="4331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1.0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3EDED23-679E-D45B-BB06-F764DA782CFD}"/>
              </a:ext>
            </a:extLst>
          </p:cNvPr>
          <p:cNvSpPr txBox="1"/>
          <p:nvPr/>
        </p:nvSpPr>
        <p:spPr>
          <a:xfrm>
            <a:off x="6077050" y="5939735"/>
            <a:ext cx="4331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0.5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343F8186-EAB0-5013-3230-EA3B7038022C}"/>
              </a:ext>
            </a:extLst>
          </p:cNvPr>
          <p:cNvCxnSpPr>
            <a:cxnSpLocks/>
          </p:cNvCxnSpPr>
          <p:nvPr/>
        </p:nvCxnSpPr>
        <p:spPr>
          <a:xfrm rot="10800000">
            <a:off x="6935412" y="6472698"/>
            <a:ext cx="640080" cy="158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DD16A702-AD04-D559-48AF-EF9B61B07FBB}"/>
              </a:ext>
            </a:extLst>
          </p:cNvPr>
          <p:cNvCxnSpPr>
            <a:cxnSpLocks/>
          </p:cNvCxnSpPr>
          <p:nvPr/>
        </p:nvCxnSpPr>
        <p:spPr>
          <a:xfrm rot="10800000" flipH="1">
            <a:off x="7735216" y="6472698"/>
            <a:ext cx="640080" cy="158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3" name="Chart 22">
            <a:extLst>
              <a:ext uri="{FF2B5EF4-FFF2-40B4-BE49-F238E27FC236}">
                <a16:creationId xmlns:a16="http://schemas.microsoft.com/office/drawing/2014/main" id="{EBFF7FBF-8682-F345-71A8-9FD392D6AE1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07531845"/>
              </p:ext>
            </p:extLst>
          </p:nvPr>
        </p:nvGraphicFramePr>
        <p:xfrm>
          <a:off x="6305600" y="1676400"/>
          <a:ext cx="2186958" cy="44499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4" name="Chart 23">
            <a:extLst>
              <a:ext uri="{FF2B5EF4-FFF2-40B4-BE49-F238E27FC236}">
                <a16:creationId xmlns:a16="http://schemas.microsoft.com/office/drawing/2014/main" id="{67938220-4DF0-7F12-DDAA-FFFA7F27F3D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94992016"/>
              </p:ext>
            </p:extLst>
          </p:nvPr>
        </p:nvGraphicFramePr>
        <p:xfrm>
          <a:off x="6305600" y="1676400"/>
          <a:ext cx="2186958" cy="44499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6" name="Table 25">
            <a:extLst>
              <a:ext uri="{FF2B5EF4-FFF2-40B4-BE49-F238E27FC236}">
                <a16:creationId xmlns:a16="http://schemas.microsoft.com/office/drawing/2014/main" id="{0E76A5A2-28A1-1BE1-1A26-120A3F1558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1982012"/>
              </p:ext>
            </p:extLst>
          </p:nvPr>
        </p:nvGraphicFramePr>
        <p:xfrm>
          <a:off x="420733" y="2335200"/>
          <a:ext cx="11260182" cy="322032"/>
        </p:xfrm>
        <a:graphic>
          <a:graphicData uri="http://schemas.openxmlformats.org/drawingml/2006/table">
            <a:tbl>
              <a:tblPr firstRow="1" firstCol="1" bandRow="1">
                <a:tableStyleId>{C083E6E3-FA7D-4D7B-A595-EF9225AFEA82}</a:tableStyleId>
              </a:tblPr>
              <a:tblGrid>
                <a:gridCol w="11260182">
                  <a:extLst>
                    <a:ext uri="{9D8B030D-6E8A-4147-A177-3AD203B41FA5}">
                      <a16:colId xmlns:a16="http://schemas.microsoft.com/office/drawing/2014/main" val="3333982235"/>
                    </a:ext>
                  </a:extLst>
                </a:gridCol>
              </a:tblGrid>
              <a:tr h="322032"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sz="1800" b="1" i="0" dirty="0">
                          <a:effectLst/>
                          <a:latin typeface="+mj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Key Secondary End Points </a:t>
                      </a:r>
                      <a:r>
                        <a:rPr lang="en-US" sz="1800" b="0" i="1" dirty="0">
                          <a:effectLst/>
                          <a:latin typeface="+mj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(in testing order)</a:t>
                      </a:r>
                    </a:p>
                  </a:txBody>
                  <a:tcPr marL="46944" marR="46944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941448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40800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Graphic spid="8" grpId="0">
        <p:bldAsOne/>
      </p:bldGraphic>
      <p:bldGraphic spid="24" grpId="0">
        <p:bldAsOne/>
      </p:bldGraphic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571D8-41D2-2618-5E8D-90750673AF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2C88C8-7BB2-1C17-9254-B9BEE6A19A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5620" y="76200"/>
            <a:ext cx="8663354" cy="1143000"/>
          </a:xfrm>
        </p:spPr>
        <p:txBody>
          <a:bodyPr/>
          <a:lstStyle/>
          <a:p>
            <a:r>
              <a:rPr lang="en-US" dirty="0"/>
              <a:t>All-Cause Death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BCAF23-076F-1B82-1272-F7813CDB74AD}"/>
              </a:ext>
            </a:extLst>
          </p:cNvPr>
          <p:cNvSpPr txBox="1"/>
          <p:nvPr/>
        </p:nvSpPr>
        <p:spPr>
          <a:xfrm>
            <a:off x="10134188" y="2290788"/>
            <a:ext cx="16145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7.9% (N=434)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DED9D95-3B5E-F384-6944-93DDE99A943A}"/>
              </a:ext>
            </a:extLst>
          </p:cNvPr>
          <p:cNvSpPr txBox="1"/>
          <p:nvPr/>
        </p:nvSpPr>
        <p:spPr>
          <a:xfrm>
            <a:off x="10134188" y="1605845"/>
            <a:ext cx="16145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9.7% (N=539)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0EAC19A-61FF-263F-11FE-01FD8ECDBDE1}"/>
              </a:ext>
            </a:extLst>
          </p:cNvPr>
          <p:cNvSpPr txBox="1"/>
          <p:nvPr/>
        </p:nvSpPr>
        <p:spPr>
          <a:xfrm>
            <a:off x="2250894" y="1792202"/>
            <a:ext cx="43765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24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HR (95% CI): 0.80 (0.70, 0.91)</a:t>
            </a:r>
          </a:p>
          <a:p>
            <a:pPr>
              <a:defRPr/>
            </a:pPr>
            <a:r>
              <a:rPr lang="en-US" sz="24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Nominal p=0.0005</a:t>
            </a:r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51350A19-F010-DC19-FA88-DA9AA6300BE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770616"/>
              </p:ext>
            </p:extLst>
          </p:nvPr>
        </p:nvGraphicFramePr>
        <p:xfrm>
          <a:off x="1020703" y="1561968"/>
          <a:ext cx="9387066" cy="47105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6B00C651-3205-A14B-26D4-6E8CB4B078A9}"/>
              </a:ext>
            </a:extLst>
          </p:cNvPr>
          <p:cNvSpPr txBox="1"/>
          <p:nvPr/>
        </p:nvSpPr>
        <p:spPr>
          <a:xfrm>
            <a:off x="8627322" y="4269595"/>
            <a:ext cx="1217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(N=6,128)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7F1E5D5-7FA5-ADD0-CCB9-AD1DA5D70B7A}"/>
              </a:ext>
            </a:extLst>
          </p:cNvPr>
          <p:cNvSpPr txBox="1"/>
          <p:nvPr/>
        </p:nvSpPr>
        <p:spPr>
          <a:xfrm>
            <a:off x="9062150" y="4668565"/>
            <a:ext cx="1217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(N=6,129)</a:t>
            </a:r>
          </a:p>
        </p:txBody>
      </p:sp>
    </p:spTree>
    <p:extLst>
      <p:ext uri="{BB962C8B-B14F-4D97-AF65-F5344CB8AC3E}">
        <p14:creationId xmlns:p14="http://schemas.microsoft.com/office/powerpoint/2010/main" val="3797439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Graphic spid="9" grpId="0" uiExpand="1">
        <p:bldSub>
          <a:bldChart bld="series" animBg="0"/>
        </p:bldSub>
      </p:bldGraphic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6AAA7C-3F10-F828-8C86-51366A7C33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12BF7E74-25A8-A5A6-F06E-992892514C14}"/>
              </a:ext>
            </a:extLst>
          </p:cNvPr>
          <p:cNvSpPr/>
          <p:nvPr/>
        </p:nvSpPr>
        <p:spPr>
          <a:xfrm>
            <a:off x="626490" y="832037"/>
            <a:ext cx="10607040" cy="685800"/>
          </a:xfrm>
          <a:prstGeom prst="rect">
            <a:avLst/>
          </a:prstGeom>
          <a:solidFill>
            <a:srgbClr val="4E95D9">
              <a:alpha val="2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0B94999-40DB-6BDB-8EB3-56ABEA579581}"/>
              </a:ext>
            </a:extLst>
          </p:cNvPr>
          <p:cNvSpPr/>
          <p:nvPr/>
        </p:nvSpPr>
        <p:spPr>
          <a:xfrm>
            <a:off x="626490" y="2361039"/>
            <a:ext cx="10607040" cy="457200"/>
          </a:xfrm>
          <a:prstGeom prst="rect">
            <a:avLst/>
          </a:prstGeom>
          <a:solidFill>
            <a:srgbClr val="4E95D9">
              <a:alpha val="2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8F8B237-A952-B3EE-D344-CB56972E64BA}"/>
              </a:ext>
            </a:extLst>
          </p:cNvPr>
          <p:cNvSpPr/>
          <p:nvPr/>
        </p:nvSpPr>
        <p:spPr>
          <a:xfrm>
            <a:off x="626490" y="3861591"/>
            <a:ext cx="10607040" cy="1005840"/>
          </a:xfrm>
          <a:prstGeom prst="rect">
            <a:avLst/>
          </a:prstGeom>
          <a:solidFill>
            <a:srgbClr val="4E95D9">
              <a:alpha val="2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90FF0C4-0AE3-BE6D-048B-C57F3CAF8D7E}"/>
              </a:ext>
            </a:extLst>
          </p:cNvPr>
          <p:cNvSpPr/>
          <p:nvPr/>
        </p:nvSpPr>
        <p:spPr>
          <a:xfrm>
            <a:off x="626490" y="5877645"/>
            <a:ext cx="10607040" cy="457200"/>
          </a:xfrm>
          <a:prstGeom prst="rect">
            <a:avLst/>
          </a:prstGeom>
          <a:solidFill>
            <a:srgbClr val="4E95D9">
              <a:alpha val="2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9DB621-237F-C24C-4FFB-833190DE3D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189" y="275861"/>
            <a:ext cx="2573947" cy="428991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21DD5791-78BE-200D-F975-1EF0E73BFAE6}"/>
              </a:ext>
            </a:extLst>
          </p:cNvPr>
          <p:cNvSpPr txBox="1">
            <a:spLocks/>
          </p:cNvSpPr>
          <p:nvPr/>
        </p:nvSpPr>
        <p:spPr>
          <a:xfrm>
            <a:off x="1188021" y="94718"/>
            <a:ext cx="10515600" cy="84628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Key Subgroups</a:t>
            </a:r>
          </a:p>
        </p:txBody>
      </p:sp>
      <p:pic>
        <p:nvPicPr>
          <p:cNvPr id="12" name="Picture 6" descr="TIMI_Logo_email">
            <a:extLst>
              <a:ext uri="{FF2B5EF4-FFF2-40B4-BE49-F238E27FC236}">
                <a16:creationId xmlns:a16="http://schemas.microsoft.com/office/drawing/2014/main" id="{41996125-79FD-CB2F-AA56-50EA1685C3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239884" y="95517"/>
            <a:ext cx="685031" cy="9686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8" name="Table 27">
            <a:extLst>
              <a:ext uri="{FF2B5EF4-FFF2-40B4-BE49-F238E27FC236}">
                <a16:creationId xmlns:a16="http://schemas.microsoft.com/office/drawing/2014/main" id="{AAD53F01-FE42-CE2E-D3C9-F41D6230CBA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1761048"/>
              </p:ext>
            </p:extLst>
          </p:nvPr>
        </p:nvGraphicFramePr>
        <p:xfrm>
          <a:off x="630088" y="888804"/>
          <a:ext cx="10607040" cy="5412105"/>
        </p:xfrm>
        <a:graphic>
          <a:graphicData uri="http://schemas.openxmlformats.org/drawingml/2006/table">
            <a:tbl>
              <a:tblPr/>
              <a:tblGrid>
                <a:gridCol w="2743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058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058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058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05840">
                  <a:extLst>
                    <a:ext uri="{9D8B030D-6E8A-4147-A177-3AD203B41FA5}">
                      <a16:colId xmlns:a16="http://schemas.microsoft.com/office/drawing/2014/main" val="1269062077"/>
                    </a:ext>
                  </a:extLst>
                </a:gridCol>
                <a:gridCol w="1005840">
                  <a:extLst>
                    <a:ext uri="{9D8B030D-6E8A-4147-A177-3AD203B41FA5}">
                      <a16:colId xmlns:a16="http://schemas.microsoft.com/office/drawing/2014/main" val="32594234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1396548324"/>
                    </a:ext>
                  </a:extLst>
                </a:gridCol>
                <a:gridCol w="1005840">
                  <a:extLst>
                    <a:ext uri="{9D8B030D-6E8A-4147-A177-3AD203B41FA5}">
                      <a16:colId xmlns:a16="http://schemas.microsoft.com/office/drawing/2014/main" val="833656986"/>
                    </a:ext>
                  </a:extLst>
                </a:gridCol>
              </a:tblGrid>
              <a:tr h="154098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1553" marR="31553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3-P MACE</a:t>
                      </a:r>
                    </a:p>
                  </a:txBody>
                  <a:tcPr marL="31553" marR="31553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1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1553" marR="31553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 b="1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1553" marR="31553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 b="1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1553" marR="31553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4-P MACE</a:t>
                      </a:r>
                    </a:p>
                  </a:txBody>
                  <a:tcPr marL="31553" marR="3155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1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1553" marR="31553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 b="1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1553" marR="31553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 b="1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1553" marR="31553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93910999"/>
                  </a:ext>
                </a:extLst>
              </a:tr>
              <a:tr h="155692">
                <a:tc>
                  <a:txBody>
                    <a:bodyPr/>
                    <a:lstStyle/>
                    <a:p>
                      <a:pPr marL="115888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Subgroup</a:t>
                      </a:r>
                      <a:endParaRPr lang="en-US" sz="12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1553" marR="31553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Evo (%)</a:t>
                      </a:r>
                      <a:endParaRPr lang="en-US" sz="12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1553" marR="31553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err="1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Pbo</a:t>
                      </a:r>
                      <a:r>
                        <a:rPr lang="en-US" sz="1200" b="1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(%)</a:t>
                      </a:r>
                    </a:p>
                  </a:txBody>
                  <a:tcPr marL="31553" marR="31553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1553" marR="31553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HR</a:t>
                      </a:r>
                      <a:endParaRPr lang="en-US" sz="12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1553" marR="31553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Evo (%)</a:t>
                      </a:r>
                      <a:endParaRPr lang="en-US" sz="12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1553" marR="3155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err="1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Pbo</a:t>
                      </a:r>
                      <a:r>
                        <a:rPr lang="en-US" sz="1200" b="1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(%)</a:t>
                      </a:r>
                    </a:p>
                  </a:txBody>
                  <a:tcPr marL="31553" marR="31553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1553" marR="31553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HR</a:t>
                      </a:r>
                      <a:endParaRPr lang="en-US" sz="12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1553" marR="31553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7643">
                <a:tc>
                  <a:txBody>
                    <a:bodyPr/>
                    <a:lstStyle/>
                    <a:p>
                      <a:pPr marL="115888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Overall</a:t>
                      </a:r>
                    </a:p>
                  </a:txBody>
                  <a:tcPr marL="31553" marR="31553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5.5</a:t>
                      </a:r>
                    </a:p>
                  </a:txBody>
                  <a:tcPr marL="31553" marR="31553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7.2</a:t>
                      </a:r>
                    </a:p>
                  </a:txBody>
                  <a:tcPr marL="31553" marR="31553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1553" marR="31553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0.75</a:t>
                      </a:r>
                    </a:p>
                  </a:txBody>
                  <a:tcPr marL="31553" marR="31553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12.2</a:t>
                      </a:r>
                    </a:p>
                  </a:txBody>
                  <a:tcPr marL="31553" marR="3155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14.8</a:t>
                      </a:r>
                    </a:p>
                  </a:txBody>
                  <a:tcPr marL="31553" marR="31553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1553" marR="31553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0.81</a:t>
                      </a:r>
                    </a:p>
                  </a:txBody>
                  <a:tcPr marL="31553" marR="31553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7643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1553" marR="31553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1553" marR="31553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1553" marR="31553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1553" marR="31553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1553" marR="31553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1553" marR="3155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1553" marR="31553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1553" marR="31553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1553" marR="31553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7643">
                <a:tc>
                  <a:txBody>
                    <a:bodyPr/>
                    <a:lstStyle/>
                    <a:p>
                      <a:pPr marL="115888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Demographics</a:t>
                      </a:r>
                    </a:p>
                  </a:txBody>
                  <a:tcPr marL="31553" marR="31553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1553" marR="31553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1553" marR="31553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1553" marR="31553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1553" marR="31553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1553" marR="3155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1553" marR="31553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1553" marR="31553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1553" marR="31553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29460119"/>
                  </a:ext>
                </a:extLst>
              </a:tr>
              <a:tr h="127643">
                <a:tc>
                  <a:txBody>
                    <a:bodyPr/>
                    <a:lstStyle/>
                    <a:p>
                      <a:pPr marL="282575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Age &lt; 65</a:t>
                      </a:r>
                    </a:p>
                  </a:txBody>
                  <a:tcPr marL="31553" marR="31553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5.2</a:t>
                      </a:r>
                    </a:p>
                  </a:txBody>
                  <a:tcPr marL="31553" marR="31553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6.0</a:t>
                      </a:r>
                    </a:p>
                  </a:txBody>
                  <a:tcPr marL="31553" marR="31553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1553" marR="31553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0.86</a:t>
                      </a:r>
                    </a:p>
                  </a:txBody>
                  <a:tcPr marL="31553" marR="31553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11.2</a:t>
                      </a:r>
                    </a:p>
                  </a:txBody>
                  <a:tcPr marL="31553" marR="3155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13.2</a:t>
                      </a:r>
                    </a:p>
                  </a:txBody>
                  <a:tcPr marL="31553" marR="31553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1553" marR="31553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0.83</a:t>
                      </a:r>
                    </a:p>
                  </a:txBody>
                  <a:tcPr marL="31553" marR="31553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7643">
                <a:tc>
                  <a:txBody>
                    <a:bodyPr/>
                    <a:lstStyle/>
                    <a:p>
                      <a:pPr marL="282575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Age ≥ 65</a:t>
                      </a:r>
                    </a:p>
                  </a:txBody>
                  <a:tcPr marL="31553" marR="31553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5.7</a:t>
                      </a:r>
                    </a:p>
                  </a:txBody>
                  <a:tcPr marL="31553" marR="31553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8.2</a:t>
                      </a:r>
                    </a:p>
                  </a:txBody>
                  <a:tcPr marL="31553" marR="31553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1553" marR="31553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0.68</a:t>
                      </a:r>
                    </a:p>
                  </a:txBody>
                  <a:tcPr marL="31553" marR="31553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13.0</a:t>
                      </a:r>
                    </a:p>
                  </a:txBody>
                  <a:tcPr marL="31553" marR="3155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16.1</a:t>
                      </a:r>
                    </a:p>
                  </a:txBody>
                  <a:tcPr marL="31553" marR="31553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1553" marR="31553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0.79</a:t>
                      </a:r>
                    </a:p>
                  </a:txBody>
                  <a:tcPr marL="31553" marR="31553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2726267"/>
                  </a:ext>
                </a:extLst>
              </a:tr>
              <a:tr h="127643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1553" marR="31553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1553" marR="31553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1553" marR="31553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1553" marR="31553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1553" marR="31553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1553" marR="3155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1553" marR="31553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1553" marR="31553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1553" marR="31553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27643">
                <a:tc>
                  <a:txBody>
                    <a:bodyPr/>
                    <a:lstStyle/>
                    <a:p>
                      <a:pPr marL="282575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Male</a:t>
                      </a:r>
                    </a:p>
                  </a:txBody>
                  <a:tcPr marL="31553" marR="31553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6.4</a:t>
                      </a:r>
                    </a:p>
                  </a:txBody>
                  <a:tcPr marL="31553" marR="31553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8.4</a:t>
                      </a:r>
                    </a:p>
                  </a:txBody>
                  <a:tcPr marL="31553" marR="31553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1553" marR="31553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0.75</a:t>
                      </a:r>
                    </a:p>
                  </a:txBody>
                  <a:tcPr marL="31553" marR="31553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14.5</a:t>
                      </a:r>
                    </a:p>
                  </a:txBody>
                  <a:tcPr marL="31553" marR="3155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17.2</a:t>
                      </a:r>
                    </a:p>
                  </a:txBody>
                  <a:tcPr marL="31553" marR="31553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1553" marR="31553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0.83</a:t>
                      </a:r>
                    </a:p>
                  </a:txBody>
                  <a:tcPr marL="31553" marR="31553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27643">
                <a:tc>
                  <a:txBody>
                    <a:bodyPr/>
                    <a:lstStyle/>
                    <a:p>
                      <a:pPr marL="282575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Female</a:t>
                      </a:r>
                    </a:p>
                  </a:txBody>
                  <a:tcPr marL="31553" marR="31553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4.2</a:t>
                      </a:r>
                    </a:p>
                  </a:txBody>
                  <a:tcPr marL="31553" marR="31553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5.7</a:t>
                      </a:r>
                    </a:p>
                  </a:txBody>
                  <a:tcPr marL="31553" marR="31553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1553" marR="31553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0.74</a:t>
                      </a:r>
                    </a:p>
                  </a:txBody>
                  <a:tcPr marL="31553" marR="31553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9.0</a:t>
                      </a:r>
                    </a:p>
                  </a:txBody>
                  <a:tcPr marL="31553" marR="3155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11.6</a:t>
                      </a:r>
                    </a:p>
                  </a:txBody>
                  <a:tcPr marL="31553" marR="31553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1553" marR="31553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0.77</a:t>
                      </a:r>
                    </a:p>
                  </a:txBody>
                  <a:tcPr marL="31553" marR="31553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27643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1553" marR="31553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1553" marR="31553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1553" marR="31553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1553" marR="31553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1553" marR="31553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1553" marR="3155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1553" marR="31553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1553" marR="31553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1553" marR="31553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27643">
                <a:tc>
                  <a:txBody>
                    <a:bodyPr/>
                    <a:lstStyle/>
                    <a:p>
                      <a:pPr marL="115888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Qualifying Disease State</a:t>
                      </a:r>
                    </a:p>
                  </a:txBody>
                  <a:tcPr marL="31553" marR="31553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1553" marR="31553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1553" marR="31553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1553" marR="31553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1553" marR="31553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1553" marR="3155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1553" marR="31553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1553" marR="31553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1553" marR="31553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68950886"/>
                  </a:ext>
                </a:extLst>
              </a:tr>
              <a:tr h="127643">
                <a:tc>
                  <a:txBody>
                    <a:bodyPr/>
                    <a:lstStyle/>
                    <a:p>
                      <a:pPr marL="282575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Any qualifying </a:t>
                      </a:r>
                      <a:r>
                        <a:rPr lang="en-US" sz="1200" dirty="0" err="1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athero</a:t>
                      </a:r>
                      <a:endParaRPr lang="en-US" sz="12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1553" marR="31553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5.8</a:t>
                      </a:r>
                    </a:p>
                  </a:txBody>
                  <a:tcPr marL="31553" marR="31553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7.5</a:t>
                      </a:r>
                    </a:p>
                  </a:txBody>
                  <a:tcPr marL="31553" marR="31553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1553" marR="31553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0.76</a:t>
                      </a:r>
                    </a:p>
                  </a:txBody>
                  <a:tcPr marL="31553" marR="31553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14.3</a:t>
                      </a:r>
                    </a:p>
                  </a:txBody>
                  <a:tcPr marL="31553" marR="3155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16.7</a:t>
                      </a:r>
                    </a:p>
                  </a:txBody>
                  <a:tcPr marL="31553" marR="31553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1553" marR="31553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0.84</a:t>
                      </a:r>
                    </a:p>
                  </a:txBody>
                  <a:tcPr marL="31553" marR="31553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00805756"/>
                  </a:ext>
                </a:extLst>
              </a:tr>
              <a:tr h="127643">
                <a:tc>
                  <a:txBody>
                    <a:bodyPr/>
                    <a:lstStyle/>
                    <a:p>
                      <a:pPr marL="282575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High risk DM w/o qualifying </a:t>
                      </a:r>
                      <a:r>
                        <a:rPr lang="en-US" sz="1200" dirty="0" err="1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athero</a:t>
                      </a:r>
                      <a:endParaRPr lang="en-US" sz="12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1553" marR="31553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4.9</a:t>
                      </a:r>
                    </a:p>
                  </a:txBody>
                  <a:tcPr marL="31553" marR="31553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6.8</a:t>
                      </a:r>
                    </a:p>
                  </a:txBody>
                  <a:tcPr marL="31553" marR="31553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1553" marR="31553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0.71</a:t>
                      </a:r>
                    </a:p>
                  </a:txBody>
                  <a:tcPr marL="31553" marR="31553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8.1</a:t>
                      </a:r>
                    </a:p>
                  </a:txBody>
                  <a:tcPr marL="31553" marR="3155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10.8</a:t>
                      </a:r>
                    </a:p>
                  </a:txBody>
                  <a:tcPr marL="31553" marR="31553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1553" marR="31553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0.74</a:t>
                      </a:r>
                    </a:p>
                  </a:txBody>
                  <a:tcPr marL="31553" marR="31553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73568702"/>
                  </a:ext>
                </a:extLst>
              </a:tr>
              <a:tr h="127643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1553" marR="31553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1553" marR="31553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1553" marR="31553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1553" marR="31553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1553" marR="31553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1553" marR="3155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1553" marR="31553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1553" marR="31553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1553" marR="31553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82033979"/>
                  </a:ext>
                </a:extLst>
              </a:tr>
              <a:tr h="127643">
                <a:tc>
                  <a:txBody>
                    <a:bodyPr/>
                    <a:lstStyle/>
                    <a:p>
                      <a:pPr marL="115888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Lipid Related</a:t>
                      </a:r>
                    </a:p>
                  </a:txBody>
                  <a:tcPr marL="31553" marR="31553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1553" marR="31553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1553" marR="31553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1553" marR="31553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1553" marR="31553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1553" marR="3155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1553" marR="31553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1553" marR="31553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1553" marR="31553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25441859"/>
                  </a:ext>
                </a:extLst>
              </a:tr>
              <a:tr h="134339">
                <a:tc>
                  <a:txBody>
                    <a:bodyPr/>
                    <a:lstStyle/>
                    <a:p>
                      <a:pPr marL="282575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Baseline LDL-C (mg/dL)</a:t>
                      </a:r>
                    </a:p>
                  </a:txBody>
                  <a:tcPr marL="31553" marR="31553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1553" marR="31553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1553" marR="31553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1553" marR="31553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1553" marR="31553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1553" marR="3155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1553" marR="31553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1553" marR="31553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1553" marR="31553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04688031"/>
                  </a:ext>
                </a:extLst>
              </a:tr>
              <a:tr h="134339">
                <a:tc>
                  <a:txBody>
                    <a:bodyPr/>
                    <a:lstStyle/>
                    <a:p>
                      <a:pPr marL="46355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</a:t>
                      </a:r>
                      <a:r>
                        <a:rPr lang="en-US" sz="1200" baseline="300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st</a:t>
                      </a:r>
                      <a:r>
                        <a:rPr lang="en-US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quartile (≤104)</a:t>
                      </a:r>
                    </a:p>
                  </a:txBody>
                  <a:tcPr marL="31553" marR="31553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5.2</a:t>
                      </a:r>
                    </a:p>
                  </a:txBody>
                  <a:tcPr marL="31553" marR="31553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6.7</a:t>
                      </a:r>
                    </a:p>
                  </a:txBody>
                  <a:tcPr marL="31553" marR="31553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1553" marR="31553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0.77</a:t>
                      </a:r>
                    </a:p>
                  </a:txBody>
                  <a:tcPr marL="31553" marR="31553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12.2</a:t>
                      </a:r>
                    </a:p>
                  </a:txBody>
                  <a:tcPr marL="31553" marR="3155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14.4</a:t>
                      </a:r>
                    </a:p>
                  </a:txBody>
                  <a:tcPr marL="31553" marR="31553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1553" marR="31553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0.83</a:t>
                      </a:r>
                    </a:p>
                  </a:txBody>
                  <a:tcPr marL="31553" marR="31553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39931783"/>
                  </a:ext>
                </a:extLst>
              </a:tr>
              <a:tr h="134339">
                <a:tc>
                  <a:txBody>
                    <a:bodyPr/>
                    <a:lstStyle/>
                    <a:p>
                      <a:pPr marL="46355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</a:t>
                      </a:r>
                      <a:r>
                        <a:rPr lang="en-US" sz="1200" baseline="300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nd</a:t>
                      </a:r>
                      <a:r>
                        <a:rPr lang="en-US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quartile (&gt;104-122)</a:t>
                      </a:r>
                    </a:p>
                  </a:txBody>
                  <a:tcPr marL="31553" marR="31553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5.8</a:t>
                      </a:r>
                    </a:p>
                  </a:txBody>
                  <a:tcPr marL="31553" marR="31553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7.3</a:t>
                      </a:r>
                    </a:p>
                  </a:txBody>
                  <a:tcPr marL="31553" marR="31553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1553" marR="31553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0.78</a:t>
                      </a:r>
                    </a:p>
                  </a:txBody>
                  <a:tcPr marL="31553" marR="31553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13.8</a:t>
                      </a:r>
                    </a:p>
                  </a:txBody>
                  <a:tcPr marL="31553" marR="3155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15.6</a:t>
                      </a:r>
                    </a:p>
                  </a:txBody>
                  <a:tcPr marL="31553" marR="31553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1553" marR="31553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0.88</a:t>
                      </a:r>
                    </a:p>
                  </a:txBody>
                  <a:tcPr marL="31553" marR="31553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86809897"/>
                  </a:ext>
                </a:extLst>
              </a:tr>
              <a:tr h="134339">
                <a:tc>
                  <a:txBody>
                    <a:bodyPr/>
                    <a:lstStyle/>
                    <a:p>
                      <a:pPr marL="46355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3</a:t>
                      </a:r>
                      <a:r>
                        <a:rPr lang="en-US" sz="1200" baseline="300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rd</a:t>
                      </a:r>
                      <a:r>
                        <a:rPr lang="en-US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quartile (&gt;122-149)</a:t>
                      </a:r>
                    </a:p>
                  </a:txBody>
                  <a:tcPr marL="31553" marR="31553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4.8</a:t>
                      </a:r>
                    </a:p>
                  </a:txBody>
                  <a:tcPr marL="31553" marR="31553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7.7</a:t>
                      </a:r>
                    </a:p>
                  </a:txBody>
                  <a:tcPr marL="31553" marR="31553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1553" marR="31553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0.60</a:t>
                      </a:r>
                    </a:p>
                  </a:txBody>
                  <a:tcPr marL="31553" marR="31553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10.8</a:t>
                      </a:r>
                    </a:p>
                  </a:txBody>
                  <a:tcPr marL="31553" marR="3155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14.9</a:t>
                      </a:r>
                    </a:p>
                  </a:txBody>
                  <a:tcPr marL="31553" marR="31553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1553" marR="31553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0.70</a:t>
                      </a:r>
                    </a:p>
                  </a:txBody>
                  <a:tcPr marL="31553" marR="31553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34178080"/>
                  </a:ext>
                </a:extLst>
              </a:tr>
              <a:tr h="134339">
                <a:tc>
                  <a:txBody>
                    <a:bodyPr/>
                    <a:lstStyle/>
                    <a:p>
                      <a:pPr marL="463550" marR="0" inden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4</a:t>
                      </a:r>
                      <a:r>
                        <a:rPr lang="en-US" sz="1200" baseline="300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th</a:t>
                      </a:r>
                      <a:r>
                        <a:rPr lang="en-US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quartile (&gt;149)</a:t>
                      </a:r>
                    </a:p>
                  </a:txBody>
                  <a:tcPr marL="31553" marR="31553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6.2</a:t>
                      </a:r>
                    </a:p>
                  </a:txBody>
                  <a:tcPr marL="31553" marR="31553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7.3</a:t>
                      </a:r>
                    </a:p>
                  </a:txBody>
                  <a:tcPr marL="31553" marR="31553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1553" marR="31553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0.85</a:t>
                      </a:r>
                    </a:p>
                  </a:txBody>
                  <a:tcPr marL="31553" marR="31553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12.0</a:t>
                      </a:r>
                    </a:p>
                  </a:txBody>
                  <a:tcPr marL="31553" marR="3155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14.4</a:t>
                      </a:r>
                    </a:p>
                  </a:txBody>
                  <a:tcPr marL="31553" marR="31553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1553" marR="31553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0.83</a:t>
                      </a:r>
                    </a:p>
                  </a:txBody>
                  <a:tcPr marL="31553" marR="31553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27643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1553" marR="31553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1553" marR="31553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1553" marR="31553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1553" marR="31553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1553" marR="31553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1553" marR="3155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1553" marR="31553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1553" marR="31553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1553" marR="31553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15113649"/>
                  </a:ext>
                </a:extLst>
              </a:tr>
              <a:tr h="127643">
                <a:tc>
                  <a:txBody>
                    <a:bodyPr/>
                    <a:lstStyle/>
                    <a:p>
                      <a:pPr marL="282575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Statin Intensity</a:t>
                      </a:r>
                    </a:p>
                  </a:txBody>
                  <a:tcPr marL="31553" marR="31553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1553" marR="31553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1553" marR="31553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1553" marR="31553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1553" marR="31553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1553" marR="3155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1553" marR="31553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1553" marR="31553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1553" marR="31553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27643">
                <a:tc>
                  <a:txBody>
                    <a:bodyPr/>
                    <a:lstStyle/>
                    <a:p>
                      <a:pPr marL="463550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High intensity</a:t>
                      </a:r>
                    </a:p>
                  </a:txBody>
                  <a:tcPr marL="31553" marR="31553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4.9</a:t>
                      </a:r>
                    </a:p>
                  </a:txBody>
                  <a:tcPr marL="31553" marR="31553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6.9</a:t>
                      </a:r>
                    </a:p>
                  </a:txBody>
                  <a:tcPr marL="31553" marR="31553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1553" marR="31553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0.70</a:t>
                      </a:r>
                    </a:p>
                  </a:txBody>
                  <a:tcPr marL="31553" marR="31553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11.0</a:t>
                      </a:r>
                    </a:p>
                  </a:txBody>
                  <a:tcPr marL="31553" marR="3155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13.5</a:t>
                      </a:r>
                    </a:p>
                  </a:txBody>
                  <a:tcPr marL="31553" marR="31553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1553" marR="31553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0.80</a:t>
                      </a:r>
                    </a:p>
                  </a:txBody>
                  <a:tcPr marL="31553" marR="31553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31"/>
                  </a:ext>
                </a:extLst>
              </a:tr>
              <a:tr h="127643">
                <a:tc>
                  <a:txBody>
                    <a:bodyPr/>
                    <a:lstStyle/>
                    <a:p>
                      <a:pPr marL="463550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aseline="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Moderate or low</a:t>
                      </a:r>
                      <a:endParaRPr lang="en-US" sz="12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1553" marR="31553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6.0</a:t>
                      </a:r>
                    </a:p>
                  </a:txBody>
                  <a:tcPr marL="31553" marR="31553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7.1</a:t>
                      </a:r>
                    </a:p>
                  </a:txBody>
                  <a:tcPr marL="31553" marR="31553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1553" marR="31553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0.81</a:t>
                      </a:r>
                    </a:p>
                  </a:txBody>
                  <a:tcPr marL="31553" marR="31553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13.5</a:t>
                      </a:r>
                    </a:p>
                  </a:txBody>
                  <a:tcPr marL="31553" marR="3155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16.4</a:t>
                      </a:r>
                    </a:p>
                  </a:txBody>
                  <a:tcPr marL="31553" marR="31553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1553" marR="31553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0.79</a:t>
                      </a:r>
                    </a:p>
                  </a:txBody>
                  <a:tcPr marL="31553" marR="31553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32"/>
                  </a:ext>
                </a:extLst>
              </a:tr>
              <a:tr h="127643">
                <a:tc>
                  <a:txBody>
                    <a:bodyPr/>
                    <a:lstStyle/>
                    <a:p>
                      <a:pPr marL="463550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None</a:t>
                      </a:r>
                    </a:p>
                  </a:txBody>
                  <a:tcPr marL="31553" marR="31553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7.8</a:t>
                      </a:r>
                    </a:p>
                  </a:txBody>
                  <a:tcPr marL="31553" marR="31553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9.0</a:t>
                      </a:r>
                    </a:p>
                  </a:txBody>
                  <a:tcPr marL="31553" marR="31553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1553" marR="31553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0.88</a:t>
                      </a:r>
                    </a:p>
                  </a:txBody>
                  <a:tcPr marL="31553" marR="31553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16.5</a:t>
                      </a:r>
                    </a:p>
                  </a:txBody>
                  <a:tcPr marL="31553" marR="3155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18.9</a:t>
                      </a:r>
                    </a:p>
                  </a:txBody>
                  <a:tcPr marL="31553" marR="31553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1553" marR="31553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0.87</a:t>
                      </a:r>
                    </a:p>
                  </a:txBody>
                  <a:tcPr marL="31553" marR="31553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33"/>
                  </a:ext>
                </a:extLst>
              </a:tr>
              <a:tr h="127643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1553" marR="31553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1553" marR="31553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1553" marR="31553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1553" marR="31553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1553" marR="31553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1553" marR="3155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1553" marR="31553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1553" marR="31553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1553" marR="31553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29629385"/>
                  </a:ext>
                </a:extLst>
              </a:tr>
              <a:tr h="127643">
                <a:tc>
                  <a:txBody>
                    <a:bodyPr/>
                    <a:lstStyle/>
                    <a:p>
                      <a:pPr marL="282575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Ezetimibe</a:t>
                      </a:r>
                    </a:p>
                  </a:txBody>
                  <a:tcPr marL="31553" marR="31553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5.3</a:t>
                      </a:r>
                    </a:p>
                  </a:txBody>
                  <a:tcPr marL="31553" marR="31553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6.9</a:t>
                      </a:r>
                    </a:p>
                  </a:txBody>
                  <a:tcPr marL="31553" marR="31553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1553" marR="31553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0.74</a:t>
                      </a:r>
                    </a:p>
                  </a:txBody>
                  <a:tcPr marL="31553" marR="31553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13.6</a:t>
                      </a:r>
                    </a:p>
                  </a:txBody>
                  <a:tcPr marL="31553" marR="3155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16.4</a:t>
                      </a:r>
                    </a:p>
                  </a:txBody>
                  <a:tcPr marL="31553" marR="31553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1553" marR="31553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0.80</a:t>
                      </a:r>
                    </a:p>
                  </a:txBody>
                  <a:tcPr marL="31553" marR="31553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5202514"/>
                  </a:ext>
                </a:extLst>
              </a:tr>
              <a:tr h="127643">
                <a:tc>
                  <a:txBody>
                    <a:bodyPr/>
                    <a:lstStyle/>
                    <a:p>
                      <a:pPr marL="282575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No ezetimibe</a:t>
                      </a:r>
                    </a:p>
                  </a:txBody>
                  <a:tcPr marL="31553" marR="31553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5.5</a:t>
                      </a:r>
                    </a:p>
                  </a:txBody>
                  <a:tcPr marL="31553" marR="31553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7.3</a:t>
                      </a:r>
                    </a:p>
                  </a:txBody>
                  <a:tcPr marL="31553" marR="31553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1553" marR="31553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0.75</a:t>
                      </a:r>
                    </a:p>
                  </a:txBody>
                  <a:tcPr marL="31553" marR="31553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11.8</a:t>
                      </a:r>
                    </a:p>
                  </a:txBody>
                  <a:tcPr marL="31553" marR="3155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14.4</a:t>
                      </a:r>
                    </a:p>
                  </a:txBody>
                  <a:tcPr marL="31553" marR="31553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1553" marR="31553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0.81</a:t>
                      </a:r>
                    </a:p>
                  </a:txBody>
                  <a:tcPr marL="31553" marR="31553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83375513"/>
                  </a:ext>
                </a:extLst>
              </a:tr>
            </a:tbl>
          </a:graphicData>
        </a:graphic>
      </p:graphicFrame>
      <p:sp>
        <p:nvSpPr>
          <p:cNvPr id="29" name="TextBox 28">
            <a:extLst>
              <a:ext uri="{FF2B5EF4-FFF2-40B4-BE49-F238E27FC236}">
                <a16:creationId xmlns:a16="http://schemas.microsoft.com/office/drawing/2014/main" id="{5EAA6798-193A-DB3E-0A1B-83C31534B7A9}"/>
              </a:ext>
            </a:extLst>
          </p:cNvPr>
          <p:cNvSpPr txBox="1"/>
          <p:nvPr/>
        </p:nvSpPr>
        <p:spPr>
          <a:xfrm>
            <a:off x="5215148" y="6656371"/>
            <a:ext cx="76815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Favors Evo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0865AF6-3F13-A789-C77E-759D7E4B2F94}"/>
              </a:ext>
            </a:extLst>
          </p:cNvPr>
          <p:cNvSpPr txBox="1"/>
          <p:nvPr/>
        </p:nvSpPr>
        <p:spPr>
          <a:xfrm>
            <a:off x="5978489" y="6656371"/>
            <a:ext cx="77457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Favors </a:t>
            </a:r>
            <a:r>
              <a:rPr kumimoji="0" lang="en-US" sz="900" b="0" i="0" u="none" strike="noStrike" kern="0" cap="none" spc="0" normalizeH="0" baseline="0" noProof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Pbo</a:t>
            </a:r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41B2092-48D1-728A-FC22-F792771C7CB7}"/>
              </a:ext>
            </a:extLst>
          </p:cNvPr>
          <p:cNvSpPr txBox="1"/>
          <p:nvPr/>
        </p:nvSpPr>
        <p:spPr>
          <a:xfrm>
            <a:off x="5199366" y="6475159"/>
            <a:ext cx="134524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Hazard Ratio (95% CI)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16CA466F-EAD0-45EA-991F-46307BCC386F}"/>
              </a:ext>
            </a:extLst>
          </p:cNvPr>
          <p:cNvCxnSpPr/>
          <p:nvPr/>
        </p:nvCxnSpPr>
        <p:spPr>
          <a:xfrm rot="10800000">
            <a:off x="5261027" y="6685178"/>
            <a:ext cx="640080" cy="158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8D2D28CF-AA5A-5B99-4CDE-61E9B1EFA7D6}"/>
              </a:ext>
            </a:extLst>
          </p:cNvPr>
          <p:cNvCxnSpPr/>
          <p:nvPr/>
        </p:nvCxnSpPr>
        <p:spPr>
          <a:xfrm rot="10800000" flipH="1">
            <a:off x="6041781" y="6684812"/>
            <a:ext cx="640080" cy="158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B702D026-DDB9-6059-4D84-1CEB36BD30F7}"/>
              </a:ext>
            </a:extLst>
          </p:cNvPr>
          <p:cNvSpPr txBox="1"/>
          <p:nvPr/>
        </p:nvSpPr>
        <p:spPr>
          <a:xfrm>
            <a:off x="5363301" y="6352485"/>
            <a:ext cx="34496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0.5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D8E2DFF-6FFC-1D2D-ED5B-763E33988923}"/>
              </a:ext>
            </a:extLst>
          </p:cNvPr>
          <p:cNvSpPr txBox="1"/>
          <p:nvPr/>
        </p:nvSpPr>
        <p:spPr>
          <a:xfrm>
            <a:off x="5576485" y="6352485"/>
            <a:ext cx="40908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0.75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136DA40-CEC2-7F9D-7C10-BD29758BEB82}"/>
              </a:ext>
            </a:extLst>
          </p:cNvPr>
          <p:cNvSpPr txBox="1"/>
          <p:nvPr/>
        </p:nvSpPr>
        <p:spPr>
          <a:xfrm>
            <a:off x="5820846" y="6352485"/>
            <a:ext cx="34496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1.0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E004B70-2F34-653A-DB29-2FAF56B2F3D1}"/>
              </a:ext>
            </a:extLst>
          </p:cNvPr>
          <p:cNvSpPr txBox="1"/>
          <p:nvPr/>
        </p:nvSpPr>
        <p:spPr>
          <a:xfrm>
            <a:off x="6085032" y="6352485"/>
            <a:ext cx="34496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1.5</a:t>
            </a:r>
          </a:p>
        </p:txBody>
      </p:sp>
      <p:graphicFrame>
        <p:nvGraphicFramePr>
          <p:cNvPr id="22" name="Chart 21">
            <a:extLst>
              <a:ext uri="{FF2B5EF4-FFF2-40B4-BE49-F238E27FC236}">
                <a16:creationId xmlns:a16="http://schemas.microsoft.com/office/drawing/2014/main" id="{69FDB091-497F-9DE1-1671-BA62ECD9ED1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77687040"/>
              </p:ext>
            </p:extLst>
          </p:nvPr>
        </p:nvGraphicFramePr>
        <p:xfrm>
          <a:off x="5107591" y="1248696"/>
          <a:ext cx="1191533" cy="54124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3" name="Chart 22">
            <a:extLst>
              <a:ext uri="{FF2B5EF4-FFF2-40B4-BE49-F238E27FC236}">
                <a16:creationId xmlns:a16="http://schemas.microsoft.com/office/drawing/2014/main" id="{7CA4FFF0-F4B4-3B1A-7ABF-0AA7765DFFE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317693"/>
              </p:ext>
            </p:extLst>
          </p:nvPr>
        </p:nvGraphicFramePr>
        <p:xfrm>
          <a:off x="9192989" y="1259402"/>
          <a:ext cx="1191533" cy="54073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5" name="TextBox 24">
            <a:extLst>
              <a:ext uri="{FF2B5EF4-FFF2-40B4-BE49-F238E27FC236}">
                <a16:creationId xmlns:a16="http://schemas.microsoft.com/office/drawing/2014/main" id="{10816D10-ED3A-C7F2-1215-819E807B77A1}"/>
              </a:ext>
            </a:extLst>
          </p:cNvPr>
          <p:cNvSpPr txBox="1"/>
          <p:nvPr/>
        </p:nvSpPr>
        <p:spPr>
          <a:xfrm>
            <a:off x="9284510" y="6664389"/>
            <a:ext cx="76815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Favors Evo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D35F89D-1EF4-AD5D-60A8-741F802D0892}"/>
              </a:ext>
            </a:extLst>
          </p:cNvPr>
          <p:cNvSpPr txBox="1"/>
          <p:nvPr/>
        </p:nvSpPr>
        <p:spPr>
          <a:xfrm>
            <a:off x="10047851" y="6664389"/>
            <a:ext cx="77457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Favors </a:t>
            </a:r>
            <a:r>
              <a:rPr kumimoji="0" lang="en-US" sz="900" b="0" i="0" u="none" strike="noStrike" kern="0" cap="none" spc="0" normalizeH="0" baseline="0" noProof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Pbo</a:t>
            </a:r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9295222C-E1A1-3A95-0C49-818A37FBB9CF}"/>
              </a:ext>
            </a:extLst>
          </p:cNvPr>
          <p:cNvSpPr txBox="1"/>
          <p:nvPr/>
        </p:nvSpPr>
        <p:spPr>
          <a:xfrm>
            <a:off x="9268728" y="6483177"/>
            <a:ext cx="134524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Hazard Ratio (95% CI)</a:t>
            </a:r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96F51904-69AA-EDC0-D34E-B6ABD9F54C6E}"/>
              </a:ext>
            </a:extLst>
          </p:cNvPr>
          <p:cNvCxnSpPr/>
          <p:nvPr/>
        </p:nvCxnSpPr>
        <p:spPr>
          <a:xfrm rot="10800000">
            <a:off x="9330389" y="6693196"/>
            <a:ext cx="640080" cy="158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848E26D3-428D-CA2E-2652-B2E8394DDB59}"/>
              </a:ext>
            </a:extLst>
          </p:cNvPr>
          <p:cNvCxnSpPr/>
          <p:nvPr/>
        </p:nvCxnSpPr>
        <p:spPr>
          <a:xfrm rot="10800000" flipH="1">
            <a:off x="10111143" y="6692830"/>
            <a:ext cx="640080" cy="158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201CFE29-C489-E320-B06D-0BC8C8E43996}"/>
              </a:ext>
            </a:extLst>
          </p:cNvPr>
          <p:cNvSpPr txBox="1"/>
          <p:nvPr/>
        </p:nvSpPr>
        <p:spPr>
          <a:xfrm>
            <a:off x="9432663" y="6360503"/>
            <a:ext cx="34496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0.5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7B8DC200-0522-DC9F-F047-2838F95D0C4B}"/>
              </a:ext>
            </a:extLst>
          </p:cNvPr>
          <p:cNvSpPr txBox="1"/>
          <p:nvPr/>
        </p:nvSpPr>
        <p:spPr>
          <a:xfrm>
            <a:off x="9645847" y="6360503"/>
            <a:ext cx="40908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0.75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C579664E-7DFC-F30D-1D5F-6500D636640F}"/>
              </a:ext>
            </a:extLst>
          </p:cNvPr>
          <p:cNvSpPr txBox="1"/>
          <p:nvPr/>
        </p:nvSpPr>
        <p:spPr>
          <a:xfrm>
            <a:off x="9890208" y="6360503"/>
            <a:ext cx="34496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1.0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257319D1-7D1F-4A19-7308-52DAC739C9DC}"/>
              </a:ext>
            </a:extLst>
          </p:cNvPr>
          <p:cNvSpPr txBox="1"/>
          <p:nvPr/>
        </p:nvSpPr>
        <p:spPr>
          <a:xfrm>
            <a:off x="10154394" y="6360503"/>
            <a:ext cx="34496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1.5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50CF697-36DE-1430-B35B-6C4F7EA8E7B7}"/>
              </a:ext>
            </a:extLst>
          </p:cNvPr>
          <p:cNvSpPr txBox="1"/>
          <p:nvPr/>
        </p:nvSpPr>
        <p:spPr>
          <a:xfrm>
            <a:off x="102333" y="6571560"/>
            <a:ext cx="7761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%</a:t>
            </a:r>
            <a:r>
              <a:rPr lang="en-US" sz="12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n/N. 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7B68DC1-2F17-4A56-F1F8-B69DBCFCC140}"/>
              </a:ext>
            </a:extLst>
          </p:cNvPr>
          <p:cNvSpPr txBox="1"/>
          <p:nvPr/>
        </p:nvSpPr>
        <p:spPr>
          <a:xfrm>
            <a:off x="1621517" y="6515535"/>
            <a:ext cx="25779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P-interaction = NS for all</a:t>
            </a:r>
          </a:p>
        </p:txBody>
      </p:sp>
    </p:spTree>
    <p:extLst>
      <p:ext uri="{BB962C8B-B14F-4D97-AF65-F5344CB8AC3E}">
        <p14:creationId xmlns:p14="http://schemas.microsoft.com/office/powerpoint/2010/main" val="15535788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B1C6EE-5BE4-14EF-C3F9-DFFFA1E076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595E6-52C8-4D94-F868-0E8D089031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9816" y="27302"/>
            <a:ext cx="9300978" cy="1143000"/>
          </a:xfrm>
        </p:spPr>
        <p:txBody>
          <a:bodyPr/>
          <a:lstStyle/>
          <a:p>
            <a:r>
              <a:rPr lang="en-US" dirty="0"/>
              <a:t>CTTC Meta-Regression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EAF7E41-1FC3-0FD6-D4CC-2F276FB2696F}"/>
              </a:ext>
            </a:extLst>
          </p:cNvPr>
          <p:cNvSpPr txBox="1"/>
          <p:nvPr/>
        </p:nvSpPr>
        <p:spPr>
          <a:xfrm>
            <a:off x="2009339" y="1383082"/>
            <a:ext cx="33137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Major Coronary Event [MCE]</a:t>
            </a:r>
          </a:p>
          <a:p>
            <a:pPr algn="ctr"/>
            <a:r>
              <a:rPr lang="en-US" b="1" i="1" dirty="0"/>
              <a:t>(Death due to AMI, MI)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F085E45-115E-0C85-0E42-811A26E76879}"/>
              </a:ext>
            </a:extLst>
          </p:cNvPr>
          <p:cNvSpPr txBox="1"/>
          <p:nvPr/>
        </p:nvSpPr>
        <p:spPr>
          <a:xfrm>
            <a:off x="6813572" y="1383082"/>
            <a:ext cx="45961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Major Vascular Event [MVE]</a:t>
            </a:r>
          </a:p>
          <a:p>
            <a:pPr algn="ctr"/>
            <a:r>
              <a:rPr lang="en-US" b="1" i="1" dirty="0"/>
              <a:t>(MCE, fatal/non-fatal stroke, </a:t>
            </a:r>
            <a:r>
              <a:rPr lang="en-US" b="1" i="1" dirty="0" err="1"/>
              <a:t>cor</a:t>
            </a:r>
            <a:r>
              <a:rPr lang="en-US" b="1" i="1" dirty="0"/>
              <a:t> </a:t>
            </a:r>
            <a:r>
              <a:rPr lang="en-US" b="1" i="1" dirty="0" err="1"/>
              <a:t>revasc</a:t>
            </a:r>
            <a:r>
              <a:rPr lang="en-US" b="1" i="1" dirty="0"/>
              <a:t>)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ECADCEF-3E23-541C-9560-45996B5E88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151" t="54909"/>
          <a:stretch/>
        </p:blipFill>
        <p:spPr>
          <a:xfrm>
            <a:off x="6733645" y="2049623"/>
            <a:ext cx="4746591" cy="419887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D31DD7-AC28-FA50-E46A-E4EE43EA723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555" t="33750" r="93422" b="32708"/>
          <a:stretch>
            <a:fillRect/>
          </a:stretch>
        </p:blipFill>
        <p:spPr>
          <a:xfrm>
            <a:off x="6365041" y="2452520"/>
            <a:ext cx="368603" cy="3123435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21A58AC-731D-C212-FD42-FCEE809B6D93}"/>
              </a:ext>
            </a:extLst>
          </p:cNvPr>
          <p:cNvCxnSpPr/>
          <p:nvPr/>
        </p:nvCxnSpPr>
        <p:spPr>
          <a:xfrm>
            <a:off x="10089852" y="3236841"/>
            <a:ext cx="0" cy="78101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7AB7D3AD-0B1F-9761-6666-3ECDA1DF4E62}"/>
              </a:ext>
            </a:extLst>
          </p:cNvPr>
          <p:cNvSpPr>
            <a:spLocks noChangeAspect="1"/>
          </p:cNvSpPr>
          <p:nvPr/>
        </p:nvSpPr>
        <p:spPr>
          <a:xfrm>
            <a:off x="10031526" y="3504881"/>
            <a:ext cx="130170" cy="130169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9F59488-19EC-B6DF-ED58-4EB13338697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555" t="33750" r="93422" b="32708"/>
          <a:stretch>
            <a:fillRect/>
          </a:stretch>
        </p:blipFill>
        <p:spPr>
          <a:xfrm>
            <a:off x="920876" y="2463206"/>
            <a:ext cx="368603" cy="312343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32A7556-C018-C549-5235-16CB02A743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151" t="3805" b="50346"/>
          <a:stretch/>
        </p:blipFill>
        <p:spPr>
          <a:xfrm>
            <a:off x="1289479" y="2067270"/>
            <a:ext cx="4746591" cy="4269513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DE4BFDF-B750-AE71-1862-C46CBEAF91EC}"/>
              </a:ext>
            </a:extLst>
          </p:cNvPr>
          <p:cNvCxnSpPr/>
          <p:nvPr/>
        </p:nvCxnSpPr>
        <p:spPr>
          <a:xfrm>
            <a:off x="4653350" y="2470168"/>
            <a:ext cx="0" cy="122591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318492CB-DBB2-BD56-39DF-C43B1A851B4D}"/>
              </a:ext>
            </a:extLst>
          </p:cNvPr>
          <p:cNvSpPr>
            <a:spLocks noChangeAspect="1"/>
          </p:cNvSpPr>
          <p:nvPr/>
        </p:nvSpPr>
        <p:spPr>
          <a:xfrm>
            <a:off x="4595023" y="3028443"/>
            <a:ext cx="130170" cy="130169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B6CAA4C-9CB8-258E-2BE2-46A928AB3DD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9854" t="96262" r="13153" b="804"/>
          <a:stretch>
            <a:fillRect/>
          </a:stretch>
        </p:blipFill>
        <p:spPr>
          <a:xfrm>
            <a:off x="2398338" y="5875846"/>
            <a:ext cx="2945247" cy="27315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C0809E3-C1D4-2C01-AE69-2B3B6426D78E}"/>
              </a:ext>
            </a:extLst>
          </p:cNvPr>
          <p:cNvSpPr txBox="1"/>
          <p:nvPr/>
        </p:nvSpPr>
        <p:spPr>
          <a:xfrm>
            <a:off x="9870532" y="6326819"/>
            <a:ext cx="23214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i="1"/>
              <a:t>Lancet. </a:t>
            </a:r>
            <a:r>
              <a:rPr lang="en-US" sz="1400"/>
              <a:t>2005;366:1267-78.</a:t>
            </a:r>
          </a:p>
          <a:p>
            <a:pPr algn="r"/>
            <a:r>
              <a:rPr lang="en-US" sz="1400" i="1"/>
              <a:t>Lancet. </a:t>
            </a:r>
            <a:r>
              <a:rPr lang="en-US" sz="1400"/>
              <a:t>2010;376:1670-81.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89C2C50-97F8-AE73-7510-80C165C161A0}"/>
              </a:ext>
            </a:extLst>
          </p:cNvPr>
          <p:cNvSpPr txBox="1"/>
          <p:nvPr/>
        </p:nvSpPr>
        <p:spPr>
          <a:xfrm>
            <a:off x="4655728" y="3253733"/>
            <a:ext cx="147829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 dirty="0">
                <a:solidFill>
                  <a:srgbClr val="FF0000"/>
                </a:solidFill>
              </a:rPr>
              <a:t>VESALIUS-CV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FE69EA7-F2AC-79C3-3E9D-BCE0A45B6B4B}"/>
              </a:ext>
            </a:extLst>
          </p:cNvPr>
          <p:cNvSpPr txBox="1"/>
          <p:nvPr/>
        </p:nvSpPr>
        <p:spPr>
          <a:xfrm>
            <a:off x="10160223" y="3424797"/>
            <a:ext cx="147829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 dirty="0">
                <a:solidFill>
                  <a:srgbClr val="FF0000"/>
                </a:solidFill>
              </a:rPr>
              <a:t>VESALIUS-CV</a:t>
            </a:r>
          </a:p>
        </p:txBody>
      </p:sp>
    </p:spTree>
    <p:extLst>
      <p:ext uri="{BB962C8B-B14F-4D97-AF65-F5344CB8AC3E}">
        <p14:creationId xmlns:p14="http://schemas.microsoft.com/office/powerpoint/2010/main" val="61396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9" grpId="0" animBg="1"/>
      <p:bldP spid="22" grpId="0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642CE3-5CB3-30F9-3888-0AD26DC043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E3D06DF-04AC-3A75-3D7A-CAF715984B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5067" y="0"/>
            <a:ext cx="8663354" cy="1143000"/>
          </a:xfrm>
        </p:spPr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F7D23C-BB08-3177-4E66-2EA51BD1D5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spcBef>
                <a:spcPts val="1200"/>
              </a:spcBef>
              <a:spcAft>
                <a:spcPts val="600"/>
              </a:spcAft>
              <a:buNone/>
            </a:pPr>
            <a:r>
              <a:rPr lang="en-US" sz="2800" i="1" dirty="0"/>
              <a:t>In pts at high CV risk w/o prior MI or stroke, addition of the PCSK9 inhibitor, </a:t>
            </a:r>
            <a:r>
              <a:rPr lang="en-US" sz="2800" i="1" dirty="0" err="1"/>
              <a:t>evolocumab</a:t>
            </a:r>
            <a:r>
              <a:rPr lang="en-US" sz="2800" i="1" dirty="0"/>
              <a:t>, to baseline </a:t>
            </a:r>
            <a:r>
              <a:rPr lang="en-US" sz="2800" i="1" dirty="0" err="1"/>
              <a:t>LLRx</a:t>
            </a:r>
            <a:r>
              <a:rPr lang="en-US" sz="2800" i="1" dirty="0"/>
              <a:t> resulted in: </a:t>
            </a:r>
          </a:p>
          <a:p>
            <a:pPr lvl="1">
              <a:spcBef>
                <a:spcPts val="1200"/>
              </a:spcBef>
              <a:spcAft>
                <a:spcPts val="600"/>
              </a:spcAft>
            </a:pPr>
            <a:r>
              <a:rPr lang="en-US" dirty="0"/>
              <a:t>Median achieved LDL-C of 45 mg/dL (1.16 mmol/L)</a:t>
            </a:r>
          </a:p>
          <a:p>
            <a:pPr lvl="1">
              <a:spcBef>
                <a:spcPts val="1200"/>
              </a:spcBef>
              <a:spcAft>
                <a:spcPts val="600"/>
              </a:spcAft>
            </a:pPr>
            <a:r>
              <a:rPr lang="en-US" dirty="0"/>
              <a:t>25% ↓ in 3-P MACE and 19% ↓ in 4-P MACE </a:t>
            </a:r>
          </a:p>
          <a:p>
            <a:pPr lvl="1">
              <a:spcBef>
                <a:spcPts val="1200"/>
              </a:spcBef>
              <a:spcAft>
                <a:spcPts val="600"/>
              </a:spcAft>
            </a:pPr>
            <a:r>
              <a:rPr lang="en-US" dirty="0"/>
              <a:t>Consistency across subgroups, including in those with diabetes and no qualifying atherosclerosis</a:t>
            </a:r>
          </a:p>
          <a:p>
            <a:pPr lvl="1">
              <a:spcBef>
                <a:spcPts val="1200"/>
              </a:spcBef>
              <a:spcAft>
                <a:spcPts val="600"/>
              </a:spcAft>
            </a:pPr>
            <a:r>
              <a:rPr lang="en-US" dirty="0"/>
              <a:t>27% ↓ in CV death, MI or ischemic stroke and 36% ↓ in MI</a:t>
            </a:r>
          </a:p>
          <a:p>
            <a:pPr lvl="1">
              <a:spcBef>
                <a:spcPts val="1200"/>
              </a:spcBef>
              <a:spcAft>
                <a:spcPts val="600"/>
              </a:spcAft>
            </a:pPr>
            <a:r>
              <a:rPr lang="en-US" dirty="0"/>
              <a:t>Nominally lower rates of CV and all-cause death</a:t>
            </a:r>
          </a:p>
        </p:txBody>
      </p:sp>
    </p:spTree>
    <p:extLst>
      <p:ext uri="{BB962C8B-B14F-4D97-AF65-F5344CB8AC3E}">
        <p14:creationId xmlns:p14="http://schemas.microsoft.com/office/powerpoint/2010/main" val="1188724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bldLvl="2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4AA41E-AFBE-4D86-E2C5-AC06750A79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7995AA3-7747-9DBB-B406-EC1AE7E1B2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9667" y="0"/>
            <a:ext cx="8663354" cy="1143000"/>
          </a:xfrm>
        </p:spPr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F3FB1B-39C2-CA56-3211-B6DD1AA2D6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4845" y="1371601"/>
            <a:ext cx="11470942" cy="4754563"/>
          </a:xfrm>
        </p:spPr>
        <p:txBody>
          <a:bodyPr/>
          <a:lstStyle/>
          <a:p>
            <a:pPr marL="0" indent="0" algn="ctr">
              <a:buNone/>
            </a:pPr>
            <a:r>
              <a:rPr lang="en-US" i="1" dirty="0"/>
              <a:t>Guidelines have progressively recommended lower LDL-C goals of &lt;70 or &lt;55 mg/dL in very high-risk patients,</a:t>
            </a:r>
            <a:br>
              <a:rPr lang="en-US" i="1" dirty="0"/>
            </a:br>
            <a:r>
              <a:rPr lang="en-US" i="1" dirty="0"/>
              <a:t>and most recently &lt;40 mg/dL in extreme-risk patients.  </a:t>
            </a:r>
          </a:p>
          <a:p>
            <a:pPr marL="0" indent="0" algn="ctr">
              <a:buNone/>
            </a:pPr>
            <a:endParaRPr lang="en-US" i="1" dirty="0"/>
          </a:p>
          <a:p>
            <a:pPr marL="0" indent="0" algn="ctr">
              <a:buNone/>
            </a:pPr>
            <a:r>
              <a:rPr lang="en-US" i="1" dirty="0"/>
              <a:t>The reduction in MACE seen in VESALIUS-CV, with an achieved LDL-C of ~40 mg/dL in the </a:t>
            </a:r>
            <a:r>
              <a:rPr lang="en-US" i="1" dirty="0" err="1"/>
              <a:t>evolocumab</a:t>
            </a:r>
            <a:r>
              <a:rPr lang="en-US" i="1" dirty="0"/>
              <a:t> arm, supports intensive LDL-C lowering to this level,</a:t>
            </a:r>
            <a:br>
              <a:rPr lang="en-US" i="1" dirty="0"/>
            </a:br>
            <a:r>
              <a:rPr lang="en-US" i="1" dirty="0"/>
              <a:t>even in patients without a prior major ASCVD event.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79BA88F-DAE5-2E88-9BA9-ED5331DCA684}"/>
              </a:ext>
            </a:extLst>
          </p:cNvPr>
          <p:cNvSpPr txBox="1"/>
          <p:nvPr/>
        </p:nvSpPr>
        <p:spPr>
          <a:xfrm>
            <a:off x="7969306" y="6098221"/>
            <a:ext cx="422269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/>
              <a:t>Grundy SM et al. </a:t>
            </a:r>
            <a:r>
              <a:rPr lang="en-US" sz="1400" i="1"/>
              <a:t>Circulation. </a:t>
            </a:r>
            <a:r>
              <a:rPr lang="en-US" sz="1400"/>
              <a:t>2019;139:e1046-e81.</a:t>
            </a:r>
          </a:p>
          <a:p>
            <a:pPr algn="r"/>
            <a:r>
              <a:rPr lang="en-US" sz="1400"/>
              <a:t>Mach F et al.</a:t>
            </a:r>
            <a:r>
              <a:rPr lang="en-US" sz="1400" i="1"/>
              <a:t> </a:t>
            </a:r>
            <a:r>
              <a:rPr lang="en-US" sz="1400" i="1" err="1"/>
              <a:t>Eur</a:t>
            </a:r>
            <a:r>
              <a:rPr lang="en-US" sz="1400" i="1"/>
              <a:t> Heart J. </a:t>
            </a:r>
            <a:r>
              <a:rPr lang="en-US" sz="1400"/>
              <a:t>2020;41:111-88.</a:t>
            </a:r>
          </a:p>
          <a:p>
            <a:pPr algn="r"/>
            <a:r>
              <a:rPr lang="en-US" sz="1400"/>
              <a:t>Mach F et al.  </a:t>
            </a:r>
            <a:r>
              <a:rPr lang="en-US" sz="1400" i="1" err="1"/>
              <a:t>Atheroclerosis</a:t>
            </a:r>
            <a:r>
              <a:rPr lang="en-US" sz="1400" i="1"/>
              <a:t>.</a:t>
            </a:r>
            <a:r>
              <a:rPr lang="en-US" sz="1400"/>
              <a:t> 2025:120479.</a:t>
            </a:r>
          </a:p>
        </p:txBody>
      </p:sp>
    </p:spTree>
    <p:extLst>
      <p:ext uri="{BB962C8B-B14F-4D97-AF65-F5344CB8AC3E}">
        <p14:creationId xmlns:p14="http://schemas.microsoft.com/office/powerpoint/2010/main" val="443751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2556B56-40BE-F7B6-40C3-84310366FE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>
            <a:extLst>
              <a:ext uri="{FF2B5EF4-FFF2-40B4-BE49-F238E27FC236}">
                <a16:creationId xmlns:a16="http://schemas.microsoft.com/office/drawing/2014/main" id="{37F4B4B1-D539-1764-FF4D-E050486627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518" t="8421" r="6299" b="59791"/>
          <a:stretch/>
        </p:blipFill>
        <p:spPr bwMode="auto">
          <a:xfrm>
            <a:off x="-1" y="7909"/>
            <a:ext cx="12192001" cy="6839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632A064D-6BAA-506C-07D6-D599A4AF6A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5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D496BE96-1E06-13C4-0029-0043617965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5406" y="5566295"/>
            <a:ext cx="1252728" cy="125272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2FD04E4-9AF4-9BA3-D245-5F68BCF762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095" y="213284"/>
            <a:ext cx="3234415" cy="53906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930702E-9EBD-2517-F192-C24A2CBA41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70018" y="146134"/>
            <a:ext cx="715393" cy="1173379"/>
          </a:xfrm>
          <a:prstGeom prst="rect">
            <a:avLst/>
          </a:prstGeom>
        </p:spPr>
      </p:pic>
      <p:pic>
        <p:nvPicPr>
          <p:cNvPr id="11" name="Picture 10" descr="A close-up of a paper&#10;&#10;AI-generated content may be incorrect.">
            <a:extLst>
              <a:ext uri="{FF2B5EF4-FFF2-40B4-BE49-F238E27FC236}">
                <a16:creationId xmlns:a16="http://schemas.microsoft.com/office/drawing/2014/main" id="{E686CCE5-B0D2-0228-96B0-B6F7602EC4DD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17318" t="25116" r="18434" b="25423"/>
          <a:stretch>
            <a:fillRect/>
          </a:stretch>
        </p:blipFill>
        <p:spPr>
          <a:xfrm>
            <a:off x="2470073" y="1368970"/>
            <a:ext cx="7251851" cy="4117333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glow rad="139700">
              <a:schemeClr val="bg1">
                <a:lumMod val="75000"/>
                <a:alpha val="40000"/>
              </a:schemeClr>
            </a:glow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 descr="A close-up of a paper&#10;&#10;AI-generated content may be incorrect.">
            <a:extLst>
              <a:ext uri="{FF2B5EF4-FFF2-40B4-BE49-F238E27FC236}">
                <a16:creationId xmlns:a16="http://schemas.microsoft.com/office/drawing/2014/main" id="{520D8556-282D-3508-7ED6-A1929D4A5E8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23924" t="4425" r="33373" b="82649"/>
          <a:stretch>
            <a:fillRect/>
          </a:stretch>
        </p:blipFill>
        <p:spPr>
          <a:xfrm>
            <a:off x="3653590" y="207096"/>
            <a:ext cx="4884820" cy="1090513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glow rad="63500">
              <a:schemeClr val="bg1">
                <a:lumMod val="75000"/>
                <a:alpha val="40000"/>
              </a:schemeClr>
            </a:glo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955D538-D09A-0C20-E99C-2B3C47E3F734}"/>
              </a:ext>
            </a:extLst>
          </p:cNvPr>
          <p:cNvSpPr txBox="1"/>
          <p:nvPr/>
        </p:nvSpPr>
        <p:spPr>
          <a:xfrm>
            <a:off x="7539354" y="6027344"/>
            <a:ext cx="19981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www.</a:t>
            </a:r>
            <a:r>
              <a:rPr lang="en-US" sz="2000" dirty="0" err="1">
                <a:solidFill>
                  <a:prstClr val="black"/>
                </a:solidFill>
                <a:latin typeface="Calibri"/>
              </a:rPr>
              <a:t>vesalius.org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CC3508C-94A4-5319-B33B-409FE01238CA}"/>
              </a:ext>
            </a:extLst>
          </p:cNvPr>
          <p:cNvSpPr txBox="1"/>
          <p:nvPr/>
        </p:nvSpPr>
        <p:spPr>
          <a:xfrm>
            <a:off x="2857218" y="6027344"/>
            <a:ext cx="15927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www.timi.org</a:t>
            </a:r>
          </a:p>
        </p:txBody>
      </p:sp>
    </p:spTree>
    <p:extLst>
      <p:ext uri="{BB962C8B-B14F-4D97-AF65-F5344CB8AC3E}">
        <p14:creationId xmlns:p14="http://schemas.microsoft.com/office/powerpoint/2010/main" val="13505487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7D540A-18A0-4A0D-84C9-3E9622A96D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>
            <a:extLst>
              <a:ext uri="{FF2B5EF4-FFF2-40B4-BE49-F238E27FC236}">
                <a16:creationId xmlns:a16="http://schemas.microsoft.com/office/drawing/2014/main" id="{2EE30631-539C-B9DA-C47D-2BCF60E29B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9803" y="41910"/>
            <a:ext cx="8703130" cy="1143000"/>
          </a:xfrm>
        </p:spPr>
        <p:txBody>
          <a:bodyPr/>
          <a:lstStyle/>
          <a:p>
            <a:r>
              <a:rPr lang="en-US" altLang="en-US" dirty="0"/>
              <a:t>Disclosures</a:t>
            </a:r>
          </a:p>
        </p:txBody>
      </p:sp>
      <p:sp>
        <p:nvSpPr>
          <p:cNvPr id="17410" name="Content Placeholder 2">
            <a:extLst>
              <a:ext uri="{FF2B5EF4-FFF2-40B4-BE49-F238E27FC236}">
                <a16:creationId xmlns:a16="http://schemas.microsoft.com/office/drawing/2014/main" id="{9587AB74-B51F-6B23-8E43-92BF5C1CB1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4188" y="1443318"/>
            <a:ext cx="11503623" cy="5414682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400" dirty="0"/>
              <a:t>TIMI Study Group receives grant support through Brigham and Women’s Hospital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sz="2000" dirty="0"/>
              <a:t>Abbott, Amgen, Anthos Therapeutics, ARCA Biopharma, Inc., AstraZeneca, Boehringer Ingelheim, Daiichi-Sankyo, Ionis Pharmaceuticals, Inc., Marea; Merck, Novartis, Pfizer, Regeneron Pharmaceuticals, Inc., Roche, </a:t>
            </a:r>
            <a:r>
              <a:rPr lang="en-US" sz="2000" dirty="0" err="1"/>
              <a:t>Saghmos</a:t>
            </a:r>
            <a:r>
              <a:rPr lang="en-US" sz="2000" dirty="0"/>
              <a:t> Therapeutics, Siemens Healthcare Diagnostics, Inc., </a:t>
            </a:r>
            <a:r>
              <a:rPr lang="en-US" sz="2000" dirty="0" err="1"/>
              <a:t>Softcell</a:t>
            </a:r>
            <a:r>
              <a:rPr lang="en-US" sz="2000" dirty="0"/>
              <a:t> Medical Limited, Verve Therapeutics, and Zora Biosciences. 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400" dirty="0"/>
              <a:t>Personal fees 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sz="2000" dirty="0"/>
              <a:t>Amgen, </a:t>
            </a:r>
            <a:r>
              <a:rPr lang="en-US" sz="2000" dirty="0" err="1"/>
              <a:t>Celecor</a:t>
            </a:r>
            <a:r>
              <a:rPr lang="en-US" sz="2000" dirty="0"/>
              <a:t>, Esperion, Kowa, Novo Nordisk, Scleroderma Research Foundation, and Servier</a:t>
            </a:r>
            <a:endParaRPr lang="en-US" sz="2400" dirty="0"/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endParaRPr lang="en-US" sz="2800" dirty="0"/>
          </a:p>
          <a:p>
            <a:pPr>
              <a:spcBef>
                <a:spcPts val="0"/>
              </a:spcBef>
            </a:pPr>
            <a:endParaRPr lang="en-US" alt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22765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>
            <a:extLst>
              <a:ext uri="{FF2B5EF4-FFF2-40B4-BE49-F238E27FC236}">
                <a16:creationId xmlns:a16="http://schemas.microsoft.com/office/drawing/2014/main" id="{83991E62-9143-4255-B84C-98B6CA228D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9803" y="41910"/>
            <a:ext cx="8703130" cy="1143000"/>
          </a:xfrm>
        </p:spPr>
        <p:txBody>
          <a:bodyPr/>
          <a:lstStyle/>
          <a:p>
            <a:r>
              <a:rPr lang="en-US" altLang="en-US" dirty="0"/>
              <a:t>Background</a:t>
            </a:r>
          </a:p>
        </p:txBody>
      </p:sp>
      <p:sp>
        <p:nvSpPr>
          <p:cNvPr id="17410" name="Content Placeholder 2">
            <a:extLst>
              <a:ext uri="{FF2B5EF4-FFF2-40B4-BE49-F238E27FC236}">
                <a16:creationId xmlns:a16="http://schemas.microsoft.com/office/drawing/2014/main" id="{942B2F97-FE6E-41D7-A5FF-9D1705344B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4188" y="1443318"/>
            <a:ext cx="11503623" cy="5414682"/>
          </a:xfrm>
        </p:spPr>
        <p:txBody>
          <a:bodyPr/>
          <a:lstStyle/>
          <a:p>
            <a:pPr>
              <a:spcBef>
                <a:spcPts val="1800"/>
              </a:spcBef>
              <a:spcAft>
                <a:spcPts val="1200"/>
              </a:spcAft>
            </a:pPr>
            <a:r>
              <a:rPr lang="en-US" sz="3400" dirty="0"/>
              <a:t>LDL-C is a well-established, modifiable CV risk factor</a:t>
            </a:r>
          </a:p>
          <a:p>
            <a:pPr>
              <a:spcBef>
                <a:spcPts val="1800"/>
              </a:spcBef>
              <a:spcAft>
                <a:spcPts val="1200"/>
              </a:spcAft>
            </a:pPr>
            <a:r>
              <a:rPr lang="en-US" sz="3400" dirty="0"/>
              <a:t>Lowering LDL-C with PCSK9 inhibitors, including </a:t>
            </a:r>
            <a:r>
              <a:rPr lang="en-US" sz="3400" dirty="0" err="1"/>
              <a:t>evolocumab</a:t>
            </a:r>
            <a:r>
              <a:rPr lang="en-US" sz="3400" dirty="0"/>
              <a:t>, ↓ the risk of CV events in patients with a prior, major ASCVD event, such as MI or stroke</a:t>
            </a:r>
          </a:p>
          <a:p>
            <a:pPr>
              <a:spcBef>
                <a:spcPts val="1800"/>
              </a:spcBef>
              <a:spcAft>
                <a:spcPts val="1200"/>
              </a:spcAft>
            </a:pPr>
            <a:r>
              <a:rPr lang="en-US" sz="3400" dirty="0"/>
              <a:t>Clinical benefit of PCSK9 inhibition in patients </a:t>
            </a:r>
            <a:r>
              <a:rPr lang="en-US" sz="3400" i="1" u="sng" dirty="0"/>
              <a:t>without a prior MI or stroke</a:t>
            </a:r>
            <a:r>
              <a:rPr lang="en-US" sz="3400" b="0" i="1" dirty="0"/>
              <a:t> </a:t>
            </a:r>
            <a:r>
              <a:rPr lang="en-US" sz="3400" dirty="0"/>
              <a:t>is unknown</a:t>
            </a:r>
          </a:p>
          <a:p>
            <a:pPr>
              <a:spcBef>
                <a:spcPts val="1800"/>
              </a:spcBef>
              <a:spcAft>
                <a:spcPts val="1200"/>
              </a:spcAft>
            </a:pPr>
            <a:endParaRPr lang="en-US" sz="3400" dirty="0"/>
          </a:p>
          <a:p>
            <a:pPr>
              <a:spcBef>
                <a:spcPts val="1800"/>
              </a:spcBef>
              <a:spcAft>
                <a:spcPts val="1200"/>
              </a:spcAft>
            </a:pPr>
            <a:endParaRPr lang="en-US" sz="3400" dirty="0"/>
          </a:p>
          <a:p>
            <a:pPr>
              <a:spcBef>
                <a:spcPts val="1800"/>
              </a:spcBef>
            </a:pPr>
            <a:endParaRPr lang="en-US" altLang="en-US" sz="3400" b="1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2ACFA7F-E375-9422-8896-97902B78072B}"/>
              </a:ext>
            </a:extLst>
          </p:cNvPr>
          <p:cNvSpPr txBox="1"/>
          <p:nvPr/>
        </p:nvSpPr>
        <p:spPr>
          <a:xfrm>
            <a:off x="8216233" y="6311428"/>
            <a:ext cx="39757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/>
              <a:t>Sabatine MS, et al. </a:t>
            </a:r>
            <a:r>
              <a:rPr lang="en-US" sz="1400" i="1" dirty="0"/>
              <a:t>NEJM. </a:t>
            </a:r>
            <a:r>
              <a:rPr lang="en-US" sz="1400" dirty="0"/>
              <a:t>2017;376:1713-22.</a:t>
            </a:r>
          </a:p>
          <a:p>
            <a:pPr algn="r"/>
            <a:r>
              <a:rPr lang="en-US" sz="1400" dirty="0"/>
              <a:t>Schwartz GG, et al. </a:t>
            </a:r>
            <a:r>
              <a:rPr lang="en-US" sz="1400" i="1" dirty="0"/>
              <a:t>NEJM. </a:t>
            </a:r>
            <a:r>
              <a:rPr lang="en-US" sz="1400" dirty="0"/>
              <a:t>2018;379:2097-107.</a:t>
            </a:r>
          </a:p>
        </p:txBody>
      </p:sp>
    </p:spTree>
    <p:extLst>
      <p:ext uri="{BB962C8B-B14F-4D97-AF65-F5344CB8AC3E}">
        <p14:creationId xmlns:p14="http://schemas.microsoft.com/office/powerpoint/2010/main" val="2407047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0" grpId="0" uiExpand="1" build="p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A2D71D-F230-1DA1-BDF5-9C4C704E1C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8F3284E1-0F81-BBC8-DD20-6C132E6EAE35}"/>
              </a:ext>
            </a:extLst>
          </p:cNvPr>
          <p:cNvSpPr txBox="1"/>
          <p:nvPr/>
        </p:nvSpPr>
        <p:spPr>
          <a:xfrm>
            <a:off x="5912485" y="3219534"/>
            <a:ext cx="2897060" cy="646331"/>
          </a:xfrm>
          <a:prstGeom prst="rect">
            <a:avLst/>
          </a:prstGeom>
          <a:solidFill>
            <a:srgbClr val="FF7575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Atherosclerosis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w/o Prior Event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D70B856-4172-BA35-B700-1ECF6014AEB0}"/>
              </a:ext>
            </a:extLst>
          </p:cNvPr>
          <p:cNvSpPr txBox="1"/>
          <p:nvPr/>
        </p:nvSpPr>
        <p:spPr>
          <a:xfrm>
            <a:off x="9069004" y="3219056"/>
            <a:ext cx="2858618" cy="646331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Major ASCVD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Event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789849C-C31C-D354-4B02-C5A3FBA22CA3}"/>
              </a:ext>
            </a:extLst>
          </p:cNvPr>
          <p:cNvSpPr txBox="1"/>
          <p:nvPr/>
        </p:nvSpPr>
        <p:spPr>
          <a:xfrm>
            <a:off x="3092820" y="3219056"/>
            <a:ext cx="2596352" cy="646331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High-CV Risk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(w/o known ASCVD)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6E7CAEC-050F-89E0-D881-2D0A7F575DD7}"/>
              </a:ext>
            </a:extLst>
          </p:cNvPr>
          <p:cNvSpPr txBox="1"/>
          <p:nvPr/>
        </p:nvSpPr>
        <p:spPr>
          <a:xfrm>
            <a:off x="138049" y="3219056"/>
            <a:ext cx="2807032" cy="646331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Low-CV Risk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(w/o known ASCVD)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8DB2AC0-972A-8055-41D4-F411A310B3AC}"/>
              </a:ext>
            </a:extLst>
          </p:cNvPr>
          <p:cNvSpPr/>
          <p:nvPr/>
        </p:nvSpPr>
        <p:spPr>
          <a:xfrm>
            <a:off x="5937661" y="1266140"/>
            <a:ext cx="5993771" cy="646331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Known ASCVD</a:t>
            </a:r>
          </a:p>
        </p:txBody>
      </p:sp>
      <p:sp>
        <p:nvSpPr>
          <p:cNvPr id="13" name="Right Triangle 12">
            <a:extLst>
              <a:ext uri="{FF2B5EF4-FFF2-40B4-BE49-F238E27FC236}">
                <a16:creationId xmlns:a16="http://schemas.microsoft.com/office/drawing/2014/main" id="{2D2317BE-89DE-B5B0-3F78-A2A54B18D9B9}"/>
              </a:ext>
            </a:extLst>
          </p:cNvPr>
          <p:cNvSpPr/>
          <p:nvPr/>
        </p:nvSpPr>
        <p:spPr>
          <a:xfrm flipH="1">
            <a:off x="95002" y="2375218"/>
            <a:ext cx="11832620" cy="530062"/>
          </a:xfrm>
          <a:prstGeom prst="rtTriangle">
            <a:avLst/>
          </a:prstGeom>
          <a:gradFill flip="none" rotWithShape="1">
            <a:gsLst>
              <a:gs pos="100000">
                <a:srgbClr val="FF0000"/>
              </a:gs>
              <a:gs pos="55000">
                <a:srgbClr val="FF9999"/>
              </a:gs>
              <a:gs pos="35000">
                <a:srgbClr val="0070C0"/>
              </a:gs>
              <a:gs pos="0">
                <a:schemeClr val="bg1"/>
              </a:gs>
            </a:gsLst>
            <a:lin ang="10800000" scaled="0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42D273B-7234-BDCF-10C4-C3155561724D}"/>
              </a:ext>
            </a:extLst>
          </p:cNvPr>
          <p:cNvSpPr txBox="1"/>
          <p:nvPr/>
        </p:nvSpPr>
        <p:spPr>
          <a:xfrm>
            <a:off x="3092820" y="3990098"/>
            <a:ext cx="25963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Diabetes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+ risk enhancer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6292A25-5D88-FB59-E971-0F16AAA1B361}"/>
              </a:ext>
            </a:extLst>
          </p:cNvPr>
          <p:cNvSpPr/>
          <p:nvPr/>
        </p:nvSpPr>
        <p:spPr>
          <a:xfrm>
            <a:off x="95002" y="1266140"/>
            <a:ext cx="5594170" cy="646331"/>
          </a:xfrm>
          <a:prstGeom prst="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No Known ASCVD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1993D9B-F469-1A6B-7F70-8AAC8B09A7CB}"/>
              </a:ext>
            </a:extLst>
          </p:cNvPr>
          <p:cNvSpPr txBox="1"/>
          <p:nvPr/>
        </p:nvSpPr>
        <p:spPr>
          <a:xfrm>
            <a:off x="5900392" y="3903293"/>
            <a:ext cx="303034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Coronary disease,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Cerebrovascular disease, or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Peripheral artery disease,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+ risk enhancer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No MI or Stroke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9F9BFE4-934F-7188-497D-D0064C3B9A44}"/>
              </a:ext>
            </a:extLst>
          </p:cNvPr>
          <p:cNvSpPr txBox="1"/>
          <p:nvPr/>
        </p:nvSpPr>
        <p:spPr>
          <a:xfrm>
            <a:off x="8976540" y="4033446"/>
            <a:ext cx="30303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Prior MI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Prior Stroke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Symptomatic PAD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+ risk enhancer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E14B8CA-4BCA-5A42-7603-D55046B5E231}"/>
              </a:ext>
            </a:extLst>
          </p:cNvPr>
          <p:cNvSpPr txBox="1"/>
          <p:nvPr/>
        </p:nvSpPr>
        <p:spPr>
          <a:xfrm>
            <a:off x="8960443" y="6215662"/>
            <a:ext cx="3030344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FOURIER</a:t>
            </a:r>
            <a:r>
              <a:rPr lang="en-US" b="1">
                <a:solidFill>
                  <a:prstClr val="black"/>
                </a:solidFill>
                <a:latin typeface="Aptos" panose="02110004020202020204"/>
              </a:rPr>
              <a:t> and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0E7E238-048B-45AD-2505-CA2FA69299B5}"/>
              </a:ext>
            </a:extLst>
          </p:cNvPr>
          <p:cNvSpPr txBox="1"/>
          <p:nvPr/>
        </p:nvSpPr>
        <p:spPr>
          <a:xfrm>
            <a:off x="8960443" y="6475740"/>
            <a:ext cx="3030344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ODYSSEY-OUTCOMES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6368E7C-98AC-0823-D04C-9A573074FFED}"/>
              </a:ext>
            </a:extLst>
          </p:cNvPr>
          <p:cNvSpPr txBox="1"/>
          <p:nvPr/>
        </p:nvSpPr>
        <p:spPr>
          <a:xfrm>
            <a:off x="4446081" y="6315981"/>
            <a:ext cx="3030344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VESALIUS-CV</a:t>
            </a:r>
          </a:p>
        </p:txBody>
      </p:sp>
      <p:sp>
        <p:nvSpPr>
          <p:cNvPr id="25" name="Callout: Down Arrow 24">
            <a:extLst>
              <a:ext uri="{FF2B5EF4-FFF2-40B4-BE49-F238E27FC236}">
                <a16:creationId xmlns:a16="http://schemas.microsoft.com/office/drawing/2014/main" id="{DB64B4F1-2A9C-33F1-C4BA-6702DDA2D669}"/>
              </a:ext>
            </a:extLst>
          </p:cNvPr>
          <p:cNvSpPr/>
          <p:nvPr/>
        </p:nvSpPr>
        <p:spPr>
          <a:xfrm>
            <a:off x="8930736" y="3050618"/>
            <a:ext cx="3123215" cy="3200691"/>
          </a:xfrm>
          <a:prstGeom prst="downArrowCallout">
            <a:avLst>
              <a:gd name="adj1" fmla="val 18726"/>
              <a:gd name="adj2" fmla="val 25000"/>
              <a:gd name="adj3" fmla="val 17681"/>
              <a:gd name="adj4" fmla="val 72884"/>
            </a:avLst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6" name="Callout: Down Arrow 25">
            <a:extLst>
              <a:ext uri="{FF2B5EF4-FFF2-40B4-BE49-F238E27FC236}">
                <a16:creationId xmlns:a16="http://schemas.microsoft.com/office/drawing/2014/main" id="{82B3DA30-482F-E037-637D-D5D21C092709}"/>
              </a:ext>
            </a:extLst>
          </p:cNvPr>
          <p:cNvSpPr/>
          <p:nvPr/>
        </p:nvSpPr>
        <p:spPr>
          <a:xfrm>
            <a:off x="3018771" y="3050618"/>
            <a:ext cx="5852160" cy="3200691"/>
          </a:xfrm>
          <a:prstGeom prst="downArrowCallout">
            <a:avLst>
              <a:gd name="adj1" fmla="val 18878"/>
              <a:gd name="adj2" fmla="val 25510"/>
              <a:gd name="adj3" fmla="val 17348"/>
              <a:gd name="adj4" fmla="val 72884"/>
            </a:avLst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7DCAA704-8C38-BBAD-1593-0D5D50DF01C1}"/>
              </a:ext>
            </a:extLst>
          </p:cNvPr>
          <p:cNvCxnSpPr/>
          <p:nvPr/>
        </p:nvCxnSpPr>
        <p:spPr>
          <a:xfrm>
            <a:off x="95002" y="2195240"/>
            <a:ext cx="11832620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CBA92AA8-2E5A-1FA5-644D-45B000D0BAEF}"/>
              </a:ext>
            </a:extLst>
          </p:cNvPr>
          <p:cNvSpPr txBox="1"/>
          <p:nvPr/>
        </p:nvSpPr>
        <p:spPr>
          <a:xfrm>
            <a:off x="726854" y="2023628"/>
            <a:ext cx="435131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Increasing risk for development of ASCVD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1710C60-3C4A-4649-8C08-E37F4BD0EB6E}"/>
              </a:ext>
            </a:extLst>
          </p:cNvPr>
          <p:cNvSpPr txBox="1"/>
          <p:nvPr/>
        </p:nvSpPr>
        <p:spPr>
          <a:xfrm>
            <a:off x="7383337" y="2023628"/>
            <a:ext cx="303243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Increasing severity of ASCVD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D7D0815-1D5D-6FCB-DB06-0D9A13D8FF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189" y="275861"/>
            <a:ext cx="2573947" cy="428991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475BCBC8-651D-BC73-A251-4F05A85A024A}"/>
              </a:ext>
            </a:extLst>
          </p:cNvPr>
          <p:cNvSpPr txBox="1">
            <a:spLocks/>
          </p:cNvSpPr>
          <p:nvPr/>
        </p:nvSpPr>
        <p:spPr>
          <a:xfrm>
            <a:off x="1264221" y="209018"/>
            <a:ext cx="10515600" cy="84628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ASCVD Continuum</a:t>
            </a:r>
            <a:endParaRPr kumimoji="0" lang="en-US" sz="4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E59593F-D439-4462-42A6-990FC6228B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306" y="146135"/>
            <a:ext cx="604092" cy="990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280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4" grpId="0"/>
      <p:bldP spid="19" grpId="0"/>
      <p:bldP spid="20" grpId="0"/>
      <p:bldP spid="21" grpId="0"/>
      <p:bldP spid="22" grpId="0"/>
      <p:bldP spid="23" grpId="0"/>
      <p:bldP spid="25" grpId="0" animBg="1"/>
      <p:bldP spid="2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CB5EFFF-6C19-4008-AD15-9613DFD666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189" y="275861"/>
            <a:ext cx="2573947" cy="428991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DD550C24-81A4-44BF-9DFF-21A205C2D5FB}"/>
              </a:ext>
            </a:extLst>
          </p:cNvPr>
          <p:cNvSpPr txBox="1">
            <a:spLocks/>
          </p:cNvSpPr>
          <p:nvPr/>
        </p:nvSpPr>
        <p:spPr>
          <a:xfrm>
            <a:off x="766632" y="209018"/>
            <a:ext cx="10515600" cy="84628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Trial Design</a:t>
            </a:r>
          </a:p>
        </p:txBody>
      </p:sp>
      <p:sp>
        <p:nvSpPr>
          <p:cNvPr id="20" name="Text Box 139">
            <a:extLst>
              <a:ext uri="{FF2B5EF4-FFF2-40B4-BE49-F238E27FC236}">
                <a16:creationId xmlns:a16="http://schemas.microsoft.com/office/drawing/2014/main" id="{1870D1F5-5840-45A9-103E-859C1C496C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33648" y="4165927"/>
            <a:ext cx="2377440" cy="640080"/>
          </a:xfrm>
          <a:prstGeom prst="rect">
            <a:avLst/>
          </a:prstGeom>
          <a:solidFill>
            <a:srgbClr val="C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36576" rIns="36576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Evolocumab SC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140 mg Q2W </a:t>
            </a:r>
          </a:p>
        </p:txBody>
      </p:sp>
      <p:sp>
        <p:nvSpPr>
          <p:cNvPr id="21" name="Text Box 139">
            <a:extLst>
              <a:ext uri="{FF2B5EF4-FFF2-40B4-BE49-F238E27FC236}">
                <a16:creationId xmlns:a16="http://schemas.microsoft.com/office/drawing/2014/main" id="{A8C896D9-A05D-D814-56AD-C310E41680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44336" y="4165927"/>
            <a:ext cx="2377440" cy="640080"/>
          </a:xfrm>
          <a:prstGeom prst="rect">
            <a:avLst/>
          </a:prstGeom>
          <a:solidFill>
            <a:srgbClr val="007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36576" rIns="36576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Placebo SC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Q2W </a:t>
            </a:r>
          </a:p>
        </p:txBody>
      </p:sp>
      <p:sp>
        <p:nvSpPr>
          <p:cNvPr id="23" name="Text Box 45">
            <a:extLst>
              <a:ext uri="{FF2B5EF4-FFF2-40B4-BE49-F238E27FC236}">
                <a16:creationId xmlns:a16="http://schemas.microsoft.com/office/drawing/2014/main" id="{F91A2897-0495-FD46-FDBD-13945A4FC1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76444" y="2143126"/>
            <a:ext cx="4846320" cy="1392323"/>
          </a:xfrm>
          <a:prstGeom prst="rect">
            <a:avLst/>
          </a:prstGeom>
          <a:solidFill>
            <a:srgbClr val="FF9966">
              <a:alpha val="50195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tIns="0" bIns="0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LDL-C ≥ 90 mg/dL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or</a:t>
            </a:r>
            <a:b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non-HDL-C ≥ 120 mg/dL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or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ApoB ≥ 80mg/dL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On optimized statin therapy (± ezetimibe)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50FE4293-6BD0-4ED8-586F-1F8C3203743B}"/>
              </a:ext>
            </a:extLst>
          </p:cNvPr>
          <p:cNvCxnSpPr>
            <a:cxnSpLocks/>
          </p:cNvCxnSpPr>
          <p:nvPr/>
        </p:nvCxnSpPr>
        <p:spPr>
          <a:xfrm>
            <a:off x="6112986" y="1762616"/>
            <a:ext cx="0" cy="371110"/>
          </a:xfrm>
          <a:prstGeom prst="straightConnector1">
            <a:avLst/>
          </a:prstGeom>
          <a:ln w="25400" cap="sq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125">
            <a:extLst>
              <a:ext uri="{FF2B5EF4-FFF2-40B4-BE49-F238E27FC236}">
                <a16:creationId xmlns:a16="http://schemas.microsoft.com/office/drawing/2014/main" id="{CCC07462-7889-9F0C-ACEF-6A9DEEAACC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10651" y="1122536"/>
            <a:ext cx="6492240" cy="640080"/>
          </a:xfrm>
          <a:prstGeom prst="rect">
            <a:avLst/>
          </a:prstGeom>
          <a:solidFill>
            <a:srgbClr val="ECEFE2"/>
          </a:solidFill>
          <a:ln w="1651" cap="rnd">
            <a:solidFill>
              <a:srgbClr val="000000"/>
            </a:solidFill>
            <a:round/>
            <a:headEnd/>
            <a:tailEnd/>
          </a:ln>
        </p:spPr>
        <p:txBody>
          <a:bodyPr lIns="45720" rIns="45720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Stable patients at high-risk for CV events</a:t>
            </a:r>
            <a:b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but no prior MI or stroke*</a:t>
            </a:r>
          </a:p>
        </p:txBody>
      </p:sp>
      <p:sp>
        <p:nvSpPr>
          <p:cNvPr id="27" name="Text Box 7">
            <a:extLst>
              <a:ext uri="{FF2B5EF4-FFF2-40B4-BE49-F238E27FC236}">
                <a16:creationId xmlns:a16="http://schemas.microsoft.com/office/drawing/2014/main" id="{4BFF3EAB-E300-271F-F4C1-2493CA995E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30285" y="3908608"/>
            <a:ext cx="25654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1:1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Randomization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2A22737-F1C8-B1C3-8961-4F6A25EB4888}"/>
              </a:ext>
            </a:extLst>
          </p:cNvPr>
          <p:cNvSpPr txBox="1"/>
          <p:nvPr/>
        </p:nvSpPr>
        <p:spPr>
          <a:xfrm>
            <a:off x="125614" y="2228333"/>
            <a:ext cx="3197670" cy="120032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Event &amp; f/up driven trial:</a:t>
            </a:r>
          </a:p>
          <a:p>
            <a:pPr marL="347663" lvl="0" indent="-182563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3-P MACE ≥ 751 events</a:t>
            </a:r>
          </a:p>
          <a:p>
            <a:pPr marL="347663" lvl="0" indent="-182563">
              <a:buFont typeface="Arial" panose="020B0604020202020204" pitchFamily="34" charset="0"/>
              <a:buChar char="•"/>
              <a:defRPr/>
            </a:pP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4-P MACE 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≥ 1,254 events</a:t>
            </a:r>
          </a:p>
          <a:p>
            <a:pPr marL="347663" marR="0" lvl="0" indent="-182563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Median f/up ≥ 4.5yrs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D2CF472-92E6-082C-062E-283BE4462C09}"/>
              </a:ext>
            </a:extLst>
          </p:cNvPr>
          <p:cNvSpPr txBox="1"/>
          <p:nvPr/>
        </p:nvSpPr>
        <p:spPr>
          <a:xfrm>
            <a:off x="8705926" y="2089833"/>
            <a:ext cx="349326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*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At least one of the following: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238125" marR="0" lvl="0" indent="-1825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CAD </a:t>
            </a:r>
            <a:r>
              <a:rPr kumimoji="0" lang="en-US" sz="1800" b="0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</a:t>
            </a:r>
            <a:r>
              <a:rPr lang="en-US" i="1" u="sng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ithout</a:t>
            </a:r>
            <a:r>
              <a:rPr kumimoji="0" lang="en-US" sz="1800" b="0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MI </a:t>
            </a:r>
          </a:p>
          <a:p>
            <a:pPr marL="238125" marR="0" lvl="0" indent="-1825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CVD </a:t>
            </a:r>
            <a:r>
              <a:rPr kumimoji="0" lang="en-US" sz="1800" b="0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</a:t>
            </a:r>
            <a:r>
              <a:rPr lang="en-US" i="1" u="sng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ithout</a:t>
            </a:r>
            <a:r>
              <a:rPr kumimoji="0" lang="en-US" sz="1800" b="0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stroke</a:t>
            </a:r>
          </a:p>
          <a:p>
            <a:pPr marL="238125" marR="0" lvl="0" indent="-1825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PAD</a:t>
            </a:r>
          </a:p>
          <a:p>
            <a:pPr marL="238125" marR="0" lvl="0" indent="-1825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High-risk diabetes mellitus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94E7EFF-B580-C6D0-A896-1503ECEE7FCD}"/>
              </a:ext>
            </a:extLst>
          </p:cNvPr>
          <p:cNvSpPr txBox="1"/>
          <p:nvPr/>
        </p:nvSpPr>
        <p:spPr>
          <a:xfrm>
            <a:off x="1774345" y="5482565"/>
            <a:ext cx="8686800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Dual Primary End Points:</a:t>
            </a: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Time to 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coronary heart disease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death, MI, or ischemic 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troke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(3-P MACE)</a:t>
            </a: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Time to 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3-P MACE plus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ischemia-driven 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rterial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evascularization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4-P MACE)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8409C17-A5E5-A41D-CBA3-D3E20C785093}"/>
              </a:ext>
            </a:extLst>
          </p:cNvPr>
          <p:cNvSpPr txBox="1"/>
          <p:nvPr/>
        </p:nvSpPr>
        <p:spPr>
          <a:xfrm>
            <a:off x="1000826" y="1259737"/>
            <a:ext cx="13740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N= 12,257</a:t>
            </a:r>
            <a:endParaRPr kumimoji="0" lang="en-US" sz="2000" b="0" i="0" u="none" strike="noStrike" kern="1200" cap="none" spc="0" normalizeH="0" baseline="3000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338278D-709C-2710-ACC5-A4C7A52EEA65}"/>
              </a:ext>
            </a:extLst>
          </p:cNvPr>
          <p:cNvCxnSpPr>
            <a:cxnSpLocks/>
          </p:cNvCxnSpPr>
          <p:nvPr/>
        </p:nvCxnSpPr>
        <p:spPr>
          <a:xfrm flipH="1">
            <a:off x="4122369" y="3853988"/>
            <a:ext cx="4048638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854C532-0A17-DEF4-3A0C-9A870E3ED8A5}"/>
              </a:ext>
            </a:extLst>
          </p:cNvPr>
          <p:cNvCxnSpPr>
            <a:cxnSpLocks/>
          </p:cNvCxnSpPr>
          <p:nvPr/>
        </p:nvCxnSpPr>
        <p:spPr>
          <a:xfrm>
            <a:off x="6112986" y="3532711"/>
            <a:ext cx="0" cy="319284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92183C39-E5F9-4C7A-C5FE-3F78A0CEA9F4}"/>
              </a:ext>
            </a:extLst>
          </p:cNvPr>
          <p:cNvCxnSpPr>
            <a:cxnSpLocks/>
          </p:cNvCxnSpPr>
          <p:nvPr/>
        </p:nvCxnSpPr>
        <p:spPr>
          <a:xfrm>
            <a:off x="4122368" y="3850854"/>
            <a:ext cx="0" cy="313885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F1324172-E247-58EA-33EE-DA163475B793}"/>
              </a:ext>
            </a:extLst>
          </p:cNvPr>
          <p:cNvCxnSpPr>
            <a:cxnSpLocks/>
          </p:cNvCxnSpPr>
          <p:nvPr/>
        </p:nvCxnSpPr>
        <p:spPr>
          <a:xfrm>
            <a:off x="8161482" y="3860368"/>
            <a:ext cx="0" cy="313885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BE95D276-A186-0845-BF65-A07D1E20F64B}"/>
              </a:ext>
            </a:extLst>
          </p:cNvPr>
          <p:cNvCxnSpPr>
            <a:cxnSpLocks/>
          </p:cNvCxnSpPr>
          <p:nvPr/>
        </p:nvCxnSpPr>
        <p:spPr>
          <a:xfrm>
            <a:off x="6112984" y="5130855"/>
            <a:ext cx="0" cy="313885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8575C215-6267-E44F-8991-A80883F24108}"/>
              </a:ext>
            </a:extLst>
          </p:cNvPr>
          <p:cNvCxnSpPr>
            <a:cxnSpLocks/>
          </p:cNvCxnSpPr>
          <p:nvPr/>
        </p:nvCxnSpPr>
        <p:spPr>
          <a:xfrm>
            <a:off x="4122368" y="4806007"/>
            <a:ext cx="0" cy="313885"/>
          </a:xfrm>
          <a:prstGeom prst="straightConnector1">
            <a:avLst/>
          </a:prstGeom>
          <a:ln w="254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3962C60E-E681-7C49-995F-0754208AFA67}"/>
              </a:ext>
            </a:extLst>
          </p:cNvPr>
          <p:cNvCxnSpPr>
            <a:cxnSpLocks/>
          </p:cNvCxnSpPr>
          <p:nvPr/>
        </p:nvCxnSpPr>
        <p:spPr>
          <a:xfrm flipH="1">
            <a:off x="4112844" y="5130855"/>
            <a:ext cx="4048638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1215B54E-76D4-AA4A-86F4-C5D72F202B63}"/>
              </a:ext>
            </a:extLst>
          </p:cNvPr>
          <p:cNvCxnSpPr>
            <a:cxnSpLocks/>
          </p:cNvCxnSpPr>
          <p:nvPr/>
        </p:nvCxnSpPr>
        <p:spPr>
          <a:xfrm>
            <a:off x="8148483" y="4811834"/>
            <a:ext cx="0" cy="313885"/>
          </a:xfrm>
          <a:prstGeom prst="straightConnector1">
            <a:avLst/>
          </a:prstGeom>
          <a:ln w="254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76E6C286-8656-BD78-3A2E-6FAE10151194}"/>
              </a:ext>
            </a:extLst>
          </p:cNvPr>
          <p:cNvSpPr txBox="1"/>
          <p:nvPr/>
        </p:nvSpPr>
        <p:spPr>
          <a:xfrm>
            <a:off x="8126464" y="6526741"/>
            <a:ext cx="40655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Bohula EA, et al. 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Am Heart J.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2024;269:179-190.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5C7B89E-784F-26A8-E569-528F34CCB1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40034" y="146135"/>
            <a:ext cx="604092" cy="990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8265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C6EC6E-4609-815E-937A-0F4BC2F90F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6458" y="76200"/>
            <a:ext cx="10566400" cy="1143000"/>
          </a:xfrm>
        </p:spPr>
        <p:txBody>
          <a:bodyPr/>
          <a:lstStyle/>
          <a:p>
            <a:r>
              <a:rPr lang="en-US"/>
              <a:t>Trial Organization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98651026-8DC9-82CF-601A-2F342A31BC8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4987577"/>
              </p:ext>
            </p:extLst>
          </p:nvPr>
        </p:nvGraphicFramePr>
        <p:xfrm>
          <a:off x="652811" y="1387647"/>
          <a:ext cx="10671610" cy="47548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760720">
                  <a:extLst>
                    <a:ext uri="{9D8B030D-6E8A-4147-A177-3AD203B41FA5}">
                      <a16:colId xmlns:a16="http://schemas.microsoft.com/office/drawing/2014/main" val="2968673814"/>
                    </a:ext>
                  </a:extLst>
                </a:gridCol>
                <a:gridCol w="4910890">
                  <a:extLst>
                    <a:ext uri="{9D8B030D-6E8A-4147-A177-3AD203B41FA5}">
                      <a16:colId xmlns:a16="http://schemas.microsoft.com/office/drawing/2014/main" val="297743870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800" b="1" u="sng" dirty="0"/>
                        <a:t>TIMI Study Group</a:t>
                      </a:r>
                    </a:p>
                    <a:p>
                      <a:r>
                        <a:rPr lang="en-US" sz="1800" dirty="0"/>
                        <a:t>Marc Sabatine (Study Chair)</a:t>
                      </a:r>
                    </a:p>
                    <a:p>
                      <a:r>
                        <a:rPr lang="en-US" sz="1800" dirty="0"/>
                        <a:t>Robert Giugliano (Co-Principal Investigator)</a:t>
                      </a:r>
                    </a:p>
                    <a:p>
                      <a:r>
                        <a:rPr lang="en-US" sz="1800" dirty="0"/>
                        <a:t>Erin Bohula (Co-Principal Investigator)</a:t>
                      </a:r>
                    </a:p>
                    <a:p>
                      <a:r>
                        <a:rPr lang="en-US" sz="1800" dirty="0"/>
                        <a:t>Nicholas Marston (Investigator)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  <a:p>
                      <a:r>
                        <a:rPr lang="en-US" sz="1800"/>
                        <a:t>P. Fish, A. Pricken, R. Striar, S. Ewing (Ops)</a:t>
                      </a:r>
                    </a:p>
                    <a:p>
                      <a:r>
                        <a:rPr lang="en-US" sz="1800"/>
                        <a:t>S. Murphy, J. Kuder, JG. Park (Stats)</a:t>
                      </a:r>
                    </a:p>
                    <a:p>
                      <a:r>
                        <a:rPr lang="en-US" sz="1800"/>
                        <a:t>Christian Ruff (CEC)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790664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1" u="sng"/>
                        <a:t>Amgen (Sponsor)</a:t>
                      </a:r>
                    </a:p>
                    <a:p>
                      <a:r>
                        <a:rPr lang="en-US" sz="1800"/>
                        <a:t>Narimon </a:t>
                      </a:r>
                      <a:r>
                        <a:rPr lang="en-US" sz="1800" err="1"/>
                        <a:t>Honarpour</a:t>
                      </a:r>
                      <a:endParaRPr lang="en-US" sz="1800"/>
                    </a:p>
                    <a:p>
                      <a:r>
                        <a:rPr lang="en-US" sz="1800"/>
                        <a:t>E. Magnus Ohman</a:t>
                      </a:r>
                    </a:p>
                    <a:p>
                      <a:r>
                        <a:rPr lang="en-US" sz="1800"/>
                        <a:t>Gabriel Paiva da Silva Lima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  <a:p>
                      <a:r>
                        <a:rPr lang="en-US" sz="1800"/>
                        <a:t>Ajay Bhatia, </a:t>
                      </a:r>
                      <a:r>
                        <a:rPr lang="en-US" sz="1800" err="1"/>
                        <a:t>Marcoli</a:t>
                      </a:r>
                      <a:r>
                        <a:rPr lang="en-US" sz="1800"/>
                        <a:t> Cyrille </a:t>
                      </a:r>
                    </a:p>
                    <a:p>
                      <a:r>
                        <a:rPr lang="en-US" sz="1800"/>
                        <a:t>J. Bayley, G. Harding, Y. Potapova (Ops)</a:t>
                      </a:r>
                    </a:p>
                    <a:p>
                      <a:r>
                        <a:rPr lang="en-US" sz="1800"/>
                        <a:t>H. Wang, L. Liu, E. Walsh (Stats)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674260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1" u="sng"/>
                        <a:t>Executive Committee</a:t>
                      </a:r>
                    </a:p>
                    <a:p>
                      <a:r>
                        <a:rPr lang="en-US" sz="1800"/>
                        <a:t>Marc Sabatine (Chair)</a:t>
                      </a:r>
                    </a:p>
                    <a:p>
                      <a:r>
                        <a:rPr lang="en-US" sz="1800"/>
                        <a:t>Robert Giugliano</a:t>
                      </a:r>
                    </a:p>
                    <a:p>
                      <a:r>
                        <a:rPr lang="en-US" sz="1800"/>
                        <a:t>Jose Nicolau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  <a:p>
                      <a:r>
                        <a:rPr lang="en-US" sz="1800"/>
                        <a:t>Lawrence Leiter</a:t>
                      </a:r>
                    </a:p>
                    <a:p>
                      <a:r>
                        <a:rPr lang="en-US" sz="1800"/>
                        <a:t>Gaetano De Ferrari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469302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1" u="sng"/>
                        <a:t>Independent Data Monitoring Committee</a:t>
                      </a:r>
                    </a:p>
                    <a:p>
                      <a:r>
                        <a:rPr lang="en-US" sz="1800"/>
                        <a:t>Charles </a:t>
                      </a:r>
                      <a:r>
                        <a:rPr lang="en-US" sz="1800" err="1"/>
                        <a:t>Hennekens</a:t>
                      </a:r>
                      <a:r>
                        <a:rPr lang="en-US" sz="1800"/>
                        <a:t> (Chair)</a:t>
                      </a:r>
                    </a:p>
                    <a:p>
                      <a:r>
                        <a:rPr lang="en-US" sz="1800"/>
                        <a:t>Felicita Andreotti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  <a:p>
                      <a:r>
                        <a:rPr lang="en-US" sz="1800" dirty="0"/>
                        <a:t>W. Virgil Brown</a:t>
                      </a:r>
                    </a:p>
                    <a:p>
                      <a:r>
                        <a:rPr lang="en-US" sz="1800" dirty="0"/>
                        <a:t>Barry Davis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84772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10195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D54479-4A00-FC27-2929-02C3064609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0825" y="76200"/>
            <a:ext cx="8663354" cy="1143000"/>
          </a:xfrm>
        </p:spPr>
        <p:txBody>
          <a:bodyPr/>
          <a:lstStyle/>
          <a:p>
            <a:r>
              <a:rPr lang="en-US"/>
              <a:t>Enrollment and Retention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7A99079-2EAF-9AB8-0300-1EAEA6199E89}"/>
              </a:ext>
            </a:extLst>
          </p:cNvPr>
          <p:cNvSpPr txBox="1"/>
          <p:nvPr/>
        </p:nvSpPr>
        <p:spPr>
          <a:xfrm>
            <a:off x="1433963" y="1303755"/>
            <a:ext cx="46394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/>
              <a:t>745 enrolling sites from 33 countries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350E491-BF17-1203-4E9B-E093312EDF6C}"/>
              </a:ext>
            </a:extLst>
          </p:cNvPr>
          <p:cNvGrpSpPr/>
          <p:nvPr/>
        </p:nvGrpSpPr>
        <p:grpSpPr>
          <a:xfrm>
            <a:off x="0" y="1788420"/>
            <a:ext cx="7176977" cy="4267728"/>
            <a:chOff x="-146962" y="1788420"/>
            <a:chExt cx="8029864" cy="525429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96A6B55-5387-B1A3-B754-10D6862E17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9542" r="3039" b="1322"/>
            <a:stretch/>
          </p:blipFill>
          <p:spPr>
            <a:xfrm>
              <a:off x="51073" y="1788420"/>
              <a:ext cx="7831829" cy="4877333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13DCF45-BA99-0E74-059A-0134950A3A1C}"/>
                </a:ext>
              </a:extLst>
            </p:cNvPr>
            <p:cNvSpPr/>
            <p:nvPr/>
          </p:nvSpPr>
          <p:spPr>
            <a:xfrm>
              <a:off x="-146962" y="5306786"/>
              <a:ext cx="2253343" cy="14365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D8788BA-D0CD-F7A6-196F-74EBEE0C7A08}"/>
                </a:ext>
              </a:extLst>
            </p:cNvPr>
            <p:cNvSpPr/>
            <p:nvPr/>
          </p:nvSpPr>
          <p:spPr>
            <a:xfrm>
              <a:off x="375558" y="6654551"/>
              <a:ext cx="6629399" cy="3881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25533C49-615A-222F-60EB-2DE600B199C7}"/>
              </a:ext>
            </a:extLst>
          </p:cNvPr>
          <p:cNvSpPr txBox="1"/>
          <p:nvPr/>
        </p:nvSpPr>
        <p:spPr>
          <a:xfrm>
            <a:off x="7218376" y="1503810"/>
            <a:ext cx="4639413" cy="40164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b="1" dirty="0"/>
              <a:t>12,257</a:t>
            </a:r>
            <a:r>
              <a:rPr lang="en-US" sz="2000" b="1" baseline="30000" dirty="0"/>
              <a:t>†</a:t>
            </a:r>
            <a:r>
              <a:rPr lang="en-US" sz="2000" b="1" dirty="0"/>
              <a:t> in analytic population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2000" b="1" dirty="0"/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b="1" dirty="0"/>
              <a:t>Over a median follow up of 4.6 years, annualized rates of:</a:t>
            </a:r>
          </a:p>
          <a:p>
            <a:pPr marL="80010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b="1" dirty="0"/>
              <a:t>Premature drug d/c: 4.5%</a:t>
            </a:r>
          </a:p>
          <a:p>
            <a:pPr marL="80010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b="1" dirty="0"/>
              <a:t>Withdrawal of consent: 0.3%</a:t>
            </a:r>
          </a:p>
          <a:p>
            <a:pPr marL="80010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b="1" dirty="0"/>
              <a:t>Lost to follow-up: 0.08%</a:t>
            </a:r>
          </a:p>
          <a:p>
            <a:pPr marL="80010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2000" b="1" dirty="0"/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b="1" dirty="0"/>
              <a:t>Follow up for primary end points for 98.7% of total potential patient-years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F0875CA-6957-6797-04D7-C6F540D72774}"/>
              </a:ext>
            </a:extLst>
          </p:cNvPr>
          <p:cNvSpPr txBox="1"/>
          <p:nvPr/>
        </p:nvSpPr>
        <p:spPr>
          <a:xfrm>
            <a:off x="6930158" y="6509654"/>
            <a:ext cx="52322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i="1" baseline="30000">
                <a:latin typeface="Arial" panose="020B0604020202020204" pitchFamily="34" charset="0"/>
                <a:cs typeface="Arial" panose="020B0604020202020204" pitchFamily="34" charset="0"/>
              </a:rPr>
              <a:t>†</a:t>
            </a:r>
            <a:r>
              <a:rPr lang="en-US" sz="1400" i="1">
                <a:latin typeface="Arial" panose="020B0604020202020204" pitchFamily="34" charset="0"/>
                <a:cs typeface="Arial" panose="020B0604020202020204" pitchFamily="34" charset="0"/>
              </a:rPr>
              <a:t>Excludes 44 from site with serious breach and GCP violations</a:t>
            </a:r>
          </a:p>
        </p:txBody>
      </p:sp>
    </p:spTree>
    <p:extLst>
      <p:ext uri="{BB962C8B-B14F-4D97-AF65-F5344CB8AC3E}">
        <p14:creationId xmlns:p14="http://schemas.microsoft.com/office/powerpoint/2010/main" val="451227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D64110-1531-E4AE-6A99-3B000DB85F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48625AC-08A6-1769-4E57-FF9DF619454F}"/>
              </a:ext>
            </a:extLst>
          </p:cNvPr>
          <p:cNvSpPr/>
          <p:nvPr/>
        </p:nvSpPr>
        <p:spPr>
          <a:xfrm>
            <a:off x="0" y="6214300"/>
            <a:ext cx="6096000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183D6E-3783-54BF-B9BB-E2AB1D690C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6772" y="76200"/>
            <a:ext cx="8663354" cy="1143000"/>
          </a:xfrm>
        </p:spPr>
        <p:txBody>
          <a:bodyPr/>
          <a:lstStyle/>
          <a:p>
            <a:r>
              <a:rPr lang="en-US"/>
              <a:t>Baseline Characteristics</a:t>
            </a:r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22ADFFF1-2D3F-3410-9524-F65B9A66E43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09760217"/>
              </p:ext>
            </p:extLst>
          </p:nvPr>
        </p:nvGraphicFramePr>
        <p:xfrm>
          <a:off x="240997" y="1453244"/>
          <a:ext cx="5852160" cy="51206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114800">
                  <a:extLst>
                    <a:ext uri="{9D8B030D-6E8A-4147-A177-3AD203B41FA5}">
                      <a16:colId xmlns:a16="http://schemas.microsoft.com/office/drawing/2014/main" val="2591324194"/>
                    </a:ext>
                  </a:extLst>
                </a:gridCol>
                <a:gridCol w="1737360">
                  <a:extLst>
                    <a:ext uri="{9D8B030D-6E8A-4147-A177-3AD203B41FA5}">
                      <a16:colId xmlns:a16="http://schemas.microsoft.com/office/drawing/2014/main" val="2731017595"/>
                    </a:ext>
                  </a:extLst>
                </a:gridCol>
              </a:tblGrid>
              <a:tr h="347472">
                <a:tc>
                  <a:txBody>
                    <a:bodyPr/>
                    <a:lstStyle/>
                    <a:p>
                      <a:r>
                        <a:rPr lang="en-US" sz="1800" b="1" dirty="0"/>
                        <a:t>Demographics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N=12,257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87210342"/>
                  </a:ext>
                </a:extLst>
              </a:tr>
              <a:tr h="347472">
                <a:tc>
                  <a:txBody>
                    <a:bodyPr/>
                    <a:lstStyle/>
                    <a:p>
                      <a:r>
                        <a:rPr lang="en-US" sz="1800" dirty="0"/>
                        <a:t>  Age (years)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66 [60, 71]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398054121"/>
                  </a:ext>
                </a:extLst>
              </a:tr>
              <a:tr h="347472">
                <a:tc>
                  <a:txBody>
                    <a:bodyPr/>
                    <a:lstStyle/>
                    <a:p>
                      <a:r>
                        <a:rPr lang="en-US" sz="1800" dirty="0"/>
                        <a:t>  Female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43%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8820494"/>
                  </a:ext>
                </a:extLst>
              </a:tr>
              <a:tr h="347472">
                <a:tc>
                  <a:txBody>
                    <a:bodyPr/>
                    <a:lstStyle/>
                    <a:p>
                      <a:r>
                        <a:rPr lang="en-US" sz="1800" dirty="0"/>
                        <a:t>  White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93%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45534472"/>
                  </a:ext>
                </a:extLst>
              </a:tr>
              <a:tr h="347472">
                <a:tc>
                  <a:txBody>
                    <a:bodyPr/>
                    <a:lstStyle/>
                    <a:p>
                      <a:r>
                        <a:rPr lang="en-US" sz="1800" dirty="0"/>
                        <a:t>  Hispanic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17%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0204019"/>
                  </a:ext>
                </a:extLst>
              </a:tr>
              <a:tr h="347472">
                <a:tc>
                  <a:txBody>
                    <a:bodyPr/>
                    <a:lstStyle/>
                    <a:p>
                      <a:r>
                        <a:rPr lang="en-US" sz="1800" dirty="0"/>
                        <a:t>  Diabetes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58%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62431995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191289659"/>
                  </a:ext>
                </a:extLst>
              </a:tr>
              <a:tr h="347472">
                <a:tc gridSpan="2">
                  <a:txBody>
                    <a:bodyPr/>
                    <a:lstStyle/>
                    <a:p>
                      <a:r>
                        <a:rPr lang="en-US" sz="1800" b="1" dirty="0"/>
                        <a:t>Qualifying Disease Categories*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299899"/>
                  </a:ext>
                </a:extLst>
              </a:tr>
              <a:tr h="347472">
                <a:tc>
                  <a:txBody>
                    <a:bodyPr/>
                    <a:lstStyle/>
                    <a:p>
                      <a:r>
                        <a:rPr lang="en-US" sz="1800" dirty="0"/>
                        <a:t>  Any qualifying atherosclerosis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67%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772709013"/>
                  </a:ext>
                </a:extLst>
              </a:tr>
              <a:tr h="347472">
                <a:tc>
                  <a:txBody>
                    <a:bodyPr/>
                    <a:lstStyle/>
                    <a:p>
                      <a:r>
                        <a:rPr lang="en-US" sz="1800" dirty="0"/>
                        <a:t>       CAD w/o MI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45%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2063955"/>
                  </a:ext>
                </a:extLst>
              </a:tr>
              <a:tr h="347472">
                <a:tc>
                  <a:txBody>
                    <a:bodyPr/>
                    <a:lstStyle/>
                    <a:p>
                      <a:r>
                        <a:rPr lang="en-US" sz="1800" dirty="0"/>
                        <a:t>       CVD w/o stroke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3070846"/>
                  </a:ext>
                </a:extLst>
              </a:tr>
              <a:tr h="347472">
                <a:tc>
                  <a:txBody>
                    <a:bodyPr/>
                    <a:lstStyle/>
                    <a:p>
                      <a:r>
                        <a:rPr lang="en-US" sz="1800" dirty="0"/>
                        <a:t>       PAD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17%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11237475"/>
                  </a:ext>
                </a:extLst>
              </a:tr>
              <a:tr h="347472">
                <a:tc>
                  <a:txBody>
                    <a:bodyPr/>
                    <a:lstStyle/>
                    <a:p>
                      <a:r>
                        <a:rPr lang="en-US" sz="1800" dirty="0"/>
                        <a:t>  High-risk diabetes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49%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1436156"/>
                  </a:ext>
                </a:extLst>
              </a:tr>
              <a:tr h="347472">
                <a:tc>
                  <a:txBody>
                    <a:bodyPr/>
                    <a:lstStyle/>
                    <a:p>
                      <a:r>
                        <a:rPr lang="en-US" sz="1800" dirty="0"/>
                        <a:t>       With no qualifying atherosclerosis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33%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32926965"/>
                  </a:ext>
                </a:extLst>
              </a:tr>
            </a:tbl>
          </a:graphicData>
        </a:graphic>
      </p:graphicFrame>
      <p:graphicFrame>
        <p:nvGraphicFramePr>
          <p:cNvPr id="9" name="Content Placeholder 7">
            <a:extLst>
              <a:ext uri="{FF2B5EF4-FFF2-40B4-BE49-F238E27FC236}">
                <a16:creationId xmlns:a16="http://schemas.microsoft.com/office/drawing/2014/main" id="{E3EF6F47-EBB6-77BE-046F-F6D10E70444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73222893"/>
              </p:ext>
            </p:extLst>
          </p:nvPr>
        </p:nvGraphicFramePr>
        <p:xfrm>
          <a:off x="6390124" y="1453244"/>
          <a:ext cx="5212080" cy="40233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474720">
                  <a:extLst>
                    <a:ext uri="{9D8B030D-6E8A-4147-A177-3AD203B41FA5}">
                      <a16:colId xmlns:a16="http://schemas.microsoft.com/office/drawing/2014/main" val="2591324194"/>
                    </a:ext>
                  </a:extLst>
                </a:gridCol>
                <a:gridCol w="1737360">
                  <a:extLst>
                    <a:ext uri="{9D8B030D-6E8A-4147-A177-3AD203B41FA5}">
                      <a16:colId xmlns:a16="http://schemas.microsoft.com/office/drawing/2014/main" val="2731017595"/>
                    </a:ext>
                  </a:extLst>
                </a:gridCol>
              </a:tblGrid>
              <a:tr h="274320">
                <a:tc gridSpan="2">
                  <a:txBody>
                    <a:bodyPr/>
                    <a:lstStyle/>
                    <a:p>
                      <a:r>
                        <a:rPr lang="en-US" b="1"/>
                        <a:t>Lipid-lowering therapy (LLT)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1166174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dirty="0"/>
                        <a:t>  Any LLT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92%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398054121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dirty="0"/>
                        <a:t>  High-intensity LLT regimen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72%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8820494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dirty="0"/>
                        <a:t>  Any statin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87%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45534472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dirty="0"/>
                        <a:t>       High-intensity statin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68%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0204019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dirty="0"/>
                        <a:t>  Ezetimibe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20%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62431995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191289659"/>
                  </a:ext>
                </a:extLst>
              </a:tr>
              <a:tr h="274320">
                <a:tc gridSpan="2">
                  <a:txBody>
                    <a:bodyPr/>
                    <a:lstStyle/>
                    <a:p>
                      <a:r>
                        <a:rPr lang="en-US" b="1"/>
                        <a:t>Lipid Values (mg/dL)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299899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/>
                        <a:t>  LDL-C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122 [104, 149]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772709013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/>
                        <a:t>  Non-HDL-C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153 [130, 182]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2063955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/>
                        <a:t>  Apolipoprotein-B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100 [89, 121]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03070846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0CDE2EF8-4EB7-0F2B-5094-0A1A110FC396}"/>
              </a:ext>
            </a:extLst>
          </p:cNvPr>
          <p:cNvSpPr txBox="1"/>
          <p:nvPr/>
        </p:nvSpPr>
        <p:spPr>
          <a:xfrm>
            <a:off x="6390123" y="6192692"/>
            <a:ext cx="56069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/>
              <a:t>*Qualifying disease categories of CAD CVD, PAD and high-risk diabetes are not mutually exclusive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542D3C5-E52E-9A29-83A3-781F256E9487}"/>
              </a:ext>
            </a:extLst>
          </p:cNvPr>
          <p:cNvSpPr txBox="1"/>
          <p:nvPr/>
        </p:nvSpPr>
        <p:spPr>
          <a:xfrm>
            <a:off x="6390124" y="5556759"/>
            <a:ext cx="56069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/>
              <a:t>% or median and interquartile range.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9900496-8209-1A64-96DE-04C98A1A8A32}"/>
              </a:ext>
            </a:extLst>
          </p:cNvPr>
          <p:cNvSpPr txBox="1"/>
          <p:nvPr/>
        </p:nvSpPr>
        <p:spPr>
          <a:xfrm>
            <a:off x="6390123" y="5874725"/>
            <a:ext cx="56069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/>
              <a:t>Pooled data; no difference between treatment arms.</a:t>
            </a:r>
          </a:p>
        </p:txBody>
      </p:sp>
    </p:spTree>
    <p:extLst>
      <p:ext uri="{BB962C8B-B14F-4D97-AF65-F5344CB8AC3E}">
        <p14:creationId xmlns:p14="http://schemas.microsoft.com/office/powerpoint/2010/main" val="1801188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C8DB70-94DE-21B0-EABF-F0A275B37C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3745" y="76200"/>
            <a:ext cx="8663354" cy="1143000"/>
          </a:xfrm>
        </p:spPr>
        <p:txBody>
          <a:bodyPr/>
          <a:lstStyle/>
          <a:p>
            <a:r>
              <a:rPr lang="en-US" dirty="0"/>
              <a:t>LDL-C Over Time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ED4217C5-004F-82EC-024A-0467DD29D2F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3935747"/>
              </p:ext>
            </p:extLst>
          </p:nvPr>
        </p:nvGraphicFramePr>
        <p:xfrm>
          <a:off x="2101207" y="1249180"/>
          <a:ext cx="8810134" cy="49693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8FDC24BB-9A24-7F94-D5CB-79F55D24F2C1}"/>
              </a:ext>
            </a:extLst>
          </p:cNvPr>
          <p:cNvSpPr txBox="1"/>
          <p:nvPr/>
        </p:nvSpPr>
        <p:spPr>
          <a:xfrm>
            <a:off x="7092503" y="6482270"/>
            <a:ext cx="50032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i="1"/>
              <a:t>Lipid sub-study in N=1891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6BCFCC9-B88A-64A1-849A-9BFAF1369B1A}"/>
              </a:ext>
            </a:extLst>
          </p:cNvPr>
          <p:cNvSpPr txBox="1"/>
          <p:nvPr/>
        </p:nvSpPr>
        <p:spPr>
          <a:xfrm>
            <a:off x="2845060" y="4863878"/>
            <a:ext cx="29222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i="1" dirty="0">
                <a:solidFill>
                  <a:srgbClr val="C00000"/>
                </a:solidFill>
              </a:rPr>
              <a:t>Median 45 mg/dL</a:t>
            </a:r>
          </a:p>
          <a:p>
            <a:pPr algn="ctr"/>
            <a:r>
              <a:rPr lang="en-US" sz="1600" b="1" i="1" dirty="0">
                <a:solidFill>
                  <a:srgbClr val="C00000"/>
                </a:solidFill>
              </a:rPr>
              <a:t>(IQR 26-73 mg/dL)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32E3F93-B991-4DF5-02A0-857EDE071746}"/>
              </a:ext>
            </a:extLst>
          </p:cNvPr>
          <p:cNvSpPr txBox="1"/>
          <p:nvPr/>
        </p:nvSpPr>
        <p:spPr>
          <a:xfrm>
            <a:off x="4276668" y="2920371"/>
            <a:ext cx="281610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i="1"/>
              <a:t>55% reduction</a:t>
            </a:r>
          </a:p>
          <a:p>
            <a:pPr algn="ctr"/>
            <a:r>
              <a:rPr lang="en-US" sz="1600" b="1" i="1"/>
              <a:t>p&lt;0.0001</a:t>
            </a:r>
          </a:p>
          <a:p>
            <a:pPr algn="ctr"/>
            <a:endParaRPr lang="en-US" sz="1600" b="1" i="1"/>
          </a:p>
          <a:p>
            <a:pPr algn="ctr"/>
            <a:r>
              <a:rPr lang="en-US" sz="1600" b="1" i="1"/>
              <a:t>Absolute </a:t>
            </a:r>
            <a:r>
              <a:rPr lang="en-US" sz="1600" b="1"/>
              <a:t>↓ 63 mg/dL</a:t>
            </a:r>
            <a:r>
              <a:rPr lang="en-US" sz="1600" b="1" i="1"/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C1C8078-3919-AE13-3A65-9A7B1894BEF7}"/>
              </a:ext>
            </a:extLst>
          </p:cNvPr>
          <p:cNvSpPr txBox="1"/>
          <p:nvPr/>
        </p:nvSpPr>
        <p:spPr>
          <a:xfrm>
            <a:off x="8678764" y="2643372"/>
            <a:ext cx="11673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>
                <a:solidFill>
                  <a:srgbClr val="0070C0"/>
                </a:solidFill>
              </a:rPr>
              <a:t>Placebo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AE7DF7C-526C-E100-E173-A550F4C5A8F2}"/>
              </a:ext>
            </a:extLst>
          </p:cNvPr>
          <p:cNvSpPr txBox="1"/>
          <p:nvPr/>
        </p:nvSpPr>
        <p:spPr>
          <a:xfrm>
            <a:off x="8525252" y="4923144"/>
            <a:ext cx="15576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err="1">
                <a:solidFill>
                  <a:srgbClr val="C00000"/>
                </a:solidFill>
              </a:rPr>
              <a:t>Evolocumab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9BF425D-7305-0504-308C-C136AA5504F8}"/>
              </a:ext>
            </a:extLst>
          </p:cNvPr>
          <p:cNvSpPr txBox="1"/>
          <p:nvPr/>
        </p:nvSpPr>
        <p:spPr>
          <a:xfrm>
            <a:off x="2831893" y="1626598"/>
            <a:ext cx="29222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solidFill>
                  <a:srgbClr val="0070C0"/>
                </a:solidFill>
              </a:rPr>
              <a:t>Median 109 mg/dL</a:t>
            </a:r>
          </a:p>
          <a:p>
            <a:pPr algn="ctr"/>
            <a:r>
              <a:rPr lang="en-US" sz="1600" b="1">
                <a:solidFill>
                  <a:srgbClr val="0070C0"/>
                </a:solidFill>
              </a:rPr>
              <a:t>(IQR 86-144 mg/dL)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AAE448C-8B2B-5651-9306-F01CDD5C33AD}"/>
              </a:ext>
            </a:extLst>
          </p:cNvPr>
          <p:cNvCxnSpPr>
            <a:cxnSpLocks/>
          </p:cNvCxnSpPr>
          <p:nvPr/>
        </p:nvCxnSpPr>
        <p:spPr>
          <a:xfrm>
            <a:off x="4276668" y="2613876"/>
            <a:ext cx="16329" cy="191044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10C0E66A-538C-AF6F-5DDB-3ED3D9A7B98B}"/>
              </a:ext>
            </a:extLst>
          </p:cNvPr>
          <p:cNvSpPr txBox="1"/>
          <p:nvPr/>
        </p:nvSpPr>
        <p:spPr>
          <a:xfrm>
            <a:off x="-171490" y="1596618"/>
            <a:ext cx="29222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Baseline</a:t>
            </a:r>
          </a:p>
          <a:p>
            <a:pPr algn="ctr"/>
            <a:r>
              <a:rPr lang="en-US" sz="1600" b="1" dirty="0"/>
              <a:t>Median 115 mg/dL</a:t>
            </a:r>
          </a:p>
          <a:p>
            <a:pPr algn="ctr"/>
            <a:r>
              <a:rPr lang="en-US" sz="1600" b="1" dirty="0"/>
              <a:t>(IQR 94-143 mg/dL)</a:t>
            </a:r>
          </a:p>
        </p:txBody>
      </p:sp>
    </p:spTree>
    <p:extLst>
      <p:ext uri="{BB962C8B-B14F-4D97-AF65-F5344CB8AC3E}">
        <p14:creationId xmlns:p14="http://schemas.microsoft.com/office/powerpoint/2010/main" val="1730711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9" grpId="0"/>
    </p:bldLst>
  </p:timing>
</p:sld>
</file>

<file path=ppt/theme/theme1.xml><?xml version="1.0" encoding="utf-8"?>
<a:theme xmlns:a="http://schemas.openxmlformats.org/drawingml/2006/main" name="6_TIMI_Template_white">
  <a:themeElements>
    <a:clrScheme name="1_TIMI_Template_white 13">
      <a:dk1>
        <a:srgbClr val="000000"/>
      </a:dk1>
      <a:lt1>
        <a:srgbClr val="FFFFFF"/>
      </a:lt1>
      <a:dk2>
        <a:srgbClr val="990000"/>
      </a:dk2>
      <a:lt2>
        <a:srgbClr val="808080"/>
      </a:lt2>
      <a:accent1>
        <a:srgbClr val="800000"/>
      </a:accent1>
      <a:accent2>
        <a:srgbClr val="333399"/>
      </a:accent2>
      <a:accent3>
        <a:srgbClr val="FFFFFF"/>
      </a:accent3>
      <a:accent4>
        <a:srgbClr val="000000"/>
      </a:accent4>
      <a:accent5>
        <a:srgbClr val="C0AAAA"/>
      </a:accent5>
      <a:accent6>
        <a:srgbClr val="2D2D8A"/>
      </a:accent6>
      <a:hlink>
        <a:srgbClr val="000099"/>
      </a:hlink>
      <a:folHlink>
        <a:srgbClr val="0000FF"/>
      </a:folHlink>
    </a:clrScheme>
    <a:fontScheme name="1_TIMI_Template_whi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TIMI_Template_whi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TIMI_Template_whi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TIMI_Template_whi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TIMI_Template_whi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TIMI_Template_whi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TIMI_Template_whi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TIMI_Template_whi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TIMI_Template_whi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TIMI_Template_whi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TIMI_Template_whi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TIMI_Template_whi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TIMI_Template_whi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TIMI_Template_white 13">
        <a:dk1>
          <a:srgbClr val="000000"/>
        </a:dk1>
        <a:lt1>
          <a:srgbClr val="FFFFFF"/>
        </a:lt1>
        <a:dk2>
          <a:srgbClr val="990000"/>
        </a:dk2>
        <a:lt2>
          <a:srgbClr val="808080"/>
        </a:lt2>
        <a:accent1>
          <a:srgbClr val="800000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C0AAAA"/>
        </a:accent5>
        <a:accent6>
          <a:srgbClr val="2D2D8A"/>
        </a:accent6>
        <a:hlink>
          <a:srgbClr val="000099"/>
        </a:hlink>
        <a:folHlink>
          <a:srgbClr val="0000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0_TIMI_Template_white">
  <a:themeElements>
    <a:clrScheme name="TIMI_Template_white 13">
      <a:dk1>
        <a:srgbClr val="000000"/>
      </a:dk1>
      <a:lt1>
        <a:srgbClr val="FFFFFF"/>
      </a:lt1>
      <a:dk2>
        <a:srgbClr val="990000"/>
      </a:dk2>
      <a:lt2>
        <a:srgbClr val="808080"/>
      </a:lt2>
      <a:accent1>
        <a:srgbClr val="800000"/>
      </a:accent1>
      <a:accent2>
        <a:srgbClr val="333399"/>
      </a:accent2>
      <a:accent3>
        <a:srgbClr val="FFFFFF"/>
      </a:accent3>
      <a:accent4>
        <a:srgbClr val="000000"/>
      </a:accent4>
      <a:accent5>
        <a:srgbClr val="C0AAAA"/>
      </a:accent5>
      <a:accent6>
        <a:srgbClr val="2D2D8A"/>
      </a:accent6>
      <a:hlink>
        <a:srgbClr val="000099"/>
      </a:hlink>
      <a:folHlink>
        <a:srgbClr val="0000FF"/>
      </a:folHlink>
    </a:clrScheme>
    <a:fontScheme name="TIMI_Template_whi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TIMI_Template_whi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IMI_Template_whi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IMI_Template_whi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IMI_Template_whi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IMI_Template_whi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IMI_Template_whi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MI_Template_whi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MI_Template_whi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MI_Template_whi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MI_Template_whi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MI_Template_whi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MI_Template_whi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MI_Template_white 13">
        <a:dk1>
          <a:srgbClr val="000000"/>
        </a:dk1>
        <a:lt1>
          <a:srgbClr val="FFFFFF"/>
        </a:lt1>
        <a:dk2>
          <a:srgbClr val="990000"/>
        </a:dk2>
        <a:lt2>
          <a:srgbClr val="808080"/>
        </a:lt2>
        <a:accent1>
          <a:srgbClr val="800000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C0AAAA"/>
        </a:accent5>
        <a:accent6>
          <a:srgbClr val="2D2D8A"/>
        </a:accent6>
        <a:hlink>
          <a:srgbClr val="000099"/>
        </a:hlink>
        <a:folHlink>
          <a:srgbClr val="0000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  <a:fontScheme name="Office">
    <a:majorFont>
      <a:latin typeface="Aptos Display" panose="0211000402020202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Aptos" panose="0211000402020202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  <a:ln w="2540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  <a:fontScheme name="Office">
    <a:majorFont>
      <a:latin typeface="Aptos Display" panose="0211000402020202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Aptos" panose="0211000402020202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  <a:ln w="2540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f0a26df6-1877-46f0-8561-f1de2974e5c3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4E56E829926794283B14609C21A7F32" ma:contentTypeVersion="14" ma:contentTypeDescription="Create a new document." ma:contentTypeScope="" ma:versionID="f92dd6f0b83fc66f2a683272886a0515">
  <xsd:schema xmlns:xsd="http://www.w3.org/2001/XMLSchema" xmlns:xs="http://www.w3.org/2001/XMLSchema" xmlns:p="http://schemas.microsoft.com/office/2006/metadata/properties" xmlns:ns3="f0a26df6-1877-46f0-8561-f1de2974e5c3" xmlns:ns4="2622e322-29bd-449a-8adc-21d40e46b2e5" targetNamespace="http://schemas.microsoft.com/office/2006/metadata/properties" ma:root="true" ma:fieldsID="0eab75afa06002559c8475c28d030683" ns3:_="" ns4:_="">
    <xsd:import namespace="f0a26df6-1877-46f0-8561-f1de2974e5c3"/>
    <xsd:import namespace="2622e322-29bd-449a-8adc-21d40e46b2e5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bjectDetectorVersions" minOccurs="0"/>
                <xsd:element ref="ns3:MediaServiceSearchProperties" minOccurs="0"/>
                <xsd:element ref="ns3:MediaServiceDateTaken" minOccurs="0"/>
                <xsd:element ref="ns3:_activi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0a26df6-1877-46f0-8561-f1de2974e5c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18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2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_activity" ma:index="21" nillable="true" ma:displayName="_activity" ma:hidden="true" ma:internalName="_activity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622e322-29bd-449a-8adc-21d40e46b2e5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B2A5934-678B-42F2-AB7C-38AE38C613D7}">
  <ds:schemaRefs>
    <ds:schemaRef ds:uri="http://schemas.microsoft.com/office/2006/metadata/properties"/>
    <ds:schemaRef ds:uri="2622e322-29bd-449a-8adc-21d40e46b2e5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f0a26df6-1877-46f0-8561-f1de2974e5c3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33C318E3-F33D-4725-B57A-5D2947DB43E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0a26df6-1877-46f0-8561-f1de2974e5c3"/>
    <ds:schemaRef ds:uri="2622e322-29bd-449a-8adc-21d40e46b2e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0D4318E-4000-4645-A98C-6E252E3AFE48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b387e451-72c8-4fc0-985a-fb25e0413282}" enabled="1" method="Privileged" siteId="{4b4266a6-1368-41af-ad5a-59eb634f7ad8}" contentBits="2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1117</TotalTime>
  <Words>1768</Words>
  <Application>Microsoft Macintosh PowerPoint</Application>
  <PresentationFormat>Widescreen</PresentationFormat>
  <Paragraphs>437</Paragraphs>
  <Slides>18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18</vt:i4>
      </vt:variant>
    </vt:vector>
  </HeadingPairs>
  <TitlesOfParts>
    <vt:vector size="29" baseType="lpstr">
      <vt:lpstr>MS PGothic</vt:lpstr>
      <vt:lpstr>Aptos</vt:lpstr>
      <vt:lpstr>Aptos Display</vt:lpstr>
      <vt:lpstr>Arial</vt:lpstr>
      <vt:lpstr>Calibri</vt:lpstr>
      <vt:lpstr>Calibri Light</vt:lpstr>
      <vt:lpstr>6_TIMI_Template_white</vt:lpstr>
      <vt:lpstr>10_TIMI_Template_white</vt:lpstr>
      <vt:lpstr>2_Office Theme</vt:lpstr>
      <vt:lpstr>1_Office Theme</vt:lpstr>
      <vt:lpstr>Office Theme</vt:lpstr>
      <vt:lpstr>The Effect of EVolocumab in PatiEntS at High CArdiovascuLar RIsk WithoUt Prior Myocardial Infarction or Stroke:  Primary Results of the VESALIUS-CV Study</vt:lpstr>
      <vt:lpstr>Disclosures</vt:lpstr>
      <vt:lpstr>Background</vt:lpstr>
      <vt:lpstr>PowerPoint Presentation</vt:lpstr>
      <vt:lpstr>PowerPoint Presentation</vt:lpstr>
      <vt:lpstr>Trial Organization</vt:lpstr>
      <vt:lpstr>Enrollment and Retention</vt:lpstr>
      <vt:lpstr>Baseline Characteristics</vt:lpstr>
      <vt:lpstr>LDL-C Over Time</vt:lpstr>
      <vt:lpstr>Dual Primary End Point</vt:lpstr>
      <vt:lpstr>Dual Primary End Point</vt:lpstr>
      <vt:lpstr>Primary &amp; Key Secondary EPs</vt:lpstr>
      <vt:lpstr>All-Cause Death</vt:lpstr>
      <vt:lpstr>PowerPoint Presentation</vt:lpstr>
      <vt:lpstr>CTTC Meta-Regression</vt:lpstr>
      <vt:lpstr>Summary</vt:lpstr>
      <vt:lpstr>Conclusion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Making Sense of the Chaos: The Emerging Field of Critical Care Cardiology</dc:title>
  <dc:creator>Bohula, Erin A.,M.D.,D.Phil.</dc:creator>
  <cp:lastModifiedBy>Erin Bohula</cp:lastModifiedBy>
  <cp:revision>31</cp:revision>
  <cp:lastPrinted>2021-10-25T10:22:31Z</cp:lastPrinted>
  <dcterms:created xsi:type="dcterms:W3CDTF">2019-04-25T13:53:28Z</dcterms:created>
  <dcterms:modified xsi:type="dcterms:W3CDTF">2025-11-02T15:24:20Z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b387e451-72c8-4fc0-985a-fb25e0413282_Enabled">
    <vt:lpwstr>true</vt:lpwstr>
  </property>
  <property fmtid="{D5CDD505-2E9C-101B-9397-08002B2CF9AE}" pid="3" name="MSIP_Label_b387e451-72c8-4fc0-985a-fb25e0413282_SetDate">
    <vt:lpwstr>2025-10-24T20:45:34Z</vt:lpwstr>
  </property>
  <property fmtid="{D5CDD505-2E9C-101B-9397-08002B2CF9AE}" pid="4" name="MSIP_Label_b387e451-72c8-4fc0-985a-fb25e0413282_Method">
    <vt:lpwstr>Privileged</vt:lpwstr>
  </property>
  <property fmtid="{D5CDD505-2E9C-101B-9397-08002B2CF9AE}" pid="5" name="MSIP_Label_b387e451-72c8-4fc0-985a-fb25e0413282_Name">
    <vt:lpwstr>Internal Use Only Medical and Scientific Affairs</vt:lpwstr>
  </property>
  <property fmtid="{D5CDD505-2E9C-101B-9397-08002B2CF9AE}" pid="6" name="MSIP_Label_b387e451-72c8-4fc0-985a-fb25e0413282_SiteId">
    <vt:lpwstr>4b4266a6-1368-41af-ad5a-59eb634f7ad8</vt:lpwstr>
  </property>
  <property fmtid="{D5CDD505-2E9C-101B-9397-08002B2CF9AE}" pid="7" name="MSIP_Label_b387e451-72c8-4fc0-985a-fb25e0413282_ActionId">
    <vt:lpwstr>3a831ea9-53f1-428c-8280-b77ab758ee7b</vt:lpwstr>
  </property>
  <property fmtid="{D5CDD505-2E9C-101B-9397-08002B2CF9AE}" pid="8" name="MSIP_Label_b387e451-72c8-4fc0-985a-fb25e0413282_ContentBits">
    <vt:lpwstr>2</vt:lpwstr>
  </property>
  <property fmtid="{D5CDD505-2E9C-101B-9397-08002B2CF9AE}" pid="9" name="MSIP_Label_b387e451-72c8-4fc0-985a-fb25e0413282_Tag">
    <vt:lpwstr>10, 0, 1, 1</vt:lpwstr>
  </property>
  <property fmtid="{D5CDD505-2E9C-101B-9397-08002B2CF9AE}" pid="10" name="ClassificationContentMarkingFooterLocations">
    <vt:lpwstr>6_TIMI_Template_white:8\10_TIMI_Template_white:7\2_Office Theme:8\1_Office Theme:7</vt:lpwstr>
  </property>
  <property fmtid="{D5CDD505-2E9C-101B-9397-08002B2CF9AE}" pid="11" name="ClassificationContentMarkingFooterText">
    <vt:lpwstr>Internal Use Only Medical and Scientific Affairs</vt:lpwstr>
  </property>
  <property fmtid="{D5CDD505-2E9C-101B-9397-08002B2CF9AE}" pid="12" name="ContentTypeId">
    <vt:lpwstr>0x01010044E56E829926794283B14609C21A7F32</vt:lpwstr>
  </property>
</Properties>
</file>