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9"/>
  </p:notesMasterIdLst>
  <p:handoutMasterIdLst>
    <p:handoutMasterId r:id="rId10"/>
  </p:handoutMasterIdLst>
  <p:sldIdLst>
    <p:sldId id="282" r:id="rId3"/>
    <p:sldId id="278" r:id="rId4"/>
    <p:sldId id="280" r:id="rId5"/>
    <p:sldId id="283" r:id="rId6"/>
    <p:sldId id="300" r:id="rId7"/>
    <p:sldId id="28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C4F9"/>
    <a:srgbClr val="68B1E4"/>
    <a:srgbClr val="E97777"/>
    <a:srgbClr val="E0EBF8"/>
    <a:srgbClr val="DCEBF8"/>
    <a:srgbClr val="FD0003"/>
    <a:srgbClr val="1201FC"/>
    <a:srgbClr val="1201FB"/>
    <a:srgbClr val="4165D1"/>
    <a:srgbClr val="297C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86450"/>
  </p:normalViewPr>
  <p:slideViewPr>
    <p:cSldViewPr snapToGrid="0">
      <p:cViewPr varScale="1">
        <p:scale>
          <a:sx n="110" d="100"/>
          <a:sy n="110" d="100"/>
        </p:scale>
        <p:origin x="1192" y="1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97" d="100"/>
          <a:sy n="97" d="100"/>
        </p:scale>
        <p:origin x="3688"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2E4429-F30F-9E48-8679-CF996EF13F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9871607-2436-E940-92C1-5DD828B8C33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5C2674-A320-CA43-B3F2-41C844FF5BB7}" type="datetimeFigureOut">
              <a:rPr lang="en-US" smtClean="0"/>
              <a:t>3/30/25</a:t>
            </a:fld>
            <a:endParaRPr lang="en-US"/>
          </a:p>
        </p:txBody>
      </p:sp>
      <p:sp>
        <p:nvSpPr>
          <p:cNvPr id="4" name="Footer Placeholder 3">
            <a:extLst>
              <a:ext uri="{FF2B5EF4-FFF2-40B4-BE49-F238E27FC236}">
                <a16:creationId xmlns:a16="http://schemas.microsoft.com/office/drawing/2014/main" id="{C61D873D-789D-F044-B850-D24CAC73522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96481D6-289A-9D4D-8C89-66CF446336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44D713-B29B-2E4B-95D5-8DCCCF67E6A6}" type="slidenum">
              <a:rPr lang="en-US" smtClean="0"/>
              <a:t>‹#›</a:t>
            </a:fld>
            <a:endParaRPr lang="en-US"/>
          </a:p>
        </p:txBody>
      </p:sp>
    </p:spTree>
    <p:extLst>
      <p:ext uri="{BB962C8B-B14F-4D97-AF65-F5344CB8AC3E}">
        <p14:creationId xmlns:p14="http://schemas.microsoft.com/office/powerpoint/2010/main" val="186623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ADB5A9-AEED-5F4D-B77E-55E54CDF2BD9}" type="datetimeFigureOut">
              <a:rPr lang="en-US" smtClean="0"/>
              <a:t>3/30/25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562C9B-32D2-FB44-BAB6-632F05A1524F}" type="slidenum">
              <a:rPr lang="en-US" smtClean="0"/>
              <a:t>‹#›</a:t>
            </a:fld>
            <a:endParaRPr lang="en-US"/>
          </a:p>
        </p:txBody>
      </p:sp>
    </p:spTree>
    <p:extLst>
      <p:ext uri="{BB962C8B-B14F-4D97-AF65-F5344CB8AC3E}">
        <p14:creationId xmlns:p14="http://schemas.microsoft.com/office/powerpoint/2010/main" val="2390419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8E50B-D4B6-B6E6-599E-6DA0B4049B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47F248-A497-ABB6-E2EE-66361B8576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746704-F6A7-EB69-1996-CD93363B5F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31FDB9-8AAC-39CE-58EE-25083845593E}"/>
              </a:ext>
            </a:extLst>
          </p:cNvPr>
          <p:cNvSpPr>
            <a:spLocks noGrp="1"/>
          </p:cNvSpPr>
          <p:nvPr>
            <p:ph type="sldNum" sz="quarter" idx="5"/>
          </p:nvPr>
        </p:nvSpPr>
        <p:spPr/>
        <p:txBody>
          <a:bodyPr/>
          <a:lstStyle/>
          <a:p>
            <a:fld id="{29562C9B-32D2-FB44-BAB6-632F05A1524F}" type="slidenum">
              <a:rPr lang="en-US" smtClean="0"/>
              <a:t>1</a:t>
            </a:fld>
            <a:endParaRPr lang="en-US"/>
          </a:p>
        </p:txBody>
      </p:sp>
    </p:spTree>
    <p:extLst>
      <p:ext uri="{BB962C8B-B14F-4D97-AF65-F5344CB8AC3E}">
        <p14:creationId xmlns:p14="http://schemas.microsoft.com/office/powerpoint/2010/main" val="3666297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562C9B-32D2-FB44-BAB6-632F05A1524F}" type="slidenum">
              <a:rPr lang="en-US" smtClean="0"/>
              <a:t>2</a:t>
            </a:fld>
            <a:endParaRPr lang="en-US"/>
          </a:p>
        </p:txBody>
      </p:sp>
    </p:spTree>
    <p:extLst>
      <p:ext uri="{BB962C8B-B14F-4D97-AF65-F5344CB8AC3E}">
        <p14:creationId xmlns:p14="http://schemas.microsoft.com/office/powerpoint/2010/main" val="3192184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A38D2-BC83-2D6E-9F2D-7094E811A2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06413D-B357-0301-8001-9B4042D1A7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5D1702-5A79-DEEE-BA96-7B83262023B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therefore design a pragmatic randomized trial including 2,057 patients hospitalized for ACS and admitted to 7 Cardiology Centers in Emilia-Romagna (Italy). All of the eligible patients were randomized in a 1:1 ratio prior to hospital discharge, to a NCPP or to SOC. The patients randomized to the SOC group followed the standard secondary prevention practices of the hospital to which they were admitted. 3 cardiology visits were scheduled at the same time in both groups. </a:t>
            </a:r>
            <a:endParaRPr lang="it-I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E35EB258-99CA-CD05-55E1-343E9A3CEDA2}"/>
              </a:ext>
            </a:extLst>
          </p:cNvPr>
          <p:cNvSpPr>
            <a:spLocks noGrp="1"/>
          </p:cNvSpPr>
          <p:nvPr>
            <p:ph type="sldNum" sz="quarter" idx="5"/>
          </p:nvPr>
        </p:nvSpPr>
        <p:spPr/>
        <p:txBody>
          <a:bodyPr/>
          <a:lstStyle/>
          <a:p>
            <a:fld id="{29562C9B-32D2-FB44-BAB6-632F05A1524F}" type="slidenum">
              <a:rPr lang="en-US" smtClean="0"/>
              <a:t>3</a:t>
            </a:fld>
            <a:endParaRPr lang="en-US"/>
          </a:p>
        </p:txBody>
      </p:sp>
    </p:spTree>
    <p:extLst>
      <p:ext uri="{BB962C8B-B14F-4D97-AF65-F5344CB8AC3E}">
        <p14:creationId xmlns:p14="http://schemas.microsoft.com/office/powerpoint/2010/main" val="727063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F9FBD-88E2-7C99-B4E4-B0634CCDC2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320E23-A45D-09F7-02B7-7BAEC53081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49F6B0-2BD0-002E-B037-619347E7AAC5}"/>
              </a:ext>
            </a:extLst>
          </p:cNvPr>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Wingdings" pitchFamily="2" charset="2"/>
              <a:buNone/>
              <a:tabLst/>
              <a:defRPr/>
            </a:pPr>
            <a:r>
              <a:rPr lang="it-IT" sz="1200" dirty="0">
                <a:solidFill>
                  <a:srgbClr val="002060"/>
                </a:solidFill>
                <a:latin typeface="Arial" panose="020B0604020202020204" pitchFamily="34" charset="0"/>
                <a:cs typeface="Arial" panose="020B0604020202020204" pitchFamily="34" charset="0"/>
              </a:rPr>
              <a:t>In </a:t>
            </a:r>
            <a:r>
              <a:rPr lang="it-IT" sz="1200" dirty="0" err="1">
                <a:solidFill>
                  <a:srgbClr val="002060"/>
                </a:solidFill>
                <a:latin typeface="Arial" panose="020B0604020202020204" pitchFamily="34" charset="0"/>
                <a:cs typeface="Arial" panose="020B0604020202020204" pitchFamily="34" charset="0"/>
              </a:rPr>
              <a:t>order</a:t>
            </a:r>
            <a:r>
              <a:rPr lang="it-IT" sz="1200" dirty="0">
                <a:solidFill>
                  <a:srgbClr val="002060"/>
                </a:solidFill>
                <a:latin typeface="Arial" panose="020B0604020202020204" pitchFamily="34" charset="0"/>
                <a:cs typeface="Arial" panose="020B0604020202020204" pitchFamily="34" charset="0"/>
              </a:rPr>
              <a:t> to </a:t>
            </a:r>
            <a:r>
              <a:rPr lang="it-IT" sz="1200" dirty="0" err="1">
                <a:solidFill>
                  <a:srgbClr val="002060"/>
                </a:solidFill>
                <a:latin typeface="Arial" panose="020B0604020202020204" pitchFamily="34" charset="0"/>
                <a:cs typeface="Arial" panose="020B0604020202020204" pitchFamily="34" charset="0"/>
              </a:rPr>
              <a:t>standardize</a:t>
            </a:r>
            <a:r>
              <a:rPr lang="it-IT" sz="1200" dirty="0">
                <a:solidFill>
                  <a:srgbClr val="002060"/>
                </a:solidFill>
                <a:latin typeface="Arial" panose="020B0604020202020204" pitchFamily="34" charset="0"/>
                <a:cs typeface="Arial" panose="020B0604020202020204" pitchFamily="34" charset="0"/>
              </a:rPr>
              <a:t> the </a:t>
            </a:r>
            <a:r>
              <a:rPr lang="it-IT" sz="1200" dirty="0" err="1">
                <a:solidFill>
                  <a:srgbClr val="002060"/>
                </a:solidFill>
                <a:latin typeface="Arial" panose="020B0604020202020204" pitchFamily="34" charset="0"/>
                <a:cs typeface="Arial" panose="020B0604020202020204" pitchFamily="34" charset="0"/>
              </a:rPr>
              <a:t>program</a:t>
            </a:r>
            <a:r>
              <a:rPr lang="it-IT" sz="1200" dirty="0">
                <a:solidFill>
                  <a:srgbClr val="002060"/>
                </a:solidFill>
                <a:latin typeface="Arial" panose="020B0604020202020204" pitchFamily="34" charset="0"/>
                <a:cs typeface="Arial" panose="020B0604020202020204" pitchFamily="34" charset="0"/>
              </a:rPr>
              <a:t>, </a:t>
            </a:r>
            <a:r>
              <a:rPr lang="it-IT" sz="1200" dirty="0" err="1">
                <a:solidFill>
                  <a:srgbClr val="002060"/>
                </a:solidFill>
                <a:latin typeface="Arial" panose="020B0604020202020204" pitchFamily="34" charset="0"/>
                <a:cs typeface="Arial" panose="020B0604020202020204" pitchFamily="34" charset="0"/>
              </a:rPr>
              <a:t>cardiology</a:t>
            </a:r>
            <a:r>
              <a:rPr lang="it-IT" sz="1200" dirty="0">
                <a:solidFill>
                  <a:srgbClr val="002060"/>
                </a:solidFill>
                <a:latin typeface="Arial" panose="020B0604020202020204" pitchFamily="34" charset="0"/>
                <a:cs typeface="Arial" panose="020B0604020202020204" pitchFamily="34" charset="0"/>
              </a:rPr>
              <a:t> </a:t>
            </a:r>
            <a:r>
              <a:rPr lang="it-IT" sz="1200" dirty="0" err="1">
                <a:solidFill>
                  <a:srgbClr val="002060"/>
                </a:solidFill>
                <a:latin typeface="Arial" panose="020B0604020202020204" pitchFamily="34" charset="0"/>
                <a:cs typeface="Arial" panose="020B0604020202020204" pitchFamily="34" charset="0"/>
              </a:rPr>
              <a:t>nurses</a:t>
            </a:r>
            <a:r>
              <a:rPr lang="it-IT" sz="1200" dirty="0">
                <a:solidFill>
                  <a:srgbClr val="002060"/>
                </a:solidFill>
                <a:latin typeface="Arial" panose="020B0604020202020204" pitchFamily="34" charset="0"/>
                <a:cs typeface="Arial" panose="020B0604020202020204" pitchFamily="34" charset="0"/>
              </a:rPr>
              <a:t> </a:t>
            </a:r>
            <a:r>
              <a:rPr lang="it-IT" sz="1200" dirty="0" err="1">
                <a:solidFill>
                  <a:srgbClr val="002060"/>
                </a:solidFill>
                <a:latin typeface="Arial" panose="020B0604020202020204" pitchFamily="34" charset="0"/>
                <a:cs typeface="Arial" panose="020B0604020202020204" pitchFamily="34" charset="0"/>
              </a:rPr>
              <a:t>working</a:t>
            </a:r>
            <a:r>
              <a:rPr lang="it-IT" sz="1200" dirty="0">
                <a:solidFill>
                  <a:srgbClr val="002060"/>
                </a:solidFill>
                <a:latin typeface="Arial" panose="020B0604020202020204" pitchFamily="34" charset="0"/>
                <a:cs typeface="Arial" panose="020B0604020202020204" pitchFamily="34" charset="0"/>
              </a:rPr>
              <a:t> full time </a:t>
            </a:r>
            <a:r>
              <a:rPr lang="it-IT" sz="1200" dirty="0" err="1">
                <a:solidFill>
                  <a:srgbClr val="002060"/>
                </a:solidFill>
                <a:latin typeface="Arial" panose="020B0604020202020204" pitchFamily="34" charset="0"/>
                <a:cs typeface="Arial" panose="020B0604020202020204" pitchFamily="34" charset="0"/>
              </a:rPr>
              <a:t>at</a:t>
            </a:r>
            <a:r>
              <a:rPr lang="it-IT" sz="1200" dirty="0">
                <a:solidFill>
                  <a:srgbClr val="002060"/>
                </a:solidFill>
                <a:latin typeface="Arial" panose="020B0604020202020204" pitchFamily="34" charset="0"/>
                <a:cs typeface="Arial" panose="020B0604020202020204" pitchFamily="34" charset="0"/>
              </a:rPr>
              <a:t> the </a:t>
            </a:r>
            <a:r>
              <a:rPr lang="it-IT" sz="1200" dirty="0" err="1">
                <a:solidFill>
                  <a:srgbClr val="002060"/>
                </a:solidFill>
                <a:latin typeface="Arial" panose="020B0604020202020204" pitchFamily="34" charset="0"/>
                <a:cs typeface="Arial" panose="020B0604020202020204" pitchFamily="34" charset="0"/>
              </a:rPr>
              <a:t>participating</a:t>
            </a:r>
            <a:r>
              <a:rPr lang="it-IT" sz="1200" dirty="0">
                <a:solidFill>
                  <a:srgbClr val="002060"/>
                </a:solidFill>
                <a:latin typeface="Arial" panose="020B0604020202020204" pitchFamily="34" charset="0"/>
                <a:cs typeface="Arial" panose="020B0604020202020204" pitchFamily="34" charset="0"/>
              </a:rPr>
              <a:t> centers and </a:t>
            </a:r>
            <a:r>
              <a:rPr lang="it-IT" sz="1200" dirty="0" err="1">
                <a:solidFill>
                  <a:srgbClr val="002060"/>
                </a:solidFill>
                <a:latin typeface="Arial" panose="020B0604020202020204" pitchFamily="34" charset="0"/>
                <a:cs typeface="Arial" panose="020B0604020202020204" pitchFamily="34" charset="0"/>
              </a:rPr>
              <a:t>involved</a:t>
            </a:r>
            <a:r>
              <a:rPr lang="it-IT" sz="1200" dirty="0">
                <a:solidFill>
                  <a:srgbClr val="002060"/>
                </a:solidFill>
                <a:latin typeface="Arial" panose="020B0604020202020204" pitchFamily="34" charset="0"/>
                <a:cs typeface="Arial" panose="020B0604020202020204" pitchFamily="34" charset="0"/>
              </a:rPr>
              <a:t> in the follow-up of ACS </a:t>
            </a:r>
            <a:r>
              <a:rPr lang="it-IT" sz="1200" dirty="0" err="1">
                <a:solidFill>
                  <a:srgbClr val="002060"/>
                </a:solidFill>
                <a:latin typeface="Arial" panose="020B0604020202020204" pitchFamily="34" charset="0"/>
                <a:cs typeface="Arial" panose="020B0604020202020204" pitchFamily="34" charset="0"/>
              </a:rPr>
              <a:t>patients</a:t>
            </a:r>
            <a:r>
              <a:rPr lang="it-IT" sz="1200" dirty="0">
                <a:solidFill>
                  <a:srgbClr val="002060"/>
                </a:solidFill>
                <a:latin typeface="Arial" panose="020B0604020202020204" pitchFamily="34" charset="0"/>
                <a:cs typeface="Arial" panose="020B0604020202020204" pitchFamily="34" charset="0"/>
              </a:rPr>
              <a:t> </a:t>
            </a:r>
            <a:r>
              <a:rPr lang="it-IT" sz="1200" dirty="0" err="1">
                <a:solidFill>
                  <a:srgbClr val="002060"/>
                </a:solidFill>
                <a:latin typeface="Arial" panose="020B0604020202020204" pitchFamily="34" charset="0"/>
                <a:cs typeface="Arial" panose="020B0604020202020204" pitchFamily="34" charset="0"/>
              </a:rPr>
              <a:t>underwent</a:t>
            </a:r>
            <a:r>
              <a:rPr lang="it-IT" sz="1200" dirty="0">
                <a:solidFill>
                  <a:srgbClr val="002060"/>
                </a:solidFill>
                <a:latin typeface="Arial" panose="020B0604020202020204" pitchFamily="34" charset="0"/>
                <a:cs typeface="Arial" panose="020B0604020202020204" pitchFamily="34" charset="0"/>
              </a:rPr>
              <a:t> a </a:t>
            </a:r>
            <a:r>
              <a:rPr lang="it-IT" sz="1200" dirty="0" err="1">
                <a:solidFill>
                  <a:srgbClr val="002060"/>
                </a:solidFill>
                <a:latin typeface="Arial" panose="020B0604020202020204" pitchFamily="34" charset="0"/>
                <a:cs typeface="Arial" panose="020B0604020202020204" pitchFamily="34" charset="0"/>
              </a:rPr>
              <a:t>centralized</a:t>
            </a:r>
            <a:r>
              <a:rPr lang="it-IT" sz="1200" dirty="0">
                <a:solidFill>
                  <a:srgbClr val="002060"/>
                </a:solidFill>
                <a:latin typeface="Arial" panose="020B0604020202020204" pitchFamily="34" charset="0"/>
                <a:cs typeface="Arial" panose="020B0604020202020204" pitchFamily="34" charset="0"/>
              </a:rPr>
              <a:t> in-</a:t>
            </a:r>
            <a:r>
              <a:rPr lang="it-IT" sz="1200" dirty="0" err="1">
                <a:solidFill>
                  <a:srgbClr val="002060"/>
                </a:solidFill>
                <a:latin typeface="Arial" panose="020B0604020202020204" pitchFamily="34" charset="0"/>
                <a:cs typeface="Arial" panose="020B0604020202020204" pitchFamily="34" charset="0"/>
              </a:rPr>
              <a:t>person</a:t>
            </a:r>
            <a:r>
              <a:rPr lang="it-IT" sz="1200" dirty="0">
                <a:solidFill>
                  <a:srgbClr val="002060"/>
                </a:solidFill>
                <a:latin typeface="Arial" panose="020B0604020202020204" pitchFamily="34" charset="0"/>
                <a:cs typeface="Arial" panose="020B0604020202020204" pitchFamily="34" charset="0"/>
              </a:rPr>
              <a:t> training </a:t>
            </a:r>
            <a:r>
              <a:rPr lang="it-IT" sz="1200" dirty="0" err="1">
                <a:solidFill>
                  <a:srgbClr val="002060"/>
                </a:solidFill>
                <a:latin typeface="Arial" panose="020B0604020202020204" pitchFamily="34" charset="0"/>
                <a:cs typeface="Arial" panose="020B0604020202020204" pitchFamily="34" charset="0"/>
              </a:rPr>
              <a:t>run</a:t>
            </a:r>
            <a:r>
              <a:rPr lang="it-IT" sz="1200" dirty="0">
                <a:solidFill>
                  <a:srgbClr val="002060"/>
                </a:solidFill>
                <a:latin typeface="Arial" panose="020B0604020202020204" pitchFamily="34" charset="0"/>
                <a:cs typeface="Arial" panose="020B0604020202020204" pitchFamily="34" charset="0"/>
              </a:rPr>
              <a:t> by a </a:t>
            </a:r>
            <a:r>
              <a:rPr lang="it-IT" sz="1200" dirty="0" err="1">
                <a:solidFill>
                  <a:srgbClr val="002060"/>
                </a:solidFill>
                <a:latin typeface="Arial" panose="020B0604020202020204" pitchFamily="34" charset="0"/>
                <a:cs typeface="Arial" panose="020B0604020202020204" pitchFamily="34" charset="0"/>
              </a:rPr>
              <a:t>multidisciplinary</a:t>
            </a:r>
            <a:r>
              <a:rPr lang="it-IT" sz="1200" dirty="0">
                <a:solidFill>
                  <a:srgbClr val="002060"/>
                </a:solidFill>
                <a:latin typeface="Arial" panose="020B0604020202020204" pitchFamily="34" charset="0"/>
                <a:cs typeface="Arial" panose="020B0604020202020204" pitchFamily="34" charset="0"/>
              </a:rPr>
              <a:t> team The team </a:t>
            </a:r>
            <a:r>
              <a:rPr lang="it-IT" sz="1200" dirty="0" err="1">
                <a:solidFill>
                  <a:srgbClr val="002060"/>
                </a:solidFill>
                <a:latin typeface="Arial" panose="020B0604020202020204" pitchFamily="34" charset="0"/>
                <a:cs typeface="Arial" panose="020B0604020202020204" pitchFamily="34" charset="0"/>
              </a:rPr>
              <a:t>used</a:t>
            </a:r>
            <a:r>
              <a:rPr lang="it-IT" sz="1200" dirty="0">
                <a:solidFill>
                  <a:srgbClr val="002060"/>
                </a:solidFill>
                <a:latin typeface="Arial" panose="020B0604020202020204" pitchFamily="34" charset="0"/>
                <a:cs typeface="Arial" panose="020B0604020202020204" pitchFamily="34" charset="0"/>
              </a:rPr>
              <a:t> a </a:t>
            </a:r>
            <a:r>
              <a:rPr lang="it-IT" sz="1200" dirty="0" err="1">
                <a:solidFill>
                  <a:srgbClr val="002060"/>
                </a:solidFill>
                <a:latin typeface="Arial" panose="020B0604020202020204" pitchFamily="34" charset="0"/>
                <a:cs typeface="Arial" panose="020B0604020202020204" pitchFamily="34" charset="0"/>
              </a:rPr>
              <a:t>validated</a:t>
            </a:r>
            <a:r>
              <a:rPr lang="it-IT" sz="1200" dirty="0">
                <a:solidFill>
                  <a:srgbClr val="002060"/>
                </a:solidFill>
                <a:latin typeface="Arial" panose="020B0604020202020204" pitchFamily="34" charset="0"/>
                <a:cs typeface="Arial" panose="020B0604020202020204" pitchFamily="34" charset="0"/>
              </a:rPr>
              <a:t> </a:t>
            </a:r>
            <a:r>
              <a:rPr lang="it-IT" sz="1200" dirty="0" err="1">
                <a:solidFill>
                  <a:srgbClr val="002060"/>
                </a:solidFill>
                <a:latin typeface="Arial" panose="020B0604020202020204" pitchFamily="34" charset="0"/>
                <a:cs typeface="Arial" panose="020B0604020202020204" pitchFamily="34" charset="0"/>
              </a:rPr>
              <a:t>multidimensional</a:t>
            </a:r>
            <a:r>
              <a:rPr lang="it-IT" sz="1200" dirty="0">
                <a:solidFill>
                  <a:srgbClr val="002060"/>
                </a:solidFill>
                <a:latin typeface="Arial" panose="020B0604020202020204" pitchFamily="34" charset="0"/>
                <a:cs typeface="Arial" panose="020B0604020202020204" pitchFamily="34" charset="0"/>
              </a:rPr>
              <a:t> nursing </a:t>
            </a:r>
            <a:r>
              <a:rPr lang="it-IT" sz="1200" dirty="0" err="1">
                <a:solidFill>
                  <a:srgbClr val="002060"/>
                </a:solidFill>
                <a:latin typeface="Arial" panose="020B0604020202020204" pitchFamily="34" charset="0"/>
                <a:cs typeface="Arial" panose="020B0604020202020204" pitchFamily="34" charset="0"/>
              </a:rPr>
              <a:t>form</a:t>
            </a:r>
            <a:r>
              <a:rPr lang="it-IT" sz="1200" dirty="0">
                <a:solidFill>
                  <a:srgbClr val="002060"/>
                </a:solidFill>
                <a:latin typeface="Arial" panose="020B0604020202020204" pitchFamily="34" charset="0"/>
                <a:cs typeface="Arial" panose="020B0604020202020204" pitchFamily="34" charset="0"/>
              </a:rPr>
              <a:t> to </a:t>
            </a:r>
            <a:r>
              <a:rPr lang="it-IT" sz="1200" dirty="0" err="1">
                <a:solidFill>
                  <a:srgbClr val="002060"/>
                </a:solidFill>
                <a:latin typeface="Arial" panose="020B0604020202020204" pitchFamily="34" charset="0"/>
                <a:cs typeface="Arial" panose="020B0604020202020204" pitchFamily="34" charset="0"/>
              </a:rPr>
              <a:t>teach</a:t>
            </a:r>
            <a:r>
              <a:rPr lang="it-IT" sz="1200" dirty="0">
                <a:solidFill>
                  <a:srgbClr val="002060"/>
                </a:solidFill>
                <a:latin typeface="Arial" panose="020B0604020202020204" pitchFamily="34" charset="0"/>
                <a:cs typeface="Arial" panose="020B0604020202020204" pitchFamily="34" charset="0"/>
              </a:rPr>
              <a:t> the </a:t>
            </a:r>
            <a:r>
              <a:rPr lang="it-IT" sz="1200" dirty="0" err="1">
                <a:solidFill>
                  <a:srgbClr val="002060"/>
                </a:solidFill>
                <a:latin typeface="Arial" panose="020B0604020202020204" pitchFamily="34" charset="0"/>
                <a:cs typeface="Arial" panose="020B0604020202020204" pitchFamily="34" charset="0"/>
              </a:rPr>
              <a:t>study</a:t>
            </a:r>
            <a:r>
              <a:rPr lang="it-IT" sz="1200" dirty="0">
                <a:solidFill>
                  <a:srgbClr val="002060"/>
                </a:solidFill>
                <a:latin typeface="Arial" panose="020B0604020202020204" pitchFamily="34" charset="0"/>
                <a:cs typeface="Arial" panose="020B0604020202020204" pitchFamily="34" charset="0"/>
              </a:rPr>
              <a:t> </a:t>
            </a:r>
            <a:r>
              <a:rPr lang="it-IT" sz="1200" dirty="0" err="1">
                <a:solidFill>
                  <a:srgbClr val="002060"/>
                </a:solidFill>
                <a:latin typeface="Arial" panose="020B0604020202020204" pitchFamily="34" charset="0"/>
                <a:cs typeface="Arial" panose="020B0604020202020204" pitchFamily="34" charset="0"/>
              </a:rPr>
              <a:t>protocol</a:t>
            </a:r>
            <a:r>
              <a:rPr lang="it-IT" sz="1200" dirty="0">
                <a:solidFill>
                  <a:srgbClr val="002060"/>
                </a:solidFill>
                <a:latin typeface="Arial" panose="020B0604020202020204" pitchFamily="34" charset="0"/>
                <a:cs typeface="Arial" panose="020B0604020202020204" pitchFamily="34" charset="0"/>
              </a:rPr>
              <a:t> </a:t>
            </a:r>
            <a:r>
              <a:rPr lang="it-IT" sz="1200" dirty="0" err="1">
                <a:solidFill>
                  <a:srgbClr val="002060"/>
                </a:solidFill>
                <a:latin typeface="Arial" panose="020B0604020202020204" pitchFamily="34" charset="0"/>
                <a:cs typeface="Arial" panose="020B0604020202020204" pitchFamily="34" charset="0"/>
              </a:rPr>
              <a:t>procedures</a:t>
            </a:r>
            <a:r>
              <a:rPr lang="it-IT" sz="1200" dirty="0">
                <a:solidFill>
                  <a:srgbClr val="002060"/>
                </a:solidFill>
                <a:latin typeface="Arial" panose="020B0604020202020204" pitchFamily="34" charset="0"/>
                <a:cs typeface="Arial" panose="020B0604020202020204" pitchFamily="34" charset="0"/>
              </a:rPr>
              <a:t>. A </a:t>
            </a:r>
            <a:r>
              <a:rPr lang="it-IT" sz="1200" dirty="0" err="1">
                <a:solidFill>
                  <a:srgbClr val="002060"/>
                </a:solidFill>
                <a:latin typeface="Arial" panose="020B0604020202020204" pitchFamily="34" charset="0"/>
                <a:cs typeface="Arial" panose="020B0604020202020204" pitchFamily="34" charset="0"/>
              </a:rPr>
              <a:t>total</a:t>
            </a:r>
            <a:r>
              <a:rPr lang="it-IT" sz="1200" dirty="0">
                <a:solidFill>
                  <a:srgbClr val="002060"/>
                </a:solidFill>
                <a:latin typeface="Arial" panose="020B0604020202020204" pitchFamily="34" charset="0"/>
                <a:cs typeface="Arial" panose="020B0604020202020204" pitchFamily="34" charset="0"/>
              </a:rPr>
              <a:t> of 250 </a:t>
            </a:r>
            <a:r>
              <a:rPr lang="it-IT" sz="1200" dirty="0" err="1">
                <a:solidFill>
                  <a:srgbClr val="002060"/>
                </a:solidFill>
                <a:latin typeface="Arial" panose="020B0604020202020204" pitchFamily="34" charset="0"/>
                <a:cs typeface="Arial" panose="020B0604020202020204" pitchFamily="34" charset="0"/>
              </a:rPr>
              <a:t>nurses</a:t>
            </a:r>
            <a:r>
              <a:rPr lang="it-IT" sz="1200" dirty="0">
                <a:solidFill>
                  <a:srgbClr val="002060"/>
                </a:solidFill>
                <a:latin typeface="Arial" panose="020B0604020202020204" pitchFamily="34" charset="0"/>
                <a:cs typeface="Arial" panose="020B0604020202020204" pitchFamily="34" charset="0"/>
              </a:rPr>
              <a:t> </a:t>
            </a:r>
            <a:r>
              <a:rPr lang="it-IT" sz="1200" dirty="0" err="1">
                <a:solidFill>
                  <a:srgbClr val="002060"/>
                </a:solidFill>
                <a:latin typeface="Arial" panose="020B0604020202020204" pitchFamily="34" charset="0"/>
                <a:cs typeface="Arial" panose="020B0604020202020204" pitchFamily="34" charset="0"/>
              </a:rPr>
              <a:t>were</a:t>
            </a:r>
            <a:r>
              <a:rPr lang="it-IT" sz="1200" dirty="0">
                <a:solidFill>
                  <a:srgbClr val="002060"/>
                </a:solidFill>
                <a:latin typeface="Arial" panose="020B0604020202020204" pitchFamily="34" charset="0"/>
                <a:cs typeface="Arial" panose="020B0604020202020204" pitchFamily="34" charset="0"/>
              </a:rPr>
              <a:t> </a:t>
            </a:r>
            <a:r>
              <a:rPr lang="it-IT" sz="1200" dirty="0" err="1">
                <a:solidFill>
                  <a:srgbClr val="002060"/>
                </a:solidFill>
                <a:latin typeface="Arial" panose="020B0604020202020204" pitchFamily="34" charset="0"/>
                <a:cs typeface="Arial" panose="020B0604020202020204" pitchFamily="34" charset="0"/>
              </a:rPr>
              <a:t>trained</a:t>
            </a:r>
            <a:r>
              <a:rPr lang="it-IT" sz="1200" dirty="0">
                <a:solidFill>
                  <a:srgbClr val="002060"/>
                </a:solidFill>
                <a:latin typeface="Arial" panose="020B0604020202020204" pitchFamily="34" charset="0"/>
                <a:cs typeface="Arial" panose="020B0604020202020204" pitchFamily="34" charset="0"/>
              </a:rPr>
              <a:t> and </a:t>
            </a:r>
            <a:r>
              <a:rPr lang="it-IT" sz="1200" dirty="0" err="1">
                <a:solidFill>
                  <a:srgbClr val="002060"/>
                </a:solidFill>
                <a:latin typeface="Arial" panose="020B0604020202020204" pitchFamily="34" charset="0"/>
                <a:cs typeface="Arial" panose="020B0604020202020204" pitchFamily="34" charset="0"/>
              </a:rPr>
              <a:t>awarded</a:t>
            </a:r>
            <a:r>
              <a:rPr lang="it-IT" sz="1200" dirty="0">
                <a:solidFill>
                  <a:srgbClr val="002060"/>
                </a:solidFill>
                <a:latin typeface="Arial" panose="020B0604020202020204" pitchFamily="34" charset="0"/>
                <a:cs typeface="Arial" panose="020B0604020202020204" pitchFamily="34" charset="0"/>
              </a:rPr>
              <a:t> with a certificate in CV </a:t>
            </a:r>
            <a:r>
              <a:rPr lang="it-IT" sz="1200" dirty="0" err="1">
                <a:solidFill>
                  <a:srgbClr val="002060"/>
                </a:solidFill>
                <a:latin typeface="Arial" panose="020B0604020202020204" pitchFamily="34" charset="0"/>
                <a:cs typeface="Arial" panose="020B0604020202020204" pitchFamily="34" charset="0"/>
              </a:rPr>
              <a:t>prevention</a:t>
            </a:r>
            <a:r>
              <a:rPr lang="it-IT" sz="1200" dirty="0">
                <a:solidFill>
                  <a:srgbClr val="002060"/>
                </a:solidFill>
                <a:latin typeface="Arial" panose="020B0604020202020204" pitchFamily="34" charset="0"/>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 typeface="Wingdings" pitchFamily="2" charset="2"/>
              <a:buNone/>
              <a:tabLst/>
              <a:defRPr/>
            </a:pPr>
            <a:endParaRPr lang="it-IT" sz="1200" kern="1200" dirty="0">
              <a:solidFill>
                <a:srgbClr val="002060"/>
              </a:solidFill>
              <a:effectLst/>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 typeface="Wingdings" pitchFamily="2" charset="2"/>
              <a:buNone/>
              <a:tabLst/>
              <a:defRPr/>
            </a:pPr>
            <a:r>
              <a:rPr lang="en-US" sz="1200" kern="1200" dirty="0">
                <a:solidFill>
                  <a:schemeClr val="tx1"/>
                </a:solidFill>
                <a:effectLst/>
                <a:latin typeface="+mn-lt"/>
                <a:ea typeface="+mn-ea"/>
                <a:cs typeface="+mn-cs"/>
              </a:rPr>
              <a:t>The NCPP consisted of 9 individual educational sessions with a trained nurse: an in-hospital session just before discharge and eight subsequent sessions over 4 years. During these sessions, the nurses assessed each patient’s CV risk profile, lifestyles and medications adherence using a </a:t>
            </a:r>
            <a:r>
              <a:rPr lang="en-US" sz="1200" kern="1200" dirty="0" err="1">
                <a:solidFill>
                  <a:schemeClr val="tx1"/>
                </a:solidFill>
                <a:effectLst/>
                <a:latin typeface="+mn-lt"/>
                <a:ea typeface="+mn-ea"/>
                <a:cs typeface="+mn-cs"/>
              </a:rPr>
              <a:t>standardised</a:t>
            </a:r>
            <a:r>
              <a:rPr lang="en-US" sz="1200" kern="1200" dirty="0">
                <a:solidFill>
                  <a:schemeClr val="tx1"/>
                </a:solidFill>
                <a:effectLst/>
                <a:latin typeface="+mn-lt"/>
                <a:ea typeface="+mn-ea"/>
                <a:cs typeface="+mn-cs"/>
              </a:rPr>
              <a:t> case report form. As first-level intervention, the nurses provided </a:t>
            </a:r>
            <a:r>
              <a:rPr lang="en-US" sz="1200" kern="1200" dirty="0" err="1">
                <a:solidFill>
                  <a:schemeClr val="tx1"/>
                </a:solidFill>
                <a:effectLst/>
                <a:latin typeface="+mn-lt"/>
                <a:ea typeface="+mn-ea"/>
                <a:cs typeface="+mn-cs"/>
              </a:rPr>
              <a:t>personalised</a:t>
            </a:r>
            <a:r>
              <a:rPr lang="en-US" sz="1200" kern="1200" dirty="0">
                <a:solidFill>
                  <a:schemeClr val="tx1"/>
                </a:solidFill>
                <a:effectLst/>
                <a:latin typeface="+mn-lt"/>
                <a:ea typeface="+mn-ea"/>
                <a:cs typeface="+mn-cs"/>
              </a:rPr>
              <a:t> risk factor and lifestyle counselling, involving the caregiver; as second-level interventions, the nurses independently activated a multidisciplinary medical network of specialists in order to treat traditional CV risk factors and offering psychological support as needed.</a:t>
            </a:r>
            <a:endParaRPr lang="it-IT" sz="1200" kern="1200" dirty="0">
              <a:solidFill>
                <a:schemeClr val="tx1"/>
              </a:solidFill>
              <a:effectLst/>
              <a:latin typeface="+mn-lt"/>
              <a:ea typeface="+mn-ea"/>
              <a:cs typeface="+mn-cs"/>
            </a:endParaRPr>
          </a:p>
          <a:p>
            <a:pPr marL="0" indent="0" algn="just">
              <a:buFont typeface="Wingdings" pitchFamily="2" charset="2"/>
              <a:buNone/>
            </a:pPr>
            <a:endParaRPr lang="en-US" sz="1200" dirty="0">
              <a:solidFill>
                <a:srgbClr val="002060"/>
              </a:solidFill>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A1C6D5CD-44D3-9789-DC80-5170D4A14125}"/>
              </a:ext>
            </a:extLst>
          </p:cNvPr>
          <p:cNvSpPr>
            <a:spLocks noGrp="1"/>
          </p:cNvSpPr>
          <p:nvPr>
            <p:ph type="sldNum" sz="quarter" idx="5"/>
          </p:nvPr>
        </p:nvSpPr>
        <p:spPr/>
        <p:txBody>
          <a:bodyPr/>
          <a:lstStyle/>
          <a:p>
            <a:fld id="{29562C9B-32D2-FB44-BAB6-632F05A1524F}" type="slidenum">
              <a:rPr lang="en-US" smtClean="0"/>
              <a:t>4</a:t>
            </a:fld>
            <a:endParaRPr lang="en-US"/>
          </a:p>
        </p:txBody>
      </p:sp>
    </p:spTree>
    <p:extLst>
      <p:ext uri="{BB962C8B-B14F-4D97-AF65-F5344CB8AC3E}">
        <p14:creationId xmlns:p14="http://schemas.microsoft.com/office/powerpoint/2010/main" val="3968486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D466C-A845-8255-9FCA-8BEC34B7C7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44C66D-CAC1-7DA5-D224-8D08E7B08F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C84153-5969-049C-F74B-1881A0B851DD}"/>
              </a:ext>
            </a:extLst>
          </p:cNvPr>
          <p:cNvSpPr>
            <a:spLocks noGrp="1"/>
          </p:cNvSpPr>
          <p:nvPr>
            <p:ph type="body" idx="1"/>
          </p:nvPr>
        </p:nvSpPr>
        <p:spPr/>
        <p:txBody>
          <a:bodyPr/>
          <a:lstStyle/>
          <a:p>
            <a:pPr lvl="0"/>
            <a:r>
              <a:rPr lang="en-US" sz="1200" kern="1200" dirty="0">
                <a:solidFill>
                  <a:schemeClr val="tx1"/>
                </a:solidFill>
                <a:effectLst/>
                <a:latin typeface="+mn-lt"/>
                <a:ea typeface="+mn-ea"/>
                <a:cs typeface="+mn-cs"/>
              </a:rPr>
              <a:t>This the PEP of the study a composite of.</a:t>
            </a:r>
            <a:r>
              <a:rPr lang="it-IT"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the SOC arm the event rate was 22.6%. In the NCPP arm the event rate was 16.2 %. This led to a HR of 0.70 with a significant p-value less than 0.001. </a:t>
            </a:r>
            <a:endParaRPr lang="it-I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NCPP provided therefore a 30% RRR of the PEP. </a:t>
            </a:r>
            <a:r>
              <a:rPr lang="it-IT"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benefit of the structured intensive NCPP emerged early and further accrued over time. At the end of FUP, the average BMI, physical exercise intensity and medication adherence were significantly improved in the NCPP group, whereas there was no significant changes in mean LDL-c, SBP, glycated hemoglobin or smoking cessation.</a:t>
            </a:r>
            <a:endParaRPr lang="it-IT"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06274427-9FFC-D590-F24F-C3505B0D9063}"/>
              </a:ext>
            </a:extLst>
          </p:cNvPr>
          <p:cNvSpPr>
            <a:spLocks noGrp="1"/>
          </p:cNvSpPr>
          <p:nvPr>
            <p:ph type="sldNum" sz="quarter" idx="5"/>
          </p:nvPr>
        </p:nvSpPr>
        <p:spPr/>
        <p:txBody>
          <a:bodyPr/>
          <a:lstStyle/>
          <a:p>
            <a:fld id="{29562C9B-32D2-FB44-BAB6-632F05A1524F}" type="slidenum">
              <a:rPr lang="en-US" smtClean="0"/>
              <a:t>5</a:t>
            </a:fld>
            <a:endParaRPr lang="en-US"/>
          </a:p>
        </p:txBody>
      </p:sp>
    </p:spTree>
    <p:extLst>
      <p:ext uri="{BB962C8B-B14F-4D97-AF65-F5344CB8AC3E}">
        <p14:creationId xmlns:p14="http://schemas.microsoft.com/office/powerpoint/2010/main" val="357528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562C9B-32D2-FB44-BAB6-632F05A1524F}" type="slidenum">
              <a:rPr lang="en-US" smtClean="0"/>
              <a:t>6</a:t>
            </a:fld>
            <a:endParaRPr lang="en-US"/>
          </a:p>
        </p:txBody>
      </p:sp>
    </p:spTree>
    <p:extLst>
      <p:ext uri="{BB962C8B-B14F-4D97-AF65-F5344CB8AC3E}">
        <p14:creationId xmlns:p14="http://schemas.microsoft.com/office/powerpoint/2010/main" val="689686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9DC95-E66E-C31D-091A-D7221C6644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3232B7-16BA-B54F-F670-0D9B11B3CC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E95B3D-8F62-78D5-DAAE-CB833DB934BF}"/>
              </a:ext>
            </a:extLst>
          </p:cNvPr>
          <p:cNvSpPr>
            <a:spLocks noGrp="1"/>
          </p:cNvSpPr>
          <p:nvPr>
            <p:ph type="dt" sz="half" idx="10"/>
          </p:nvPr>
        </p:nvSpPr>
        <p:spPr/>
        <p:txBody>
          <a:bodyPr/>
          <a:lstStyle/>
          <a:p>
            <a:fld id="{713ABDB3-D1D0-9744-A8C1-7E7102646AEC}" type="datetimeFigureOut">
              <a:rPr lang="en-US" smtClean="0"/>
              <a:t>3/30/25</a:t>
            </a:fld>
            <a:endParaRPr lang="en-US"/>
          </a:p>
        </p:txBody>
      </p:sp>
      <p:sp>
        <p:nvSpPr>
          <p:cNvPr id="5" name="Footer Placeholder 4">
            <a:extLst>
              <a:ext uri="{FF2B5EF4-FFF2-40B4-BE49-F238E27FC236}">
                <a16:creationId xmlns:a16="http://schemas.microsoft.com/office/drawing/2014/main" id="{8FCEF4B8-4A8A-19C2-A694-E5B71DDC51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8EC111-903D-37A2-F08C-A5B30C6981B9}"/>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4071493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53443-2542-D0E0-4898-F1D6521E78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4BD49-8847-8246-FD51-C57EB6C87C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BBF987-CAC4-C36C-5A4A-2EAD1F019224}"/>
              </a:ext>
            </a:extLst>
          </p:cNvPr>
          <p:cNvSpPr>
            <a:spLocks noGrp="1"/>
          </p:cNvSpPr>
          <p:nvPr>
            <p:ph type="dt" sz="half" idx="10"/>
          </p:nvPr>
        </p:nvSpPr>
        <p:spPr/>
        <p:txBody>
          <a:bodyPr/>
          <a:lstStyle/>
          <a:p>
            <a:fld id="{713ABDB3-D1D0-9744-A8C1-7E7102646AEC}" type="datetimeFigureOut">
              <a:rPr lang="en-US" smtClean="0"/>
              <a:t>3/30/25</a:t>
            </a:fld>
            <a:endParaRPr lang="en-US"/>
          </a:p>
        </p:txBody>
      </p:sp>
      <p:sp>
        <p:nvSpPr>
          <p:cNvPr id="5" name="Footer Placeholder 4">
            <a:extLst>
              <a:ext uri="{FF2B5EF4-FFF2-40B4-BE49-F238E27FC236}">
                <a16:creationId xmlns:a16="http://schemas.microsoft.com/office/drawing/2014/main" id="{4B7ACF4B-569D-8EFF-2C95-7704CBC554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BE1C4-CAB6-4FBA-A97B-6C322287F600}"/>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705274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F801B0-FFCC-C365-0F8F-38B24ED46C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963646-CEEB-8D48-B2D0-B51632738D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0854A1-6669-5CF3-A9EF-BDC9B14E4286}"/>
              </a:ext>
            </a:extLst>
          </p:cNvPr>
          <p:cNvSpPr>
            <a:spLocks noGrp="1"/>
          </p:cNvSpPr>
          <p:nvPr>
            <p:ph type="dt" sz="half" idx="10"/>
          </p:nvPr>
        </p:nvSpPr>
        <p:spPr/>
        <p:txBody>
          <a:bodyPr/>
          <a:lstStyle/>
          <a:p>
            <a:fld id="{713ABDB3-D1D0-9744-A8C1-7E7102646AEC}" type="datetimeFigureOut">
              <a:rPr lang="en-US" smtClean="0"/>
              <a:t>3/30/25</a:t>
            </a:fld>
            <a:endParaRPr lang="en-US"/>
          </a:p>
        </p:txBody>
      </p:sp>
      <p:sp>
        <p:nvSpPr>
          <p:cNvPr id="5" name="Footer Placeholder 4">
            <a:extLst>
              <a:ext uri="{FF2B5EF4-FFF2-40B4-BE49-F238E27FC236}">
                <a16:creationId xmlns:a16="http://schemas.microsoft.com/office/drawing/2014/main" id="{D50585FE-3CD2-71F2-5289-9DAB1C9C61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082A5F-B9F8-BBBC-064E-6775474247A0}"/>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2689421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2982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83360-34D6-D369-EB94-85AD7E5E85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3D6207-3639-D479-07F6-6DAC2291B5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F9AD9A-FA04-5D51-78AD-4B3DB8730707}"/>
              </a:ext>
            </a:extLst>
          </p:cNvPr>
          <p:cNvSpPr>
            <a:spLocks noGrp="1"/>
          </p:cNvSpPr>
          <p:nvPr>
            <p:ph type="dt" sz="half" idx="10"/>
          </p:nvPr>
        </p:nvSpPr>
        <p:spPr/>
        <p:txBody>
          <a:bodyPr/>
          <a:lstStyle/>
          <a:p>
            <a:fld id="{713ABDB3-D1D0-9744-A8C1-7E7102646AEC}" type="datetimeFigureOut">
              <a:rPr lang="en-US" smtClean="0"/>
              <a:t>3/30/25</a:t>
            </a:fld>
            <a:endParaRPr lang="en-US"/>
          </a:p>
        </p:txBody>
      </p:sp>
      <p:sp>
        <p:nvSpPr>
          <p:cNvPr id="5" name="Footer Placeholder 4">
            <a:extLst>
              <a:ext uri="{FF2B5EF4-FFF2-40B4-BE49-F238E27FC236}">
                <a16:creationId xmlns:a16="http://schemas.microsoft.com/office/drawing/2014/main" id="{8325A881-A249-B59A-17C1-12B5605B58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FFC0C1-2A5F-1C11-D0A4-6DEFBB6B8B72}"/>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1661834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DCFD8-2D2E-CC16-DBA8-C6C78FEA73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E119C7-2975-CB95-DBD9-21F5CB2D6DB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65FFDF-B17B-7BE3-0E56-37B5DA615D4B}"/>
              </a:ext>
            </a:extLst>
          </p:cNvPr>
          <p:cNvSpPr>
            <a:spLocks noGrp="1"/>
          </p:cNvSpPr>
          <p:nvPr>
            <p:ph type="dt" sz="half" idx="10"/>
          </p:nvPr>
        </p:nvSpPr>
        <p:spPr/>
        <p:txBody>
          <a:bodyPr/>
          <a:lstStyle/>
          <a:p>
            <a:fld id="{713ABDB3-D1D0-9744-A8C1-7E7102646AEC}" type="datetimeFigureOut">
              <a:rPr lang="en-US" smtClean="0"/>
              <a:t>3/30/25</a:t>
            </a:fld>
            <a:endParaRPr lang="en-US"/>
          </a:p>
        </p:txBody>
      </p:sp>
      <p:sp>
        <p:nvSpPr>
          <p:cNvPr id="5" name="Footer Placeholder 4">
            <a:extLst>
              <a:ext uri="{FF2B5EF4-FFF2-40B4-BE49-F238E27FC236}">
                <a16:creationId xmlns:a16="http://schemas.microsoft.com/office/drawing/2014/main" id="{5129D1D8-0F0B-D095-D2E0-9C6ED4B291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77F64C-8B1D-7DAB-266A-97D6446FA87C}"/>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3550252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0C251-6618-0FCA-4391-78E39C6103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B1A08C-39A5-1EE3-5B3C-0EDD6F434E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2A4901-BA33-EFF7-69F3-18DAC4FE6A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352182-930F-AF99-FFBE-E76CE7149728}"/>
              </a:ext>
            </a:extLst>
          </p:cNvPr>
          <p:cNvSpPr>
            <a:spLocks noGrp="1"/>
          </p:cNvSpPr>
          <p:nvPr>
            <p:ph type="dt" sz="half" idx="10"/>
          </p:nvPr>
        </p:nvSpPr>
        <p:spPr/>
        <p:txBody>
          <a:bodyPr/>
          <a:lstStyle/>
          <a:p>
            <a:fld id="{713ABDB3-D1D0-9744-A8C1-7E7102646AEC}" type="datetimeFigureOut">
              <a:rPr lang="en-US" smtClean="0"/>
              <a:t>3/30/25</a:t>
            </a:fld>
            <a:endParaRPr lang="en-US"/>
          </a:p>
        </p:txBody>
      </p:sp>
      <p:sp>
        <p:nvSpPr>
          <p:cNvPr id="6" name="Footer Placeholder 5">
            <a:extLst>
              <a:ext uri="{FF2B5EF4-FFF2-40B4-BE49-F238E27FC236}">
                <a16:creationId xmlns:a16="http://schemas.microsoft.com/office/drawing/2014/main" id="{D3CD38A8-5468-B8DC-C2B9-949851C811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21585D-4232-772E-3BCF-35337584FC7E}"/>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2573317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B26A6-EE90-FE7A-0D3B-DBE72F6389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9FD8AA-989B-960F-9D88-8157211949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6F9F63-6744-DF57-6738-0E634AECFB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064BBA-6C0F-6B73-ACE2-350BCEA8C8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B0AC2F-41E0-EAD7-0391-16C190C6A4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E0ED40-0C3B-372F-EAAE-F1848A6FDFFC}"/>
              </a:ext>
            </a:extLst>
          </p:cNvPr>
          <p:cNvSpPr>
            <a:spLocks noGrp="1"/>
          </p:cNvSpPr>
          <p:nvPr>
            <p:ph type="dt" sz="half" idx="10"/>
          </p:nvPr>
        </p:nvSpPr>
        <p:spPr/>
        <p:txBody>
          <a:bodyPr/>
          <a:lstStyle/>
          <a:p>
            <a:fld id="{713ABDB3-D1D0-9744-A8C1-7E7102646AEC}" type="datetimeFigureOut">
              <a:rPr lang="en-US" smtClean="0"/>
              <a:t>3/30/25</a:t>
            </a:fld>
            <a:endParaRPr lang="en-US"/>
          </a:p>
        </p:txBody>
      </p:sp>
      <p:sp>
        <p:nvSpPr>
          <p:cNvPr id="8" name="Footer Placeholder 7">
            <a:extLst>
              <a:ext uri="{FF2B5EF4-FFF2-40B4-BE49-F238E27FC236}">
                <a16:creationId xmlns:a16="http://schemas.microsoft.com/office/drawing/2014/main" id="{30095FB1-B91A-CF1A-4056-242B56F708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C4FBFC-39F9-1F88-A729-BE17F02626E6}"/>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516124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0C962-371B-5375-4A69-5217A0B0D2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7BA45E-E4BC-743B-696E-EDFAEE68614F}"/>
              </a:ext>
            </a:extLst>
          </p:cNvPr>
          <p:cNvSpPr>
            <a:spLocks noGrp="1"/>
          </p:cNvSpPr>
          <p:nvPr>
            <p:ph type="dt" sz="half" idx="10"/>
          </p:nvPr>
        </p:nvSpPr>
        <p:spPr/>
        <p:txBody>
          <a:bodyPr/>
          <a:lstStyle/>
          <a:p>
            <a:fld id="{713ABDB3-D1D0-9744-A8C1-7E7102646AEC}" type="datetimeFigureOut">
              <a:rPr lang="en-US" smtClean="0"/>
              <a:t>3/30/25</a:t>
            </a:fld>
            <a:endParaRPr lang="en-US"/>
          </a:p>
        </p:txBody>
      </p:sp>
      <p:sp>
        <p:nvSpPr>
          <p:cNvPr id="4" name="Footer Placeholder 3">
            <a:extLst>
              <a:ext uri="{FF2B5EF4-FFF2-40B4-BE49-F238E27FC236}">
                <a16:creationId xmlns:a16="http://schemas.microsoft.com/office/drawing/2014/main" id="{A2C588C7-3FC3-9096-441F-543C59F9C7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E58ED9-B98D-663A-09A0-DE0B19886B35}"/>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3720901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D93852-C33E-B21E-6A79-79009C2326BD}"/>
              </a:ext>
            </a:extLst>
          </p:cNvPr>
          <p:cNvSpPr>
            <a:spLocks noGrp="1"/>
          </p:cNvSpPr>
          <p:nvPr>
            <p:ph type="dt" sz="half" idx="10"/>
          </p:nvPr>
        </p:nvSpPr>
        <p:spPr/>
        <p:txBody>
          <a:bodyPr/>
          <a:lstStyle/>
          <a:p>
            <a:fld id="{713ABDB3-D1D0-9744-A8C1-7E7102646AEC}" type="datetimeFigureOut">
              <a:rPr lang="en-US" smtClean="0"/>
              <a:t>3/30/25</a:t>
            </a:fld>
            <a:endParaRPr lang="en-US"/>
          </a:p>
        </p:txBody>
      </p:sp>
      <p:sp>
        <p:nvSpPr>
          <p:cNvPr id="3" name="Footer Placeholder 2">
            <a:extLst>
              <a:ext uri="{FF2B5EF4-FFF2-40B4-BE49-F238E27FC236}">
                <a16:creationId xmlns:a16="http://schemas.microsoft.com/office/drawing/2014/main" id="{B8F72157-3BCC-2F12-AD1B-B0EDBB4F8F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28F8F1-6910-D28A-FB13-930177B97545}"/>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733810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948BB-38E5-044D-6D0E-801BCF0459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D1B03F-5310-64C9-BC3A-E867AD9C9A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643EC3-E0B6-754B-0E5E-6DDB5FF0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78DA1F-5426-617C-4A04-78C289E4C8DD}"/>
              </a:ext>
            </a:extLst>
          </p:cNvPr>
          <p:cNvSpPr>
            <a:spLocks noGrp="1"/>
          </p:cNvSpPr>
          <p:nvPr>
            <p:ph type="dt" sz="half" idx="10"/>
          </p:nvPr>
        </p:nvSpPr>
        <p:spPr/>
        <p:txBody>
          <a:bodyPr/>
          <a:lstStyle/>
          <a:p>
            <a:fld id="{713ABDB3-D1D0-9744-A8C1-7E7102646AEC}" type="datetimeFigureOut">
              <a:rPr lang="en-US" smtClean="0"/>
              <a:t>3/30/25</a:t>
            </a:fld>
            <a:endParaRPr lang="en-US"/>
          </a:p>
        </p:txBody>
      </p:sp>
      <p:sp>
        <p:nvSpPr>
          <p:cNvPr id="6" name="Footer Placeholder 5">
            <a:extLst>
              <a:ext uri="{FF2B5EF4-FFF2-40B4-BE49-F238E27FC236}">
                <a16:creationId xmlns:a16="http://schemas.microsoft.com/office/drawing/2014/main" id="{AFC0366E-E9BE-FA68-639A-752A9BDE13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DF9C13-1EA5-D5ED-2D3F-5B08F9CCD620}"/>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3564263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2F1E3-5524-A8D0-6074-70694BA2A6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A458E9-B4E8-AC7A-234E-09D50894F6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8B0154-D383-D219-187A-6D94D668A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79FB29-06EE-7D91-ACCA-2C3C0C76264C}"/>
              </a:ext>
            </a:extLst>
          </p:cNvPr>
          <p:cNvSpPr>
            <a:spLocks noGrp="1"/>
          </p:cNvSpPr>
          <p:nvPr>
            <p:ph type="dt" sz="half" idx="10"/>
          </p:nvPr>
        </p:nvSpPr>
        <p:spPr/>
        <p:txBody>
          <a:bodyPr/>
          <a:lstStyle/>
          <a:p>
            <a:fld id="{713ABDB3-D1D0-9744-A8C1-7E7102646AEC}" type="datetimeFigureOut">
              <a:rPr lang="en-US" smtClean="0"/>
              <a:t>3/30/25</a:t>
            </a:fld>
            <a:endParaRPr lang="en-US"/>
          </a:p>
        </p:txBody>
      </p:sp>
      <p:sp>
        <p:nvSpPr>
          <p:cNvPr id="6" name="Footer Placeholder 5">
            <a:extLst>
              <a:ext uri="{FF2B5EF4-FFF2-40B4-BE49-F238E27FC236}">
                <a16:creationId xmlns:a16="http://schemas.microsoft.com/office/drawing/2014/main" id="{6ED2F188-80E5-2C3D-5AAD-BD2EF0C6C6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D169BF-D5ED-2003-D2BB-91CAC187B77F}"/>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2147459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2898FA-18DA-8721-6930-4E05DF816B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2DBB14-1EDB-DA9B-5EDA-44376860A7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68FEF8-8249-4A81-932C-1943C71596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13ABDB3-D1D0-9744-A8C1-7E7102646AEC}" type="datetimeFigureOut">
              <a:rPr lang="en-US" smtClean="0"/>
              <a:t>3/30/25</a:t>
            </a:fld>
            <a:endParaRPr lang="en-US"/>
          </a:p>
        </p:txBody>
      </p:sp>
      <p:sp>
        <p:nvSpPr>
          <p:cNvPr id="5" name="Footer Placeholder 4">
            <a:extLst>
              <a:ext uri="{FF2B5EF4-FFF2-40B4-BE49-F238E27FC236}">
                <a16:creationId xmlns:a16="http://schemas.microsoft.com/office/drawing/2014/main" id="{7C58087B-4F9B-C9FF-D568-9BD2110F3F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253C16A-4247-821B-D5CF-AD33415578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8E20A64-E73C-CE4A-B4CA-505F6B4EC5E2}" type="slidenum">
              <a:rPr lang="en-US" smtClean="0"/>
              <a:t>‹#›</a:t>
            </a:fld>
            <a:endParaRPr lang="en-US"/>
          </a:p>
        </p:txBody>
      </p:sp>
      <p:pic>
        <p:nvPicPr>
          <p:cNvPr id="8" name="Picture 7" descr="A close-up of a colorful border&#10;&#10;Description automatically generated">
            <a:extLst>
              <a:ext uri="{FF2B5EF4-FFF2-40B4-BE49-F238E27FC236}">
                <a16:creationId xmlns:a16="http://schemas.microsoft.com/office/drawing/2014/main" id="{327DA9BA-2D0D-6F3E-110C-2B21F2A66B4B}"/>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9894271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graphic of a heart&#10;&#10;AI-generated content may be incorrect.">
            <a:extLst>
              <a:ext uri="{FF2B5EF4-FFF2-40B4-BE49-F238E27FC236}">
                <a16:creationId xmlns:a16="http://schemas.microsoft.com/office/drawing/2014/main" id="{3D361E35-6A7E-4E98-3F68-8BAB696CEC79}"/>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07095198"/>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tif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tif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tiff"/><Relationship Id="rId5" Type="http://schemas.openxmlformats.org/officeDocument/2006/relationships/image" Target="../media/image3.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8C88F-0926-B011-E60D-DD53001A33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B7BD54-4B99-382A-0734-B3EB1D2FEF1B}"/>
              </a:ext>
            </a:extLst>
          </p:cNvPr>
          <p:cNvSpPr txBox="1">
            <a:spLocks/>
          </p:cNvSpPr>
          <p:nvPr/>
        </p:nvSpPr>
        <p:spPr>
          <a:xfrm>
            <a:off x="264549" y="2347641"/>
            <a:ext cx="6941793" cy="2387600"/>
          </a:xfrm>
          <a:prstGeom prst="rect">
            <a:avLst/>
          </a:prstGeom>
        </p:spPr>
        <p:txBody>
          <a:bodyPr anchor="ctr">
            <a:noAutofit/>
          </a:bodyPr>
          <a:lstStyle>
            <a:lvl1pPr algn="r" defTabSz="914400" rtl="0" eaLnBrk="1" latinLnBrk="0" hangingPunct="1">
              <a:lnSpc>
                <a:spcPct val="90000"/>
              </a:lnSpc>
              <a:spcBef>
                <a:spcPct val="0"/>
              </a:spcBef>
              <a:buNone/>
              <a:defRPr sz="5400" b="1" i="0" kern="1200">
                <a:solidFill>
                  <a:schemeClr val="bg1"/>
                </a:solidFill>
                <a:latin typeface="Arial" panose="020B0604020202020204" pitchFamily="34" charset="0"/>
                <a:ea typeface="+mj-ea"/>
                <a:cs typeface="Arial" panose="020B0604020202020204" pitchFamily="34" charset="0"/>
              </a:defRPr>
            </a:lvl1pPr>
          </a:lstStyle>
          <a:p>
            <a:pPr algn="ctr">
              <a:lnSpc>
                <a:spcPct val="100000"/>
              </a:lnSpc>
            </a:pPr>
            <a:r>
              <a:rPr lang="en-US" sz="2800" dirty="0">
                <a:solidFill>
                  <a:srgbClr val="002060"/>
                </a:solidFill>
              </a:rPr>
              <a:t>ALLiance for secondary prevention after an acute coronary syndrome:</a:t>
            </a:r>
          </a:p>
          <a:p>
            <a:pPr algn="ctr">
              <a:lnSpc>
                <a:spcPct val="100000"/>
              </a:lnSpc>
            </a:pPr>
            <a:r>
              <a:rPr lang="en-US" sz="2800" i="1" dirty="0">
                <a:solidFill>
                  <a:srgbClr val="002060"/>
                </a:solidFill>
              </a:rPr>
              <a:t>A multicenter fully nurse-coordinated intensive intervention program.</a:t>
            </a:r>
          </a:p>
          <a:p>
            <a:pPr algn="ctr">
              <a:lnSpc>
                <a:spcPct val="100000"/>
              </a:lnSpc>
            </a:pPr>
            <a:r>
              <a:rPr lang="en-US" sz="2800" dirty="0">
                <a:solidFill>
                  <a:srgbClr val="002060"/>
                </a:solidFill>
              </a:rPr>
              <a:t>The ALLEPRE trial</a:t>
            </a:r>
            <a:endParaRPr lang="it-IT" sz="2800" dirty="0">
              <a:solidFill>
                <a:srgbClr val="002060"/>
              </a:solidFill>
            </a:endParaRPr>
          </a:p>
          <a:p>
            <a:pPr algn="ctr">
              <a:lnSpc>
                <a:spcPct val="170000"/>
              </a:lnSpc>
            </a:pPr>
            <a:r>
              <a:rPr lang="en-US" sz="2800" dirty="0">
                <a:solidFill>
                  <a:srgbClr val="002060"/>
                </a:solidFill>
              </a:rPr>
              <a:t> </a:t>
            </a:r>
          </a:p>
        </p:txBody>
      </p:sp>
      <p:sp>
        <p:nvSpPr>
          <p:cNvPr id="3" name="Text Placeholder 8">
            <a:extLst>
              <a:ext uri="{FF2B5EF4-FFF2-40B4-BE49-F238E27FC236}">
                <a16:creationId xmlns:a16="http://schemas.microsoft.com/office/drawing/2014/main" id="{E06F8695-5DC9-7461-739F-C905AA838355}"/>
              </a:ext>
            </a:extLst>
          </p:cNvPr>
          <p:cNvSpPr txBox="1">
            <a:spLocks/>
          </p:cNvSpPr>
          <p:nvPr/>
        </p:nvSpPr>
        <p:spPr>
          <a:xfrm>
            <a:off x="264548" y="4735241"/>
            <a:ext cx="7366337" cy="1186322"/>
          </a:xfrm>
          <a:prstGeom prst="rect">
            <a:avLst/>
          </a:prstGeom>
        </p:spPr>
        <p:txBody>
          <a:bodyPr/>
          <a:lstStyle>
            <a:lvl1pPr marL="228600" indent="-228600" algn="r" defTabSz="914400" rtl="0" eaLnBrk="1" latinLnBrk="0" hangingPunct="1">
              <a:lnSpc>
                <a:spcPct val="90000"/>
              </a:lnSpc>
              <a:spcBef>
                <a:spcPts val="1000"/>
              </a:spcBef>
              <a:buFont typeface="Arial" panose="020B0604020202020204" pitchFamily="34" charset="0"/>
              <a:buNone/>
              <a:defRPr sz="2800" b="1" i="0" kern="1200">
                <a:solidFill>
                  <a:schemeClr val="bg1"/>
                </a:solidFill>
                <a:latin typeface="Arial" panose="020B0604020202020204" pitchFamily="34" charset="0"/>
                <a:ea typeface="+mn-ea"/>
                <a:cs typeface="Arial" panose="020B0604020202020204" pitchFamily="34" charset="0"/>
              </a:defRPr>
            </a:lvl1pPr>
            <a:lvl2pPr marL="685800" indent="-228600" algn="r"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Arial" panose="020B0604020202020204" pitchFamily="34" charset="0"/>
                <a:ea typeface="+mn-ea"/>
                <a:cs typeface="Arial" panose="020B0604020202020204" pitchFamily="34" charset="0"/>
              </a:defRPr>
            </a:lvl2pPr>
            <a:lvl3pPr marL="1143000" indent="-228600" algn="r"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Arial" panose="020B0604020202020204" pitchFamily="34" charset="0"/>
                <a:ea typeface="+mn-ea"/>
                <a:cs typeface="Arial" panose="020B0604020202020204" pitchFamily="34" charset="0"/>
              </a:defRPr>
            </a:lvl3pPr>
            <a:lvl4pPr marL="1600200" indent="-228600" algn="r"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Arial" panose="020B0604020202020204" pitchFamily="34" charset="0"/>
                <a:ea typeface="+mn-ea"/>
                <a:cs typeface="Arial" panose="020B0604020202020204" pitchFamily="34" charset="0"/>
              </a:defRPr>
            </a:lvl4pPr>
            <a:lvl5pPr marL="2057400" indent="-228600" algn="r"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a:solidFill>
                  <a:srgbClr val="002856"/>
                </a:solidFill>
              </a:rPr>
              <a:t>Giulia Magnani, on behalf of the ALLEPRE Investigators </a:t>
            </a:r>
          </a:p>
          <a:p>
            <a:pPr algn="l"/>
            <a:r>
              <a:rPr lang="en-US" sz="2000" b="0" dirty="0">
                <a:solidFill>
                  <a:srgbClr val="002856"/>
                </a:solidFill>
              </a:rPr>
              <a:t>MD, PhD</a:t>
            </a:r>
          </a:p>
          <a:p>
            <a:pPr algn="l"/>
            <a:r>
              <a:rPr lang="en-US" sz="2000" b="0" dirty="0">
                <a:solidFill>
                  <a:srgbClr val="002856"/>
                </a:solidFill>
              </a:rPr>
              <a:t>@</a:t>
            </a:r>
            <a:r>
              <a:rPr lang="en-US" sz="2000" b="0" dirty="0" err="1">
                <a:solidFill>
                  <a:srgbClr val="002856"/>
                </a:solidFill>
              </a:rPr>
              <a:t>GMagnaniCardio</a:t>
            </a:r>
            <a:endParaRPr lang="en-US" sz="2000" b="0" dirty="0">
              <a:solidFill>
                <a:srgbClr val="002856"/>
              </a:solidFill>
            </a:endParaRPr>
          </a:p>
        </p:txBody>
      </p:sp>
      <p:pic>
        <p:nvPicPr>
          <p:cNvPr id="4" name="Immagine 3" descr="Immagine che contiene Carattere, Elementi grafici, logo, testo&#10;&#10;Il contenuto generato dall'IA potrebbe non essere corretto.">
            <a:extLst>
              <a:ext uri="{FF2B5EF4-FFF2-40B4-BE49-F238E27FC236}">
                <a16:creationId xmlns:a16="http://schemas.microsoft.com/office/drawing/2014/main" id="{E80509A1-51CA-288C-0FBF-BE39B4BE6DC5}"/>
              </a:ext>
            </a:extLst>
          </p:cNvPr>
          <p:cNvPicPr>
            <a:picLocks noChangeAspect="1"/>
          </p:cNvPicPr>
          <p:nvPr/>
        </p:nvPicPr>
        <p:blipFill>
          <a:blip r:embed="rId3"/>
          <a:stretch>
            <a:fillRect/>
          </a:stretch>
        </p:blipFill>
        <p:spPr>
          <a:xfrm>
            <a:off x="264548" y="5986987"/>
            <a:ext cx="1905000" cy="609600"/>
          </a:xfrm>
          <a:prstGeom prst="rect">
            <a:avLst/>
          </a:prstGeom>
        </p:spPr>
      </p:pic>
      <p:pic>
        <p:nvPicPr>
          <p:cNvPr id="7" name="Picture 2">
            <a:extLst>
              <a:ext uri="{FF2B5EF4-FFF2-40B4-BE49-F238E27FC236}">
                <a16:creationId xmlns:a16="http://schemas.microsoft.com/office/drawing/2014/main" id="{6E8238E0-CC2D-7F71-297D-6540E4DB41AE}"/>
              </a:ext>
            </a:extLst>
          </p:cNvPr>
          <p:cNvPicPr>
            <a:picLocks noChangeAspect="1"/>
          </p:cNvPicPr>
          <p:nvPr/>
        </p:nvPicPr>
        <p:blipFill>
          <a:blip r:embed="rId4"/>
          <a:srcRect t="11537" b="6627"/>
          <a:stretch/>
        </p:blipFill>
        <p:spPr>
          <a:xfrm>
            <a:off x="2869540" y="5981979"/>
            <a:ext cx="2958194" cy="614608"/>
          </a:xfrm>
          <a:prstGeom prst="rect">
            <a:avLst/>
          </a:prstGeom>
          <a:ln>
            <a:noFill/>
          </a:ln>
        </p:spPr>
      </p:pic>
    </p:spTree>
    <p:extLst>
      <p:ext uri="{BB962C8B-B14F-4D97-AF65-F5344CB8AC3E}">
        <p14:creationId xmlns:p14="http://schemas.microsoft.com/office/powerpoint/2010/main" val="4224409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49E1E-F4BB-9B6A-D174-33A4D2056FE1}"/>
            </a:ext>
          </a:extLst>
        </p:cNvPr>
        <p:cNvGrpSpPr/>
        <p:nvPr/>
      </p:nvGrpSpPr>
      <p:grpSpPr>
        <a:xfrm>
          <a:off x="0" y="0"/>
          <a:ext cx="0" cy="0"/>
          <a:chOff x="0" y="0"/>
          <a:chExt cx="0" cy="0"/>
        </a:xfrm>
      </p:grpSpPr>
      <p:grpSp>
        <p:nvGrpSpPr>
          <p:cNvPr id="4" name="Gruppo 3">
            <a:extLst>
              <a:ext uri="{FF2B5EF4-FFF2-40B4-BE49-F238E27FC236}">
                <a16:creationId xmlns:a16="http://schemas.microsoft.com/office/drawing/2014/main" id="{C5E33014-A0E3-C4F2-2298-4CD54AB60007}"/>
              </a:ext>
            </a:extLst>
          </p:cNvPr>
          <p:cNvGrpSpPr/>
          <p:nvPr/>
        </p:nvGrpSpPr>
        <p:grpSpPr>
          <a:xfrm>
            <a:off x="524142" y="1121313"/>
            <a:ext cx="11160000" cy="146126"/>
            <a:chOff x="450178" y="1094758"/>
            <a:chExt cx="11160000" cy="146126"/>
          </a:xfrm>
        </p:grpSpPr>
        <p:cxnSp>
          <p:nvCxnSpPr>
            <p:cNvPr id="7" name="Straight Connector 6">
              <a:extLst>
                <a:ext uri="{FF2B5EF4-FFF2-40B4-BE49-F238E27FC236}">
                  <a16:creationId xmlns:a16="http://schemas.microsoft.com/office/drawing/2014/main" id="{1A9C3FB4-EAD8-3758-BD33-3C4B7CE1CBB3}"/>
                </a:ext>
              </a:extLst>
            </p:cNvPr>
            <p:cNvCxnSpPr/>
            <p:nvPr/>
          </p:nvCxnSpPr>
          <p:spPr>
            <a:xfrm>
              <a:off x="450178" y="1094758"/>
              <a:ext cx="11160000" cy="0"/>
            </a:xfrm>
            <a:prstGeom prst="line">
              <a:avLst/>
            </a:prstGeom>
            <a:noFill/>
            <a:ln w="76200" cap="flat" cmpd="sng" algn="ctr">
              <a:solidFill>
                <a:srgbClr val="236EBC"/>
              </a:solidFill>
              <a:prstDash val="solid"/>
            </a:ln>
            <a:effectLst>
              <a:outerShdw blurRad="40000" dist="20000" dir="5400000" rotWithShape="0">
                <a:srgbClr val="000000">
                  <a:alpha val="38000"/>
                </a:srgbClr>
              </a:outerShdw>
            </a:effectLst>
          </p:spPr>
        </p:cxnSp>
        <p:cxnSp>
          <p:nvCxnSpPr>
            <p:cNvPr id="8" name="Straight Connector 7">
              <a:extLst>
                <a:ext uri="{FF2B5EF4-FFF2-40B4-BE49-F238E27FC236}">
                  <a16:creationId xmlns:a16="http://schemas.microsoft.com/office/drawing/2014/main" id="{E40B75D9-94B6-C2A6-7DF6-38E4C9836BEA}"/>
                </a:ext>
              </a:extLst>
            </p:cNvPr>
            <p:cNvCxnSpPr>
              <a:cxnSpLocks/>
            </p:cNvCxnSpPr>
            <p:nvPr/>
          </p:nvCxnSpPr>
          <p:spPr>
            <a:xfrm>
              <a:off x="450178" y="1240884"/>
              <a:ext cx="11160000" cy="0"/>
            </a:xfrm>
            <a:prstGeom prst="line">
              <a:avLst/>
            </a:prstGeom>
            <a:noFill/>
            <a:ln w="50800" cap="flat" cmpd="sng" algn="ctr">
              <a:solidFill>
                <a:srgbClr val="4EC4F9"/>
              </a:solidFill>
              <a:prstDash val="solid"/>
            </a:ln>
            <a:effectLst>
              <a:outerShdw blurRad="40000" dist="20000" dir="5400000" rotWithShape="0">
                <a:srgbClr val="000000">
                  <a:alpha val="38000"/>
                </a:srgbClr>
              </a:outerShdw>
            </a:effectLst>
          </p:spPr>
        </p:cxnSp>
      </p:grpSp>
      <p:sp>
        <p:nvSpPr>
          <p:cNvPr id="6" name="TextBox 5">
            <a:extLst>
              <a:ext uri="{FF2B5EF4-FFF2-40B4-BE49-F238E27FC236}">
                <a16:creationId xmlns:a16="http://schemas.microsoft.com/office/drawing/2014/main" id="{0A4A2560-3724-D8E0-A56B-F2A8593094EC}"/>
              </a:ext>
            </a:extLst>
          </p:cNvPr>
          <p:cNvSpPr txBox="1"/>
          <p:nvPr/>
        </p:nvSpPr>
        <p:spPr>
          <a:xfrm>
            <a:off x="0" y="219914"/>
            <a:ext cx="12192000" cy="615553"/>
          </a:xfrm>
          <a:prstGeom prst="rect">
            <a:avLst/>
          </a:prstGeom>
          <a:noFill/>
        </p:spPr>
        <p:txBody>
          <a:bodyPr wrap="square" rtlCol="0" anchor="ctr" anchorCtr="0">
            <a:spAutoFit/>
          </a:bodyPr>
          <a:lstStyle/>
          <a:p>
            <a:pPr algn="ctr"/>
            <a:r>
              <a:rPr lang="en-US" sz="3400" b="1" dirty="0">
                <a:solidFill>
                  <a:srgbClr val="0070C0"/>
                </a:solidFill>
                <a:latin typeface="Arial" panose="020B0604020202020204" pitchFamily="34" charset="0"/>
                <a:cs typeface="Arial" panose="020B0604020202020204" pitchFamily="34" charset="0"/>
              </a:rPr>
              <a:t>BACKGROUND</a:t>
            </a:r>
          </a:p>
        </p:txBody>
      </p:sp>
      <p:sp>
        <p:nvSpPr>
          <p:cNvPr id="11" name="Rectangle 10">
            <a:extLst>
              <a:ext uri="{FF2B5EF4-FFF2-40B4-BE49-F238E27FC236}">
                <a16:creationId xmlns:a16="http://schemas.microsoft.com/office/drawing/2014/main" id="{F7EB5E04-3194-B0EA-E1BF-056162C39278}"/>
              </a:ext>
            </a:extLst>
          </p:cNvPr>
          <p:cNvSpPr/>
          <p:nvPr/>
        </p:nvSpPr>
        <p:spPr>
          <a:xfrm>
            <a:off x="139099" y="1699412"/>
            <a:ext cx="11913801" cy="3139321"/>
          </a:xfrm>
          <a:prstGeom prst="rect">
            <a:avLst/>
          </a:prstGeom>
        </p:spPr>
        <p:txBody>
          <a:bodyPr wrap="square">
            <a:spAutoFit/>
          </a:bodyPr>
          <a:lstStyle/>
          <a:p>
            <a:pPr marL="457200" indent="-457200" algn="just">
              <a:buFont typeface="Wingdings" pitchFamily="2" charset="2"/>
              <a:buChar char="Ø"/>
            </a:pPr>
            <a:r>
              <a:rPr lang="en-US" sz="2200" dirty="0">
                <a:solidFill>
                  <a:srgbClr val="002060"/>
                </a:solidFill>
                <a:latin typeface="Arial" panose="020B0604020202020204" pitchFamily="34" charset="0"/>
                <a:ea typeface="Times New Roman" panose="02020603050405020304" pitchFamily="18" charset="0"/>
                <a:cs typeface="Arial" panose="020B0604020202020204" pitchFamily="34" charset="0"/>
              </a:rPr>
              <a:t>Acute coronary syndrome is the main contributor to the burden of cardiovascular (CV) disease, which still remains the principal cause of global morbidity and mortality</a:t>
            </a:r>
            <a:r>
              <a:rPr lang="en-US" sz="2200" baseline="30000" dirty="0">
                <a:solidFill>
                  <a:srgbClr val="002060"/>
                </a:solidFill>
                <a:latin typeface="Arial" panose="020B0604020202020204" pitchFamily="34" charset="0"/>
                <a:ea typeface="Times New Roman" panose="02020603050405020304" pitchFamily="18" charset="0"/>
                <a:cs typeface="Arial" panose="020B0604020202020204" pitchFamily="34" charset="0"/>
              </a:rPr>
              <a:t>1</a:t>
            </a:r>
            <a:r>
              <a:rPr lang="en-US" sz="22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p>
          <a:p>
            <a:pPr marL="457200" indent="-457200" algn="just">
              <a:buFont typeface="Wingdings" pitchFamily="2" charset="2"/>
              <a:buChar char="Ø"/>
            </a:pPr>
            <a:endParaRPr lang="en-US" sz="2200" dirty="0">
              <a:solidFill>
                <a:srgbClr val="002060"/>
              </a:solidFill>
              <a:latin typeface="Arial" panose="020B0604020202020204" pitchFamily="34" charset="0"/>
              <a:cs typeface="Arial" panose="020B0604020202020204" pitchFamily="34" charset="0"/>
            </a:endParaRPr>
          </a:p>
          <a:p>
            <a:pPr marL="457200" indent="-457200">
              <a:buFont typeface="Wingdings" pitchFamily="2" charset="2"/>
              <a:buChar char="Ø"/>
            </a:pPr>
            <a:r>
              <a:rPr lang="en-US" sz="2200" dirty="0">
                <a:solidFill>
                  <a:srgbClr val="002060"/>
                </a:solidFill>
                <a:latin typeface="Arial" panose="020B0604020202020204" pitchFamily="34" charset="0"/>
                <a:cs typeface="Arial" panose="020B0604020202020204" pitchFamily="34" charset="0"/>
              </a:rPr>
              <a:t>Pharmacological treatment, lifestyle modifications, and controlling CV risk factors reduce CV events recurrence, but real-world evidence indicates that secondary CV prevention remains suboptimal</a:t>
            </a:r>
            <a:r>
              <a:rPr lang="en-US" sz="2200" baseline="30000" dirty="0">
                <a:solidFill>
                  <a:srgbClr val="002060"/>
                </a:solidFill>
                <a:latin typeface="Arial" panose="020B0604020202020204" pitchFamily="34" charset="0"/>
                <a:cs typeface="Arial" panose="020B0604020202020204" pitchFamily="34" charset="0"/>
              </a:rPr>
              <a:t>2</a:t>
            </a:r>
            <a:r>
              <a:rPr lang="en-US" sz="2200" dirty="0">
                <a:solidFill>
                  <a:srgbClr val="002060"/>
                </a:solidFill>
                <a:latin typeface="Arial" panose="020B0604020202020204" pitchFamily="34" charset="0"/>
                <a:cs typeface="Arial" panose="020B0604020202020204" pitchFamily="34" charset="0"/>
              </a:rPr>
              <a:t>. </a:t>
            </a:r>
            <a:endParaRPr lang="it-IT" sz="2200" dirty="0">
              <a:solidFill>
                <a:srgbClr val="002060"/>
              </a:solidFill>
              <a:latin typeface="Arial" panose="020B0604020202020204" pitchFamily="34" charset="0"/>
              <a:cs typeface="Arial" panose="020B0604020202020204" pitchFamily="34" charset="0"/>
            </a:endParaRPr>
          </a:p>
          <a:p>
            <a:pPr algn="just"/>
            <a:endParaRPr lang="en-US" sz="2200" dirty="0">
              <a:solidFill>
                <a:srgbClr val="002060"/>
              </a:solidFill>
              <a:latin typeface="Arial" panose="020B0604020202020204" pitchFamily="34" charset="0"/>
              <a:cs typeface="Arial" panose="020B0604020202020204" pitchFamily="34" charset="0"/>
            </a:endParaRPr>
          </a:p>
          <a:p>
            <a:pPr marL="457200" indent="-457200" algn="just">
              <a:buFont typeface="Wingdings" pitchFamily="2" charset="2"/>
              <a:buChar char="Ø"/>
            </a:pPr>
            <a:r>
              <a:rPr lang="en-US" sz="2200" dirty="0">
                <a:solidFill>
                  <a:srgbClr val="002060"/>
                </a:solidFill>
                <a:latin typeface="Arial" panose="020B0604020202020204" pitchFamily="34" charset="0"/>
                <a:cs typeface="Arial" panose="020B0604020202020204" pitchFamily="34" charset="0"/>
              </a:rPr>
              <a:t>The involvement of nurses in CV prevention programs have previously led to positive short-term results, but there is a lack of long-term data and measurable benefits</a:t>
            </a:r>
            <a:r>
              <a:rPr lang="en-US" sz="2200" baseline="30000" dirty="0">
                <a:solidFill>
                  <a:srgbClr val="002060"/>
                </a:solidFill>
                <a:latin typeface="Arial" panose="020B0604020202020204" pitchFamily="34" charset="0"/>
                <a:cs typeface="Arial" panose="020B0604020202020204" pitchFamily="34" charset="0"/>
              </a:rPr>
              <a:t>3</a:t>
            </a:r>
            <a:r>
              <a:rPr lang="en-US" sz="2200" dirty="0">
                <a:solidFill>
                  <a:srgbClr val="002060"/>
                </a:solidFill>
                <a:latin typeface="Arial" panose="020B0604020202020204" pitchFamily="34" charset="0"/>
                <a:cs typeface="Arial" panose="020B0604020202020204" pitchFamily="34" charset="0"/>
              </a:rPr>
              <a:t>. </a:t>
            </a:r>
          </a:p>
        </p:txBody>
      </p:sp>
      <p:sp>
        <p:nvSpPr>
          <p:cNvPr id="12" name="TextBox 11">
            <a:extLst>
              <a:ext uri="{FF2B5EF4-FFF2-40B4-BE49-F238E27FC236}">
                <a16:creationId xmlns:a16="http://schemas.microsoft.com/office/drawing/2014/main" id="{567C77A2-268A-F134-1736-17594D1BC5A4}"/>
              </a:ext>
            </a:extLst>
          </p:cNvPr>
          <p:cNvSpPr txBox="1"/>
          <p:nvPr/>
        </p:nvSpPr>
        <p:spPr>
          <a:xfrm>
            <a:off x="7680379" y="5215244"/>
            <a:ext cx="11711208" cy="646331"/>
          </a:xfrm>
          <a:prstGeom prst="rect">
            <a:avLst/>
          </a:prstGeom>
          <a:noFill/>
        </p:spPr>
        <p:txBody>
          <a:bodyPr wrap="square" rtlCol="0">
            <a:spAutoFit/>
          </a:bodyPr>
          <a:lstStyle/>
          <a:p>
            <a:r>
              <a:rPr lang="en-US" sz="1200" baseline="30000" dirty="0">
                <a:latin typeface="Arial" panose="020B0604020202020204" pitchFamily="34" charset="0"/>
                <a:cs typeface="Arial" panose="020B0604020202020204" pitchFamily="34" charset="0"/>
              </a:rPr>
              <a:t>1</a:t>
            </a:r>
            <a:r>
              <a:rPr lang="en-US" sz="1200" dirty="0">
                <a:latin typeface="Arial" panose="020B0604020202020204" pitchFamily="34" charset="0"/>
                <a:cs typeface="Arial" panose="020B0604020202020204" pitchFamily="34" charset="0"/>
              </a:rPr>
              <a:t>Roth GA, et al. J Am Coll </a:t>
            </a:r>
            <a:r>
              <a:rPr lang="en-US" sz="1200" dirty="0" err="1">
                <a:latin typeface="Arial" panose="020B0604020202020204" pitchFamily="34" charset="0"/>
                <a:cs typeface="Arial" panose="020B0604020202020204" pitchFamily="34" charset="0"/>
              </a:rPr>
              <a:t>Cardiol</a:t>
            </a:r>
            <a:r>
              <a:rPr lang="en-US" sz="1200" dirty="0">
                <a:latin typeface="Arial" panose="020B0604020202020204" pitchFamily="34" charset="0"/>
                <a:cs typeface="Arial" panose="020B0604020202020204" pitchFamily="34" charset="0"/>
              </a:rPr>
              <a:t>. 2020;76:2982–3021</a:t>
            </a:r>
          </a:p>
          <a:p>
            <a:r>
              <a:rPr lang="en-US" sz="1200" baseline="30000" dirty="0">
                <a:latin typeface="Arial" panose="020B0604020202020204" pitchFamily="34" charset="0"/>
                <a:cs typeface="Arial" panose="020B0604020202020204" pitchFamily="34" charset="0"/>
              </a:rPr>
              <a:t>2</a:t>
            </a:r>
            <a:r>
              <a:rPr lang="it-IT" sz="1200" dirty="0" err="1">
                <a:latin typeface="Arial" panose="020B0604020202020204" pitchFamily="34" charset="0"/>
                <a:cs typeface="Arial" panose="020B0604020202020204" pitchFamily="34" charset="0"/>
              </a:rPr>
              <a:t>Cannon</a:t>
            </a:r>
            <a:r>
              <a:rPr lang="it-IT" sz="1200" dirty="0">
                <a:latin typeface="Arial" panose="020B0604020202020204" pitchFamily="34" charset="0"/>
                <a:cs typeface="Arial" panose="020B0604020202020204" pitchFamily="34" charset="0"/>
              </a:rPr>
              <a:t> CP, et al. JAMA </a:t>
            </a:r>
            <a:r>
              <a:rPr lang="it-IT" sz="1200" dirty="0" err="1">
                <a:latin typeface="Arial" panose="020B0604020202020204" pitchFamily="34" charset="0"/>
                <a:cs typeface="Arial" panose="020B0604020202020204" pitchFamily="34" charset="0"/>
              </a:rPr>
              <a:t>Cardiol</a:t>
            </a:r>
            <a:r>
              <a:rPr lang="it-IT" sz="1200" dirty="0">
                <a:latin typeface="Arial" panose="020B0604020202020204" pitchFamily="34" charset="0"/>
                <a:cs typeface="Arial" panose="020B0604020202020204" pitchFamily="34" charset="0"/>
              </a:rPr>
              <a:t>. 2021:1060–8. </a:t>
            </a:r>
          </a:p>
          <a:p>
            <a:r>
              <a:rPr lang="en-US" sz="1200" baseline="30000" dirty="0">
                <a:latin typeface="Arial" panose="020B0604020202020204" pitchFamily="34" charset="0"/>
                <a:cs typeface="Arial" panose="020B0604020202020204" pitchFamily="34" charset="0"/>
              </a:rPr>
              <a:t>3</a:t>
            </a:r>
            <a:r>
              <a:rPr lang="en-US" sz="1200" dirty="0">
                <a:latin typeface="Arial" panose="020B0604020202020204" pitchFamily="34" charset="0"/>
                <a:cs typeface="Arial" panose="020B0604020202020204" pitchFamily="34" charset="0"/>
              </a:rPr>
              <a:t>Giannuzzi P, et al. Arch Intern Med. 2008;168:2194–204. </a:t>
            </a:r>
          </a:p>
        </p:txBody>
      </p:sp>
      <p:pic>
        <p:nvPicPr>
          <p:cNvPr id="14" name="Immagine 10" descr="Immagine che contiene Carattere, Elementi grafici, logo, testo&#10;&#10;Il contenuto generato dall'IA potrebbe non essere corretto.">
            <a:extLst>
              <a:ext uri="{FF2B5EF4-FFF2-40B4-BE49-F238E27FC236}">
                <a16:creationId xmlns:a16="http://schemas.microsoft.com/office/drawing/2014/main" id="{E254CECC-33E4-EB49-A489-957A7A139A07}"/>
              </a:ext>
            </a:extLst>
          </p:cNvPr>
          <p:cNvPicPr>
            <a:picLocks noChangeAspect="1"/>
          </p:cNvPicPr>
          <p:nvPr/>
        </p:nvPicPr>
        <p:blipFill>
          <a:blip r:embed="rId3"/>
          <a:stretch>
            <a:fillRect/>
          </a:stretch>
        </p:blipFill>
        <p:spPr>
          <a:xfrm>
            <a:off x="181493" y="73783"/>
            <a:ext cx="1687500" cy="540000"/>
          </a:xfrm>
          <a:prstGeom prst="rect">
            <a:avLst/>
          </a:prstGeom>
        </p:spPr>
      </p:pic>
      <p:pic>
        <p:nvPicPr>
          <p:cNvPr id="15" name="Picture 2">
            <a:extLst>
              <a:ext uri="{FF2B5EF4-FFF2-40B4-BE49-F238E27FC236}">
                <a16:creationId xmlns:a16="http://schemas.microsoft.com/office/drawing/2014/main" id="{FAEE8699-2880-C841-B74F-75C6567550C4}"/>
              </a:ext>
            </a:extLst>
          </p:cNvPr>
          <p:cNvPicPr>
            <a:picLocks noChangeAspect="1"/>
          </p:cNvPicPr>
          <p:nvPr/>
        </p:nvPicPr>
        <p:blipFill>
          <a:blip r:embed="rId4"/>
          <a:srcRect t="11537" b="6627"/>
          <a:stretch/>
        </p:blipFill>
        <p:spPr>
          <a:xfrm>
            <a:off x="9409193" y="73783"/>
            <a:ext cx="2599094" cy="540000"/>
          </a:xfrm>
          <a:prstGeom prst="rect">
            <a:avLst/>
          </a:prstGeom>
          <a:ln>
            <a:noFill/>
          </a:ln>
        </p:spPr>
      </p:pic>
    </p:spTree>
    <p:extLst>
      <p:ext uri="{BB962C8B-B14F-4D97-AF65-F5344CB8AC3E}">
        <p14:creationId xmlns:p14="http://schemas.microsoft.com/office/powerpoint/2010/main" val="4112232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4A9C5-FDAE-03B8-04BD-D1BD4A39A6A0}"/>
            </a:ext>
          </a:extLst>
        </p:cNvPr>
        <p:cNvGrpSpPr/>
        <p:nvPr/>
      </p:nvGrpSpPr>
      <p:grpSpPr>
        <a:xfrm>
          <a:off x="0" y="0"/>
          <a:ext cx="0" cy="0"/>
          <a:chOff x="0" y="0"/>
          <a:chExt cx="0" cy="0"/>
        </a:xfrm>
      </p:grpSpPr>
      <p:pic>
        <p:nvPicPr>
          <p:cNvPr id="25" name="Picture 24">
            <a:extLst>
              <a:ext uri="{FF2B5EF4-FFF2-40B4-BE49-F238E27FC236}">
                <a16:creationId xmlns:a16="http://schemas.microsoft.com/office/drawing/2014/main" id="{03D601AB-E3B1-C1D1-B449-3FBC3B41F951}"/>
              </a:ext>
            </a:extLst>
          </p:cNvPr>
          <p:cNvPicPr>
            <a:picLocks noChangeAspect="1"/>
          </p:cNvPicPr>
          <p:nvPr/>
        </p:nvPicPr>
        <p:blipFill>
          <a:blip r:embed="rId3"/>
          <a:stretch>
            <a:fillRect/>
          </a:stretch>
        </p:blipFill>
        <p:spPr>
          <a:xfrm rot="21300864">
            <a:off x="336606" y="2159777"/>
            <a:ext cx="1447513" cy="1674279"/>
          </a:xfrm>
          <a:prstGeom prst="rect">
            <a:avLst/>
          </a:prstGeom>
        </p:spPr>
      </p:pic>
      <p:sp>
        <p:nvSpPr>
          <p:cNvPr id="2" name="Rectangle 1">
            <a:extLst>
              <a:ext uri="{FF2B5EF4-FFF2-40B4-BE49-F238E27FC236}">
                <a16:creationId xmlns:a16="http://schemas.microsoft.com/office/drawing/2014/main" id="{A8AC5CC9-250A-9DAA-4CFD-7FF5808DEAD2}"/>
              </a:ext>
            </a:extLst>
          </p:cNvPr>
          <p:cNvSpPr/>
          <p:nvPr/>
        </p:nvSpPr>
        <p:spPr>
          <a:xfrm>
            <a:off x="3212287" y="1539521"/>
            <a:ext cx="5750160" cy="69368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latin typeface="Arial" panose="020B0604020202020204" pitchFamily="34" charset="0"/>
                <a:cs typeface="Arial" panose="020B0604020202020204" pitchFamily="34" charset="0"/>
              </a:rPr>
              <a:t>Patients hospitalized for ACS (STEMI, NSTEMI, UA)</a:t>
            </a:r>
          </a:p>
          <a:p>
            <a:pPr algn="ctr"/>
            <a:r>
              <a:rPr lang="en-US" b="1" dirty="0">
                <a:solidFill>
                  <a:srgbClr val="002060"/>
                </a:solidFill>
                <a:latin typeface="Arial" panose="020B0604020202020204" pitchFamily="34" charset="0"/>
                <a:cs typeface="Arial" panose="020B0604020202020204" pitchFamily="34" charset="0"/>
              </a:rPr>
              <a:t>N= 2,057</a:t>
            </a:r>
          </a:p>
        </p:txBody>
      </p:sp>
      <p:cxnSp>
        <p:nvCxnSpPr>
          <p:cNvPr id="11" name="Straight Connector 10">
            <a:extLst>
              <a:ext uri="{FF2B5EF4-FFF2-40B4-BE49-F238E27FC236}">
                <a16:creationId xmlns:a16="http://schemas.microsoft.com/office/drawing/2014/main" id="{C954AF96-48EB-8DB7-BCFB-0DA5B977B517}"/>
              </a:ext>
            </a:extLst>
          </p:cNvPr>
          <p:cNvCxnSpPr/>
          <p:nvPr/>
        </p:nvCxnSpPr>
        <p:spPr>
          <a:xfrm>
            <a:off x="6087367" y="2228192"/>
            <a:ext cx="0" cy="620110"/>
          </a:xfrm>
          <a:prstGeom prst="line">
            <a:avLst/>
          </a:prstGeom>
          <a:ln w="5715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BB91F48-C6B1-6E08-9B0E-A5954B0CFDDC}"/>
              </a:ext>
            </a:extLst>
          </p:cNvPr>
          <p:cNvCxnSpPr>
            <a:cxnSpLocks/>
          </p:cNvCxnSpPr>
          <p:nvPr/>
        </p:nvCxnSpPr>
        <p:spPr>
          <a:xfrm>
            <a:off x="3360171" y="2858818"/>
            <a:ext cx="5514189" cy="0"/>
          </a:xfrm>
          <a:prstGeom prst="line">
            <a:avLst/>
          </a:prstGeom>
          <a:ln w="5715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0B6EA49B-293F-59D7-2DB3-474DD564FEC0}"/>
              </a:ext>
            </a:extLst>
          </p:cNvPr>
          <p:cNvCxnSpPr/>
          <p:nvPr/>
        </p:nvCxnSpPr>
        <p:spPr>
          <a:xfrm>
            <a:off x="3371057" y="2837416"/>
            <a:ext cx="0" cy="580698"/>
          </a:xfrm>
          <a:prstGeom prst="straightConnector1">
            <a:avLst/>
          </a:prstGeom>
          <a:ln w="57150">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70AF549D-2864-5840-6778-857F76A81D3D}"/>
              </a:ext>
            </a:extLst>
          </p:cNvPr>
          <p:cNvCxnSpPr/>
          <p:nvPr/>
        </p:nvCxnSpPr>
        <p:spPr>
          <a:xfrm>
            <a:off x="8859960" y="2837416"/>
            <a:ext cx="0" cy="580698"/>
          </a:xfrm>
          <a:prstGeom prst="straightConnector1">
            <a:avLst/>
          </a:prstGeom>
          <a:ln w="57150">
            <a:solidFill>
              <a:srgbClr val="002060"/>
            </a:solidFill>
            <a:tailEnd type="triangle"/>
          </a:ln>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CB89FC6A-393D-01C7-3FD5-8285F878E557}"/>
              </a:ext>
            </a:extLst>
          </p:cNvPr>
          <p:cNvSpPr/>
          <p:nvPr/>
        </p:nvSpPr>
        <p:spPr>
          <a:xfrm>
            <a:off x="2235257" y="3439516"/>
            <a:ext cx="2271599" cy="11849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Standard of care</a:t>
            </a:r>
          </a:p>
          <a:p>
            <a:pPr algn="ctr"/>
            <a:r>
              <a:rPr lang="en-US" dirty="0">
                <a:latin typeface="Arial" panose="020B0604020202020204" pitchFamily="34" charset="0"/>
                <a:cs typeface="Arial" panose="020B0604020202020204" pitchFamily="34" charset="0"/>
              </a:rPr>
              <a:t>(SOC)</a:t>
            </a:r>
          </a:p>
          <a:p>
            <a:pPr algn="ctr"/>
            <a:r>
              <a:rPr lang="en-US" dirty="0">
                <a:latin typeface="Arial" panose="020B0604020202020204" pitchFamily="34" charset="0"/>
                <a:cs typeface="Arial" panose="020B0604020202020204" pitchFamily="34" charset="0"/>
              </a:rPr>
              <a:t>N=1,026 </a:t>
            </a:r>
          </a:p>
        </p:txBody>
      </p:sp>
      <p:sp>
        <p:nvSpPr>
          <p:cNvPr id="19" name="Rectangle 18">
            <a:extLst>
              <a:ext uri="{FF2B5EF4-FFF2-40B4-BE49-F238E27FC236}">
                <a16:creationId xmlns:a16="http://schemas.microsoft.com/office/drawing/2014/main" id="{6A0ACE44-9ABE-DB5B-F7CB-6436AC1F9751}"/>
              </a:ext>
            </a:extLst>
          </p:cNvPr>
          <p:cNvSpPr/>
          <p:nvPr/>
        </p:nvSpPr>
        <p:spPr>
          <a:xfrm>
            <a:off x="7836702" y="3418114"/>
            <a:ext cx="2297898" cy="1206312"/>
          </a:xfrm>
          <a:prstGeom prst="rect">
            <a:avLst/>
          </a:prstGeom>
          <a:solidFill>
            <a:srgbClr val="297C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Nurse coordinated prevention program</a:t>
            </a:r>
          </a:p>
          <a:p>
            <a:pPr algn="ctr"/>
            <a:r>
              <a:rPr lang="en-US" dirty="0">
                <a:latin typeface="Arial" panose="020B0604020202020204" pitchFamily="34" charset="0"/>
                <a:cs typeface="Arial" panose="020B0604020202020204" pitchFamily="34" charset="0"/>
              </a:rPr>
              <a:t>(NCPP)</a:t>
            </a:r>
          </a:p>
          <a:p>
            <a:pPr algn="ctr"/>
            <a:r>
              <a:rPr lang="en-US" dirty="0">
                <a:latin typeface="Arial" panose="020B0604020202020204" pitchFamily="34" charset="0"/>
                <a:cs typeface="Arial" panose="020B0604020202020204" pitchFamily="34" charset="0"/>
              </a:rPr>
              <a:t>N=1,031</a:t>
            </a:r>
          </a:p>
        </p:txBody>
      </p:sp>
      <p:sp>
        <p:nvSpPr>
          <p:cNvPr id="20" name="TextBox 19">
            <a:extLst>
              <a:ext uri="{FF2B5EF4-FFF2-40B4-BE49-F238E27FC236}">
                <a16:creationId xmlns:a16="http://schemas.microsoft.com/office/drawing/2014/main" id="{395ADBB6-71F7-2FB4-777F-6E9B40E76476}"/>
              </a:ext>
            </a:extLst>
          </p:cNvPr>
          <p:cNvSpPr txBox="1"/>
          <p:nvPr/>
        </p:nvSpPr>
        <p:spPr>
          <a:xfrm>
            <a:off x="4645010" y="3579362"/>
            <a:ext cx="2884714"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1:1 Randomization prior to hospital discharge</a:t>
            </a:r>
          </a:p>
        </p:txBody>
      </p:sp>
      <p:sp>
        <p:nvSpPr>
          <p:cNvPr id="23" name="Rounded Rectangle 22">
            <a:extLst>
              <a:ext uri="{FF2B5EF4-FFF2-40B4-BE49-F238E27FC236}">
                <a16:creationId xmlns:a16="http://schemas.microsoft.com/office/drawing/2014/main" id="{CC825F66-4D32-757C-6620-DEFD85DE594E}"/>
              </a:ext>
            </a:extLst>
          </p:cNvPr>
          <p:cNvSpPr/>
          <p:nvPr/>
        </p:nvSpPr>
        <p:spPr>
          <a:xfrm>
            <a:off x="2235257" y="4780346"/>
            <a:ext cx="7899343" cy="587062"/>
          </a:xfrm>
          <a:prstGeom prst="round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latin typeface="Arial" panose="020B0604020202020204" pitchFamily="34" charset="0"/>
                <a:cs typeface="Arial" panose="020B0604020202020204" pitchFamily="34" charset="0"/>
              </a:rPr>
              <a:t>Primary endpoint: a composite of CV death, non-fatal myocardial</a:t>
            </a:r>
          </a:p>
          <a:p>
            <a:pPr algn="ctr"/>
            <a:r>
              <a:rPr lang="en-US" b="1" dirty="0">
                <a:solidFill>
                  <a:srgbClr val="002060"/>
                </a:solidFill>
                <a:latin typeface="Arial" panose="020B0604020202020204" pitchFamily="34" charset="0"/>
                <a:cs typeface="Arial" panose="020B0604020202020204" pitchFamily="34" charset="0"/>
              </a:rPr>
              <a:t>infarction or non fatal-stroke at 5 years (max FUP 7 years)</a:t>
            </a:r>
          </a:p>
        </p:txBody>
      </p:sp>
      <p:sp>
        <p:nvSpPr>
          <p:cNvPr id="47" name="Rectangle 46">
            <a:extLst>
              <a:ext uri="{FF2B5EF4-FFF2-40B4-BE49-F238E27FC236}">
                <a16:creationId xmlns:a16="http://schemas.microsoft.com/office/drawing/2014/main" id="{EFDBD664-21F8-5918-0C1B-0B2D6F79EF0A}"/>
              </a:ext>
            </a:extLst>
          </p:cNvPr>
          <p:cNvSpPr/>
          <p:nvPr/>
        </p:nvSpPr>
        <p:spPr>
          <a:xfrm>
            <a:off x="524142" y="5472610"/>
            <a:ext cx="11143716" cy="276999"/>
          </a:xfrm>
          <a:prstGeom prst="rect">
            <a:avLst/>
          </a:prstGeom>
        </p:spPr>
        <p:txBody>
          <a:bodyPr wrap="square">
            <a:spAutoFit/>
          </a:bodyPr>
          <a:lstStyle/>
          <a:p>
            <a:pPr algn="ctr"/>
            <a:r>
              <a:rPr lang="en-US" sz="1200" dirty="0">
                <a:latin typeface="Arial" panose="020B0604020202020204" pitchFamily="34" charset="0"/>
                <a:ea typeface="Times New Roman" panose="02020603050405020304" pitchFamily="18" charset="0"/>
                <a:cs typeface="Arial" panose="020B0604020202020204" pitchFamily="34" charset="0"/>
              </a:rPr>
              <a:t>All of the events were adjudicated by an independent Clinical Event Committee </a:t>
            </a:r>
            <a:endParaRPr lang="en-US" sz="1200" dirty="0">
              <a:latin typeface="Arial" panose="020B0604020202020204" pitchFamily="34" charset="0"/>
              <a:cs typeface="Arial" panose="020B0604020202020204" pitchFamily="34" charset="0"/>
            </a:endParaRPr>
          </a:p>
        </p:txBody>
      </p:sp>
      <p:grpSp>
        <p:nvGrpSpPr>
          <p:cNvPr id="3" name="Gruppo 2">
            <a:extLst>
              <a:ext uri="{FF2B5EF4-FFF2-40B4-BE49-F238E27FC236}">
                <a16:creationId xmlns:a16="http://schemas.microsoft.com/office/drawing/2014/main" id="{EDB74D67-AF1D-5C8B-6A0F-62E6169ABEBC}"/>
              </a:ext>
            </a:extLst>
          </p:cNvPr>
          <p:cNvGrpSpPr/>
          <p:nvPr/>
        </p:nvGrpSpPr>
        <p:grpSpPr>
          <a:xfrm>
            <a:off x="524142" y="1121313"/>
            <a:ext cx="11160000" cy="146126"/>
            <a:chOff x="450178" y="1094758"/>
            <a:chExt cx="11160000" cy="146126"/>
          </a:xfrm>
        </p:grpSpPr>
        <p:cxnSp>
          <p:nvCxnSpPr>
            <p:cNvPr id="4" name="Straight Connector 6">
              <a:extLst>
                <a:ext uri="{FF2B5EF4-FFF2-40B4-BE49-F238E27FC236}">
                  <a16:creationId xmlns:a16="http://schemas.microsoft.com/office/drawing/2014/main" id="{6601B866-BE49-167D-17EF-5FF1A5FF7C18}"/>
                </a:ext>
              </a:extLst>
            </p:cNvPr>
            <p:cNvCxnSpPr/>
            <p:nvPr/>
          </p:nvCxnSpPr>
          <p:spPr>
            <a:xfrm>
              <a:off x="450178" y="1094758"/>
              <a:ext cx="11160000" cy="0"/>
            </a:xfrm>
            <a:prstGeom prst="line">
              <a:avLst/>
            </a:prstGeom>
            <a:noFill/>
            <a:ln w="76200" cap="flat" cmpd="sng" algn="ctr">
              <a:solidFill>
                <a:srgbClr val="236EBC"/>
              </a:solidFill>
              <a:prstDash val="solid"/>
            </a:ln>
            <a:effectLst>
              <a:outerShdw blurRad="40000" dist="20000" dir="5400000" rotWithShape="0">
                <a:srgbClr val="000000">
                  <a:alpha val="38000"/>
                </a:srgbClr>
              </a:outerShdw>
            </a:effectLst>
          </p:spPr>
        </p:cxnSp>
        <p:cxnSp>
          <p:nvCxnSpPr>
            <p:cNvPr id="5" name="Straight Connector 7">
              <a:extLst>
                <a:ext uri="{FF2B5EF4-FFF2-40B4-BE49-F238E27FC236}">
                  <a16:creationId xmlns:a16="http://schemas.microsoft.com/office/drawing/2014/main" id="{27146C67-B2B4-F5F7-244C-3A98F309A9EB}"/>
                </a:ext>
              </a:extLst>
            </p:cNvPr>
            <p:cNvCxnSpPr>
              <a:cxnSpLocks/>
            </p:cNvCxnSpPr>
            <p:nvPr/>
          </p:nvCxnSpPr>
          <p:spPr>
            <a:xfrm>
              <a:off x="450178" y="1240884"/>
              <a:ext cx="11160000" cy="0"/>
            </a:xfrm>
            <a:prstGeom prst="line">
              <a:avLst/>
            </a:prstGeom>
            <a:noFill/>
            <a:ln w="50800" cap="flat" cmpd="sng" algn="ctr">
              <a:solidFill>
                <a:srgbClr val="4EC4F9"/>
              </a:solidFill>
              <a:prstDash val="solid"/>
            </a:ln>
            <a:effectLst>
              <a:outerShdw blurRad="40000" dist="20000" dir="5400000" rotWithShape="0">
                <a:srgbClr val="000000">
                  <a:alpha val="38000"/>
                </a:srgbClr>
              </a:outerShdw>
            </a:effectLst>
          </p:spPr>
        </p:cxnSp>
      </p:grpSp>
      <p:sp>
        <p:nvSpPr>
          <p:cNvPr id="9" name="TextBox 5">
            <a:extLst>
              <a:ext uri="{FF2B5EF4-FFF2-40B4-BE49-F238E27FC236}">
                <a16:creationId xmlns:a16="http://schemas.microsoft.com/office/drawing/2014/main" id="{44A37DE5-8332-D3CF-C772-781DE4728AF5}"/>
              </a:ext>
            </a:extLst>
          </p:cNvPr>
          <p:cNvSpPr txBox="1"/>
          <p:nvPr/>
        </p:nvSpPr>
        <p:spPr>
          <a:xfrm>
            <a:off x="0" y="219914"/>
            <a:ext cx="12192000" cy="615553"/>
          </a:xfrm>
          <a:prstGeom prst="rect">
            <a:avLst/>
          </a:prstGeom>
          <a:noFill/>
        </p:spPr>
        <p:txBody>
          <a:bodyPr wrap="square" rtlCol="0" anchor="ctr" anchorCtr="0">
            <a:spAutoFit/>
          </a:bodyPr>
          <a:lstStyle/>
          <a:p>
            <a:pPr algn="ctr"/>
            <a:r>
              <a:rPr lang="en-US" sz="3400" b="1" dirty="0">
                <a:solidFill>
                  <a:srgbClr val="0070C0"/>
                </a:solidFill>
                <a:latin typeface="Arial" panose="020B0604020202020204" pitchFamily="34" charset="0"/>
                <a:cs typeface="Arial" panose="020B0604020202020204" pitchFamily="34" charset="0"/>
              </a:rPr>
              <a:t>TRIAL DESIGN</a:t>
            </a:r>
          </a:p>
        </p:txBody>
      </p:sp>
      <p:pic>
        <p:nvPicPr>
          <p:cNvPr id="83" name="Immagine 82" descr="Immagine che contiene testo, mappa&#10;&#10;Il contenuto generato dall'IA potrebbe non essere corretto.">
            <a:extLst>
              <a:ext uri="{FF2B5EF4-FFF2-40B4-BE49-F238E27FC236}">
                <a16:creationId xmlns:a16="http://schemas.microsoft.com/office/drawing/2014/main" id="{AB3D0D5F-6965-3BFD-96DE-BBC64A3BC2A2}"/>
              </a:ext>
            </a:extLst>
          </p:cNvPr>
          <p:cNvPicPr>
            <a:picLocks noChangeAspect="1"/>
          </p:cNvPicPr>
          <p:nvPr/>
        </p:nvPicPr>
        <p:blipFill>
          <a:blip r:embed="rId4"/>
          <a:srcRect l="1136" t="2095" r="2316" b="352"/>
          <a:stretch/>
        </p:blipFill>
        <p:spPr>
          <a:xfrm>
            <a:off x="660521" y="2494658"/>
            <a:ext cx="365396" cy="195750"/>
          </a:xfrm>
          <a:prstGeom prst="rect">
            <a:avLst/>
          </a:prstGeom>
        </p:spPr>
      </p:pic>
      <p:grpSp>
        <p:nvGrpSpPr>
          <p:cNvPr id="55" name="Gruppo 54">
            <a:extLst>
              <a:ext uri="{FF2B5EF4-FFF2-40B4-BE49-F238E27FC236}">
                <a16:creationId xmlns:a16="http://schemas.microsoft.com/office/drawing/2014/main" id="{75DE4F49-A77F-B5CF-9F0A-F212F99AB18F}"/>
              </a:ext>
            </a:extLst>
          </p:cNvPr>
          <p:cNvGrpSpPr/>
          <p:nvPr/>
        </p:nvGrpSpPr>
        <p:grpSpPr>
          <a:xfrm>
            <a:off x="1199356" y="1475663"/>
            <a:ext cx="1883545" cy="1001117"/>
            <a:chOff x="1098411" y="1583254"/>
            <a:chExt cx="1883545" cy="1001117"/>
          </a:xfrm>
        </p:grpSpPr>
        <p:pic>
          <p:nvPicPr>
            <p:cNvPr id="56" name="Picture 26">
              <a:extLst>
                <a:ext uri="{FF2B5EF4-FFF2-40B4-BE49-F238E27FC236}">
                  <a16:creationId xmlns:a16="http://schemas.microsoft.com/office/drawing/2014/main" id="{28B557AE-1310-B372-34A8-613047221361}"/>
                </a:ext>
              </a:extLst>
            </p:cNvPr>
            <p:cNvPicPr>
              <a:picLocks noChangeAspect="1"/>
            </p:cNvPicPr>
            <p:nvPr/>
          </p:nvPicPr>
          <p:blipFill rotWithShape="1">
            <a:blip r:embed="rId5"/>
            <a:srcRect l="531" t="12390"/>
            <a:stretch/>
          </p:blipFill>
          <p:spPr>
            <a:xfrm>
              <a:off x="1098411" y="1583254"/>
              <a:ext cx="1883545" cy="1001117"/>
            </a:xfrm>
            <a:prstGeom prst="rect">
              <a:avLst/>
            </a:prstGeom>
            <a:effectLst/>
          </p:spPr>
        </p:pic>
        <p:sp>
          <p:nvSpPr>
            <p:cNvPr id="57" name="Triangle 34">
              <a:extLst>
                <a:ext uri="{FF2B5EF4-FFF2-40B4-BE49-F238E27FC236}">
                  <a16:creationId xmlns:a16="http://schemas.microsoft.com/office/drawing/2014/main" id="{938133E7-369F-2653-6515-65C64E997EC4}"/>
                </a:ext>
              </a:extLst>
            </p:cNvPr>
            <p:cNvSpPr>
              <a:spLocks noChangeAspect="1"/>
            </p:cNvSpPr>
            <p:nvPr/>
          </p:nvSpPr>
          <p:spPr>
            <a:xfrm rot="10800000">
              <a:off x="1327055" y="1637896"/>
              <a:ext cx="144000" cy="124138"/>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iangle 35">
              <a:extLst>
                <a:ext uri="{FF2B5EF4-FFF2-40B4-BE49-F238E27FC236}">
                  <a16:creationId xmlns:a16="http://schemas.microsoft.com/office/drawing/2014/main" id="{11AC76AA-D5D6-8789-0411-85F0D0E3F26C}"/>
                </a:ext>
              </a:extLst>
            </p:cNvPr>
            <p:cNvSpPr>
              <a:spLocks noChangeAspect="1"/>
            </p:cNvSpPr>
            <p:nvPr/>
          </p:nvSpPr>
          <p:spPr>
            <a:xfrm rot="10800000">
              <a:off x="1689660" y="1779787"/>
              <a:ext cx="144000" cy="124138"/>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iangle 36">
              <a:extLst>
                <a:ext uri="{FF2B5EF4-FFF2-40B4-BE49-F238E27FC236}">
                  <a16:creationId xmlns:a16="http://schemas.microsoft.com/office/drawing/2014/main" id="{212E1C4E-8AAE-965E-7096-E4DEDA17A13F}"/>
                </a:ext>
              </a:extLst>
            </p:cNvPr>
            <p:cNvSpPr>
              <a:spLocks noChangeAspect="1"/>
            </p:cNvSpPr>
            <p:nvPr/>
          </p:nvSpPr>
          <p:spPr>
            <a:xfrm rot="10800000">
              <a:off x="2057524" y="1769274"/>
              <a:ext cx="144000" cy="124138"/>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iangle 37">
              <a:extLst>
                <a:ext uri="{FF2B5EF4-FFF2-40B4-BE49-F238E27FC236}">
                  <a16:creationId xmlns:a16="http://schemas.microsoft.com/office/drawing/2014/main" id="{55627959-3A12-3B50-ECA1-2B27F19A8FBA}"/>
                </a:ext>
              </a:extLst>
            </p:cNvPr>
            <p:cNvSpPr>
              <a:spLocks noChangeAspect="1"/>
            </p:cNvSpPr>
            <p:nvPr/>
          </p:nvSpPr>
          <p:spPr>
            <a:xfrm rot="10800000">
              <a:off x="1847404" y="1864494"/>
              <a:ext cx="144000" cy="124138"/>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iangle 38">
              <a:extLst>
                <a:ext uri="{FF2B5EF4-FFF2-40B4-BE49-F238E27FC236}">
                  <a16:creationId xmlns:a16="http://schemas.microsoft.com/office/drawing/2014/main" id="{BC331AA2-BA2A-F6BF-7AC1-52F1230B72B0}"/>
                </a:ext>
              </a:extLst>
            </p:cNvPr>
            <p:cNvSpPr>
              <a:spLocks noChangeAspect="1"/>
            </p:cNvSpPr>
            <p:nvPr/>
          </p:nvSpPr>
          <p:spPr>
            <a:xfrm rot="10800000">
              <a:off x="2004053" y="1939104"/>
              <a:ext cx="144000" cy="124138"/>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iangle 39">
              <a:extLst>
                <a:ext uri="{FF2B5EF4-FFF2-40B4-BE49-F238E27FC236}">
                  <a16:creationId xmlns:a16="http://schemas.microsoft.com/office/drawing/2014/main" id="{EDD9F7C4-14B5-619E-C70D-EEEEE8577C82}"/>
                </a:ext>
              </a:extLst>
            </p:cNvPr>
            <p:cNvSpPr>
              <a:spLocks noChangeAspect="1"/>
            </p:cNvSpPr>
            <p:nvPr/>
          </p:nvSpPr>
          <p:spPr>
            <a:xfrm rot="10800000">
              <a:off x="1521496" y="1737746"/>
              <a:ext cx="144000" cy="124138"/>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iangle 40">
              <a:extLst>
                <a:ext uri="{FF2B5EF4-FFF2-40B4-BE49-F238E27FC236}">
                  <a16:creationId xmlns:a16="http://schemas.microsoft.com/office/drawing/2014/main" id="{98B7D9F5-3AE6-8051-1F2E-9F4098DC71B8}"/>
                </a:ext>
              </a:extLst>
            </p:cNvPr>
            <p:cNvSpPr>
              <a:spLocks noChangeAspect="1"/>
            </p:cNvSpPr>
            <p:nvPr/>
          </p:nvSpPr>
          <p:spPr>
            <a:xfrm rot="10800000">
              <a:off x="1831551" y="2016269"/>
              <a:ext cx="144000" cy="124138"/>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 name="Immagine 10" descr="Immagine che contiene Carattere, Elementi grafici, logo, testo&#10;&#10;Il contenuto generato dall'IA potrebbe non essere corretto.">
            <a:extLst>
              <a:ext uri="{FF2B5EF4-FFF2-40B4-BE49-F238E27FC236}">
                <a16:creationId xmlns:a16="http://schemas.microsoft.com/office/drawing/2014/main" id="{56064B1A-F69A-1049-BB29-6B12B3D267A2}"/>
              </a:ext>
            </a:extLst>
          </p:cNvPr>
          <p:cNvPicPr>
            <a:picLocks noChangeAspect="1"/>
          </p:cNvPicPr>
          <p:nvPr/>
        </p:nvPicPr>
        <p:blipFill>
          <a:blip r:embed="rId6"/>
          <a:stretch>
            <a:fillRect/>
          </a:stretch>
        </p:blipFill>
        <p:spPr>
          <a:xfrm>
            <a:off x="181493" y="73783"/>
            <a:ext cx="1687500" cy="540000"/>
          </a:xfrm>
          <a:prstGeom prst="rect">
            <a:avLst/>
          </a:prstGeom>
        </p:spPr>
      </p:pic>
      <p:pic>
        <p:nvPicPr>
          <p:cNvPr id="32" name="Picture 2">
            <a:extLst>
              <a:ext uri="{FF2B5EF4-FFF2-40B4-BE49-F238E27FC236}">
                <a16:creationId xmlns:a16="http://schemas.microsoft.com/office/drawing/2014/main" id="{0E07D045-3A2C-9043-B6B7-F49C0F97FB3B}"/>
              </a:ext>
            </a:extLst>
          </p:cNvPr>
          <p:cNvPicPr>
            <a:picLocks noChangeAspect="1"/>
          </p:cNvPicPr>
          <p:nvPr/>
        </p:nvPicPr>
        <p:blipFill>
          <a:blip r:embed="rId7"/>
          <a:srcRect t="11537" b="6627"/>
          <a:stretch/>
        </p:blipFill>
        <p:spPr>
          <a:xfrm>
            <a:off x="9409193" y="73783"/>
            <a:ext cx="2599094" cy="540000"/>
          </a:xfrm>
          <a:prstGeom prst="rect">
            <a:avLst/>
          </a:prstGeom>
          <a:ln>
            <a:noFill/>
          </a:ln>
        </p:spPr>
      </p:pic>
    </p:spTree>
    <p:extLst>
      <p:ext uri="{BB962C8B-B14F-4D97-AF65-F5344CB8AC3E}">
        <p14:creationId xmlns:p14="http://schemas.microsoft.com/office/powerpoint/2010/main" val="420785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1.45833E-6 7.40741E-7 L 0.103 -0.09259 " pathEditMode="relative" rAng="0" ptsTypes="AA">
                                      <p:cBhvr>
                                        <p:cTn id="6" dur="1000" fill="hold"/>
                                        <p:tgtEl>
                                          <p:spTgt spid="83"/>
                                        </p:tgtEl>
                                        <p:attrNameLst>
                                          <p:attrName>ppt_x</p:attrName>
                                          <p:attrName>ppt_y</p:attrName>
                                        </p:attrNameLst>
                                      </p:cBhvr>
                                      <p:rCtr x="5143" y="-4630"/>
                                    </p:animMotion>
                                  </p:childTnLst>
                                </p:cTn>
                              </p:par>
                              <p:par>
                                <p:cTn id="7" presetID="6" presetClass="emph" presetSubtype="0" fill="hold" nodeType="withEffect">
                                  <p:stCondLst>
                                    <p:cond delay="0"/>
                                  </p:stCondLst>
                                  <p:childTnLst>
                                    <p:animScale>
                                      <p:cBhvr>
                                        <p:cTn id="8" dur="1000" fill="hold"/>
                                        <p:tgtEl>
                                          <p:spTgt spid="83"/>
                                        </p:tgtEl>
                                      </p:cBhvr>
                                      <p:by x="450000" y="450000"/>
                                    </p:animScale>
                                  </p:childTnLst>
                                </p:cTn>
                              </p:par>
                              <p:par>
                                <p:cTn id="9" presetID="9" presetClass="entr" presetSubtype="0" fill="hold" nodeType="with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dissolve">
                                      <p:cBhvr>
                                        <p:cTn id="1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887E1-BD9F-0EDF-C52B-5DCFB281AE34}"/>
            </a:ext>
          </a:extLst>
        </p:cNvPr>
        <p:cNvGrpSpPr/>
        <p:nvPr/>
      </p:nvGrpSpPr>
      <p:grpSpPr>
        <a:xfrm>
          <a:off x="0" y="0"/>
          <a:ext cx="0" cy="0"/>
          <a:chOff x="0" y="0"/>
          <a:chExt cx="0" cy="0"/>
        </a:xfrm>
      </p:grpSpPr>
      <p:sp>
        <p:nvSpPr>
          <p:cNvPr id="2" name="Right Arrow 1">
            <a:extLst>
              <a:ext uri="{FF2B5EF4-FFF2-40B4-BE49-F238E27FC236}">
                <a16:creationId xmlns:a16="http://schemas.microsoft.com/office/drawing/2014/main" id="{D12BA61E-6D5F-AE0A-FB29-3804764F9903}"/>
              </a:ext>
            </a:extLst>
          </p:cNvPr>
          <p:cNvSpPr/>
          <p:nvPr/>
        </p:nvSpPr>
        <p:spPr>
          <a:xfrm>
            <a:off x="5566549" y="4794824"/>
            <a:ext cx="5214571" cy="801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Individual educational sessions</a:t>
            </a:r>
          </a:p>
        </p:txBody>
      </p:sp>
      <p:grpSp>
        <p:nvGrpSpPr>
          <p:cNvPr id="24" name="Gruppo 23">
            <a:extLst>
              <a:ext uri="{FF2B5EF4-FFF2-40B4-BE49-F238E27FC236}">
                <a16:creationId xmlns:a16="http://schemas.microsoft.com/office/drawing/2014/main" id="{3EE385F6-CF49-939C-B416-6ECD94573D8C}"/>
              </a:ext>
            </a:extLst>
          </p:cNvPr>
          <p:cNvGrpSpPr/>
          <p:nvPr/>
        </p:nvGrpSpPr>
        <p:grpSpPr>
          <a:xfrm>
            <a:off x="4709746" y="5580979"/>
            <a:ext cx="7140855" cy="277000"/>
            <a:chOff x="2507848" y="5554083"/>
            <a:chExt cx="7140855" cy="277000"/>
          </a:xfrm>
        </p:grpSpPr>
        <p:sp>
          <p:nvSpPr>
            <p:cNvPr id="14" name="TextBox 13">
              <a:extLst>
                <a:ext uri="{FF2B5EF4-FFF2-40B4-BE49-F238E27FC236}">
                  <a16:creationId xmlns:a16="http://schemas.microsoft.com/office/drawing/2014/main" id="{76CF3C39-4EC4-6FFA-21DD-B0FC59888D9C}"/>
                </a:ext>
              </a:extLst>
            </p:cNvPr>
            <p:cNvSpPr txBox="1"/>
            <p:nvPr/>
          </p:nvSpPr>
          <p:spPr>
            <a:xfrm>
              <a:off x="2507848" y="5554084"/>
              <a:ext cx="1157496"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IN-HOSPITAL</a:t>
              </a:r>
            </a:p>
          </p:txBody>
        </p:sp>
        <p:sp>
          <p:nvSpPr>
            <p:cNvPr id="15" name="Rectangle 14">
              <a:extLst>
                <a:ext uri="{FF2B5EF4-FFF2-40B4-BE49-F238E27FC236}">
                  <a16:creationId xmlns:a16="http://schemas.microsoft.com/office/drawing/2014/main" id="{B5F744D3-CA6A-CAD6-F250-4C2633F69FAB}"/>
                </a:ext>
              </a:extLst>
            </p:cNvPr>
            <p:cNvSpPr/>
            <p:nvPr/>
          </p:nvSpPr>
          <p:spPr>
            <a:xfrm>
              <a:off x="3691517" y="5554084"/>
              <a:ext cx="269626" cy="276999"/>
            </a:xfrm>
            <a:prstGeom prst="rect">
              <a:avLst/>
            </a:prstGeom>
          </p:spPr>
          <p:txBody>
            <a:bodyPr wrap="none">
              <a:spAutoFit/>
            </a:bodyPr>
            <a:lstStyle/>
            <a:p>
              <a:r>
                <a:rPr lang="en-US" sz="1200" b="1" dirty="0">
                  <a:latin typeface="Arial" panose="020B0604020202020204" pitchFamily="34" charset="0"/>
                  <a:cs typeface="Arial" panose="020B0604020202020204" pitchFamily="34" charset="0"/>
                </a:rPr>
                <a:t>1</a:t>
              </a:r>
            </a:p>
          </p:txBody>
        </p:sp>
        <p:sp>
          <p:nvSpPr>
            <p:cNvPr id="16" name="Rectangle 15">
              <a:extLst>
                <a:ext uri="{FF2B5EF4-FFF2-40B4-BE49-F238E27FC236}">
                  <a16:creationId xmlns:a16="http://schemas.microsoft.com/office/drawing/2014/main" id="{9261A488-AEAE-79EC-9B3D-B93021DD0621}"/>
                </a:ext>
              </a:extLst>
            </p:cNvPr>
            <p:cNvSpPr/>
            <p:nvPr/>
          </p:nvSpPr>
          <p:spPr>
            <a:xfrm>
              <a:off x="3877906" y="5554084"/>
              <a:ext cx="312906" cy="276999"/>
            </a:xfrm>
            <a:prstGeom prst="rect">
              <a:avLst/>
            </a:prstGeom>
          </p:spPr>
          <p:txBody>
            <a:bodyPr wrap="none">
              <a:spAutoFit/>
            </a:bodyPr>
            <a:lstStyle/>
            <a:p>
              <a:r>
                <a:rPr lang="en-US" sz="1200" b="1" dirty="0">
                  <a:latin typeface="Arial" panose="020B0604020202020204" pitchFamily="34" charset="0"/>
                  <a:cs typeface="Arial" panose="020B0604020202020204" pitchFamily="34" charset="0"/>
                </a:rPr>
                <a:t>3 </a:t>
              </a:r>
            </a:p>
          </p:txBody>
        </p:sp>
        <p:sp>
          <p:nvSpPr>
            <p:cNvPr id="17" name="Rectangle 16">
              <a:extLst>
                <a:ext uri="{FF2B5EF4-FFF2-40B4-BE49-F238E27FC236}">
                  <a16:creationId xmlns:a16="http://schemas.microsoft.com/office/drawing/2014/main" id="{E987E1F2-8772-5FD2-E15C-08FB6B9D29C7}"/>
                </a:ext>
              </a:extLst>
            </p:cNvPr>
            <p:cNvSpPr/>
            <p:nvPr/>
          </p:nvSpPr>
          <p:spPr>
            <a:xfrm>
              <a:off x="4161076" y="5554084"/>
              <a:ext cx="269626" cy="276999"/>
            </a:xfrm>
            <a:prstGeom prst="rect">
              <a:avLst/>
            </a:prstGeom>
          </p:spPr>
          <p:txBody>
            <a:bodyPr wrap="none">
              <a:spAutoFit/>
            </a:bodyPr>
            <a:lstStyle/>
            <a:p>
              <a:r>
                <a:rPr lang="en-US" sz="1200" b="1" dirty="0">
                  <a:latin typeface="Arial" panose="020B0604020202020204" pitchFamily="34" charset="0"/>
                  <a:cs typeface="Arial" panose="020B0604020202020204" pitchFamily="34" charset="0"/>
                </a:rPr>
                <a:t>6</a:t>
              </a:r>
            </a:p>
          </p:txBody>
        </p:sp>
        <p:sp>
          <p:nvSpPr>
            <p:cNvPr id="18" name="Rectangle 17">
              <a:extLst>
                <a:ext uri="{FF2B5EF4-FFF2-40B4-BE49-F238E27FC236}">
                  <a16:creationId xmlns:a16="http://schemas.microsoft.com/office/drawing/2014/main" id="{8DB7DCAC-A0E7-6D48-869C-BD50DBF1D5CF}"/>
                </a:ext>
              </a:extLst>
            </p:cNvPr>
            <p:cNvSpPr/>
            <p:nvPr/>
          </p:nvSpPr>
          <p:spPr>
            <a:xfrm>
              <a:off x="4690750" y="5554084"/>
              <a:ext cx="354584" cy="276999"/>
            </a:xfrm>
            <a:prstGeom prst="rect">
              <a:avLst/>
            </a:prstGeom>
          </p:spPr>
          <p:txBody>
            <a:bodyPr wrap="none">
              <a:spAutoFit/>
            </a:bodyPr>
            <a:lstStyle/>
            <a:p>
              <a:r>
                <a:rPr lang="en-US" sz="1200" b="1" dirty="0">
                  <a:latin typeface="Arial" panose="020B0604020202020204" pitchFamily="34" charset="0"/>
                  <a:cs typeface="Arial" panose="020B0604020202020204" pitchFamily="34" charset="0"/>
                </a:rPr>
                <a:t>12</a:t>
              </a:r>
            </a:p>
          </p:txBody>
        </p:sp>
        <p:sp>
          <p:nvSpPr>
            <p:cNvPr id="19" name="Rectangle 18">
              <a:extLst>
                <a:ext uri="{FF2B5EF4-FFF2-40B4-BE49-F238E27FC236}">
                  <a16:creationId xmlns:a16="http://schemas.microsoft.com/office/drawing/2014/main" id="{E810AA16-09D4-6E66-FCB8-59E5B43058C5}"/>
                </a:ext>
              </a:extLst>
            </p:cNvPr>
            <p:cNvSpPr/>
            <p:nvPr/>
          </p:nvSpPr>
          <p:spPr>
            <a:xfrm>
              <a:off x="5774941" y="5554084"/>
              <a:ext cx="354584" cy="276999"/>
            </a:xfrm>
            <a:prstGeom prst="rect">
              <a:avLst/>
            </a:prstGeom>
          </p:spPr>
          <p:txBody>
            <a:bodyPr wrap="none">
              <a:spAutoFit/>
            </a:bodyPr>
            <a:lstStyle/>
            <a:p>
              <a:r>
                <a:rPr lang="en-US" sz="1200" b="1" dirty="0">
                  <a:latin typeface="Arial" panose="020B0604020202020204" pitchFamily="34" charset="0"/>
                  <a:cs typeface="Arial" panose="020B0604020202020204" pitchFamily="34" charset="0"/>
                </a:rPr>
                <a:t>24</a:t>
              </a:r>
            </a:p>
          </p:txBody>
        </p:sp>
        <p:sp>
          <p:nvSpPr>
            <p:cNvPr id="20" name="Rectangle 19">
              <a:extLst>
                <a:ext uri="{FF2B5EF4-FFF2-40B4-BE49-F238E27FC236}">
                  <a16:creationId xmlns:a16="http://schemas.microsoft.com/office/drawing/2014/main" id="{8EFDD0B4-7CF9-8A32-5DB0-3ABDA2CDE3ED}"/>
                </a:ext>
              </a:extLst>
            </p:cNvPr>
            <p:cNvSpPr/>
            <p:nvPr/>
          </p:nvSpPr>
          <p:spPr>
            <a:xfrm>
              <a:off x="6859132" y="5554084"/>
              <a:ext cx="354584" cy="276999"/>
            </a:xfrm>
            <a:prstGeom prst="rect">
              <a:avLst/>
            </a:prstGeom>
          </p:spPr>
          <p:txBody>
            <a:bodyPr wrap="none">
              <a:spAutoFit/>
            </a:bodyPr>
            <a:lstStyle/>
            <a:p>
              <a:r>
                <a:rPr lang="en-US" sz="1200" b="1" dirty="0">
                  <a:latin typeface="Arial" panose="020B0604020202020204" pitchFamily="34" charset="0"/>
                  <a:cs typeface="Arial" panose="020B0604020202020204" pitchFamily="34" charset="0"/>
                </a:rPr>
                <a:t>36</a:t>
              </a:r>
            </a:p>
          </p:txBody>
        </p:sp>
        <p:sp>
          <p:nvSpPr>
            <p:cNvPr id="21" name="Rectangle 20">
              <a:extLst>
                <a:ext uri="{FF2B5EF4-FFF2-40B4-BE49-F238E27FC236}">
                  <a16:creationId xmlns:a16="http://schemas.microsoft.com/office/drawing/2014/main" id="{6B1850C1-C7E5-7C5E-2988-AEBDCDDCBADE}"/>
                </a:ext>
              </a:extLst>
            </p:cNvPr>
            <p:cNvSpPr/>
            <p:nvPr/>
          </p:nvSpPr>
          <p:spPr>
            <a:xfrm>
              <a:off x="7943323" y="5554084"/>
              <a:ext cx="354584" cy="276999"/>
            </a:xfrm>
            <a:prstGeom prst="rect">
              <a:avLst/>
            </a:prstGeom>
          </p:spPr>
          <p:txBody>
            <a:bodyPr wrap="none">
              <a:spAutoFit/>
            </a:bodyPr>
            <a:lstStyle/>
            <a:p>
              <a:r>
                <a:rPr lang="en-US" sz="1200" b="1" dirty="0">
                  <a:latin typeface="Arial" panose="020B0604020202020204" pitchFamily="34" charset="0"/>
                  <a:cs typeface="Arial" panose="020B0604020202020204" pitchFamily="34" charset="0"/>
                </a:rPr>
                <a:t>48</a:t>
              </a:r>
            </a:p>
          </p:txBody>
        </p:sp>
        <p:sp>
          <p:nvSpPr>
            <p:cNvPr id="4" name="TextBox 3">
              <a:extLst>
                <a:ext uri="{FF2B5EF4-FFF2-40B4-BE49-F238E27FC236}">
                  <a16:creationId xmlns:a16="http://schemas.microsoft.com/office/drawing/2014/main" id="{6DA5C2F7-26B2-86F3-6453-336DDD57A492}"/>
                </a:ext>
              </a:extLst>
            </p:cNvPr>
            <p:cNvSpPr txBox="1"/>
            <p:nvPr/>
          </p:nvSpPr>
          <p:spPr>
            <a:xfrm>
              <a:off x="8797188" y="5554083"/>
              <a:ext cx="851515" cy="276999"/>
            </a:xfrm>
            <a:prstGeom prst="rect">
              <a:avLst/>
            </a:prstGeom>
            <a:noFill/>
          </p:spPr>
          <p:txBody>
            <a:bodyPr wrap="none" rtlCol="0">
              <a:spAutoFit/>
            </a:bodyPr>
            <a:lstStyle/>
            <a:p>
              <a:r>
                <a:rPr lang="en-US" sz="1200" b="1" i="1" dirty="0">
                  <a:latin typeface="Arial" panose="020B0604020202020204" pitchFamily="34" charset="0"/>
                  <a:cs typeface="Arial" panose="020B0604020202020204" pitchFamily="34" charset="0"/>
                </a:rPr>
                <a:t>MONTHS</a:t>
              </a:r>
            </a:p>
          </p:txBody>
        </p:sp>
      </p:grpSp>
      <p:grpSp>
        <p:nvGrpSpPr>
          <p:cNvPr id="3" name="Gruppo 2">
            <a:extLst>
              <a:ext uri="{FF2B5EF4-FFF2-40B4-BE49-F238E27FC236}">
                <a16:creationId xmlns:a16="http://schemas.microsoft.com/office/drawing/2014/main" id="{452F74EB-B3FF-93E1-4662-851229347565}"/>
              </a:ext>
            </a:extLst>
          </p:cNvPr>
          <p:cNvGrpSpPr/>
          <p:nvPr/>
        </p:nvGrpSpPr>
        <p:grpSpPr>
          <a:xfrm>
            <a:off x="524142" y="1121313"/>
            <a:ext cx="11160000" cy="146126"/>
            <a:chOff x="450178" y="1094758"/>
            <a:chExt cx="11160000" cy="146126"/>
          </a:xfrm>
        </p:grpSpPr>
        <p:cxnSp>
          <p:nvCxnSpPr>
            <p:cNvPr id="5" name="Straight Connector 6">
              <a:extLst>
                <a:ext uri="{FF2B5EF4-FFF2-40B4-BE49-F238E27FC236}">
                  <a16:creationId xmlns:a16="http://schemas.microsoft.com/office/drawing/2014/main" id="{0CA58698-905D-C0CF-7DAC-516A6D94804A}"/>
                </a:ext>
              </a:extLst>
            </p:cNvPr>
            <p:cNvCxnSpPr/>
            <p:nvPr/>
          </p:nvCxnSpPr>
          <p:spPr>
            <a:xfrm>
              <a:off x="450178" y="1094758"/>
              <a:ext cx="11160000" cy="0"/>
            </a:xfrm>
            <a:prstGeom prst="line">
              <a:avLst/>
            </a:prstGeom>
            <a:noFill/>
            <a:ln w="76200" cap="flat" cmpd="sng" algn="ctr">
              <a:solidFill>
                <a:srgbClr val="236EBC"/>
              </a:solidFill>
              <a:prstDash val="solid"/>
            </a:ln>
            <a:effectLst>
              <a:outerShdw blurRad="40000" dist="20000" dir="5400000" rotWithShape="0">
                <a:srgbClr val="000000">
                  <a:alpha val="38000"/>
                </a:srgbClr>
              </a:outerShdw>
            </a:effectLst>
          </p:spPr>
        </p:cxnSp>
        <p:cxnSp>
          <p:nvCxnSpPr>
            <p:cNvPr id="9" name="Straight Connector 7">
              <a:extLst>
                <a:ext uri="{FF2B5EF4-FFF2-40B4-BE49-F238E27FC236}">
                  <a16:creationId xmlns:a16="http://schemas.microsoft.com/office/drawing/2014/main" id="{C3A24CD0-C1F4-21B8-2C82-288B68B539D5}"/>
                </a:ext>
              </a:extLst>
            </p:cNvPr>
            <p:cNvCxnSpPr>
              <a:cxnSpLocks/>
            </p:cNvCxnSpPr>
            <p:nvPr/>
          </p:nvCxnSpPr>
          <p:spPr>
            <a:xfrm>
              <a:off x="450178" y="1240884"/>
              <a:ext cx="11160000" cy="0"/>
            </a:xfrm>
            <a:prstGeom prst="line">
              <a:avLst/>
            </a:prstGeom>
            <a:noFill/>
            <a:ln w="50800" cap="flat" cmpd="sng" algn="ctr">
              <a:solidFill>
                <a:srgbClr val="4EC4F9"/>
              </a:solidFill>
              <a:prstDash val="solid"/>
            </a:ln>
            <a:effectLst>
              <a:outerShdw blurRad="40000" dist="20000" dir="5400000" rotWithShape="0">
                <a:srgbClr val="000000">
                  <a:alpha val="38000"/>
                </a:srgbClr>
              </a:outerShdw>
            </a:effectLst>
          </p:spPr>
        </p:cxnSp>
      </p:grpSp>
      <p:sp>
        <p:nvSpPr>
          <p:cNvPr id="10" name="TextBox 5">
            <a:extLst>
              <a:ext uri="{FF2B5EF4-FFF2-40B4-BE49-F238E27FC236}">
                <a16:creationId xmlns:a16="http://schemas.microsoft.com/office/drawing/2014/main" id="{FFF625C8-C52D-D4C8-04AA-F7363F7D24A4}"/>
              </a:ext>
            </a:extLst>
          </p:cNvPr>
          <p:cNvSpPr txBox="1"/>
          <p:nvPr/>
        </p:nvSpPr>
        <p:spPr>
          <a:xfrm>
            <a:off x="9311" y="447"/>
            <a:ext cx="12192000" cy="1079783"/>
          </a:xfrm>
          <a:prstGeom prst="rect">
            <a:avLst/>
          </a:prstGeom>
          <a:noFill/>
        </p:spPr>
        <p:txBody>
          <a:bodyPr wrap="square" rtlCol="0" anchor="ctr" anchorCtr="0">
            <a:spAutoFit/>
          </a:bodyPr>
          <a:lstStyle/>
          <a:p>
            <a:pPr algn="ctr">
              <a:lnSpc>
                <a:spcPts val="4000"/>
              </a:lnSpc>
            </a:pPr>
            <a:r>
              <a:rPr lang="en-US" sz="3400" b="1" dirty="0">
                <a:solidFill>
                  <a:srgbClr val="0070C0"/>
                </a:solidFill>
                <a:latin typeface="Arial" panose="020B0604020202020204" pitchFamily="34" charset="0"/>
                <a:cs typeface="Arial" panose="020B0604020202020204" pitchFamily="34" charset="0"/>
              </a:rPr>
              <a:t>THE NURSE COORDINATED </a:t>
            </a:r>
          </a:p>
          <a:p>
            <a:pPr algn="ctr">
              <a:lnSpc>
                <a:spcPts val="3700"/>
              </a:lnSpc>
            </a:pPr>
            <a:r>
              <a:rPr lang="en-US" sz="3400" b="1" dirty="0">
                <a:solidFill>
                  <a:srgbClr val="0070C0"/>
                </a:solidFill>
                <a:latin typeface="Arial" panose="020B0604020202020204" pitchFamily="34" charset="0"/>
                <a:cs typeface="Arial" panose="020B0604020202020204" pitchFamily="34" charset="0"/>
              </a:rPr>
              <a:t>PREVENTION PROGRAM</a:t>
            </a:r>
          </a:p>
        </p:txBody>
      </p:sp>
      <p:pic>
        <p:nvPicPr>
          <p:cNvPr id="31" name="Immagine 10" descr="Immagine che contiene Carattere, Elementi grafici, logo, testo&#10;&#10;Il contenuto generato dall'IA potrebbe non essere corretto.">
            <a:extLst>
              <a:ext uri="{FF2B5EF4-FFF2-40B4-BE49-F238E27FC236}">
                <a16:creationId xmlns:a16="http://schemas.microsoft.com/office/drawing/2014/main" id="{777E551D-675E-124E-BDF0-DC9C8D55AD28}"/>
              </a:ext>
            </a:extLst>
          </p:cNvPr>
          <p:cNvPicPr>
            <a:picLocks noChangeAspect="1"/>
          </p:cNvPicPr>
          <p:nvPr/>
        </p:nvPicPr>
        <p:blipFill>
          <a:blip r:embed="rId3"/>
          <a:stretch>
            <a:fillRect/>
          </a:stretch>
        </p:blipFill>
        <p:spPr>
          <a:xfrm>
            <a:off x="181493" y="73783"/>
            <a:ext cx="1687500" cy="540000"/>
          </a:xfrm>
          <a:prstGeom prst="rect">
            <a:avLst/>
          </a:prstGeom>
        </p:spPr>
      </p:pic>
      <p:pic>
        <p:nvPicPr>
          <p:cNvPr id="32" name="Picture 2">
            <a:extLst>
              <a:ext uri="{FF2B5EF4-FFF2-40B4-BE49-F238E27FC236}">
                <a16:creationId xmlns:a16="http://schemas.microsoft.com/office/drawing/2014/main" id="{5C4BEF49-01CA-E14C-8A1B-52F1BD382E77}"/>
              </a:ext>
            </a:extLst>
          </p:cNvPr>
          <p:cNvPicPr>
            <a:picLocks noChangeAspect="1"/>
          </p:cNvPicPr>
          <p:nvPr/>
        </p:nvPicPr>
        <p:blipFill>
          <a:blip r:embed="rId4"/>
          <a:srcRect t="11537" b="6627"/>
          <a:stretch/>
        </p:blipFill>
        <p:spPr>
          <a:xfrm>
            <a:off x="9409193" y="73783"/>
            <a:ext cx="2599094" cy="540000"/>
          </a:xfrm>
          <a:prstGeom prst="rect">
            <a:avLst/>
          </a:prstGeom>
          <a:ln>
            <a:noFill/>
          </a:ln>
        </p:spPr>
      </p:pic>
      <p:pic>
        <p:nvPicPr>
          <p:cNvPr id="22" name="Picture 21">
            <a:extLst>
              <a:ext uri="{FF2B5EF4-FFF2-40B4-BE49-F238E27FC236}">
                <a16:creationId xmlns:a16="http://schemas.microsoft.com/office/drawing/2014/main" id="{8C2BA65F-CA36-194E-BFFD-49A32A3F3FEC}"/>
              </a:ext>
            </a:extLst>
          </p:cNvPr>
          <p:cNvPicPr>
            <a:picLocks noChangeAspect="1"/>
          </p:cNvPicPr>
          <p:nvPr/>
        </p:nvPicPr>
        <p:blipFill>
          <a:blip r:embed="rId5"/>
          <a:stretch>
            <a:fillRect/>
          </a:stretch>
        </p:blipFill>
        <p:spPr>
          <a:xfrm>
            <a:off x="595000" y="2344882"/>
            <a:ext cx="2799665" cy="2557630"/>
          </a:xfrm>
          <a:prstGeom prst="rect">
            <a:avLst/>
          </a:prstGeom>
        </p:spPr>
      </p:pic>
      <p:sp>
        <p:nvSpPr>
          <p:cNvPr id="6" name="TextBox 5">
            <a:extLst>
              <a:ext uri="{FF2B5EF4-FFF2-40B4-BE49-F238E27FC236}">
                <a16:creationId xmlns:a16="http://schemas.microsoft.com/office/drawing/2014/main" id="{1FA32DA9-FB53-C143-B143-E35C1F63D4E5}"/>
              </a:ext>
            </a:extLst>
          </p:cNvPr>
          <p:cNvSpPr txBox="1"/>
          <p:nvPr/>
        </p:nvSpPr>
        <p:spPr>
          <a:xfrm>
            <a:off x="1071344" y="1902143"/>
            <a:ext cx="2155398" cy="369332"/>
          </a:xfrm>
          <a:prstGeom prst="rect">
            <a:avLst/>
          </a:prstGeom>
          <a:noFill/>
        </p:spPr>
        <p:txBody>
          <a:bodyPr wrap="none" rtlCol="0">
            <a:spAutoFit/>
          </a:bodyPr>
          <a:lstStyle/>
          <a:p>
            <a:r>
              <a:rPr lang="it-IT" b="1" dirty="0">
                <a:solidFill>
                  <a:srgbClr val="002060"/>
                </a:solidFill>
                <a:latin typeface="Arial" panose="020B0604020202020204" pitchFamily="34" charset="0"/>
                <a:cs typeface="Arial" panose="020B0604020202020204" pitchFamily="34" charset="0"/>
              </a:rPr>
              <a:t>NURSE TRAINING</a:t>
            </a:r>
          </a:p>
        </p:txBody>
      </p:sp>
      <p:sp>
        <p:nvSpPr>
          <p:cNvPr id="7" name="Striped Right Arrow 6">
            <a:extLst>
              <a:ext uri="{FF2B5EF4-FFF2-40B4-BE49-F238E27FC236}">
                <a16:creationId xmlns:a16="http://schemas.microsoft.com/office/drawing/2014/main" id="{742F0DB8-3928-A447-A49A-CF371486DF57}"/>
              </a:ext>
            </a:extLst>
          </p:cNvPr>
          <p:cNvSpPr/>
          <p:nvPr/>
        </p:nvSpPr>
        <p:spPr>
          <a:xfrm>
            <a:off x="3513222" y="2662990"/>
            <a:ext cx="1522252" cy="697318"/>
          </a:xfrm>
          <a:prstGeom prst="stripedRigh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3" name="Picture 22">
            <a:extLst>
              <a:ext uri="{FF2B5EF4-FFF2-40B4-BE49-F238E27FC236}">
                <a16:creationId xmlns:a16="http://schemas.microsoft.com/office/drawing/2014/main" id="{6D6970A0-C741-3544-8DF7-7F61D15FD8E0}"/>
              </a:ext>
            </a:extLst>
          </p:cNvPr>
          <p:cNvPicPr>
            <a:picLocks noChangeAspect="1"/>
          </p:cNvPicPr>
          <p:nvPr/>
        </p:nvPicPr>
        <p:blipFill rotWithShape="1">
          <a:blip r:embed="rId6"/>
          <a:srcRect t="34160"/>
          <a:stretch/>
        </p:blipFill>
        <p:spPr>
          <a:xfrm>
            <a:off x="5154031" y="1664539"/>
            <a:ext cx="5768798" cy="3048328"/>
          </a:xfrm>
          <a:prstGeom prst="rect">
            <a:avLst/>
          </a:prstGeom>
        </p:spPr>
      </p:pic>
    </p:spTree>
    <p:extLst>
      <p:ext uri="{BB962C8B-B14F-4D97-AF65-F5344CB8AC3E}">
        <p14:creationId xmlns:p14="http://schemas.microsoft.com/office/powerpoint/2010/main" val="2883363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76D0E-F487-8BE3-903B-66129589066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7E70466-26E4-6E15-B6C7-2747E1A79DB9}"/>
              </a:ext>
            </a:extLst>
          </p:cNvPr>
          <p:cNvSpPr/>
          <p:nvPr/>
        </p:nvSpPr>
        <p:spPr>
          <a:xfrm>
            <a:off x="0" y="1363862"/>
            <a:ext cx="12192000" cy="369332"/>
          </a:xfrm>
          <a:prstGeom prst="rect">
            <a:avLst/>
          </a:prstGeom>
        </p:spPr>
        <p:txBody>
          <a:bodyPr wrap="square">
            <a:spAutoFit/>
          </a:bodyPr>
          <a:lstStyle/>
          <a:p>
            <a:pPr algn="ctr">
              <a:spcAft>
                <a:spcPts val="0"/>
              </a:spcAft>
            </a:pPr>
            <a:r>
              <a:rPr lang="en-US" b="1" dirty="0">
                <a:solidFill>
                  <a:srgbClr val="C00000"/>
                </a:solidFill>
                <a:latin typeface="Arial" panose="020B0604020202020204" pitchFamily="34" charset="0"/>
                <a:ea typeface="Times New Roman" panose="02020603050405020304" pitchFamily="18" charset="0"/>
              </a:rPr>
              <a:t>Composite of CV death, first occurrence of non-fatal MI, or non-fatal stroke at 7 years (MACE)</a:t>
            </a:r>
            <a:endParaRPr lang="it-IT" b="1" dirty="0">
              <a:solidFill>
                <a:srgbClr val="C00000"/>
              </a:solidFill>
              <a:latin typeface="Times New Roman" panose="02020603050405020304" pitchFamily="18" charset="0"/>
              <a:ea typeface="Times New Roman" panose="02020603050405020304" pitchFamily="18" charset="0"/>
            </a:endParaRPr>
          </a:p>
        </p:txBody>
      </p:sp>
      <p:grpSp>
        <p:nvGrpSpPr>
          <p:cNvPr id="5" name="Gruppo 4">
            <a:extLst>
              <a:ext uri="{FF2B5EF4-FFF2-40B4-BE49-F238E27FC236}">
                <a16:creationId xmlns:a16="http://schemas.microsoft.com/office/drawing/2014/main" id="{5CD96BBA-5444-011B-0052-1A71D60C3243}"/>
              </a:ext>
            </a:extLst>
          </p:cNvPr>
          <p:cNvGrpSpPr/>
          <p:nvPr/>
        </p:nvGrpSpPr>
        <p:grpSpPr>
          <a:xfrm>
            <a:off x="524142" y="1121313"/>
            <a:ext cx="11160000" cy="146126"/>
            <a:chOff x="450178" y="1094758"/>
            <a:chExt cx="11160000" cy="146126"/>
          </a:xfrm>
        </p:grpSpPr>
        <p:cxnSp>
          <p:nvCxnSpPr>
            <p:cNvPr id="6" name="Straight Connector 6">
              <a:extLst>
                <a:ext uri="{FF2B5EF4-FFF2-40B4-BE49-F238E27FC236}">
                  <a16:creationId xmlns:a16="http://schemas.microsoft.com/office/drawing/2014/main" id="{1D539EEF-D46A-3119-0B01-EEF32F42CB34}"/>
                </a:ext>
              </a:extLst>
            </p:cNvPr>
            <p:cNvCxnSpPr/>
            <p:nvPr/>
          </p:nvCxnSpPr>
          <p:spPr>
            <a:xfrm>
              <a:off x="450178" y="1094758"/>
              <a:ext cx="11160000" cy="0"/>
            </a:xfrm>
            <a:prstGeom prst="line">
              <a:avLst/>
            </a:prstGeom>
            <a:noFill/>
            <a:ln w="76200" cap="flat" cmpd="sng" algn="ctr">
              <a:solidFill>
                <a:srgbClr val="236EBC"/>
              </a:solidFill>
              <a:prstDash val="solid"/>
            </a:ln>
            <a:effectLst>
              <a:outerShdw blurRad="40000" dist="20000" dir="5400000" rotWithShape="0">
                <a:srgbClr val="000000">
                  <a:alpha val="38000"/>
                </a:srgbClr>
              </a:outerShdw>
            </a:effectLst>
          </p:spPr>
        </p:cxnSp>
        <p:cxnSp>
          <p:nvCxnSpPr>
            <p:cNvPr id="9" name="Straight Connector 7">
              <a:extLst>
                <a:ext uri="{FF2B5EF4-FFF2-40B4-BE49-F238E27FC236}">
                  <a16:creationId xmlns:a16="http://schemas.microsoft.com/office/drawing/2014/main" id="{6D513DA4-CED3-B6B4-0F0C-F1F292F46C79}"/>
                </a:ext>
              </a:extLst>
            </p:cNvPr>
            <p:cNvCxnSpPr>
              <a:cxnSpLocks/>
            </p:cNvCxnSpPr>
            <p:nvPr/>
          </p:nvCxnSpPr>
          <p:spPr>
            <a:xfrm>
              <a:off x="450178" y="1240884"/>
              <a:ext cx="11160000" cy="0"/>
            </a:xfrm>
            <a:prstGeom prst="line">
              <a:avLst/>
            </a:prstGeom>
            <a:noFill/>
            <a:ln w="50800" cap="flat" cmpd="sng" algn="ctr">
              <a:solidFill>
                <a:srgbClr val="4EC4F9"/>
              </a:solidFill>
              <a:prstDash val="solid"/>
            </a:ln>
            <a:effectLst>
              <a:outerShdw blurRad="40000" dist="20000" dir="5400000" rotWithShape="0">
                <a:srgbClr val="000000">
                  <a:alpha val="38000"/>
                </a:srgbClr>
              </a:outerShdw>
            </a:effectLst>
          </p:spPr>
        </p:cxnSp>
      </p:grpSp>
      <p:sp>
        <p:nvSpPr>
          <p:cNvPr id="10" name="TextBox 5">
            <a:extLst>
              <a:ext uri="{FF2B5EF4-FFF2-40B4-BE49-F238E27FC236}">
                <a16:creationId xmlns:a16="http://schemas.microsoft.com/office/drawing/2014/main" id="{694B5160-CB7F-D23A-8870-667F2FFB2FD5}"/>
              </a:ext>
            </a:extLst>
          </p:cNvPr>
          <p:cNvSpPr txBox="1"/>
          <p:nvPr/>
        </p:nvSpPr>
        <p:spPr>
          <a:xfrm>
            <a:off x="0" y="219914"/>
            <a:ext cx="12192000" cy="615553"/>
          </a:xfrm>
          <a:prstGeom prst="rect">
            <a:avLst/>
          </a:prstGeom>
          <a:noFill/>
        </p:spPr>
        <p:txBody>
          <a:bodyPr wrap="square" rtlCol="0" anchor="ctr" anchorCtr="0">
            <a:spAutoFit/>
          </a:bodyPr>
          <a:lstStyle/>
          <a:p>
            <a:pPr algn="ctr"/>
            <a:r>
              <a:rPr lang="en-US" sz="3400" b="1" dirty="0">
                <a:solidFill>
                  <a:srgbClr val="0070C0"/>
                </a:solidFill>
                <a:latin typeface="Arial" panose="020B0604020202020204" pitchFamily="34" charset="0"/>
                <a:cs typeface="Arial" panose="020B0604020202020204" pitchFamily="34" charset="0"/>
              </a:rPr>
              <a:t>PRIMARY ENDPOINT</a:t>
            </a:r>
          </a:p>
        </p:txBody>
      </p:sp>
      <p:pic>
        <p:nvPicPr>
          <p:cNvPr id="17" name="Immagine 16" descr="Immagine che contiene testo, linea, Diagramma, diagramma&#10;&#10;Il contenuto generato dall'IA potrebbe non essere corretto.">
            <a:extLst>
              <a:ext uri="{FF2B5EF4-FFF2-40B4-BE49-F238E27FC236}">
                <a16:creationId xmlns:a16="http://schemas.microsoft.com/office/drawing/2014/main" id="{FCAB7400-184B-717E-0EB9-5B82BECB1DF1}"/>
              </a:ext>
            </a:extLst>
          </p:cNvPr>
          <p:cNvPicPr>
            <a:picLocks noChangeAspect="1"/>
          </p:cNvPicPr>
          <p:nvPr/>
        </p:nvPicPr>
        <p:blipFill rotWithShape="1">
          <a:blip r:embed="rId3"/>
          <a:srcRect r="7968"/>
          <a:stretch/>
        </p:blipFill>
        <p:spPr>
          <a:xfrm>
            <a:off x="995886" y="1692917"/>
            <a:ext cx="9375157" cy="4351536"/>
          </a:xfrm>
          <a:prstGeom prst="rect">
            <a:avLst/>
          </a:prstGeom>
        </p:spPr>
      </p:pic>
      <p:pic>
        <p:nvPicPr>
          <p:cNvPr id="15" name="Immagine 14">
            <a:extLst>
              <a:ext uri="{FF2B5EF4-FFF2-40B4-BE49-F238E27FC236}">
                <a16:creationId xmlns:a16="http://schemas.microsoft.com/office/drawing/2014/main" id="{7B3CBA9F-E80B-E556-EB28-18884AD3D987}"/>
              </a:ext>
            </a:extLst>
          </p:cNvPr>
          <p:cNvPicPr>
            <a:picLocks noChangeAspect="1"/>
          </p:cNvPicPr>
          <p:nvPr/>
        </p:nvPicPr>
        <p:blipFill>
          <a:blip r:embed="rId4"/>
          <a:stretch>
            <a:fillRect/>
          </a:stretch>
        </p:blipFill>
        <p:spPr>
          <a:xfrm>
            <a:off x="2070842" y="2373406"/>
            <a:ext cx="3388664" cy="1245263"/>
          </a:xfrm>
          <a:prstGeom prst="rect">
            <a:avLst/>
          </a:prstGeom>
        </p:spPr>
      </p:pic>
      <p:sp>
        <p:nvSpPr>
          <p:cNvPr id="3" name="Rettangolo 2">
            <a:extLst>
              <a:ext uri="{FF2B5EF4-FFF2-40B4-BE49-F238E27FC236}">
                <a16:creationId xmlns:a16="http://schemas.microsoft.com/office/drawing/2014/main" id="{0F22BB36-1B02-1F51-AC79-9A3E2503185F}"/>
              </a:ext>
            </a:extLst>
          </p:cNvPr>
          <p:cNvSpPr/>
          <p:nvPr/>
        </p:nvSpPr>
        <p:spPr>
          <a:xfrm>
            <a:off x="1671720" y="2170285"/>
            <a:ext cx="3960159" cy="1761565"/>
          </a:xfrm>
          <a:prstGeom prst="rect">
            <a:avLst/>
          </a:prstGeom>
          <a:solidFill>
            <a:srgbClr val="DCEB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 name="Rettangolo 3">
            <a:extLst>
              <a:ext uri="{FF2B5EF4-FFF2-40B4-BE49-F238E27FC236}">
                <a16:creationId xmlns:a16="http://schemas.microsoft.com/office/drawing/2014/main" id="{77508AAA-D9C2-92D5-343C-F5273A6A9FD2}"/>
              </a:ext>
            </a:extLst>
          </p:cNvPr>
          <p:cNvSpPr/>
          <p:nvPr/>
        </p:nvSpPr>
        <p:spPr>
          <a:xfrm>
            <a:off x="1671720" y="4055760"/>
            <a:ext cx="8646833" cy="1237130"/>
          </a:xfrm>
          <a:prstGeom prst="rect">
            <a:avLst/>
          </a:prstGeom>
          <a:solidFill>
            <a:srgbClr val="DCEB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Figura a mano libera 17">
            <a:extLst>
              <a:ext uri="{FF2B5EF4-FFF2-40B4-BE49-F238E27FC236}">
                <a16:creationId xmlns:a16="http://schemas.microsoft.com/office/drawing/2014/main" id="{0B576BF2-EC03-D613-4C76-C99682F37390}"/>
              </a:ext>
            </a:extLst>
          </p:cNvPr>
          <p:cNvSpPr/>
          <p:nvPr/>
        </p:nvSpPr>
        <p:spPr>
          <a:xfrm>
            <a:off x="1770142" y="4504765"/>
            <a:ext cx="8544126" cy="687210"/>
          </a:xfrm>
          <a:custGeom>
            <a:avLst/>
            <a:gdLst>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03048 w 9626278"/>
              <a:gd name="connsiteY43" fmla="*/ 466849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45711 w 9626278"/>
              <a:gd name="connsiteY58" fmla="*/ 428266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070430 w 9626278"/>
              <a:gd name="connsiteY76" fmla="*/ 401259 h 706059"/>
              <a:gd name="connsiteX77" fmla="*/ 4089721 w 9626278"/>
              <a:gd name="connsiteY77" fmla="*/ 405117 h 706059"/>
              <a:gd name="connsiteX78" fmla="*/ 4112871 w 9626278"/>
              <a:gd name="connsiteY78" fmla="*/ 408975 h 706059"/>
              <a:gd name="connsiteX79" fmla="*/ 4062714 w 9626278"/>
              <a:gd name="connsiteY79" fmla="*/ 393542 h 706059"/>
              <a:gd name="connsiteX80" fmla="*/ 4074288 w 9626278"/>
              <a:gd name="connsiteY80" fmla="*/ 385826 h 706059"/>
              <a:gd name="connsiteX81" fmla="*/ 4093580 w 9626278"/>
              <a:gd name="connsiteY81" fmla="*/ 381968 h 706059"/>
              <a:gd name="connsiteX82" fmla="*/ 4109012 w 9626278"/>
              <a:gd name="connsiteY82" fmla="*/ 378109 h 706059"/>
              <a:gd name="connsiteX83" fmla="*/ 4190035 w 9626278"/>
              <a:gd name="connsiteY83" fmla="*/ 374251 h 706059"/>
              <a:gd name="connsiteX84" fmla="*/ 4267200 w 9626278"/>
              <a:gd name="connsiteY84" fmla="*/ 378109 h 706059"/>
              <a:gd name="connsiteX85" fmla="*/ 4332790 w 9626278"/>
              <a:gd name="connsiteY85" fmla="*/ 374251 h 706059"/>
              <a:gd name="connsiteX86" fmla="*/ 4352081 w 9626278"/>
              <a:gd name="connsiteY86" fmla="*/ 370393 h 706059"/>
              <a:gd name="connsiteX87" fmla="*/ 4436962 w 9626278"/>
              <a:gd name="connsiteY87" fmla="*/ 366535 h 706059"/>
              <a:gd name="connsiteX88" fmla="*/ 4456253 w 9626278"/>
              <a:gd name="connsiteY88" fmla="*/ 362676 h 706059"/>
              <a:gd name="connsiteX89" fmla="*/ 4533418 w 9626278"/>
              <a:gd name="connsiteY89" fmla="*/ 358818 h 706059"/>
              <a:gd name="connsiteX90" fmla="*/ 4548850 w 9626278"/>
              <a:gd name="connsiteY90" fmla="*/ 351102 h 706059"/>
              <a:gd name="connsiteX91" fmla="*/ 4564283 w 9626278"/>
              <a:gd name="connsiteY91" fmla="*/ 347243 h 706059"/>
              <a:gd name="connsiteX92" fmla="*/ 4575858 w 9626278"/>
              <a:gd name="connsiteY92" fmla="*/ 343385 h 706059"/>
              <a:gd name="connsiteX93" fmla="*/ 4583575 w 9626278"/>
              <a:gd name="connsiteY93" fmla="*/ 335669 h 706059"/>
              <a:gd name="connsiteX94" fmla="*/ 4595149 w 9626278"/>
              <a:gd name="connsiteY94" fmla="*/ 331811 h 706059"/>
              <a:gd name="connsiteX95" fmla="*/ 4660739 w 9626278"/>
              <a:gd name="connsiteY95" fmla="*/ 335669 h 706059"/>
              <a:gd name="connsiteX96" fmla="*/ 4714754 w 9626278"/>
              <a:gd name="connsiteY96" fmla="*/ 339527 h 706059"/>
              <a:gd name="connsiteX97" fmla="*/ 4764911 w 9626278"/>
              <a:gd name="connsiteY97" fmla="*/ 335669 h 706059"/>
              <a:gd name="connsiteX98" fmla="*/ 4911524 w 9626278"/>
              <a:gd name="connsiteY98" fmla="*/ 331811 h 706059"/>
              <a:gd name="connsiteX99" fmla="*/ 4919240 w 9626278"/>
              <a:gd name="connsiteY99" fmla="*/ 320236 h 706059"/>
              <a:gd name="connsiteX100" fmla="*/ 4926957 w 9626278"/>
              <a:gd name="connsiteY100" fmla="*/ 312519 h 706059"/>
              <a:gd name="connsiteX101" fmla="*/ 4938531 w 9626278"/>
              <a:gd name="connsiteY101" fmla="*/ 281654 h 706059"/>
              <a:gd name="connsiteX102" fmla="*/ 4946248 w 9626278"/>
              <a:gd name="connsiteY102" fmla="*/ 258504 h 706059"/>
              <a:gd name="connsiteX103" fmla="*/ 4953964 w 9626278"/>
              <a:gd name="connsiteY103" fmla="*/ 208347 h 706059"/>
              <a:gd name="connsiteX104" fmla="*/ 4957823 w 9626278"/>
              <a:gd name="connsiteY104" fmla="*/ 192914 h 706059"/>
              <a:gd name="connsiteX105" fmla="*/ 4961681 w 9626278"/>
              <a:gd name="connsiteY105" fmla="*/ 173623 h 706059"/>
              <a:gd name="connsiteX106" fmla="*/ 4973256 w 9626278"/>
              <a:gd name="connsiteY106" fmla="*/ 131183 h 706059"/>
              <a:gd name="connsiteX107" fmla="*/ 4992547 w 9626278"/>
              <a:gd name="connsiteY107" fmla="*/ 104175 h 706059"/>
              <a:gd name="connsiteX108" fmla="*/ 4996405 w 9626278"/>
              <a:gd name="connsiteY108" fmla="*/ 146616 h 706059"/>
              <a:gd name="connsiteX109" fmla="*/ 4992547 w 9626278"/>
              <a:gd name="connsiteY109" fmla="*/ 173623 h 706059"/>
              <a:gd name="connsiteX110" fmla="*/ 4980972 w 9626278"/>
              <a:gd name="connsiteY110" fmla="*/ 212206 h 706059"/>
              <a:gd name="connsiteX111" fmla="*/ 4965539 w 9626278"/>
              <a:gd name="connsiteY111" fmla="*/ 231497 h 706059"/>
              <a:gd name="connsiteX112" fmla="*/ 4953964 w 9626278"/>
              <a:gd name="connsiteY112" fmla="*/ 250788 h 706059"/>
              <a:gd name="connsiteX113" fmla="*/ 4946248 w 9626278"/>
              <a:gd name="connsiteY113" fmla="*/ 277795 h 706059"/>
              <a:gd name="connsiteX114" fmla="*/ 4946248 w 9626278"/>
              <a:gd name="connsiteY114" fmla="*/ 300945 h 706059"/>
              <a:gd name="connsiteX115" fmla="*/ 4961681 w 9626278"/>
              <a:gd name="connsiteY115" fmla="*/ 312519 h 706059"/>
              <a:gd name="connsiteX116" fmla="*/ 4977114 w 9626278"/>
              <a:gd name="connsiteY116" fmla="*/ 316378 h 706059"/>
              <a:gd name="connsiteX117" fmla="*/ 4984830 w 9626278"/>
              <a:gd name="connsiteY117" fmla="*/ 327952 h 706059"/>
              <a:gd name="connsiteX118" fmla="*/ 4988688 w 9626278"/>
              <a:gd name="connsiteY118" fmla="*/ 339527 h 706059"/>
              <a:gd name="connsiteX119" fmla="*/ 4996405 w 9626278"/>
              <a:gd name="connsiteY119" fmla="*/ 347243 h 706059"/>
              <a:gd name="connsiteX120" fmla="*/ 5015696 w 9626278"/>
              <a:gd name="connsiteY120" fmla="*/ 343385 h 706059"/>
              <a:gd name="connsiteX121" fmla="*/ 5011838 w 9626278"/>
              <a:gd name="connsiteY121" fmla="*/ 331811 h 706059"/>
              <a:gd name="connsiteX122" fmla="*/ 5050420 w 9626278"/>
              <a:gd name="connsiteY122" fmla="*/ 335669 h 706059"/>
              <a:gd name="connsiteX123" fmla="*/ 5081286 w 9626278"/>
              <a:gd name="connsiteY123" fmla="*/ 331811 h 706059"/>
              <a:gd name="connsiteX124" fmla="*/ 5100577 w 9626278"/>
              <a:gd name="connsiteY124" fmla="*/ 335669 h 706059"/>
              <a:gd name="connsiteX125" fmla="*/ 5150734 w 9626278"/>
              <a:gd name="connsiteY125" fmla="*/ 339527 h 706059"/>
              <a:gd name="connsiteX126" fmla="*/ 5162309 w 9626278"/>
              <a:gd name="connsiteY126" fmla="*/ 331811 h 706059"/>
              <a:gd name="connsiteX127" fmla="*/ 5170025 w 9626278"/>
              <a:gd name="connsiteY127" fmla="*/ 324094 h 706059"/>
              <a:gd name="connsiteX128" fmla="*/ 5220182 w 9626278"/>
              <a:gd name="connsiteY128" fmla="*/ 320236 h 706059"/>
              <a:gd name="connsiteX129" fmla="*/ 5285772 w 9626278"/>
              <a:gd name="connsiteY129" fmla="*/ 312519 h 706059"/>
              <a:gd name="connsiteX130" fmla="*/ 5316638 w 9626278"/>
              <a:gd name="connsiteY130" fmla="*/ 316378 h 706059"/>
              <a:gd name="connsiteX131" fmla="*/ 5347504 w 9626278"/>
              <a:gd name="connsiteY131" fmla="*/ 308661 h 706059"/>
              <a:gd name="connsiteX132" fmla="*/ 5359078 w 9626278"/>
              <a:gd name="connsiteY132" fmla="*/ 300945 h 706059"/>
              <a:gd name="connsiteX133" fmla="*/ 5424668 w 9626278"/>
              <a:gd name="connsiteY133" fmla="*/ 297087 h 706059"/>
              <a:gd name="connsiteX134" fmla="*/ 5513407 w 9626278"/>
              <a:gd name="connsiteY134" fmla="*/ 289370 h 706059"/>
              <a:gd name="connsiteX135" fmla="*/ 5540415 w 9626278"/>
              <a:gd name="connsiteY135" fmla="*/ 293228 h 706059"/>
              <a:gd name="connsiteX136" fmla="*/ 5578997 w 9626278"/>
              <a:gd name="connsiteY136" fmla="*/ 289370 h 706059"/>
              <a:gd name="connsiteX137" fmla="*/ 5606005 w 9626278"/>
              <a:gd name="connsiteY137" fmla="*/ 285512 h 706059"/>
              <a:gd name="connsiteX138" fmla="*/ 5640729 w 9626278"/>
              <a:gd name="connsiteY138" fmla="*/ 281654 h 706059"/>
              <a:gd name="connsiteX139" fmla="*/ 5721752 w 9626278"/>
              <a:gd name="connsiteY139" fmla="*/ 285512 h 706059"/>
              <a:gd name="connsiteX140" fmla="*/ 5733326 w 9626278"/>
              <a:gd name="connsiteY140" fmla="*/ 266221 h 706059"/>
              <a:gd name="connsiteX141" fmla="*/ 5748759 w 9626278"/>
              <a:gd name="connsiteY141" fmla="*/ 262362 h 706059"/>
              <a:gd name="connsiteX142" fmla="*/ 5795058 w 9626278"/>
              <a:gd name="connsiteY142" fmla="*/ 266221 h 706059"/>
              <a:gd name="connsiteX143" fmla="*/ 5841357 w 9626278"/>
              <a:gd name="connsiteY143" fmla="*/ 266221 h 706059"/>
              <a:gd name="connsiteX144" fmla="*/ 5922380 w 9626278"/>
              <a:gd name="connsiteY144" fmla="*/ 273937 h 706059"/>
              <a:gd name="connsiteX145" fmla="*/ 5937812 w 9626278"/>
              <a:gd name="connsiteY145" fmla="*/ 277795 h 706059"/>
              <a:gd name="connsiteX146" fmla="*/ 5984111 w 9626278"/>
              <a:gd name="connsiteY146" fmla="*/ 273937 h 706059"/>
              <a:gd name="connsiteX147" fmla="*/ 6007261 w 9626278"/>
              <a:gd name="connsiteY147" fmla="*/ 266221 h 706059"/>
              <a:gd name="connsiteX148" fmla="*/ 6022693 w 9626278"/>
              <a:gd name="connsiteY148" fmla="*/ 262362 h 706059"/>
              <a:gd name="connsiteX149" fmla="*/ 6034268 w 9626278"/>
              <a:gd name="connsiteY149" fmla="*/ 258504 h 706059"/>
              <a:gd name="connsiteX150" fmla="*/ 6177023 w 9626278"/>
              <a:gd name="connsiteY150" fmla="*/ 254646 h 706059"/>
              <a:gd name="connsiteX151" fmla="*/ 6211747 w 9626278"/>
              <a:gd name="connsiteY151" fmla="*/ 250788 h 706059"/>
              <a:gd name="connsiteX152" fmla="*/ 6234896 w 9626278"/>
              <a:gd name="connsiteY152" fmla="*/ 243071 h 706059"/>
              <a:gd name="connsiteX153" fmla="*/ 6265762 w 9626278"/>
              <a:gd name="connsiteY153" fmla="*/ 235355 h 706059"/>
              <a:gd name="connsiteX154" fmla="*/ 6288911 w 9626278"/>
              <a:gd name="connsiteY154" fmla="*/ 239213 h 706059"/>
              <a:gd name="connsiteX155" fmla="*/ 6300486 w 9626278"/>
              <a:gd name="connsiteY155" fmla="*/ 243071 h 706059"/>
              <a:gd name="connsiteX156" fmla="*/ 6323635 w 9626278"/>
              <a:gd name="connsiteY156" fmla="*/ 246930 h 706059"/>
              <a:gd name="connsiteX157" fmla="*/ 6393083 w 9626278"/>
              <a:gd name="connsiteY157" fmla="*/ 243071 h 706059"/>
              <a:gd name="connsiteX158" fmla="*/ 6420091 w 9626278"/>
              <a:gd name="connsiteY158" fmla="*/ 246930 h 706059"/>
              <a:gd name="connsiteX159" fmla="*/ 6466390 w 9626278"/>
              <a:gd name="connsiteY159" fmla="*/ 250788 h 706059"/>
              <a:gd name="connsiteX160" fmla="*/ 6508830 w 9626278"/>
              <a:gd name="connsiteY160" fmla="*/ 246930 h 706059"/>
              <a:gd name="connsiteX161" fmla="*/ 6470248 w 9626278"/>
              <a:gd name="connsiteY161" fmla="*/ 243071 h 706059"/>
              <a:gd name="connsiteX162" fmla="*/ 6443240 w 9626278"/>
              <a:gd name="connsiteY162" fmla="*/ 239213 h 706059"/>
              <a:gd name="connsiteX163" fmla="*/ 6477964 w 9626278"/>
              <a:gd name="connsiteY163" fmla="*/ 239213 h 706059"/>
              <a:gd name="connsiteX164" fmla="*/ 6512688 w 9626278"/>
              <a:gd name="connsiteY164" fmla="*/ 235355 h 706059"/>
              <a:gd name="connsiteX165" fmla="*/ 6574420 w 9626278"/>
              <a:gd name="connsiteY165" fmla="*/ 239213 h 706059"/>
              <a:gd name="connsiteX166" fmla="*/ 6605286 w 9626278"/>
              <a:gd name="connsiteY166" fmla="*/ 243071 h 706059"/>
              <a:gd name="connsiteX167" fmla="*/ 6647726 w 9626278"/>
              <a:gd name="connsiteY167" fmla="*/ 239213 h 706059"/>
              <a:gd name="connsiteX168" fmla="*/ 6736466 w 9626278"/>
              <a:gd name="connsiteY168" fmla="*/ 235355 h 706059"/>
              <a:gd name="connsiteX169" fmla="*/ 6748040 w 9626278"/>
              <a:gd name="connsiteY169" fmla="*/ 231497 h 706059"/>
              <a:gd name="connsiteX170" fmla="*/ 6763473 w 9626278"/>
              <a:gd name="connsiteY170" fmla="*/ 223780 h 706059"/>
              <a:gd name="connsiteX171" fmla="*/ 6825205 w 9626278"/>
              <a:gd name="connsiteY171" fmla="*/ 219922 h 706059"/>
              <a:gd name="connsiteX172" fmla="*/ 6859929 w 9626278"/>
              <a:gd name="connsiteY172" fmla="*/ 212206 h 706059"/>
              <a:gd name="connsiteX173" fmla="*/ 6883078 w 9626278"/>
              <a:gd name="connsiteY173" fmla="*/ 204489 h 706059"/>
              <a:gd name="connsiteX174" fmla="*/ 7002683 w 9626278"/>
              <a:gd name="connsiteY174" fmla="*/ 204489 h 706059"/>
              <a:gd name="connsiteX175" fmla="*/ 7014258 w 9626278"/>
              <a:gd name="connsiteY175" fmla="*/ 196773 h 706059"/>
              <a:gd name="connsiteX176" fmla="*/ 7041266 w 9626278"/>
              <a:gd name="connsiteY176" fmla="*/ 185198 h 706059"/>
              <a:gd name="connsiteX177" fmla="*/ 7126147 w 9626278"/>
              <a:gd name="connsiteY177" fmla="*/ 181340 h 706059"/>
              <a:gd name="connsiteX178" fmla="*/ 7168587 w 9626278"/>
              <a:gd name="connsiteY178" fmla="*/ 169765 h 706059"/>
              <a:gd name="connsiteX179" fmla="*/ 7184020 w 9626278"/>
              <a:gd name="connsiteY179" fmla="*/ 165907 h 706059"/>
              <a:gd name="connsiteX180" fmla="*/ 7218744 w 9626278"/>
              <a:gd name="connsiteY180" fmla="*/ 162049 h 706059"/>
              <a:gd name="connsiteX181" fmla="*/ 7230319 w 9626278"/>
              <a:gd name="connsiteY181" fmla="*/ 158190 h 706059"/>
              <a:gd name="connsiteX182" fmla="*/ 7241893 w 9626278"/>
              <a:gd name="connsiteY182" fmla="*/ 150474 h 706059"/>
              <a:gd name="connsiteX183" fmla="*/ 7322916 w 9626278"/>
              <a:gd name="connsiteY183" fmla="*/ 142757 h 706059"/>
              <a:gd name="connsiteX184" fmla="*/ 7403939 w 9626278"/>
              <a:gd name="connsiteY184" fmla="*/ 146616 h 706059"/>
              <a:gd name="connsiteX185" fmla="*/ 7596850 w 9626278"/>
              <a:gd name="connsiteY185" fmla="*/ 154332 h 706059"/>
              <a:gd name="connsiteX186" fmla="*/ 7643149 w 9626278"/>
              <a:gd name="connsiteY186" fmla="*/ 150474 h 706059"/>
              <a:gd name="connsiteX187" fmla="*/ 7658582 w 9626278"/>
              <a:gd name="connsiteY187" fmla="*/ 146616 h 706059"/>
              <a:gd name="connsiteX188" fmla="*/ 7666299 w 9626278"/>
              <a:gd name="connsiteY188" fmla="*/ 138899 h 706059"/>
              <a:gd name="connsiteX189" fmla="*/ 7674015 w 9626278"/>
              <a:gd name="connsiteY189" fmla="*/ 111892 h 706059"/>
              <a:gd name="connsiteX190" fmla="*/ 7689448 w 9626278"/>
              <a:gd name="connsiteY190" fmla="*/ 92600 h 706059"/>
              <a:gd name="connsiteX191" fmla="*/ 7697164 w 9626278"/>
              <a:gd name="connsiteY191" fmla="*/ 119608 h 706059"/>
              <a:gd name="connsiteX192" fmla="*/ 7693306 w 9626278"/>
              <a:gd name="connsiteY192" fmla="*/ 135041 h 706059"/>
              <a:gd name="connsiteX193" fmla="*/ 7697164 w 9626278"/>
              <a:gd name="connsiteY193" fmla="*/ 146616 h 706059"/>
              <a:gd name="connsiteX194" fmla="*/ 7708739 w 9626278"/>
              <a:gd name="connsiteY194" fmla="*/ 154332 h 706059"/>
              <a:gd name="connsiteX195" fmla="*/ 7735747 w 9626278"/>
              <a:gd name="connsiteY195" fmla="*/ 146616 h 706059"/>
              <a:gd name="connsiteX196" fmla="*/ 7743463 w 9626278"/>
              <a:gd name="connsiteY196" fmla="*/ 138899 h 706059"/>
              <a:gd name="connsiteX197" fmla="*/ 7735747 w 9626278"/>
              <a:gd name="connsiteY197" fmla="*/ 127324 h 706059"/>
              <a:gd name="connsiteX198" fmla="*/ 7812911 w 9626278"/>
              <a:gd name="connsiteY198" fmla="*/ 131183 h 706059"/>
              <a:gd name="connsiteX199" fmla="*/ 7882359 w 9626278"/>
              <a:gd name="connsiteY199" fmla="*/ 127324 h 706059"/>
              <a:gd name="connsiteX200" fmla="*/ 7890076 w 9626278"/>
              <a:gd name="connsiteY200" fmla="*/ 119608 h 706059"/>
              <a:gd name="connsiteX201" fmla="*/ 7959524 w 9626278"/>
              <a:gd name="connsiteY201" fmla="*/ 123466 h 706059"/>
              <a:gd name="connsiteX202" fmla="*/ 7963382 w 9626278"/>
              <a:gd name="connsiteY202" fmla="*/ 108033 h 706059"/>
              <a:gd name="connsiteX203" fmla="*/ 8013539 w 9626278"/>
              <a:gd name="connsiteY203" fmla="*/ 111892 h 706059"/>
              <a:gd name="connsiteX204" fmla="*/ 8028972 w 9626278"/>
              <a:gd name="connsiteY204" fmla="*/ 108033 h 706059"/>
              <a:gd name="connsiteX205" fmla="*/ 8063696 w 9626278"/>
              <a:gd name="connsiteY205" fmla="*/ 100317 h 706059"/>
              <a:gd name="connsiteX206" fmla="*/ 8079129 w 9626278"/>
              <a:gd name="connsiteY206" fmla="*/ 104175 h 706059"/>
              <a:gd name="connsiteX207" fmla="*/ 8090704 w 9626278"/>
              <a:gd name="connsiteY207" fmla="*/ 108033 h 706059"/>
              <a:gd name="connsiteX208" fmla="*/ 8144719 w 9626278"/>
              <a:gd name="connsiteY208" fmla="*/ 104175 h 706059"/>
              <a:gd name="connsiteX209" fmla="*/ 8221883 w 9626278"/>
              <a:gd name="connsiteY209" fmla="*/ 96459 h 706059"/>
              <a:gd name="connsiteX210" fmla="*/ 8248891 w 9626278"/>
              <a:gd name="connsiteY210" fmla="*/ 92600 h 706059"/>
              <a:gd name="connsiteX211" fmla="*/ 8310623 w 9626278"/>
              <a:gd name="connsiteY211" fmla="*/ 96459 h 706059"/>
              <a:gd name="connsiteX212" fmla="*/ 8322197 w 9626278"/>
              <a:gd name="connsiteY212" fmla="*/ 100317 h 706059"/>
              <a:gd name="connsiteX213" fmla="*/ 8345347 w 9626278"/>
              <a:gd name="connsiteY213" fmla="*/ 92600 h 706059"/>
              <a:gd name="connsiteX214" fmla="*/ 8360780 w 9626278"/>
              <a:gd name="connsiteY214" fmla="*/ 88742 h 706059"/>
              <a:gd name="connsiteX215" fmla="*/ 8457235 w 9626278"/>
              <a:gd name="connsiteY215" fmla="*/ 81026 h 706059"/>
              <a:gd name="connsiteX216" fmla="*/ 8484243 w 9626278"/>
              <a:gd name="connsiteY216" fmla="*/ 81026 h 706059"/>
              <a:gd name="connsiteX217" fmla="*/ 8561407 w 9626278"/>
              <a:gd name="connsiteY217" fmla="*/ 77168 h 706059"/>
              <a:gd name="connsiteX218" fmla="*/ 8626997 w 9626278"/>
              <a:gd name="connsiteY218" fmla="*/ 65593 h 706059"/>
              <a:gd name="connsiteX219" fmla="*/ 8673296 w 9626278"/>
              <a:gd name="connsiteY219" fmla="*/ 57876 h 706059"/>
              <a:gd name="connsiteX220" fmla="*/ 8831483 w 9626278"/>
              <a:gd name="connsiteY220" fmla="*/ 54018 h 706059"/>
              <a:gd name="connsiteX221" fmla="*/ 8954947 w 9626278"/>
              <a:gd name="connsiteY221" fmla="*/ 57876 h 706059"/>
              <a:gd name="connsiteX222" fmla="*/ 9070693 w 9626278"/>
              <a:gd name="connsiteY222" fmla="*/ 50160 h 706059"/>
              <a:gd name="connsiteX223" fmla="*/ 9205731 w 9626278"/>
              <a:gd name="connsiteY223" fmla="*/ 54018 h 706059"/>
              <a:gd name="connsiteX224" fmla="*/ 9232739 w 9626278"/>
              <a:gd name="connsiteY224" fmla="*/ 57876 h 706059"/>
              <a:gd name="connsiteX225" fmla="*/ 9298329 w 9626278"/>
              <a:gd name="connsiteY225" fmla="*/ 50160 h 706059"/>
              <a:gd name="connsiteX226" fmla="*/ 9333053 w 9626278"/>
              <a:gd name="connsiteY226" fmla="*/ 30869 h 706059"/>
              <a:gd name="connsiteX227" fmla="*/ 9344628 w 9626278"/>
              <a:gd name="connsiteY227" fmla="*/ 23152 h 706059"/>
              <a:gd name="connsiteX228" fmla="*/ 9433367 w 9626278"/>
              <a:gd name="connsiteY228" fmla="*/ 23152 h 706059"/>
              <a:gd name="connsiteX229" fmla="*/ 9460375 w 9626278"/>
              <a:gd name="connsiteY229" fmla="*/ 23152 h 706059"/>
              <a:gd name="connsiteX230" fmla="*/ 9479666 w 9626278"/>
              <a:gd name="connsiteY230" fmla="*/ 7719 h 706059"/>
              <a:gd name="connsiteX231" fmla="*/ 9518248 w 9626278"/>
              <a:gd name="connsiteY231" fmla="*/ 3861 h 706059"/>
              <a:gd name="connsiteX232" fmla="*/ 9626278 w 9626278"/>
              <a:gd name="connsiteY232"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03048 w 9626278"/>
              <a:gd name="connsiteY43" fmla="*/ 466849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45711 w 9626278"/>
              <a:gd name="connsiteY58" fmla="*/ 428266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070430 w 9626278"/>
              <a:gd name="connsiteY76" fmla="*/ 401259 h 706059"/>
              <a:gd name="connsiteX77" fmla="*/ 4089721 w 9626278"/>
              <a:gd name="connsiteY77" fmla="*/ 405117 h 706059"/>
              <a:gd name="connsiteX78" fmla="*/ 4062714 w 9626278"/>
              <a:gd name="connsiteY78" fmla="*/ 393542 h 706059"/>
              <a:gd name="connsiteX79" fmla="*/ 4074288 w 9626278"/>
              <a:gd name="connsiteY79" fmla="*/ 385826 h 706059"/>
              <a:gd name="connsiteX80" fmla="*/ 4093580 w 9626278"/>
              <a:gd name="connsiteY80" fmla="*/ 381968 h 706059"/>
              <a:gd name="connsiteX81" fmla="*/ 4109012 w 9626278"/>
              <a:gd name="connsiteY81" fmla="*/ 378109 h 706059"/>
              <a:gd name="connsiteX82" fmla="*/ 4190035 w 9626278"/>
              <a:gd name="connsiteY82" fmla="*/ 374251 h 706059"/>
              <a:gd name="connsiteX83" fmla="*/ 4267200 w 9626278"/>
              <a:gd name="connsiteY83" fmla="*/ 378109 h 706059"/>
              <a:gd name="connsiteX84" fmla="*/ 4332790 w 9626278"/>
              <a:gd name="connsiteY84" fmla="*/ 374251 h 706059"/>
              <a:gd name="connsiteX85" fmla="*/ 4352081 w 9626278"/>
              <a:gd name="connsiteY85" fmla="*/ 370393 h 706059"/>
              <a:gd name="connsiteX86" fmla="*/ 4436962 w 9626278"/>
              <a:gd name="connsiteY86" fmla="*/ 366535 h 706059"/>
              <a:gd name="connsiteX87" fmla="*/ 4456253 w 9626278"/>
              <a:gd name="connsiteY87" fmla="*/ 362676 h 706059"/>
              <a:gd name="connsiteX88" fmla="*/ 4533418 w 9626278"/>
              <a:gd name="connsiteY88" fmla="*/ 358818 h 706059"/>
              <a:gd name="connsiteX89" fmla="*/ 4548850 w 9626278"/>
              <a:gd name="connsiteY89" fmla="*/ 351102 h 706059"/>
              <a:gd name="connsiteX90" fmla="*/ 4564283 w 9626278"/>
              <a:gd name="connsiteY90" fmla="*/ 347243 h 706059"/>
              <a:gd name="connsiteX91" fmla="*/ 4575858 w 9626278"/>
              <a:gd name="connsiteY91" fmla="*/ 343385 h 706059"/>
              <a:gd name="connsiteX92" fmla="*/ 4583575 w 9626278"/>
              <a:gd name="connsiteY92" fmla="*/ 335669 h 706059"/>
              <a:gd name="connsiteX93" fmla="*/ 4595149 w 9626278"/>
              <a:gd name="connsiteY93" fmla="*/ 331811 h 706059"/>
              <a:gd name="connsiteX94" fmla="*/ 4660739 w 9626278"/>
              <a:gd name="connsiteY94" fmla="*/ 335669 h 706059"/>
              <a:gd name="connsiteX95" fmla="*/ 4714754 w 9626278"/>
              <a:gd name="connsiteY95" fmla="*/ 339527 h 706059"/>
              <a:gd name="connsiteX96" fmla="*/ 4764911 w 9626278"/>
              <a:gd name="connsiteY96" fmla="*/ 335669 h 706059"/>
              <a:gd name="connsiteX97" fmla="*/ 4911524 w 9626278"/>
              <a:gd name="connsiteY97" fmla="*/ 331811 h 706059"/>
              <a:gd name="connsiteX98" fmla="*/ 4919240 w 9626278"/>
              <a:gd name="connsiteY98" fmla="*/ 320236 h 706059"/>
              <a:gd name="connsiteX99" fmla="*/ 4926957 w 9626278"/>
              <a:gd name="connsiteY99" fmla="*/ 312519 h 706059"/>
              <a:gd name="connsiteX100" fmla="*/ 4938531 w 9626278"/>
              <a:gd name="connsiteY100" fmla="*/ 281654 h 706059"/>
              <a:gd name="connsiteX101" fmla="*/ 4946248 w 9626278"/>
              <a:gd name="connsiteY101" fmla="*/ 258504 h 706059"/>
              <a:gd name="connsiteX102" fmla="*/ 4953964 w 9626278"/>
              <a:gd name="connsiteY102" fmla="*/ 208347 h 706059"/>
              <a:gd name="connsiteX103" fmla="*/ 4957823 w 9626278"/>
              <a:gd name="connsiteY103" fmla="*/ 192914 h 706059"/>
              <a:gd name="connsiteX104" fmla="*/ 4961681 w 9626278"/>
              <a:gd name="connsiteY104" fmla="*/ 173623 h 706059"/>
              <a:gd name="connsiteX105" fmla="*/ 4973256 w 9626278"/>
              <a:gd name="connsiteY105" fmla="*/ 131183 h 706059"/>
              <a:gd name="connsiteX106" fmla="*/ 4992547 w 9626278"/>
              <a:gd name="connsiteY106" fmla="*/ 104175 h 706059"/>
              <a:gd name="connsiteX107" fmla="*/ 4996405 w 9626278"/>
              <a:gd name="connsiteY107" fmla="*/ 146616 h 706059"/>
              <a:gd name="connsiteX108" fmla="*/ 4992547 w 9626278"/>
              <a:gd name="connsiteY108" fmla="*/ 173623 h 706059"/>
              <a:gd name="connsiteX109" fmla="*/ 4980972 w 9626278"/>
              <a:gd name="connsiteY109" fmla="*/ 212206 h 706059"/>
              <a:gd name="connsiteX110" fmla="*/ 4965539 w 9626278"/>
              <a:gd name="connsiteY110" fmla="*/ 231497 h 706059"/>
              <a:gd name="connsiteX111" fmla="*/ 4953964 w 9626278"/>
              <a:gd name="connsiteY111" fmla="*/ 250788 h 706059"/>
              <a:gd name="connsiteX112" fmla="*/ 4946248 w 9626278"/>
              <a:gd name="connsiteY112" fmla="*/ 277795 h 706059"/>
              <a:gd name="connsiteX113" fmla="*/ 4946248 w 9626278"/>
              <a:gd name="connsiteY113" fmla="*/ 300945 h 706059"/>
              <a:gd name="connsiteX114" fmla="*/ 4961681 w 9626278"/>
              <a:gd name="connsiteY114" fmla="*/ 312519 h 706059"/>
              <a:gd name="connsiteX115" fmla="*/ 4977114 w 9626278"/>
              <a:gd name="connsiteY115" fmla="*/ 316378 h 706059"/>
              <a:gd name="connsiteX116" fmla="*/ 4984830 w 9626278"/>
              <a:gd name="connsiteY116" fmla="*/ 327952 h 706059"/>
              <a:gd name="connsiteX117" fmla="*/ 4988688 w 9626278"/>
              <a:gd name="connsiteY117" fmla="*/ 339527 h 706059"/>
              <a:gd name="connsiteX118" fmla="*/ 4996405 w 9626278"/>
              <a:gd name="connsiteY118" fmla="*/ 347243 h 706059"/>
              <a:gd name="connsiteX119" fmla="*/ 5015696 w 9626278"/>
              <a:gd name="connsiteY119" fmla="*/ 343385 h 706059"/>
              <a:gd name="connsiteX120" fmla="*/ 5011838 w 9626278"/>
              <a:gd name="connsiteY120" fmla="*/ 331811 h 706059"/>
              <a:gd name="connsiteX121" fmla="*/ 5050420 w 9626278"/>
              <a:gd name="connsiteY121" fmla="*/ 335669 h 706059"/>
              <a:gd name="connsiteX122" fmla="*/ 5081286 w 9626278"/>
              <a:gd name="connsiteY122" fmla="*/ 331811 h 706059"/>
              <a:gd name="connsiteX123" fmla="*/ 5100577 w 9626278"/>
              <a:gd name="connsiteY123" fmla="*/ 335669 h 706059"/>
              <a:gd name="connsiteX124" fmla="*/ 5150734 w 9626278"/>
              <a:gd name="connsiteY124" fmla="*/ 339527 h 706059"/>
              <a:gd name="connsiteX125" fmla="*/ 5162309 w 9626278"/>
              <a:gd name="connsiteY125" fmla="*/ 331811 h 706059"/>
              <a:gd name="connsiteX126" fmla="*/ 5170025 w 9626278"/>
              <a:gd name="connsiteY126" fmla="*/ 324094 h 706059"/>
              <a:gd name="connsiteX127" fmla="*/ 5220182 w 9626278"/>
              <a:gd name="connsiteY127" fmla="*/ 320236 h 706059"/>
              <a:gd name="connsiteX128" fmla="*/ 5285772 w 9626278"/>
              <a:gd name="connsiteY128" fmla="*/ 312519 h 706059"/>
              <a:gd name="connsiteX129" fmla="*/ 5316638 w 9626278"/>
              <a:gd name="connsiteY129" fmla="*/ 316378 h 706059"/>
              <a:gd name="connsiteX130" fmla="*/ 5347504 w 9626278"/>
              <a:gd name="connsiteY130" fmla="*/ 308661 h 706059"/>
              <a:gd name="connsiteX131" fmla="*/ 5359078 w 9626278"/>
              <a:gd name="connsiteY131" fmla="*/ 300945 h 706059"/>
              <a:gd name="connsiteX132" fmla="*/ 5424668 w 9626278"/>
              <a:gd name="connsiteY132" fmla="*/ 297087 h 706059"/>
              <a:gd name="connsiteX133" fmla="*/ 5513407 w 9626278"/>
              <a:gd name="connsiteY133" fmla="*/ 289370 h 706059"/>
              <a:gd name="connsiteX134" fmla="*/ 5540415 w 9626278"/>
              <a:gd name="connsiteY134" fmla="*/ 293228 h 706059"/>
              <a:gd name="connsiteX135" fmla="*/ 5578997 w 9626278"/>
              <a:gd name="connsiteY135" fmla="*/ 289370 h 706059"/>
              <a:gd name="connsiteX136" fmla="*/ 5606005 w 9626278"/>
              <a:gd name="connsiteY136" fmla="*/ 285512 h 706059"/>
              <a:gd name="connsiteX137" fmla="*/ 5640729 w 9626278"/>
              <a:gd name="connsiteY137" fmla="*/ 281654 h 706059"/>
              <a:gd name="connsiteX138" fmla="*/ 5721752 w 9626278"/>
              <a:gd name="connsiteY138" fmla="*/ 285512 h 706059"/>
              <a:gd name="connsiteX139" fmla="*/ 5733326 w 9626278"/>
              <a:gd name="connsiteY139" fmla="*/ 266221 h 706059"/>
              <a:gd name="connsiteX140" fmla="*/ 5748759 w 9626278"/>
              <a:gd name="connsiteY140" fmla="*/ 262362 h 706059"/>
              <a:gd name="connsiteX141" fmla="*/ 5795058 w 9626278"/>
              <a:gd name="connsiteY141" fmla="*/ 266221 h 706059"/>
              <a:gd name="connsiteX142" fmla="*/ 5841357 w 9626278"/>
              <a:gd name="connsiteY142" fmla="*/ 266221 h 706059"/>
              <a:gd name="connsiteX143" fmla="*/ 5922380 w 9626278"/>
              <a:gd name="connsiteY143" fmla="*/ 273937 h 706059"/>
              <a:gd name="connsiteX144" fmla="*/ 5937812 w 9626278"/>
              <a:gd name="connsiteY144" fmla="*/ 277795 h 706059"/>
              <a:gd name="connsiteX145" fmla="*/ 5984111 w 9626278"/>
              <a:gd name="connsiteY145" fmla="*/ 273937 h 706059"/>
              <a:gd name="connsiteX146" fmla="*/ 6007261 w 9626278"/>
              <a:gd name="connsiteY146" fmla="*/ 266221 h 706059"/>
              <a:gd name="connsiteX147" fmla="*/ 6022693 w 9626278"/>
              <a:gd name="connsiteY147" fmla="*/ 262362 h 706059"/>
              <a:gd name="connsiteX148" fmla="*/ 6034268 w 9626278"/>
              <a:gd name="connsiteY148" fmla="*/ 258504 h 706059"/>
              <a:gd name="connsiteX149" fmla="*/ 6177023 w 9626278"/>
              <a:gd name="connsiteY149" fmla="*/ 254646 h 706059"/>
              <a:gd name="connsiteX150" fmla="*/ 6211747 w 9626278"/>
              <a:gd name="connsiteY150" fmla="*/ 250788 h 706059"/>
              <a:gd name="connsiteX151" fmla="*/ 6234896 w 9626278"/>
              <a:gd name="connsiteY151" fmla="*/ 243071 h 706059"/>
              <a:gd name="connsiteX152" fmla="*/ 6265762 w 9626278"/>
              <a:gd name="connsiteY152" fmla="*/ 235355 h 706059"/>
              <a:gd name="connsiteX153" fmla="*/ 6288911 w 9626278"/>
              <a:gd name="connsiteY153" fmla="*/ 239213 h 706059"/>
              <a:gd name="connsiteX154" fmla="*/ 6300486 w 9626278"/>
              <a:gd name="connsiteY154" fmla="*/ 243071 h 706059"/>
              <a:gd name="connsiteX155" fmla="*/ 6323635 w 9626278"/>
              <a:gd name="connsiteY155" fmla="*/ 246930 h 706059"/>
              <a:gd name="connsiteX156" fmla="*/ 6393083 w 9626278"/>
              <a:gd name="connsiteY156" fmla="*/ 243071 h 706059"/>
              <a:gd name="connsiteX157" fmla="*/ 6420091 w 9626278"/>
              <a:gd name="connsiteY157" fmla="*/ 246930 h 706059"/>
              <a:gd name="connsiteX158" fmla="*/ 6466390 w 9626278"/>
              <a:gd name="connsiteY158" fmla="*/ 250788 h 706059"/>
              <a:gd name="connsiteX159" fmla="*/ 6508830 w 9626278"/>
              <a:gd name="connsiteY159" fmla="*/ 246930 h 706059"/>
              <a:gd name="connsiteX160" fmla="*/ 6470248 w 9626278"/>
              <a:gd name="connsiteY160" fmla="*/ 243071 h 706059"/>
              <a:gd name="connsiteX161" fmla="*/ 6443240 w 9626278"/>
              <a:gd name="connsiteY161" fmla="*/ 239213 h 706059"/>
              <a:gd name="connsiteX162" fmla="*/ 6477964 w 9626278"/>
              <a:gd name="connsiteY162" fmla="*/ 239213 h 706059"/>
              <a:gd name="connsiteX163" fmla="*/ 6512688 w 9626278"/>
              <a:gd name="connsiteY163" fmla="*/ 235355 h 706059"/>
              <a:gd name="connsiteX164" fmla="*/ 6574420 w 9626278"/>
              <a:gd name="connsiteY164" fmla="*/ 239213 h 706059"/>
              <a:gd name="connsiteX165" fmla="*/ 6605286 w 9626278"/>
              <a:gd name="connsiteY165" fmla="*/ 243071 h 706059"/>
              <a:gd name="connsiteX166" fmla="*/ 6647726 w 9626278"/>
              <a:gd name="connsiteY166" fmla="*/ 239213 h 706059"/>
              <a:gd name="connsiteX167" fmla="*/ 6736466 w 9626278"/>
              <a:gd name="connsiteY167" fmla="*/ 235355 h 706059"/>
              <a:gd name="connsiteX168" fmla="*/ 6748040 w 9626278"/>
              <a:gd name="connsiteY168" fmla="*/ 231497 h 706059"/>
              <a:gd name="connsiteX169" fmla="*/ 6763473 w 9626278"/>
              <a:gd name="connsiteY169" fmla="*/ 223780 h 706059"/>
              <a:gd name="connsiteX170" fmla="*/ 6825205 w 9626278"/>
              <a:gd name="connsiteY170" fmla="*/ 219922 h 706059"/>
              <a:gd name="connsiteX171" fmla="*/ 6859929 w 9626278"/>
              <a:gd name="connsiteY171" fmla="*/ 212206 h 706059"/>
              <a:gd name="connsiteX172" fmla="*/ 6883078 w 9626278"/>
              <a:gd name="connsiteY172" fmla="*/ 204489 h 706059"/>
              <a:gd name="connsiteX173" fmla="*/ 7002683 w 9626278"/>
              <a:gd name="connsiteY173" fmla="*/ 204489 h 706059"/>
              <a:gd name="connsiteX174" fmla="*/ 7014258 w 9626278"/>
              <a:gd name="connsiteY174" fmla="*/ 196773 h 706059"/>
              <a:gd name="connsiteX175" fmla="*/ 7041266 w 9626278"/>
              <a:gd name="connsiteY175" fmla="*/ 185198 h 706059"/>
              <a:gd name="connsiteX176" fmla="*/ 7126147 w 9626278"/>
              <a:gd name="connsiteY176" fmla="*/ 181340 h 706059"/>
              <a:gd name="connsiteX177" fmla="*/ 7168587 w 9626278"/>
              <a:gd name="connsiteY177" fmla="*/ 169765 h 706059"/>
              <a:gd name="connsiteX178" fmla="*/ 7184020 w 9626278"/>
              <a:gd name="connsiteY178" fmla="*/ 165907 h 706059"/>
              <a:gd name="connsiteX179" fmla="*/ 7218744 w 9626278"/>
              <a:gd name="connsiteY179" fmla="*/ 162049 h 706059"/>
              <a:gd name="connsiteX180" fmla="*/ 7230319 w 9626278"/>
              <a:gd name="connsiteY180" fmla="*/ 158190 h 706059"/>
              <a:gd name="connsiteX181" fmla="*/ 7241893 w 9626278"/>
              <a:gd name="connsiteY181" fmla="*/ 150474 h 706059"/>
              <a:gd name="connsiteX182" fmla="*/ 7322916 w 9626278"/>
              <a:gd name="connsiteY182" fmla="*/ 142757 h 706059"/>
              <a:gd name="connsiteX183" fmla="*/ 7403939 w 9626278"/>
              <a:gd name="connsiteY183" fmla="*/ 146616 h 706059"/>
              <a:gd name="connsiteX184" fmla="*/ 7596850 w 9626278"/>
              <a:gd name="connsiteY184" fmla="*/ 154332 h 706059"/>
              <a:gd name="connsiteX185" fmla="*/ 7643149 w 9626278"/>
              <a:gd name="connsiteY185" fmla="*/ 150474 h 706059"/>
              <a:gd name="connsiteX186" fmla="*/ 7658582 w 9626278"/>
              <a:gd name="connsiteY186" fmla="*/ 146616 h 706059"/>
              <a:gd name="connsiteX187" fmla="*/ 7666299 w 9626278"/>
              <a:gd name="connsiteY187" fmla="*/ 138899 h 706059"/>
              <a:gd name="connsiteX188" fmla="*/ 7674015 w 9626278"/>
              <a:gd name="connsiteY188" fmla="*/ 111892 h 706059"/>
              <a:gd name="connsiteX189" fmla="*/ 7689448 w 9626278"/>
              <a:gd name="connsiteY189" fmla="*/ 92600 h 706059"/>
              <a:gd name="connsiteX190" fmla="*/ 7697164 w 9626278"/>
              <a:gd name="connsiteY190" fmla="*/ 119608 h 706059"/>
              <a:gd name="connsiteX191" fmla="*/ 7693306 w 9626278"/>
              <a:gd name="connsiteY191" fmla="*/ 135041 h 706059"/>
              <a:gd name="connsiteX192" fmla="*/ 7697164 w 9626278"/>
              <a:gd name="connsiteY192" fmla="*/ 146616 h 706059"/>
              <a:gd name="connsiteX193" fmla="*/ 7708739 w 9626278"/>
              <a:gd name="connsiteY193" fmla="*/ 154332 h 706059"/>
              <a:gd name="connsiteX194" fmla="*/ 7735747 w 9626278"/>
              <a:gd name="connsiteY194" fmla="*/ 146616 h 706059"/>
              <a:gd name="connsiteX195" fmla="*/ 7743463 w 9626278"/>
              <a:gd name="connsiteY195" fmla="*/ 138899 h 706059"/>
              <a:gd name="connsiteX196" fmla="*/ 7735747 w 9626278"/>
              <a:gd name="connsiteY196" fmla="*/ 127324 h 706059"/>
              <a:gd name="connsiteX197" fmla="*/ 7812911 w 9626278"/>
              <a:gd name="connsiteY197" fmla="*/ 131183 h 706059"/>
              <a:gd name="connsiteX198" fmla="*/ 7882359 w 9626278"/>
              <a:gd name="connsiteY198" fmla="*/ 127324 h 706059"/>
              <a:gd name="connsiteX199" fmla="*/ 7890076 w 9626278"/>
              <a:gd name="connsiteY199" fmla="*/ 119608 h 706059"/>
              <a:gd name="connsiteX200" fmla="*/ 7959524 w 9626278"/>
              <a:gd name="connsiteY200" fmla="*/ 123466 h 706059"/>
              <a:gd name="connsiteX201" fmla="*/ 7963382 w 9626278"/>
              <a:gd name="connsiteY201" fmla="*/ 108033 h 706059"/>
              <a:gd name="connsiteX202" fmla="*/ 8013539 w 9626278"/>
              <a:gd name="connsiteY202" fmla="*/ 111892 h 706059"/>
              <a:gd name="connsiteX203" fmla="*/ 8028972 w 9626278"/>
              <a:gd name="connsiteY203" fmla="*/ 108033 h 706059"/>
              <a:gd name="connsiteX204" fmla="*/ 8063696 w 9626278"/>
              <a:gd name="connsiteY204" fmla="*/ 100317 h 706059"/>
              <a:gd name="connsiteX205" fmla="*/ 8079129 w 9626278"/>
              <a:gd name="connsiteY205" fmla="*/ 104175 h 706059"/>
              <a:gd name="connsiteX206" fmla="*/ 8090704 w 9626278"/>
              <a:gd name="connsiteY206" fmla="*/ 108033 h 706059"/>
              <a:gd name="connsiteX207" fmla="*/ 8144719 w 9626278"/>
              <a:gd name="connsiteY207" fmla="*/ 104175 h 706059"/>
              <a:gd name="connsiteX208" fmla="*/ 8221883 w 9626278"/>
              <a:gd name="connsiteY208" fmla="*/ 96459 h 706059"/>
              <a:gd name="connsiteX209" fmla="*/ 8248891 w 9626278"/>
              <a:gd name="connsiteY209" fmla="*/ 92600 h 706059"/>
              <a:gd name="connsiteX210" fmla="*/ 8310623 w 9626278"/>
              <a:gd name="connsiteY210" fmla="*/ 96459 h 706059"/>
              <a:gd name="connsiteX211" fmla="*/ 8322197 w 9626278"/>
              <a:gd name="connsiteY211" fmla="*/ 100317 h 706059"/>
              <a:gd name="connsiteX212" fmla="*/ 8345347 w 9626278"/>
              <a:gd name="connsiteY212" fmla="*/ 92600 h 706059"/>
              <a:gd name="connsiteX213" fmla="*/ 8360780 w 9626278"/>
              <a:gd name="connsiteY213" fmla="*/ 88742 h 706059"/>
              <a:gd name="connsiteX214" fmla="*/ 8457235 w 9626278"/>
              <a:gd name="connsiteY214" fmla="*/ 81026 h 706059"/>
              <a:gd name="connsiteX215" fmla="*/ 8484243 w 9626278"/>
              <a:gd name="connsiteY215" fmla="*/ 81026 h 706059"/>
              <a:gd name="connsiteX216" fmla="*/ 8561407 w 9626278"/>
              <a:gd name="connsiteY216" fmla="*/ 77168 h 706059"/>
              <a:gd name="connsiteX217" fmla="*/ 8626997 w 9626278"/>
              <a:gd name="connsiteY217" fmla="*/ 65593 h 706059"/>
              <a:gd name="connsiteX218" fmla="*/ 8673296 w 9626278"/>
              <a:gd name="connsiteY218" fmla="*/ 57876 h 706059"/>
              <a:gd name="connsiteX219" fmla="*/ 8831483 w 9626278"/>
              <a:gd name="connsiteY219" fmla="*/ 54018 h 706059"/>
              <a:gd name="connsiteX220" fmla="*/ 8954947 w 9626278"/>
              <a:gd name="connsiteY220" fmla="*/ 57876 h 706059"/>
              <a:gd name="connsiteX221" fmla="*/ 9070693 w 9626278"/>
              <a:gd name="connsiteY221" fmla="*/ 50160 h 706059"/>
              <a:gd name="connsiteX222" fmla="*/ 9205731 w 9626278"/>
              <a:gd name="connsiteY222" fmla="*/ 54018 h 706059"/>
              <a:gd name="connsiteX223" fmla="*/ 9232739 w 9626278"/>
              <a:gd name="connsiteY223" fmla="*/ 57876 h 706059"/>
              <a:gd name="connsiteX224" fmla="*/ 9298329 w 9626278"/>
              <a:gd name="connsiteY224" fmla="*/ 50160 h 706059"/>
              <a:gd name="connsiteX225" fmla="*/ 9333053 w 9626278"/>
              <a:gd name="connsiteY225" fmla="*/ 30869 h 706059"/>
              <a:gd name="connsiteX226" fmla="*/ 9344628 w 9626278"/>
              <a:gd name="connsiteY226" fmla="*/ 23152 h 706059"/>
              <a:gd name="connsiteX227" fmla="*/ 9433367 w 9626278"/>
              <a:gd name="connsiteY227" fmla="*/ 23152 h 706059"/>
              <a:gd name="connsiteX228" fmla="*/ 9460375 w 9626278"/>
              <a:gd name="connsiteY228" fmla="*/ 23152 h 706059"/>
              <a:gd name="connsiteX229" fmla="*/ 9479666 w 9626278"/>
              <a:gd name="connsiteY229" fmla="*/ 7719 h 706059"/>
              <a:gd name="connsiteX230" fmla="*/ 9518248 w 9626278"/>
              <a:gd name="connsiteY230" fmla="*/ 3861 h 706059"/>
              <a:gd name="connsiteX231" fmla="*/ 9626278 w 9626278"/>
              <a:gd name="connsiteY231"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03048 w 9626278"/>
              <a:gd name="connsiteY43" fmla="*/ 466849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45711 w 9626278"/>
              <a:gd name="connsiteY58" fmla="*/ 428266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070430 w 9626278"/>
              <a:gd name="connsiteY76" fmla="*/ 401259 h 706059"/>
              <a:gd name="connsiteX77" fmla="*/ 4089721 w 9626278"/>
              <a:gd name="connsiteY77" fmla="*/ 405117 h 706059"/>
              <a:gd name="connsiteX78" fmla="*/ 4062714 w 9626278"/>
              <a:gd name="connsiteY78" fmla="*/ 393542 h 706059"/>
              <a:gd name="connsiteX79" fmla="*/ 4093580 w 9626278"/>
              <a:gd name="connsiteY79" fmla="*/ 381968 h 706059"/>
              <a:gd name="connsiteX80" fmla="*/ 4109012 w 9626278"/>
              <a:gd name="connsiteY80" fmla="*/ 378109 h 706059"/>
              <a:gd name="connsiteX81" fmla="*/ 4190035 w 9626278"/>
              <a:gd name="connsiteY81" fmla="*/ 374251 h 706059"/>
              <a:gd name="connsiteX82" fmla="*/ 4267200 w 9626278"/>
              <a:gd name="connsiteY82" fmla="*/ 378109 h 706059"/>
              <a:gd name="connsiteX83" fmla="*/ 4332790 w 9626278"/>
              <a:gd name="connsiteY83" fmla="*/ 374251 h 706059"/>
              <a:gd name="connsiteX84" fmla="*/ 4352081 w 9626278"/>
              <a:gd name="connsiteY84" fmla="*/ 370393 h 706059"/>
              <a:gd name="connsiteX85" fmla="*/ 4436962 w 9626278"/>
              <a:gd name="connsiteY85" fmla="*/ 366535 h 706059"/>
              <a:gd name="connsiteX86" fmla="*/ 4456253 w 9626278"/>
              <a:gd name="connsiteY86" fmla="*/ 362676 h 706059"/>
              <a:gd name="connsiteX87" fmla="*/ 4533418 w 9626278"/>
              <a:gd name="connsiteY87" fmla="*/ 358818 h 706059"/>
              <a:gd name="connsiteX88" fmla="*/ 4548850 w 9626278"/>
              <a:gd name="connsiteY88" fmla="*/ 351102 h 706059"/>
              <a:gd name="connsiteX89" fmla="*/ 4564283 w 9626278"/>
              <a:gd name="connsiteY89" fmla="*/ 347243 h 706059"/>
              <a:gd name="connsiteX90" fmla="*/ 4575858 w 9626278"/>
              <a:gd name="connsiteY90" fmla="*/ 343385 h 706059"/>
              <a:gd name="connsiteX91" fmla="*/ 4583575 w 9626278"/>
              <a:gd name="connsiteY91" fmla="*/ 335669 h 706059"/>
              <a:gd name="connsiteX92" fmla="*/ 4595149 w 9626278"/>
              <a:gd name="connsiteY92" fmla="*/ 331811 h 706059"/>
              <a:gd name="connsiteX93" fmla="*/ 4660739 w 9626278"/>
              <a:gd name="connsiteY93" fmla="*/ 335669 h 706059"/>
              <a:gd name="connsiteX94" fmla="*/ 4714754 w 9626278"/>
              <a:gd name="connsiteY94" fmla="*/ 339527 h 706059"/>
              <a:gd name="connsiteX95" fmla="*/ 4764911 w 9626278"/>
              <a:gd name="connsiteY95" fmla="*/ 335669 h 706059"/>
              <a:gd name="connsiteX96" fmla="*/ 4911524 w 9626278"/>
              <a:gd name="connsiteY96" fmla="*/ 331811 h 706059"/>
              <a:gd name="connsiteX97" fmla="*/ 4919240 w 9626278"/>
              <a:gd name="connsiteY97" fmla="*/ 320236 h 706059"/>
              <a:gd name="connsiteX98" fmla="*/ 4926957 w 9626278"/>
              <a:gd name="connsiteY98" fmla="*/ 312519 h 706059"/>
              <a:gd name="connsiteX99" fmla="*/ 4938531 w 9626278"/>
              <a:gd name="connsiteY99" fmla="*/ 281654 h 706059"/>
              <a:gd name="connsiteX100" fmla="*/ 4946248 w 9626278"/>
              <a:gd name="connsiteY100" fmla="*/ 258504 h 706059"/>
              <a:gd name="connsiteX101" fmla="*/ 4953964 w 9626278"/>
              <a:gd name="connsiteY101" fmla="*/ 208347 h 706059"/>
              <a:gd name="connsiteX102" fmla="*/ 4957823 w 9626278"/>
              <a:gd name="connsiteY102" fmla="*/ 192914 h 706059"/>
              <a:gd name="connsiteX103" fmla="*/ 4961681 w 9626278"/>
              <a:gd name="connsiteY103" fmla="*/ 173623 h 706059"/>
              <a:gd name="connsiteX104" fmla="*/ 4973256 w 9626278"/>
              <a:gd name="connsiteY104" fmla="*/ 131183 h 706059"/>
              <a:gd name="connsiteX105" fmla="*/ 4992547 w 9626278"/>
              <a:gd name="connsiteY105" fmla="*/ 104175 h 706059"/>
              <a:gd name="connsiteX106" fmla="*/ 4996405 w 9626278"/>
              <a:gd name="connsiteY106" fmla="*/ 146616 h 706059"/>
              <a:gd name="connsiteX107" fmla="*/ 4992547 w 9626278"/>
              <a:gd name="connsiteY107" fmla="*/ 173623 h 706059"/>
              <a:gd name="connsiteX108" fmla="*/ 4980972 w 9626278"/>
              <a:gd name="connsiteY108" fmla="*/ 212206 h 706059"/>
              <a:gd name="connsiteX109" fmla="*/ 4965539 w 9626278"/>
              <a:gd name="connsiteY109" fmla="*/ 231497 h 706059"/>
              <a:gd name="connsiteX110" fmla="*/ 4953964 w 9626278"/>
              <a:gd name="connsiteY110" fmla="*/ 250788 h 706059"/>
              <a:gd name="connsiteX111" fmla="*/ 4946248 w 9626278"/>
              <a:gd name="connsiteY111" fmla="*/ 277795 h 706059"/>
              <a:gd name="connsiteX112" fmla="*/ 4946248 w 9626278"/>
              <a:gd name="connsiteY112" fmla="*/ 300945 h 706059"/>
              <a:gd name="connsiteX113" fmla="*/ 4961681 w 9626278"/>
              <a:gd name="connsiteY113" fmla="*/ 312519 h 706059"/>
              <a:gd name="connsiteX114" fmla="*/ 4977114 w 9626278"/>
              <a:gd name="connsiteY114" fmla="*/ 316378 h 706059"/>
              <a:gd name="connsiteX115" fmla="*/ 4984830 w 9626278"/>
              <a:gd name="connsiteY115" fmla="*/ 327952 h 706059"/>
              <a:gd name="connsiteX116" fmla="*/ 4988688 w 9626278"/>
              <a:gd name="connsiteY116" fmla="*/ 339527 h 706059"/>
              <a:gd name="connsiteX117" fmla="*/ 4996405 w 9626278"/>
              <a:gd name="connsiteY117" fmla="*/ 347243 h 706059"/>
              <a:gd name="connsiteX118" fmla="*/ 5015696 w 9626278"/>
              <a:gd name="connsiteY118" fmla="*/ 343385 h 706059"/>
              <a:gd name="connsiteX119" fmla="*/ 5011838 w 9626278"/>
              <a:gd name="connsiteY119" fmla="*/ 331811 h 706059"/>
              <a:gd name="connsiteX120" fmla="*/ 5050420 w 9626278"/>
              <a:gd name="connsiteY120" fmla="*/ 335669 h 706059"/>
              <a:gd name="connsiteX121" fmla="*/ 5081286 w 9626278"/>
              <a:gd name="connsiteY121" fmla="*/ 331811 h 706059"/>
              <a:gd name="connsiteX122" fmla="*/ 5100577 w 9626278"/>
              <a:gd name="connsiteY122" fmla="*/ 335669 h 706059"/>
              <a:gd name="connsiteX123" fmla="*/ 5150734 w 9626278"/>
              <a:gd name="connsiteY123" fmla="*/ 339527 h 706059"/>
              <a:gd name="connsiteX124" fmla="*/ 5162309 w 9626278"/>
              <a:gd name="connsiteY124" fmla="*/ 331811 h 706059"/>
              <a:gd name="connsiteX125" fmla="*/ 5170025 w 9626278"/>
              <a:gd name="connsiteY125" fmla="*/ 324094 h 706059"/>
              <a:gd name="connsiteX126" fmla="*/ 5220182 w 9626278"/>
              <a:gd name="connsiteY126" fmla="*/ 320236 h 706059"/>
              <a:gd name="connsiteX127" fmla="*/ 5285772 w 9626278"/>
              <a:gd name="connsiteY127" fmla="*/ 312519 h 706059"/>
              <a:gd name="connsiteX128" fmla="*/ 5316638 w 9626278"/>
              <a:gd name="connsiteY128" fmla="*/ 316378 h 706059"/>
              <a:gd name="connsiteX129" fmla="*/ 5347504 w 9626278"/>
              <a:gd name="connsiteY129" fmla="*/ 308661 h 706059"/>
              <a:gd name="connsiteX130" fmla="*/ 5359078 w 9626278"/>
              <a:gd name="connsiteY130" fmla="*/ 300945 h 706059"/>
              <a:gd name="connsiteX131" fmla="*/ 5424668 w 9626278"/>
              <a:gd name="connsiteY131" fmla="*/ 297087 h 706059"/>
              <a:gd name="connsiteX132" fmla="*/ 5513407 w 9626278"/>
              <a:gd name="connsiteY132" fmla="*/ 289370 h 706059"/>
              <a:gd name="connsiteX133" fmla="*/ 5540415 w 9626278"/>
              <a:gd name="connsiteY133" fmla="*/ 293228 h 706059"/>
              <a:gd name="connsiteX134" fmla="*/ 5578997 w 9626278"/>
              <a:gd name="connsiteY134" fmla="*/ 289370 h 706059"/>
              <a:gd name="connsiteX135" fmla="*/ 5606005 w 9626278"/>
              <a:gd name="connsiteY135" fmla="*/ 285512 h 706059"/>
              <a:gd name="connsiteX136" fmla="*/ 5640729 w 9626278"/>
              <a:gd name="connsiteY136" fmla="*/ 281654 h 706059"/>
              <a:gd name="connsiteX137" fmla="*/ 5721752 w 9626278"/>
              <a:gd name="connsiteY137" fmla="*/ 285512 h 706059"/>
              <a:gd name="connsiteX138" fmla="*/ 5733326 w 9626278"/>
              <a:gd name="connsiteY138" fmla="*/ 266221 h 706059"/>
              <a:gd name="connsiteX139" fmla="*/ 5748759 w 9626278"/>
              <a:gd name="connsiteY139" fmla="*/ 262362 h 706059"/>
              <a:gd name="connsiteX140" fmla="*/ 5795058 w 9626278"/>
              <a:gd name="connsiteY140" fmla="*/ 266221 h 706059"/>
              <a:gd name="connsiteX141" fmla="*/ 5841357 w 9626278"/>
              <a:gd name="connsiteY141" fmla="*/ 266221 h 706059"/>
              <a:gd name="connsiteX142" fmla="*/ 5922380 w 9626278"/>
              <a:gd name="connsiteY142" fmla="*/ 273937 h 706059"/>
              <a:gd name="connsiteX143" fmla="*/ 5937812 w 9626278"/>
              <a:gd name="connsiteY143" fmla="*/ 277795 h 706059"/>
              <a:gd name="connsiteX144" fmla="*/ 5984111 w 9626278"/>
              <a:gd name="connsiteY144" fmla="*/ 273937 h 706059"/>
              <a:gd name="connsiteX145" fmla="*/ 6007261 w 9626278"/>
              <a:gd name="connsiteY145" fmla="*/ 266221 h 706059"/>
              <a:gd name="connsiteX146" fmla="*/ 6022693 w 9626278"/>
              <a:gd name="connsiteY146" fmla="*/ 262362 h 706059"/>
              <a:gd name="connsiteX147" fmla="*/ 6034268 w 9626278"/>
              <a:gd name="connsiteY147" fmla="*/ 258504 h 706059"/>
              <a:gd name="connsiteX148" fmla="*/ 6177023 w 9626278"/>
              <a:gd name="connsiteY148" fmla="*/ 254646 h 706059"/>
              <a:gd name="connsiteX149" fmla="*/ 6211747 w 9626278"/>
              <a:gd name="connsiteY149" fmla="*/ 250788 h 706059"/>
              <a:gd name="connsiteX150" fmla="*/ 6234896 w 9626278"/>
              <a:gd name="connsiteY150" fmla="*/ 243071 h 706059"/>
              <a:gd name="connsiteX151" fmla="*/ 6265762 w 9626278"/>
              <a:gd name="connsiteY151" fmla="*/ 235355 h 706059"/>
              <a:gd name="connsiteX152" fmla="*/ 6288911 w 9626278"/>
              <a:gd name="connsiteY152" fmla="*/ 239213 h 706059"/>
              <a:gd name="connsiteX153" fmla="*/ 6300486 w 9626278"/>
              <a:gd name="connsiteY153" fmla="*/ 243071 h 706059"/>
              <a:gd name="connsiteX154" fmla="*/ 6323635 w 9626278"/>
              <a:gd name="connsiteY154" fmla="*/ 246930 h 706059"/>
              <a:gd name="connsiteX155" fmla="*/ 6393083 w 9626278"/>
              <a:gd name="connsiteY155" fmla="*/ 243071 h 706059"/>
              <a:gd name="connsiteX156" fmla="*/ 6420091 w 9626278"/>
              <a:gd name="connsiteY156" fmla="*/ 246930 h 706059"/>
              <a:gd name="connsiteX157" fmla="*/ 6466390 w 9626278"/>
              <a:gd name="connsiteY157" fmla="*/ 250788 h 706059"/>
              <a:gd name="connsiteX158" fmla="*/ 6508830 w 9626278"/>
              <a:gd name="connsiteY158" fmla="*/ 246930 h 706059"/>
              <a:gd name="connsiteX159" fmla="*/ 6470248 w 9626278"/>
              <a:gd name="connsiteY159" fmla="*/ 243071 h 706059"/>
              <a:gd name="connsiteX160" fmla="*/ 6443240 w 9626278"/>
              <a:gd name="connsiteY160" fmla="*/ 239213 h 706059"/>
              <a:gd name="connsiteX161" fmla="*/ 6477964 w 9626278"/>
              <a:gd name="connsiteY161" fmla="*/ 239213 h 706059"/>
              <a:gd name="connsiteX162" fmla="*/ 6512688 w 9626278"/>
              <a:gd name="connsiteY162" fmla="*/ 235355 h 706059"/>
              <a:gd name="connsiteX163" fmla="*/ 6574420 w 9626278"/>
              <a:gd name="connsiteY163" fmla="*/ 239213 h 706059"/>
              <a:gd name="connsiteX164" fmla="*/ 6605286 w 9626278"/>
              <a:gd name="connsiteY164" fmla="*/ 243071 h 706059"/>
              <a:gd name="connsiteX165" fmla="*/ 6647726 w 9626278"/>
              <a:gd name="connsiteY165" fmla="*/ 239213 h 706059"/>
              <a:gd name="connsiteX166" fmla="*/ 6736466 w 9626278"/>
              <a:gd name="connsiteY166" fmla="*/ 235355 h 706059"/>
              <a:gd name="connsiteX167" fmla="*/ 6748040 w 9626278"/>
              <a:gd name="connsiteY167" fmla="*/ 231497 h 706059"/>
              <a:gd name="connsiteX168" fmla="*/ 6763473 w 9626278"/>
              <a:gd name="connsiteY168" fmla="*/ 223780 h 706059"/>
              <a:gd name="connsiteX169" fmla="*/ 6825205 w 9626278"/>
              <a:gd name="connsiteY169" fmla="*/ 219922 h 706059"/>
              <a:gd name="connsiteX170" fmla="*/ 6859929 w 9626278"/>
              <a:gd name="connsiteY170" fmla="*/ 212206 h 706059"/>
              <a:gd name="connsiteX171" fmla="*/ 6883078 w 9626278"/>
              <a:gd name="connsiteY171" fmla="*/ 204489 h 706059"/>
              <a:gd name="connsiteX172" fmla="*/ 7002683 w 9626278"/>
              <a:gd name="connsiteY172" fmla="*/ 204489 h 706059"/>
              <a:gd name="connsiteX173" fmla="*/ 7014258 w 9626278"/>
              <a:gd name="connsiteY173" fmla="*/ 196773 h 706059"/>
              <a:gd name="connsiteX174" fmla="*/ 7041266 w 9626278"/>
              <a:gd name="connsiteY174" fmla="*/ 185198 h 706059"/>
              <a:gd name="connsiteX175" fmla="*/ 7126147 w 9626278"/>
              <a:gd name="connsiteY175" fmla="*/ 181340 h 706059"/>
              <a:gd name="connsiteX176" fmla="*/ 7168587 w 9626278"/>
              <a:gd name="connsiteY176" fmla="*/ 169765 h 706059"/>
              <a:gd name="connsiteX177" fmla="*/ 7184020 w 9626278"/>
              <a:gd name="connsiteY177" fmla="*/ 165907 h 706059"/>
              <a:gd name="connsiteX178" fmla="*/ 7218744 w 9626278"/>
              <a:gd name="connsiteY178" fmla="*/ 162049 h 706059"/>
              <a:gd name="connsiteX179" fmla="*/ 7230319 w 9626278"/>
              <a:gd name="connsiteY179" fmla="*/ 158190 h 706059"/>
              <a:gd name="connsiteX180" fmla="*/ 7241893 w 9626278"/>
              <a:gd name="connsiteY180" fmla="*/ 150474 h 706059"/>
              <a:gd name="connsiteX181" fmla="*/ 7322916 w 9626278"/>
              <a:gd name="connsiteY181" fmla="*/ 142757 h 706059"/>
              <a:gd name="connsiteX182" fmla="*/ 7403939 w 9626278"/>
              <a:gd name="connsiteY182" fmla="*/ 146616 h 706059"/>
              <a:gd name="connsiteX183" fmla="*/ 7596850 w 9626278"/>
              <a:gd name="connsiteY183" fmla="*/ 154332 h 706059"/>
              <a:gd name="connsiteX184" fmla="*/ 7643149 w 9626278"/>
              <a:gd name="connsiteY184" fmla="*/ 150474 h 706059"/>
              <a:gd name="connsiteX185" fmla="*/ 7658582 w 9626278"/>
              <a:gd name="connsiteY185" fmla="*/ 146616 h 706059"/>
              <a:gd name="connsiteX186" fmla="*/ 7666299 w 9626278"/>
              <a:gd name="connsiteY186" fmla="*/ 138899 h 706059"/>
              <a:gd name="connsiteX187" fmla="*/ 7674015 w 9626278"/>
              <a:gd name="connsiteY187" fmla="*/ 111892 h 706059"/>
              <a:gd name="connsiteX188" fmla="*/ 7689448 w 9626278"/>
              <a:gd name="connsiteY188" fmla="*/ 92600 h 706059"/>
              <a:gd name="connsiteX189" fmla="*/ 7697164 w 9626278"/>
              <a:gd name="connsiteY189" fmla="*/ 119608 h 706059"/>
              <a:gd name="connsiteX190" fmla="*/ 7693306 w 9626278"/>
              <a:gd name="connsiteY190" fmla="*/ 135041 h 706059"/>
              <a:gd name="connsiteX191" fmla="*/ 7697164 w 9626278"/>
              <a:gd name="connsiteY191" fmla="*/ 146616 h 706059"/>
              <a:gd name="connsiteX192" fmla="*/ 7708739 w 9626278"/>
              <a:gd name="connsiteY192" fmla="*/ 154332 h 706059"/>
              <a:gd name="connsiteX193" fmla="*/ 7735747 w 9626278"/>
              <a:gd name="connsiteY193" fmla="*/ 146616 h 706059"/>
              <a:gd name="connsiteX194" fmla="*/ 7743463 w 9626278"/>
              <a:gd name="connsiteY194" fmla="*/ 138899 h 706059"/>
              <a:gd name="connsiteX195" fmla="*/ 7735747 w 9626278"/>
              <a:gd name="connsiteY195" fmla="*/ 127324 h 706059"/>
              <a:gd name="connsiteX196" fmla="*/ 7812911 w 9626278"/>
              <a:gd name="connsiteY196" fmla="*/ 131183 h 706059"/>
              <a:gd name="connsiteX197" fmla="*/ 7882359 w 9626278"/>
              <a:gd name="connsiteY197" fmla="*/ 127324 h 706059"/>
              <a:gd name="connsiteX198" fmla="*/ 7890076 w 9626278"/>
              <a:gd name="connsiteY198" fmla="*/ 119608 h 706059"/>
              <a:gd name="connsiteX199" fmla="*/ 7959524 w 9626278"/>
              <a:gd name="connsiteY199" fmla="*/ 123466 h 706059"/>
              <a:gd name="connsiteX200" fmla="*/ 7963382 w 9626278"/>
              <a:gd name="connsiteY200" fmla="*/ 108033 h 706059"/>
              <a:gd name="connsiteX201" fmla="*/ 8013539 w 9626278"/>
              <a:gd name="connsiteY201" fmla="*/ 111892 h 706059"/>
              <a:gd name="connsiteX202" fmla="*/ 8028972 w 9626278"/>
              <a:gd name="connsiteY202" fmla="*/ 108033 h 706059"/>
              <a:gd name="connsiteX203" fmla="*/ 8063696 w 9626278"/>
              <a:gd name="connsiteY203" fmla="*/ 100317 h 706059"/>
              <a:gd name="connsiteX204" fmla="*/ 8079129 w 9626278"/>
              <a:gd name="connsiteY204" fmla="*/ 104175 h 706059"/>
              <a:gd name="connsiteX205" fmla="*/ 8090704 w 9626278"/>
              <a:gd name="connsiteY205" fmla="*/ 108033 h 706059"/>
              <a:gd name="connsiteX206" fmla="*/ 8144719 w 9626278"/>
              <a:gd name="connsiteY206" fmla="*/ 104175 h 706059"/>
              <a:gd name="connsiteX207" fmla="*/ 8221883 w 9626278"/>
              <a:gd name="connsiteY207" fmla="*/ 96459 h 706059"/>
              <a:gd name="connsiteX208" fmla="*/ 8248891 w 9626278"/>
              <a:gd name="connsiteY208" fmla="*/ 92600 h 706059"/>
              <a:gd name="connsiteX209" fmla="*/ 8310623 w 9626278"/>
              <a:gd name="connsiteY209" fmla="*/ 96459 h 706059"/>
              <a:gd name="connsiteX210" fmla="*/ 8322197 w 9626278"/>
              <a:gd name="connsiteY210" fmla="*/ 100317 h 706059"/>
              <a:gd name="connsiteX211" fmla="*/ 8345347 w 9626278"/>
              <a:gd name="connsiteY211" fmla="*/ 92600 h 706059"/>
              <a:gd name="connsiteX212" fmla="*/ 8360780 w 9626278"/>
              <a:gd name="connsiteY212" fmla="*/ 88742 h 706059"/>
              <a:gd name="connsiteX213" fmla="*/ 8457235 w 9626278"/>
              <a:gd name="connsiteY213" fmla="*/ 81026 h 706059"/>
              <a:gd name="connsiteX214" fmla="*/ 8484243 w 9626278"/>
              <a:gd name="connsiteY214" fmla="*/ 81026 h 706059"/>
              <a:gd name="connsiteX215" fmla="*/ 8561407 w 9626278"/>
              <a:gd name="connsiteY215" fmla="*/ 77168 h 706059"/>
              <a:gd name="connsiteX216" fmla="*/ 8626997 w 9626278"/>
              <a:gd name="connsiteY216" fmla="*/ 65593 h 706059"/>
              <a:gd name="connsiteX217" fmla="*/ 8673296 w 9626278"/>
              <a:gd name="connsiteY217" fmla="*/ 57876 h 706059"/>
              <a:gd name="connsiteX218" fmla="*/ 8831483 w 9626278"/>
              <a:gd name="connsiteY218" fmla="*/ 54018 h 706059"/>
              <a:gd name="connsiteX219" fmla="*/ 8954947 w 9626278"/>
              <a:gd name="connsiteY219" fmla="*/ 57876 h 706059"/>
              <a:gd name="connsiteX220" fmla="*/ 9070693 w 9626278"/>
              <a:gd name="connsiteY220" fmla="*/ 50160 h 706059"/>
              <a:gd name="connsiteX221" fmla="*/ 9205731 w 9626278"/>
              <a:gd name="connsiteY221" fmla="*/ 54018 h 706059"/>
              <a:gd name="connsiteX222" fmla="*/ 9232739 w 9626278"/>
              <a:gd name="connsiteY222" fmla="*/ 57876 h 706059"/>
              <a:gd name="connsiteX223" fmla="*/ 9298329 w 9626278"/>
              <a:gd name="connsiteY223" fmla="*/ 50160 h 706059"/>
              <a:gd name="connsiteX224" fmla="*/ 9333053 w 9626278"/>
              <a:gd name="connsiteY224" fmla="*/ 30869 h 706059"/>
              <a:gd name="connsiteX225" fmla="*/ 9344628 w 9626278"/>
              <a:gd name="connsiteY225" fmla="*/ 23152 h 706059"/>
              <a:gd name="connsiteX226" fmla="*/ 9433367 w 9626278"/>
              <a:gd name="connsiteY226" fmla="*/ 23152 h 706059"/>
              <a:gd name="connsiteX227" fmla="*/ 9460375 w 9626278"/>
              <a:gd name="connsiteY227" fmla="*/ 23152 h 706059"/>
              <a:gd name="connsiteX228" fmla="*/ 9479666 w 9626278"/>
              <a:gd name="connsiteY228" fmla="*/ 7719 h 706059"/>
              <a:gd name="connsiteX229" fmla="*/ 9518248 w 9626278"/>
              <a:gd name="connsiteY229" fmla="*/ 3861 h 706059"/>
              <a:gd name="connsiteX230" fmla="*/ 9626278 w 9626278"/>
              <a:gd name="connsiteY230"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03048 w 9626278"/>
              <a:gd name="connsiteY43" fmla="*/ 466849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45711 w 9626278"/>
              <a:gd name="connsiteY58" fmla="*/ 428266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070430 w 9626278"/>
              <a:gd name="connsiteY76" fmla="*/ 401259 h 706059"/>
              <a:gd name="connsiteX77" fmla="*/ 4089721 w 9626278"/>
              <a:gd name="connsiteY77" fmla="*/ 405117 h 706059"/>
              <a:gd name="connsiteX78" fmla="*/ 4062714 w 9626278"/>
              <a:gd name="connsiteY78" fmla="*/ 393542 h 706059"/>
              <a:gd name="connsiteX79" fmla="*/ 4109012 w 9626278"/>
              <a:gd name="connsiteY79" fmla="*/ 378109 h 706059"/>
              <a:gd name="connsiteX80" fmla="*/ 4190035 w 9626278"/>
              <a:gd name="connsiteY80" fmla="*/ 374251 h 706059"/>
              <a:gd name="connsiteX81" fmla="*/ 4267200 w 9626278"/>
              <a:gd name="connsiteY81" fmla="*/ 378109 h 706059"/>
              <a:gd name="connsiteX82" fmla="*/ 4332790 w 9626278"/>
              <a:gd name="connsiteY82" fmla="*/ 374251 h 706059"/>
              <a:gd name="connsiteX83" fmla="*/ 4352081 w 9626278"/>
              <a:gd name="connsiteY83" fmla="*/ 370393 h 706059"/>
              <a:gd name="connsiteX84" fmla="*/ 4436962 w 9626278"/>
              <a:gd name="connsiteY84" fmla="*/ 366535 h 706059"/>
              <a:gd name="connsiteX85" fmla="*/ 4456253 w 9626278"/>
              <a:gd name="connsiteY85" fmla="*/ 362676 h 706059"/>
              <a:gd name="connsiteX86" fmla="*/ 4533418 w 9626278"/>
              <a:gd name="connsiteY86" fmla="*/ 358818 h 706059"/>
              <a:gd name="connsiteX87" fmla="*/ 4548850 w 9626278"/>
              <a:gd name="connsiteY87" fmla="*/ 351102 h 706059"/>
              <a:gd name="connsiteX88" fmla="*/ 4564283 w 9626278"/>
              <a:gd name="connsiteY88" fmla="*/ 347243 h 706059"/>
              <a:gd name="connsiteX89" fmla="*/ 4575858 w 9626278"/>
              <a:gd name="connsiteY89" fmla="*/ 343385 h 706059"/>
              <a:gd name="connsiteX90" fmla="*/ 4583575 w 9626278"/>
              <a:gd name="connsiteY90" fmla="*/ 335669 h 706059"/>
              <a:gd name="connsiteX91" fmla="*/ 4595149 w 9626278"/>
              <a:gd name="connsiteY91" fmla="*/ 331811 h 706059"/>
              <a:gd name="connsiteX92" fmla="*/ 4660739 w 9626278"/>
              <a:gd name="connsiteY92" fmla="*/ 335669 h 706059"/>
              <a:gd name="connsiteX93" fmla="*/ 4714754 w 9626278"/>
              <a:gd name="connsiteY93" fmla="*/ 339527 h 706059"/>
              <a:gd name="connsiteX94" fmla="*/ 4764911 w 9626278"/>
              <a:gd name="connsiteY94" fmla="*/ 335669 h 706059"/>
              <a:gd name="connsiteX95" fmla="*/ 4911524 w 9626278"/>
              <a:gd name="connsiteY95" fmla="*/ 331811 h 706059"/>
              <a:gd name="connsiteX96" fmla="*/ 4919240 w 9626278"/>
              <a:gd name="connsiteY96" fmla="*/ 320236 h 706059"/>
              <a:gd name="connsiteX97" fmla="*/ 4926957 w 9626278"/>
              <a:gd name="connsiteY97" fmla="*/ 312519 h 706059"/>
              <a:gd name="connsiteX98" fmla="*/ 4938531 w 9626278"/>
              <a:gd name="connsiteY98" fmla="*/ 281654 h 706059"/>
              <a:gd name="connsiteX99" fmla="*/ 4946248 w 9626278"/>
              <a:gd name="connsiteY99" fmla="*/ 258504 h 706059"/>
              <a:gd name="connsiteX100" fmla="*/ 4953964 w 9626278"/>
              <a:gd name="connsiteY100" fmla="*/ 208347 h 706059"/>
              <a:gd name="connsiteX101" fmla="*/ 4957823 w 9626278"/>
              <a:gd name="connsiteY101" fmla="*/ 192914 h 706059"/>
              <a:gd name="connsiteX102" fmla="*/ 4961681 w 9626278"/>
              <a:gd name="connsiteY102" fmla="*/ 173623 h 706059"/>
              <a:gd name="connsiteX103" fmla="*/ 4973256 w 9626278"/>
              <a:gd name="connsiteY103" fmla="*/ 131183 h 706059"/>
              <a:gd name="connsiteX104" fmla="*/ 4992547 w 9626278"/>
              <a:gd name="connsiteY104" fmla="*/ 104175 h 706059"/>
              <a:gd name="connsiteX105" fmla="*/ 4996405 w 9626278"/>
              <a:gd name="connsiteY105" fmla="*/ 146616 h 706059"/>
              <a:gd name="connsiteX106" fmla="*/ 4992547 w 9626278"/>
              <a:gd name="connsiteY106" fmla="*/ 173623 h 706059"/>
              <a:gd name="connsiteX107" fmla="*/ 4980972 w 9626278"/>
              <a:gd name="connsiteY107" fmla="*/ 212206 h 706059"/>
              <a:gd name="connsiteX108" fmla="*/ 4965539 w 9626278"/>
              <a:gd name="connsiteY108" fmla="*/ 231497 h 706059"/>
              <a:gd name="connsiteX109" fmla="*/ 4953964 w 9626278"/>
              <a:gd name="connsiteY109" fmla="*/ 250788 h 706059"/>
              <a:gd name="connsiteX110" fmla="*/ 4946248 w 9626278"/>
              <a:gd name="connsiteY110" fmla="*/ 277795 h 706059"/>
              <a:gd name="connsiteX111" fmla="*/ 4946248 w 9626278"/>
              <a:gd name="connsiteY111" fmla="*/ 300945 h 706059"/>
              <a:gd name="connsiteX112" fmla="*/ 4961681 w 9626278"/>
              <a:gd name="connsiteY112" fmla="*/ 312519 h 706059"/>
              <a:gd name="connsiteX113" fmla="*/ 4977114 w 9626278"/>
              <a:gd name="connsiteY113" fmla="*/ 316378 h 706059"/>
              <a:gd name="connsiteX114" fmla="*/ 4984830 w 9626278"/>
              <a:gd name="connsiteY114" fmla="*/ 327952 h 706059"/>
              <a:gd name="connsiteX115" fmla="*/ 4988688 w 9626278"/>
              <a:gd name="connsiteY115" fmla="*/ 339527 h 706059"/>
              <a:gd name="connsiteX116" fmla="*/ 4996405 w 9626278"/>
              <a:gd name="connsiteY116" fmla="*/ 347243 h 706059"/>
              <a:gd name="connsiteX117" fmla="*/ 5015696 w 9626278"/>
              <a:gd name="connsiteY117" fmla="*/ 343385 h 706059"/>
              <a:gd name="connsiteX118" fmla="*/ 5011838 w 9626278"/>
              <a:gd name="connsiteY118" fmla="*/ 331811 h 706059"/>
              <a:gd name="connsiteX119" fmla="*/ 5050420 w 9626278"/>
              <a:gd name="connsiteY119" fmla="*/ 335669 h 706059"/>
              <a:gd name="connsiteX120" fmla="*/ 5081286 w 9626278"/>
              <a:gd name="connsiteY120" fmla="*/ 331811 h 706059"/>
              <a:gd name="connsiteX121" fmla="*/ 5100577 w 9626278"/>
              <a:gd name="connsiteY121" fmla="*/ 335669 h 706059"/>
              <a:gd name="connsiteX122" fmla="*/ 5150734 w 9626278"/>
              <a:gd name="connsiteY122" fmla="*/ 339527 h 706059"/>
              <a:gd name="connsiteX123" fmla="*/ 5162309 w 9626278"/>
              <a:gd name="connsiteY123" fmla="*/ 331811 h 706059"/>
              <a:gd name="connsiteX124" fmla="*/ 5170025 w 9626278"/>
              <a:gd name="connsiteY124" fmla="*/ 324094 h 706059"/>
              <a:gd name="connsiteX125" fmla="*/ 5220182 w 9626278"/>
              <a:gd name="connsiteY125" fmla="*/ 320236 h 706059"/>
              <a:gd name="connsiteX126" fmla="*/ 5285772 w 9626278"/>
              <a:gd name="connsiteY126" fmla="*/ 312519 h 706059"/>
              <a:gd name="connsiteX127" fmla="*/ 5316638 w 9626278"/>
              <a:gd name="connsiteY127" fmla="*/ 316378 h 706059"/>
              <a:gd name="connsiteX128" fmla="*/ 5347504 w 9626278"/>
              <a:gd name="connsiteY128" fmla="*/ 308661 h 706059"/>
              <a:gd name="connsiteX129" fmla="*/ 5359078 w 9626278"/>
              <a:gd name="connsiteY129" fmla="*/ 300945 h 706059"/>
              <a:gd name="connsiteX130" fmla="*/ 5424668 w 9626278"/>
              <a:gd name="connsiteY130" fmla="*/ 297087 h 706059"/>
              <a:gd name="connsiteX131" fmla="*/ 5513407 w 9626278"/>
              <a:gd name="connsiteY131" fmla="*/ 289370 h 706059"/>
              <a:gd name="connsiteX132" fmla="*/ 5540415 w 9626278"/>
              <a:gd name="connsiteY132" fmla="*/ 293228 h 706059"/>
              <a:gd name="connsiteX133" fmla="*/ 5578997 w 9626278"/>
              <a:gd name="connsiteY133" fmla="*/ 289370 h 706059"/>
              <a:gd name="connsiteX134" fmla="*/ 5606005 w 9626278"/>
              <a:gd name="connsiteY134" fmla="*/ 285512 h 706059"/>
              <a:gd name="connsiteX135" fmla="*/ 5640729 w 9626278"/>
              <a:gd name="connsiteY135" fmla="*/ 281654 h 706059"/>
              <a:gd name="connsiteX136" fmla="*/ 5721752 w 9626278"/>
              <a:gd name="connsiteY136" fmla="*/ 285512 h 706059"/>
              <a:gd name="connsiteX137" fmla="*/ 5733326 w 9626278"/>
              <a:gd name="connsiteY137" fmla="*/ 266221 h 706059"/>
              <a:gd name="connsiteX138" fmla="*/ 5748759 w 9626278"/>
              <a:gd name="connsiteY138" fmla="*/ 262362 h 706059"/>
              <a:gd name="connsiteX139" fmla="*/ 5795058 w 9626278"/>
              <a:gd name="connsiteY139" fmla="*/ 266221 h 706059"/>
              <a:gd name="connsiteX140" fmla="*/ 5841357 w 9626278"/>
              <a:gd name="connsiteY140" fmla="*/ 266221 h 706059"/>
              <a:gd name="connsiteX141" fmla="*/ 5922380 w 9626278"/>
              <a:gd name="connsiteY141" fmla="*/ 273937 h 706059"/>
              <a:gd name="connsiteX142" fmla="*/ 5937812 w 9626278"/>
              <a:gd name="connsiteY142" fmla="*/ 277795 h 706059"/>
              <a:gd name="connsiteX143" fmla="*/ 5984111 w 9626278"/>
              <a:gd name="connsiteY143" fmla="*/ 273937 h 706059"/>
              <a:gd name="connsiteX144" fmla="*/ 6007261 w 9626278"/>
              <a:gd name="connsiteY144" fmla="*/ 266221 h 706059"/>
              <a:gd name="connsiteX145" fmla="*/ 6022693 w 9626278"/>
              <a:gd name="connsiteY145" fmla="*/ 262362 h 706059"/>
              <a:gd name="connsiteX146" fmla="*/ 6034268 w 9626278"/>
              <a:gd name="connsiteY146" fmla="*/ 258504 h 706059"/>
              <a:gd name="connsiteX147" fmla="*/ 6177023 w 9626278"/>
              <a:gd name="connsiteY147" fmla="*/ 254646 h 706059"/>
              <a:gd name="connsiteX148" fmla="*/ 6211747 w 9626278"/>
              <a:gd name="connsiteY148" fmla="*/ 250788 h 706059"/>
              <a:gd name="connsiteX149" fmla="*/ 6234896 w 9626278"/>
              <a:gd name="connsiteY149" fmla="*/ 243071 h 706059"/>
              <a:gd name="connsiteX150" fmla="*/ 6265762 w 9626278"/>
              <a:gd name="connsiteY150" fmla="*/ 235355 h 706059"/>
              <a:gd name="connsiteX151" fmla="*/ 6288911 w 9626278"/>
              <a:gd name="connsiteY151" fmla="*/ 239213 h 706059"/>
              <a:gd name="connsiteX152" fmla="*/ 6300486 w 9626278"/>
              <a:gd name="connsiteY152" fmla="*/ 243071 h 706059"/>
              <a:gd name="connsiteX153" fmla="*/ 6323635 w 9626278"/>
              <a:gd name="connsiteY153" fmla="*/ 246930 h 706059"/>
              <a:gd name="connsiteX154" fmla="*/ 6393083 w 9626278"/>
              <a:gd name="connsiteY154" fmla="*/ 243071 h 706059"/>
              <a:gd name="connsiteX155" fmla="*/ 6420091 w 9626278"/>
              <a:gd name="connsiteY155" fmla="*/ 246930 h 706059"/>
              <a:gd name="connsiteX156" fmla="*/ 6466390 w 9626278"/>
              <a:gd name="connsiteY156" fmla="*/ 250788 h 706059"/>
              <a:gd name="connsiteX157" fmla="*/ 6508830 w 9626278"/>
              <a:gd name="connsiteY157" fmla="*/ 246930 h 706059"/>
              <a:gd name="connsiteX158" fmla="*/ 6470248 w 9626278"/>
              <a:gd name="connsiteY158" fmla="*/ 243071 h 706059"/>
              <a:gd name="connsiteX159" fmla="*/ 6443240 w 9626278"/>
              <a:gd name="connsiteY159" fmla="*/ 239213 h 706059"/>
              <a:gd name="connsiteX160" fmla="*/ 6477964 w 9626278"/>
              <a:gd name="connsiteY160" fmla="*/ 239213 h 706059"/>
              <a:gd name="connsiteX161" fmla="*/ 6512688 w 9626278"/>
              <a:gd name="connsiteY161" fmla="*/ 235355 h 706059"/>
              <a:gd name="connsiteX162" fmla="*/ 6574420 w 9626278"/>
              <a:gd name="connsiteY162" fmla="*/ 239213 h 706059"/>
              <a:gd name="connsiteX163" fmla="*/ 6605286 w 9626278"/>
              <a:gd name="connsiteY163" fmla="*/ 243071 h 706059"/>
              <a:gd name="connsiteX164" fmla="*/ 6647726 w 9626278"/>
              <a:gd name="connsiteY164" fmla="*/ 239213 h 706059"/>
              <a:gd name="connsiteX165" fmla="*/ 6736466 w 9626278"/>
              <a:gd name="connsiteY165" fmla="*/ 235355 h 706059"/>
              <a:gd name="connsiteX166" fmla="*/ 6748040 w 9626278"/>
              <a:gd name="connsiteY166" fmla="*/ 231497 h 706059"/>
              <a:gd name="connsiteX167" fmla="*/ 6763473 w 9626278"/>
              <a:gd name="connsiteY167" fmla="*/ 223780 h 706059"/>
              <a:gd name="connsiteX168" fmla="*/ 6825205 w 9626278"/>
              <a:gd name="connsiteY168" fmla="*/ 219922 h 706059"/>
              <a:gd name="connsiteX169" fmla="*/ 6859929 w 9626278"/>
              <a:gd name="connsiteY169" fmla="*/ 212206 h 706059"/>
              <a:gd name="connsiteX170" fmla="*/ 6883078 w 9626278"/>
              <a:gd name="connsiteY170" fmla="*/ 204489 h 706059"/>
              <a:gd name="connsiteX171" fmla="*/ 7002683 w 9626278"/>
              <a:gd name="connsiteY171" fmla="*/ 204489 h 706059"/>
              <a:gd name="connsiteX172" fmla="*/ 7014258 w 9626278"/>
              <a:gd name="connsiteY172" fmla="*/ 196773 h 706059"/>
              <a:gd name="connsiteX173" fmla="*/ 7041266 w 9626278"/>
              <a:gd name="connsiteY173" fmla="*/ 185198 h 706059"/>
              <a:gd name="connsiteX174" fmla="*/ 7126147 w 9626278"/>
              <a:gd name="connsiteY174" fmla="*/ 181340 h 706059"/>
              <a:gd name="connsiteX175" fmla="*/ 7168587 w 9626278"/>
              <a:gd name="connsiteY175" fmla="*/ 169765 h 706059"/>
              <a:gd name="connsiteX176" fmla="*/ 7184020 w 9626278"/>
              <a:gd name="connsiteY176" fmla="*/ 165907 h 706059"/>
              <a:gd name="connsiteX177" fmla="*/ 7218744 w 9626278"/>
              <a:gd name="connsiteY177" fmla="*/ 162049 h 706059"/>
              <a:gd name="connsiteX178" fmla="*/ 7230319 w 9626278"/>
              <a:gd name="connsiteY178" fmla="*/ 158190 h 706059"/>
              <a:gd name="connsiteX179" fmla="*/ 7241893 w 9626278"/>
              <a:gd name="connsiteY179" fmla="*/ 150474 h 706059"/>
              <a:gd name="connsiteX180" fmla="*/ 7322916 w 9626278"/>
              <a:gd name="connsiteY180" fmla="*/ 142757 h 706059"/>
              <a:gd name="connsiteX181" fmla="*/ 7403939 w 9626278"/>
              <a:gd name="connsiteY181" fmla="*/ 146616 h 706059"/>
              <a:gd name="connsiteX182" fmla="*/ 7596850 w 9626278"/>
              <a:gd name="connsiteY182" fmla="*/ 154332 h 706059"/>
              <a:gd name="connsiteX183" fmla="*/ 7643149 w 9626278"/>
              <a:gd name="connsiteY183" fmla="*/ 150474 h 706059"/>
              <a:gd name="connsiteX184" fmla="*/ 7658582 w 9626278"/>
              <a:gd name="connsiteY184" fmla="*/ 146616 h 706059"/>
              <a:gd name="connsiteX185" fmla="*/ 7666299 w 9626278"/>
              <a:gd name="connsiteY185" fmla="*/ 138899 h 706059"/>
              <a:gd name="connsiteX186" fmla="*/ 7674015 w 9626278"/>
              <a:gd name="connsiteY186" fmla="*/ 111892 h 706059"/>
              <a:gd name="connsiteX187" fmla="*/ 7689448 w 9626278"/>
              <a:gd name="connsiteY187" fmla="*/ 92600 h 706059"/>
              <a:gd name="connsiteX188" fmla="*/ 7697164 w 9626278"/>
              <a:gd name="connsiteY188" fmla="*/ 119608 h 706059"/>
              <a:gd name="connsiteX189" fmla="*/ 7693306 w 9626278"/>
              <a:gd name="connsiteY189" fmla="*/ 135041 h 706059"/>
              <a:gd name="connsiteX190" fmla="*/ 7697164 w 9626278"/>
              <a:gd name="connsiteY190" fmla="*/ 146616 h 706059"/>
              <a:gd name="connsiteX191" fmla="*/ 7708739 w 9626278"/>
              <a:gd name="connsiteY191" fmla="*/ 154332 h 706059"/>
              <a:gd name="connsiteX192" fmla="*/ 7735747 w 9626278"/>
              <a:gd name="connsiteY192" fmla="*/ 146616 h 706059"/>
              <a:gd name="connsiteX193" fmla="*/ 7743463 w 9626278"/>
              <a:gd name="connsiteY193" fmla="*/ 138899 h 706059"/>
              <a:gd name="connsiteX194" fmla="*/ 7735747 w 9626278"/>
              <a:gd name="connsiteY194" fmla="*/ 127324 h 706059"/>
              <a:gd name="connsiteX195" fmla="*/ 7812911 w 9626278"/>
              <a:gd name="connsiteY195" fmla="*/ 131183 h 706059"/>
              <a:gd name="connsiteX196" fmla="*/ 7882359 w 9626278"/>
              <a:gd name="connsiteY196" fmla="*/ 127324 h 706059"/>
              <a:gd name="connsiteX197" fmla="*/ 7890076 w 9626278"/>
              <a:gd name="connsiteY197" fmla="*/ 119608 h 706059"/>
              <a:gd name="connsiteX198" fmla="*/ 7959524 w 9626278"/>
              <a:gd name="connsiteY198" fmla="*/ 123466 h 706059"/>
              <a:gd name="connsiteX199" fmla="*/ 7963382 w 9626278"/>
              <a:gd name="connsiteY199" fmla="*/ 108033 h 706059"/>
              <a:gd name="connsiteX200" fmla="*/ 8013539 w 9626278"/>
              <a:gd name="connsiteY200" fmla="*/ 111892 h 706059"/>
              <a:gd name="connsiteX201" fmla="*/ 8028972 w 9626278"/>
              <a:gd name="connsiteY201" fmla="*/ 108033 h 706059"/>
              <a:gd name="connsiteX202" fmla="*/ 8063696 w 9626278"/>
              <a:gd name="connsiteY202" fmla="*/ 100317 h 706059"/>
              <a:gd name="connsiteX203" fmla="*/ 8079129 w 9626278"/>
              <a:gd name="connsiteY203" fmla="*/ 104175 h 706059"/>
              <a:gd name="connsiteX204" fmla="*/ 8090704 w 9626278"/>
              <a:gd name="connsiteY204" fmla="*/ 108033 h 706059"/>
              <a:gd name="connsiteX205" fmla="*/ 8144719 w 9626278"/>
              <a:gd name="connsiteY205" fmla="*/ 104175 h 706059"/>
              <a:gd name="connsiteX206" fmla="*/ 8221883 w 9626278"/>
              <a:gd name="connsiteY206" fmla="*/ 96459 h 706059"/>
              <a:gd name="connsiteX207" fmla="*/ 8248891 w 9626278"/>
              <a:gd name="connsiteY207" fmla="*/ 92600 h 706059"/>
              <a:gd name="connsiteX208" fmla="*/ 8310623 w 9626278"/>
              <a:gd name="connsiteY208" fmla="*/ 96459 h 706059"/>
              <a:gd name="connsiteX209" fmla="*/ 8322197 w 9626278"/>
              <a:gd name="connsiteY209" fmla="*/ 100317 h 706059"/>
              <a:gd name="connsiteX210" fmla="*/ 8345347 w 9626278"/>
              <a:gd name="connsiteY210" fmla="*/ 92600 h 706059"/>
              <a:gd name="connsiteX211" fmla="*/ 8360780 w 9626278"/>
              <a:gd name="connsiteY211" fmla="*/ 88742 h 706059"/>
              <a:gd name="connsiteX212" fmla="*/ 8457235 w 9626278"/>
              <a:gd name="connsiteY212" fmla="*/ 81026 h 706059"/>
              <a:gd name="connsiteX213" fmla="*/ 8484243 w 9626278"/>
              <a:gd name="connsiteY213" fmla="*/ 81026 h 706059"/>
              <a:gd name="connsiteX214" fmla="*/ 8561407 w 9626278"/>
              <a:gd name="connsiteY214" fmla="*/ 77168 h 706059"/>
              <a:gd name="connsiteX215" fmla="*/ 8626997 w 9626278"/>
              <a:gd name="connsiteY215" fmla="*/ 65593 h 706059"/>
              <a:gd name="connsiteX216" fmla="*/ 8673296 w 9626278"/>
              <a:gd name="connsiteY216" fmla="*/ 57876 h 706059"/>
              <a:gd name="connsiteX217" fmla="*/ 8831483 w 9626278"/>
              <a:gd name="connsiteY217" fmla="*/ 54018 h 706059"/>
              <a:gd name="connsiteX218" fmla="*/ 8954947 w 9626278"/>
              <a:gd name="connsiteY218" fmla="*/ 57876 h 706059"/>
              <a:gd name="connsiteX219" fmla="*/ 9070693 w 9626278"/>
              <a:gd name="connsiteY219" fmla="*/ 50160 h 706059"/>
              <a:gd name="connsiteX220" fmla="*/ 9205731 w 9626278"/>
              <a:gd name="connsiteY220" fmla="*/ 54018 h 706059"/>
              <a:gd name="connsiteX221" fmla="*/ 9232739 w 9626278"/>
              <a:gd name="connsiteY221" fmla="*/ 57876 h 706059"/>
              <a:gd name="connsiteX222" fmla="*/ 9298329 w 9626278"/>
              <a:gd name="connsiteY222" fmla="*/ 50160 h 706059"/>
              <a:gd name="connsiteX223" fmla="*/ 9333053 w 9626278"/>
              <a:gd name="connsiteY223" fmla="*/ 30869 h 706059"/>
              <a:gd name="connsiteX224" fmla="*/ 9344628 w 9626278"/>
              <a:gd name="connsiteY224" fmla="*/ 23152 h 706059"/>
              <a:gd name="connsiteX225" fmla="*/ 9433367 w 9626278"/>
              <a:gd name="connsiteY225" fmla="*/ 23152 h 706059"/>
              <a:gd name="connsiteX226" fmla="*/ 9460375 w 9626278"/>
              <a:gd name="connsiteY226" fmla="*/ 23152 h 706059"/>
              <a:gd name="connsiteX227" fmla="*/ 9479666 w 9626278"/>
              <a:gd name="connsiteY227" fmla="*/ 7719 h 706059"/>
              <a:gd name="connsiteX228" fmla="*/ 9518248 w 9626278"/>
              <a:gd name="connsiteY228" fmla="*/ 3861 h 706059"/>
              <a:gd name="connsiteX229" fmla="*/ 9626278 w 9626278"/>
              <a:gd name="connsiteY229"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03048 w 9626278"/>
              <a:gd name="connsiteY43" fmla="*/ 466849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45711 w 9626278"/>
              <a:gd name="connsiteY58" fmla="*/ 428266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070430 w 9626278"/>
              <a:gd name="connsiteY76" fmla="*/ 401259 h 706059"/>
              <a:gd name="connsiteX77" fmla="*/ 4062714 w 9626278"/>
              <a:gd name="connsiteY77" fmla="*/ 393542 h 706059"/>
              <a:gd name="connsiteX78" fmla="*/ 4109012 w 9626278"/>
              <a:gd name="connsiteY78" fmla="*/ 378109 h 706059"/>
              <a:gd name="connsiteX79" fmla="*/ 4190035 w 9626278"/>
              <a:gd name="connsiteY79" fmla="*/ 374251 h 706059"/>
              <a:gd name="connsiteX80" fmla="*/ 4267200 w 9626278"/>
              <a:gd name="connsiteY80" fmla="*/ 378109 h 706059"/>
              <a:gd name="connsiteX81" fmla="*/ 4332790 w 9626278"/>
              <a:gd name="connsiteY81" fmla="*/ 374251 h 706059"/>
              <a:gd name="connsiteX82" fmla="*/ 4352081 w 9626278"/>
              <a:gd name="connsiteY82" fmla="*/ 370393 h 706059"/>
              <a:gd name="connsiteX83" fmla="*/ 4436962 w 9626278"/>
              <a:gd name="connsiteY83" fmla="*/ 366535 h 706059"/>
              <a:gd name="connsiteX84" fmla="*/ 4456253 w 9626278"/>
              <a:gd name="connsiteY84" fmla="*/ 362676 h 706059"/>
              <a:gd name="connsiteX85" fmla="*/ 4533418 w 9626278"/>
              <a:gd name="connsiteY85" fmla="*/ 358818 h 706059"/>
              <a:gd name="connsiteX86" fmla="*/ 4548850 w 9626278"/>
              <a:gd name="connsiteY86" fmla="*/ 351102 h 706059"/>
              <a:gd name="connsiteX87" fmla="*/ 4564283 w 9626278"/>
              <a:gd name="connsiteY87" fmla="*/ 347243 h 706059"/>
              <a:gd name="connsiteX88" fmla="*/ 4575858 w 9626278"/>
              <a:gd name="connsiteY88" fmla="*/ 343385 h 706059"/>
              <a:gd name="connsiteX89" fmla="*/ 4583575 w 9626278"/>
              <a:gd name="connsiteY89" fmla="*/ 335669 h 706059"/>
              <a:gd name="connsiteX90" fmla="*/ 4595149 w 9626278"/>
              <a:gd name="connsiteY90" fmla="*/ 331811 h 706059"/>
              <a:gd name="connsiteX91" fmla="*/ 4660739 w 9626278"/>
              <a:gd name="connsiteY91" fmla="*/ 335669 h 706059"/>
              <a:gd name="connsiteX92" fmla="*/ 4714754 w 9626278"/>
              <a:gd name="connsiteY92" fmla="*/ 339527 h 706059"/>
              <a:gd name="connsiteX93" fmla="*/ 4764911 w 9626278"/>
              <a:gd name="connsiteY93" fmla="*/ 335669 h 706059"/>
              <a:gd name="connsiteX94" fmla="*/ 4911524 w 9626278"/>
              <a:gd name="connsiteY94" fmla="*/ 331811 h 706059"/>
              <a:gd name="connsiteX95" fmla="*/ 4919240 w 9626278"/>
              <a:gd name="connsiteY95" fmla="*/ 320236 h 706059"/>
              <a:gd name="connsiteX96" fmla="*/ 4926957 w 9626278"/>
              <a:gd name="connsiteY96" fmla="*/ 312519 h 706059"/>
              <a:gd name="connsiteX97" fmla="*/ 4938531 w 9626278"/>
              <a:gd name="connsiteY97" fmla="*/ 281654 h 706059"/>
              <a:gd name="connsiteX98" fmla="*/ 4946248 w 9626278"/>
              <a:gd name="connsiteY98" fmla="*/ 258504 h 706059"/>
              <a:gd name="connsiteX99" fmla="*/ 4953964 w 9626278"/>
              <a:gd name="connsiteY99" fmla="*/ 208347 h 706059"/>
              <a:gd name="connsiteX100" fmla="*/ 4957823 w 9626278"/>
              <a:gd name="connsiteY100" fmla="*/ 192914 h 706059"/>
              <a:gd name="connsiteX101" fmla="*/ 4961681 w 9626278"/>
              <a:gd name="connsiteY101" fmla="*/ 173623 h 706059"/>
              <a:gd name="connsiteX102" fmla="*/ 4973256 w 9626278"/>
              <a:gd name="connsiteY102" fmla="*/ 131183 h 706059"/>
              <a:gd name="connsiteX103" fmla="*/ 4992547 w 9626278"/>
              <a:gd name="connsiteY103" fmla="*/ 104175 h 706059"/>
              <a:gd name="connsiteX104" fmla="*/ 4996405 w 9626278"/>
              <a:gd name="connsiteY104" fmla="*/ 146616 h 706059"/>
              <a:gd name="connsiteX105" fmla="*/ 4992547 w 9626278"/>
              <a:gd name="connsiteY105" fmla="*/ 173623 h 706059"/>
              <a:gd name="connsiteX106" fmla="*/ 4980972 w 9626278"/>
              <a:gd name="connsiteY106" fmla="*/ 212206 h 706059"/>
              <a:gd name="connsiteX107" fmla="*/ 4965539 w 9626278"/>
              <a:gd name="connsiteY107" fmla="*/ 231497 h 706059"/>
              <a:gd name="connsiteX108" fmla="*/ 4953964 w 9626278"/>
              <a:gd name="connsiteY108" fmla="*/ 250788 h 706059"/>
              <a:gd name="connsiteX109" fmla="*/ 4946248 w 9626278"/>
              <a:gd name="connsiteY109" fmla="*/ 277795 h 706059"/>
              <a:gd name="connsiteX110" fmla="*/ 4946248 w 9626278"/>
              <a:gd name="connsiteY110" fmla="*/ 300945 h 706059"/>
              <a:gd name="connsiteX111" fmla="*/ 4961681 w 9626278"/>
              <a:gd name="connsiteY111" fmla="*/ 312519 h 706059"/>
              <a:gd name="connsiteX112" fmla="*/ 4977114 w 9626278"/>
              <a:gd name="connsiteY112" fmla="*/ 316378 h 706059"/>
              <a:gd name="connsiteX113" fmla="*/ 4984830 w 9626278"/>
              <a:gd name="connsiteY113" fmla="*/ 327952 h 706059"/>
              <a:gd name="connsiteX114" fmla="*/ 4988688 w 9626278"/>
              <a:gd name="connsiteY114" fmla="*/ 339527 h 706059"/>
              <a:gd name="connsiteX115" fmla="*/ 4996405 w 9626278"/>
              <a:gd name="connsiteY115" fmla="*/ 347243 h 706059"/>
              <a:gd name="connsiteX116" fmla="*/ 5015696 w 9626278"/>
              <a:gd name="connsiteY116" fmla="*/ 343385 h 706059"/>
              <a:gd name="connsiteX117" fmla="*/ 5011838 w 9626278"/>
              <a:gd name="connsiteY117" fmla="*/ 331811 h 706059"/>
              <a:gd name="connsiteX118" fmla="*/ 5050420 w 9626278"/>
              <a:gd name="connsiteY118" fmla="*/ 335669 h 706059"/>
              <a:gd name="connsiteX119" fmla="*/ 5081286 w 9626278"/>
              <a:gd name="connsiteY119" fmla="*/ 331811 h 706059"/>
              <a:gd name="connsiteX120" fmla="*/ 5100577 w 9626278"/>
              <a:gd name="connsiteY120" fmla="*/ 335669 h 706059"/>
              <a:gd name="connsiteX121" fmla="*/ 5150734 w 9626278"/>
              <a:gd name="connsiteY121" fmla="*/ 339527 h 706059"/>
              <a:gd name="connsiteX122" fmla="*/ 5162309 w 9626278"/>
              <a:gd name="connsiteY122" fmla="*/ 331811 h 706059"/>
              <a:gd name="connsiteX123" fmla="*/ 5170025 w 9626278"/>
              <a:gd name="connsiteY123" fmla="*/ 324094 h 706059"/>
              <a:gd name="connsiteX124" fmla="*/ 5220182 w 9626278"/>
              <a:gd name="connsiteY124" fmla="*/ 320236 h 706059"/>
              <a:gd name="connsiteX125" fmla="*/ 5285772 w 9626278"/>
              <a:gd name="connsiteY125" fmla="*/ 312519 h 706059"/>
              <a:gd name="connsiteX126" fmla="*/ 5316638 w 9626278"/>
              <a:gd name="connsiteY126" fmla="*/ 316378 h 706059"/>
              <a:gd name="connsiteX127" fmla="*/ 5347504 w 9626278"/>
              <a:gd name="connsiteY127" fmla="*/ 308661 h 706059"/>
              <a:gd name="connsiteX128" fmla="*/ 5359078 w 9626278"/>
              <a:gd name="connsiteY128" fmla="*/ 300945 h 706059"/>
              <a:gd name="connsiteX129" fmla="*/ 5424668 w 9626278"/>
              <a:gd name="connsiteY129" fmla="*/ 297087 h 706059"/>
              <a:gd name="connsiteX130" fmla="*/ 5513407 w 9626278"/>
              <a:gd name="connsiteY130" fmla="*/ 289370 h 706059"/>
              <a:gd name="connsiteX131" fmla="*/ 5540415 w 9626278"/>
              <a:gd name="connsiteY131" fmla="*/ 293228 h 706059"/>
              <a:gd name="connsiteX132" fmla="*/ 5578997 w 9626278"/>
              <a:gd name="connsiteY132" fmla="*/ 289370 h 706059"/>
              <a:gd name="connsiteX133" fmla="*/ 5606005 w 9626278"/>
              <a:gd name="connsiteY133" fmla="*/ 285512 h 706059"/>
              <a:gd name="connsiteX134" fmla="*/ 5640729 w 9626278"/>
              <a:gd name="connsiteY134" fmla="*/ 281654 h 706059"/>
              <a:gd name="connsiteX135" fmla="*/ 5721752 w 9626278"/>
              <a:gd name="connsiteY135" fmla="*/ 285512 h 706059"/>
              <a:gd name="connsiteX136" fmla="*/ 5733326 w 9626278"/>
              <a:gd name="connsiteY136" fmla="*/ 266221 h 706059"/>
              <a:gd name="connsiteX137" fmla="*/ 5748759 w 9626278"/>
              <a:gd name="connsiteY137" fmla="*/ 262362 h 706059"/>
              <a:gd name="connsiteX138" fmla="*/ 5795058 w 9626278"/>
              <a:gd name="connsiteY138" fmla="*/ 266221 h 706059"/>
              <a:gd name="connsiteX139" fmla="*/ 5841357 w 9626278"/>
              <a:gd name="connsiteY139" fmla="*/ 266221 h 706059"/>
              <a:gd name="connsiteX140" fmla="*/ 5922380 w 9626278"/>
              <a:gd name="connsiteY140" fmla="*/ 273937 h 706059"/>
              <a:gd name="connsiteX141" fmla="*/ 5937812 w 9626278"/>
              <a:gd name="connsiteY141" fmla="*/ 277795 h 706059"/>
              <a:gd name="connsiteX142" fmla="*/ 5984111 w 9626278"/>
              <a:gd name="connsiteY142" fmla="*/ 273937 h 706059"/>
              <a:gd name="connsiteX143" fmla="*/ 6007261 w 9626278"/>
              <a:gd name="connsiteY143" fmla="*/ 266221 h 706059"/>
              <a:gd name="connsiteX144" fmla="*/ 6022693 w 9626278"/>
              <a:gd name="connsiteY144" fmla="*/ 262362 h 706059"/>
              <a:gd name="connsiteX145" fmla="*/ 6034268 w 9626278"/>
              <a:gd name="connsiteY145" fmla="*/ 258504 h 706059"/>
              <a:gd name="connsiteX146" fmla="*/ 6177023 w 9626278"/>
              <a:gd name="connsiteY146" fmla="*/ 254646 h 706059"/>
              <a:gd name="connsiteX147" fmla="*/ 6211747 w 9626278"/>
              <a:gd name="connsiteY147" fmla="*/ 250788 h 706059"/>
              <a:gd name="connsiteX148" fmla="*/ 6234896 w 9626278"/>
              <a:gd name="connsiteY148" fmla="*/ 243071 h 706059"/>
              <a:gd name="connsiteX149" fmla="*/ 6265762 w 9626278"/>
              <a:gd name="connsiteY149" fmla="*/ 235355 h 706059"/>
              <a:gd name="connsiteX150" fmla="*/ 6288911 w 9626278"/>
              <a:gd name="connsiteY150" fmla="*/ 239213 h 706059"/>
              <a:gd name="connsiteX151" fmla="*/ 6300486 w 9626278"/>
              <a:gd name="connsiteY151" fmla="*/ 243071 h 706059"/>
              <a:gd name="connsiteX152" fmla="*/ 6323635 w 9626278"/>
              <a:gd name="connsiteY152" fmla="*/ 246930 h 706059"/>
              <a:gd name="connsiteX153" fmla="*/ 6393083 w 9626278"/>
              <a:gd name="connsiteY153" fmla="*/ 243071 h 706059"/>
              <a:gd name="connsiteX154" fmla="*/ 6420091 w 9626278"/>
              <a:gd name="connsiteY154" fmla="*/ 246930 h 706059"/>
              <a:gd name="connsiteX155" fmla="*/ 6466390 w 9626278"/>
              <a:gd name="connsiteY155" fmla="*/ 250788 h 706059"/>
              <a:gd name="connsiteX156" fmla="*/ 6508830 w 9626278"/>
              <a:gd name="connsiteY156" fmla="*/ 246930 h 706059"/>
              <a:gd name="connsiteX157" fmla="*/ 6470248 w 9626278"/>
              <a:gd name="connsiteY157" fmla="*/ 243071 h 706059"/>
              <a:gd name="connsiteX158" fmla="*/ 6443240 w 9626278"/>
              <a:gd name="connsiteY158" fmla="*/ 239213 h 706059"/>
              <a:gd name="connsiteX159" fmla="*/ 6477964 w 9626278"/>
              <a:gd name="connsiteY159" fmla="*/ 239213 h 706059"/>
              <a:gd name="connsiteX160" fmla="*/ 6512688 w 9626278"/>
              <a:gd name="connsiteY160" fmla="*/ 235355 h 706059"/>
              <a:gd name="connsiteX161" fmla="*/ 6574420 w 9626278"/>
              <a:gd name="connsiteY161" fmla="*/ 239213 h 706059"/>
              <a:gd name="connsiteX162" fmla="*/ 6605286 w 9626278"/>
              <a:gd name="connsiteY162" fmla="*/ 243071 h 706059"/>
              <a:gd name="connsiteX163" fmla="*/ 6647726 w 9626278"/>
              <a:gd name="connsiteY163" fmla="*/ 239213 h 706059"/>
              <a:gd name="connsiteX164" fmla="*/ 6736466 w 9626278"/>
              <a:gd name="connsiteY164" fmla="*/ 235355 h 706059"/>
              <a:gd name="connsiteX165" fmla="*/ 6748040 w 9626278"/>
              <a:gd name="connsiteY165" fmla="*/ 231497 h 706059"/>
              <a:gd name="connsiteX166" fmla="*/ 6763473 w 9626278"/>
              <a:gd name="connsiteY166" fmla="*/ 223780 h 706059"/>
              <a:gd name="connsiteX167" fmla="*/ 6825205 w 9626278"/>
              <a:gd name="connsiteY167" fmla="*/ 219922 h 706059"/>
              <a:gd name="connsiteX168" fmla="*/ 6859929 w 9626278"/>
              <a:gd name="connsiteY168" fmla="*/ 212206 h 706059"/>
              <a:gd name="connsiteX169" fmla="*/ 6883078 w 9626278"/>
              <a:gd name="connsiteY169" fmla="*/ 204489 h 706059"/>
              <a:gd name="connsiteX170" fmla="*/ 7002683 w 9626278"/>
              <a:gd name="connsiteY170" fmla="*/ 204489 h 706059"/>
              <a:gd name="connsiteX171" fmla="*/ 7014258 w 9626278"/>
              <a:gd name="connsiteY171" fmla="*/ 196773 h 706059"/>
              <a:gd name="connsiteX172" fmla="*/ 7041266 w 9626278"/>
              <a:gd name="connsiteY172" fmla="*/ 185198 h 706059"/>
              <a:gd name="connsiteX173" fmla="*/ 7126147 w 9626278"/>
              <a:gd name="connsiteY173" fmla="*/ 181340 h 706059"/>
              <a:gd name="connsiteX174" fmla="*/ 7168587 w 9626278"/>
              <a:gd name="connsiteY174" fmla="*/ 169765 h 706059"/>
              <a:gd name="connsiteX175" fmla="*/ 7184020 w 9626278"/>
              <a:gd name="connsiteY175" fmla="*/ 165907 h 706059"/>
              <a:gd name="connsiteX176" fmla="*/ 7218744 w 9626278"/>
              <a:gd name="connsiteY176" fmla="*/ 162049 h 706059"/>
              <a:gd name="connsiteX177" fmla="*/ 7230319 w 9626278"/>
              <a:gd name="connsiteY177" fmla="*/ 158190 h 706059"/>
              <a:gd name="connsiteX178" fmla="*/ 7241893 w 9626278"/>
              <a:gd name="connsiteY178" fmla="*/ 150474 h 706059"/>
              <a:gd name="connsiteX179" fmla="*/ 7322916 w 9626278"/>
              <a:gd name="connsiteY179" fmla="*/ 142757 h 706059"/>
              <a:gd name="connsiteX180" fmla="*/ 7403939 w 9626278"/>
              <a:gd name="connsiteY180" fmla="*/ 146616 h 706059"/>
              <a:gd name="connsiteX181" fmla="*/ 7596850 w 9626278"/>
              <a:gd name="connsiteY181" fmla="*/ 154332 h 706059"/>
              <a:gd name="connsiteX182" fmla="*/ 7643149 w 9626278"/>
              <a:gd name="connsiteY182" fmla="*/ 150474 h 706059"/>
              <a:gd name="connsiteX183" fmla="*/ 7658582 w 9626278"/>
              <a:gd name="connsiteY183" fmla="*/ 146616 h 706059"/>
              <a:gd name="connsiteX184" fmla="*/ 7666299 w 9626278"/>
              <a:gd name="connsiteY184" fmla="*/ 138899 h 706059"/>
              <a:gd name="connsiteX185" fmla="*/ 7674015 w 9626278"/>
              <a:gd name="connsiteY185" fmla="*/ 111892 h 706059"/>
              <a:gd name="connsiteX186" fmla="*/ 7689448 w 9626278"/>
              <a:gd name="connsiteY186" fmla="*/ 92600 h 706059"/>
              <a:gd name="connsiteX187" fmla="*/ 7697164 w 9626278"/>
              <a:gd name="connsiteY187" fmla="*/ 119608 h 706059"/>
              <a:gd name="connsiteX188" fmla="*/ 7693306 w 9626278"/>
              <a:gd name="connsiteY188" fmla="*/ 135041 h 706059"/>
              <a:gd name="connsiteX189" fmla="*/ 7697164 w 9626278"/>
              <a:gd name="connsiteY189" fmla="*/ 146616 h 706059"/>
              <a:gd name="connsiteX190" fmla="*/ 7708739 w 9626278"/>
              <a:gd name="connsiteY190" fmla="*/ 154332 h 706059"/>
              <a:gd name="connsiteX191" fmla="*/ 7735747 w 9626278"/>
              <a:gd name="connsiteY191" fmla="*/ 146616 h 706059"/>
              <a:gd name="connsiteX192" fmla="*/ 7743463 w 9626278"/>
              <a:gd name="connsiteY192" fmla="*/ 138899 h 706059"/>
              <a:gd name="connsiteX193" fmla="*/ 7735747 w 9626278"/>
              <a:gd name="connsiteY193" fmla="*/ 127324 h 706059"/>
              <a:gd name="connsiteX194" fmla="*/ 7812911 w 9626278"/>
              <a:gd name="connsiteY194" fmla="*/ 131183 h 706059"/>
              <a:gd name="connsiteX195" fmla="*/ 7882359 w 9626278"/>
              <a:gd name="connsiteY195" fmla="*/ 127324 h 706059"/>
              <a:gd name="connsiteX196" fmla="*/ 7890076 w 9626278"/>
              <a:gd name="connsiteY196" fmla="*/ 119608 h 706059"/>
              <a:gd name="connsiteX197" fmla="*/ 7959524 w 9626278"/>
              <a:gd name="connsiteY197" fmla="*/ 123466 h 706059"/>
              <a:gd name="connsiteX198" fmla="*/ 7963382 w 9626278"/>
              <a:gd name="connsiteY198" fmla="*/ 108033 h 706059"/>
              <a:gd name="connsiteX199" fmla="*/ 8013539 w 9626278"/>
              <a:gd name="connsiteY199" fmla="*/ 111892 h 706059"/>
              <a:gd name="connsiteX200" fmla="*/ 8028972 w 9626278"/>
              <a:gd name="connsiteY200" fmla="*/ 108033 h 706059"/>
              <a:gd name="connsiteX201" fmla="*/ 8063696 w 9626278"/>
              <a:gd name="connsiteY201" fmla="*/ 100317 h 706059"/>
              <a:gd name="connsiteX202" fmla="*/ 8079129 w 9626278"/>
              <a:gd name="connsiteY202" fmla="*/ 104175 h 706059"/>
              <a:gd name="connsiteX203" fmla="*/ 8090704 w 9626278"/>
              <a:gd name="connsiteY203" fmla="*/ 108033 h 706059"/>
              <a:gd name="connsiteX204" fmla="*/ 8144719 w 9626278"/>
              <a:gd name="connsiteY204" fmla="*/ 104175 h 706059"/>
              <a:gd name="connsiteX205" fmla="*/ 8221883 w 9626278"/>
              <a:gd name="connsiteY205" fmla="*/ 96459 h 706059"/>
              <a:gd name="connsiteX206" fmla="*/ 8248891 w 9626278"/>
              <a:gd name="connsiteY206" fmla="*/ 92600 h 706059"/>
              <a:gd name="connsiteX207" fmla="*/ 8310623 w 9626278"/>
              <a:gd name="connsiteY207" fmla="*/ 96459 h 706059"/>
              <a:gd name="connsiteX208" fmla="*/ 8322197 w 9626278"/>
              <a:gd name="connsiteY208" fmla="*/ 100317 h 706059"/>
              <a:gd name="connsiteX209" fmla="*/ 8345347 w 9626278"/>
              <a:gd name="connsiteY209" fmla="*/ 92600 h 706059"/>
              <a:gd name="connsiteX210" fmla="*/ 8360780 w 9626278"/>
              <a:gd name="connsiteY210" fmla="*/ 88742 h 706059"/>
              <a:gd name="connsiteX211" fmla="*/ 8457235 w 9626278"/>
              <a:gd name="connsiteY211" fmla="*/ 81026 h 706059"/>
              <a:gd name="connsiteX212" fmla="*/ 8484243 w 9626278"/>
              <a:gd name="connsiteY212" fmla="*/ 81026 h 706059"/>
              <a:gd name="connsiteX213" fmla="*/ 8561407 w 9626278"/>
              <a:gd name="connsiteY213" fmla="*/ 77168 h 706059"/>
              <a:gd name="connsiteX214" fmla="*/ 8626997 w 9626278"/>
              <a:gd name="connsiteY214" fmla="*/ 65593 h 706059"/>
              <a:gd name="connsiteX215" fmla="*/ 8673296 w 9626278"/>
              <a:gd name="connsiteY215" fmla="*/ 57876 h 706059"/>
              <a:gd name="connsiteX216" fmla="*/ 8831483 w 9626278"/>
              <a:gd name="connsiteY216" fmla="*/ 54018 h 706059"/>
              <a:gd name="connsiteX217" fmla="*/ 8954947 w 9626278"/>
              <a:gd name="connsiteY217" fmla="*/ 57876 h 706059"/>
              <a:gd name="connsiteX218" fmla="*/ 9070693 w 9626278"/>
              <a:gd name="connsiteY218" fmla="*/ 50160 h 706059"/>
              <a:gd name="connsiteX219" fmla="*/ 9205731 w 9626278"/>
              <a:gd name="connsiteY219" fmla="*/ 54018 h 706059"/>
              <a:gd name="connsiteX220" fmla="*/ 9232739 w 9626278"/>
              <a:gd name="connsiteY220" fmla="*/ 57876 h 706059"/>
              <a:gd name="connsiteX221" fmla="*/ 9298329 w 9626278"/>
              <a:gd name="connsiteY221" fmla="*/ 50160 h 706059"/>
              <a:gd name="connsiteX222" fmla="*/ 9333053 w 9626278"/>
              <a:gd name="connsiteY222" fmla="*/ 30869 h 706059"/>
              <a:gd name="connsiteX223" fmla="*/ 9344628 w 9626278"/>
              <a:gd name="connsiteY223" fmla="*/ 23152 h 706059"/>
              <a:gd name="connsiteX224" fmla="*/ 9433367 w 9626278"/>
              <a:gd name="connsiteY224" fmla="*/ 23152 h 706059"/>
              <a:gd name="connsiteX225" fmla="*/ 9460375 w 9626278"/>
              <a:gd name="connsiteY225" fmla="*/ 23152 h 706059"/>
              <a:gd name="connsiteX226" fmla="*/ 9479666 w 9626278"/>
              <a:gd name="connsiteY226" fmla="*/ 7719 h 706059"/>
              <a:gd name="connsiteX227" fmla="*/ 9518248 w 9626278"/>
              <a:gd name="connsiteY227" fmla="*/ 3861 h 706059"/>
              <a:gd name="connsiteX228" fmla="*/ 9626278 w 9626278"/>
              <a:gd name="connsiteY228"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03048 w 9626278"/>
              <a:gd name="connsiteY43" fmla="*/ 466849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45711 w 9626278"/>
              <a:gd name="connsiteY58" fmla="*/ 428266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070430 w 9626278"/>
              <a:gd name="connsiteY76" fmla="*/ 401259 h 706059"/>
              <a:gd name="connsiteX77" fmla="*/ 4109012 w 9626278"/>
              <a:gd name="connsiteY77" fmla="*/ 378109 h 706059"/>
              <a:gd name="connsiteX78" fmla="*/ 4190035 w 9626278"/>
              <a:gd name="connsiteY78" fmla="*/ 374251 h 706059"/>
              <a:gd name="connsiteX79" fmla="*/ 4267200 w 9626278"/>
              <a:gd name="connsiteY79" fmla="*/ 378109 h 706059"/>
              <a:gd name="connsiteX80" fmla="*/ 4332790 w 9626278"/>
              <a:gd name="connsiteY80" fmla="*/ 374251 h 706059"/>
              <a:gd name="connsiteX81" fmla="*/ 4352081 w 9626278"/>
              <a:gd name="connsiteY81" fmla="*/ 370393 h 706059"/>
              <a:gd name="connsiteX82" fmla="*/ 4436962 w 9626278"/>
              <a:gd name="connsiteY82" fmla="*/ 366535 h 706059"/>
              <a:gd name="connsiteX83" fmla="*/ 4456253 w 9626278"/>
              <a:gd name="connsiteY83" fmla="*/ 362676 h 706059"/>
              <a:gd name="connsiteX84" fmla="*/ 4533418 w 9626278"/>
              <a:gd name="connsiteY84" fmla="*/ 358818 h 706059"/>
              <a:gd name="connsiteX85" fmla="*/ 4548850 w 9626278"/>
              <a:gd name="connsiteY85" fmla="*/ 351102 h 706059"/>
              <a:gd name="connsiteX86" fmla="*/ 4564283 w 9626278"/>
              <a:gd name="connsiteY86" fmla="*/ 347243 h 706059"/>
              <a:gd name="connsiteX87" fmla="*/ 4575858 w 9626278"/>
              <a:gd name="connsiteY87" fmla="*/ 343385 h 706059"/>
              <a:gd name="connsiteX88" fmla="*/ 4583575 w 9626278"/>
              <a:gd name="connsiteY88" fmla="*/ 335669 h 706059"/>
              <a:gd name="connsiteX89" fmla="*/ 4595149 w 9626278"/>
              <a:gd name="connsiteY89" fmla="*/ 331811 h 706059"/>
              <a:gd name="connsiteX90" fmla="*/ 4660739 w 9626278"/>
              <a:gd name="connsiteY90" fmla="*/ 335669 h 706059"/>
              <a:gd name="connsiteX91" fmla="*/ 4714754 w 9626278"/>
              <a:gd name="connsiteY91" fmla="*/ 339527 h 706059"/>
              <a:gd name="connsiteX92" fmla="*/ 4764911 w 9626278"/>
              <a:gd name="connsiteY92" fmla="*/ 335669 h 706059"/>
              <a:gd name="connsiteX93" fmla="*/ 4911524 w 9626278"/>
              <a:gd name="connsiteY93" fmla="*/ 331811 h 706059"/>
              <a:gd name="connsiteX94" fmla="*/ 4919240 w 9626278"/>
              <a:gd name="connsiteY94" fmla="*/ 320236 h 706059"/>
              <a:gd name="connsiteX95" fmla="*/ 4926957 w 9626278"/>
              <a:gd name="connsiteY95" fmla="*/ 312519 h 706059"/>
              <a:gd name="connsiteX96" fmla="*/ 4938531 w 9626278"/>
              <a:gd name="connsiteY96" fmla="*/ 281654 h 706059"/>
              <a:gd name="connsiteX97" fmla="*/ 4946248 w 9626278"/>
              <a:gd name="connsiteY97" fmla="*/ 258504 h 706059"/>
              <a:gd name="connsiteX98" fmla="*/ 4953964 w 9626278"/>
              <a:gd name="connsiteY98" fmla="*/ 208347 h 706059"/>
              <a:gd name="connsiteX99" fmla="*/ 4957823 w 9626278"/>
              <a:gd name="connsiteY99" fmla="*/ 192914 h 706059"/>
              <a:gd name="connsiteX100" fmla="*/ 4961681 w 9626278"/>
              <a:gd name="connsiteY100" fmla="*/ 173623 h 706059"/>
              <a:gd name="connsiteX101" fmla="*/ 4973256 w 9626278"/>
              <a:gd name="connsiteY101" fmla="*/ 131183 h 706059"/>
              <a:gd name="connsiteX102" fmla="*/ 4992547 w 9626278"/>
              <a:gd name="connsiteY102" fmla="*/ 104175 h 706059"/>
              <a:gd name="connsiteX103" fmla="*/ 4996405 w 9626278"/>
              <a:gd name="connsiteY103" fmla="*/ 146616 h 706059"/>
              <a:gd name="connsiteX104" fmla="*/ 4992547 w 9626278"/>
              <a:gd name="connsiteY104" fmla="*/ 173623 h 706059"/>
              <a:gd name="connsiteX105" fmla="*/ 4980972 w 9626278"/>
              <a:gd name="connsiteY105" fmla="*/ 212206 h 706059"/>
              <a:gd name="connsiteX106" fmla="*/ 4965539 w 9626278"/>
              <a:gd name="connsiteY106" fmla="*/ 231497 h 706059"/>
              <a:gd name="connsiteX107" fmla="*/ 4953964 w 9626278"/>
              <a:gd name="connsiteY107" fmla="*/ 250788 h 706059"/>
              <a:gd name="connsiteX108" fmla="*/ 4946248 w 9626278"/>
              <a:gd name="connsiteY108" fmla="*/ 277795 h 706059"/>
              <a:gd name="connsiteX109" fmla="*/ 4946248 w 9626278"/>
              <a:gd name="connsiteY109" fmla="*/ 300945 h 706059"/>
              <a:gd name="connsiteX110" fmla="*/ 4961681 w 9626278"/>
              <a:gd name="connsiteY110" fmla="*/ 312519 h 706059"/>
              <a:gd name="connsiteX111" fmla="*/ 4977114 w 9626278"/>
              <a:gd name="connsiteY111" fmla="*/ 316378 h 706059"/>
              <a:gd name="connsiteX112" fmla="*/ 4984830 w 9626278"/>
              <a:gd name="connsiteY112" fmla="*/ 327952 h 706059"/>
              <a:gd name="connsiteX113" fmla="*/ 4988688 w 9626278"/>
              <a:gd name="connsiteY113" fmla="*/ 339527 h 706059"/>
              <a:gd name="connsiteX114" fmla="*/ 4996405 w 9626278"/>
              <a:gd name="connsiteY114" fmla="*/ 347243 h 706059"/>
              <a:gd name="connsiteX115" fmla="*/ 5015696 w 9626278"/>
              <a:gd name="connsiteY115" fmla="*/ 343385 h 706059"/>
              <a:gd name="connsiteX116" fmla="*/ 5011838 w 9626278"/>
              <a:gd name="connsiteY116" fmla="*/ 331811 h 706059"/>
              <a:gd name="connsiteX117" fmla="*/ 5050420 w 9626278"/>
              <a:gd name="connsiteY117" fmla="*/ 335669 h 706059"/>
              <a:gd name="connsiteX118" fmla="*/ 5081286 w 9626278"/>
              <a:gd name="connsiteY118" fmla="*/ 331811 h 706059"/>
              <a:gd name="connsiteX119" fmla="*/ 5100577 w 9626278"/>
              <a:gd name="connsiteY119" fmla="*/ 335669 h 706059"/>
              <a:gd name="connsiteX120" fmla="*/ 5150734 w 9626278"/>
              <a:gd name="connsiteY120" fmla="*/ 339527 h 706059"/>
              <a:gd name="connsiteX121" fmla="*/ 5162309 w 9626278"/>
              <a:gd name="connsiteY121" fmla="*/ 331811 h 706059"/>
              <a:gd name="connsiteX122" fmla="*/ 5170025 w 9626278"/>
              <a:gd name="connsiteY122" fmla="*/ 324094 h 706059"/>
              <a:gd name="connsiteX123" fmla="*/ 5220182 w 9626278"/>
              <a:gd name="connsiteY123" fmla="*/ 320236 h 706059"/>
              <a:gd name="connsiteX124" fmla="*/ 5285772 w 9626278"/>
              <a:gd name="connsiteY124" fmla="*/ 312519 h 706059"/>
              <a:gd name="connsiteX125" fmla="*/ 5316638 w 9626278"/>
              <a:gd name="connsiteY125" fmla="*/ 316378 h 706059"/>
              <a:gd name="connsiteX126" fmla="*/ 5347504 w 9626278"/>
              <a:gd name="connsiteY126" fmla="*/ 308661 h 706059"/>
              <a:gd name="connsiteX127" fmla="*/ 5359078 w 9626278"/>
              <a:gd name="connsiteY127" fmla="*/ 300945 h 706059"/>
              <a:gd name="connsiteX128" fmla="*/ 5424668 w 9626278"/>
              <a:gd name="connsiteY128" fmla="*/ 297087 h 706059"/>
              <a:gd name="connsiteX129" fmla="*/ 5513407 w 9626278"/>
              <a:gd name="connsiteY129" fmla="*/ 289370 h 706059"/>
              <a:gd name="connsiteX130" fmla="*/ 5540415 w 9626278"/>
              <a:gd name="connsiteY130" fmla="*/ 293228 h 706059"/>
              <a:gd name="connsiteX131" fmla="*/ 5578997 w 9626278"/>
              <a:gd name="connsiteY131" fmla="*/ 289370 h 706059"/>
              <a:gd name="connsiteX132" fmla="*/ 5606005 w 9626278"/>
              <a:gd name="connsiteY132" fmla="*/ 285512 h 706059"/>
              <a:gd name="connsiteX133" fmla="*/ 5640729 w 9626278"/>
              <a:gd name="connsiteY133" fmla="*/ 281654 h 706059"/>
              <a:gd name="connsiteX134" fmla="*/ 5721752 w 9626278"/>
              <a:gd name="connsiteY134" fmla="*/ 285512 h 706059"/>
              <a:gd name="connsiteX135" fmla="*/ 5733326 w 9626278"/>
              <a:gd name="connsiteY135" fmla="*/ 266221 h 706059"/>
              <a:gd name="connsiteX136" fmla="*/ 5748759 w 9626278"/>
              <a:gd name="connsiteY136" fmla="*/ 262362 h 706059"/>
              <a:gd name="connsiteX137" fmla="*/ 5795058 w 9626278"/>
              <a:gd name="connsiteY137" fmla="*/ 266221 h 706059"/>
              <a:gd name="connsiteX138" fmla="*/ 5841357 w 9626278"/>
              <a:gd name="connsiteY138" fmla="*/ 266221 h 706059"/>
              <a:gd name="connsiteX139" fmla="*/ 5922380 w 9626278"/>
              <a:gd name="connsiteY139" fmla="*/ 273937 h 706059"/>
              <a:gd name="connsiteX140" fmla="*/ 5937812 w 9626278"/>
              <a:gd name="connsiteY140" fmla="*/ 277795 h 706059"/>
              <a:gd name="connsiteX141" fmla="*/ 5984111 w 9626278"/>
              <a:gd name="connsiteY141" fmla="*/ 273937 h 706059"/>
              <a:gd name="connsiteX142" fmla="*/ 6007261 w 9626278"/>
              <a:gd name="connsiteY142" fmla="*/ 266221 h 706059"/>
              <a:gd name="connsiteX143" fmla="*/ 6022693 w 9626278"/>
              <a:gd name="connsiteY143" fmla="*/ 262362 h 706059"/>
              <a:gd name="connsiteX144" fmla="*/ 6034268 w 9626278"/>
              <a:gd name="connsiteY144" fmla="*/ 258504 h 706059"/>
              <a:gd name="connsiteX145" fmla="*/ 6177023 w 9626278"/>
              <a:gd name="connsiteY145" fmla="*/ 254646 h 706059"/>
              <a:gd name="connsiteX146" fmla="*/ 6211747 w 9626278"/>
              <a:gd name="connsiteY146" fmla="*/ 250788 h 706059"/>
              <a:gd name="connsiteX147" fmla="*/ 6234896 w 9626278"/>
              <a:gd name="connsiteY147" fmla="*/ 243071 h 706059"/>
              <a:gd name="connsiteX148" fmla="*/ 6265762 w 9626278"/>
              <a:gd name="connsiteY148" fmla="*/ 235355 h 706059"/>
              <a:gd name="connsiteX149" fmla="*/ 6288911 w 9626278"/>
              <a:gd name="connsiteY149" fmla="*/ 239213 h 706059"/>
              <a:gd name="connsiteX150" fmla="*/ 6300486 w 9626278"/>
              <a:gd name="connsiteY150" fmla="*/ 243071 h 706059"/>
              <a:gd name="connsiteX151" fmla="*/ 6323635 w 9626278"/>
              <a:gd name="connsiteY151" fmla="*/ 246930 h 706059"/>
              <a:gd name="connsiteX152" fmla="*/ 6393083 w 9626278"/>
              <a:gd name="connsiteY152" fmla="*/ 243071 h 706059"/>
              <a:gd name="connsiteX153" fmla="*/ 6420091 w 9626278"/>
              <a:gd name="connsiteY153" fmla="*/ 246930 h 706059"/>
              <a:gd name="connsiteX154" fmla="*/ 6466390 w 9626278"/>
              <a:gd name="connsiteY154" fmla="*/ 250788 h 706059"/>
              <a:gd name="connsiteX155" fmla="*/ 6508830 w 9626278"/>
              <a:gd name="connsiteY155" fmla="*/ 246930 h 706059"/>
              <a:gd name="connsiteX156" fmla="*/ 6470248 w 9626278"/>
              <a:gd name="connsiteY156" fmla="*/ 243071 h 706059"/>
              <a:gd name="connsiteX157" fmla="*/ 6443240 w 9626278"/>
              <a:gd name="connsiteY157" fmla="*/ 239213 h 706059"/>
              <a:gd name="connsiteX158" fmla="*/ 6477964 w 9626278"/>
              <a:gd name="connsiteY158" fmla="*/ 239213 h 706059"/>
              <a:gd name="connsiteX159" fmla="*/ 6512688 w 9626278"/>
              <a:gd name="connsiteY159" fmla="*/ 235355 h 706059"/>
              <a:gd name="connsiteX160" fmla="*/ 6574420 w 9626278"/>
              <a:gd name="connsiteY160" fmla="*/ 239213 h 706059"/>
              <a:gd name="connsiteX161" fmla="*/ 6605286 w 9626278"/>
              <a:gd name="connsiteY161" fmla="*/ 243071 h 706059"/>
              <a:gd name="connsiteX162" fmla="*/ 6647726 w 9626278"/>
              <a:gd name="connsiteY162" fmla="*/ 239213 h 706059"/>
              <a:gd name="connsiteX163" fmla="*/ 6736466 w 9626278"/>
              <a:gd name="connsiteY163" fmla="*/ 235355 h 706059"/>
              <a:gd name="connsiteX164" fmla="*/ 6748040 w 9626278"/>
              <a:gd name="connsiteY164" fmla="*/ 231497 h 706059"/>
              <a:gd name="connsiteX165" fmla="*/ 6763473 w 9626278"/>
              <a:gd name="connsiteY165" fmla="*/ 223780 h 706059"/>
              <a:gd name="connsiteX166" fmla="*/ 6825205 w 9626278"/>
              <a:gd name="connsiteY166" fmla="*/ 219922 h 706059"/>
              <a:gd name="connsiteX167" fmla="*/ 6859929 w 9626278"/>
              <a:gd name="connsiteY167" fmla="*/ 212206 h 706059"/>
              <a:gd name="connsiteX168" fmla="*/ 6883078 w 9626278"/>
              <a:gd name="connsiteY168" fmla="*/ 204489 h 706059"/>
              <a:gd name="connsiteX169" fmla="*/ 7002683 w 9626278"/>
              <a:gd name="connsiteY169" fmla="*/ 204489 h 706059"/>
              <a:gd name="connsiteX170" fmla="*/ 7014258 w 9626278"/>
              <a:gd name="connsiteY170" fmla="*/ 196773 h 706059"/>
              <a:gd name="connsiteX171" fmla="*/ 7041266 w 9626278"/>
              <a:gd name="connsiteY171" fmla="*/ 185198 h 706059"/>
              <a:gd name="connsiteX172" fmla="*/ 7126147 w 9626278"/>
              <a:gd name="connsiteY172" fmla="*/ 181340 h 706059"/>
              <a:gd name="connsiteX173" fmla="*/ 7168587 w 9626278"/>
              <a:gd name="connsiteY173" fmla="*/ 169765 h 706059"/>
              <a:gd name="connsiteX174" fmla="*/ 7184020 w 9626278"/>
              <a:gd name="connsiteY174" fmla="*/ 165907 h 706059"/>
              <a:gd name="connsiteX175" fmla="*/ 7218744 w 9626278"/>
              <a:gd name="connsiteY175" fmla="*/ 162049 h 706059"/>
              <a:gd name="connsiteX176" fmla="*/ 7230319 w 9626278"/>
              <a:gd name="connsiteY176" fmla="*/ 158190 h 706059"/>
              <a:gd name="connsiteX177" fmla="*/ 7241893 w 9626278"/>
              <a:gd name="connsiteY177" fmla="*/ 150474 h 706059"/>
              <a:gd name="connsiteX178" fmla="*/ 7322916 w 9626278"/>
              <a:gd name="connsiteY178" fmla="*/ 142757 h 706059"/>
              <a:gd name="connsiteX179" fmla="*/ 7403939 w 9626278"/>
              <a:gd name="connsiteY179" fmla="*/ 146616 h 706059"/>
              <a:gd name="connsiteX180" fmla="*/ 7596850 w 9626278"/>
              <a:gd name="connsiteY180" fmla="*/ 154332 h 706059"/>
              <a:gd name="connsiteX181" fmla="*/ 7643149 w 9626278"/>
              <a:gd name="connsiteY181" fmla="*/ 150474 h 706059"/>
              <a:gd name="connsiteX182" fmla="*/ 7658582 w 9626278"/>
              <a:gd name="connsiteY182" fmla="*/ 146616 h 706059"/>
              <a:gd name="connsiteX183" fmla="*/ 7666299 w 9626278"/>
              <a:gd name="connsiteY183" fmla="*/ 138899 h 706059"/>
              <a:gd name="connsiteX184" fmla="*/ 7674015 w 9626278"/>
              <a:gd name="connsiteY184" fmla="*/ 111892 h 706059"/>
              <a:gd name="connsiteX185" fmla="*/ 7689448 w 9626278"/>
              <a:gd name="connsiteY185" fmla="*/ 92600 h 706059"/>
              <a:gd name="connsiteX186" fmla="*/ 7697164 w 9626278"/>
              <a:gd name="connsiteY186" fmla="*/ 119608 h 706059"/>
              <a:gd name="connsiteX187" fmla="*/ 7693306 w 9626278"/>
              <a:gd name="connsiteY187" fmla="*/ 135041 h 706059"/>
              <a:gd name="connsiteX188" fmla="*/ 7697164 w 9626278"/>
              <a:gd name="connsiteY188" fmla="*/ 146616 h 706059"/>
              <a:gd name="connsiteX189" fmla="*/ 7708739 w 9626278"/>
              <a:gd name="connsiteY189" fmla="*/ 154332 h 706059"/>
              <a:gd name="connsiteX190" fmla="*/ 7735747 w 9626278"/>
              <a:gd name="connsiteY190" fmla="*/ 146616 h 706059"/>
              <a:gd name="connsiteX191" fmla="*/ 7743463 w 9626278"/>
              <a:gd name="connsiteY191" fmla="*/ 138899 h 706059"/>
              <a:gd name="connsiteX192" fmla="*/ 7735747 w 9626278"/>
              <a:gd name="connsiteY192" fmla="*/ 127324 h 706059"/>
              <a:gd name="connsiteX193" fmla="*/ 7812911 w 9626278"/>
              <a:gd name="connsiteY193" fmla="*/ 131183 h 706059"/>
              <a:gd name="connsiteX194" fmla="*/ 7882359 w 9626278"/>
              <a:gd name="connsiteY194" fmla="*/ 127324 h 706059"/>
              <a:gd name="connsiteX195" fmla="*/ 7890076 w 9626278"/>
              <a:gd name="connsiteY195" fmla="*/ 119608 h 706059"/>
              <a:gd name="connsiteX196" fmla="*/ 7959524 w 9626278"/>
              <a:gd name="connsiteY196" fmla="*/ 123466 h 706059"/>
              <a:gd name="connsiteX197" fmla="*/ 7963382 w 9626278"/>
              <a:gd name="connsiteY197" fmla="*/ 108033 h 706059"/>
              <a:gd name="connsiteX198" fmla="*/ 8013539 w 9626278"/>
              <a:gd name="connsiteY198" fmla="*/ 111892 h 706059"/>
              <a:gd name="connsiteX199" fmla="*/ 8028972 w 9626278"/>
              <a:gd name="connsiteY199" fmla="*/ 108033 h 706059"/>
              <a:gd name="connsiteX200" fmla="*/ 8063696 w 9626278"/>
              <a:gd name="connsiteY200" fmla="*/ 100317 h 706059"/>
              <a:gd name="connsiteX201" fmla="*/ 8079129 w 9626278"/>
              <a:gd name="connsiteY201" fmla="*/ 104175 h 706059"/>
              <a:gd name="connsiteX202" fmla="*/ 8090704 w 9626278"/>
              <a:gd name="connsiteY202" fmla="*/ 108033 h 706059"/>
              <a:gd name="connsiteX203" fmla="*/ 8144719 w 9626278"/>
              <a:gd name="connsiteY203" fmla="*/ 104175 h 706059"/>
              <a:gd name="connsiteX204" fmla="*/ 8221883 w 9626278"/>
              <a:gd name="connsiteY204" fmla="*/ 96459 h 706059"/>
              <a:gd name="connsiteX205" fmla="*/ 8248891 w 9626278"/>
              <a:gd name="connsiteY205" fmla="*/ 92600 h 706059"/>
              <a:gd name="connsiteX206" fmla="*/ 8310623 w 9626278"/>
              <a:gd name="connsiteY206" fmla="*/ 96459 h 706059"/>
              <a:gd name="connsiteX207" fmla="*/ 8322197 w 9626278"/>
              <a:gd name="connsiteY207" fmla="*/ 100317 h 706059"/>
              <a:gd name="connsiteX208" fmla="*/ 8345347 w 9626278"/>
              <a:gd name="connsiteY208" fmla="*/ 92600 h 706059"/>
              <a:gd name="connsiteX209" fmla="*/ 8360780 w 9626278"/>
              <a:gd name="connsiteY209" fmla="*/ 88742 h 706059"/>
              <a:gd name="connsiteX210" fmla="*/ 8457235 w 9626278"/>
              <a:gd name="connsiteY210" fmla="*/ 81026 h 706059"/>
              <a:gd name="connsiteX211" fmla="*/ 8484243 w 9626278"/>
              <a:gd name="connsiteY211" fmla="*/ 81026 h 706059"/>
              <a:gd name="connsiteX212" fmla="*/ 8561407 w 9626278"/>
              <a:gd name="connsiteY212" fmla="*/ 77168 h 706059"/>
              <a:gd name="connsiteX213" fmla="*/ 8626997 w 9626278"/>
              <a:gd name="connsiteY213" fmla="*/ 65593 h 706059"/>
              <a:gd name="connsiteX214" fmla="*/ 8673296 w 9626278"/>
              <a:gd name="connsiteY214" fmla="*/ 57876 h 706059"/>
              <a:gd name="connsiteX215" fmla="*/ 8831483 w 9626278"/>
              <a:gd name="connsiteY215" fmla="*/ 54018 h 706059"/>
              <a:gd name="connsiteX216" fmla="*/ 8954947 w 9626278"/>
              <a:gd name="connsiteY216" fmla="*/ 57876 h 706059"/>
              <a:gd name="connsiteX217" fmla="*/ 9070693 w 9626278"/>
              <a:gd name="connsiteY217" fmla="*/ 50160 h 706059"/>
              <a:gd name="connsiteX218" fmla="*/ 9205731 w 9626278"/>
              <a:gd name="connsiteY218" fmla="*/ 54018 h 706059"/>
              <a:gd name="connsiteX219" fmla="*/ 9232739 w 9626278"/>
              <a:gd name="connsiteY219" fmla="*/ 57876 h 706059"/>
              <a:gd name="connsiteX220" fmla="*/ 9298329 w 9626278"/>
              <a:gd name="connsiteY220" fmla="*/ 50160 h 706059"/>
              <a:gd name="connsiteX221" fmla="*/ 9333053 w 9626278"/>
              <a:gd name="connsiteY221" fmla="*/ 30869 h 706059"/>
              <a:gd name="connsiteX222" fmla="*/ 9344628 w 9626278"/>
              <a:gd name="connsiteY222" fmla="*/ 23152 h 706059"/>
              <a:gd name="connsiteX223" fmla="*/ 9433367 w 9626278"/>
              <a:gd name="connsiteY223" fmla="*/ 23152 h 706059"/>
              <a:gd name="connsiteX224" fmla="*/ 9460375 w 9626278"/>
              <a:gd name="connsiteY224" fmla="*/ 23152 h 706059"/>
              <a:gd name="connsiteX225" fmla="*/ 9479666 w 9626278"/>
              <a:gd name="connsiteY225" fmla="*/ 7719 h 706059"/>
              <a:gd name="connsiteX226" fmla="*/ 9518248 w 9626278"/>
              <a:gd name="connsiteY226" fmla="*/ 3861 h 706059"/>
              <a:gd name="connsiteX227" fmla="*/ 9626278 w 9626278"/>
              <a:gd name="connsiteY227"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03048 w 9626278"/>
              <a:gd name="connsiteY43" fmla="*/ 466849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45711 w 9626278"/>
              <a:gd name="connsiteY58" fmla="*/ 428266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78109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56253 w 9626278"/>
              <a:gd name="connsiteY82" fmla="*/ 362676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38531 w 9626278"/>
              <a:gd name="connsiteY95" fmla="*/ 281654 h 706059"/>
              <a:gd name="connsiteX96" fmla="*/ 4946248 w 9626278"/>
              <a:gd name="connsiteY96" fmla="*/ 258504 h 706059"/>
              <a:gd name="connsiteX97" fmla="*/ 4953964 w 9626278"/>
              <a:gd name="connsiteY97" fmla="*/ 208347 h 706059"/>
              <a:gd name="connsiteX98" fmla="*/ 4957823 w 9626278"/>
              <a:gd name="connsiteY98" fmla="*/ 192914 h 706059"/>
              <a:gd name="connsiteX99" fmla="*/ 4961681 w 9626278"/>
              <a:gd name="connsiteY99" fmla="*/ 173623 h 706059"/>
              <a:gd name="connsiteX100" fmla="*/ 4973256 w 9626278"/>
              <a:gd name="connsiteY100" fmla="*/ 131183 h 706059"/>
              <a:gd name="connsiteX101" fmla="*/ 4992547 w 9626278"/>
              <a:gd name="connsiteY101" fmla="*/ 104175 h 706059"/>
              <a:gd name="connsiteX102" fmla="*/ 4996405 w 9626278"/>
              <a:gd name="connsiteY102" fmla="*/ 146616 h 706059"/>
              <a:gd name="connsiteX103" fmla="*/ 4992547 w 9626278"/>
              <a:gd name="connsiteY103" fmla="*/ 173623 h 706059"/>
              <a:gd name="connsiteX104" fmla="*/ 4980972 w 9626278"/>
              <a:gd name="connsiteY104" fmla="*/ 212206 h 706059"/>
              <a:gd name="connsiteX105" fmla="*/ 4965539 w 9626278"/>
              <a:gd name="connsiteY105" fmla="*/ 231497 h 706059"/>
              <a:gd name="connsiteX106" fmla="*/ 4953964 w 9626278"/>
              <a:gd name="connsiteY106" fmla="*/ 250788 h 706059"/>
              <a:gd name="connsiteX107" fmla="*/ 4946248 w 9626278"/>
              <a:gd name="connsiteY107" fmla="*/ 277795 h 706059"/>
              <a:gd name="connsiteX108" fmla="*/ 4946248 w 9626278"/>
              <a:gd name="connsiteY108" fmla="*/ 300945 h 706059"/>
              <a:gd name="connsiteX109" fmla="*/ 4961681 w 9626278"/>
              <a:gd name="connsiteY109" fmla="*/ 312519 h 706059"/>
              <a:gd name="connsiteX110" fmla="*/ 4977114 w 9626278"/>
              <a:gd name="connsiteY110" fmla="*/ 316378 h 706059"/>
              <a:gd name="connsiteX111" fmla="*/ 4984830 w 9626278"/>
              <a:gd name="connsiteY111" fmla="*/ 327952 h 706059"/>
              <a:gd name="connsiteX112" fmla="*/ 4988688 w 9626278"/>
              <a:gd name="connsiteY112" fmla="*/ 339527 h 706059"/>
              <a:gd name="connsiteX113" fmla="*/ 4996405 w 9626278"/>
              <a:gd name="connsiteY113" fmla="*/ 347243 h 706059"/>
              <a:gd name="connsiteX114" fmla="*/ 5015696 w 9626278"/>
              <a:gd name="connsiteY114" fmla="*/ 343385 h 706059"/>
              <a:gd name="connsiteX115" fmla="*/ 5011838 w 9626278"/>
              <a:gd name="connsiteY115" fmla="*/ 331811 h 706059"/>
              <a:gd name="connsiteX116" fmla="*/ 5050420 w 9626278"/>
              <a:gd name="connsiteY116" fmla="*/ 335669 h 706059"/>
              <a:gd name="connsiteX117" fmla="*/ 5081286 w 9626278"/>
              <a:gd name="connsiteY117" fmla="*/ 331811 h 706059"/>
              <a:gd name="connsiteX118" fmla="*/ 5100577 w 9626278"/>
              <a:gd name="connsiteY118" fmla="*/ 335669 h 706059"/>
              <a:gd name="connsiteX119" fmla="*/ 5150734 w 9626278"/>
              <a:gd name="connsiteY119" fmla="*/ 339527 h 706059"/>
              <a:gd name="connsiteX120" fmla="*/ 5162309 w 9626278"/>
              <a:gd name="connsiteY120" fmla="*/ 331811 h 706059"/>
              <a:gd name="connsiteX121" fmla="*/ 5170025 w 9626278"/>
              <a:gd name="connsiteY121" fmla="*/ 324094 h 706059"/>
              <a:gd name="connsiteX122" fmla="*/ 5220182 w 9626278"/>
              <a:gd name="connsiteY122" fmla="*/ 320236 h 706059"/>
              <a:gd name="connsiteX123" fmla="*/ 5285772 w 9626278"/>
              <a:gd name="connsiteY123" fmla="*/ 312519 h 706059"/>
              <a:gd name="connsiteX124" fmla="*/ 5316638 w 9626278"/>
              <a:gd name="connsiteY124" fmla="*/ 316378 h 706059"/>
              <a:gd name="connsiteX125" fmla="*/ 5347504 w 9626278"/>
              <a:gd name="connsiteY125" fmla="*/ 308661 h 706059"/>
              <a:gd name="connsiteX126" fmla="*/ 5359078 w 9626278"/>
              <a:gd name="connsiteY126" fmla="*/ 300945 h 706059"/>
              <a:gd name="connsiteX127" fmla="*/ 5424668 w 9626278"/>
              <a:gd name="connsiteY127" fmla="*/ 297087 h 706059"/>
              <a:gd name="connsiteX128" fmla="*/ 5513407 w 9626278"/>
              <a:gd name="connsiteY128" fmla="*/ 289370 h 706059"/>
              <a:gd name="connsiteX129" fmla="*/ 5540415 w 9626278"/>
              <a:gd name="connsiteY129" fmla="*/ 293228 h 706059"/>
              <a:gd name="connsiteX130" fmla="*/ 5578997 w 9626278"/>
              <a:gd name="connsiteY130" fmla="*/ 289370 h 706059"/>
              <a:gd name="connsiteX131" fmla="*/ 5606005 w 9626278"/>
              <a:gd name="connsiteY131" fmla="*/ 285512 h 706059"/>
              <a:gd name="connsiteX132" fmla="*/ 5640729 w 9626278"/>
              <a:gd name="connsiteY132" fmla="*/ 281654 h 706059"/>
              <a:gd name="connsiteX133" fmla="*/ 5721752 w 9626278"/>
              <a:gd name="connsiteY133" fmla="*/ 285512 h 706059"/>
              <a:gd name="connsiteX134" fmla="*/ 5733326 w 9626278"/>
              <a:gd name="connsiteY134" fmla="*/ 266221 h 706059"/>
              <a:gd name="connsiteX135" fmla="*/ 5748759 w 9626278"/>
              <a:gd name="connsiteY135" fmla="*/ 262362 h 706059"/>
              <a:gd name="connsiteX136" fmla="*/ 5795058 w 9626278"/>
              <a:gd name="connsiteY136" fmla="*/ 266221 h 706059"/>
              <a:gd name="connsiteX137" fmla="*/ 5841357 w 9626278"/>
              <a:gd name="connsiteY137" fmla="*/ 266221 h 706059"/>
              <a:gd name="connsiteX138" fmla="*/ 5922380 w 9626278"/>
              <a:gd name="connsiteY138" fmla="*/ 273937 h 706059"/>
              <a:gd name="connsiteX139" fmla="*/ 5937812 w 9626278"/>
              <a:gd name="connsiteY139" fmla="*/ 277795 h 706059"/>
              <a:gd name="connsiteX140" fmla="*/ 5984111 w 9626278"/>
              <a:gd name="connsiteY140" fmla="*/ 273937 h 706059"/>
              <a:gd name="connsiteX141" fmla="*/ 6007261 w 9626278"/>
              <a:gd name="connsiteY141" fmla="*/ 266221 h 706059"/>
              <a:gd name="connsiteX142" fmla="*/ 6022693 w 9626278"/>
              <a:gd name="connsiteY142" fmla="*/ 262362 h 706059"/>
              <a:gd name="connsiteX143" fmla="*/ 6034268 w 9626278"/>
              <a:gd name="connsiteY143" fmla="*/ 258504 h 706059"/>
              <a:gd name="connsiteX144" fmla="*/ 6177023 w 9626278"/>
              <a:gd name="connsiteY144" fmla="*/ 254646 h 706059"/>
              <a:gd name="connsiteX145" fmla="*/ 6211747 w 9626278"/>
              <a:gd name="connsiteY145" fmla="*/ 250788 h 706059"/>
              <a:gd name="connsiteX146" fmla="*/ 6234896 w 9626278"/>
              <a:gd name="connsiteY146" fmla="*/ 243071 h 706059"/>
              <a:gd name="connsiteX147" fmla="*/ 6265762 w 9626278"/>
              <a:gd name="connsiteY147" fmla="*/ 235355 h 706059"/>
              <a:gd name="connsiteX148" fmla="*/ 6288911 w 9626278"/>
              <a:gd name="connsiteY148" fmla="*/ 239213 h 706059"/>
              <a:gd name="connsiteX149" fmla="*/ 6300486 w 9626278"/>
              <a:gd name="connsiteY149" fmla="*/ 243071 h 706059"/>
              <a:gd name="connsiteX150" fmla="*/ 6323635 w 9626278"/>
              <a:gd name="connsiteY150" fmla="*/ 246930 h 706059"/>
              <a:gd name="connsiteX151" fmla="*/ 6393083 w 9626278"/>
              <a:gd name="connsiteY151" fmla="*/ 243071 h 706059"/>
              <a:gd name="connsiteX152" fmla="*/ 6420091 w 9626278"/>
              <a:gd name="connsiteY152" fmla="*/ 246930 h 706059"/>
              <a:gd name="connsiteX153" fmla="*/ 6466390 w 9626278"/>
              <a:gd name="connsiteY153" fmla="*/ 250788 h 706059"/>
              <a:gd name="connsiteX154" fmla="*/ 6508830 w 9626278"/>
              <a:gd name="connsiteY154" fmla="*/ 246930 h 706059"/>
              <a:gd name="connsiteX155" fmla="*/ 6470248 w 9626278"/>
              <a:gd name="connsiteY155" fmla="*/ 243071 h 706059"/>
              <a:gd name="connsiteX156" fmla="*/ 6443240 w 9626278"/>
              <a:gd name="connsiteY156" fmla="*/ 239213 h 706059"/>
              <a:gd name="connsiteX157" fmla="*/ 6477964 w 9626278"/>
              <a:gd name="connsiteY157" fmla="*/ 239213 h 706059"/>
              <a:gd name="connsiteX158" fmla="*/ 6512688 w 9626278"/>
              <a:gd name="connsiteY158" fmla="*/ 235355 h 706059"/>
              <a:gd name="connsiteX159" fmla="*/ 6574420 w 9626278"/>
              <a:gd name="connsiteY159" fmla="*/ 239213 h 706059"/>
              <a:gd name="connsiteX160" fmla="*/ 6605286 w 9626278"/>
              <a:gd name="connsiteY160" fmla="*/ 243071 h 706059"/>
              <a:gd name="connsiteX161" fmla="*/ 6647726 w 9626278"/>
              <a:gd name="connsiteY161" fmla="*/ 239213 h 706059"/>
              <a:gd name="connsiteX162" fmla="*/ 6736466 w 9626278"/>
              <a:gd name="connsiteY162" fmla="*/ 235355 h 706059"/>
              <a:gd name="connsiteX163" fmla="*/ 6748040 w 9626278"/>
              <a:gd name="connsiteY163" fmla="*/ 231497 h 706059"/>
              <a:gd name="connsiteX164" fmla="*/ 6763473 w 9626278"/>
              <a:gd name="connsiteY164" fmla="*/ 223780 h 706059"/>
              <a:gd name="connsiteX165" fmla="*/ 6825205 w 9626278"/>
              <a:gd name="connsiteY165" fmla="*/ 219922 h 706059"/>
              <a:gd name="connsiteX166" fmla="*/ 6859929 w 9626278"/>
              <a:gd name="connsiteY166" fmla="*/ 212206 h 706059"/>
              <a:gd name="connsiteX167" fmla="*/ 6883078 w 9626278"/>
              <a:gd name="connsiteY167" fmla="*/ 204489 h 706059"/>
              <a:gd name="connsiteX168" fmla="*/ 7002683 w 9626278"/>
              <a:gd name="connsiteY168" fmla="*/ 204489 h 706059"/>
              <a:gd name="connsiteX169" fmla="*/ 7014258 w 9626278"/>
              <a:gd name="connsiteY169" fmla="*/ 196773 h 706059"/>
              <a:gd name="connsiteX170" fmla="*/ 7041266 w 9626278"/>
              <a:gd name="connsiteY170" fmla="*/ 185198 h 706059"/>
              <a:gd name="connsiteX171" fmla="*/ 7126147 w 9626278"/>
              <a:gd name="connsiteY171" fmla="*/ 181340 h 706059"/>
              <a:gd name="connsiteX172" fmla="*/ 7168587 w 9626278"/>
              <a:gd name="connsiteY172" fmla="*/ 169765 h 706059"/>
              <a:gd name="connsiteX173" fmla="*/ 7184020 w 9626278"/>
              <a:gd name="connsiteY173" fmla="*/ 165907 h 706059"/>
              <a:gd name="connsiteX174" fmla="*/ 7218744 w 9626278"/>
              <a:gd name="connsiteY174" fmla="*/ 162049 h 706059"/>
              <a:gd name="connsiteX175" fmla="*/ 7230319 w 9626278"/>
              <a:gd name="connsiteY175" fmla="*/ 158190 h 706059"/>
              <a:gd name="connsiteX176" fmla="*/ 7241893 w 9626278"/>
              <a:gd name="connsiteY176" fmla="*/ 150474 h 706059"/>
              <a:gd name="connsiteX177" fmla="*/ 7322916 w 9626278"/>
              <a:gd name="connsiteY177" fmla="*/ 142757 h 706059"/>
              <a:gd name="connsiteX178" fmla="*/ 7403939 w 9626278"/>
              <a:gd name="connsiteY178" fmla="*/ 146616 h 706059"/>
              <a:gd name="connsiteX179" fmla="*/ 7596850 w 9626278"/>
              <a:gd name="connsiteY179" fmla="*/ 154332 h 706059"/>
              <a:gd name="connsiteX180" fmla="*/ 7643149 w 9626278"/>
              <a:gd name="connsiteY180" fmla="*/ 150474 h 706059"/>
              <a:gd name="connsiteX181" fmla="*/ 7658582 w 9626278"/>
              <a:gd name="connsiteY181" fmla="*/ 146616 h 706059"/>
              <a:gd name="connsiteX182" fmla="*/ 7666299 w 9626278"/>
              <a:gd name="connsiteY182" fmla="*/ 138899 h 706059"/>
              <a:gd name="connsiteX183" fmla="*/ 7674015 w 9626278"/>
              <a:gd name="connsiteY183" fmla="*/ 111892 h 706059"/>
              <a:gd name="connsiteX184" fmla="*/ 7689448 w 9626278"/>
              <a:gd name="connsiteY184" fmla="*/ 92600 h 706059"/>
              <a:gd name="connsiteX185" fmla="*/ 7697164 w 9626278"/>
              <a:gd name="connsiteY185" fmla="*/ 119608 h 706059"/>
              <a:gd name="connsiteX186" fmla="*/ 7693306 w 9626278"/>
              <a:gd name="connsiteY186" fmla="*/ 135041 h 706059"/>
              <a:gd name="connsiteX187" fmla="*/ 7697164 w 9626278"/>
              <a:gd name="connsiteY187" fmla="*/ 146616 h 706059"/>
              <a:gd name="connsiteX188" fmla="*/ 7708739 w 9626278"/>
              <a:gd name="connsiteY188" fmla="*/ 154332 h 706059"/>
              <a:gd name="connsiteX189" fmla="*/ 7735747 w 9626278"/>
              <a:gd name="connsiteY189" fmla="*/ 146616 h 706059"/>
              <a:gd name="connsiteX190" fmla="*/ 7743463 w 9626278"/>
              <a:gd name="connsiteY190" fmla="*/ 138899 h 706059"/>
              <a:gd name="connsiteX191" fmla="*/ 7735747 w 9626278"/>
              <a:gd name="connsiteY191" fmla="*/ 127324 h 706059"/>
              <a:gd name="connsiteX192" fmla="*/ 7812911 w 9626278"/>
              <a:gd name="connsiteY192" fmla="*/ 131183 h 706059"/>
              <a:gd name="connsiteX193" fmla="*/ 7882359 w 9626278"/>
              <a:gd name="connsiteY193" fmla="*/ 127324 h 706059"/>
              <a:gd name="connsiteX194" fmla="*/ 7890076 w 9626278"/>
              <a:gd name="connsiteY194" fmla="*/ 119608 h 706059"/>
              <a:gd name="connsiteX195" fmla="*/ 7959524 w 9626278"/>
              <a:gd name="connsiteY195" fmla="*/ 123466 h 706059"/>
              <a:gd name="connsiteX196" fmla="*/ 7963382 w 9626278"/>
              <a:gd name="connsiteY196" fmla="*/ 108033 h 706059"/>
              <a:gd name="connsiteX197" fmla="*/ 8013539 w 9626278"/>
              <a:gd name="connsiteY197" fmla="*/ 111892 h 706059"/>
              <a:gd name="connsiteX198" fmla="*/ 8028972 w 9626278"/>
              <a:gd name="connsiteY198" fmla="*/ 108033 h 706059"/>
              <a:gd name="connsiteX199" fmla="*/ 8063696 w 9626278"/>
              <a:gd name="connsiteY199" fmla="*/ 100317 h 706059"/>
              <a:gd name="connsiteX200" fmla="*/ 8079129 w 9626278"/>
              <a:gd name="connsiteY200" fmla="*/ 104175 h 706059"/>
              <a:gd name="connsiteX201" fmla="*/ 8090704 w 9626278"/>
              <a:gd name="connsiteY201" fmla="*/ 108033 h 706059"/>
              <a:gd name="connsiteX202" fmla="*/ 8144719 w 9626278"/>
              <a:gd name="connsiteY202" fmla="*/ 104175 h 706059"/>
              <a:gd name="connsiteX203" fmla="*/ 8221883 w 9626278"/>
              <a:gd name="connsiteY203" fmla="*/ 96459 h 706059"/>
              <a:gd name="connsiteX204" fmla="*/ 8248891 w 9626278"/>
              <a:gd name="connsiteY204" fmla="*/ 92600 h 706059"/>
              <a:gd name="connsiteX205" fmla="*/ 8310623 w 9626278"/>
              <a:gd name="connsiteY205" fmla="*/ 96459 h 706059"/>
              <a:gd name="connsiteX206" fmla="*/ 8322197 w 9626278"/>
              <a:gd name="connsiteY206" fmla="*/ 100317 h 706059"/>
              <a:gd name="connsiteX207" fmla="*/ 8345347 w 9626278"/>
              <a:gd name="connsiteY207" fmla="*/ 92600 h 706059"/>
              <a:gd name="connsiteX208" fmla="*/ 8360780 w 9626278"/>
              <a:gd name="connsiteY208" fmla="*/ 88742 h 706059"/>
              <a:gd name="connsiteX209" fmla="*/ 8457235 w 9626278"/>
              <a:gd name="connsiteY209" fmla="*/ 81026 h 706059"/>
              <a:gd name="connsiteX210" fmla="*/ 8484243 w 9626278"/>
              <a:gd name="connsiteY210" fmla="*/ 81026 h 706059"/>
              <a:gd name="connsiteX211" fmla="*/ 8561407 w 9626278"/>
              <a:gd name="connsiteY211" fmla="*/ 77168 h 706059"/>
              <a:gd name="connsiteX212" fmla="*/ 8626997 w 9626278"/>
              <a:gd name="connsiteY212" fmla="*/ 65593 h 706059"/>
              <a:gd name="connsiteX213" fmla="*/ 8673296 w 9626278"/>
              <a:gd name="connsiteY213" fmla="*/ 57876 h 706059"/>
              <a:gd name="connsiteX214" fmla="*/ 8831483 w 9626278"/>
              <a:gd name="connsiteY214" fmla="*/ 54018 h 706059"/>
              <a:gd name="connsiteX215" fmla="*/ 8954947 w 9626278"/>
              <a:gd name="connsiteY215" fmla="*/ 57876 h 706059"/>
              <a:gd name="connsiteX216" fmla="*/ 9070693 w 9626278"/>
              <a:gd name="connsiteY216" fmla="*/ 50160 h 706059"/>
              <a:gd name="connsiteX217" fmla="*/ 9205731 w 9626278"/>
              <a:gd name="connsiteY217" fmla="*/ 54018 h 706059"/>
              <a:gd name="connsiteX218" fmla="*/ 9232739 w 9626278"/>
              <a:gd name="connsiteY218" fmla="*/ 57876 h 706059"/>
              <a:gd name="connsiteX219" fmla="*/ 9298329 w 9626278"/>
              <a:gd name="connsiteY219" fmla="*/ 50160 h 706059"/>
              <a:gd name="connsiteX220" fmla="*/ 9333053 w 9626278"/>
              <a:gd name="connsiteY220" fmla="*/ 30869 h 706059"/>
              <a:gd name="connsiteX221" fmla="*/ 9344628 w 9626278"/>
              <a:gd name="connsiteY221" fmla="*/ 23152 h 706059"/>
              <a:gd name="connsiteX222" fmla="*/ 9433367 w 9626278"/>
              <a:gd name="connsiteY222" fmla="*/ 23152 h 706059"/>
              <a:gd name="connsiteX223" fmla="*/ 9460375 w 9626278"/>
              <a:gd name="connsiteY223" fmla="*/ 23152 h 706059"/>
              <a:gd name="connsiteX224" fmla="*/ 9479666 w 9626278"/>
              <a:gd name="connsiteY224" fmla="*/ 7719 h 706059"/>
              <a:gd name="connsiteX225" fmla="*/ 9518248 w 9626278"/>
              <a:gd name="connsiteY225" fmla="*/ 3861 h 706059"/>
              <a:gd name="connsiteX226" fmla="*/ 9626278 w 9626278"/>
              <a:gd name="connsiteY226"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03048 w 9626278"/>
              <a:gd name="connsiteY43" fmla="*/ 466849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45711 w 9626278"/>
              <a:gd name="connsiteY58" fmla="*/ 428266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78109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56253 w 9626278"/>
              <a:gd name="connsiteY82" fmla="*/ 362676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38531 w 9626278"/>
              <a:gd name="connsiteY95" fmla="*/ 281654 h 706059"/>
              <a:gd name="connsiteX96" fmla="*/ 4946248 w 9626278"/>
              <a:gd name="connsiteY96" fmla="*/ 258504 h 706059"/>
              <a:gd name="connsiteX97" fmla="*/ 4953964 w 9626278"/>
              <a:gd name="connsiteY97" fmla="*/ 208347 h 706059"/>
              <a:gd name="connsiteX98" fmla="*/ 4957823 w 9626278"/>
              <a:gd name="connsiteY98" fmla="*/ 192914 h 706059"/>
              <a:gd name="connsiteX99" fmla="*/ 4961681 w 9626278"/>
              <a:gd name="connsiteY99" fmla="*/ 173623 h 706059"/>
              <a:gd name="connsiteX100" fmla="*/ 4973256 w 9626278"/>
              <a:gd name="connsiteY100" fmla="*/ 131183 h 706059"/>
              <a:gd name="connsiteX101" fmla="*/ 4996405 w 9626278"/>
              <a:gd name="connsiteY101" fmla="*/ 146616 h 706059"/>
              <a:gd name="connsiteX102" fmla="*/ 4992547 w 9626278"/>
              <a:gd name="connsiteY102" fmla="*/ 173623 h 706059"/>
              <a:gd name="connsiteX103" fmla="*/ 4980972 w 9626278"/>
              <a:gd name="connsiteY103" fmla="*/ 212206 h 706059"/>
              <a:gd name="connsiteX104" fmla="*/ 4965539 w 9626278"/>
              <a:gd name="connsiteY104" fmla="*/ 231497 h 706059"/>
              <a:gd name="connsiteX105" fmla="*/ 4953964 w 9626278"/>
              <a:gd name="connsiteY105" fmla="*/ 250788 h 706059"/>
              <a:gd name="connsiteX106" fmla="*/ 4946248 w 9626278"/>
              <a:gd name="connsiteY106" fmla="*/ 277795 h 706059"/>
              <a:gd name="connsiteX107" fmla="*/ 4946248 w 9626278"/>
              <a:gd name="connsiteY107" fmla="*/ 300945 h 706059"/>
              <a:gd name="connsiteX108" fmla="*/ 4961681 w 9626278"/>
              <a:gd name="connsiteY108" fmla="*/ 312519 h 706059"/>
              <a:gd name="connsiteX109" fmla="*/ 4977114 w 9626278"/>
              <a:gd name="connsiteY109" fmla="*/ 316378 h 706059"/>
              <a:gd name="connsiteX110" fmla="*/ 4984830 w 9626278"/>
              <a:gd name="connsiteY110" fmla="*/ 327952 h 706059"/>
              <a:gd name="connsiteX111" fmla="*/ 4988688 w 9626278"/>
              <a:gd name="connsiteY111" fmla="*/ 339527 h 706059"/>
              <a:gd name="connsiteX112" fmla="*/ 4996405 w 9626278"/>
              <a:gd name="connsiteY112" fmla="*/ 347243 h 706059"/>
              <a:gd name="connsiteX113" fmla="*/ 5015696 w 9626278"/>
              <a:gd name="connsiteY113" fmla="*/ 343385 h 706059"/>
              <a:gd name="connsiteX114" fmla="*/ 5011838 w 9626278"/>
              <a:gd name="connsiteY114" fmla="*/ 331811 h 706059"/>
              <a:gd name="connsiteX115" fmla="*/ 5050420 w 9626278"/>
              <a:gd name="connsiteY115" fmla="*/ 335669 h 706059"/>
              <a:gd name="connsiteX116" fmla="*/ 5081286 w 9626278"/>
              <a:gd name="connsiteY116" fmla="*/ 331811 h 706059"/>
              <a:gd name="connsiteX117" fmla="*/ 5100577 w 9626278"/>
              <a:gd name="connsiteY117" fmla="*/ 335669 h 706059"/>
              <a:gd name="connsiteX118" fmla="*/ 5150734 w 9626278"/>
              <a:gd name="connsiteY118" fmla="*/ 339527 h 706059"/>
              <a:gd name="connsiteX119" fmla="*/ 5162309 w 9626278"/>
              <a:gd name="connsiteY119" fmla="*/ 331811 h 706059"/>
              <a:gd name="connsiteX120" fmla="*/ 5170025 w 9626278"/>
              <a:gd name="connsiteY120" fmla="*/ 324094 h 706059"/>
              <a:gd name="connsiteX121" fmla="*/ 5220182 w 9626278"/>
              <a:gd name="connsiteY121" fmla="*/ 320236 h 706059"/>
              <a:gd name="connsiteX122" fmla="*/ 5285772 w 9626278"/>
              <a:gd name="connsiteY122" fmla="*/ 312519 h 706059"/>
              <a:gd name="connsiteX123" fmla="*/ 5316638 w 9626278"/>
              <a:gd name="connsiteY123" fmla="*/ 316378 h 706059"/>
              <a:gd name="connsiteX124" fmla="*/ 5347504 w 9626278"/>
              <a:gd name="connsiteY124" fmla="*/ 308661 h 706059"/>
              <a:gd name="connsiteX125" fmla="*/ 5359078 w 9626278"/>
              <a:gd name="connsiteY125" fmla="*/ 300945 h 706059"/>
              <a:gd name="connsiteX126" fmla="*/ 5424668 w 9626278"/>
              <a:gd name="connsiteY126" fmla="*/ 297087 h 706059"/>
              <a:gd name="connsiteX127" fmla="*/ 5513407 w 9626278"/>
              <a:gd name="connsiteY127" fmla="*/ 289370 h 706059"/>
              <a:gd name="connsiteX128" fmla="*/ 5540415 w 9626278"/>
              <a:gd name="connsiteY128" fmla="*/ 293228 h 706059"/>
              <a:gd name="connsiteX129" fmla="*/ 5578997 w 9626278"/>
              <a:gd name="connsiteY129" fmla="*/ 289370 h 706059"/>
              <a:gd name="connsiteX130" fmla="*/ 5606005 w 9626278"/>
              <a:gd name="connsiteY130" fmla="*/ 285512 h 706059"/>
              <a:gd name="connsiteX131" fmla="*/ 5640729 w 9626278"/>
              <a:gd name="connsiteY131" fmla="*/ 281654 h 706059"/>
              <a:gd name="connsiteX132" fmla="*/ 5721752 w 9626278"/>
              <a:gd name="connsiteY132" fmla="*/ 285512 h 706059"/>
              <a:gd name="connsiteX133" fmla="*/ 5733326 w 9626278"/>
              <a:gd name="connsiteY133" fmla="*/ 266221 h 706059"/>
              <a:gd name="connsiteX134" fmla="*/ 5748759 w 9626278"/>
              <a:gd name="connsiteY134" fmla="*/ 262362 h 706059"/>
              <a:gd name="connsiteX135" fmla="*/ 5795058 w 9626278"/>
              <a:gd name="connsiteY135" fmla="*/ 266221 h 706059"/>
              <a:gd name="connsiteX136" fmla="*/ 5841357 w 9626278"/>
              <a:gd name="connsiteY136" fmla="*/ 266221 h 706059"/>
              <a:gd name="connsiteX137" fmla="*/ 5922380 w 9626278"/>
              <a:gd name="connsiteY137" fmla="*/ 273937 h 706059"/>
              <a:gd name="connsiteX138" fmla="*/ 5937812 w 9626278"/>
              <a:gd name="connsiteY138" fmla="*/ 277795 h 706059"/>
              <a:gd name="connsiteX139" fmla="*/ 5984111 w 9626278"/>
              <a:gd name="connsiteY139" fmla="*/ 273937 h 706059"/>
              <a:gd name="connsiteX140" fmla="*/ 6007261 w 9626278"/>
              <a:gd name="connsiteY140" fmla="*/ 266221 h 706059"/>
              <a:gd name="connsiteX141" fmla="*/ 6022693 w 9626278"/>
              <a:gd name="connsiteY141" fmla="*/ 262362 h 706059"/>
              <a:gd name="connsiteX142" fmla="*/ 6034268 w 9626278"/>
              <a:gd name="connsiteY142" fmla="*/ 258504 h 706059"/>
              <a:gd name="connsiteX143" fmla="*/ 6177023 w 9626278"/>
              <a:gd name="connsiteY143" fmla="*/ 254646 h 706059"/>
              <a:gd name="connsiteX144" fmla="*/ 6211747 w 9626278"/>
              <a:gd name="connsiteY144" fmla="*/ 250788 h 706059"/>
              <a:gd name="connsiteX145" fmla="*/ 6234896 w 9626278"/>
              <a:gd name="connsiteY145" fmla="*/ 243071 h 706059"/>
              <a:gd name="connsiteX146" fmla="*/ 6265762 w 9626278"/>
              <a:gd name="connsiteY146" fmla="*/ 235355 h 706059"/>
              <a:gd name="connsiteX147" fmla="*/ 6288911 w 9626278"/>
              <a:gd name="connsiteY147" fmla="*/ 239213 h 706059"/>
              <a:gd name="connsiteX148" fmla="*/ 6300486 w 9626278"/>
              <a:gd name="connsiteY148" fmla="*/ 243071 h 706059"/>
              <a:gd name="connsiteX149" fmla="*/ 6323635 w 9626278"/>
              <a:gd name="connsiteY149" fmla="*/ 246930 h 706059"/>
              <a:gd name="connsiteX150" fmla="*/ 6393083 w 9626278"/>
              <a:gd name="connsiteY150" fmla="*/ 243071 h 706059"/>
              <a:gd name="connsiteX151" fmla="*/ 6420091 w 9626278"/>
              <a:gd name="connsiteY151" fmla="*/ 246930 h 706059"/>
              <a:gd name="connsiteX152" fmla="*/ 6466390 w 9626278"/>
              <a:gd name="connsiteY152" fmla="*/ 250788 h 706059"/>
              <a:gd name="connsiteX153" fmla="*/ 6508830 w 9626278"/>
              <a:gd name="connsiteY153" fmla="*/ 246930 h 706059"/>
              <a:gd name="connsiteX154" fmla="*/ 6470248 w 9626278"/>
              <a:gd name="connsiteY154" fmla="*/ 243071 h 706059"/>
              <a:gd name="connsiteX155" fmla="*/ 6443240 w 9626278"/>
              <a:gd name="connsiteY155" fmla="*/ 239213 h 706059"/>
              <a:gd name="connsiteX156" fmla="*/ 6477964 w 9626278"/>
              <a:gd name="connsiteY156" fmla="*/ 239213 h 706059"/>
              <a:gd name="connsiteX157" fmla="*/ 6512688 w 9626278"/>
              <a:gd name="connsiteY157" fmla="*/ 235355 h 706059"/>
              <a:gd name="connsiteX158" fmla="*/ 6574420 w 9626278"/>
              <a:gd name="connsiteY158" fmla="*/ 239213 h 706059"/>
              <a:gd name="connsiteX159" fmla="*/ 6605286 w 9626278"/>
              <a:gd name="connsiteY159" fmla="*/ 243071 h 706059"/>
              <a:gd name="connsiteX160" fmla="*/ 6647726 w 9626278"/>
              <a:gd name="connsiteY160" fmla="*/ 239213 h 706059"/>
              <a:gd name="connsiteX161" fmla="*/ 6736466 w 9626278"/>
              <a:gd name="connsiteY161" fmla="*/ 235355 h 706059"/>
              <a:gd name="connsiteX162" fmla="*/ 6748040 w 9626278"/>
              <a:gd name="connsiteY162" fmla="*/ 231497 h 706059"/>
              <a:gd name="connsiteX163" fmla="*/ 6763473 w 9626278"/>
              <a:gd name="connsiteY163" fmla="*/ 223780 h 706059"/>
              <a:gd name="connsiteX164" fmla="*/ 6825205 w 9626278"/>
              <a:gd name="connsiteY164" fmla="*/ 219922 h 706059"/>
              <a:gd name="connsiteX165" fmla="*/ 6859929 w 9626278"/>
              <a:gd name="connsiteY165" fmla="*/ 212206 h 706059"/>
              <a:gd name="connsiteX166" fmla="*/ 6883078 w 9626278"/>
              <a:gd name="connsiteY166" fmla="*/ 204489 h 706059"/>
              <a:gd name="connsiteX167" fmla="*/ 7002683 w 9626278"/>
              <a:gd name="connsiteY167" fmla="*/ 204489 h 706059"/>
              <a:gd name="connsiteX168" fmla="*/ 7014258 w 9626278"/>
              <a:gd name="connsiteY168" fmla="*/ 196773 h 706059"/>
              <a:gd name="connsiteX169" fmla="*/ 7041266 w 9626278"/>
              <a:gd name="connsiteY169" fmla="*/ 185198 h 706059"/>
              <a:gd name="connsiteX170" fmla="*/ 7126147 w 9626278"/>
              <a:gd name="connsiteY170" fmla="*/ 181340 h 706059"/>
              <a:gd name="connsiteX171" fmla="*/ 7168587 w 9626278"/>
              <a:gd name="connsiteY171" fmla="*/ 169765 h 706059"/>
              <a:gd name="connsiteX172" fmla="*/ 7184020 w 9626278"/>
              <a:gd name="connsiteY172" fmla="*/ 165907 h 706059"/>
              <a:gd name="connsiteX173" fmla="*/ 7218744 w 9626278"/>
              <a:gd name="connsiteY173" fmla="*/ 162049 h 706059"/>
              <a:gd name="connsiteX174" fmla="*/ 7230319 w 9626278"/>
              <a:gd name="connsiteY174" fmla="*/ 158190 h 706059"/>
              <a:gd name="connsiteX175" fmla="*/ 7241893 w 9626278"/>
              <a:gd name="connsiteY175" fmla="*/ 150474 h 706059"/>
              <a:gd name="connsiteX176" fmla="*/ 7322916 w 9626278"/>
              <a:gd name="connsiteY176" fmla="*/ 142757 h 706059"/>
              <a:gd name="connsiteX177" fmla="*/ 7403939 w 9626278"/>
              <a:gd name="connsiteY177" fmla="*/ 146616 h 706059"/>
              <a:gd name="connsiteX178" fmla="*/ 7596850 w 9626278"/>
              <a:gd name="connsiteY178" fmla="*/ 154332 h 706059"/>
              <a:gd name="connsiteX179" fmla="*/ 7643149 w 9626278"/>
              <a:gd name="connsiteY179" fmla="*/ 150474 h 706059"/>
              <a:gd name="connsiteX180" fmla="*/ 7658582 w 9626278"/>
              <a:gd name="connsiteY180" fmla="*/ 146616 h 706059"/>
              <a:gd name="connsiteX181" fmla="*/ 7666299 w 9626278"/>
              <a:gd name="connsiteY181" fmla="*/ 138899 h 706059"/>
              <a:gd name="connsiteX182" fmla="*/ 7674015 w 9626278"/>
              <a:gd name="connsiteY182" fmla="*/ 111892 h 706059"/>
              <a:gd name="connsiteX183" fmla="*/ 7689448 w 9626278"/>
              <a:gd name="connsiteY183" fmla="*/ 92600 h 706059"/>
              <a:gd name="connsiteX184" fmla="*/ 7697164 w 9626278"/>
              <a:gd name="connsiteY184" fmla="*/ 119608 h 706059"/>
              <a:gd name="connsiteX185" fmla="*/ 7693306 w 9626278"/>
              <a:gd name="connsiteY185" fmla="*/ 135041 h 706059"/>
              <a:gd name="connsiteX186" fmla="*/ 7697164 w 9626278"/>
              <a:gd name="connsiteY186" fmla="*/ 146616 h 706059"/>
              <a:gd name="connsiteX187" fmla="*/ 7708739 w 9626278"/>
              <a:gd name="connsiteY187" fmla="*/ 154332 h 706059"/>
              <a:gd name="connsiteX188" fmla="*/ 7735747 w 9626278"/>
              <a:gd name="connsiteY188" fmla="*/ 146616 h 706059"/>
              <a:gd name="connsiteX189" fmla="*/ 7743463 w 9626278"/>
              <a:gd name="connsiteY189" fmla="*/ 138899 h 706059"/>
              <a:gd name="connsiteX190" fmla="*/ 7735747 w 9626278"/>
              <a:gd name="connsiteY190" fmla="*/ 127324 h 706059"/>
              <a:gd name="connsiteX191" fmla="*/ 7812911 w 9626278"/>
              <a:gd name="connsiteY191" fmla="*/ 131183 h 706059"/>
              <a:gd name="connsiteX192" fmla="*/ 7882359 w 9626278"/>
              <a:gd name="connsiteY192" fmla="*/ 127324 h 706059"/>
              <a:gd name="connsiteX193" fmla="*/ 7890076 w 9626278"/>
              <a:gd name="connsiteY193" fmla="*/ 119608 h 706059"/>
              <a:gd name="connsiteX194" fmla="*/ 7959524 w 9626278"/>
              <a:gd name="connsiteY194" fmla="*/ 123466 h 706059"/>
              <a:gd name="connsiteX195" fmla="*/ 7963382 w 9626278"/>
              <a:gd name="connsiteY195" fmla="*/ 108033 h 706059"/>
              <a:gd name="connsiteX196" fmla="*/ 8013539 w 9626278"/>
              <a:gd name="connsiteY196" fmla="*/ 111892 h 706059"/>
              <a:gd name="connsiteX197" fmla="*/ 8028972 w 9626278"/>
              <a:gd name="connsiteY197" fmla="*/ 108033 h 706059"/>
              <a:gd name="connsiteX198" fmla="*/ 8063696 w 9626278"/>
              <a:gd name="connsiteY198" fmla="*/ 100317 h 706059"/>
              <a:gd name="connsiteX199" fmla="*/ 8079129 w 9626278"/>
              <a:gd name="connsiteY199" fmla="*/ 104175 h 706059"/>
              <a:gd name="connsiteX200" fmla="*/ 8090704 w 9626278"/>
              <a:gd name="connsiteY200" fmla="*/ 108033 h 706059"/>
              <a:gd name="connsiteX201" fmla="*/ 8144719 w 9626278"/>
              <a:gd name="connsiteY201" fmla="*/ 104175 h 706059"/>
              <a:gd name="connsiteX202" fmla="*/ 8221883 w 9626278"/>
              <a:gd name="connsiteY202" fmla="*/ 96459 h 706059"/>
              <a:gd name="connsiteX203" fmla="*/ 8248891 w 9626278"/>
              <a:gd name="connsiteY203" fmla="*/ 92600 h 706059"/>
              <a:gd name="connsiteX204" fmla="*/ 8310623 w 9626278"/>
              <a:gd name="connsiteY204" fmla="*/ 96459 h 706059"/>
              <a:gd name="connsiteX205" fmla="*/ 8322197 w 9626278"/>
              <a:gd name="connsiteY205" fmla="*/ 100317 h 706059"/>
              <a:gd name="connsiteX206" fmla="*/ 8345347 w 9626278"/>
              <a:gd name="connsiteY206" fmla="*/ 92600 h 706059"/>
              <a:gd name="connsiteX207" fmla="*/ 8360780 w 9626278"/>
              <a:gd name="connsiteY207" fmla="*/ 88742 h 706059"/>
              <a:gd name="connsiteX208" fmla="*/ 8457235 w 9626278"/>
              <a:gd name="connsiteY208" fmla="*/ 81026 h 706059"/>
              <a:gd name="connsiteX209" fmla="*/ 8484243 w 9626278"/>
              <a:gd name="connsiteY209" fmla="*/ 81026 h 706059"/>
              <a:gd name="connsiteX210" fmla="*/ 8561407 w 9626278"/>
              <a:gd name="connsiteY210" fmla="*/ 77168 h 706059"/>
              <a:gd name="connsiteX211" fmla="*/ 8626997 w 9626278"/>
              <a:gd name="connsiteY211" fmla="*/ 65593 h 706059"/>
              <a:gd name="connsiteX212" fmla="*/ 8673296 w 9626278"/>
              <a:gd name="connsiteY212" fmla="*/ 57876 h 706059"/>
              <a:gd name="connsiteX213" fmla="*/ 8831483 w 9626278"/>
              <a:gd name="connsiteY213" fmla="*/ 54018 h 706059"/>
              <a:gd name="connsiteX214" fmla="*/ 8954947 w 9626278"/>
              <a:gd name="connsiteY214" fmla="*/ 57876 h 706059"/>
              <a:gd name="connsiteX215" fmla="*/ 9070693 w 9626278"/>
              <a:gd name="connsiteY215" fmla="*/ 50160 h 706059"/>
              <a:gd name="connsiteX216" fmla="*/ 9205731 w 9626278"/>
              <a:gd name="connsiteY216" fmla="*/ 54018 h 706059"/>
              <a:gd name="connsiteX217" fmla="*/ 9232739 w 9626278"/>
              <a:gd name="connsiteY217" fmla="*/ 57876 h 706059"/>
              <a:gd name="connsiteX218" fmla="*/ 9298329 w 9626278"/>
              <a:gd name="connsiteY218" fmla="*/ 50160 h 706059"/>
              <a:gd name="connsiteX219" fmla="*/ 9333053 w 9626278"/>
              <a:gd name="connsiteY219" fmla="*/ 30869 h 706059"/>
              <a:gd name="connsiteX220" fmla="*/ 9344628 w 9626278"/>
              <a:gd name="connsiteY220" fmla="*/ 23152 h 706059"/>
              <a:gd name="connsiteX221" fmla="*/ 9433367 w 9626278"/>
              <a:gd name="connsiteY221" fmla="*/ 23152 h 706059"/>
              <a:gd name="connsiteX222" fmla="*/ 9460375 w 9626278"/>
              <a:gd name="connsiteY222" fmla="*/ 23152 h 706059"/>
              <a:gd name="connsiteX223" fmla="*/ 9479666 w 9626278"/>
              <a:gd name="connsiteY223" fmla="*/ 7719 h 706059"/>
              <a:gd name="connsiteX224" fmla="*/ 9518248 w 9626278"/>
              <a:gd name="connsiteY224" fmla="*/ 3861 h 706059"/>
              <a:gd name="connsiteX225" fmla="*/ 9626278 w 9626278"/>
              <a:gd name="connsiteY225"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03048 w 9626278"/>
              <a:gd name="connsiteY43" fmla="*/ 466849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45711 w 9626278"/>
              <a:gd name="connsiteY58" fmla="*/ 428266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78109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56253 w 9626278"/>
              <a:gd name="connsiteY82" fmla="*/ 362676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38531 w 9626278"/>
              <a:gd name="connsiteY95" fmla="*/ 281654 h 706059"/>
              <a:gd name="connsiteX96" fmla="*/ 4946248 w 9626278"/>
              <a:gd name="connsiteY96" fmla="*/ 258504 h 706059"/>
              <a:gd name="connsiteX97" fmla="*/ 4953964 w 9626278"/>
              <a:gd name="connsiteY97" fmla="*/ 208347 h 706059"/>
              <a:gd name="connsiteX98" fmla="*/ 4957823 w 9626278"/>
              <a:gd name="connsiteY98" fmla="*/ 192914 h 706059"/>
              <a:gd name="connsiteX99" fmla="*/ 4961681 w 9626278"/>
              <a:gd name="connsiteY99" fmla="*/ 173623 h 706059"/>
              <a:gd name="connsiteX100" fmla="*/ 4973256 w 9626278"/>
              <a:gd name="connsiteY100" fmla="*/ 131183 h 706059"/>
              <a:gd name="connsiteX101" fmla="*/ 4996405 w 9626278"/>
              <a:gd name="connsiteY101" fmla="*/ 146616 h 706059"/>
              <a:gd name="connsiteX102" fmla="*/ 4992547 w 9626278"/>
              <a:gd name="connsiteY102" fmla="*/ 173623 h 706059"/>
              <a:gd name="connsiteX103" fmla="*/ 4965539 w 9626278"/>
              <a:gd name="connsiteY103" fmla="*/ 231497 h 706059"/>
              <a:gd name="connsiteX104" fmla="*/ 4953964 w 9626278"/>
              <a:gd name="connsiteY104" fmla="*/ 250788 h 706059"/>
              <a:gd name="connsiteX105" fmla="*/ 4946248 w 9626278"/>
              <a:gd name="connsiteY105" fmla="*/ 277795 h 706059"/>
              <a:gd name="connsiteX106" fmla="*/ 4946248 w 9626278"/>
              <a:gd name="connsiteY106" fmla="*/ 300945 h 706059"/>
              <a:gd name="connsiteX107" fmla="*/ 4961681 w 9626278"/>
              <a:gd name="connsiteY107" fmla="*/ 312519 h 706059"/>
              <a:gd name="connsiteX108" fmla="*/ 4977114 w 9626278"/>
              <a:gd name="connsiteY108" fmla="*/ 316378 h 706059"/>
              <a:gd name="connsiteX109" fmla="*/ 4984830 w 9626278"/>
              <a:gd name="connsiteY109" fmla="*/ 327952 h 706059"/>
              <a:gd name="connsiteX110" fmla="*/ 4988688 w 9626278"/>
              <a:gd name="connsiteY110" fmla="*/ 339527 h 706059"/>
              <a:gd name="connsiteX111" fmla="*/ 4996405 w 9626278"/>
              <a:gd name="connsiteY111" fmla="*/ 347243 h 706059"/>
              <a:gd name="connsiteX112" fmla="*/ 5015696 w 9626278"/>
              <a:gd name="connsiteY112" fmla="*/ 343385 h 706059"/>
              <a:gd name="connsiteX113" fmla="*/ 5011838 w 9626278"/>
              <a:gd name="connsiteY113" fmla="*/ 331811 h 706059"/>
              <a:gd name="connsiteX114" fmla="*/ 5050420 w 9626278"/>
              <a:gd name="connsiteY114" fmla="*/ 335669 h 706059"/>
              <a:gd name="connsiteX115" fmla="*/ 5081286 w 9626278"/>
              <a:gd name="connsiteY115" fmla="*/ 331811 h 706059"/>
              <a:gd name="connsiteX116" fmla="*/ 5100577 w 9626278"/>
              <a:gd name="connsiteY116" fmla="*/ 335669 h 706059"/>
              <a:gd name="connsiteX117" fmla="*/ 5150734 w 9626278"/>
              <a:gd name="connsiteY117" fmla="*/ 339527 h 706059"/>
              <a:gd name="connsiteX118" fmla="*/ 5162309 w 9626278"/>
              <a:gd name="connsiteY118" fmla="*/ 331811 h 706059"/>
              <a:gd name="connsiteX119" fmla="*/ 5170025 w 9626278"/>
              <a:gd name="connsiteY119" fmla="*/ 324094 h 706059"/>
              <a:gd name="connsiteX120" fmla="*/ 5220182 w 9626278"/>
              <a:gd name="connsiteY120" fmla="*/ 320236 h 706059"/>
              <a:gd name="connsiteX121" fmla="*/ 5285772 w 9626278"/>
              <a:gd name="connsiteY121" fmla="*/ 312519 h 706059"/>
              <a:gd name="connsiteX122" fmla="*/ 5316638 w 9626278"/>
              <a:gd name="connsiteY122" fmla="*/ 316378 h 706059"/>
              <a:gd name="connsiteX123" fmla="*/ 5347504 w 9626278"/>
              <a:gd name="connsiteY123" fmla="*/ 308661 h 706059"/>
              <a:gd name="connsiteX124" fmla="*/ 5359078 w 9626278"/>
              <a:gd name="connsiteY124" fmla="*/ 300945 h 706059"/>
              <a:gd name="connsiteX125" fmla="*/ 5424668 w 9626278"/>
              <a:gd name="connsiteY125" fmla="*/ 297087 h 706059"/>
              <a:gd name="connsiteX126" fmla="*/ 5513407 w 9626278"/>
              <a:gd name="connsiteY126" fmla="*/ 289370 h 706059"/>
              <a:gd name="connsiteX127" fmla="*/ 5540415 w 9626278"/>
              <a:gd name="connsiteY127" fmla="*/ 293228 h 706059"/>
              <a:gd name="connsiteX128" fmla="*/ 5578997 w 9626278"/>
              <a:gd name="connsiteY128" fmla="*/ 289370 h 706059"/>
              <a:gd name="connsiteX129" fmla="*/ 5606005 w 9626278"/>
              <a:gd name="connsiteY129" fmla="*/ 285512 h 706059"/>
              <a:gd name="connsiteX130" fmla="*/ 5640729 w 9626278"/>
              <a:gd name="connsiteY130" fmla="*/ 281654 h 706059"/>
              <a:gd name="connsiteX131" fmla="*/ 5721752 w 9626278"/>
              <a:gd name="connsiteY131" fmla="*/ 285512 h 706059"/>
              <a:gd name="connsiteX132" fmla="*/ 5733326 w 9626278"/>
              <a:gd name="connsiteY132" fmla="*/ 266221 h 706059"/>
              <a:gd name="connsiteX133" fmla="*/ 5748759 w 9626278"/>
              <a:gd name="connsiteY133" fmla="*/ 262362 h 706059"/>
              <a:gd name="connsiteX134" fmla="*/ 5795058 w 9626278"/>
              <a:gd name="connsiteY134" fmla="*/ 266221 h 706059"/>
              <a:gd name="connsiteX135" fmla="*/ 5841357 w 9626278"/>
              <a:gd name="connsiteY135" fmla="*/ 266221 h 706059"/>
              <a:gd name="connsiteX136" fmla="*/ 5922380 w 9626278"/>
              <a:gd name="connsiteY136" fmla="*/ 273937 h 706059"/>
              <a:gd name="connsiteX137" fmla="*/ 5937812 w 9626278"/>
              <a:gd name="connsiteY137" fmla="*/ 277795 h 706059"/>
              <a:gd name="connsiteX138" fmla="*/ 5984111 w 9626278"/>
              <a:gd name="connsiteY138" fmla="*/ 273937 h 706059"/>
              <a:gd name="connsiteX139" fmla="*/ 6007261 w 9626278"/>
              <a:gd name="connsiteY139" fmla="*/ 266221 h 706059"/>
              <a:gd name="connsiteX140" fmla="*/ 6022693 w 9626278"/>
              <a:gd name="connsiteY140" fmla="*/ 262362 h 706059"/>
              <a:gd name="connsiteX141" fmla="*/ 6034268 w 9626278"/>
              <a:gd name="connsiteY141" fmla="*/ 258504 h 706059"/>
              <a:gd name="connsiteX142" fmla="*/ 6177023 w 9626278"/>
              <a:gd name="connsiteY142" fmla="*/ 254646 h 706059"/>
              <a:gd name="connsiteX143" fmla="*/ 6211747 w 9626278"/>
              <a:gd name="connsiteY143" fmla="*/ 250788 h 706059"/>
              <a:gd name="connsiteX144" fmla="*/ 6234896 w 9626278"/>
              <a:gd name="connsiteY144" fmla="*/ 243071 h 706059"/>
              <a:gd name="connsiteX145" fmla="*/ 6265762 w 9626278"/>
              <a:gd name="connsiteY145" fmla="*/ 235355 h 706059"/>
              <a:gd name="connsiteX146" fmla="*/ 6288911 w 9626278"/>
              <a:gd name="connsiteY146" fmla="*/ 239213 h 706059"/>
              <a:gd name="connsiteX147" fmla="*/ 6300486 w 9626278"/>
              <a:gd name="connsiteY147" fmla="*/ 243071 h 706059"/>
              <a:gd name="connsiteX148" fmla="*/ 6323635 w 9626278"/>
              <a:gd name="connsiteY148" fmla="*/ 246930 h 706059"/>
              <a:gd name="connsiteX149" fmla="*/ 6393083 w 9626278"/>
              <a:gd name="connsiteY149" fmla="*/ 243071 h 706059"/>
              <a:gd name="connsiteX150" fmla="*/ 6420091 w 9626278"/>
              <a:gd name="connsiteY150" fmla="*/ 246930 h 706059"/>
              <a:gd name="connsiteX151" fmla="*/ 6466390 w 9626278"/>
              <a:gd name="connsiteY151" fmla="*/ 250788 h 706059"/>
              <a:gd name="connsiteX152" fmla="*/ 6508830 w 9626278"/>
              <a:gd name="connsiteY152" fmla="*/ 246930 h 706059"/>
              <a:gd name="connsiteX153" fmla="*/ 6470248 w 9626278"/>
              <a:gd name="connsiteY153" fmla="*/ 243071 h 706059"/>
              <a:gd name="connsiteX154" fmla="*/ 6443240 w 9626278"/>
              <a:gd name="connsiteY154" fmla="*/ 239213 h 706059"/>
              <a:gd name="connsiteX155" fmla="*/ 6477964 w 9626278"/>
              <a:gd name="connsiteY155" fmla="*/ 239213 h 706059"/>
              <a:gd name="connsiteX156" fmla="*/ 6512688 w 9626278"/>
              <a:gd name="connsiteY156" fmla="*/ 235355 h 706059"/>
              <a:gd name="connsiteX157" fmla="*/ 6574420 w 9626278"/>
              <a:gd name="connsiteY157" fmla="*/ 239213 h 706059"/>
              <a:gd name="connsiteX158" fmla="*/ 6605286 w 9626278"/>
              <a:gd name="connsiteY158" fmla="*/ 243071 h 706059"/>
              <a:gd name="connsiteX159" fmla="*/ 6647726 w 9626278"/>
              <a:gd name="connsiteY159" fmla="*/ 239213 h 706059"/>
              <a:gd name="connsiteX160" fmla="*/ 6736466 w 9626278"/>
              <a:gd name="connsiteY160" fmla="*/ 235355 h 706059"/>
              <a:gd name="connsiteX161" fmla="*/ 6748040 w 9626278"/>
              <a:gd name="connsiteY161" fmla="*/ 231497 h 706059"/>
              <a:gd name="connsiteX162" fmla="*/ 6763473 w 9626278"/>
              <a:gd name="connsiteY162" fmla="*/ 223780 h 706059"/>
              <a:gd name="connsiteX163" fmla="*/ 6825205 w 9626278"/>
              <a:gd name="connsiteY163" fmla="*/ 219922 h 706059"/>
              <a:gd name="connsiteX164" fmla="*/ 6859929 w 9626278"/>
              <a:gd name="connsiteY164" fmla="*/ 212206 h 706059"/>
              <a:gd name="connsiteX165" fmla="*/ 6883078 w 9626278"/>
              <a:gd name="connsiteY165" fmla="*/ 204489 h 706059"/>
              <a:gd name="connsiteX166" fmla="*/ 7002683 w 9626278"/>
              <a:gd name="connsiteY166" fmla="*/ 204489 h 706059"/>
              <a:gd name="connsiteX167" fmla="*/ 7014258 w 9626278"/>
              <a:gd name="connsiteY167" fmla="*/ 196773 h 706059"/>
              <a:gd name="connsiteX168" fmla="*/ 7041266 w 9626278"/>
              <a:gd name="connsiteY168" fmla="*/ 185198 h 706059"/>
              <a:gd name="connsiteX169" fmla="*/ 7126147 w 9626278"/>
              <a:gd name="connsiteY169" fmla="*/ 181340 h 706059"/>
              <a:gd name="connsiteX170" fmla="*/ 7168587 w 9626278"/>
              <a:gd name="connsiteY170" fmla="*/ 169765 h 706059"/>
              <a:gd name="connsiteX171" fmla="*/ 7184020 w 9626278"/>
              <a:gd name="connsiteY171" fmla="*/ 165907 h 706059"/>
              <a:gd name="connsiteX172" fmla="*/ 7218744 w 9626278"/>
              <a:gd name="connsiteY172" fmla="*/ 162049 h 706059"/>
              <a:gd name="connsiteX173" fmla="*/ 7230319 w 9626278"/>
              <a:gd name="connsiteY173" fmla="*/ 158190 h 706059"/>
              <a:gd name="connsiteX174" fmla="*/ 7241893 w 9626278"/>
              <a:gd name="connsiteY174" fmla="*/ 150474 h 706059"/>
              <a:gd name="connsiteX175" fmla="*/ 7322916 w 9626278"/>
              <a:gd name="connsiteY175" fmla="*/ 142757 h 706059"/>
              <a:gd name="connsiteX176" fmla="*/ 7403939 w 9626278"/>
              <a:gd name="connsiteY176" fmla="*/ 146616 h 706059"/>
              <a:gd name="connsiteX177" fmla="*/ 7596850 w 9626278"/>
              <a:gd name="connsiteY177" fmla="*/ 154332 h 706059"/>
              <a:gd name="connsiteX178" fmla="*/ 7643149 w 9626278"/>
              <a:gd name="connsiteY178" fmla="*/ 150474 h 706059"/>
              <a:gd name="connsiteX179" fmla="*/ 7658582 w 9626278"/>
              <a:gd name="connsiteY179" fmla="*/ 146616 h 706059"/>
              <a:gd name="connsiteX180" fmla="*/ 7666299 w 9626278"/>
              <a:gd name="connsiteY180" fmla="*/ 138899 h 706059"/>
              <a:gd name="connsiteX181" fmla="*/ 7674015 w 9626278"/>
              <a:gd name="connsiteY181" fmla="*/ 111892 h 706059"/>
              <a:gd name="connsiteX182" fmla="*/ 7689448 w 9626278"/>
              <a:gd name="connsiteY182" fmla="*/ 92600 h 706059"/>
              <a:gd name="connsiteX183" fmla="*/ 7697164 w 9626278"/>
              <a:gd name="connsiteY183" fmla="*/ 119608 h 706059"/>
              <a:gd name="connsiteX184" fmla="*/ 7693306 w 9626278"/>
              <a:gd name="connsiteY184" fmla="*/ 135041 h 706059"/>
              <a:gd name="connsiteX185" fmla="*/ 7697164 w 9626278"/>
              <a:gd name="connsiteY185" fmla="*/ 146616 h 706059"/>
              <a:gd name="connsiteX186" fmla="*/ 7708739 w 9626278"/>
              <a:gd name="connsiteY186" fmla="*/ 154332 h 706059"/>
              <a:gd name="connsiteX187" fmla="*/ 7735747 w 9626278"/>
              <a:gd name="connsiteY187" fmla="*/ 146616 h 706059"/>
              <a:gd name="connsiteX188" fmla="*/ 7743463 w 9626278"/>
              <a:gd name="connsiteY188" fmla="*/ 138899 h 706059"/>
              <a:gd name="connsiteX189" fmla="*/ 7735747 w 9626278"/>
              <a:gd name="connsiteY189" fmla="*/ 127324 h 706059"/>
              <a:gd name="connsiteX190" fmla="*/ 7812911 w 9626278"/>
              <a:gd name="connsiteY190" fmla="*/ 131183 h 706059"/>
              <a:gd name="connsiteX191" fmla="*/ 7882359 w 9626278"/>
              <a:gd name="connsiteY191" fmla="*/ 127324 h 706059"/>
              <a:gd name="connsiteX192" fmla="*/ 7890076 w 9626278"/>
              <a:gd name="connsiteY192" fmla="*/ 119608 h 706059"/>
              <a:gd name="connsiteX193" fmla="*/ 7959524 w 9626278"/>
              <a:gd name="connsiteY193" fmla="*/ 123466 h 706059"/>
              <a:gd name="connsiteX194" fmla="*/ 7963382 w 9626278"/>
              <a:gd name="connsiteY194" fmla="*/ 108033 h 706059"/>
              <a:gd name="connsiteX195" fmla="*/ 8013539 w 9626278"/>
              <a:gd name="connsiteY195" fmla="*/ 111892 h 706059"/>
              <a:gd name="connsiteX196" fmla="*/ 8028972 w 9626278"/>
              <a:gd name="connsiteY196" fmla="*/ 108033 h 706059"/>
              <a:gd name="connsiteX197" fmla="*/ 8063696 w 9626278"/>
              <a:gd name="connsiteY197" fmla="*/ 100317 h 706059"/>
              <a:gd name="connsiteX198" fmla="*/ 8079129 w 9626278"/>
              <a:gd name="connsiteY198" fmla="*/ 104175 h 706059"/>
              <a:gd name="connsiteX199" fmla="*/ 8090704 w 9626278"/>
              <a:gd name="connsiteY199" fmla="*/ 108033 h 706059"/>
              <a:gd name="connsiteX200" fmla="*/ 8144719 w 9626278"/>
              <a:gd name="connsiteY200" fmla="*/ 104175 h 706059"/>
              <a:gd name="connsiteX201" fmla="*/ 8221883 w 9626278"/>
              <a:gd name="connsiteY201" fmla="*/ 96459 h 706059"/>
              <a:gd name="connsiteX202" fmla="*/ 8248891 w 9626278"/>
              <a:gd name="connsiteY202" fmla="*/ 92600 h 706059"/>
              <a:gd name="connsiteX203" fmla="*/ 8310623 w 9626278"/>
              <a:gd name="connsiteY203" fmla="*/ 96459 h 706059"/>
              <a:gd name="connsiteX204" fmla="*/ 8322197 w 9626278"/>
              <a:gd name="connsiteY204" fmla="*/ 100317 h 706059"/>
              <a:gd name="connsiteX205" fmla="*/ 8345347 w 9626278"/>
              <a:gd name="connsiteY205" fmla="*/ 92600 h 706059"/>
              <a:gd name="connsiteX206" fmla="*/ 8360780 w 9626278"/>
              <a:gd name="connsiteY206" fmla="*/ 88742 h 706059"/>
              <a:gd name="connsiteX207" fmla="*/ 8457235 w 9626278"/>
              <a:gd name="connsiteY207" fmla="*/ 81026 h 706059"/>
              <a:gd name="connsiteX208" fmla="*/ 8484243 w 9626278"/>
              <a:gd name="connsiteY208" fmla="*/ 81026 h 706059"/>
              <a:gd name="connsiteX209" fmla="*/ 8561407 w 9626278"/>
              <a:gd name="connsiteY209" fmla="*/ 77168 h 706059"/>
              <a:gd name="connsiteX210" fmla="*/ 8626997 w 9626278"/>
              <a:gd name="connsiteY210" fmla="*/ 65593 h 706059"/>
              <a:gd name="connsiteX211" fmla="*/ 8673296 w 9626278"/>
              <a:gd name="connsiteY211" fmla="*/ 57876 h 706059"/>
              <a:gd name="connsiteX212" fmla="*/ 8831483 w 9626278"/>
              <a:gd name="connsiteY212" fmla="*/ 54018 h 706059"/>
              <a:gd name="connsiteX213" fmla="*/ 8954947 w 9626278"/>
              <a:gd name="connsiteY213" fmla="*/ 57876 h 706059"/>
              <a:gd name="connsiteX214" fmla="*/ 9070693 w 9626278"/>
              <a:gd name="connsiteY214" fmla="*/ 50160 h 706059"/>
              <a:gd name="connsiteX215" fmla="*/ 9205731 w 9626278"/>
              <a:gd name="connsiteY215" fmla="*/ 54018 h 706059"/>
              <a:gd name="connsiteX216" fmla="*/ 9232739 w 9626278"/>
              <a:gd name="connsiteY216" fmla="*/ 57876 h 706059"/>
              <a:gd name="connsiteX217" fmla="*/ 9298329 w 9626278"/>
              <a:gd name="connsiteY217" fmla="*/ 50160 h 706059"/>
              <a:gd name="connsiteX218" fmla="*/ 9333053 w 9626278"/>
              <a:gd name="connsiteY218" fmla="*/ 30869 h 706059"/>
              <a:gd name="connsiteX219" fmla="*/ 9344628 w 9626278"/>
              <a:gd name="connsiteY219" fmla="*/ 23152 h 706059"/>
              <a:gd name="connsiteX220" fmla="*/ 9433367 w 9626278"/>
              <a:gd name="connsiteY220" fmla="*/ 23152 h 706059"/>
              <a:gd name="connsiteX221" fmla="*/ 9460375 w 9626278"/>
              <a:gd name="connsiteY221" fmla="*/ 23152 h 706059"/>
              <a:gd name="connsiteX222" fmla="*/ 9479666 w 9626278"/>
              <a:gd name="connsiteY222" fmla="*/ 7719 h 706059"/>
              <a:gd name="connsiteX223" fmla="*/ 9518248 w 9626278"/>
              <a:gd name="connsiteY223" fmla="*/ 3861 h 706059"/>
              <a:gd name="connsiteX224" fmla="*/ 9626278 w 9626278"/>
              <a:gd name="connsiteY224"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03048 w 9626278"/>
              <a:gd name="connsiteY43" fmla="*/ 466849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45711 w 9626278"/>
              <a:gd name="connsiteY58" fmla="*/ 428266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78109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56253 w 9626278"/>
              <a:gd name="connsiteY82" fmla="*/ 362676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38531 w 9626278"/>
              <a:gd name="connsiteY95" fmla="*/ 281654 h 706059"/>
              <a:gd name="connsiteX96" fmla="*/ 4946248 w 9626278"/>
              <a:gd name="connsiteY96" fmla="*/ 258504 h 706059"/>
              <a:gd name="connsiteX97" fmla="*/ 4953964 w 9626278"/>
              <a:gd name="connsiteY97" fmla="*/ 208347 h 706059"/>
              <a:gd name="connsiteX98" fmla="*/ 4957823 w 9626278"/>
              <a:gd name="connsiteY98" fmla="*/ 192914 h 706059"/>
              <a:gd name="connsiteX99" fmla="*/ 4961681 w 9626278"/>
              <a:gd name="connsiteY99" fmla="*/ 173623 h 706059"/>
              <a:gd name="connsiteX100" fmla="*/ 4973256 w 9626278"/>
              <a:gd name="connsiteY100" fmla="*/ 131183 h 706059"/>
              <a:gd name="connsiteX101" fmla="*/ 4996405 w 9626278"/>
              <a:gd name="connsiteY101" fmla="*/ 146616 h 706059"/>
              <a:gd name="connsiteX102" fmla="*/ 4992547 w 9626278"/>
              <a:gd name="connsiteY102" fmla="*/ 173623 h 706059"/>
              <a:gd name="connsiteX103" fmla="*/ 4953964 w 9626278"/>
              <a:gd name="connsiteY103" fmla="*/ 250788 h 706059"/>
              <a:gd name="connsiteX104" fmla="*/ 4946248 w 9626278"/>
              <a:gd name="connsiteY104" fmla="*/ 277795 h 706059"/>
              <a:gd name="connsiteX105" fmla="*/ 4946248 w 9626278"/>
              <a:gd name="connsiteY105" fmla="*/ 300945 h 706059"/>
              <a:gd name="connsiteX106" fmla="*/ 4961681 w 9626278"/>
              <a:gd name="connsiteY106" fmla="*/ 312519 h 706059"/>
              <a:gd name="connsiteX107" fmla="*/ 4977114 w 9626278"/>
              <a:gd name="connsiteY107" fmla="*/ 316378 h 706059"/>
              <a:gd name="connsiteX108" fmla="*/ 4984830 w 9626278"/>
              <a:gd name="connsiteY108" fmla="*/ 327952 h 706059"/>
              <a:gd name="connsiteX109" fmla="*/ 4988688 w 9626278"/>
              <a:gd name="connsiteY109" fmla="*/ 339527 h 706059"/>
              <a:gd name="connsiteX110" fmla="*/ 4996405 w 9626278"/>
              <a:gd name="connsiteY110" fmla="*/ 347243 h 706059"/>
              <a:gd name="connsiteX111" fmla="*/ 5015696 w 9626278"/>
              <a:gd name="connsiteY111" fmla="*/ 343385 h 706059"/>
              <a:gd name="connsiteX112" fmla="*/ 5011838 w 9626278"/>
              <a:gd name="connsiteY112" fmla="*/ 331811 h 706059"/>
              <a:gd name="connsiteX113" fmla="*/ 5050420 w 9626278"/>
              <a:gd name="connsiteY113" fmla="*/ 335669 h 706059"/>
              <a:gd name="connsiteX114" fmla="*/ 5081286 w 9626278"/>
              <a:gd name="connsiteY114" fmla="*/ 331811 h 706059"/>
              <a:gd name="connsiteX115" fmla="*/ 5100577 w 9626278"/>
              <a:gd name="connsiteY115" fmla="*/ 335669 h 706059"/>
              <a:gd name="connsiteX116" fmla="*/ 5150734 w 9626278"/>
              <a:gd name="connsiteY116" fmla="*/ 339527 h 706059"/>
              <a:gd name="connsiteX117" fmla="*/ 5162309 w 9626278"/>
              <a:gd name="connsiteY117" fmla="*/ 331811 h 706059"/>
              <a:gd name="connsiteX118" fmla="*/ 5170025 w 9626278"/>
              <a:gd name="connsiteY118" fmla="*/ 324094 h 706059"/>
              <a:gd name="connsiteX119" fmla="*/ 5220182 w 9626278"/>
              <a:gd name="connsiteY119" fmla="*/ 320236 h 706059"/>
              <a:gd name="connsiteX120" fmla="*/ 5285772 w 9626278"/>
              <a:gd name="connsiteY120" fmla="*/ 312519 h 706059"/>
              <a:gd name="connsiteX121" fmla="*/ 5316638 w 9626278"/>
              <a:gd name="connsiteY121" fmla="*/ 316378 h 706059"/>
              <a:gd name="connsiteX122" fmla="*/ 5347504 w 9626278"/>
              <a:gd name="connsiteY122" fmla="*/ 308661 h 706059"/>
              <a:gd name="connsiteX123" fmla="*/ 5359078 w 9626278"/>
              <a:gd name="connsiteY123" fmla="*/ 300945 h 706059"/>
              <a:gd name="connsiteX124" fmla="*/ 5424668 w 9626278"/>
              <a:gd name="connsiteY124" fmla="*/ 297087 h 706059"/>
              <a:gd name="connsiteX125" fmla="*/ 5513407 w 9626278"/>
              <a:gd name="connsiteY125" fmla="*/ 289370 h 706059"/>
              <a:gd name="connsiteX126" fmla="*/ 5540415 w 9626278"/>
              <a:gd name="connsiteY126" fmla="*/ 293228 h 706059"/>
              <a:gd name="connsiteX127" fmla="*/ 5578997 w 9626278"/>
              <a:gd name="connsiteY127" fmla="*/ 289370 h 706059"/>
              <a:gd name="connsiteX128" fmla="*/ 5606005 w 9626278"/>
              <a:gd name="connsiteY128" fmla="*/ 285512 h 706059"/>
              <a:gd name="connsiteX129" fmla="*/ 5640729 w 9626278"/>
              <a:gd name="connsiteY129" fmla="*/ 281654 h 706059"/>
              <a:gd name="connsiteX130" fmla="*/ 5721752 w 9626278"/>
              <a:gd name="connsiteY130" fmla="*/ 285512 h 706059"/>
              <a:gd name="connsiteX131" fmla="*/ 5733326 w 9626278"/>
              <a:gd name="connsiteY131" fmla="*/ 266221 h 706059"/>
              <a:gd name="connsiteX132" fmla="*/ 5748759 w 9626278"/>
              <a:gd name="connsiteY132" fmla="*/ 262362 h 706059"/>
              <a:gd name="connsiteX133" fmla="*/ 5795058 w 9626278"/>
              <a:gd name="connsiteY133" fmla="*/ 266221 h 706059"/>
              <a:gd name="connsiteX134" fmla="*/ 5841357 w 9626278"/>
              <a:gd name="connsiteY134" fmla="*/ 266221 h 706059"/>
              <a:gd name="connsiteX135" fmla="*/ 5922380 w 9626278"/>
              <a:gd name="connsiteY135" fmla="*/ 273937 h 706059"/>
              <a:gd name="connsiteX136" fmla="*/ 5937812 w 9626278"/>
              <a:gd name="connsiteY136" fmla="*/ 277795 h 706059"/>
              <a:gd name="connsiteX137" fmla="*/ 5984111 w 9626278"/>
              <a:gd name="connsiteY137" fmla="*/ 273937 h 706059"/>
              <a:gd name="connsiteX138" fmla="*/ 6007261 w 9626278"/>
              <a:gd name="connsiteY138" fmla="*/ 266221 h 706059"/>
              <a:gd name="connsiteX139" fmla="*/ 6022693 w 9626278"/>
              <a:gd name="connsiteY139" fmla="*/ 262362 h 706059"/>
              <a:gd name="connsiteX140" fmla="*/ 6034268 w 9626278"/>
              <a:gd name="connsiteY140" fmla="*/ 258504 h 706059"/>
              <a:gd name="connsiteX141" fmla="*/ 6177023 w 9626278"/>
              <a:gd name="connsiteY141" fmla="*/ 254646 h 706059"/>
              <a:gd name="connsiteX142" fmla="*/ 6211747 w 9626278"/>
              <a:gd name="connsiteY142" fmla="*/ 250788 h 706059"/>
              <a:gd name="connsiteX143" fmla="*/ 6234896 w 9626278"/>
              <a:gd name="connsiteY143" fmla="*/ 243071 h 706059"/>
              <a:gd name="connsiteX144" fmla="*/ 6265762 w 9626278"/>
              <a:gd name="connsiteY144" fmla="*/ 235355 h 706059"/>
              <a:gd name="connsiteX145" fmla="*/ 6288911 w 9626278"/>
              <a:gd name="connsiteY145" fmla="*/ 239213 h 706059"/>
              <a:gd name="connsiteX146" fmla="*/ 6300486 w 9626278"/>
              <a:gd name="connsiteY146" fmla="*/ 243071 h 706059"/>
              <a:gd name="connsiteX147" fmla="*/ 6323635 w 9626278"/>
              <a:gd name="connsiteY147" fmla="*/ 246930 h 706059"/>
              <a:gd name="connsiteX148" fmla="*/ 6393083 w 9626278"/>
              <a:gd name="connsiteY148" fmla="*/ 243071 h 706059"/>
              <a:gd name="connsiteX149" fmla="*/ 6420091 w 9626278"/>
              <a:gd name="connsiteY149" fmla="*/ 246930 h 706059"/>
              <a:gd name="connsiteX150" fmla="*/ 6466390 w 9626278"/>
              <a:gd name="connsiteY150" fmla="*/ 250788 h 706059"/>
              <a:gd name="connsiteX151" fmla="*/ 6508830 w 9626278"/>
              <a:gd name="connsiteY151" fmla="*/ 246930 h 706059"/>
              <a:gd name="connsiteX152" fmla="*/ 6470248 w 9626278"/>
              <a:gd name="connsiteY152" fmla="*/ 243071 h 706059"/>
              <a:gd name="connsiteX153" fmla="*/ 6443240 w 9626278"/>
              <a:gd name="connsiteY153" fmla="*/ 239213 h 706059"/>
              <a:gd name="connsiteX154" fmla="*/ 6477964 w 9626278"/>
              <a:gd name="connsiteY154" fmla="*/ 239213 h 706059"/>
              <a:gd name="connsiteX155" fmla="*/ 6512688 w 9626278"/>
              <a:gd name="connsiteY155" fmla="*/ 235355 h 706059"/>
              <a:gd name="connsiteX156" fmla="*/ 6574420 w 9626278"/>
              <a:gd name="connsiteY156" fmla="*/ 239213 h 706059"/>
              <a:gd name="connsiteX157" fmla="*/ 6605286 w 9626278"/>
              <a:gd name="connsiteY157" fmla="*/ 243071 h 706059"/>
              <a:gd name="connsiteX158" fmla="*/ 6647726 w 9626278"/>
              <a:gd name="connsiteY158" fmla="*/ 239213 h 706059"/>
              <a:gd name="connsiteX159" fmla="*/ 6736466 w 9626278"/>
              <a:gd name="connsiteY159" fmla="*/ 235355 h 706059"/>
              <a:gd name="connsiteX160" fmla="*/ 6748040 w 9626278"/>
              <a:gd name="connsiteY160" fmla="*/ 231497 h 706059"/>
              <a:gd name="connsiteX161" fmla="*/ 6763473 w 9626278"/>
              <a:gd name="connsiteY161" fmla="*/ 223780 h 706059"/>
              <a:gd name="connsiteX162" fmla="*/ 6825205 w 9626278"/>
              <a:gd name="connsiteY162" fmla="*/ 219922 h 706059"/>
              <a:gd name="connsiteX163" fmla="*/ 6859929 w 9626278"/>
              <a:gd name="connsiteY163" fmla="*/ 212206 h 706059"/>
              <a:gd name="connsiteX164" fmla="*/ 6883078 w 9626278"/>
              <a:gd name="connsiteY164" fmla="*/ 204489 h 706059"/>
              <a:gd name="connsiteX165" fmla="*/ 7002683 w 9626278"/>
              <a:gd name="connsiteY165" fmla="*/ 204489 h 706059"/>
              <a:gd name="connsiteX166" fmla="*/ 7014258 w 9626278"/>
              <a:gd name="connsiteY166" fmla="*/ 196773 h 706059"/>
              <a:gd name="connsiteX167" fmla="*/ 7041266 w 9626278"/>
              <a:gd name="connsiteY167" fmla="*/ 185198 h 706059"/>
              <a:gd name="connsiteX168" fmla="*/ 7126147 w 9626278"/>
              <a:gd name="connsiteY168" fmla="*/ 181340 h 706059"/>
              <a:gd name="connsiteX169" fmla="*/ 7168587 w 9626278"/>
              <a:gd name="connsiteY169" fmla="*/ 169765 h 706059"/>
              <a:gd name="connsiteX170" fmla="*/ 7184020 w 9626278"/>
              <a:gd name="connsiteY170" fmla="*/ 165907 h 706059"/>
              <a:gd name="connsiteX171" fmla="*/ 7218744 w 9626278"/>
              <a:gd name="connsiteY171" fmla="*/ 162049 h 706059"/>
              <a:gd name="connsiteX172" fmla="*/ 7230319 w 9626278"/>
              <a:gd name="connsiteY172" fmla="*/ 158190 h 706059"/>
              <a:gd name="connsiteX173" fmla="*/ 7241893 w 9626278"/>
              <a:gd name="connsiteY173" fmla="*/ 150474 h 706059"/>
              <a:gd name="connsiteX174" fmla="*/ 7322916 w 9626278"/>
              <a:gd name="connsiteY174" fmla="*/ 142757 h 706059"/>
              <a:gd name="connsiteX175" fmla="*/ 7403939 w 9626278"/>
              <a:gd name="connsiteY175" fmla="*/ 146616 h 706059"/>
              <a:gd name="connsiteX176" fmla="*/ 7596850 w 9626278"/>
              <a:gd name="connsiteY176" fmla="*/ 154332 h 706059"/>
              <a:gd name="connsiteX177" fmla="*/ 7643149 w 9626278"/>
              <a:gd name="connsiteY177" fmla="*/ 150474 h 706059"/>
              <a:gd name="connsiteX178" fmla="*/ 7658582 w 9626278"/>
              <a:gd name="connsiteY178" fmla="*/ 146616 h 706059"/>
              <a:gd name="connsiteX179" fmla="*/ 7666299 w 9626278"/>
              <a:gd name="connsiteY179" fmla="*/ 138899 h 706059"/>
              <a:gd name="connsiteX180" fmla="*/ 7674015 w 9626278"/>
              <a:gd name="connsiteY180" fmla="*/ 111892 h 706059"/>
              <a:gd name="connsiteX181" fmla="*/ 7689448 w 9626278"/>
              <a:gd name="connsiteY181" fmla="*/ 92600 h 706059"/>
              <a:gd name="connsiteX182" fmla="*/ 7697164 w 9626278"/>
              <a:gd name="connsiteY182" fmla="*/ 119608 h 706059"/>
              <a:gd name="connsiteX183" fmla="*/ 7693306 w 9626278"/>
              <a:gd name="connsiteY183" fmla="*/ 135041 h 706059"/>
              <a:gd name="connsiteX184" fmla="*/ 7697164 w 9626278"/>
              <a:gd name="connsiteY184" fmla="*/ 146616 h 706059"/>
              <a:gd name="connsiteX185" fmla="*/ 7708739 w 9626278"/>
              <a:gd name="connsiteY185" fmla="*/ 154332 h 706059"/>
              <a:gd name="connsiteX186" fmla="*/ 7735747 w 9626278"/>
              <a:gd name="connsiteY186" fmla="*/ 146616 h 706059"/>
              <a:gd name="connsiteX187" fmla="*/ 7743463 w 9626278"/>
              <a:gd name="connsiteY187" fmla="*/ 138899 h 706059"/>
              <a:gd name="connsiteX188" fmla="*/ 7735747 w 9626278"/>
              <a:gd name="connsiteY188" fmla="*/ 127324 h 706059"/>
              <a:gd name="connsiteX189" fmla="*/ 7812911 w 9626278"/>
              <a:gd name="connsiteY189" fmla="*/ 131183 h 706059"/>
              <a:gd name="connsiteX190" fmla="*/ 7882359 w 9626278"/>
              <a:gd name="connsiteY190" fmla="*/ 127324 h 706059"/>
              <a:gd name="connsiteX191" fmla="*/ 7890076 w 9626278"/>
              <a:gd name="connsiteY191" fmla="*/ 119608 h 706059"/>
              <a:gd name="connsiteX192" fmla="*/ 7959524 w 9626278"/>
              <a:gd name="connsiteY192" fmla="*/ 123466 h 706059"/>
              <a:gd name="connsiteX193" fmla="*/ 7963382 w 9626278"/>
              <a:gd name="connsiteY193" fmla="*/ 108033 h 706059"/>
              <a:gd name="connsiteX194" fmla="*/ 8013539 w 9626278"/>
              <a:gd name="connsiteY194" fmla="*/ 111892 h 706059"/>
              <a:gd name="connsiteX195" fmla="*/ 8028972 w 9626278"/>
              <a:gd name="connsiteY195" fmla="*/ 108033 h 706059"/>
              <a:gd name="connsiteX196" fmla="*/ 8063696 w 9626278"/>
              <a:gd name="connsiteY196" fmla="*/ 100317 h 706059"/>
              <a:gd name="connsiteX197" fmla="*/ 8079129 w 9626278"/>
              <a:gd name="connsiteY197" fmla="*/ 104175 h 706059"/>
              <a:gd name="connsiteX198" fmla="*/ 8090704 w 9626278"/>
              <a:gd name="connsiteY198" fmla="*/ 108033 h 706059"/>
              <a:gd name="connsiteX199" fmla="*/ 8144719 w 9626278"/>
              <a:gd name="connsiteY199" fmla="*/ 104175 h 706059"/>
              <a:gd name="connsiteX200" fmla="*/ 8221883 w 9626278"/>
              <a:gd name="connsiteY200" fmla="*/ 96459 h 706059"/>
              <a:gd name="connsiteX201" fmla="*/ 8248891 w 9626278"/>
              <a:gd name="connsiteY201" fmla="*/ 92600 h 706059"/>
              <a:gd name="connsiteX202" fmla="*/ 8310623 w 9626278"/>
              <a:gd name="connsiteY202" fmla="*/ 96459 h 706059"/>
              <a:gd name="connsiteX203" fmla="*/ 8322197 w 9626278"/>
              <a:gd name="connsiteY203" fmla="*/ 100317 h 706059"/>
              <a:gd name="connsiteX204" fmla="*/ 8345347 w 9626278"/>
              <a:gd name="connsiteY204" fmla="*/ 92600 h 706059"/>
              <a:gd name="connsiteX205" fmla="*/ 8360780 w 9626278"/>
              <a:gd name="connsiteY205" fmla="*/ 88742 h 706059"/>
              <a:gd name="connsiteX206" fmla="*/ 8457235 w 9626278"/>
              <a:gd name="connsiteY206" fmla="*/ 81026 h 706059"/>
              <a:gd name="connsiteX207" fmla="*/ 8484243 w 9626278"/>
              <a:gd name="connsiteY207" fmla="*/ 81026 h 706059"/>
              <a:gd name="connsiteX208" fmla="*/ 8561407 w 9626278"/>
              <a:gd name="connsiteY208" fmla="*/ 77168 h 706059"/>
              <a:gd name="connsiteX209" fmla="*/ 8626997 w 9626278"/>
              <a:gd name="connsiteY209" fmla="*/ 65593 h 706059"/>
              <a:gd name="connsiteX210" fmla="*/ 8673296 w 9626278"/>
              <a:gd name="connsiteY210" fmla="*/ 57876 h 706059"/>
              <a:gd name="connsiteX211" fmla="*/ 8831483 w 9626278"/>
              <a:gd name="connsiteY211" fmla="*/ 54018 h 706059"/>
              <a:gd name="connsiteX212" fmla="*/ 8954947 w 9626278"/>
              <a:gd name="connsiteY212" fmla="*/ 57876 h 706059"/>
              <a:gd name="connsiteX213" fmla="*/ 9070693 w 9626278"/>
              <a:gd name="connsiteY213" fmla="*/ 50160 h 706059"/>
              <a:gd name="connsiteX214" fmla="*/ 9205731 w 9626278"/>
              <a:gd name="connsiteY214" fmla="*/ 54018 h 706059"/>
              <a:gd name="connsiteX215" fmla="*/ 9232739 w 9626278"/>
              <a:gd name="connsiteY215" fmla="*/ 57876 h 706059"/>
              <a:gd name="connsiteX216" fmla="*/ 9298329 w 9626278"/>
              <a:gd name="connsiteY216" fmla="*/ 50160 h 706059"/>
              <a:gd name="connsiteX217" fmla="*/ 9333053 w 9626278"/>
              <a:gd name="connsiteY217" fmla="*/ 30869 h 706059"/>
              <a:gd name="connsiteX218" fmla="*/ 9344628 w 9626278"/>
              <a:gd name="connsiteY218" fmla="*/ 23152 h 706059"/>
              <a:gd name="connsiteX219" fmla="*/ 9433367 w 9626278"/>
              <a:gd name="connsiteY219" fmla="*/ 23152 h 706059"/>
              <a:gd name="connsiteX220" fmla="*/ 9460375 w 9626278"/>
              <a:gd name="connsiteY220" fmla="*/ 23152 h 706059"/>
              <a:gd name="connsiteX221" fmla="*/ 9479666 w 9626278"/>
              <a:gd name="connsiteY221" fmla="*/ 7719 h 706059"/>
              <a:gd name="connsiteX222" fmla="*/ 9518248 w 9626278"/>
              <a:gd name="connsiteY222" fmla="*/ 3861 h 706059"/>
              <a:gd name="connsiteX223" fmla="*/ 9626278 w 9626278"/>
              <a:gd name="connsiteY223"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03048 w 9626278"/>
              <a:gd name="connsiteY43" fmla="*/ 466849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45711 w 9626278"/>
              <a:gd name="connsiteY58" fmla="*/ 428266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78109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56253 w 9626278"/>
              <a:gd name="connsiteY82" fmla="*/ 362676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38531 w 9626278"/>
              <a:gd name="connsiteY95" fmla="*/ 281654 h 706059"/>
              <a:gd name="connsiteX96" fmla="*/ 4946248 w 9626278"/>
              <a:gd name="connsiteY96" fmla="*/ 258504 h 706059"/>
              <a:gd name="connsiteX97" fmla="*/ 4953964 w 9626278"/>
              <a:gd name="connsiteY97" fmla="*/ 208347 h 706059"/>
              <a:gd name="connsiteX98" fmla="*/ 4957823 w 9626278"/>
              <a:gd name="connsiteY98" fmla="*/ 192914 h 706059"/>
              <a:gd name="connsiteX99" fmla="*/ 4961681 w 9626278"/>
              <a:gd name="connsiteY99" fmla="*/ 173623 h 706059"/>
              <a:gd name="connsiteX100" fmla="*/ 4996405 w 9626278"/>
              <a:gd name="connsiteY100" fmla="*/ 146616 h 706059"/>
              <a:gd name="connsiteX101" fmla="*/ 4992547 w 9626278"/>
              <a:gd name="connsiteY101" fmla="*/ 173623 h 706059"/>
              <a:gd name="connsiteX102" fmla="*/ 4953964 w 9626278"/>
              <a:gd name="connsiteY102" fmla="*/ 250788 h 706059"/>
              <a:gd name="connsiteX103" fmla="*/ 4946248 w 9626278"/>
              <a:gd name="connsiteY103" fmla="*/ 277795 h 706059"/>
              <a:gd name="connsiteX104" fmla="*/ 4946248 w 9626278"/>
              <a:gd name="connsiteY104" fmla="*/ 300945 h 706059"/>
              <a:gd name="connsiteX105" fmla="*/ 4961681 w 9626278"/>
              <a:gd name="connsiteY105" fmla="*/ 312519 h 706059"/>
              <a:gd name="connsiteX106" fmla="*/ 4977114 w 9626278"/>
              <a:gd name="connsiteY106" fmla="*/ 316378 h 706059"/>
              <a:gd name="connsiteX107" fmla="*/ 4984830 w 9626278"/>
              <a:gd name="connsiteY107" fmla="*/ 327952 h 706059"/>
              <a:gd name="connsiteX108" fmla="*/ 4988688 w 9626278"/>
              <a:gd name="connsiteY108" fmla="*/ 339527 h 706059"/>
              <a:gd name="connsiteX109" fmla="*/ 4996405 w 9626278"/>
              <a:gd name="connsiteY109" fmla="*/ 347243 h 706059"/>
              <a:gd name="connsiteX110" fmla="*/ 5015696 w 9626278"/>
              <a:gd name="connsiteY110" fmla="*/ 343385 h 706059"/>
              <a:gd name="connsiteX111" fmla="*/ 5011838 w 9626278"/>
              <a:gd name="connsiteY111" fmla="*/ 331811 h 706059"/>
              <a:gd name="connsiteX112" fmla="*/ 5050420 w 9626278"/>
              <a:gd name="connsiteY112" fmla="*/ 335669 h 706059"/>
              <a:gd name="connsiteX113" fmla="*/ 5081286 w 9626278"/>
              <a:gd name="connsiteY113" fmla="*/ 331811 h 706059"/>
              <a:gd name="connsiteX114" fmla="*/ 5100577 w 9626278"/>
              <a:gd name="connsiteY114" fmla="*/ 335669 h 706059"/>
              <a:gd name="connsiteX115" fmla="*/ 5150734 w 9626278"/>
              <a:gd name="connsiteY115" fmla="*/ 339527 h 706059"/>
              <a:gd name="connsiteX116" fmla="*/ 5162309 w 9626278"/>
              <a:gd name="connsiteY116" fmla="*/ 331811 h 706059"/>
              <a:gd name="connsiteX117" fmla="*/ 5170025 w 9626278"/>
              <a:gd name="connsiteY117" fmla="*/ 324094 h 706059"/>
              <a:gd name="connsiteX118" fmla="*/ 5220182 w 9626278"/>
              <a:gd name="connsiteY118" fmla="*/ 320236 h 706059"/>
              <a:gd name="connsiteX119" fmla="*/ 5285772 w 9626278"/>
              <a:gd name="connsiteY119" fmla="*/ 312519 h 706059"/>
              <a:gd name="connsiteX120" fmla="*/ 5316638 w 9626278"/>
              <a:gd name="connsiteY120" fmla="*/ 316378 h 706059"/>
              <a:gd name="connsiteX121" fmla="*/ 5347504 w 9626278"/>
              <a:gd name="connsiteY121" fmla="*/ 308661 h 706059"/>
              <a:gd name="connsiteX122" fmla="*/ 5359078 w 9626278"/>
              <a:gd name="connsiteY122" fmla="*/ 300945 h 706059"/>
              <a:gd name="connsiteX123" fmla="*/ 5424668 w 9626278"/>
              <a:gd name="connsiteY123" fmla="*/ 297087 h 706059"/>
              <a:gd name="connsiteX124" fmla="*/ 5513407 w 9626278"/>
              <a:gd name="connsiteY124" fmla="*/ 289370 h 706059"/>
              <a:gd name="connsiteX125" fmla="*/ 5540415 w 9626278"/>
              <a:gd name="connsiteY125" fmla="*/ 293228 h 706059"/>
              <a:gd name="connsiteX126" fmla="*/ 5578997 w 9626278"/>
              <a:gd name="connsiteY126" fmla="*/ 289370 h 706059"/>
              <a:gd name="connsiteX127" fmla="*/ 5606005 w 9626278"/>
              <a:gd name="connsiteY127" fmla="*/ 285512 h 706059"/>
              <a:gd name="connsiteX128" fmla="*/ 5640729 w 9626278"/>
              <a:gd name="connsiteY128" fmla="*/ 281654 h 706059"/>
              <a:gd name="connsiteX129" fmla="*/ 5721752 w 9626278"/>
              <a:gd name="connsiteY129" fmla="*/ 285512 h 706059"/>
              <a:gd name="connsiteX130" fmla="*/ 5733326 w 9626278"/>
              <a:gd name="connsiteY130" fmla="*/ 266221 h 706059"/>
              <a:gd name="connsiteX131" fmla="*/ 5748759 w 9626278"/>
              <a:gd name="connsiteY131" fmla="*/ 262362 h 706059"/>
              <a:gd name="connsiteX132" fmla="*/ 5795058 w 9626278"/>
              <a:gd name="connsiteY132" fmla="*/ 266221 h 706059"/>
              <a:gd name="connsiteX133" fmla="*/ 5841357 w 9626278"/>
              <a:gd name="connsiteY133" fmla="*/ 266221 h 706059"/>
              <a:gd name="connsiteX134" fmla="*/ 5922380 w 9626278"/>
              <a:gd name="connsiteY134" fmla="*/ 273937 h 706059"/>
              <a:gd name="connsiteX135" fmla="*/ 5937812 w 9626278"/>
              <a:gd name="connsiteY135" fmla="*/ 277795 h 706059"/>
              <a:gd name="connsiteX136" fmla="*/ 5984111 w 9626278"/>
              <a:gd name="connsiteY136" fmla="*/ 273937 h 706059"/>
              <a:gd name="connsiteX137" fmla="*/ 6007261 w 9626278"/>
              <a:gd name="connsiteY137" fmla="*/ 266221 h 706059"/>
              <a:gd name="connsiteX138" fmla="*/ 6022693 w 9626278"/>
              <a:gd name="connsiteY138" fmla="*/ 262362 h 706059"/>
              <a:gd name="connsiteX139" fmla="*/ 6034268 w 9626278"/>
              <a:gd name="connsiteY139" fmla="*/ 258504 h 706059"/>
              <a:gd name="connsiteX140" fmla="*/ 6177023 w 9626278"/>
              <a:gd name="connsiteY140" fmla="*/ 254646 h 706059"/>
              <a:gd name="connsiteX141" fmla="*/ 6211747 w 9626278"/>
              <a:gd name="connsiteY141" fmla="*/ 250788 h 706059"/>
              <a:gd name="connsiteX142" fmla="*/ 6234896 w 9626278"/>
              <a:gd name="connsiteY142" fmla="*/ 243071 h 706059"/>
              <a:gd name="connsiteX143" fmla="*/ 6265762 w 9626278"/>
              <a:gd name="connsiteY143" fmla="*/ 235355 h 706059"/>
              <a:gd name="connsiteX144" fmla="*/ 6288911 w 9626278"/>
              <a:gd name="connsiteY144" fmla="*/ 239213 h 706059"/>
              <a:gd name="connsiteX145" fmla="*/ 6300486 w 9626278"/>
              <a:gd name="connsiteY145" fmla="*/ 243071 h 706059"/>
              <a:gd name="connsiteX146" fmla="*/ 6323635 w 9626278"/>
              <a:gd name="connsiteY146" fmla="*/ 246930 h 706059"/>
              <a:gd name="connsiteX147" fmla="*/ 6393083 w 9626278"/>
              <a:gd name="connsiteY147" fmla="*/ 243071 h 706059"/>
              <a:gd name="connsiteX148" fmla="*/ 6420091 w 9626278"/>
              <a:gd name="connsiteY148" fmla="*/ 246930 h 706059"/>
              <a:gd name="connsiteX149" fmla="*/ 6466390 w 9626278"/>
              <a:gd name="connsiteY149" fmla="*/ 250788 h 706059"/>
              <a:gd name="connsiteX150" fmla="*/ 6508830 w 9626278"/>
              <a:gd name="connsiteY150" fmla="*/ 246930 h 706059"/>
              <a:gd name="connsiteX151" fmla="*/ 6470248 w 9626278"/>
              <a:gd name="connsiteY151" fmla="*/ 243071 h 706059"/>
              <a:gd name="connsiteX152" fmla="*/ 6443240 w 9626278"/>
              <a:gd name="connsiteY152" fmla="*/ 239213 h 706059"/>
              <a:gd name="connsiteX153" fmla="*/ 6477964 w 9626278"/>
              <a:gd name="connsiteY153" fmla="*/ 239213 h 706059"/>
              <a:gd name="connsiteX154" fmla="*/ 6512688 w 9626278"/>
              <a:gd name="connsiteY154" fmla="*/ 235355 h 706059"/>
              <a:gd name="connsiteX155" fmla="*/ 6574420 w 9626278"/>
              <a:gd name="connsiteY155" fmla="*/ 239213 h 706059"/>
              <a:gd name="connsiteX156" fmla="*/ 6605286 w 9626278"/>
              <a:gd name="connsiteY156" fmla="*/ 243071 h 706059"/>
              <a:gd name="connsiteX157" fmla="*/ 6647726 w 9626278"/>
              <a:gd name="connsiteY157" fmla="*/ 239213 h 706059"/>
              <a:gd name="connsiteX158" fmla="*/ 6736466 w 9626278"/>
              <a:gd name="connsiteY158" fmla="*/ 235355 h 706059"/>
              <a:gd name="connsiteX159" fmla="*/ 6748040 w 9626278"/>
              <a:gd name="connsiteY159" fmla="*/ 231497 h 706059"/>
              <a:gd name="connsiteX160" fmla="*/ 6763473 w 9626278"/>
              <a:gd name="connsiteY160" fmla="*/ 223780 h 706059"/>
              <a:gd name="connsiteX161" fmla="*/ 6825205 w 9626278"/>
              <a:gd name="connsiteY161" fmla="*/ 219922 h 706059"/>
              <a:gd name="connsiteX162" fmla="*/ 6859929 w 9626278"/>
              <a:gd name="connsiteY162" fmla="*/ 212206 h 706059"/>
              <a:gd name="connsiteX163" fmla="*/ 6883078 w 9626278"/>
              <a:gd name="connsiteY163" fmla="*/ 204489 h 706059"/>
              <a:gd name="connsiteX164" fmla="*/ 7002683 w 9626278"/>
              <a:gd name="connsiteY164" fmla="*/ 204489 h 706059"/>
              <a:gd name="connsiteX165" fmla="*/ 7014258 w 9626278"/>
              <a:gd name="connsiteY165" fmla="*/ 196773 h 706059"/>
              <a:gd name="connsiteX166" fmla="*/ 7041266 w 9626278"/>
              <a:gd name="connsiteY166" fmla="*/ 185198 h 706059"/>
              <a:gd name="connsiteX167" fmla="*/ 7126147 w 9626278"/>
              <a:gd name="connsiteY167" fmla="*/ 181340 h 706059"/>
              <a:gd name="connsiteX168" fmla="*/ 7168587 w 9626278"/>
              <a:gd name="connsiteY168" fmla="*/ 169765 h 706059"/>
              <a:gd name="connsiteX169" fmla="*/ 7184020 w 9626278"/>
              <a:gd name="connsiteY169" fmla="*/ 165907 h 706059"/>
              <a:gd name="connsiteX170" fmla="*/ 7218744 w 9626278"/>
              <a:gd name="connsiteY170" fmla="*/ 162049 h 706059"/>
              <a:gd name="connsiteX171" fmla="*/ 7230319 w 9626278"/>
              <a:gd name="connsiteY171" fmla="*/ 158190 h 706059"/>
              <a:gd name="connsiteX172" fmla="*/ 7241893 w 9626278"/>
              <a:gd name="connsiteY172" fmla="*/ 150474 h 706059"/>
              <a:gd name="connsiteX173" fmla="*/ 7322916 w 9626278"/>
              <a:gd name="connsiteY173" fmla="*/ 142757 h 706059"/>
              <a:gd name="connsiteX174" fmla="*/ 7403939 w 9626278"/>
              <a:gd name="connsiteY174" fmla="*/ 146616 h 706059"/>
              <a:gd name="connsiteX175" fmla="*/ 7596850 w 9626278"/>
              <a:gd name="connsiteY175" fmla="*/ 154332 h 706059"/>
              <a:gd name="connsiteX176" fmla="*/ 7643149 w 9626278"/>
              <a:gd name="connsiteY176" fmla="*/ 150474 h 706059"/>
              <a:gd name="connsiteX177" fmla="*/ 7658582 w 9626278"/>
              <a:gd name="connsiteY177" fmla="*/ 146616 h 706059"/>
              <a:gd name="connsiteX178" fmla="*/ 7666299 w 9626278"/>
              <a:gd name="connsiteY178" fmla="*/ 138899 h 706059"/>
              <a:gd name="connsiteX179" fmla="*/ 7674015 w 9626278"/>
              <a:gd name="connsiteY179" fmla="*/ 111892 h 706059"/>
              <a:gd name="connsiteX180" fmla="*/ 7689448 w 9626278"/>
              <a:gd name="connsiteY180" fmla="*/ 92600 h 706059"/>
              <a:gd name="connsiteX181" fmla="*/ 7697164 w 9626278"/>
              <a:gd name="connsiteY181" fmla="*/ 119608 h 706059"/>
              <a:gd name="connsiteX182" fmla="*/ 7693306 w 9626278"/>
              <a:gd name="connsiteY182" fmla="*/ 135041 h 706059"/>
              <a:gd name="connsiteX183" fmla="*/ 7697164 w 9626278"/>
              <a:gd name="connsiteY183" fmla="*/ 146616 h 706059"/>
              <a:gd name="connsiteX184" fmla="*/ 7708739 w 9626278"/>
              <a:gd name="connsiteY184" fmla="*/ 154332 h 706059"/>
              <a:gd name="connsiteX185" fmla="*/ 7735747 w 9626278"/>
              <a:gd name="connsiteY185" fmla="*/ 146616 h 706059"/>
              <a:gd name="connsiteX186" fmla="*/ 7743463 w 9626278"/>
              <a:gd name="connsiteY186" fmla="*/ 138899 h 706059"/>
              <a:gd name="connsiteX187" fmla="*/ 7735747 w 9626278"/>
              <a:gd name="connsiteY187" fmla="*/ 127324 h 706059"/>
              <a:gd name="connsiteX188" fmla="*/ 7812911 w 9626278"/>
              <a:gd name="connsiteY188" fmla="*/ 131183 h 706059"/>
              <a:gd name="connsiteX189" fmla="*/ 7882359 w 9626278"/>
              <a:gd name="connsiteY189" fmla="*/ 127324 h 706059"/>
              <a:gd name="connsiteX190" fmla="*/ 7890076 w 9626278"/>
              <a:gd name="connsiteY190" fmla="*/ 119608 h 706059"/>
              <a:gd name="connsiteX191" fmla="*/ 7959524 w 9626278"/>
              <a:gd name="connsiteY191" fmla="*/ 123466 h 706059"/>
              <a:gd name="connsiteX192" fmla="*/ 7963382 w 9626278"/>
              <a:gd name="connsiteY192" fmla="*/ 108033 h 706059"/>
              <a:gd name="connsiteX193" fmla="*/ 8013539 w 9626278"/>
              <a:gd name="connsiteY193" fmla="*/ 111892 h 706059"/>
              <a:gd name="connsiteX194" fmla="*/ 8028972 w 9626278"/>
              <a:gd name="connsiteY194" fmla="*/ 108033 h 706059"/>
              <a:gd name="connsiteX195" fmla="*/ 8063696 w 9626278"/>
              <a:gd name="connsiteY195" fmla="*/ 100317 h 706059"/>
              <a:gd name="connsiteX196" fmla="*/ 8079129 w 9626278"/>
              <a:gd name="connsiteY196" fmla="*/ 104175 h 706059"/>
              <a:gd name="connsiteX197" fmla="*/ 8090704 w 9626278"/>
              <a:gd name="connsiteY197" fmla="*/ 108033 h 706059"/>
              <a:gd name="connsiteX198" fmla="*/ 8144719 w 9626278"/>
              <a:gd name="connsiteY198" fmla="*/ 104175 h 706059"/>
              <a:gd name="connsiteX199" fmla="*/ 8221883 w 9626278"/>
              <a:gd name="connsiteY199" fmla="*/ 96459 h 706059"/>
              <a:gd name="connsiteX200" fmla="*/ 8248891 w 9626278"/>
              <a:gd name="connsiteY200" fmla="*/ 92600 h 706059"/>
              <a:gd name="connsiteX201" fmla="*/ 8310623 w 9626278"/>
              <a:gd name="connsiteY201" fmla="*/ 96459 h 706059"/>
              <a:gd name="connsiteX202" fmla="*/ 8322197 w 9626278"/>
              <a:gd name="connsiteY202" fmla="*/ 100317 h 706059"/>
              <a:gd name="connsiteX203" fmla="*/ 8345347 w 9626278"/>
              <a:gd name="connsiteY203" fmla="*/ 92600 h 706059"/>
              <a:gd name="connsiteX204" fmla="*/ 8360780 w 9626278"/>
              <a:gd name="connsiteY204" fmla="*/ 88742 h 706059"/>
              <a:gd name="connsiteX205" fmla="*/ 8457235 w 9626278"/>
              <a:gd name="connsiteY205" fmla="*/ 81026 h 706059"/>
              <a:gd name="connsiteX206" fmla="*/ 8484243 w 9626278"/>
              <a:gd name="connsiteY206" fmla="*/ 81026 h 706059"/>
              <a:gd name="connsiteX207" fmla="*/ 8561407 w 9626278"/>
              <a:gd name="connsiteY207" fmla="*/ 77168 h 706059"/>
              <a:gd name="connsiteX208" fmla="*/ 8626997 w 9626278"/>
              <a:gd name="connsiteY208" fmla="*/ 65593 h 706059"/>
              <a:gd name="connsiteX209" fmla="*/ 8673296 w 9626278"/>
              <a:gd name="connsiteY209" fmla="*/ 57876 h 706059"/>
              <a:gd name="connsiteX210" fmla="*/ 8831483 w 9626278"/>
              <a:gd name="connsiteY210" fmla="*/ 54018 h 706059"/>
              <a:gd name="connsiteX211" fmla="*/ 8954947 w 9626278"/>
              <a:gd name="connsiteY211" fmla="*/ 57876 h 706059"/>
              <a:gd name="connsiteX212" fmla="*/ 9070693 w 9626278"/>
              <a:gd name="connsiteY212" fmla="*/ 50160 h 706059"/>
              <a:gd name="connsiteX213" fmla="*/ 9205731 w 9626278"/>
              <a:gd name="connsiteY213" fmla="*/ 54018 h 706059"/>
              <a:gd name="connsiteX214" fmla="*/ 9232739 w 9626278"/>
              <a:gd name="connsiteY214" fmla="*/ 57876 h 706059"/>
              <a:gd name="connsiteX215" fmla="*/ 9298329 w 9626278"/>
              <a:gd name="connsiteY215" fmla="*/ 50160 h 706059"/>
              <a:gd name="connsiteX216" fmla="*/ 9333053 w 9626278"/>
              <a:gd name="connsiteY216" fmla="*/ 30869 h 706059"/>
              <a:gd name="connsiteX217" fmla="*/ 9344628 w 9626278"/>
              <a:gd name="connsiteY217" fmla="*/ 23152 h 706059"/>
              <a:gd name="connsiteX218" fmla="*/ 9433367 w 9626278"/>
              <a:gd name="connsiteY218" fmla="*/ 23152 h 706059"/>
              <a:gd name="connsiteX219" fmla="*/ 9460375 w 9626278"/>
              <a:gd name="connsiteY219" fmla="*/ 23152 h 706059"/>
              <a:gd name="connsiteX220" fmla="*/ 9479666 w 9626278"/>
              <a:gd name="connsiteY220" fmla="*/ 7719 h 706059"/>
              <a:gd name="connsiteX221" fmla="*/ 9518248 w 9626278"/>
              <a:gd name="connsiteY221" fmla="*/ 3861 h 706059"/>
              <a:gd name="connsiteX222" fmla="*/ 9626278 w 9626278"/>
              <a:gd name="connsiteY222"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03048 w 9626278"/>
              <a:gd name="connsiteY43" fmla="*/ 466849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45711 w 9626278"/>
              <a:gd name="connsiteY58" fmla="*/ 428266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78109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56253 w 9626278"/>
              <a:gd name="connsiteY82" fmla="*/ 362676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38531 w 9626278"/>
              <a:gd name="connsiteY95" fmla="*/ 281654 h 706059"/>
              <a:gd name="connsiteX96" fmla="*/ 4946248 w 9626278"/>
              <a:gd name="connsiteY96" fmla="*/ 258504 h 706059"/>
              <a:gd name="connsiteX97" fmla="*/ 4953964 w 9626278"/>
              <a:gd name="connsiteY97" fmla="*/ 208347 h 706059"/>
              <a:gd name="connsiteX98" fmla="*/ 4957823 w 9626278"/>
              <a:gd name="connsiteY98" fmla="*/ 192914 h 706059"/>
              <a:gd name="connsiteX99" fmla="*/ 4961681 w 9626278"/>
              <a:gd name="connsiteY99" fmla="*/ 173623 h 706059"/>
              <a:gd name="connsiteX100" fmla="*/ 4992547 w 9626278"/>
              <a:gd name="connsiteY100" fmla="*/ 173623 h 706059"/>
              <a:gd name="connsiteX101" fmla="*/ 4953964 w 9626278"/>
              <a:gd name="connsiteY101" fmla="*/ 250788 h 706059"/>
              <a:gd name="connsiteX102" fmla="*/ 4946248 w 9626278"/>
              <a:gd name="connsiteY102" fmla="*/ 277795 h 706059"/>
              <a:gd name="connsiteX103" fmla="*/ 4946248 w 9626278"/>
              <a:gd name="connsiteY103" fmla="*/ 300945 h 706059"/>
              <a:gd name="connsiteX104" fmla="*/ 4961681 w 9626278"/>
              <a:gd name="connsiteY104" fmla="*/ 312519 h 706059"/>
              <a:gd name="connsiteX105" fmla="*/ 4977114 w 9626278"/>
              <a:gd name="connsiteY105" fmla="*/ 316378 h 706059"/>
              <a:gd name="connsiteX106" fmla="*/ 4984830 w 9626278"/>
              <a:gd name="connsiteY106" fmla="*/ 327952 h 706059"/>
              <a:gd name="connsiteX107" fmla="*/ 4988688 w 9626278"/>
              <a:gd name="connsiteY107" fmla="*/ 339527 h 706059"/>
              <a:gd name="connsiteX108" fmla="*/ 4996405 w 9626278"/>
              <a:gd name="connsiteY108" fmla="*/ 347243 h 706059"/>
              <a:gd name="connsiteX109" fmla="*/ 5015696 w 9626278"/>
              <a:gd name="connsiteY109" fmla="*/ 343385 h 706059"/>
              <a:gd name="connsiteX110" fmla="*/ 5011838 w 9626278"/>
              <a:gd name="connsiteY110" fmla="*/ 331811 h 706059"/>
              <a:gd name="connsiteX111" fmla="*/ 5050420 w 9626278"/>
              <a:gd name="connsiteY111" fmla="*/ 335669 h 706059"/>
              <a:gd name="connsiteX112" fmla="*/ 5081286 w 9626278"/>
              <a:gd name="connsiteY112" fmla="*/ 331811 h 706059"/>
              <a:gd name="connsiteX113" fmla="*/ 5100577 w 9626278"/>
              <a:gd name="connsiteY113" fmla="*/ 335669 h 706059"/>
              <a:gd name="connsiteX114" fmla="*/ 5150734 w 9626278"/>
              <a:gd name="connsiteY114" fmla="*/ 339527 h 706059"/>
              <a:gd name="connsiteX115" fmla="*/ 5162309 w 9626278"/>
              <a:gd name="connsiteY115" fmla="*/ 331811 h 706059"/>
              <a:gd name="connsiteX116" fmla="*/ 5170025 w 9626278"/>
              <a:gd name="connsiteY116" fmla="*/ 324094 h 706059"/>
              <a:gd name="connsiteX117" fmla="*/ 5220182 w 9626278"/>
              <a:gd name="connsiteY117" fmla="*/ 320236 h 706059"/>
              <a:gd name="connsiteX118" fmla="*/ 5285772 w 9626278"/>
              <a:gd name="connsiteY118" fmla="*/ 312519 h 706059"/>
              <a:gd name="connsiteX119" fmla="*/ 5316638 w 9626278"/>
              <a:gd name="connsiteY119" fmla="*/ 316378 h 706059"/>
              <a:gd name="connsiteX120" fmla="*/ 5347504 w 9626278"/>
              <a:gd name="connsiteY120" fmla="*/ 308661 h 706059"/>
              <a:gd name="connsiteX121" fmla="*/ 5359078 w 9626278"/>
              <a:gd name="connsiteY121" fmla="*/ 300945 h 706059"/>
              <a:gd name="connsiteX122" fmla="*/ 5424668 w 9626278"/>
              <a:gd name="connsiteY122" fmla="*/ 297087 h 706059"/>
              <a:gd name="connsiteX123" fmla="*/ 5513407 w 9626278"/>
              <a:gd name="connsiteY123" fmla="*/ 289370 h 706059"/>
              <a:gd name="connsiteX124" fmla="*/ 5540415 w 9626278"/>
              <a:gd name="connsiteY124" fmla="*/ 293228 h 706059"/>
              <a:gd name="connsiteX125" fmla="*/ 5578997 w 9626278"/>
              <a:gd name="connsiteY125" fmla="*/ 289370 h 706059"/>
              <a:gd name="connsiteX126" fmla="*/ 5606005 w 9626278"/>
              <a:gd name="connsiteY126" fmla="*/ 285512 h 706059"/>
              <a:gd name="connsiteX127" fmla="*/ 5640729 w 9626278"/>
              <a:gd name="connsiteY127" fmla="*/ 281654 h 706059"/>
              <a:gd name="connsiteX128" fmla="*/ 5721752 w 9626278"/>
              <a:gd name="connsiteY128" fmla="*/ 285512 h 706059"/>
              <a:gd name="connsiteX129" fmla="*/ 5733326 w 9626278"/>
              <a:gd name="connsiteY129" fmla="*/ 266221 h 706059"/>
              <a:gd name="connsiteX130" fmla="*/ 5748759 w 9626278"/>
              <a:gd name="connsiteY130" fmla="*/ 262362 h 706059"/>
              <a:gd name="connsiteX131" fmla="*/ 5795058 w 9626278"/>
              <a:gd name="connsiteY131" fmla="*/ 266221 h 706059"/>
              <a:gd name="connsiteX132" fmla="*/ 5841357 w 9626278"/>
              <a:gd name="connsiteY132" fmla="*/ 266221 h 706059"/>
              <a:gd name="connsiteX133" fmla="*/ 5922380 w 9626278"/>
              <a:gd name="connsiteY133" fmla="*/ 273937 h 706059"/>
              <a:gd name="connsiteX134" fmla="*/ 5937812 w 9626278"/>
              <a:gd name="connsiteY134" fmla="*/ 277795 h 706059"/>
              <a:gd name="connsiteX135" fmla="*/ 5984111 w 9626278"/>
              <a:gd name="connsiteY135" fmla="*/ 273937 h 706059"/>
              <a:gd name="connsiteX136" fmla="*/ 6007261 w 9626278"/>
              <a:gd name="connsiteY136" fmla="*/ 266221 h 706059"/>
              <a:gd name="connsiteX137" fmla="*/ 6022693 w 9626278"/>
              <a:gd name="connsiteY137" fmla="*/ 262362 h 706059"/>
              <a:gd name="connsiteX138" fmla="*/ 6034268 w 9626278"/>
              <a:gd name="connsiteY138" fmla="*/ 258504 h 706059"/>
              <a:gd name="connsiteX139" fmla="*/ 6177023 w 9626278"/>
              <a:gd name="connsiteY139" fmla="*/ 254646 h 706059"/>
              <a:gd name="connsiteX140" fmla="*/ 6211747 w 9626278"/>
              <a:gd name="connsiteY140" fmla="*/ 250788 h 706059"/>
              <a:gd name="connsiteX141" fmla="*/ 6234896 w 9626278"/>
              <a:gd name="connsiteY141" fmla="*/ 243071 h 706059"/>
              <a:gd name="connsiteX142" fmla="*/ 6265762 w 9626278"/>
              <a:gd name="connsiteY142" fmla="*/ 235355 h 706059"/>
              <a:gd name="connsiteX143" fmla="*/ 6288911 w 9626278"/>
              <a:gd name="connsiteY143" fmla="*/ 239213 h 706059"/>
              <a:gd name="connsiteX144" fmla="*/ 6300486 w 9626278"/>
              <a:gd name="connsiteY144" fmla="*/ 243071 h 706059"/>
              <a:gd name="connsiteX145" fmla="*/ 6323635 w 9626278"/>
              <a:gd name="connsiteY145" fmla="*/ 246930 h 706059"/>
              <a:gd name="connsiteX146" fmla="*/ 6393083 w 9626278"/>
              <a:gd name="connsiteY146" fmla="*/ 243071 h 706059"/>
              <a:gd name="connsiteX147" fmla="*/ 6420091 w 9626278"/>
              <a:gd name="connsiteY147" fmla="*/ 246930 h 706059"/>
              <a:gd name="connsiteX148" fmla="*/ 6466390 w 9626278"/>
              <a:gd name="connsiteY148" fmla="*/ 250788 h 706059"/>
              <a:gd name="connsiteX149" fmla="*/ 6508830 w 9626278"/>
              <a:gd name="connsiteY149" fmla="*/ 246930 h 706059"/>
              <a:gd name="connsiteX150" fmla="*/ 6470248 w 9626278"/>
              <a:gd name="connsiteY150" fmla="*/ 243071 h 706059"/>
              <a:gd name="connsiteX151" fmla="*/ 6443240 w 9626278"/>
              <a:gd name="connsiteY151" fmla="*/ 239213 h 706059"/>
              <a:gd name="connsiteX152" fmla="*/ 6477964 w 9626278"/>
              <a:gd name="connsiteY152" fmla="*/ 239213 h 706059"/>
              <a:gd name="connsiteX153" fmla="*/ 6512688 w 9626278"/>
              <a:gd name="connsiteY153" fmla="*/ 235355 h 706059"/>
              <a:gd name="connsiteX154" fmla="*/ 6574420 w 9626278"/>
              <a:gd name="connsiteY154" fmla="*/ 239213 h 706059"/>
              <a:gd name="connsiteX155" fmla="*/ 6605286 w 9626278"/>
              <a:gd name="connsiteY155" fmla="*/ 243071 h 706059"/>
              <a:gd name="connsiteX156" fmla="*/ 6647726 w 9626278"/>
              <a:gd name="connsiteY156" fmla="*/ 239213 h 706059"/>
              <a:gd name="connsiteX157" fmla="*/ 6736466 w 9626278"/>
              <a:gd name="connsiteY157" fmla="*/ 235355 h 706059"/>
              <a:gd name="connsiteX158" fmla="*/ 6748040 w 9626278"/>
              <a:gd name="connsiteY158" fmla="*/ 231497 h 706059"/>
              <a:gd name="connsiteX159" fmla="*/ 6763473 w 9626278"/>
              <a:gd name="connsiteY159" fmla="*/ 223780 h 706059"/>
              <a:gd name="connsiteX160" fmla="*/ 6825205 w 9626278"/>
              <a:gd name="connsiteY160" fmla="*/ 219922 h 706059"/>
              <a:gd name="connsiteX161" fmla="*/ 6859929 w 9626278"/>
              <a:gd name="connsiteY161" fmla="*/ 212206 h 706059"/>
              <a:gd name="connsiteX162" fmla="*/ 6883078 w 9626278"/>
              <a:gd name="connsiteY162" fmla="*/ 204489 h 706059"/>
              <a:gd name="connsiteX163" fmla="*/ 7002683 w 9626278"/>
              <a:gd name="connsiteY163" fmla="*/ 204489 h 706059"/>
              <a:gd name="connsiteX164" fmla="*/ 7014258 w 9626278"/>
              <a:gd name="connsiteY164" fmla="*/ 196773 h 706059"/>
              <a:gd name="connsiteX165" fmla="*/ 7041266 w 9626278"/>
              <a:gd name="connsiteY165" fmla="*/ 185198 h 706059"/>
              <a:gd name="connsiteX166" fmla="*/ 7126147 w 9626278"/>
              <a:gd name="connsiteY166" fmla="*/ 181340 h 706059"/>
              <a:gd name="connsiteX167" fmla="*/ 7168587 w 9626278"/>
              <a:gd name="connsiteY167" fmla="*/ 169765 h 706059"/>
              <a:gd name="connsiteX168" fmla="*/ 7184020 w 9626278"/>
              <a:gd name="connsiteY168" fmla="*/ 165907 h 706059"/>
              <a:gd name="connsiteX169" fmla="*/ 7218744 w 9626278"/>
              <a:gd name="connsiteY169" fmla="*/ 162049 h 706059"/>
              <a:gd name="connsiteX170" fmla="*/ 7230319 w 9626278"/>
              <a:gd name="connsiteY170" fmla="*/ 158190 h 706059"/>
              <a:gd name="connsiteX171" fmla="*/ 7241893 w 9626278"/>
              <a:gd name="connsiteY171" fmla="*/ 150474 h 706059"/>
              <a:gd name="connsiteX172" fmla="*/ 7322916 w 9626278"/>
              <a:gd name="connsiteY172" fmla="*/ 142757 h 706059"/>
              <a:gd name="connsiteX173" fmla="*/ 7403939 w 9626278"/>
              <a:gd name="connsiteY173" fmla="*/ 146616 h 706059"/>
              <a:gd name="connsiteX174" fmla="*/ 7596850 w 9626278"/>
              <a:gd name="connsiteY174" fmla="*/ 154332 h 706059"/>
              <a:gd name="connsiteX175" fmla="*/ 7643149 w 9626278"/>
              <a:gd name="connsiteY175" fmla="*/ 150474 h 706059"/>
              <a:gd name="connsiteX176" fmla="*/ 7658582 w 9626278"/>
              <a:gd name="connsiteY176" fmla="*/ 146616 h 706059"/>
              <a:gd name="connsiteX177" fmla="*/ 7666299 w 9626278"/>
              <a:gd name="connsiteY177" fmla="*/ 138899 h 706059"/>
              <a:gd name="connsiteX178" fmla="*/ 7674015 w 9626278"/>
              <a:gd name="connsiteY178" fmla="*/ 111892 h 706059"/>
              <a:gd name="connsiteX179" fmla="*/ 7689448 w 9626278"/>
              <a:gd name="connsiteY179" fmla="*/ 92600 h 706059"/>
              <a:gd name="connsiteX180" fmla="*/ 7697164 w 9626278"/>
              <a:gd name="connsiteY180" fmla="*/ 119608 h 706059"/>
              <a:gd name="connsiteX181" fmla="*/ 7693306 w 9626278"/>
              <a:gd name="connsiteY181" fmla="*/ 135041 h 706059"/>
              <a:gd name="connsiteX182" fmla="*/ 7697164 w 9626278"/>
              <a:gd name="connsiteY182" fmla="*/ 146616 h 706059"/>
              <a:gd name="connsiteX183" fmla="*/ 7708739 w 9626278"/>
              <a:gd name="connsiteY183" fmla="*/ 154332 h 706059"/>
              <a:gd name="connsiteX184" fmla="*/ 7735747 w 9626278"/>
              <a:gd name="connsiteY184" fmla="*/ 146616 h 706059"/>
              <a:gd name="connsiteX185" fmla="*/ 7743463 w 9626278"/>
              <a:gd name="connsiteY185" fmla="*/ 138899 h 706059"/>
              <a:gd name="connsiteX186" fmla="*/ 7735747 w 9626278"/>
              <a:gd name="connsiteY186" fmla="*/ 127324 h 706059"/>
              <a:gd name="connsiteX187" fmla="*/ 7812911 w 9626278"/>
              <a:gd name="connsiteY187" fmla="*/ 131183 h 706059"/>
              <a:gd name="connsiteX188" fmla="*/ 7882359 w 9626278"/>
              <a:gd name="connsiteY188" fmla="*/ 127324 h 706059"/>
              <a:gd name="connsiteX189" fmla="*/ 7890076 w 9626278"/>
              <a:gd name="connsiteY189" fmla="*/ 119608 h 706059"/>
              <a:gd name="connsiteX190" fmla="*/ 7959524 w 9626278"/>
              <a:gd name="connsiteY190" fmla="*/ 123466 h 706059"/>
              <a:gd name="connsiteX191" fmla="*/ 7963382 w 9626278"/>
              <a:gd name="connsiteY191" fmla="*/ 108033 h 706059"/>
              <a:gd name="connsiteX192" fmla="*/ 8013539 w 9626278"/>
              <a:gd name="connsiteY192" fmla="*/ 111892 h 706059"/>
              <a:gd name="connsiteX193" fmla="*/ 8028972 w 9626278"/>
              <a:gd name="connsiteY193" fmla="*/ 108033 h 706059"/>
              <a:gd name="connsiteX194" fmla="*/ 8063696 w 9626278"/>
              <a:gd name="connsiteY194" fmla="*/ 100317 h 706059"/>
              <a:gd name="connsiteX195" fmla="*/ 8079129 w 9626278"/>
              <a:gd name="connsiteY195" fmla="*/ 104175 h 706059"/>
              <a:gd name="connsiteX196" fmla="*/ 8090704 w 9626278"/>
              <a:gd name="connsiteY196" fmla="*/ 108033 h 706059"/>
              <a:gd name="connsiteX197" fmla="*/ 8144719 w 9626278"/>
              <a:gd name="connsiteY197" fmla="*/ 104175 h 706059"/>
              <a:gd name="connsiteX198" fmla="*/ 8221883 w 9626278"/>
              <a:gd name="connsiteY198" fmla="*/ 96459 h 706059"/>
              <a:gd name="connsiteX199" fmla="*/ 8248891 w 9626278"/>
              <a:gd name="connsiteY199" fmla="*/ 92600 h 706059"/>
              <a:gd name="connsiteX200" fmla="*/ 8310623 w 9626278"/>
              <a:gd name="connsiteY200" fmla="*/ 96459 h 706059"/>
              <a:gd name="connsiteX201" fmla="*/ 8322197 w 9626278"/>
              <a:gd name="connsiteY201" fmla="*/ 100317 h 706059"/>
              <a:gd name="connsiteX202" fmla="*/ 8345347 w 9626278"/>
              <a:gd name="connsiteY202" fmla="*/ 92600 h 706059"/>
              <a:gd name="connsiteX203" fmla="*/ 8360780 w 9626278"/>
              <a:gd name="connsiteY203" fmla="*/ 88742 h 706059"/>
              <a:gd name="connsiteX204" fmla="*/ 8457235 w 9626278"/>
              <a:gd name="connsiteY204" fmla="*/ 81026 h 706059"/>
              <a:gd name="connsiteX205" fmla="*/ 8484243 w 9626278"/>
              <a:gd name="connsiteY205" fmla="*/ 81026 h 706059"/>
              <a:gd name="connsiteX206" fmla="*/ 8561407 w 9626278"/>
              <a:gd name="connsiteY206" fmla="*/ 77168 h 706059"/>
              <a:gd name="connsiteX207" fmla="*/ 8626997 w 9626278"/>
              <a:gd name="connsiteY207" fmla="*/ 65593 h 706059"/>
              <a:gd name="connsiteX208" fmla="*/ 8673296 w 9626278"/>
              <a:gd name="connsiteY208" fmla="*/ 57876 h 706059"/>
              <a:gd name="connsiteX209" fmla="*/ 8831483 w 9626278"/>
              <a:gd name="connsiteY209" fmla="*/ 54018 h 706059"/>
              <a:gd name="connsiteX210" fmla="*/ 8954947 w 9626278"/>
              <a:gd name="connsiteY210" fmla="*/ 57876 h 706059"/>
              <a:gd name="connsiteX211" fmla="*/ 9070693 w 9626278"/>
              <a:gd name="connsiteY211" fmla="*/ 50160 h 706059"/>
              <a:gd name="connsiteX212" fmla="*/ 9205731 w 9626278"/>
              <a:gd name="connsiteY212" fmla="*/ 54018 h 706059"/>
              <a:gd name="connsiteX213" fmla="*/ 9232739 w 9626278"/>
              <a:gd name="connsiteY213" fmla="*/ 57876 h 706059"/>
              <a:gd name="connsiteX214" fmla="*/ 9298329 w 9626278"/>
              <a:gd name="connsiteY214" fmla="*/ 50160 h 706059"/>
              <a:gd name="connsiteX215" fmla="*/ 9333053 w 9626278"/>
              <a:gd name="connsiteY215" fmla="*/ 30869 h 706059"/>
              <a:gd name="connsiteX216" fmla="*/ 9344628 w 9626278"/>
              <a:gd name="connsiteY216" fmla="*/ 23152 h 706059"/>
              <a:gd name="connsiteX217" fmla="*/ 9433367 w 9626278"/>
              <a:gd name="connsiteY217" fmla="*/ 23152 h 706059"/>
              <a:gd name="connsiteX218" fmla="*/ 9460375 w 9626278"/>
              <a:gd name="connsiteY218" fmla="*/ 23152 h 706059"/>
              <a:gd name="connsiteX219" fmla="*/ 9479666 w 9626278"/>
              <a:gd name="connsiteY219" fmla="*/ 7719 h 706059"/>
              <a:gd name="connsiteX220" fmla="*/ 9518248 w 9626278"/>
              <a:gd name="connsiteY220" fmla="*/ 3861 h 706059"/>
              <a:gd name="connsiteX221" fmla="*/ 9626278 w 9626278"/>
              <a:gd name="connsiteY221"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03048 w 9626278"/>
              <a:gd name="connsiteY43" fmla="*/ 466849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45711 w 9626278"/>
              <a:gd name="connsiteY58" fmla="*/ 428266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78109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56253 w 9626278"/>
              <a:gd name="connsiteY82" fmla="*/ 362676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38531 w 9626278"/>
              <a:gd name="connsiteY95" fmla="*/ 281654 h 706059"/>
              <a:gd name="connsiteX96" fmla="*/ 4946248 w 9626278"/>
              <a:gd name="connsiteY96" fmla="*/ 258504 h 706059"/>
              <a:gd name="connsiteX97" fmla="*/ 4953964 w 9626278"/>
              <a:gd name="connsiteY97" fmla="*/ 208347 h 706059"/>
              <a:gd name="connsiteX98" fmla="*/ 4957823 w 9626278"/>
              <a:gd name="connsiteY98" fmla="*/ 192914 h 706059"/>
              <a:gd name="connsiteX99" fmla="*/ 4961681 w 9626278"/>
              <a:gd name="connsiteY99" fmla="*/ 173623 h 706059"/>
              <a:gd name="connsiteX100" fmla="*/ 4953964 w 9626278"/>
              <a:gd name="connsiteY100" fmla="*/ 250788 h 706059"/>
              <a:gd name="connsiteX101" fmla="*/ 4946248 w 9626278"/>
              <a:gd name="connsiteY101" fmla="*/ 277795 h 706059"/>
              <a:gd name="connsiteX102" fmla="*/ 4946248 w 9626278"/>
              <a:gd name="connsiteY102" fmla="*/ 300945 h 706059"/>
              <a:gd name="connsiteX103" fmla="*/ 4961681 w 9626278"/>
              <a:gd name="connsiteY103" fmla="*/ 312519 h 706059"/>
              <a:gd name="connsiteX104" fmla="*/ 4977114 w 9626278"/>
              <a:gd name="connsiteY104" fmla="*/ 316378 h 706059"/>
              <a:gd name="connsiteX105" fmla="*/ 4984830 w 9626278"/>
              <a:gd name="connsiteY105" fmla="*/ 327952 h 706059"/>
              <a:gd name="connsiteX106" fmla="*/ 4988688 w 9626278"/>
              <a:gd name="connsiteY106" fmla="*/ 339527 h 706059"/>
              <a:gd name="connsiteX107" fmla="*/ 4996405 w 9626278"/>
              <a:gd name="connsiteY107" fmla="*/ 347243 h 706059"/>
              <a:gd name="connsiteX108" fmla="*/ 5015696 w 9626278"/>
              <a:gd name="connsiteY108" fmla="*/ 343385 h 706059"/>
              <a:gd name="connsiteX109" fmla="*/ 5011838 w 9626278"/>
              <a:gd name="connsiteY109" fmla="*/ 331811 h 706059"/>
              <a:gd name="connsiteX110" fmla="*/ 5050420 w 9626278"/>
              <a:gd name="connsiteY110" fmla="*/ 335669 h 706059"/>
              <a:gd name="connsiteX111" fmla="*/ 5081286 w 9626278"/>
              <a:gd name="connsiteY111" fmla="*/ 331811 h 706059"/>
              <a:gd name="connsiteX112" fmla="*/ 5100577 w 9626278"/>
              <a:gd name="connsiteY112" fmla="*/ 335669 h 706059"/>
              <a:gd name="connsiteX113" fmla="*/ 5150734 w 9626278"/>
              <a:gd name="connsiteY113" fmla="*/ 339527 h 706059"/>
              <a:gd name="connsiteX114" fmla="*/ 5162309 w 9626278"/>
              <a:gd name="connsiteY114" fmla="*/ 331811 h 706059"/>
              <a:gd name="connsiteX115" fmla="*/ 5170025 w 9626278"/>
              <a:gd name="connsiteY115" fmla="*/ 324094 h 706059"/>
              <a:gd name="connsiteX116" fmla="*/ 5220182 w 9626278"/>
              <a:gd name="connsiteY116" fmla="*/ 320236 h 706059"/>
              <a:gd name="connsiteX117" fmla="*/ 5285772 w 9626278"/>
              <a:gd name="connsiteY117" fmla="*/ 312519 h 706059"/>
              <a:gd name="connsiteX118" fmla="*/ 5316638 w 9626278"/>
              <a:gd name="connsiteY118" fmla="*/ 316378 h 706059"/>
              <a:gd name="connsiteX119" fmla="*/ 5347504 w 9626278"/>
              <a:gd name="connsiteY119" fmla="*/ 308661 h 706059"/>
              <a:gd name="connsiteX120" fmla="*/ 5359078 w 9626278"/>
              <a:gd name="connsiteY120" fmla="*/ 300945 h 706059"/>
              <a:gd name="connsiteX121" fmla="*/ 5424668 w 9626278"/>
              <a:gd name="connsiteY121" fmla="*/ 297087 h 706059"/>
              <a:gd name="connsiteX122" fmla="*/ 5513407 w 9626278"/>
              <a:gd name="connsiteY122" fmla="*/ 289370 h 706059"/>
              <a:gd name="connsiteX123" fmla="*/ 5540415 w 9626278"/>
              <a:gd name="connsiteY123" fmla="*/ 293228 h 706059"/>
              <a:gd name="connsiteX124" fmla="*/ 5578997 w 9626278"/>
              <a:gd name="connsiteY124" fmla="*/ 289370 h 706059"/>
              <a:gd name="connsiteX125" fmla="*/ 5606005 w 9626278"/>
              <a:gd name="connsiteY125" fmla="*/ 285512 h 706059"/>
              <a:gd name="connsiteX126" fmla="*/ 5640729 w 9626278"/>
              <a:gd name="connsiteY126" fmla="*/ 281654 h 706059"/>
              <a:gd name="connsiteX127" fmla="*/ 5721752 w 9626278"/>
              <a:gd name="connsiteY127" fmla="*/ 285512 h 706059"/>
              <a:gd name="connsiteX128" fmla="*/ 5733326 w 9626278"/>
              <a:gd name="connsiteY128" fmla="*/ 266221 h 706059"/>
              <a:gd name="connsiteX129" fmla="*/ 5748759 w 9626278"/>
              <a:gd name="connsiteY129" fmla="*/ 262362 h 706059"/>
              <a:gd name="connsiteX130" fmla="*/ 5795058 w 9626278"/>
              <a:gd name="connsiteY130" fmla="*/ 266221 h 706059"/>
              <a:gd name="connsiteX131" fmla="*/ 5841357 w 9626278"/>
              <a:gd name="connsiteY131" fmla="*/ 266221 h 706059"/>
              <a:gd name="connsiteX132" fmla="*/ 5922380 w 9626278"/>
              <a:gd name="connsiteY132" fmla="*/ 273937 h 706059"/>
              <a:gd name="connsiteX133" fmla="*/ 5937812 w 9626278"/>
              <a:gd name="connsiteY133" fmla="*/ 277795 h 706059"/>
              <a:gd name="connsiteX134" fmla="*/ 5984111 w 9626278"/>
              <a:gd name="connsiteY134" fmla="*/ 273937 h 706059"/>
              <a:gd name="connsiteX135" fmla="*/ 6007261 w 9626278"/>
              <a:gd name="connsiteY135" fmla="*/ 266221 h 706059"/>
              <a:gd name="connsiteX136" fmla="*/ 6022693 w 9626278"/>
              <a:gd name="connsiteY136" fmla="*/ 262362 h 706059"/>
              <a:gd name="connsiteX137" fmla="*/ 6034268 w 9626278"/>
              <a:gd name="connsiteY137" fmla="*/ 258504 h 706059"/>
              <a:gd name="connsiteX138" fmla="*/ 6177023 w 9626278"/>
              <a:gd name="connsiteY138" fmla="*/ 254646 h 706059"/>
              <a:gd name="connsiteX139" fmla="*/ 6211747 w 9626278"/>
              <a:gd name="connsiteY139" fmla="*/ 250788 h 706059"/>
              <a:gd name="connsiteX140" fmla="*/ 6234896 w 9626278"/>
              <a:gd name="connsiteY140" fmla="*/ 243071 h 706059"/>
              <a:gd name="connsiteX141" fmla="*/ 6265762 w 9626278"/>
              <a:gd name="connsiteY141" fmla="*/ 235355 h 706059"/>
              <a:gd name="connsiteX142" fmla="*/ 6288911 w 9626278"/>
              <a:gd name="connsiteY142" fmla="*/ 239213 h 706059"/>
              <a:gd name="connsiteX143" fmla="*/ 6300486 w 9626278"/>
              <a:gd name="connsiteY143" fmla="*/ 243071 h 706059"/>
              <a:gd name="connsiteX144" fmla="*/ 6323635 w 9626278"/>
              <a:gd name="connsiteY144" fmla="*/ 246930 h 706059"/>
              <a:gd name="connsiteX145" fmla="*/ 6393083 w 9626278"/>
              <a:gd name="connsiteY145" fmla="*/ 243071 h 706059"/>
              <a:gd name="connsiteX146" fmla="*/ 6420091 w 9626278"/>
              <a:gd name="connsiteY146" fmla="*/ 246930 h 706059"/>
              <a:gd name="connsiteX147" fmla="*/ 6466390 w 9626278"/>
              <a:gd name="connsiteY147" fmla="*/ 250788 h 706059"/>
              <a:gd name="connsiteX148" fmla="*/ 6508830 w 9626278"/>
              <a:gd name="connsiteY148" fmla="*/ 246930 h 706059"/>
              <a:gd name="connsiteX149" fmla="*/ 6470248 w 9626278"/>
              <a:gd name="connsiteY149" fmla="*/ 243071 h 706059"/>
              <a:gd name="connsiteX150" fmla="*/ 6443240 w 9626278"/>
              <a:gd name="connsiteY150" fmla="*/ 239213 h 706059"/>
              <a:gd name="connsiteX151" fmla="*/ 6477964 w 9626278"/>
              <a:gd name="connsiteY151" fmla="*/ 239213 h 706059"/>
              <a:gd name="connsiteX152" fmla="*/ 6512688 w 9626278"/>
              <a:gd name="connsiteY152" fmla="*/ 235355 h 706059"/>
              <a:gd name="connsiteX153" fmla="*/ 6574420 w 9626278"/>
              <a:gd name="connsiteY153" fmla="*/ 239213 h 706059"/>
              <a:gd name="connsiteX154" fmla="*/ 6605286 w 9626278"/>
              <a:gd name="connsiteY154" fmla="*/ 243071 h 706059"/>
              <a:gd name="connsiteX155" fmla="*/ 6647726 w 9626278"/>
              <a:gd name="connsiteY155" fmla="*/ 239213 h 706059"/>
              <a:gd name="connsiteX156" fmla="*/ 6736466 w 9626278"/>
              <a:gd name="connsiteY156" fmla="*/ 235355 h 706059"/>
              <a:gd name="connsiteX157" fmla="*/ 6748040 w 9626278"/>
              <a:gd name="connsiteY157" fmla="*/ 231497 h 706059"/>
              <a:gd name="connsiteX158" fmla="*/ 6763473 w 9626278"/>
              <a:gd name="connsiteY158" fmla="*/ 223780 h 706059"/>
              <a:gd name="connsiteX159" fmla="*/ 6825205 w 9626278"/>
              <a:gd name="connsiteY159" fmla="*/ 219922 h 706059"/>
              <a:gd name="connsiteX160" fmla="*/ 6859929 w 9626278"/>
              <a:gd name="connsiteY160" fmla="*/ 212206 h 706059"/>
              <a:gd name="connsiteX161" fmla="*/ 6883078 w 9626278"/>
              <a:gd name="connsiteY161" fmla="*/ 204489 h 706059"/>
              <a:gd name="connsiteX162" fmla="*/ 7002683 w 9626278"/>
              <a:gd name="connsiteY162" fmla="*/ 204489 h 706059"/>
              <a:gd name="connsiteX163" fmla="*/ 7014258 w 9626278"/>
              <a:gd name="connsiteY163" fmla="*/ 196773 h 706059"/>
              <a:gd name="connsiteX164" fmla="*/ 7041266 w 9626278"/>
              <a:gd name="connsiteY164" fmla="*/ 185198 h 706059"/>
              <a:gd name="connsiteX165" fmla="*/ 7126147 w 9626278"/>
              <a:gd name="connsiteY165" fmla="*/ 181340 h 706059"/>
              <a:gd name="connsiteX166" fmla="*/ 7168587 w 9626278"/>
              <a:gd name="connsiteY166" fmla="*/ 169765 h 706059"/>
              <a:gd name="connsiteX167" fmla="*/ 7184020 w 9626278"/>
              <a:gd name="connsiteY167" fmla="*/ 165907 h 706059"/>
              <a:gd name="connsiteX168" fmla="*/ 7218744 w 9626278"/>
              <a:gd name="connsiteY168" fmla="*/ 162049 h 706059"/>
              <a:gd name="connsiteX169" fmla="*/ 7230319 w 9626278"/>
              <a:gd name="connsiteY169" fmla="*/ 158190 h 706059"/>
              <a:gd name="connsiteX170" fmla="*/ 7241893 w 9626278"/>
              <a:gd name="connsiteY170" fmla="*/ 150474 h 706059"/>
              <a:gd name="connsiteX171" fmla="*/ 7322916 w 9626278"/>
              <a:gd name="connsiteY171" fmla="*/ 142757 h 706059"/>
              <a:gd name="connsiteX172" fmla="*/ 7403939 w 9626278"/>
              <a:gd name="connsiteY172" fmla="*/ 146616 h 706059"/>
              <a:gd name="connsiteX173" fmla="*/ 7596850 w 9626278"/>
              <a:gd name="connsiteY173" fmla="*/ 154332 h 706059"/>
              <a:gd name="connsiteX174" fmla="*/ 7643149 w 9626278"/>
              <a:gd name="connsiteY174" fmla="*/ 150474 h 706059"/>
              <a:gd name="connsiteX175" fmla="*/ 7658582 w 9626278"/>
              <a:gd name="connsiteY175" fmla="*/ 146616 h 706059"/>
              <a:gd name="connsiteX176" fmla="*/ 7666299 w 9626278"/>
              <a:gd name="connsiteY176" fmla="*/ 138899 h 706059"/>
              <a:gd name="connsiteX177" fmla="*/ 7674015 w 9626278"/>
              <a:gd name="connsiteY177" fmla="*/ 111892 h 706059"/>
              <a:gd name="connsiteX178" fmla="*/ 7689448 w 9626278"/>
              <a:gd name="connsiteY178" fmla="*/ 92600 h 706059"/>
              <a:gd name="connsiteX179" fmla="*/ 7697164 w 9626278"/>
              <a:gd name="connsiteY179" fmla="*/ 119608 h 706059"/>
              <a:gd name="connsiteX180" fmla="*/ 7693306 w 9626278"/>
              <a:gd name="connsiteY180" fmla="*/ 135041 h 706059"/>
              <a:gd name="connsiteX181" fmla="*/ 7697164 w 9626278"/>
              <a:gd name="connsiteY181" fmla="*/ 146616 h 706059"/>
              <a:gd name="connsiteX182" fmla="*/ 7708739 w 9626278"/>
              <a:gd name="connsiteY182" fmla="*/ 154332 h 706059"/>
              <a:gd name="connsiteX183" fmla="*/ 7735747 w 9626278"/>
              <a:gd name="connsiteY183" fmla="*/ 146616 h 706059"/>
              <a:gd name="connsiteX184" fmla="*/ 7743463 w 9626278"/>
              <a:gd name="connsiteY184" fmla="*/ 138899 h 706059"/>
              <a:gd name="connsiteX185" fmla="*/ 7735747 w 9626278"/>
              <a:gd name="connsiteY185" fmla="*/ 127324 h 706059"/>
              <a:gd name="connsiteX186" fmla="*/ 7812911 w 9626278"/>
              <a:gd name="connsiteY186" fmla="*/ 131183 h 706059"/>
              <a:gd name="connsiteX187" fmla="*/ 7882359 w 9626278"/>
              <a:gd name="connsiteY187" fmla="*/ 127324 h 706059"/>
              <a:gd name="connsiteX188" fmla="*/ 7890076 w 9626278"/>
              <a:gd name="connsiteY188" fmla="*/ 119608 h 706059"/>
              <a:gd name="connsiteX189" fmla="*/ 7959524 w 9626278"/>
              <a:gd name="connsiteY189" fmla="*/ 123466 h 706059"/>
              <a:gd name="connsiteX190" fmla="*/ 7963382 w 9626278"/>
              <a:gd name="connsiteY190" fmla="*/ 108033 h 706059"/>
              <a:gd name="connsiteX191" fmla="*/ 8013539 w 9626278"/>
              <a:gd name="connsiteY191" fmla="*/ 111892 h 706059"/>
              <a:gd name="connsiteX192" fmla="*/ 8028972 w 9626278"/>
              <a:gd name="connsiteY192" fmla="*/ 108033 h 706059"/>
              <a:gd name="connsiteX193" fmla="*/ 8063696 w 9626278"/>
              <a:gd name="connsiteY193" fmla="*/ 100317 h 706059"/>
              <a:gd name="connsiteX194" fmla="*/ 8079129 w 9626278"/>
              <a:gd name="connsiteY194" fmla="*/ 104175 h 706059"/>
              <a:gd name="connsiteX195" fmla="*/ 8090704 w 9626278"/>
              <a:gd name="connsiteY195" fmla="*/ 108033 h 706059"/>
              <a:gd name="connsiteX196" fmla="*/ 8144719 w 9626278"/>
              <a:gd name="connsiteY196" fmla="*/ 104175 h 706059"/>
              <a:gd name="connsiteX197" fmla="*/ 8221883 w 9626278"/>
              <a:gd name="connsiteY197" fmla="*/ 96459 h 706059"/>
              <a:gd name="connsiteX198" fmla="*/ 8248891 w 9626278"/>
              <a:gd name="connsiteY198" fmla="*/ 92600 h 706059"/>
              <a:gd name="connsiteX199" fmla="*/ 8310623 w 9626278"/>
              <a:gd name="connsiteY199" fmla="*/ 96459 h 706059"/>
              <a:gd name="connsiteX200" fmla="*/ 8322197 w 9626278"/>
              <a:gd name="connsiteY200" fmla="*/ 100317 h 706059"/>
              <a:gd name="connsiteX201" fmla="*/ 8345347 w 9626278"/>
              <a:gd name="connsiteY201" fmla="*/ 92600 h 706059"/>
              <a:gd name="connsiteX202" fmla="*/ 8360780 w 9626278"/>
              <a:gd name="connsiteY202" fmla="*/ 88742 h 706059"/>
              <a:gd name="connsiteX203" fmla="*/ 8457235 w 9626278"/>
              <a:gd name="connsiteY203" fmla="*/ 81026 h 706059"/>
              <a:gd name="connsiteX204" fmla="*/ 8484243 w 9626278"/>
              <a:gd name="connsiteY204" fmla="*/ 81026 h 706059"/>
              <a:gd name="connsiteX205" fmla="*/ 8561407 w 9626278"/>
              <a:gd name="connsiteY205" fmla="*/ 77168 h 706059"/>
              <a:gd name="connsiteX206" fmla="*/ 8626997 w 9626278"/>
              <a:gd name="connsiteY206" fmla="*/ 65593 h 706059"/>
              <a:gd name="connsiteX207" fmla="*/ 8673296 w 9626278"/>
              <a:gd name="connsiteY207" fmla="*/ 57876 h 706059"/>
              <a:gd name="connsiteX208" fmla="*/ 8831483 w 9626278"/>
              <a:gd name="connsiteY208" fmla="*/ 54018 h 706059"/>
              <a:gd name="connsiteX209" fmla="*/ 8954947 w 9626278"/>
              <a:gd name="connsiteY209" fmla="*/ 57876 h 706059"/>
              <a:gd name="connsiteX210" fmla="*/ 9070693 w 9626278"/>
              <a:gd name="connsiteY210" fmla="*/ 50160 h 706059"/>
              <a:gd name="connsiteX211" fmla="*/ 9205731 w 9626278"/>
              <a:gd name="connsiteY211" fmla="*/ 54018 h 706059"/>
              <a:gd name="connsiteX212" fmla="*/ 9232739 w 9626278"/>
              <a:gd name="connsiteY212" fmla="*/ 57876 h 706059"/>
              <a:gd name="connsiteX213" fmla="*/ 9298329 w 9626278"/>
              <a:gd name="connsiteY213" fmla="*/ 50160 h 706059"/>
              <a:gd name="connsiteX214" fmla="*/ 9333053 w 9626278"/>
              <a:gd name="connsiteY214" fmla="*/ 30869 h 706059"/>
              <a:gd name="connsiteX215" fmla="*/ 9344628 w 9626278"/>
              <a:gd name="connsiteY215" fmla="*/ 23152 h 706059"/>
              <a:gd name="connsiteX216" fmla="*/ 9433367 w 9626278"/>
              <a:gd name="connsiteY216" fmla="*/ 23152 h 706059"/>
              <a:gd name="connsiteX217" fmla="*/ 9460375 w 9626278"/>
              <a:gd name="connsiteY217" fmla="*/ 23152 h 706059"/>
              <a:gd name="connsiteX218" fmla="*/ 9479666 w 9626278"/>
              <a:gd name="connsiteY218" fmla="*/ 7719 h 706059"/>
              <a:gd name="connsiteX219" fmla="*/ 9518248 w 9626278"/>
              <a:gd name="connsiteY219" fmla="*/ 3861 h 706059"/>
              <a:gd name="connsiteX220" fmla="*/ 9626278 w 9626278"/>
              <a:gd name="connsiteY220"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03048 w 9626278"/>
              <a:gd name="connsiteY43" fmla="*/ 466849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45711 w 9626278"/>
              <a:gd name="connsiteY58" fmla="*/ 428266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78109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56253 w 9626278"/>
              <a:gd name="connsiteY82" fmla="*/ 362676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38531 w 9626278"/>
              <a:gd name="connsiteY95" fmla="*/ 281654 h 706059"/>
              <a:gd name="connsiteX96" fmla="*/ 4946248 w 9626278"/>
              <a:gd name="connsiteY96" fmla="*/ 258504 h 706059"/>
              <a:gd name="connsiteX97" fmla="*/ 4953964 w 9626278"/>
              <a:gd name="connsiteY97" fmla="*/ 208347 h 706059"/>
              <a:gd name="connsiteX98" fmla="*/ 4957823 w 9626278"/>
              <a:gd name="connsiteY98" fmla="*/ 192914 h 706059"/>
              <a:gd name="connsiteX99" fmla="*/ 4953964 w 9626278"/>
              <a:gd name="connsiteY99" fmla="*/ 250788 h 706059"/>
              <a:gd name="connsiteX100" fmla="*/ 4946248 w 9626278"/>
              <a:gd name="connsiteY100" fmla="*/ 277795 h 706059"/>
              <a:gd name="connsiteX101" fmla="*/ 4946248 w 9626278"/>
              <a:gd name="connsiteY101" fmla="*/ 300945 h 706059"/>
              <a:gd name="connsiteX102" fmla="*/ 4961681 w 9626278"/>
              <a:gd name="connsiteY102" fmla="*/ 312519 h 706059"/>
              <a:gd name="connsiteX103" fmla="*/ 4977114 w 9626278"/>
              <a:gd name="connsiteY103" fmla="*/ 316378 h 706059"/>
              <a:gd name="connsiteX104" fmla="*/ 4984830 w 9626278"/>
              <a:gd name="connsiteY104" fmla="*/ 327952 h 706059"/>
              <a:gd name="connsiteX105" fmla="*/ 4988688 w 9626278"/>
              <a:gd name="connsiteY105" fmla="*/ 339527 h 706059"/>
              <a:gd name="connsiteX106" fmla="*/ 4996405 w 9626278"/>
              <a:gd name="connsiteY106" fmla="*/ 347243 h 706059"/>
              <a:gd name="connsiteX107" fmla="*/ 5015696 w 9626278"/>
              <a:gd name="connsiteY107" fmla="*/ 343385 h 706059"/>
              <a:gd name="connsiteX108" fmla="*/ 5011838 w 9626278"/>
              <a:gd name="connsiteY108" fmla="*/ 331811 h 706059"/>
              <a:gd name="connsiteX109" fmla="*/ 5050420 w 9626278"/>
              <a:gd name="connsiteY109" fmla="*/ 335669 h 706059"/>
              <a:gd name="connsiteX110" fmla="*/ 5081286 w 9626278"/>
              <a:gd name="connsiteY110" fmla="*/ 331811 h 706059"/>
              <a:gd name="connsiteX111" fmla="*/ 5100577 w 9626278"/>
              <a:gd name="connsiteY111" fmla="*/ 335669 h 706059"/>
              <a:gd name="connsiteX112" fmla="*/ 5150734 w 9626278"/>
              <a:gd name="connsiteY112" fmla="*/ 339527 h 706059"/>
              <a:gd name="connsiteX113" fmla="*/ 5162309 w 9626278"/>
              <a:gd name="connsiteY113" fmla="*/ 331811 h 706059"/>
              <a:gd name="connsiteX114" fmla="*/ 5170025 w 9626278"/>
              <a:gd name="connsiteY114" fmla="*/ 324094 h 706059"/>
              <a:gd name="connsiteX115" fmla="*/ 5220182 w 9626278"/>
              <a:gd name="connsiteY115" fmla="*/ 320236 h 706059"/>
              <a:gd name="connsiteX116" fmla="*/ 5285772 w 9626278"/>
              <a:gd name="connsiteY116" fmla="*/ 312519 h 706059"/>
              <a:gd name="connsiteX117" fmla="*/ 5316638 w 9626278"/>
              <a:gd name="connsiteY117" fmla="*/ 316378 h 706059"/>
              <a:gd name="connsiteX118" fmla="*/ 5347504 w 9626278"/>
              <a:gd name="connsiteY118" fmla="*/ 308661 h 706059"/>
              <a:gd name="connsiteX119" fmla="*/ 5359078 w 9626278"/>
              <a:gd name="connsiteY119" fmla="*/ 300945 h 706059"/>
              <a:gd name="connsiteX120" fmla="*/ 5424668 w 9626278"/>
              <a:gd name="connsiteY120" fmla="*/ 297087 h 706059"/>
              <a:gd name="connsiteX121" fmla="*/ 5513407 w 9626278"/>
              <a:gd name="connsiteY121" fmla="*/ 289370 h 706059"/>
              <a:gd name="connsiteX122" fmla="*/ 5540415 w 9626278"/>
              <a:gd name="connsiteY122" fmla="*/ 293228 h 706059"/>
              <a:gd name="connsiteX123" fmla="*/ 5578997 w 9626278"/>
              <a:gd name="connsiteY123" fmla="*/ 289370 h 706059"/>
              <a:gd name="connsiteX124" fmla="*/ 5606005 w 9626278"/>
              <a:gd name="connsiteY124" fmla="*/ 285512 h 706059"/>
              <a:gd name="connsiteX125" fmla="*/ 5640729 w 9626278"/>
              <a:gd name="connsiteY125" fmla="*/ 281654 h 706059"/>
              <a:gd name="connsiteX126" fmla="*/ 5721752 w 9626278"/>
              <a:gd name="connsiteY126" fmla="*/ 285512 h 706059"/>
              <a:gd name="connsiteX127" fmla="*/ 5733326 w 9626278"/>
              <a:gd name="connsiteY127" fmla="*/ 266221 h 706059"/>
              <a:gd name="connsiteX128" fmla="*/ 5748759 w 9626278"/>
              <a:gd name="connsiteY128" fmla="*/ 262362 h 706059"/>
              <a:gd name="connsiteX129" fmla="*/ 5795058 w 9626278"/>
              <a:gd name="connsiteY129" fmla="*/ 266221 h 706059"/>
              <a:gd name="connsiteX130" fmla="*/ 5841357 w 9626278"/>
              <a:gd name="connsiteY130" fmla="*/ 266221 h 706059"/>
              <a:gd name="connsiteX131" fmla="*/ 5922380 w 9626278"/>
              <a:gd name="connsiteY131" fmla="*/ 273937 h 706059"/>
              <a:gd name="connsiteX132" fmla="*/ 5937812 w 9626278"/>
              <a:gd name="connsiteY132" fmla="*/ 277795 h 706059"/>
              <a:gd name="connsiteX133" fmla="*/ 5984111 w 9626278"/>
              <a:gd name="connsiteY133" fmla="*/ 273937 h 706059"/>
              <a:gd name="connsiteX134" fmla="*/ 6007261 w 9626278"/>
              <a:gd name="connsiteY134" fmla="*/ 266221 h 706059"/>
              <a:gd name="connsiteX135" fmla="*/ 6022693 w 9626278"/>
              <a:gd name="connsiteY135" fmla="*/ 262362 h 706059"/>
              <a:gd name="connsiteX136" fmla="*/ 6034268 w 9626278"/>
              <a:gd name="connsiteY136" fmla="*/ 258504 h 706059"/>
              <a:gd name="connsiteX137" fmla="*/ 6177023 w 9626278"/>
              <a:gd name="connsiteY137" fmla="*/ 254646 h 706059"/>
              <a:gd name="connsiteX138" fmla="*/ 6211747 w 9626278"/>
              <a:gd name="connsiteY138" fmla="*/ 250788 h 706059"/>
              <a:gd name="connsiteX139" fmla="*/ 6234896 w 9626278"/>
              <a:gd name="connsiteY139" fmla="*/ 243071 h 706059"/>
              <a:gd name="connsiteX140" fmla="*/ 6265762 w 9626278"/>
              <a:gd name="connsiteY140" fmla="*/ 235355 h 706059"/>
              <a:gd name="connsiteX141" fmla="*/ 6288911 w 9626278"/>
              <a:gd name="connsiteY141" fmla="*/ 239213 h 706059"/>
              <a:gd name="connsiteX142" fmla="*/ 6300486 w 9626278"/>
              <a:gd name="connsiteY142" fmla="*/ 243071 h 706059"/>
              <a:gd name="connsiteX143" fmla="*/ 6323635 w 9626278"/>
              <a:gd name="connsiteY143" fmla="*/ 246930 h 706059"/>
              <a:gd name="connsiteX144" fmla="*/ 6393083 w 9626278"/>
              <a:gd name="connsiteY144" fmla="*/ 243071 h 706059"/>
              <a:gd name="connsiteX145" fmla="*/ 6420091 w 9626278"/>
              <a:gd name="connsiteY145" fmla="*/ 246930 h 706059"/>
              <a:gd name="connsiteX146" fmla="*/ 6466390 w 9626278"/>
              <a:gd name="connsiteY146" fmla="*/ 250788 h 706059"/>
              <a:gd name="connsiteX147" fmla="*/ 6508830 w 9626278"/>
              <a:gd name="connsiteY147" fmla="*/ 246930 h 706059"/>
              <a:gd name="connsiteX148" fmla="*/ 6470248 w 9626278"/>
              <a:gd name="connsiteY148" fmla="*/ 243071 h 706059"/>
              <a:gd name="connsiteX149" fmla="*/ 6443240 w 9626278"/>
              <a:gd name="connsiteY149" fmla="*/ 239213 h 706059"/>
              <a:gd name="connsiteX150" fmla="*/ 6477964 w 9626278"/>
              <a:gd name="connsiteY150" fmla="*/ 239213 h 706059"/>
              <a:gd name="connsiteX151" fmla="*/ 6512688 w 9626278"/>
              <a:gd name="connsiteY151" fmla="*/ 235355 h 706059"/>
              <a:gd name="connsiteX152" fmla="*/ 6574420 w 9626278"/>
              <a:gd name="connsiteY152" fmla="*/ 239213 h 706059"/>
              <a:gd name="connsiteX153" fmla="*/ 6605286 w 9626278"/>
              <a:gd name="connsiteY153" fmla="*/ 243071 h 706059"/>
              <a:gd name="connsiteX154" fmla="*/ 6647726 w 9626278"/>
              <a:gd name="connsiteY154" fmla="*/ 239213 h 706059"/>
              <a:gd name="connsiteX155" fmla="*/ 6736466 w 9626278"/>
              <a:gd name="connsiteY155" fmla="*/ 235355 h 706059"/>
              <a:gd name="connsiteX156" fmla="*/ 6748040 w 9626278"/>
              <a:gd name="connsiteY156" fmla="*/ 231497 h 706059"/>
              <a:gd name="connsiteX157" fmla="*/ 6763473 w 9626278"/>
              <a:gd name="connsiteY157" fmla="*/ 223780 h 706059"/>
              <a:gd name="connsiteX158" fmla="*/ 6825205 w 9626278"/>
              <a:gd name="connsiteY158" fmla="*/ 219922 h 706059"/>
              <a:gd name="connsiteX159" fmla="*/ 6859929 w 9626278"/>
              <a:gd name="connsiteY159" fmla="*/ 212206 h 706059"/>
              <a:gd name="connsiteX160" fmla="*/ 6883078 w 9626278"/>
              <a:gd name="connsiteY160" fmla="*/ 204489 h 706059"/>
              <a:gd name="connsiteX161" fmla="*/ 7002683 w 9626278"/>
              <a:gd name="connsiteY161" fmla="*/ 204489 h 706059"/>
              <a:gd name="connsiteX162" fmla="*/ 7014258 w 9626278"/>
              <a:gd name="connsiteY162" fmla="*/ 196773 h 706059"/>
              <a:gd name="connsiteX163" fmla="*/ 7041266 w 9626278"/>
              <a:gd name="connsiteY163" fmla="*/ 185198 h 706059"/>
              <a:gd name="connsiteX164" fmla="*/ 7126147 w 9626278"/>
              <a:gd name="connsiteY164" fmla="*/ 181340 h 706059"/>
              <a:gd name="connsiteX165" fmla="*/ 7168587 w 9626278"/>
              <a:gd name="connsiteY165" fmla="*/ 169765 h 706059"/>
              <a:gd name="connsiteX166" fmla="*/ 7184020 w 9626278"/>
              <a:gd name="connsiteY166" fmla="*/ 165907 h 706059"/>
              <a:gd name="connsiteX167" fmla="*/ 7218744 w 9626278"/>
              <a:gd name="connsiteY167" fmla="*/ 162049 h 706059"/>
              <a:gd name="connsiteX168" fmla="*/ 7230319 w 9626278"/>
              <a:gd name="connsiteY168" fmla="*/ 158190 h 706059"/>
              <a:gd name="connsiteX169" fmla="*/ 7241893 w 9626278"/>
              <a:gd name="connsiteY169" fmla="*/ 150474 h 706059"/>
              <a:gd name="connsiteX170" fmla="*/ 7322916 w 9626278"/>
              <a:gd name="connsiteY170" fmla="*/ 142757 h 706059"/>
              <a:gd name="connsiteX171" fmla="*/ 7403939 w 9626278"/>
              <a:gd name="connsiteY171" fmla="*/ 146616 h 706059"/>
              <a:gd name="connsiteX172" fmla="*/ 7596850 w 9626278"/>
              <a:gd name="connsiteY172" fmla="*/ 154332 h 706059"/>
              <a:gd name="connsiteX173" fmla="*/ 7643149 w 9626278"/>
              <a:gd name="connsiteY173" fmla="*/ 150474 h 706059"/>
              <a:gd name="connsiteX174" fmla="*/ 7658582 w 9626278"/>
              <a:gd name="connsiteY174" fmla="*/ 146616 h 706059"/>
              <a:gd name="connsiteX175" fmla="*/ 7666299 w 9626278"/>
              <a:gd name="connsiteY175" fmla="*/ 138899 h 706059"/>
              <a:gd name="connsiteX176" fmla="*/ 7674015 w 9626278"/>
              <a:gd name="connsiteY176" fmla="*/ 111892 h 706059"/>
              <a:gd name="connsiteX177" fmla="*/ 7689448 w 9626278"/>
              <a:gd name="connsiteY177" fmla="*/ 92600 h 706059"/>
              <a:gd name="connsiteX178" fmla="*/ 7697164 w 9626278"/>
              <a:gd name="connsiteY178" fmla="*/ 119608 h 706059"/>
              <a:gd name="connsiteX179" fmla="*/ 7693306 w 9626278"/>
              <a:gd name="connsiteY179" fmla="*/ 135041 h 706059"/>
              <a:gd name="connsiteX180" fmla="*/ 7697164 w 9626278"/>
              <a:gd name="connsiteY180" fmla="*/ 146616 h 706059"/>
              <a:gd name="connsiteX181" fmla="*/ 7708739 w 9626278"/>
              <a:gd name="connsiteY181" fmla="*/ 154332 h 706059"/>
              <a:gd name="connsiteX182" fmla="*/ 7735747 w 9626278"/>
              <a:gd name="connsiteY182" fmla="*/ 146616 h 706059"/>
              <a:gd name="connsiteX183" fmla="*/ 7743463 w 9626278"/>
              <a:gd name="connsiteY183" fmla="*/ 138899 h 706059"/>
              <a:gd name="connsiteX184" fmla="*/ 7735747 w 9626278"/>
              <a:gd name="connsiteY184" fmla="*/ 127324 h 706059"/>
              <a:gd name="connsiteX185" fmla="*/ 7812911 w 9626278"/>
              <a:gd name="connsiteY185" fmla="*/ 131183 h 706059"/>
              <a:gd name="connsiteX186" fmla="*/ 7882359 w 9626278"/>
              <a:gd name="connsiteY186" fmla="*/ 127324 h 706059"/>
              <a:gd name="connsiteX187" fmla="*/ 7890076 w 9626278"/>
              <a:gd name="connsiteY187" fmla="*/ 119608 h 706059"/>
              <a:gd name="connsiteX188" fmla="*/ 7959524 w 9626278"/>
              <a:gd name="connsiteY188" fmla="*/ 123466 h 706059"/>
              <a:gd name="connsiteX189" fmla="*/ 7963382 w 9626278"/>
              <a:gd name="connsiteY189" fmla="*/ 108033 h 706059"/>
              <a:gd name="connsiteX190" fmla="*/ 8013539 w 9626278"/>
              <a:gd name="connsiteY190" fmla="*/ 111892 h 706059"/>
              <a:gd name="connsiteX191" fmla="*/ 8028972 w 9626278"/>
              <a:gd name="connsiteY191" fmla="*/ 108033 h 706059"/>
              <a:gd name="connsiteX192" fmla="*/ 8063696 w 9626278"/>
              <a:gd name="connsiteY192" fmla="*/ 100317 h 706059"/>
              <a:gd name="connsiteX193" fmla="*/ 8079129 w 9626278"/>
              <a:gd name="connsiteY193" fmla="*/ 104175 h 706059"/>
              <a:gd name="connsiteX194" fmla="*/ 8090704 w 9626278"/>
              <a:gd name="connsiteY194" fmla="*/ 108033 h 706059"/>
              <a:gd name="connsiteX195" fmla="*/ 8144719 w 9626278"/>
              <a:gd name="connsiteY195" fmla="*/ 104175 h 706059"/>
              <a:gd name="connsiteX196" fmla="*/ 8221883 w 9626278"/>
              <a:gd name="connsiteY196" fmla="*/ 96459 h 706059"/>
              <a:gd name="connsiteX197" fmla="*/ 8248891 w 9626278"/>
              <a:gd name="connsiteY197" fmla="*/ 92600 h 706059"/>
              <a:gd name="connsiteX198" fmla="*/ 8310623 w 9626278"/>
              <a:gd name="connsiteY198" fmla="*/ 96459 h 706059"/>
              <a:gd name="connsiteX199" fmla="*/ 8322197 w 9626278"/>
              <a:gd name="connsiteY199" fmla="*/ 100317 h 706059"/>
              <a:gd name="connsiteX200" fmla="*/ 8345347 w 9626278"/>
              <a:gd name="connsiteY200" fmla="*/ 92600 h 706059"/>
              <a:gd name="connsiteX201" fmla="*/ 8360780 w 9626278"/>
              <a:gd name="connsiteY201" fmla="*/ 88742 h 706059"/>
              <a:gd name="connsiteX202" fmla="*/ 8457235 w 9626278"/>
              <a:gd name="connsiteY202" fmla="*/ 81026 h 706059"/>
              <a:gd name="connsiteX203" fmla="*/ 8484243 w 9626278"/>
              <a:gd name="connsiteY203" fmla="*/ 81026 h 706059"/>
              <a:gd name="connsiteX204" fmla="*/ 8561407 w 9626278"/>
              <a:gd name="connsiteY204" fmla="*/ 77168 h 706059"/>
              <a:gd name="connsiteX205" fmla="*/ 8626997 w 9626278"/>
              <a:gd name="connsiteY205" fmla="*/ 65593 h 706059"/>
              <a:gd name="connsiteX206" fmla="*/ 8673296 w 9626278"/>
              <a:gd name="connsiteY206" fmla="*/ 57876 h 706059"/>
              <a:gd name="connsiteX207" fmla="*/ 8831483 w 9626278"/>
              <a:gd name="connsiteY207" fmla="*/ 54018 h 706059"/>
              <a:gd name="connsiteX208" fmla="*/ 8954947 w 9626278"/>
              <a:gd name="connsiteY208" fmla="*/ 57876 h 706059"/>
              <a:gd name="connsiteX209" fmla="*/ 9070693 w 9626278"/>
              <a:gd name="connsiteY209" fmla="*/ 50160 h 706059"/>
              <a:gd name="connsiteX210" fmla="*/ 9205731 w 9626278"/>
              <a:gd name="connsiteY210" fmla="*/ 54018 h 706059"/>
              <a:gd name="connsiteX211" fmla="*/ 9232739 w 9626278"/>
              <a:gd name="connsiteY211" fmla="*/ 57876 h 706059"/>
              <a:gd name="connsiteX212" fmla="*/ 9298329 w 9626278"/>
              <a:gd name="connsiteY212" fmla="*/ 50160 h 706059"/>
              <a:gd name="connsiteX213" fmla="*/ 9333053 w 9626278"/>
              <a:gd name="connsiteY213" fmla="*/ 30869 h 706059"/>
              <a:gd name="connsiteX214" fmla="*/ 9344628 w 9626278"/>
              <a:gd name="connsiteY214" fmla="*/ 23152 h 706059"/>
              <a:gd name="connsiteX215" fmla="*/ 9433367 w 9626278"/>
              <a:gd name="connsiteY215" fmla="*/ 23152 h 706059"/>
              <a:gd name="connsiteX216" fmla="*/ 9460375 w 9626278"/>
              <a:gd name="connsiteY216" fmla="*/ 23152 h 706059"/>
              <a:gd name="connsiteX217" fmla="*/ 9479666 w 9626278"/>
              <a:gd name="connsiteY217" fmla="*/ 7719 h 706059"/>
              <a:gd name="connsiteX218" fmla="*/ 9518248 w 9626278"/>
              <a:gd name="connsiteY218" fmla="*/ 3861 h 706059"/>
              <a:gd name="connsiteX219" fmla="*/ 9626278 w 9626278"/>
              <a:gd name="connsiteY219"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03048 w 9626278"/>
              <a:gd name="connsiteY43" fmla="*/ 466849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45711 w 9626278"/>
              <a:gd name="connsiteY58" fmla="*/ 428266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78109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56253 w 9626278"/>
              <a:gd name="connsiteY82" fmla="*/ 362676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38531 w 9626278"/>
              <a:gd name="connsiteY95" fmla="*/ 281654 h 706059"/>
              <a:gd name="connsiteX96" fmla="*/ 4946248 w 9626278"/>
              <a:gd name="connsiteY96" fmla="*/ 258504 h 706059"/>
              <a:gd name="connsiteX97" fmla="*/ 4953964 w 9626278"/>
              <a:gd name="connsiteY97" fmla="*/ 208347 h 706059"/>
              <a:gd name="connsiteX98" fmla="*/ 4953964 w 9626278"/>
              <a:gd name="connsiteY98" fmla="*/ 250788 h 706059"/>
              <a:gd name="connsiteX99" fmla="*/ 4946248 w 9626278"/>
              <a:gd name="connsiteY99" fmla="*/ 277795 h 706059"/>
              <a:gd name="connsiteX100" fmla="*/ 4946248 w 9626278"/>
              <a:gd name="connsiteY100" fmla="*/ 300945 h 706059"/>
              <a:gd name="connsiteX101" fmla="*/ 4961681 w 9626278"/>
              <a:gd name="connsiteY101" fmla="*/ 312519 h 706059"/>
              <a:gd name="connsiteX102" fmla="*/ 4977114 w 9626278"/>
              <a:gd name="connsiteY102" fmla="*/ 316378 h 706059"/>
              <a:gd name="connsiteX103" fmla="*/ 4984830 w 9626278"/>
              <a:gd name="connsiteY103" fmla="*/ 327952 h 706059"/>
              <a:gd name="connsiteX104" fmla="*/ 4988688 w 9626278"/>
              <a:gd name="connsiteY104" fmla="*/ 339527 h 706059"/>
              <a:gd name="connsiteX105" fmla="*/ 4996405 w 9626278"/>
              <a:gd name="connsiteY105" fmla="*/ 347243 h 706059"/>
              <a:gd name="connsiteX106" fmla="*/ 5015696 w 9626278"/>
              <a:gd name="connsiteY106" fmla="*/ 343385 h 706059"/>
              <a:gd name="connsiteX107" fmla="*/ 5011838 w 9626278"/>
              <a:gd name="connsiteY107" fmla="*/ 331811 h 706059"/>
              <a:gd name="connsiteX108" fmla="*/ 5050420 w 9626278"/>
              <a:gd name="connsiteY108" fmla="*/ 335669 h 706059"/>
              <a:gd name="connsiteX109" fmla="*/ 5081286 w 9626278"/>
              <a:gd name="connsiteY109" fmla="*/ 331811 h 706059"/>
              <a:gd name="connsiteX110" fmla="*/ 5100577 w 9626278"/>
              <a:gd name="connsiteY110" fmla="*/ 335669 h 706059"/>
              <a:gd name="connsiteX111" fmla="*/ 5150734 w 9626278"/>
              <a:gd name="connsiteY111" fmla="*/ 339527 h 706059"/>
              <a:gd name="connsiteX112" fmla="*/ 5162309 w 9626278"/>
              <a:gd name="connsiteY112" fmla="*/ 331811 h 706059"/>
              <a:gd name="connsiteX113" fmla="*/ 5170025 w 9626278"/>
              <a:gd name="connsiteY113" fmla="*/ 324094 h 706059"/>
              <a:gd name="connsiteX114" fmla="*/ 5220182 w 9626278"/>
              <a:gd name="connsiteY114" fmla="*/ 320236 h 706059"/>
              <a:gd name="connsiteX115" fmla="*/ 5285772 w 9626278"/>
              <a:gd name="connsiteY115" fmla="*/ 312519 h 706059"/>
              <a:gd name="connsiteX116" fmla="*/ 5316638 w 9626278"/>
              <a:gd name="connsiteY116" fmla="*/ 316378 h 706059"/>
              <a:gd name="connsiteX117" fmla="*/ 5347504 w 9626278"/>
              <a:gd name="connsiteY117" fmla="*/ 308661 h 706059"/>
              <a:gd name="connsiteX118" fmla="*/ 5359078 w 9626278"/>
              <a:gd name="connsiteY118" fmla="*/ 300945 h 706059"/>
              <a:gd name="connsiteX119" fmla="*/ 5424668 w 9626278"/>
              <a:gd name="connsiteY119" fmla="*/ 297087 h 706059"/>
              <a:gd name="connsiteX120" fmla="*/ 5513407 w 9626278"/>
              <a:gd name="connsiteY120" fmla="*/ 289370 h 706059"/>
              <a:gd name="connsiteX121" fmla="*/ 5540415 w 9626278"/>
              <a:gd name="connsiteY121" fmla="*/ 293228 h 706059"/>
              <a:gd name="connsiteX122" fmla="*/ 5578997 w 9626278"/>
              <a:gd name="connsiteY122" fmla="*/ 289370 h 706059"/>
              <a:gd name="connsiteX123" fmla="*/ 5606005 w 9626278"/>
              <a:gd name="connsiteY123" fmla="*/ 285512 h 706059"/>
              <a:gd name="connsiteX124" fmla="*/ 5640729 w 9626278"/>
              <a:gd name="connsiteY124" fmla="*/ 281654 h 706059"/>
              <a:gd name="connsiteX125" fmla="*/ 5721752 w 9626278"/>
              <a:gd name="connsiteY125" fmla="*/ 285512 h 706059"/>
              <a:gd name="connsiteX126" fmla="*/ 5733326 w 9626278"/>
              <a:gd name="connsiteY126" fmla="*/ 266221 h 706059"/>
              <a:gd name="connsiteX127" fmla="*/ 5748759 w 9626278"/>
              <a:gd name="connsiteY127" fmla="*/ 262362 h 706059"/>
              <a:gd name="connsiteX128" fmla="*/ 5795058 w 9626278"/>
              <a:gd name="connsiteY128" fmla="*/ 266221 h 706059"/>
              <a:gd name="connsiteX129" fmla="*/ 5841357 w 9626278"/>
              <a:gd name="connsiteY129" fmla="*/ 266221 h 706059"/>
              <a:gd name="connsiteX130" fmla="*/ 5922380 w 9626278"/>
              <a:gd name="connsiteY130" fmla="*/ 273937 h 706059"/>
              <a:gd name="connsiteX131" fmla="*/ 5937812 w 9626278"/>
              <a:gd name="connsiteY131" fmla="*/ 277795 h 706059"/>
              <a:gd name="connsiteX132" fmla="*/ 5984111 w 9626278"/>
              <a:gd name="connsiteY132" fmla="*/ 273937 h 706059"/>
              <a:gd name="connsiteX133" fmla="*/ 6007261 w 9626278"/>
              <a:gd name="connsiteY133" fmla="*/ 266221 h 706059"/>
              <a:gd name="connsiteX134" fmla="*/ 6022693 w 9626278"/>
              <a:gd name="connsiteY134" fmla="*/ 262362 h 706059"/>
              <a:gd name="connsiteX135" fmla="*/ 6034268 w 9626278"/>
              <a:gd name="connsiteY135" fmla="*/ 258504 h 706059"/>
              <a:gd name="connsiteX136" fmla="*/ 6177023 w 9626278"/>
              <a:gd name="connsiteY136" fmla="*/ 254646 h 706059"/>
              <a:gd name="connsiteX137" fmla="*/ 6211747 w 9626278"/>
              <a:gd name="connsiteY137" fmla="*/ 250788 h 706059"/>
              <a:gd name="connsiteX138" fmla="*/ 6234896 w 9626278"/>
              <a:gd name="connsiteY138" fmla="*/ 243071 h 706059"/>
              <a:gd name="connsiteX139" fmla="*/ 6265762 w 9626278"/>
              <a:gd name="connsiteY139" fmla="*/ 235355 h 706059"/>
              <a:gd name="connsiteX140" fmla="*/ 6288911 w 9626278"/>
              <a:gd name="connsiteY140" fmla="*/ 239213 h 706059"/>
              <a:gd name="connsiteX141" fmla="*/ 6300486 w 9626278"/>
              <a:gd name="connsiteY141" fmla="*/ 243071 h 706059"/>
              <a:gd name="connsiteX142" fmla="*/ 6323635 w 9626278"/>
              <a:gd name="connsiteY142" fmla="*/ 246930 h 706059"/>
              <a:gd name="connsiteX143" fmla="*/ 6393083 w 9626278"/>
              <a:gd name="connsiteY143" fmla="*/ 243071 h 706059"/>
              <a:gd name="connsiteX144" fmla="*/ 6420091 w 9626278"/>
              <a:gd name="connsiteY144" fmla="*/ 246930 h 706059"/>
              <a:gd name="connsiteX145" fmla="*/ 6466390 w 9626278"/>
              <a:gd name="connsiteY145" fmla="*/ 250788 h 706059"/>
              <a:gd name="connsiteX146" fmla="*/ 6508830 w 9626278"/>
              <a:gd name="connsiteY146" fmla="*/ 246930 h 706059"/>
              <a:gd name="connsiteX147" fmla="*/ 6470248 w 9626278"/>
              <a:gd name="connsiteY147" fmla="*/ 243071 h 706059"/>
              <a:gd name="connsiteX148" fmla="*/ 6443240 w 9626278"/>
              <a:gd name="connsiteY148" fmla="*/ 239213 h 706059"/>
              <a:gd name="connsiteX149" fmla="*/ 6477964 w 9626278"/>
              <a:gd name="connsiteY149" fmla="*/ 239213 h 706059"/>
              <a:gd name="connsiteX150" fmla="*/ 6512688 w 9626278"/>
              <a:gd name="connsiteY150" fmla="*/ 235355 h 706059"/>
              <a:gd name="connsiteX151" fmla="*/ 6574420 w 9626278"/>
              <a:gd name="connsiteY151" fmla="*/ 239213 h 706059"/>
              <a:gd name="connsiteX152" fmla="*/ 6605286 w 9626278"/>
              <a:gd name="connsiteY152" fmla="*/ 243071 h 706059"/>
              <a:gd name="connsiteX153" fmla="*/ 6647726 w 9626278"/>
              <a:gd name="connsiteY153" fmla="*/ 239213 h 706059"/>
              <a:gd name="connsiteX154" fmla="*/ 6736466 w 9626278"/>
              <a:gd name="connsiteY154" fmla="*/ 235355 h 706059"/>
              <a:gd name="connsiteX155" fmla="*/ 6748040 w 9626278"/>
              <a:gd name="connsiteY155" fmla="*/ 231497 h 706059"/>
              <a:gd name="connsiteX156" fmla="*/ 6763473 w 9626278"/>
              <a:gd name="connsiteY156" fmla="*/ 223780 h 706059"/>
              <a:gd name="connsiteX157" fmla="*/ 6825205 w 9626278"/>
              <a:gd name="connsiteY157" fmla="*/ 219922 h 706059"/>
              <a:gd name="connsiteX158" fmla="*/ 6859929 w 9626278"/>
              <a:gd name="connsiteY158" fmla="*/ 212206 h 706059"/>
              <a:gd name="connsiteX159" fmla="*/ 6883078 w 9626278"/>
              <a:gd name="connsiteY159" fmla="*/ 204489 h 706059"/>
              <a:gd name="connsiteX160" fmla="*/ 7002683 w 9626278"/>
              <a:gd name="connsiteY160" fmla="*/ 204489 h 706059"/>
              <a:gd name="connsiteX161" fmla="*/ 7014258 w 9626278"/>
              <a:gd name="connsiteY161" fmla="*/ 196773 h 706059"/>
              <a:gd name="connsiteX162" fmla="*/ 7041266 w 9626278"/>
              <a:gd name="connsiteY162" fmla="*/ 185198 h 706059"/>
              <a:gd name="connsiteX163" fmla="*/ 7126147 w 9626278"/>
              <a:gd name="connsiteY163" fmla="*/ 181340 h 706059"/>
              <a:gd name="connsiteX164" fmla="*/ 7168587 w 9626278"/>
              <a:gd name="connsiteY164" fmla="*/ 169765 h 706059"/>
              <a:gd name="connsiteX165" fmla="*/ 7184020 w 9626278"/>
              <a:gd name="connsiteY165" fmla="*/ 165907 h 706059"/>
              <a:gd name="connsiteX166" fmla="*/ 7218744 w 9626278"/>
              <a:gd name="connsiteY166" fmla="*/ 162049 h 706059"/>
              <a:gd name="connsiteX167" fmla="*/ 7230319 w 9626278"/>
              <a:gd name="connsiteY167" fmla="*/ 158190 h 706059"/>
              <a:gd name="connsiteX168" fmla="*/ 7241893 w 9626278"/>
              <a:gd name="connsiteY168" fmla="*/ 150474 h 706059"/>
              <a:gd name="connsiteX169" fmla="*/ 7322916 w 9626278"/>
              <a:gd name="connsiteY169" fmla="*/ 142757 h 706059"/>
              <a:gd name="connsiteX170" fmla="*/ 7403939 w 9626278"/>
              <a:gd name="connsiteY170" fmla="*/ 146616 h 706059"/>
              <a:gd name="connsiteX171" fmla="*/ 7596850 w 9626278"/>
              <a:gd name="connsiteY171" fmla="*/ 154332 h 706059"/>
              <a:gd name="connsiteX172" fmla="*/ 7643149 w 9626278"/>
              <a:gd name="connsiteY172" fmla="*/ 150474 h 706059"/>
              <a:gd name="connsiteX173" fmla="*/ 7658582 w 9626278"/>
              <a:gd name="connsiteY173" fmla="*/ 146616 h 706059"/>
              <a:gd name="connsiteX174" fmla="*/ 7666299 w 9626278"/>
              <a:gd name="connsiteY174" fmla="*/ 138899 h 706059"/>
              <a:gd name="connsiteX175" fmla="*/ 7674015 w 9626278"/>
              <a:gd name="connsiteY175" fmla="*/ 111892 h 706059"/>
              <a:gd name="connsiteX176" fmla="*/ 7689448 w 9626278"/>
              <a:gd name="connsiteY176" fmla="*/ 92600 h 706059"/>
              <a:gd name="connsiteX177" fmla="*/ 7697164 w 9626278"/>
              <a:gd name="connsiteY177" fmla="*/ 119608 h 706059"/>
              <a:gd name="connsiteX178" fmla="*/ 7693306 w 9626278"/>
              <a:gd name="connsiteY178" fmla="*/ 135041 h 706059"/>
              <a:gd name="connsiteX179" fmla="*/ 7697164 w 9626278"/>
              <a:gd name="connsiteY179" fmla="*/ 146616 h 706059"/>
              <a:gd name="connsiteX180" fmla="*/ 7708739 w 9626278"/>
              <a:gd name="connsiteY180" fmla="*/ 154332 h 706059"/>
              <a:gd name="connsiteX181" fmla="*/ 7735747 w 9626278"/>
              <a:gd name="connsiteY181" fmla="*/ 146616 h 706059"/>
              <a:gd name="connsiteX182" fmla="*/ 7743463 w 9626278"/>
              <a:gd name="connsiteY182" fmla="*/ 138899 h 706059"/>
              <a:gd name="connsiteX183" fmla="*/ 7735747 w 9626278"/>
              <a:gd name="connsiteY183" fmla="*/ 127324 h 706059"/>
              <a:gd name="connsiteX184" fmla="*/ 7812911 w 9626278"/>
              <a:gd name="connsiteY184" fmla="*/ 131183 h 706059"/>
              <a:gd name="connsiteX185" fmla="*/ 7882359 w 9626278"/>
              <a:gd name="connsiteY185" fmla="*/ 127324 h 706059"/>
              <a:gd name="connsiteX186" fmla="*/ 7890076 w 9626278"/>
              <a:gd name="connsiteY186" fmla="*/ 119608 h 706059"/>
              <a:gd name="connsiteX187" fmla="*/ 7959524 w 9626278"/>
              <a:gd name="connsiteY187" fmla="*/ 123466 h 706059"/>
              <a:gd name="connsiteX188" fmla="*/ 7963382 w 9626278"/>
              <a:gd name="connsiteY188" fmla="*/ 108033 h 706059"/>
              <a:gd name="connsiteX189" fmla="*/ 8013539 w 9626278"/>
              <a:gd name="connsiteY189" fmla="*/ 111892 h 706059"/>
              <a:gd name="connsiteX190" fmla="*/ 8028972 w 9626278"/>
              <a:gd name="connsiteY190" fmla="*/ 108033 h 706059"/>
              <a:gd name="connsiteX191" fmla="*/ 8063696 w 9626278"/>
              <a:gd name="connsiteY191" fmla="*/ 100317 h 706059"/>
              <a:gd name="connsiteX192" fmla="*/ 8079129 w 9626278"/>
              <a:gd name="connsiteY192" fmla="*/ 104175 h 706059"/>
              <a:gd name="connsiteX193" fmla="*/ 8090704 w 9626278"/>
              <a:gd name="connsiteY193" fmla="*/ 108033 h 706059"/>
              <a:gd name="connsiteX194" fmla="*/ 8144719 w 9626278"/>
              <a:gd name="connsiteY194" fmla="*/ 104175 h 706059"/>
              <a:gd name="connsiteX195" fmla="*/ 8221883 w 9626278"/>
              <a:gd name="connsiteY195" fmla="*/ 96459 h 706059"/>
              <a:gd name="connsiteX196" fmla="*/ 8248891 w 9626278"/>
              <a:gd name="connsiteY196" fmla="*/ 92600 h 706059"/>
              <a:gd name="connsiteX197" fmla="*/ 8310623 w 9626278"/>
              <a:gd name="connsiteY197" fmla="*/ 96459 h 706059"/>
              <a:gd name="connsiteX198" fmla="*/ 8322197 w 9626278"/>
              <a:gd name="connsiteY198" fmla="*/ 100317 h 706059"/>
              <a:gd name="connsiteX199" fmla="*/ 8345347 w 9626278"/>
              <a:gd name="connsiteY199" fmla="*/ 92600 h 706059"/>
              <a:gd name="connsiteX200" fmla="*/ 8360780 w 9626278"/>
              <a:gd name="connsiteY200" fmla="*/ 88742 h 706059"/>
              <a:gd name="connsiteX201" fmla="*/ 8457235 w 9626278"/>
              <a:gd name="connsiteY201" fmla="*/ 81026 h 706059"/>
              <a:gd name="connsiteX202" fmla="*/ 8484243 w 9626278"/>
              <a:gd name="connsiteY202" fmla="*/ 81026 h 706059"/>
              <a:gd name="connsiteX203" fmla="*/ 8561407 w 9626278"/>
              <a:gd name="connsiteY203" fmla="*/ 77168 h 706059"/>
              <a:gd name="connsiteX204" fmla="*/ 8626997 w 9626278"/>
              <a:gd name="connsiteY204" fmla="*/ 65593 h 706059"/>
              <a:gd name="connsiteX205" fmla="*/ 8673296 w 9626278"/>
              <a:gd name="connsiteY205" fmla="*/ 57876 h 706059"/>
              <a:gd name="connsiteX206" fmla="*/ 8831483 w 9626278"/>
              <a:gd name="connsiteY206" fmla="*/ 54018 h 706059"/>
              <a:gd name="connsiteX207" fmla="*/ 8954947 w 9626278"/>
              <a:gd name="connsiteY207" fmla="*/ 57876 h 706059"/>
              <a:gd name="connsiteX208" fmla="*/ 9070693 w 9626278"/>
              <a:gd name="connsiteY208" fmla="*/ 50160 h 706059"/>
              <a:gd name="connsiteX209" fmla="*/ 9205731 w 9626278"/>
              <a:gd name="connsiteY209" fmla="*/ 54018 h 706059"/>
              <a:gd name="connsiteX210" fmla="*/ 9232739 w 9626278"/>
              <a:gd name="connsiteY210" fmla="*/ 57876 h 706059"/>
              <a:gd name="connsiteX211" fmla="*/ 9298329 w 9626278"/>
              <a:gd name="connsiteY211" fmla="*/ 50160 h 706059"/>
              <a:gd name="connsiteX212" fmla="*/ 9333053 w 9626278"/>
              <a:gd name="connsiteY212" fmla="*/ 30869 h 706059"/>
              <a:gd name="connsiteX213" fmla="*/ 9344628 w 9626278"/>
              <a:gd name="connsiteY213" fmla="*/ 23152 h 706059"/>
              <a:gd name="connsiteX214" fmla="*/ 9433367 w 9626278"/>
              <a:gd name="connsiteY214" fmla="*/ 23152 h 706059"/>
              <a:gd name="connsiteX215" fmla="*/ 9460375 w 9626278"/>
              <a:gd name="connsiteY215" fmla="*/ 23152 h 706059"/>
              <a:gd name="connsiteX216" fmla="*/ 9479666 w 9626278"/>
              <a:gd name="connsiteY216" fmla="*/ 7719 h 706059"/>
              <a:gd name="connsiteX217" fmla="*/ 9518248 w 9626278"/>
              <a:gd name="connsiteY217" fmla="*/ 3861 h 706059"/>
              <a:gd name="connsiteX218" fmla="*/ 9626278 w 9626278"/>
              <a:gd name="connsiteY218"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03048 w 9626278"/>
              <a:gd name="connsiteY43" fmla="*/ 466849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45711 w 9626278"/>
              <a:gd name="connsiteY58" fmla="*/ 428266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78109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56253 w 9626278"/>
              <a:gd name="connsiteY82" fmla="*/ 362676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38531 w 9626278"/>
              <a:gd name="connsiteY95" fmla="*/ 281654 h 706059"/>
              <a:gd name="connsiteX96" fmla="*/ 4946248 w 9626278"/>
              <a:gd name="connsiteY96" fmla="*/ 258504 h 706059"/>
              <a:gd name="connsiteX97" fmla="*/ 4953964 w 9626278"/>
              <a:gd name="connsiteY97" fmla="*/ 250788 h 706059"/>
              <a:gd name="connsiteX98" fmla="*/ 4946248 w 9626278"/>
              <a:gd name="connsiteY98" fmla="*/ 277795 h 706059"/>
              <a:gd name="connsiteX99" fmla="*/ 4946248 w 9626278"/>
              <a:gd name="connsiteY99" fmla="*/ 300945 h 706059"/>
              <a:gd name="connsiteX100" fmla="*/ 4961681 w 9626278"/>
              <a:gd name="connsiteY100" fmla="*/ 312519 h 706059"/>
              <a:gd name="connsiteX101" fmla="*/ 4977114 w 9626278"/>
              <a:gd name="connsiteY101" fmla="*/ 316378 h 706059"/>
              <a:gd name="connsiteX102" fmla="*/ 4984830 w 9626278"/>
              <a:gd name="connsiteY102" fmla="*/ 327952 h 706059"/>
              <a:gd name="connsiteX103" fmla="*/ 4988688 w 9626278"/>
              <a:gd name="connsiteY103" fmla="*/ 339527 h 706059"/>
              <a:gd name="connsiteX104" fmla="*/ 4996405 w 9626278"/>
              <a:gd name="connsiteY104" fmla="*/ 347243 h 706059"/>
              <a:gd name="connsiteX105" fmla="*/ 5015696 w 9626278"/>
              <a:gd name="connsiteY105" fmla="*/ 343385 h 706059"/>
              <a:gd name="connsiteX106" fmla="*/ 5011838 w 9626278"/>
              <a:gd name="connsiteY106" fmla="*/ 331811 h 706059"/>
              <a:gd name="connsiteX107" fmla="*/ 5050420 w 9626278"/>
              <a:gd name="connsiteY107" fmla="*/ 335669 h 706059"/>
              <a:gd name="connsiteX108" fmla="*/ 5081286 w 9626278"/>
              <a:gd name="connsiteY108" fmla="*/ 331811 h 706059"/>
              <a:gd name="connsiteX109" fmla="*/ 5100577 w 9626278"/>
              <a:gd name="connsiteY109" fmla="*/ 335669 h 706059"/>
              <a:gd name="connsiteX110" fmla="*/ 5150734 w 9626278"/>
              <a:gd name="connsiteY110" fmla="*/ 339527 h 706059"/>
              <a:gd name="connsiteX111" fmla="*/ 5162309 w 9626278"/>
              <a:gd name="connsiteY111" fmla="*/ 331811 h 706059"/>
              <a:gd name="connsiteX112" fmla="*/ 5170025 w 9626278"/>
              <a:gd name="connsiteY112" fmla="*/ 324094 h 706059"/>
              <a:gd name="connsiteX113" fmla="*/ 5220182 w 9626278"/>
              <a:gd name="connsiteY113" fmla="*/ 320236 h 706059"/>
              <a:gd name="connsiteX114" fmla="*/ 5285772 w 9626278"/>
              <a:gd name="connsiteY114" fmla="*/ 312519 h 706059"/>
              <a:gd name="connsiteX115" fmla="*/ 5316638 w 9626278"/>
              <a:gd name="connsiteY115" fmla="*/ 316378 h 706059"/>
              <a:gd name="connsiteX116" fmla="*/ 5347504 w 9626278"/>
              <a:gd name="connsiteY116" fmla="*/ 308661 h 706059"/>
              <a:gd name="connsiteX117" fmla="*/ 5359078 w 9626278"/>
              <a:gd name="connsiteY117" fmla="*/ 300945 h 706059"/>
              <a:gd name="connsiteX118" fmla="*/ 5424668 w 9626278"/>
              <a:gd name="connsiteY118" fmla="*/ 297087 h 706059"/>
              <a:gd name="connsiteX119" fmla="*/ 5513407 w 9626278"/>
              <a:gd name="connsiteY119" fmla="*/ 289370 h 706059"/>
              <a:gd name="connsiteX120" fmla="*/ 5540415 w 9626278"/>
              <a:gd name="connsiteY120" fmla="*/ 293228 h 706059"/>
              <a:gd name="connsiteX121" fmla="*/ 5578997 w 9626278"/>
              <a:gd name="connsiteY121" fmla="*/ 289370 h 706059"/>
              <a:gd name="connsiteX122" fmla="*/ 5606005 w 9626278"/>
              <a:gd name="connsiteY122" fmla="*/ 285512 h 706059"/>
              <a:gd name="connsiteX123" fmla="*/ 5640729 w 9626278"/>
              <a:gd name="connsiteY123" fmla="*/ 281654 h 706059"/>
              <a:gd name="connsiteX124" fmla="*/ 5721752 w 9626278"/>
              <a:gd name="connsiteY124" fmla="*/ 285512 h 706059"/>
              <a:gd name="connsiteX125" fmla="*/ 5733326 w 9626278"/>
              <a:gd name="connsiteY125" fmla="*/ 266221 h 706059"/>
              <a:gd name="connsiteX126" fmla="*/ 5748759 w 9626278"/>
              <a:gd name="connsiteY126" fmla="*/ 262362 h 706059"/>
              <a:gd name="connsiteX127" fmla="*/ 5795058 w 9626278"/>
              <a:gd name="connsiteY127" fmla="*/ 266221 h 706059"/>
              <a:gd name="connsiteX128" fmla="*/ 5841357 w 9626278"/>
              <a:gd name="connsiteY128" fmla="*/ 266221 h 706059"/>
              <a:gd name="connsiteX129" fmla="*/ 5922380 w 9626278"/>
              <a:gd name="connsiteY129" fmla="*/ 273937 h 706059"/>
              <a:gd name="connsiteX130" fmla="*/ 5937812 w 9626278"/>
              <a:gd name="connsiteY130" fmla="*/ 277795 h 706059"/>
              <a:gd name="connsiteX131" fmla="*/ 5984111 w 9626278"/>
              <a:gd name="connsiteY131" fmla="*/ 273937 h 706059"/>
              <a:gd name="connsiteX132" fmla="*/ 6007261 w 9626278"/>
              <a:gd name="connsiteY132" fmla="*/ 266221 h 706059"/>
              <a:gd name="connsiteX133" fmla="*/ 6022693 w 9626278"/>
              <a:gd name="connsiteY133" fmla="*/ 262362 h 706059"/>
              <a:gd name="connsiteX134" fmla="*/ 6034268 w 9626278"/>
              <a:gd name="connsiteY134" fmla="*/ 258504 h 706059"/>
              <a:gd name="connsiteX135" fmla="*/ 6177023 w 9626278"/>
              <a:gd name="connsiteY135" fmla="*/ 254646 h 706059"/>
              <a:gd name="connsiteX136" fmla="*/ 6211747 w 9626278"/>
              <a:gd name="connsiteY136" fmla="*/ 250788 h 706059"/>
              <a:gd name="connsiteX137" fmla="*/ 6234896 w 9626278"/>
              <a:gd name="connsiteY137" fmla="*/ 243071 h 706059"/>
              <a:gd name="connsiteX138" fmla="*/ 6265762 w 9626278"/>
              <a:gd name="connsiteY138" fmla="*/ 235355 h 706059"/>
              <a:gd name="connsiteX139" fmla="*/ 6288911 w 9626278"/>
              <a:gd name="connsiteY139" fmla="*/ 239213 h 706059"/>
              <a:gd name="connsiteX140" fmla="*/ 6300486 w 9626278"/>
              <a:gd name="connsiteY140" fmla="*/ 243071 h 706059"/>
              <a:gd name="connsiteX141" fmla="*/ 6323635 w 9626278"/>
              <a:gd name="connsiteY141" fmla="*/ 246930 h 706059"/>
              <a:gd name="connsiteX142" fmla="*/ 6393083 w 9626278"/>
              <a:gd name="connsiteY142" fmla="*/ 243071 h 706059"/>
              <a:gd name="connsiteX143" fmla="*/ 6420091 w 9626278"/>
              <a:gd name="connsiteY143" fmla="*/ 246930 h 706059"/>
              <a:gd name="connsiteX144" fmla="*/ 6466390 w 9626278"/>
              <a:gd name="connsiteY144" fmla="*/ 250788 h 706059"/>
              <a:gd name="connsiteX145" fmla="*/ 6508830 w 9626278"/>
              <a:gd name="connsiteY145" fmla="*/ 246930 h 706059"/>
              <a:gd name="connsiteX146" fmla="*/ 6470248 w 9626278"/>
              <a:gd name="connsiteY146" fmla="*/ 243071 h 706059"/>
              <a:gd name="connsiteX147" fmla="*/ 6443240 w 9626278"/>
              <a:gd name="connsiteY147" fmla="*/ 239213 h 706059"/>
              <a:gd name="connsiteX148" fmla="*/ 6477964 w 9626278"/>
              <a:gd name="connsiteY148" fmla="*/ 239213 h 706059"/>
              <a:gd name="connsiteX149" fmla="*/ 6512688 w 9626278"/>
              <a:gd name="connsiteY149" fmla="*/ 235355 h 706059"/>
              <a:gd name="connsiteX150" fmla="*/ 6574420 w 9626278"/>
              <a:gd name="connsiteY150" fmla="*/ 239213 h 706059"/>
              <a:gd name="connsiteX151" fmla="*/ 6605286 w 9626278"/>
              <a:gd name="connsiteY151" fmla="*/ 243071 h 706059"/>
              <a:gd name="connsiteX152" fmla="*/ 6647726 w 9626278"/>
              <a:gd name="connsiteY152" fmla="*/ 239213 h 706059"/>
              <a:gd name="connsiteX153" fmla="*/ 6736466 w 9626278"/>
              <a:gd name="connsiteY153" fmla="*/ 235355 h 706059"/>
              <a:gd name="connsiteX154" fmla="*/ 6748040 w 9626278"/>
              <a:gd name="connsiteY154" fmla="*/ 231497 h 706059"/>
              <a:gd name="connsiteX155" fmla="*/ 6763473 w 9626278"/>
              <a:gd name="connsiteY155" fmla="*/ 223780 h 706059"/>
              <a:gd name="connsiteX156" fmla="*/ 6825205 w 9626278"/>
              <a:gd name="connsiteY156" fmla="*/ 219922 h 706059"/>
              <a:gd name="connsiteX157" fmla="*/ 6859929 w 9626278"/>
              <a:gd name="connsiteY157" fmla="*/ 212206 h 706059"/>
              <a:gd name="connsiteX158" fmla="*/ 6883078 w 9626278"/>
              <a:gd name="connsiteY158" fmla="*/ 204489 h 706059"/>
              <a:gd name="connsiteX159" fmla="*/ 7002683 w 9626278"/>
              <a:gd name="connsiteY159" fmla="*/ 204489 h 706059"/>
              <a:gd name="connsiteX160" fmla="*/ 7014258 w 9626278"/>
              <a:gd name="connsiteY160" fmla="*/ 196773 h 706059"/>
              <a:gd name="connsiteX161" fmla="*/ 7041266 w 9626278"/>
              <a:gd name="connsiteY161" fmla="*/ 185198 h 706059"/>
              <a:gd name="connsiteX162" fmla="*/ 7126147 w 9626278"/>
              <a:gd name="connsiteY162" fmla="*/ 181340 h 706059"/>
              <a:gd name="connsiteX163" fmla="*/ 7168587 w 9626278"/>
              <a:gd name="connsiteY163" fmla="*/ 169765 h 706059"/>
              <a:gd name="connsiteX164" fmla="*/ 7184020 w 9626278"/>
              <a:gd name="connsiteY164" fmla="*/ 165907 h 706059"/>
              <a:gd name="connsiteX165" fmla="*/ 7218744 w 9626278"/>
              <a:gd name="connsiteY165" fmla="*/ 162049 h 706059"/>
              <a:gd name="connsiteX166" fmla="*/ 7230319 w 9626278"/>
              <a:gd name="connsiteY166" fmla="*/ 158190 h 706059"/>
              <a:gd name="connsiteX167" fmla="*/ 7241893 w 9626278"/>
              <a:gd name="connsiteY167" fmla="*/ 150474 h 706059"/>
              <a:gd name="connsiteX168" fmla="*/ 7322916 w 9626278"/>
              <a:gd name="connsiteY168" fmla="*/ 142757 h 706059"/>
              <a:gd name="connsiteX169" fmla="*/ 7403939 w 9626278"/>
              <a:gd name="connsiteY169" fmla="*/ 146616 h 706059"/>
              <a:gd name="connsiteX170" fmla="*/ 7596850 w 9626278"/>
              <a:gd name="connsiteY170" fmla="*/ 154332 h 706059"/>
              <a:gd name="connsiteX171" fmla="*/ 7643149 w 9626278"/>
              <a:gd name="connsiteY171" fmla="*/ 150474 h 706059"/>
              <a:gd name="connsiteX172" fmla="*/ 7658582 w 9626278"/>
              <a:gd name="connsiteY172" fmla="*/ 146616 h 706059"/>
              <a:gd name="connsiteX173" fmla="*/ 7666299 w 9626278"/>
              <a:gd name="connsiteY173" fmla="*/ 138899 h 706059"/>
              <a:gd name="connsiteX174" fmla="*/ 7674015 w 9626278"/>
              <a:gd name="connsiteY174" fmla="*/ 111892 h 706059"/>
              <a:gd name="connsiteX175" fmla="*/ 7689448 w 9626278"/>
              <a:gd name="connsiteY175" fmla="*/ 92600 h 706059"/>
              <a:gd name="connsiteX176" fmla="*/ 7697164 w 9626278"/>
              <a:gd name="connsiteY176" fmla="*/ 119608 h 706059"/>
              <a:gd name="connsiteX177" fmla="*/ 7693306 w 9626278"/>
              <a:gd name="connsiteY177" fmla="*/ 135041 h 706059"/>
              <a:gd name="connsiteX178" fmla="*/ 7697164 w 9626278"/>
              <a:gd name="connsiteY178" fmla="*/ 146616 h 706059"/>
              <a:gd name="connsiteX179" fmla="*/ 7708739 w 9626278"/>
              <a:gd name="connsiteY179" fmla="*/ 154332 h 706059"/>
              <a:gd name="connsiteX180" fmla="*/ 7735747 w 9626278"/>
              <a:gd name="connsiteY180" fmla="*/ 146616 h 706059"/>
              <a:gd name="connsiteX181" fmla="*/ 7743463 w 9626278"/>
              <a:gd name="connsiteY181" fmla="*/ 138899 h 706059"/>
              <a:gd name="connsiteX182" fmla="*/ 7735747 w 9626278"/>
              <a:gd name="connsiteY182" fmla="*/ 127324 h 706059"/>
              <a:gd name="connsiteX183" fmla="*/ 7812911 w 9626278"/>
              <a:gd name="connsiteY183" fmla="*/ 131183 h 706059"/>
              <a:gd name="connsiteX184" fmla="*/ 7882359 w 9626278"/>
              <a:gd name="connsiteY184" fmla="*/ 127324 h 706059"/>
              <a:gd name="connsiteX185" fmla="*/ 7890076 w 9626278"/>
              <a:gd name="connsiteY185" fmla="*/ 119608 h 706059"/>
              <a:gd name="connsiteX186" fmla="*/ 7959524 w 9626278"/>
              <a:gd name="connsiteY186" fmla="*/ 123466 h 706059"/>
              <a:gd name="connsiteX187" fmla="*/ 7963382 w 9626278"/>
              <a:gd name="connsiteY187" fmla="*/ 108033 h 706059"/>
              <a:gd name="connsiteX188" fmla="*/ 8013539 w 9626278"/>
              <a:gd name="connsiteY188" fmla="*/ 111892 h 706059"/>
              <a:gd name="connsiteX189" fmla="*/ 8028972 w 9626278"/>
              <a:gd name="connsiteY189" fmla="*/ 108033 h 706059"/>
              <a:gd name="connsiteX190" fmla="*/ 8063696 w 9626278"/>
              <a:gd name="connsiteY190" fmla="*/ 100317 h 706059"/>
              <a:gd name="connsiteX191" fmla="*/ 8079129 w 9626278"/>
              <a:gd name="connsiteY191" fmla="*/ 104175 h 706059"/>
              <a:gd name="connsiteX192" fmla="*/ 8090704 w 9626278"/>
              <a:gd name="connsiteY192" fmla="*/ 108033 h 706059"/>
              <a:gd name="connsiteX193" fmla="*/ 8144719 w 9626278"/>
              <a:gd name="connsiteY193" fmla="*/ 104175 h 706059"/>
              <a:gd name="connsiteX194" fmla="*/ 8221883 w 9626278"/>
              <a:gd name="connsiteY194" fmla="*/ 96459 h 706059"/>
              <a:gd name="connsiteX195" fmla="*/ 8248891 w 9626278"/>
              <a:gd name="connsiteY195" fmla="*/ 92600 h 706059"/>
              <a:gd name="connsiteX196" fmla="*/ 8310623 w 9626278"/>
              <a:gd name="connsiteY196" fmla="*/ 96459 h 706059"/>
              <a:gd name="connsiteX197" fmla="*/ 8322197 w 9626278"/>
              <a:gd name="connsiteY197" fmla="*/ 100317 h 706059"/>
              <a:gd name="connsiteX198" fmla="*/ 8345347 w 9626278"/>
              <a:gd name="connsiteY198" fmla="*/ 92600 h 706059"/>
              <a:gd name="connsiteX199" fmla="*/ 8360780 w 9626278"/>
              <a:gd name="connsiteY199" fmla="*/ 88742 h 706059"/>
              <a:gd name="connsiteX200" fmla="*/ 8457235 w 9626278"/>
              <a:gd name="connsiteY200" fmla="*/ 81026 h 706059"/>
              <a:gd name="connsiteX201" fmla="*/ 8484243 w 9626278"/>
              <a:gd name="connsiteY201" fmla="*/ 81026 h 706059"/>
              <a:gd name="connsiteX202" fmla="*/ 8561407 w 9626278"/>
              <a:gd name="connsiteY202" fmla="*/ 77168 h 706059"/>
              <a:gd name="connsiteX203" fmla="*/ 8626997 w 9626278"/>
              <a:gd name="connsiteY203" fmla="*/ 65593 h 706059"/>
              <a:gd name="connsiteX204" fmla="*/ 8673296 w 9626278"/>
              <a:gd name="connsiteY204" fmla="*/ 57876 h 706059"/>
              <a:gd name="connsiteX205" fmla="*/ 8831483 w 9626278"/>
              <a:gd name="connsiteY205" fmla="*/ 54018 h 706059"/>
              <a:gd name="connsiteX206" fmla="*/ 8954947 w 9626278"/>
              <a:gd name="connsiteY206" fmla="*/ 57876 h 706059"/>
              <a:gd name="connsiteX207" fmla="*/ 9070693 w 9626278"/>
              <a:gd name="connsiteY207" fmla="*/ 50160 h 706059"/>
              <a:gd name="connsiteX208" fmla="*/ 9205731 w 9626278"/>
              <a:gd name="connsiteY208" fmla="*/ 54018 h 706059"/>
              <a:gd name="connsiteX209" fmla="*/ 9232739 w 9626278"/>
              <a:gd name="connsiteY209" fmla="*/ 57876 h 706059"/>
              <a:gd name="connsiteX210" fmla="*/ 9298329 w 9626278"/>
              <a:gd name="connsiteY210" fmla="*/ 50160 h 706059"/>
              <a:gd name="connsiteX211" fmla="*/ 9333053 w 9626278"/>
              <a:gd name="connsiteY211" fmla="*/ 30869 h 706059"/>
              <a:gd name="connsiteX212" fmla="*/ 9344628 w 9626278"/>
              <a:gd name="connsiteY212" fmla="*/ 23152 h 706059"/>
              <a:gd name="connsiteX213" fmla="*/ 9433367 w 9626278"/>
              <a:gd name="connsiteY213" fmla="*/ 23152 h 706059"/>
              <a:gd name="connsiteX214" fmla="*/ 9460375 w 9626278"/>
              <a:gd name="connsiteY214" fmla="*/ 23152 h 706059"/>
              <a:gd name="connsiteX215" fmla="*/ 9479666 w 9626278"/>
              <a:gd name="connsiteY215" fmla="*/ 7719 h 706059"/>
              <a:gd name="connsiteX216" fmla="*/ 9518248 w 9626278"/>
              <a:gd name="connsiteY216" fmla="*/ 3861 h 706059"/>
              <a:gd name="connsiteX217" fmla="*/ 9626278 w 9626278"/>
              <a:gd name="connsiteY217"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03048 w 9626278"/>
              <a:gd name="connsiteY43" fmla="*/ 466849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45711 w 9626278"/>
              <a:gd name="connsiteY58" fmla="*/ 428266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78109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56253 w 9626278"/>
              <a:gd name="connsiteY82" fmla="*/ 362676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38531 w 9626278"/>
              <a:gd name="connsiteY95" fmla="*/ 281654 h 706059"/>
              <a:gd name="connsiteX96" fmla="*/ 4946248 w 9626278"/>
              <a:gd name="connsiteY96" fmla="*/ 258504 h 706059"/>
              <a:gd name="connsiteX97" fmla="*/ 4946248 w 9626278"/>
              <a:gd name="connsiteY97" fmla="*/ 277795 h 706059"/>
              <a:gd name="connsiteX98" fmla="*/ 4946248 w 9626278"/>
              <a:gd name="connsiteY98" fmla="*/ 300945 h 706059"/>
              <a:gd name="connsiteX99" fmla="*/ 4961681 w 9626278"/>
              <a:gd name="connsiteY99" fmla="*/ 312519 h 706059"/>
              <a:gd name="connsiteX100" fmla="*/ 4977114 w 9626278"/>
              <a:gd name="connsiteY100" fmla="*/ 316378 h 706059"/>
              <a:gd name="connsiteX101" fmla="*/ 4984830 w 9626278"/>
              <a:gd name="connsiteY101" fmla="*/ 327952 h 706059"/>
              <a:gd name="connsiteX102" fmla="*/ 4988688 w 9626278"/>
              <a:gd name="connsiteY102" fmla="*/ 339527 h 706059"/>
              <a:gd name="connsiteX103" fmla="*/ 4996405 w 9626278"/>
              <a:gd name="connsiteY103" fmla="*/ 347243 h 706059"/>
              <a:gd name="connsiteX104" fmla="*/ 5015696 w 9626278"/>
              <a:gd name="connsiteY104" fmla="*/ 343385 h 706059"/>
              <a:gd name="connsiteX105" fmla="*/ 5011838 w 9626278"/>
              <a:gd name="connsiteY105" fmla="*/ 331811 h 706059"/>
              <a:gd name="connsiteX106" fmla="*/ 5050420 w 9626278"/>
              <a:gd name="connsiteY106" fmla="*/ 335669 h 706059"/>
              <a:gd name="connsiteX107" fmla="*/ 5081286 w 9626278"/>
              <a:gd name="connsiteY107" fmla="*/ 331811 h 706059"/>
              <a:gd name="connsiteX108" fmla="*/ 5100577 w 9626278"/>
              <a:gd name="connsiteY108" fmla="*/ 335669 h 706059"/>
              <a:gd name="connsiteX109" fmla="*/ 5150734 w 9626278"/>
              <a:gd name="connsiteY109" fmla="*/ 339527 h 706059"/>
              <a:gd name="connsiteX110" fmla="*/ 5162309 w 9626278"/>
              <a:gd name="connsiteY110" fmla="*/ 331811 h 706059"/>
              <a:gd name="connsiteX111" fmla="*/ 5170025 w 9626278"/>
              <a:gd name="connsiteY111" fmla="*/ 324094 h 706059"/>
              <a:gd name="connsiteX112" fmla="*/ 5220182 w 9626278"/>
              <a:gd name="connsiteY112" fmla="*/ 320236 h 706059"/>
              <a:gd name="connsiteX113" fmla="*/ 5285772 w 9626278"/>
              <a:gd name="connsiteY113" fmla="*/ 312519 h 706059"/>
              <a:gd name="connsiteX114" fmla="*/ 5316638 w 9626278"/>
              <a:gd name="connsiteY114" fmla="*/ 316378 h 706059"/>
              <a:gd name="connsiteX115" fmla="*/ 5347504 w 9626278"/>
              <a:gd name="connsiteY115" fmla="*/ 308661 h 706059"/>
              <a:gd name="connsiteX116" fmla="*/ 5359078 w 9626278"/>
              <a:gd name="connsiteY116" fmla="*/ 300945 h 706059"/>
              <a:gd name="connsiteX117" fmla="*/ 5424668 w 9626278"/>
              <a:gd name="connsiteY117" fmla="*/ 297087 h 706059"/>
              <a:gd name="connsiteX118" fmla="*/ 5513407 w 9626278"/>
              <a:gd name="connsiteY118" fmla="*/ 289370 h 706059"/>
              <a:gd name="connsiteX119" fmla="*/ 5540415 w 9626278"/>
              <a:gd name="connsiteY119" fmla="*/ 293228 h 706059"/>
              <a:gd name="connsiteX120" fmla="*/ 5578997 w 9626278"/>
              <a:gd name="connsiteY120" fmla="*/ 289370 h 706059"/>
              <a:gd name="connsiteX121" fmla="*/ 5606005 w 9626278"/>
              <a:gd name="connsiteY121" fmla="*/ 285512 h 706059"/>
              <a:gd name="connsiteX122" fmla="*/ 5640729 w 9626278"/>
              <a:gd name="connsiteY122" fmla="*/ 281654 h 706059"/>
              <a:gd name="connsiteX123" fmla="*/ 5721752 w 9626278"/>
              <a:gd name="connsiteY123" fmla="*/ 285512 h 706059"/>
              <a:gd name="connsiteX124" fmla="*/ 5733326 w 9626278"/>
              <a:gd name="connsiteY124" fmla="*/ 266221 h 706059"/>
              <a:gd name="connsiteX125" fmla="*/ 5748759 w 9626278"/>
              <a:gd name="connsiteY125" fmla="*/ 262362 h 706059"/>
              <a:gd name="connsiteX126" fmla="*/ 5795058 w 9626278"/>
              <a:gd name="connsiteY126" fmla="*/ 266221 h 706059"/>
              <a:gd name="connsiteX127" fmla="*/ 5841357 w 9626278"/>
              <a:gd name="connsiteY127" fmla="*/ 266221 h 706059"/>
              <a:gd name="connsiteX128" fmla="*/ 5922380 w 9626278"/>
              <a:gd name="connsiteY128" fmla="*/ 273937 h 706059"/>
              <a:gd name="connsiteX129" fmla="*/ 5937812 w 9626278"/>
              <a:gd name="connsiteY129" fmla="*/ 277795 h 706059"/>
              <a:gd name="connsiteX130" fmla="*/ 5984111 w 9626278"/>
              <a:gd name="connsiteY130" fmla="*/ 273937 h 706059"/>
              <a:gd name="connsiteX131" fmla="*/ 6007261 w 9626278"/>
              <a:gd name="connsiteY131" fmla="*/ 266221 h 706059"/>
              <a:gd name="connsiteX132" fmla="*/ 6022693 w 9626278"/>
              <a:gd name="connsiteY132" fmla="*/ 262362 h 706059"/>
              <a:gd name="connsiteX133" fmla="*/ 6034268 w 9626278"/>
              <a:gd name="connsiteY133" fmla="*/ 258504 h 706059"/>
              <a:gd name="connsiteX134" fmla="*/ 6177023 w 9626278"/>
              <a:gd name="connsiteY134" fmla="*/ 254646 h 706059"/>
              <a:gd name="connsiteX135" fmla="*/ 6211747 w 9626278"/>
              <a:gd name="connsiteY135" fmla="*/ 250788 h 706059"/>
              <a:gd name="connsiteX136" fmla="*/ 6234896 w 9626278"/>
              <a:gd name="connsiteY136" fmla="*/ 243071 h 706059"/>
              <a:gd name="connsiteX137" fmla="*/ 6265762 w 9626278"/>
              <a:gd name="connsiteY137" fmla="*/ 235355 h 706059"/>
              <a:gd name="connsiteX138" fmla="*/ 6288911 w 9626278"/>
              <a:gd name="connsiteY138" fmla="*/ 239213 h 706059"/>
              <a:gd name="connsiteX139" fmla="*/ 6300486 w 9626278"/>
              <a:gd name="connsiteY139" fmla="*/ 243071 h 706059"/>
              <a:gd name="connsiteX140" fmla="*/ 6323635 w 9626278"/>
              <a:gd name="connsiteY140" fmla="*/ 246930 h 706059"/>
              <a:gd name="connsiteX141" fmla="*/ 6393083 w 9626278"/>
              <a:gd name="connsiteY141" fmla="*/ 243071 h 706059"/>
              <a:gd name="connsiteX142" fmla="*/ 6420091 w 9626278"/>
              <a:gd name="connsiteY142" fmla="*/ 246930 h 706059"/>
              <a:gd name="connsiteX143" fmla="*/ 6466390 w 9626278"/>
              <a:gd name="connsiteY143" fmla="*/ 250788 h 706059"/>
              <a:gd name="connsiteX144" fmla="*/ 6508830 w 9626278"/>
              <a:gd name="connsiteY144" fmla="*/ 246930 h 706059"/>
              <a:gd name="connsiteX145" fmla="*/ 6470248 w 9626278"/>
              <a:gd name="connsiteY145" fmla="*/ 243071 h 706059"/>
              <a:gd name="connsiteX146" fmla="*/ 6443240 w 9626278"/>
              <a:gd name="connsiteY146" fmla="*/ 239213 h 706059"/>
              <a:gd name="connsiteX147" fmla="*/ 6477964 w 9626278"/>
              <a:gd name="connsiteY147" fmla="*/ 239213 h 706059"/>
              <a:gd name="connsiteX148" fmla="*/ 6512688 w 9626278"/>
              <a:gd name="connsiteY148" fmla="*/ 235355 h 706059"/>
              <a:gd name="connsiteX149" fmla="*/ 6574420 w 9626278"/>
              <a:gd name="connsiteY149" fmla="*/ 239213 h 706059"/>
              <a:gd name="connsiteX150" fmla="*/ 6605286 w 9626278"/>
              <a:gd name="connsiteY150" fmla="*/ 243071 h 706059"/>
              <a:gd name="connsiteX151" fmla="*/ 6647726 w 9626278"/>
              <a:gd name="connsiteY151" fmla="*/ 239213 h 706059"/>
              <a:gd name="connsiteX152" fmla="*/ 6736466 w 9626278"/>
              <a:gd name="connsiteY152" fmla="*/ 235355 h 706059"/>
              <a:gd name="connsiteX153" fmla="*/ 6748040 w 9626278"/>
              <a:gd name="connsiteY153" fmla="*/ 231497 h 706059"/>
              <a:gd name="connsiteX154" fmla="*/ 6763473 w 9626278"/>
              <a:gd name="connsiteY154" fmla="*/ 223780 h 706059"/>
              <a:gd name="connsiteX155" fmla="*/ 6825205 w 9626278"/>
              <a:gd name="connsiteY155" fmla="*/ 219922 h 706059"/>
              <a:gd name="connsiteX156" fmla="*/ 6859929 w 9626278"/>
              <a:gd name="connsiteY156" fmla="*/ 212206 h 706059"/>
              <a:gd name="connsiteX157" fmla="*/ 6883078 w 9626278"/>
              <a:gd name="connsiteY157" fmla="*/ 204489 h 706059"/>
              <a:gd name="connsiteX158" fmla="*/ 7002683 w 9626278"/>
              <a:gd name="connsiteY158" fmla="*/ 204489 h 706059"/>
              <a:gd name="connsiteX159" fmla="*/ 7014258 w 9626278"/>
              <a:gd name="connsiteY159" fmla="*/ 196773 h 706059"/>
              <a:gd name="connsiteX160" fmla="*/ 7041266 w 9626278"/>
              <a:gd name="connsiteY160" fmla="*/ 185198 h 706059"/>
              <a:gd name="connsiteX161" fmla="*/ 7126147 w 9626278"/>
              <a:gd name="connsiteY161" fmla="*/ 181340 h 706059"/>
              <a:gd name="connsiteX162" fmla="*/ 7168587 w 9626278"/>
              <a:gd name="connsiteY162" fmla="*/ 169765 h 706059"/>
              <a:gd name="connsiteX163" fmla="*/ 7184020 w 9626278"/>
              <a:gd name="connsiteY163" fmla="*/ 165907 h 706059"/>
              <a:gd name="connsiteX164" fmla="*/ 7218744 w 9626278"/>
              <a:gd name="connsiteY164" fmla="*/ 162049 h 706059"/>
              <a:gd name="connsiteX165" fmla="*/ 7230319 w 9626278"/>
              <a:gd name="connsiteY165" fmla="*/ 158190 h 706059"/>
              <a:gd name="connsiteX166" fmla="*/ 7241893 w 9626278"/>
              <a:gd name="connsiteY166" fmla="*/ 150474 h 706059"/>
              <a:gd name="connsiteX167" fmla="*/ 7322916 w 9626278"/>
              <a:gd name="connsiteY167" fmla="*/ 142757 h 706059"/>
              <a:gd name="connsiteX168" fmla="*/ 7403939 w 9626278"/>
              <a:gd name="connsiteY168" fmla="*/ 146616 h 706059"/>
              <a:gd name="connsiteX169" fmla="*/ 7596850 w 9626278"/>
              <a:gd name="connsiteY169" fmla="*/ 154332 h 706059"/>
              <a:gd name="connsiteX170" fmla="*/ 7643149 w 9626278"/>
              <a:gd name="connsiteY170" fmla="*/ 150474 h 706059"/>
              <a:gd name="connsiteX171" fmla="*/ 7658582 w 9626278"/>
              <a:gd name="connsiteY171" fmla="*/ 146616 h 706059"/>
              <a:gd name="connsiteX172" fmla="*/ 7666299 w 9626278"/>
              <a:gd name="connsiteY172" fmla="*/ 138899 h 706059"/>
              <a:gd name="connsiteX173" fmla="*/ 7674015 w 9626278"/>
              <a:gd name="connsiteY173" fmla="*/ 111892 h 706059"/>
              <a:gd name="connsiteX174" fmla="*/ 7689448 w 9626278"/>
              <a:gd name="connsiteY174" fmla="*/ 92600 h 706059"/>
              <a:gd name="connsiteX175" fmla="*/ 7697164 w 9626278"/>
              <a:gd name="connsiteY175" fmla="*/ 119608 h 706059"/>
              <a:gd name="connsiteX176" fmla="*/ 7693306 w 9626278"/>
              <a:gd name="connsiteY176" fmla="*/ 135041 h 706059"/>
              <a:gd name="connsiteX177" fmla="*/ 7697164 w 9626278"/>
              <a:gd name="connsiteY177" fmla="*/ 146616 h 706059"/>
              <a:gd name="connsiteX178" fmla="*/ 7708739 w 9626278"/>
              <a:gd name="connsiteY178" fmla="*/ 154332 h 706059"/>
              <a:gd name="connsiteX179" fmla="*/ 7735747 w 9626278"/>
              <a:gd name="connsiteY179" fmla="*/ 146616 h 706059"/>
              <a:gd name="connsiteX180" fmla="*/ 7743463 w 9626278"/>
              <a:gd name="connsiteY180" fmla="*/ 138899 h 706059"/>
              <a:gd name="connsiteX181" fmla="*/ 7735747 w 9626278"/>
              <a:gd name="connsiteY181" fmla="*/ 127324 h 706059"/>
              <a:gd name="connsiteX182" fmla="*/ 7812911 w 9626278"/>
              <a:gd name="connsiteY182" fmla="*/ 131183 h 706059"/>
              <a:gd name="connsiteX183" fmla="*/ 7882359 w 9626278"/>
              <a:gd name="connsiteY183" fmla="*/ 127324 h 706059"/>
              <a:gd name="connsiteX184" fmla="*/ 7890076 w 9626278"/>
              <a:gd name="connsiteY184" fmla="*/ 119608 h 706059"/>
              <a:gd name="connsiteX185" fmla="*/ 7959524 w 9626278"/>
              <a:gd name="connsiteY185" fmla="*/ 123466 h 706059"/>
              <a:gd name="connsiteX186" fmla="*/ 7963382 w 9626278"/>
              <a:gd name="connsiteY186" fmla="*/ 108033 h 706059"/>
              <a:gd name="connsiteX187" fmla="*/ 8013539 w 9626278"/>
              <a:gd name="connsiteY187" fmla="*/ 111892 h 706059"/>
              <a:gd name="connsiteX188" fmla="*/ 8028972 w 9626278"/>
              <a:gd name="connsiteY188" fmla="*/ 108033 h 706059"/>
              <a:gd name="connsiteX189" fmla="*/ 8063696 w 9626278"/>
              <a:gd name="connsiteY189" fmla="*/ 100317 h 706059"/>
              <a:gd name="connsiteX190" fmla="*/ 8079129 w 9626278"/>
              <a:gd name="connsiteY190" fmla="*/ 104175 h 706059"/>
              <a:gd name="connsiteX191" fmla="*/ 8090704 w 9626278"/>
              <a:gd name="connsiteY191" fmla="*/ 108033 h 706059"/>
              <a:gd name="connsiteX192" fmla="*/ 8144719 w 9626278"/>
              <a:gd name="connsiteY192" fmla="*/ 104175 h 706059"/>
              <a:gd name="connsiteX193" fmla="*/ 8221883 w 9626278"/>
              <a:gd name="connsiteY193" fmla="*/ 96459 h 706059"/>
              <a:gd name="connsiteX194" fmla="*/ 8248891 w 9626278"/>
              <a:gd name="connsiteY194" fmla="*/ 92600 h 706059"/>
              <a:gd name="connsiteX195" fmla="*/ 8310623 w 9626278"/>
              <a:gd name="connsiteY195" fmla="*/ 96459 h 706059"/>
              <a:gd name="connsiteX196" fmla="*/ 8322197 w 9626278"/>
              <a:gd name="connsiteY196" fmla="*/ 100317 h 706059"/>
              <a:gd name="connsiteX197" fmla="*/ 8345347 w 9626278"/>
              <a:gd name="connsiteY197" fmla="*/ 92600 h 706059"/>
              <a:gd name="connsiteX198" fmla="*/ 8360780 w 9626278"/>
              <a:gd name="connsiteY198" fmla="*/ 88742 h 706059"/>
              <a:gd name="connsiteX199" fmla="*/ 8457235 w 9626278"/>
              <a:gd name="connsiteY199" fmla="*/ 81026 h 706059"/>
              <a:gd name="connsiteX200" fmla="*/ 8484243 w 9626278"/>
              <a:gd name="connsiteY200" fmla="*/ 81026 h 706059"/>
              <a:gd name="connsiteX201" fmla="*/ 8561407 w 9626278"/>
              <a:gd name="connsiteY201" fmla="*/ 77168 h 706059"/>
              <a:gd name="connsiteX202" fmla="*/ 8626997 w 9626278"/>
              <a:gd name="connsiteY202" fmla="*/ 65593 h 706059"/>
              <a:gd name="connsiteX203" fmla="*/ 8673296 w 9626278"/>
              <a:gd name="connsiteY203" fmla="*/ 57876 h 706059"/>
              <a:gd name="connsiteX204" fmla="*/ 8831483 w 9626278"/>
              <a:gd name="connsiteY204" fmla="*/ 54018 h 706059"/>
              <a:gd name="connsiteX205" fmla="*/ 8954947 w 9626278"/>
              <a:gd name="connsiteY205" fmla="*/ 57876 h 706059"/>
              <a:gd name="connsiteX206" fmla="*/ 9070693 w 9626278"/>
              <a:gd name="connsiteY206" fmla="*/ 50160 h 706059"/>
              <a:gd name="connsiteX207" fmla="*/ 9205731 w 9626278"/>
              <a:gd name="connsiteY207" fmla="*/ 54018 h 706059"/>
              <a:gd name="connsiteX208" fmla="*/ 9232739 w 9626278"/>
              <a:gd name="connsiteY208" fmla="*/ 57876 h 706059"/>
              <a:gd name="connsiteX209" fmla="*/ 9298329 w 9626278"/>
              <a:gd name="connsiteY209" fmla="*/ 50160 h 706059"/>
              <a:gd name="connsiteX210" fmla="*/ 9333053 w 9626278"/>
              <a:gd name="connsiteY210" fmla="*/ 30869 h 706059"/>
              <a:gd name="connsiteX211" fmla="*/ 9344628 w 9626278"/>
              <a:gd name="connsiteY211" fmla="*/ 23152 h 706059"/>
              <a:gd name="connsiteX212" fmla="*/ 9433367 w 9626278"/>
              <a:gd name="connsiteY212" fmla="*/ 23152 h 706059"/>
              <a:gd name="connsiteX213" fmla="*/ 9460375 w 9626278"/>
              <a:gd name="connsiteY213" fmla="*/ 23152 h 706059"/>
              <a:gd name="connsiteX214" fmla="*/ 9479666 w 9626278"/>
              <a:gd name="connsiteY214" fmla="*/ 7719 h 706059"/>
              <a:gd name="connsiteX215" fmla="*/ 9518248 w 9626278"/>
              <a:gd name="connsiteY215" fmla="*/ 3861 h 706059"/>
              <a:gd name="connsiteX216" fmla="*/ 9626278 w 9626278"/>
              <a:gd name="connsiteY216"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03048 w 9626278"/>
              <a:gd name="connsiteY43" fmla="*/ 466849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45711 w 9626278"/>
              <a:gd name="connsiteY58" fmla="*/ 428266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78109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56253 w 9626278"/>
              <a:gd name="connsiteY82" fmla="*/ 362676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38531 w 9626278"/>
              <a:gd name="connsiteY95" fmla="*/ 281654 h 706059"/>
              <a:gd name="connsiteX96" fmla="*/ 4946248 w 9626278"/>
              <a:gd name="connsiteY96" fmla="*/ 258504 h 706059"/>
              <a:gd name="connsiteX97" fmla="*/ 4946248 w 9626278"/>
              <a:gd name="connsiteY97" fmla="*/ 300945 h 706059"/>
              <a:gd name="connsiteX98" fmla="*/ 4961681 w 9626278"/>
              <a:gd name="connsiteY98" fmla="*/ 312519 h 706059"/>
              <a:gd name="connsiteX99" fmla="*/ 4977114 w 9626278"/>
              <a:gd name="connsiteY99" fmla="*/ 316378 h 706059"/>
              <a:gd name="connsiteX100" fmla="*/ 4984830 w 9626278"/>
              <a:gd name="connsiteY100" fmla="*/ 327952 h 706059"/>
              <a:gd name="connsiteX101" fmla="*/ 4988688 w 9626278"/>
              <a:gd name="connsiteY101" fmla="*/ 339527 h 706059"/>
              <a:gd name="connsiteX102" fmla="*/ 4996405 w 9626278"/>
              <a:gd name="connsiteY102" fmla="*/ 347243 h 706059"/>
              <a:gd name="connsiteX103" fmla="*/ 5015696 w 9626278"/>
              <a:gd name="connsiteY103" fmla="*/ 343385 h 706059"/>
              <a:gd name="connsiteX104" fmla="*/ 5011838 w 9626278"/>
              <a:gd name="connsiteY104" fmla="*/ 331811 h 706059"/>
              <a:gd name="connsiteX105" fmla="*/ 5050420 w 9626278"/>
              <a:gd name="connsiteY105" fmla="*/ 335669 h 706059"/>
              <a:gd name="connsiteX106" fmla="*/ 5081286 w 9626278"/>
              <a:gd name="connsiteY106" fmla="*/ 331811 h 706059"/>
              <a:gd name="connsiteX107" fmla="*/ 5100577 w 9626278"/>
              <a:gd name="connsiteY107" fmla="*/ 335669 h 706059"/>
              <a:gd name="connsiteX108" fmla="*/ 5150734 w 9626278"/>
              <a:gd name="connsiteY108" fmla="*/ 339527 h 706059"/>
              <a:gd name="connsiteX109" fmla="*/ 5162309 w 9626278"/>
              <a:gd name="connsiteY109" fmla="*/ 331811 h 706059"/>
              <a:gd name="connsiteX110" fmla="*/ 5170025 w 9626278"/>
              <a:gd name="connsiteY110" fmla="*/ 324094 h 706059"/>
              <a:gd name="connsiteX111" fmla="*/ 5220182 w 9626278"/>
              <a:gd name="connsiteY111" fmla="*/ 320236 h 706059"/>
              <a:gd name="connsiteX112" fmla="*/ 5285772 w 9626278"/>
              <a:gd name="connsiteY112" fmla="*/ 312519 h 706059"/>
              <a:gd name="connsiteX113" fmla="*/ 5316638 w 9626278"/>
              <a:gd name="connsiteY113" fmla="*/ 316378 h 706059"/>
              <a:gd name="connsiteX114" fmla="*/ 5347504 w 9626278"/>
              <a:gd name="connsiteY114" fmla="*/ 308661 h 706059"/>
              <a:gd name="connsiteX115" fmla="*/ 5359078 w 9626278"/>
              <a:gd name="connsiteY115" fmla="*/ 300945 h 706059"/>
              <a:gd name="connsiteX116" fmla="*/ 5424668 w 9626278"/>
              <a:gd name="connsiteY116" fmla="*/ 297087 h 706059"/>
              <a:gd name="connsiteX117" fmla="*/ 5513407 w 9626278"/>
              <a:gd name="connsiteY117" fmla="*/ 289370 h 706059"/>
              <a:gd name="connsiteX118" fmla="*/ 5540415 w 9626278"/>
              <a:gd name="connsiteY118" fmla="*/ 293228 h 706059"/>
              <a:gd name="connsiteX119" fmla="*/ 5578997 w 9626278"/>
              <a:gd name="connsiteY119" fmla="*/ 289370 h 706059"/>
              <a:gd name="connsiteX120" fmla="*/ 5606005 w 9626278"/>
              <a:gd name="connsiteY120" fmla="*/ 285512 h 706059"/>
              <a:gd name="connsiteX121" fmla="*/ 5640729 w 9626278"/>
              <a:gd name="connsiteY121" fmla="*/ 281654 h 706059"/>
              <a:gd name="connsiteX122" fmla="*/ 5721752 w 9626278"/>
              <a:gd name="connsiteY122" fmla="*/ 285512 h 706059"/>
              <a:gd name="connsiteX123" fmla="*/ 5733326 w 9626278"/>
              <a:gd name="connsiteY123" fmla="*/ 266221 h 706059"/>
              <a:gd name="connsiteX124" fmla="*/ 5748759 w 9626278"/>
              <a:gd name="connsiteY124" fmla="*/ 262362 h 706059"/>
              <a:gd name="connsiteX125" fmla="*/ 5795058 w 9626278"/>
              <a:gd name="connsiteY125" fmla="*/ 266221 h 706059"/>
              <a:gd name="connsiteX126" fmla="*/ 5841357 w 9626278"/>
              <a:gd name="connsiteY126" fmla="*/ 266221 h 706059"/>
              <a:gd name="connsiteX127" fmla="*/ 5922380 w 9626278"/>
              <a:gd name="connsiteY127" fmla="*/ 273937 h 706059"/>
              <a:gd name="connsiteX128" fmla="*/ 5937812 w 9626278"/>
              <a:gd name="connsiteY128" fmla="*/ 277795 h 706059"/>
              <a:gd name="connsiteX129" fmla="*/ 5984111 w 9626278"/>
              <a:gd name="connsiteY129" fmla="*/ 273937 h 706059"/>
              <a:gd name="connsiteX130" fmla="*/ 6007261 w 9626278"/>
              <a:gd name="connsiteY130" fmla="*/ 266221 h 706059"/>
              <a:gd name="connsiteX131" fmla="*/ 6022693 w 9626278"/>
              <a:gd name="connsiteY131" fmla="*/ 262362 h 706059"/>
              <a:gd name="connsiteX132" fmla="*/ 6034268 w 9626278"/>
              <a:gd name="connsiteY132" fmla="*/ 258504 h 706059"/>
              <a:gd name="connsiteX133" fmla="*/ 6177023 w 9626278"/>
              <a:gd name="connsiteY133" fmla="*/ 254646 h 706059"/>
              <a:gd name="connsiteX134" fmla="*/ 6211747 w 9626278"/>
              <a:gd name="connsiteY134" fmla="*/ 250788 h 706059"/>
              <a:gd name="connsiteX135" fmla="*/ 6234896 w 9626278"/>
              <a:gd name="connsiteY135" fmla="*/ 243071 h 706059"/>
              <a:gd name="connsiteX136" fmla="*/ 6265762 w 9626278"/>
              <a:gd name="connsiteY136" fmla="*/ 235355 h 706059"/>
              <a:gd name="connsiteX137" fmla="*/ 6288911 w 9626278"/>
              <a:gd name="connsiteY137" fmla="*/ 239213 h 706059"/>
              <a:gd name="connsiteX138" fmla="*/ 6300486 w 9626278"/>
              <a:gd name="connsiteY138" fmla="*/ 243071 h 706059"/>
              <a:gd name="connsiteX139" fmla="*/ 6323635 w 9626278"/>
              <a:gd name="connsiteY139" fmla="*/ 246930 h 706059"/>
              <a:gd name="connsiteX140" fmla="*/ 6393083 w 9626278"/>
              <a:gd name="connsiteY140" fmla="*/ 243071 h 706059"/>
              <a:gd name="connsiteX141" fmla="*/ 6420091 w 9626278"/>
              <a:gd name="connsiteY141" fmla="*/ 246930 h 706059"/>
              <a:gd name="connsiteX142" fmla="*/ 6466390 w 9626278"/>
              <a:gd name="connsiteY142" fmla="*/ 250788 h 706059"/>
              <a:gd name="connsiteX143" fmla="*/ 6508830 w 9626278"/>
              <a:gd name="connsiteY143" fmla="*/ 246930 h 706059"/>
              <a:gd name="connsiteX144" fmla="*/ 6470248 w 9626278"/>
              <a:gd name="connsiteY144" fmla="*/ 243071 h 706059"/>
              <a:gd name="connsiteX145" fmla="*/ 6443240 w 9626278"/>
              <a:gd name="connsiteY145" fmla="*/ 239213 h 706059"/>
              <a:gd name="connsiteX146" fmla="*/ 6477964 w 9626278"/>
              <a:gd name="connsiteY146" fmla="*/ 239213 h 706059"/>
              <a:gd name="connsiteX147" fmla="*/ 6512688 w 9626278"/>
              <a:gd name="connsiteY147" fmla="*/ 235355 h 706059"/>
              <a:gd name="connsiteX148" fmla="*/ 6574420 w 9626278"/>
              <a:gd name="connsiteY148" fmla="*/ 239213 h 706059"/>
              <a:gd name="connsiteX149" fmla="*/ 6605286 w 9626278"/>
              <a:gd name="connsiteY149" fmla="*/ 243071 h 706059"/>
              <a:gd name="connsiteX150" fmla="*/ 6647726 w 9626278"/>
              <a:gd name="connsiteY150" fmla="*/ 239213 h 706059"/>
              <a:gd name="connsiteX151" fmla="*/ 6736466 w 9626278"/>
              <a:gd name="connsiteY151" fmla="*/ 235355 h 706059"/>
              <a:gd name="connsiteX152" fmla="*/ 6748040 w 9626278"/>
              <a:gd name="connsiteY152" fmla="*/ 231497 h 706059"/>
              <a:gd name="connsiteX153" fmla="*/ 6763473 w 9626278"/>
              <a:gd name="connsiteY153" fmla="*/ 223780 h 706059"/>
              <a:gd name="connsiteX154" fmla="*/ 6825205 w 9626278"/>
              <a:gd name="connsiteY154" fmla="*/ 219922 h 706059"/>
              <a:gd name="connsiteX155" fmla="*/ 6859929 w 9626278"/>
              <a:gd name="connsiteY155" fmla="*/ 212206 h 706059"/>
              <a:gd name="connsiteX156" fmla="*/ 6883078 w 9626278"/>
              <a:gd name="connsiteY156" fmla="*/ 204489 h 706059"/>
              <a:gd name="connsiteX157" fmla="*/ 7002683 w 9626278"/>
              <a:gd name="connsiteY157" fmla="*/ 204489 h 706059"/>
              <a:gd name="connsiteX158" fmla="*/ 7014258 w 9626278"/>
              <a:gd name="connsiteY158" fmla="*/ 196773 h 706059"/>
              <a:gd name="connsiteX159" fmla="*/ 7041266 w 9626278"/>
              <a:gd name="connsiteY159" fmla="*/ 185198 h 706059"/>
              <a:gd name="connsiteX160" fmla="*/ 7126147 w 9626278"/>
              <a:gd name="connsiteY160" fmla="*/ 181340 h 706059"/>
              <a:gd name="connsiteX161" fmla="*/ 7168587 w 9626278"/>
              <a:gd name="connsiteY161" fmla="*/ 169765 h 706059"/>
              <a:gd name="connsiteX162" fmla="*/ 7184020 w 9626278"/>
              <a:gd name="connsiteY162" fmla="*/ 165907 h 706059"/>
              <a:gd name="connsiteX163" fmla="*/ 7218744 w 9626278"/>
              <a:gd name="connsiteY163" fmla="*/ 162049 h 706059"/>
              <a:gd name="connsiteX164" fmla="*/ 7230319 w 9626278"/>
              <a:gd name="connsiteY164" fmla="*/ 158190 h 706059"/>
              <a:gd name="connsiteX165" fmla="*/ 7241893 w 9626278"/>
              <a:gd name="connsiteY165" fmla="*/ 150474 h 706059"/>
              <a:gd name="connsiteX166" fmla="*/ 7322916 w 9626278"/>
              <a:gd name="connsiteY166" fmla="*/ 142757 h 706059"/>
              <a:gd name="connsiteX167" fmla="*/ 7403939 w 9626278"/>
              <a:gd name="connsiteY167" fmla="*/ 146616 h 706059"/>
              <a:gd name="connsiteX168" fmla="*/ 7596850 w 9626278"/>
              <a:gd name="connsiteY168" fmla="*/ 154332 h 706059"/>
              <a:gd name="connsiteX169" fmla="*/ 7643149 w 9626278"/>
              <a:gd name="connsiteY169" fmla="*/ 150474 h 706059"/>
              <a:gd name="connsiteX170" fmla="*/ 7658582 w 9626278"/>
              <a:gd name="connsiteY170" fmla="*/ 146616 h 706059"/>
              <a:gd name="connsiteX171" fmla="*/ 7666299 w 9626278"/>
              <a:gd name="connsiteY171" fmla="*/ 138899 h 706059"/>
              <a:gd name="connsiteX172" fmla="*/ 7674015 w 9626278"/>
              <a:gd name="connsiteY172" fmla="*/ 111892 h 706059"/>
              <a:gd name="connsiteX173" fmla="*/ 7689448 w 9626278"/>
              <a:gd name="connsiteY173" fmla="*/ 92600 h 706059"/>
              <a:gd name="connsiteX174" fmla="*/ 7697164 w 9626278"/>
              <a:gd name="connsiteY174" fmla="*/ 119608 h 706059"/>
              <a:gd name="connsiteX175" fmla="*/ 7693306 w 9626278"/>
              <a:gd name="connsiteY175" fmla="*/ 135041 h 706059"/>
              <a:gd name="connsiteX176" fmla="*/ 7697164 w 9626278"/>
              <a:gd name="connsiteY176" fmla="*/ 146616 h 706059"/>
              <a:gd name="connsiteX177" fmla="*/ 7708739 w 9626278"/>
              <a:gd name="connsiteY177" fmla="*/ 154332 h 706059"/>
              <a:gd name="connsiteX178" fmla="*/ 7735747 w 9626278"/>
              <a:gd name="connsiteY178" fmla="*/ 146616 h 706059"/>
              <a:gd name="connsiteX179" fmla="*/ 7743463 w 9626278"/>
              <a:gd name="connsiteY179" fmla="*/ 138899 h 706059"/>
              <a:gd name="connsiteX180" fmla="*/ 7735747 w 9626278"/>
              <a:gd name="connsiteY180" fmla="*/ 127324 h 706059"/>
              <a:gd name="connsiteX181" fmla="*/ 7812911 w 9626278"/>
              <a:gd name="connsiteY181" fmla="*/ 131183 h 706059"/>
              <a:gd name="connsiteX182" fmla="*/ 7882359 w 9626278"/>
              <a:gd name="connsiteY182" fmla="*/ 127324 h 706059"/>
              <a:gd name="connsiteX183" fmla="*/ 7890076 w 9626278"/>
              <a:gd name="connsiteY183" fmla="*/ 119608 h 706059"/>
              <a:gd name="connsiteX184" fmla="*/ 7959524 w 9626278"/>
              <a:gd name="connsiteY184" fmla="*/ 123466 h 706059"/>
              <a:gd name="connsiteX185" fmla="*/ 7963382 w 9626278"/>
              <a:gd name="connsiteY185" fmla="*/ 108033 h 706059"/>
              <a:gd name="connsiteX186" fmla="*/ 8013539 w 9626278"/>
              <a:gd name="connsiteY186" fmla="*/ 111892 h 706059"/>
              <a:gd name="connsiteX187" fmla="*/ 8028972 w 9626278"/>
              <a:gd name="connsiteY187" fmla="*/ 108033 h 706059"/>
              <a:gd name="connsiteX188" fmla="*/ 8063696 w 9626278"/>
              <a:gd name="connsiteY188" fmla="*/ 100317 h 706059"/>
              <a:gd name="connsiteX189" fmla="*/ 8079129 w 9626278"/>
              <a:gd name="connsiteY189" fmla="*/ 104175 h 706059"/>
              <a:gd name="connsiteX190" fmla="*/ 8090704 w 9626278"/>
              <a:gd name="connsiteY190" fmla="*/ 108033 h 706059"/>
              <a:gd name="connsiteX191" fmla="*/ 8144719 w 9626278"/>
              <a:gd name="connsiteY191" fmla="*/ 104175 h 706059"/>
              <a:gd name="connsiteX192" fmla="*/ 8221883 w 9626278"/>
              <a:gd name="connsiteY192" fmla="*/ 96459 h 706059"/>
              <a:gd name="connsiteX193" fmla="*/ 8248891 w 9626278"/>
              <a:gd name="connsiteY193" fmla="*/ 92600 h 706059"/>
              <a:gd name="connsiteX194" fmla="*/ 8310623 w 9626278"/>
              <a:gd name="connsiteY194" fmla="*/ 96459 h 706059"/>
              <a:gd name="connsiteX195" fmla="*/ 8322197 w 9626278"/>
              <a:gd name="connsiteY195" fmla="*/ 100317 h 706059"/>
              <a:gd name="connsiteX196" fmla="*/ 8345347 w 9626278"/>
              <a:gd name="connsiteY196" fmla="*/ 92600 h 706059"/>
              <a:gd name="connsiteX197" fmla="*/ 8360780 w 9626278"/>
              <a:gd name="connsiteY197" fmla="*/ 88742 h 706059"/>
              <a:gd name="connsiteX198" fmla="*/ 8457235 w 9626278"/>
              <a:gd name="connsiteY198" fmla="*/ 81026 h 706059"/>
              <a:gd name="connsiteX199" fmla="*/ 8484243 w 9626278"/>
              <a:gd name="connsiteY199" fmla="*/ 81026 h 706059"/>
              <a:gd name="connsiteX200" fmla="*/ 8561407 w 9626278"/>
              <a:gd name="connsiteY200" fmla="*/ 77168 h 706059"/>
              <a:gd name="connsiteX201" fmla="*/ 8626997 w 9626278"/>
              <a:gd name="connsiteY201" fmla="*/ 65593 h 706059"/>
              <a:gd name="connsiteX202" fmla="*/ 8673296 w 9626278"/>
              <a:gd name="connsiteY202" fmla="*/ 57876 h 706059"/>
              <a:gd name="connsiteX203" fmla="*/ 8831483 w 9626278"/>
              <a:gd name="connsiteY203" fmla="*/ 54018 h 706059"/>
              <a:gd name="connsiteX204" fmla="*/ 8954947 w 9626278"/>
              <a:gd name="connsiteY204" fmla="*/ 57876 h 706059"/>
              <a:gd name="connsiteX205" fmla="*/ 9070693 w 9626278"/>
              <a:gd name="connsiteY205" fmla="*/ 50160 h 706059"/>
              <a:gd name="connsiteX206" fmla="*/ 9205731 w 9626278"/>
              <a:gd name="connsiteY206" fmla="*/ 54018 h 706059"/>
              <a:gd name="connsiteX207" fmla="*/ 9232739 w 9626278"/>
              <a:gd name="connsiteY207" fmla="*/ 57876 h 706059"/>
              <a:gd name="connsiteX208" fmla="*/ 9298329 w 9626278"/>
              <a:gd name="connsiteY208" fmla="*/ 50160 h 706059"/>
              <a:gd name="connsiteX209" fmla="*/ 9333053 w 9626278"/>
              <a:gd name="connsiteY209" fmla="*/ 30869 h 706059"/>
              <a:gd name="connsiteX210" fmla="*/ 9344628 w 9626278"/>
              <a:gd name="connsiteY210" fmla="*/ 23152 h 706059"/>
              <a:gd name="connsiteX211" fmla="*/ 9433367 w 9626278"/>
              <a:gd name="connsiteY211" fmla="*/ 23152 h 706059"/>
              <a:gd name="connsiteX212" fmla="*/ 9460375 w 9626278"/>
              <a:gd name="connsiteY212" fmla="*/ 23152 h 706059"/>
              <a:gd name="connsiteX213" fmla="*/ 9479666 w 9626278"/>
              <a:gd name="connsiteY213" fmla="*/ 7719 h 706059"/>
              <a:gd name="connsiteX214" fmla="*/ 9518248 w 9626278"/>
              <a:gd name="connsiteY214" fmla="*/ 3861 h 706059"/>
              <a:gd name="connsiteX215" fmla="*/ 9626278 w 9626278"/>
              <a:gd name="connsiteY215"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03048 w 9626278"/>
              <a:gd name="connsiteY43" fmla="*/ 466849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45711 w 9626278"/>
              <a:gd name="connsiteY58" fmla="*/ 428266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78109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56253 w 9626278"/>
              <a:gd name="connsiteY82" fmla="*/ 362676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38531 w 9626278"/>
              <a:gd name="connsiteY95" fmla="*/ 281654 h 706059"/>
              <a:gd name="connsiteX96" fmla="*/ 4946248 w 9626278"/>
              <a:gd name="connsiteY96" fmla="*/ 300945 h 706059"/>
              <a:gd name="connsiteX97" fmla="*/ 4961681 w 9626278"/>
              <a:gd name="connsiteY97" fmla="*/ 312519 h 706059"/>
              <a:gd name="connsiteX98" fmla="*/ 4977114 w 9626278"/>
              <a:gd name="connsiteY98" fmla="*/ 316378 h 706059"/>
              <a:gd name="connsiteX99" fmla="*/ 4984830 w 9626278"/>
              <a:gd name="connsiteY99" fmla="*/ 327952 h 706059"/>
              <a:gd name="connsiteX100" fmla="*/ 4988688 w 9626278"/>
              <a:gd name="connsiteY100" fmla="*/ 339527 h 706059"/>
              <a:gd name="connsiteX101" fmla="*/ 4996405 w 9626278"/>
              <a:gd name="connsiteY101" fmla="*/ 347243 h 706059"/>
              <a:gd name="connsiteX102" fmla="*/ 5015696 w 9626278"/>
              <a:gd name="connsiteY102" fmla="*/ 343385 h 706059"/>
              <a:gd name="connsiteX103" fmla="*/ 5011838 w 9626278"/>
              <a:gd name="connsiteY103" fmla="*/ 331811 h 706059"/>
              <a:gd name="connsiteX104" fmla="*/ 5050420 w 9626278"/>
              <a:gd name="connsiteY104" fmla="*/ 335669 h 706059"/>
              <a:gd name="connsiteX105" fmla="*/ 5081286 w 9626278"/>
              <a:gd name="connsiteY105" fmla="*/ 331811 h 706059"/>
              <a:gd name="connsiteX106" fmla="*/ 5100577 w 9626278"/>
              <a:gd name="connsiteY106" fmla="*/ 335669 h 706059"/>
              <a:gd name="connsiteX107" fmla="*/ 5150734 w 9626278"/>
              <a:gd name="connsiteY107" fmla="*/ 339527 h 706059"/>
              <a:gd name="connsiteX108" fmla="*/ 5162309 w 9626278"/>
              <a:gd name="connsiteY108" fmla="*/ 331811 h 706059"/>
              <a:gd name="connsiteX109" fmla="*/ 5170025 w 9626278"/>
              <a:gd name="connsiteY109" fmla="*/ 324094 h 706059"/>
              <a:gd name="connsiteX110" fmla="*/ 5220182 w 9626278"/>
              <a:gd name="connsiteY110" fmla="*/ 320236 h 706059"/>
              <a:gd name="connsiteX111" fmla="*/ 5285772 w 9626278"/>
              <a:gd name="connsiteY111" fmla="*/ 312519 h 706059"/>
              <a:gd name="connsiteX112" fmla="*/ 5316638 w 9626278"/>
              <a:gd name="connsiteY112" fmla="*/ 316378 h 706059"/>
              <a:gd name="connsiteX113" fmla="*/ 5347504 w 9626278"/>
              <a:gd name="connsiteY113" fmla="*/ 308661 h 706059"/>
              <a:gd name="connsiteX114" fmla="*/ 5359078 w 9626278"/>
              <a:gd name="connsiteY114" fmla="*/ 300945 h 706059"/>
              <a:gd name="connsiteX115" fmla="*/ 5424668 w 9626278"/>
              <a:gd name="connsiteY115" fmla="*/ 297087 h 706059"/>
              <a:gd name="connsiteX116" fmla="*/ 5513407 w 9626278"/>
              <a:gd name="connsiteY116" fmla="*/ 289370 h 706059"/>
              <a:gd name="connsiteX117" fmla="*/ 5540415 w 9626278"/>
              <a:gd name="connsiteY117" fmla="*/ 293228 h 706059"/>
              <a:gd name="connsiteX118" fmla="*/ 5578997 w 9626278"/>
              <a:gd name="connsiteY118" fmla="*/ 289370 h 706059"/>
              <a:gd name="connsiteX119" fmla="*/ 5606005 w 9626278"/>
              <a:gd name="connsiteY119" fmla="*/ 285512 h 706059"/>
              <a:gd name="connsiteX120" fmla="*/ 5640729 w 9626278"/>
              <a:gd name="connsiteY120" fmla="*/ 281654 h 706059"/>
              <a:gd name="connsiteX121" fmla="*/ 5721752 w 9626278"/>
              <a:gd name="connsiteY121" fmla="*/ 285512 h 706059"/>
              <a:gd name="connsiteX122" fmla="*/ 5733326 w 9626278"/>
              <a:gd name="connsiteY122" fmla="*/ 266221 h 706059"/>
              <a:gd name="connsiteX123" fmla="*/ 5748759 w 9626278"/>
              <a:gd name="connsiteY123" fmla="*/ 262362 h 706059"/>
              <a:gd name="connsiteX124" fmla="*/ 5795058 w 9626278"/>
              <a:gd name="connsiteY124" fmla="*/ 266221 h 706059"/>
              <a:gd name="connsiteX125" fmla="*/ 5841357 w 9626278"/>
              <a:gd name="connsiteY125" fmla="*/ 266221 h 706059"/>
              <a:gd name="connsiteX126" fmla="*/ 5922380 w 9626278"/>
              <a:gd name="connsiteY126" fmla="*/ 273937 h 706059"/>
              <a:gd name="connsiteX127" fmla="*/ 5937812 w 9626278"/>
              <a:gd name="connsiteY127" fmla="*/ 277795 h 706059"/>
              <a:gd name="connsiteX128" fmla="*/ 5984111 w 9626278"/>
              <a:gd name="connsiteY128" fmla="*/ 273937 h 706059"/>
              <a:gd name="connsiteX129" fmla="*/ 6007261 w 9626278"/>
              <a:gd name="connsiteY129" fmla="*/ 266221 h 706059"/>
              <a:gd name="connsiteX130" fmla="*/ 6022693 w 9626278"/>
              <a:gd name="connsiteY130" fmla="*/ 262362 h 706059"/>
              <a:gd name="connsiteX131" fmla="*/ 6034268 w 9626278"/>
              <a:gd name="connsiteY131" fmla="*/ 258504 h 706059"/>
              <a:gd name="connsiteX132" fmla="*/ 6177023 w 9626278"/>
              <a:gd name="connsiteY132" fmla="*/ 254646 h 706059"/>
              <a:gd name="connsiteX133" fmla="*/ 6211747 w 9626278"/>
              <a:gd name="connsiteY133" fmla="*/ 250788 h 706059"/>
              <a:gd name="connsiteX134" fmla="*/ 6234896 w 9626278"/>
              <a:gd name="connsiteY134" fmla="*/ 243071 h 706059"/>
              <a:gd name="connsiteX135" fmla="*/ 6265762 w 9626278"/>
              <a:gd name="connsiteY135" fmla="*/ 235355 h 706059"/>
              <a:gd name="connsiteX136" fmla="*/ 6288911 w 9626278"/>
              <a:gd name="connsiteY136" fmla="*/ 239213 h 706059"/>
              <a:gd name="connsiteX137" fmla="*/ 6300486 w 9626278"/>
              <a:gd name="connsiteY137" fmla="*/ 243071 h 706059"/>
              <a:gd name="connsiteX138" fmla="*/ 6323635 w 9626278"/>
              <a:gd name="connsiteY138" fmla="*/ 246930 h 706059"/>
              <a:gd name="connsiteX139" fmla="*/ 6393083 w 9626278"/>
              <a:gd name="connsiteY139" fmla="*/ 243071 h 706059"/>
              <a:gd name="connsiteX140" fmla="*/ 6420091 w 9626278"/>
              <a:gd name="connsiteY140" fmla="*/ 246930 h 706059"/>
              <a:gd name="connsiteX141" fmla="*/ 6466390 w 9626278"/>
              <a:gd name="connsiteY141" fmla="*/ 250788 h 706059"/>
              <a:gd name="connsiteX142" fmla="*/ 6508830 w 9626278"/>
              <a:gd name="connsiteY142" fmla="*/ 246930 h 706059"/>
              <a:gd name="connsiteX143" fmla="*/ 6470248 w 9626278"/>
              <a:gd name="connsiteY143" fmla="*/ 243071 h 706059"/>
              <a:gd name="connsiteX144" fmla="*/ 6443240 w 9626278"/>
              <a:gd name="connsiteY144" fmla="*/ 239213 h 706059"/>
              <a:gd name="connsiteX145" fmla="*/ 6477964 w 9626278"/>
              <a:gd name="connsiteY145" fmla="*/ 239213 h 706059"/>
              <a:gd name="connsiteX146" fmla="*/ 6512688 w 9626278"/>
              <a:gd name="connsiteY146" fmla="*/ 235355 h 706059"/>
              <a:gd name="connsiteX147" fmla="*/ 6574420 w 9626278"/>
              <a:gd name="connsiteY147" fmla="*/ 239213 h 706059"/>
              <a:gd name="connsiteX148" fmla="*/ 6605286 w 9626278"/>
              <a:gd name="connsiteY148" fmla="*/ 243071 h 706059"/>
              <a:gd name="connsiteX149" fmla="*/ 6647726 w 9626278"/>
              <a:gd name="connsiteY149" fmla="*/ 239213 h 706059"/>
              <a:gd name="connsiteX150" fmla="*/ 6736466 w 9626278"/>
              <a:gd name="connsiteY150" fmla="*/ 235355 h 706059"/>
              <a:gd name="connsiteX151" fmla="*/ 6748040 w 9626278"/>
              <a:gd name="connsiteY151" fmla="*/ 231497 h 706059"/>
              <a:gd name="connsiteX152" fmla="*/ 6763473 w 9626278"/>
              <a:gd name="connsiteY152" fmla="*/ 223780 h 706059"/>
              <a:gd name="connsiteX153" fmla="*/ 6825205 w 9626278"/>
              <a:gd name="connsiteY153" fmla="*/ 219922 h 706059"/>
              <a:gd name="connsiteX154" fmla="*/ 6859929 w 9626278"/>
              <a:gd name="connsiteY154" fmla="*/ 212206 h 706059"/>
              <a:gd name="connsiteX155" fmla="*/ 6883078 w 9626278"/>
              <a:gd name="connsiteY155" fmla="*/ 204489 h 706059"/>
              <a:gd name="connsiteX156" fmla="*/ 7002683 w 9626278"/>
              <a:gd name="connsiteY156" fmla="*/ 204489 h 706059"/>
              <a:gd name="connsiteX157" fmla="*/ 7014258 w 9626278"/>
              <a:gd name="connsiteY157" fmla="*/ 196773 h 706059"/>
              <a:gd name="connsiteX158" fmla="*/ 7041266 w 9626278"/>
              <a:gd name="connsiteY158" fmla="*/ 185198 h 706059"/>
              <a:gd name="connsiteX159" fmla="*/ 7126147 w 9626278"/>
              <a:gd name="connsiteY159" fmla="*/ 181340 h 706059"/>
              <a:gd name="connsiteX160" fmla="*/ 7168587 w 9626278"/>
              <a:gd name="connsiteY160" fmla="*/ 169765 h 706059"/>
              <a:gd name="connsiteX161" fmla="*/ 7184020 w 9626278"/>
              <a:gd name="connsiteY161" fmla="*/ 165907 h 706059"/>
              <a:gd name="connsiteX162" fmla="*/ 7218744 w 9626278"/>
              <a:gd name="connsiteY162" fmla="*/ 162049 h 706059"/>
              <a:gd name="connsiteX163" fmla="*/ 7230319 w 9626278"/>
              <a:gd name="connsiteY163" fmla="*/ 158190 h 706059"/>
              <a:gd name="connsiteX164" fmla="*/ 7241893 w 9626278"/>
              <a:gd name="connsiteY164" fmla="*/ 150474 h 706059"/>
              <a:gd name="connsiteX165" fmla="*/ 7322916 w 9626278"/>
              <a:gd name="connsiteY165" fmla="*/ 142757 h 706059"/>
              <a:gd name="connsiteX166" fmla="*/ 7403939 w 9626278"/>
              <a:gd name="connsiteY166" fmla="*/ 146616 h 706059"/>
              <a:gd name="connsiteX167" fmla="*/ 7596850 w 9626278"/>
              <a:gd name="connsiteY167" fmla="*/ 154332 h 706059"/>
              <a:gd name="connsiteX168" fmla="*/ 7643149 w 9626278"/>
              <a:gd name="connsiteY168" fmla="*/ 150474 h 706059"/>
              <a:gd name="connsiteX169" fmla="*/ 7658582 w 9626278"/>
              <a:gd name="connsiteY169" fmla="*/ 146616 h 706059"/>
              <a:gd name="connsiteX170" fmla="*/ 7666299 w 9626278"/>
              <a:gd name="connsiteY170" fmla="*/ 138899 h 706059"/>
              <a:gd name="connsiteX171" fmla="*/ 7674015 w 9626278"/>
              <a:gd name="connsiteY171" fmla="*/ 111892 h 706059"/>
              <a:gd name="connsiteX172" fmla="*/ 7689448 w 9626278"/>
              <a:gd name="connsiteY172" fmla="*/ 92600 h 706059"/>
              <a:gd name="connsiteX173" fmla="*/ 7697164 w 9626278"/>
              <a:gd name="connsiteY173" fmla="*/ 119608 h 706059"/>
              <a:gd name="connsiteX174" fmla="*/ 7693306 w 9626278"/>
              <a:gd name="connsiteY174" fmla="*/ 135041 h 706059"/>
              <a:gd name="connsiteX175" fmla="*/ 7697164 w 9626278"/>
              <a:gd name="connsiteY175" fmla="*/ 146616 h 706059"/>
              <a:gd name="connsiteX176" fmla="*/ 7708739 w 9626278"/>
              <a:gd name="connsiteY176" fmla="*/ 154332 h 706059"/>
              <a:gd name="connsiteX177" fmla="*/ 7735747 w 9626278"/>
              <a:gd name="connsiteY177" fmla="*/ 146616 h 706059"/>
              <a:gd name="connsiteX178" fmla="*/ 7743463 w 9626278"/>
              <a:gd name="connsiteY178" fmla="*/ 138899 h 706059"/>
              <a:gd name="connsiteX179" fmla="*/ 7735747 w 9626278"/>
              <a:gd name="connsiteY179" fmla="*/ 127324 h 706059"/>
              <a:gd name="connsiteX180" fmla="*/ 7812911 w 9626278"/>
              <a:gd name="connsiteY180" fmla="*/ 131183 h 706059"/>
              <a:gd name="connsiteX181" fmla="*/ 7882359 w 9626278"/>
              <a:gd name="connsiteY181" fmla="*/ 127324 h 706059"/>
              <a:gd name="connsiteX182" fmla="*/ 7890076 w 9626278"/>
              <a:gd name="connsiteY182" fmla="*/ 119608 h 706059"/>
              <a:gd name="connsiteX183" fmla="*/ 7959524 w 9626278"/>
              <a:gd name="connsiteY183" fmla="*/ 123466 h 706059"/>
              <a:gd name="connsiteX184" fmla="*/ 7963382 w 9626278"/>
              <a:gd name="connsiteY184" fmla="*/ 108033 h 706059"/>
              <a:gd name="connsiteX185" fmla="*/ 8013539 w 9626278"/>
              <a:gd name="connsiteY185" fmla="*/ 111892 h 706059"/>
              <a:gd name="connsiteX186" fmla="*/ 8028972 w 9626278"/>
              <a:gd name="connsiteY186" fmla="*/ 108033 h 706059"/>
              <a:gd name="connsiteX187" fmla="*/ 8063696 w 9626278"/>
              <a:gd name="connsiteY187" fmla="*/ 100317 h 706059"/>
              <a:gd name="connsiteX188" fmla="*/ 8079129 w 9626278"/>
              <a:gd name="connsiteY188" fmla="*/ 104175 h 706059"/>
              <a:gd name="connsiteX189" fmla="*/ 8090704 w 9626278"/>
              <a:gd name="connsiteY189" fmla="*/ 108033 h 706059"/>
              <a:gd name="connsiteX190" fmla="*/ 8144719 w 9626278"/>
              <a:gd name="connsiteY190" fmla="*/ 104175 h 706059"/>
              <a:gd name="connsiteX191" fmla="*/ 8221883 w 9626278"/>
              <a:gd name="connsiteY191" fmla="*/ 96459 h 706059"/>
              <a:gd name="connsiteX192" fmla="*/ 8248891 w 9626278"/>
              <a:gd name="connsiteY192" fmla="*/ 92600 h 706059"/>
              <a:gd name="connsiteX193" fmla="*/ 8310623 w 9626278"/>
              <a:gd name="connsiteY193" fmla="*/ 96459 h 706059"/>
              <a:gd name="connsiteX194" fmla="*/ 8322197 w 9626278"/>
              <a:gd name="connsiteY194" fmla="*/ 100317 h 706059"/>
              <a:gd name="connsiteX195" fmla="*/ 8345347 w 9626278"/>
              <a:gd name="connsiteY195" fmla="*/ 92600 h 706059"/>
              <a:gd name="connsiteX196" fmla="*/ 8360780 w 9626278"/>
              <a:gd name="connsiteY196" fmla="*/ 88742 h 706059"/>
              <a:gd name="connsiteX197" fmla="*/ 8457235 w 9626278"/>
              <a:gd name="connsiteY197" fmla="*/ 81026 h 706059"/>
              <a:gd name="connsiteX198" fmla="*/ 8484243 w 9626278"/>
              <a:gd name="connsiteY198" fmla="*/ 81026 h 706059"/>
              <a:gd name="connsiteX199" fmla="*/ 8561407 w 9626278"/>
              <a:gd name="connsiteY199" fmla="*/ 77168 h 706059"/>
              <a:gd name="connsiteX200" fmla="*/ 8626997 w 9626278"/>
              <a:gd name="connsiteY200" fmla="*/ 65593 h 706059"/>
              <a:gd name="connsiteX201" fmla="*/ 8673296 w 9626278"/>
              <a:gd name="connsiteY201" fmla="*/ 57876 h 706059"/>
              <a:gd name="connsiteX202" fmla="*/ 8831483 w 9626278"/>
              <a:gd name="connsiteY202" fmla="*/ 54018 h 706059"/>
              <a:gd name="connsiteX203" fmla="*/ 8954947 w 9626278"/>
              <a:gd name="connsiteY203" fmla="*/ 57876 h 706059"/>
              <a:gd name="connsiteX204" fmla="*/ 9070693 w 9626278"/>
              <a:gd name="connsiteY204" fmla="*/ 50160 h 706059"/>
              <a:gd name="connsiteX205" fmla="*/ 9205731 w 9626278"/>
              <a:gd name="connsiteY205" fmla="*/ 54018 h 706059"/>
              <a:gd name="connsiteX206" fmla="*/ 9232739 w 9626278"/>
              <a:gd name="connsiteY206" fmla="*/ 57876 h 706059"/>
              <a:gd name="connsiteX207" fmla="*/ 9298329 w 9626278"/>
              <a:gd name="connsiteY207" fmla="*/ 50160 h 706059"/>
              <a:gd name="connsiteX208" fmla="*/ 9333053 w 9626278"/>
              <a:gd name="connsiteY208" fmla="*/ 30869 h 706059"/>
              <a:gd name="connsiteX209" fmla="*/ 9344628 w 9626278"/>
              <a:gd name="connsiteY209" fmla="*/ 23152 h 706059"/>
              <a:gd name="connsiteX210" fmla="*/ 9433367 w 9626278"/>
              <a:gd name="connsiteY210" fmla="*/ 23152 h 706059"/>
              <a:gd name="connsiteX211" fmla="*/ 9460375 w 9626278"/>
              <a:gd name="connsiteY211" fmla="*/ 23152 h 706059"/>
              <a:gd name="connsiteX212" fmla="*/ 9479666 w 9626278"/>
              <a:gd name="connsiteY212" fmla="*/ 7719 h 706059"/>
              <a:gd name="connsiteX213" fmla="*/ 9518248 w 9626278"/>
              <a:gd name="connsiteY213" fmla="*/ 3861 h 706059"/>
              <a:gd name="connsiteX214" fmla="*/ 9626278 w 9626278"/>
              <a:gd name="connsiteY214"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03048 w 9626278"/>
              <a:gd name="connsiteY43" fmla="*/ 466849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45711 w 9626278"/>
              <a:gd name="connsiteY58" fmla="*/ 428266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78109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56253 w 9626278"/>
              <a:gd name="connsiteY82" fmla="*/ 362676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46248 w 9626278"/>
              <a:gd name="connsiteY95" fmla="*/ 300945 h 706059"/>
              <a:gd name="connsiteX96" fmla="*/ 4961681 w 9626278"/>
              <a:gd name="connsiteY96" fmla="*/ 312519 h 706059"/>
              <a:gd name="connsiteX97" fmla="*/ 4977114 w 9626278"/>
              <a:gd name="connsiteY97" fmla="*/ 316378 h 706059"/>
              <a:gd name="connsiteX98" fmla="*/ 4984830 w 9626278"/>
              <a:gd name="connsiteY98" fmla="*/ 327952 h 706059"/>
              <a:gd name="connsiteX99" fmla="*/ 4988688 w 9626278"/>
              <a:gd name="connsiteY99" fmla="*/ 339527 h 706059"/>
              <a:gd name="connsiteX100" fmla="*/ 4996405 w 9626278"/>
              <a:gd name="connsiteY100" fmla="*/ 347243 h 706059"/>
              <a:gd name="connsiteX101" fmla="*/ 5015696 w 9626278"/>
              <a:gd name="connsiteY101" fmla="*/ 343385 h 706059"/>
              <a:gd name="connsiteX102" fmla="*/ 5011838 w 9626278"/>
              <a:gd name="connsiteY102" fmla="*/ 331811 h 706059"/>
              <a:gd name="connsiteX103" fmla="*/ 5050420 w 9626278"/>
              <a:gd name="connsiteY103" fmla="*/ 335669 h 706059"/>
              <a:gd name="connsiteX104" fmla="*/ 5081286 w 9626278"/>
              <a:gd name="connsiteY104" fmla="*/ 331811 h 706059"/>
              <a:gd name="connsiteX105" fmla="*/ 5100577 w 9626278"/>
              <a:gd name="connsiteY105" fmla="*/ 335669 h 706059"/>
              <a:gd name="connsiteX106" fmla="*/ 5150734 w 9626278"/>
              <a:gd name="connsiteY106" fmla="*/ 339527 h 706059"/>
              <a:gd name="connsiteX107" fmla="*/ 5162309 w 9626278"/>
              <a:gd name="connsiteY107" fmla="*/ 331811 h 706059"/>
              <a:gd name="connsiteX108" fmla="*/ 5170025 w 9626278"/>
              <a:gd name="connsiteY108" fmla="*/ 324094 h 706059"/>
              <a:gd name="connsiteX109" fmla="*/ 5220182 w 9626278"/>
              <a:gd name="connsiteY109" fmla="*/ 320236 h 706059"/>
              <a:gd name="connsiteX110" fmla="*/ 5285772 w 9626278"/>
              <a:gd name="connsiteY110" fmla="*/ 312519 h 706059"/>
              <a:gd name="connsiteX111" fmla="*/ 5316638 w 9626278"/>
              <a:gd name="connsiteY111" fmla="*/ 316378 h 706059"/>
              <a:gd name="connsiteX112" fmla="*/ 5347504 w 9626278"/>
              <a:gd name="connsiteY112" fmla="*/ 308661 h 706059"/>
              <a:gd name="connsiteX113" fmla="*/ 5359078 w 9626278"/>
              <a:gd name="connsiteY113" fmla="*/ 300945 h 706059"/>
              <a:gd name="connsiteX114" fmla="*/ 5424668 w 9626278"/>
              <a:gd name="connsiteY114" fmla="*/ 297087 h 706059"/>
              <a:gd name="connsiteX115" fmla="*/ 5513407 w 9626278"/>
              <a:gd name="connsiteY115" fmla="*/ 289370 h 706059"/>
              <a:gd name="connsiteX116" fmla="*/ 5540415 w 9626278"/>
              <a:gd name="connsiteY116" fmla="*/ 293228 h 706059"/>
              <a:gd name="connsiteX117" fmla="*/ 5578997 w 9626278"/>
              <a:gd name="connsiteY117" fmla="*/ 289370 h 706059"/>
              <a:gd name="connsiteX118" fmla="*/ 5606005 w 9626278"/>
              <a:gd name="connsiteY118" fmla="*/ 285512 h 706059"/>
              <a:gd name="connsiteX119" fmla="*/ 5640729 w 9626278"/>
              <a:gd name="connsiteY119" fmla="*/ 281654 h 706059"/>
              <a:gd name="connsiteX120" fmla="*/ 5721752 w 9626278"/>
              <a:gd name="connsiteY120" fmla="*/ 285512 h 706059"/>
              <a:gd name="connsiteX121" fmla="*/ 5733326 w 9626278"/>
              <a:gd name="connsiteY121" fmla="*/ 266221 h 706059"/>
              <a:gd name="connsiteX122" fmla="*/ 5748759 w 9626278"/>
              <a:gd name="connsiteY122" fmla="*/ 262362 h 706059"/>
              <a:gd name="connsiteX123" fmla="*/ 5795058 w 9626278"/>
              <a:gd name="connsiteY123" fmla="*/ 266221 h 706059"/>
              <a:gd name="connsiteX124" fmla="*/ 5841357 w 9626278"/>
              <a:gd name="connsiteY124" fmla="*/ 266221 h 706059"/>
              <a:gd name="connsiteX125" fmla="*/ 5922380 w 9626278"/>
              <a:gd name="connsiteY125" fmla="*/ 273937 h 706059"/>
              <a:gd name="connsiteX126" fmla="*/ 5937812 w 9626278"/>
              <a:gd name="connsiteY126" fmla="*/ 277795 h 706059"/>
              <a:gd name="connsiteX127" fmla="*/ 5984111 w 9626278"/>
              <a:gd name="connsiteY127" fmla="*/ 273937 h 706059"/>
              <a:gd name="connsiteX128" fmla="*/ 6007261 w 9626278"/>
              <a:gd name="connsiteY128" fmla="*/ 266221 h 706059"/>
              <a:gd name="connsiteX129" fmla="*/ 6022693 w 9626278"/>
              <a:gd name="connsiteY129" fmla="*/ 262362 h 706059"/>
              <a:gd name="connsiteX130" fmla="*/ 6034268 w 9626278"/>
              <a:gd name="connsiteY130" fmla="*/ 258504 h 706059"/>
              <a:gd name="connsiteX131" fmla="*/ 6177023 w 9626278"/>
              <a:gd name="connsiteY131" fmla="*/ 254646 h 706059"/>
              <a:gd name="connsiteX132" fmla="*/ 6211747 w 9626278"/>
              <a:gd name="connsiteY132" fmla="*/ 250788 h 706059"/>
              <a:gd name="connsiteX133" fmla="*/ 6234896 w 9626278"/>
              <a:gd name="connsiteY133" fmla="*/ 243071 h 706059"/>
              <a:gd name="connsiteX134" fmla="*/ 6265762 w 9626278"/>
              <a:gd name="connsiteY134" fmla="*/ 235355 h 706059"/>
              <a:gd name="connsiteX135" fmla="*/ 6288911 w 9626278"/>
              <a:gd name="connsiteY135" fmla="*/ 239213 h 706059"/>
              <a:gd name="connsiteX136" fmla="*/ 6300486 w 9626278"/>
              <a:gd name="connsiteY136" fmla="*/ 243071 h 706059"/>
              <a:gd name="connsiteX137" fmla="*/ 6323635 w 9626278"/>
              <a:gd name="connsiteY137" fmla="*/ 246930 h 706059"/>
              <a:gd name="connsiteX138" fmla="*/ 6393083 w 9626278"/>
              <a:gd name="connsiteY138" fmla="*/ 243071 h 706059"/>
              <a:gd name="connsiteX139" fmla="*/ 6420091 w 9626278"/>
              <a:gd name="connsiteY139" fmla="*/ 246930 h 706059"/>
              <a:gd name="connsiteX140" fmla="*/ 6466390 w 9626278"/>
              <a:gd name="connsiteY140" fmla="*/ 250788 h 706059"/>
              <a:gd name="connsiteX141" fmla="*/ 6508830 w 9626278"/>
              <a:gd name="connsiteY141" fmla="*/ 246930 h 706059"/>
              <a:gd name="connsiteX142" fmla="*/ 6470248 w 9626278"/>
              <a:gd name="connsiteY142" fmla="*/ 243071 h 706059"/>
              <a:gd name="connsiteX143" fmla="*/ 6443240 w 9626278"/>
              <a:gd name="connsiteY143" fmla="*/ 239213 h 706059"/>
              <a:gd name="connsiteX144" fmla="*/ 6477964 w 9626278"/>
              <a:gd name="connsiteY144" fmla="*/ 239213 h 706059"/>
              <a:gd name="connsiteX145" fmla="*/ 6512688 w 9626278"/>
              <a:gd name="connsiteY145" fmla="*/ 235355 h 706059"/>
              <a:gd name="connsiteX146" fmla="*/ 6574420 w 9626278"/>
              <a:gd name="connsiteY146" fmla="*/ 239213 h 706059"/>
              <a:gd name="connsiteX147" fmla="*/ 6605286 w 9626278"/>
              <a:gd name="connsiteY147" fmla="*/ 243071 h 706059"/>
              <a:gd name="connsiteX148" fmla="*/ 6647726 w 9626278"/>
              <a:gd name="connsiteY148" fmla="*/ 239213 h 706059"/>
              <a:gd name="connsiteX149" fmla="*/ 6736466 w 9626278"/>
              <a:gd name="connsiteY149" fmla="*/ 235355 h 706059"/>
              <a:gd name="connsiteX150" fmla="*/ 6748040 w 9626278"/>
              <a:gd name="connsiteY150" fmla="*/ 231497 h 706059"/>
              <a:gd name="connsiteX151" fmla="*/ 6763473 w 9626278"/>
              <a:gd name="connsiteY151" fmla="*/ 223780 h 706059"/>
              <a:gd name="connsiteX152" fmla="*/ 6825205 w 9626278"/>
              <a:gd name="connsiteY152" fmla="*/ 219922 h 706059"/>
              <a:gd name="connsiteX153" fmla="*/ 6859929 w 9626278"/>
              <a:gd name="connsiteY153" fmla="*/ 212206 h 706059"/>
              <a:gd name="connsiteX154" fmla="*/ 6883078 w 9626278"/>
              <a:gd name="connsiteY154" fmla="*/ 204489 h 706059"/>
              <a:gd name="connsiteX155" fmla="*/ 7002683 w 9626278"/>
              <a:gd name="connsiteY155" fmla="*/ 204489 h 706059"/>
              <a:gd name="connsiteX156" fmla="*/ 7014258 w 9626278"/>
              <a:gd name="connsiteY156" fmla="*/ 196773 h 706059"/>
              <a:gd name="connsiteX157" fmla="*/ 7041266 w 9626278"/>
              <a:gd name="connsiteY157" fmla="*/ 185198 h 706059"/>
              <a:gd name="connsiteX158" fmla="*/ 7126147 w 9626278"/>
              <a:gd name="connsiteY158" fmla="*/ 181340 h 706059"/>
              <a:gd name="connsiteX159" fmla="*/ 7168587 w 9626278"/>
              <a:gd name="connsiteY159" fmla="*/ 169765 h 706059"/>
              <a:gd name="connsiteX160" fmla="*/ 7184020 w 9626278"/>
              <a:gd name="connsiteY160" fmla="*/ 165907 h 706059"/>
              <a:gd name="connsiteX161" fmla="*/ 7218744 w 9626278"/>
              <a:gd name="connsiteY161" fmla="*/ 162049 h 706059"/>
              <a:gd name="connsiteX162" fmla="*/ 7230319 w 9626278"/>
              <a:gd name="connsiteY162" fmla="*/ 158190 h 706059"/>
              <a:gd name="connsiteX163" fmla="*/ 7241893 w 9626278"/>
              <a:gd name="connsiteY163" fmla="*/ 150474 h 706059"/>
              <a:gd name="connsiteX164" fmla="*/ 7322916 w 9626278"/>
              <a:gd name="connsiteY164" fmla="*/ 142757 h 706059"/>
              <a:gd name="connsiteX165" fmla="*/ 7403939 w 9626278"/>
              <a:gd name="connsiteY165" fmla="*/ 146616 h 706059"/>
              <a:gd name="connsiteX166" fmla="*/ 7596850 w 9626278"/>
              <a:gd name="connsiteY166" fmla="*/ 154332 h 706059"/>
              <a:gd name="connsiteX167" fmla="*/ 7643149 w 9626278"/>
              <a:gd name="connsiteY167" fmla="*/ 150474 h 706059"/>
              <a:gd name="connsiteX168" fmla="*/ 7658582 w 9626278"/>
              <a:gd name="connsiteY168" fmla="*/ 146616 h 706059"/>
              <a:gd name="connsiteX169" fmla="*/ 7666299 w 9626278"/>
              <a:gd name="connsiteY169" fmla="*/ 138899 h 706059"/>
              <a:gd name="connsiteX170" fmla="*/ 7674015 w 9626278"/>
              <a:gd name="connsiteY170" fmla="*/ 111892 h 706059"/>
              <a:gd name="connsiteX171" fmla="*/ 7689448 w 9626278"/>
              <a:gd name="connsiteY171" fmla="*/ 92600 h 706059"/>
              <a:gd name="connsiteX172" fmla="*/ 7697164 w 9626278"/>
              <a:gd name="connsiteY172" fmla="*/ 119608 h 706059"/>
              <a:gd name="connsiteX173" fmla="*/ 7693306 w 9626278"/>
              <a:gd name="connsiteY173" fmla="*/ 135041 h 706059"/>
              <a:gd name="connsiteX174" fmla="*/ 7697164 w 9626278"/>
              <a:gd name="connsiteY174" fmla="*/ 146616 h 706059"/>
              <a:gd name="connsiteX175" fmla="*/ 7708739 w 9626278"/>
              <a:gd name="connsiteY175" fmla="*/ 154332 h 706059"/>
              <a:gd name="connsiteX176" fmla="*/ 7735747 w 9626278"/>
              <a:gd name="connsiteY176" fmla="*/ 146616 h 706059"/>
              <a:gd name="connsiteX177" fmla="*/ 7743463 w 9626278"/>
              <a:gd name="connsiteY177" fmla="*/ 138899 h 706059"/>
              <a:gd name="connsiteX178" fmla="*/ 7735747 w 9626278"/>
              <a:gd name="connsiteY178" fmla="*/ 127324 h 706059"/>
              <a:gd name="connsiteX179" fmla="*/ 7812911 w 9626278"/>
              <a:gd name="connsiteY179" fmla="*/ 131183 h 706059"/>
              <a:gd name="connsiteX180" fmla="*/ 7882359 w 9626278"/>
              <a:gd name="connsiteY180" fmla="*/ 127324 h 706059"/>
              <a:gd name="connsiteX181" fmla="*/ 7890076 w 9626278"/>
              <a:gd name="connsiteY181" fmla="*/ 119608 h 706059"/>
              <a:gd name="connsiteX182" fmla="*/ 7959524 w 9626278"/>
              <a:gd name="connsiteY182" fmla="*/ 123466 h 706059"/>
              <a:gd name="connsiteX183" fmla="*/ 7963382 w 9626278"/>
              <a:gd name="connsiteY183" fmla="*/ 108033 h 706059"/>
              <a:gd name="connsiteX184" fmla="*/ 8013539 w 9626278"/>
              <a:gd name="connsiteY184" fmla="*/ 111892 h 706059"/>
              <a:gd name="connsiteX185" fmla="*/ 8028972 w 9626278"/>
              <a:gd name="connsiteY185" fmla="*/ 108033 h 706059"/>
              <a:gd name="connsiteX186" fmla="*/ 8063696 w 9626278"/>
              <a:gd name="connsiteY186" fmla="*/ 100317 h 706059"/>
              <a:gd name="connsiteX187" fmla="*/ 8079129 w 9626278"/>
              <a:gd name="connsiteY187" fmla="*/ 104175 h 706059"/>
              <a:gd name="connsiteX188" fmla="*/ 8090704 w 9626278"/>
              <a:gd name="connsiteY188" fmla="*/ 108033 h 706059"/>
              <a:gd name="connsiteX189" fmla="*/ 8144719 w 9626278"/>
              <a:gd name="connsiteY189" fmla="*/ 104175 h 706059"/>
              <a:gd name="connsiteX190" fmla="*/ 8221883 w 9626278"/>
              <a:gd name="connsiteY190" fmla="*/ 96459 h 706059"/>
              <a:gd name="connsiteX191" fmla="*/ 8248891 w 9626278"/>
              <a:gd name="connsiteY191" fmla="*/ 92600 h 706059"/>
              <a:gd name="connsiteX192" fmla="*/ 8310623 w 9626278"/>
              <a:gd name="connsiteY192" fmla="*/ 96459 h 706059"/>
              <a:gd name="connsiteX193" fmla="*/ 8322197 w 9626278"/>
              <a:gd name="connsiteY193" fmla="*/ 100317 h 706059"/>
              <a:gd name="connsiteX194" fmla="*/ 8345347 w 9626278"/>
              <a:gd name="connsiteY194" fmla="*/ 92600 h 706059"/>
              <a:gd name="connsiteX195" fmla="*/ 8360780 w 9626278"/>
              <a:gd name="connsiteY195" fmla="*/ 88742 h 706059"/>
              <a:gd name="connsiteX196" fmla="*/ 8457235 w 9626278"/>
              <a:gd name="connsiteY196" fmla="*/ 81026 h 706059"/>
              <a:gd name="connsiteX197" fmla="*/ 8484243 w 9626278"/>
              <a:gd name="connsiteY197" fmla="*/ 81026 h 706059"/>
              <a:gd name="connsiteX198" fmla="*/ 8561407 w 9626278"/>
              <a:gd name="connsiteY198" fmla="*/ 77168 h 706059"/>
              <a:gd name="connsiteX199" fmla="*/ 8626997 w 9626278"/>
              <a:gd name="connsiteY199" fmla="*/ 65593 h 706059"/>
              <a:gd name="connsiteX200" fmla="*/ 8673296 w 9626278"/>
              <a:gd name="connsiteY200" fmla="*/ 57876 h 706059"/>
              <a:gd name="connsiteX201" fmla="*/ 8831483 w 9626278"/>
              <a:gd name="connsiteY201" fmla="*/ 54018 h 706059"/>
              <a:gd name="connsiteX202" fmla="*/ 8954947 w 9626278"/>
              <a:gd name="connsiteY202" fmla="*/ 57876 h 706059"/>
              <a:gd name="connsiteX203" fmla="*/ 9070693 w 9626278"/>
              <a:gd name="connsiteY203" fmla="*/ 50160 h 706059"/>
              <a:gd name="connsiteX204" fmla="*/ 9205731 w 9626278"/>
              <a:gd name="connsiteY204" fmla="*/ 54018 h 706059"/>
              <a:gd name="connsiteX205" fmla="*/ 9232739 w 9626278"/>
              <a:gd name="connsiteY205" fmla="*/ 57876 h 706059"/>
              <a:gd name="connsiteX206" fmla="*/ 9298329 w 9626278"/>
              <a:gd name="connsiteY206" fmla="*/ 50160 h 706059"/>
              <a:gd name="connsiteX207" fmla="*/ 9333053 w 9626278"/>
              <a:gd name="connsiteY207" fmla="*/ 30869 h 706059"/>
              <a:gd name="connsiteX208" fmla="*/ 9344628 w 9626278"/>
              <a:gd name="connsiteY208" fmla="*/ 23152 h 706059"/>
              <a:gd name="connsiteX209" fmla="*/ 9433367 w 9626278"/>
              <a:gd name="connsiteY209" fmla="*/ 23152 h 706059"/>
              <a:gd name="connsiteX210" fmla="*/ 9460375 w 9626278"/>
              <a:gd name="connsiteY210" fmla="*/ 23152 h 706059"/>
              <a:gd name="connsiteX211" fmla="*/ 9479666 w 9626278"/>
              <a:gd name="connsiteY211" fmla="*/ 7719 h 706059"/>
              <a:gd name="connsiteX212" fmla="*/ 9518248 w 9626278"/>
              <a:gd name="connsiteY212" fmla="*/ 3861 h 706059"/>
              <a:gd name="connsiteX213" fmla="*/ 9626278 w 9626278"/>
              <a:gd name="connsiteY213"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03048 w 9626278"/>
              <a:gd name="connsiteY43" fmla="*/ 466849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45711 w 9626278"/>
              <a:gd name="connsiteY58" fmla="*/ 428266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78109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56253 w 9626278"/>
              <a:gd name="connsiteY82" fmla="*/ 362676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4988688 w 9626278"/>
              <a:gd name="connsiteY98" fmla="*/ 339527 h 706059"/>
              <a:gd name="connsiteX99" fmla="*/ 4996405 w 9626278"/>
              <a:gd name="connsiteY99" fmla="*/ 347243 h 706059"/>
              <a:gd name="connsiteX100" fmla="*/ 5015696 w 9626278"/>
              <a:gd name="connsiteY100" fmla="*/ 343385 h 706059"/>
              <a:gd name="connsiteX101" fmla="*/ 5011838 w 9626278"/>
              <a:gd name="connsiteY101" fmla="*/ 331811 h 706059"/>
              <a:gd name="connsiteX102" fmla="*/ 5050420 w 9626278"/>
              <a:gd name="connsiteY102" fmla="*/ 335669 h 706059"/>
              <a:gd name="connsiteX103" fmla="*/ 5081286 w 9626278"/>
              <a:gd name="connsiteY103" fmla="*/ 331811 h 706059"/>
              <a:gd name="connsiteX104" fmla="*/ 5100577 w 9626278"/>
              <a:gd name="connsiteY104" fmla="*/ 335669 h 706059"/>
              <a:gd name="connsiteX105" fmla="*/ 5150734 w 9626278"/>
              <a:gd name="connsiteY105" fmla="*/ 339527 h 706059"/>
              <a:gd name="connsiteX106" fmla="*/ 5162309 w 9626278"/>
              <a:gd name="connsiteY106" fmla="*/ 331811 h 706059"/>
              <a:gd name="connsiteX107" fmla="*/ 5170025 w 9626278"/>
              <a:gd name="connsiteY107" fmla="*/ 324094 h 706059"/>
              <a:gd name="connsiteX108" fmla="*/ 5220182 w 9626278"/>
              <a:gd name="connsiteY108" fmla="*/ 320236 h 706059"/>
              <a:gd name="connsiteX109" fmla="*/ 5285772 w 9626278"/>
              <a:gd name="connsiteY109" fmla="*/ 312519 h 706059"/>
              <a:gd name="connsiteX110" fmla="*/ 5316638 w 9626278"/>
              <a:gd name="connsiteY110" fmla="*/ 316378 h 706059"/>
              <a:gd name="connsiteX111" fmla="*/ 5347504 w 9626278"/>
              <a:gd name="connsiteY111" fmla="*/ 308661 h 706059"/>
              <a:gd name="connsiteX112" fmla="*/ 5359078 w 9626278"/>
              <a:gd name="connsiteY112" fmla="*/ 300945 h 706059"/>
              <a:gd name="connsiteX113" fmla="*/ 5424668 w 9626278"/>
              <a:gd name="connsiteY113" fmla="*/ 297087 h 706059"/>
              <a:gd name="connsiteX114" fmla="*/ 5513407 w 9626278"/>
              <a:gd name="connsiteY114" fmla="*/ 289370 h 706059"/>
              <a:gd name="connsiteX115" fmla="*/ 5540415 w 9626278"/>
              <a:gd name="connsiteY115" fmla="*/ 293228 h 706059"/>
              <a:gd name="connsiteX116" fmla="*/ 5578997 w 9626278"/>
              <a:gd name="connsiteY116" fmla="*/ 289370 h 706059"/>
              <a:gd name="connsiteX117" fmla="*/ 5606005 w 9626278"/>
              <a:gd name="connsiteY117" fmla="*/ 285512 h 706059"/>
              <a:gd name="connsiteX118" fmla="*/ 5640729 w 9626278"/>
              <a:gd name="connsiteY118" fmla="*/ 281654 h 706059"/>
              <a:gd name="connsiteX119" fmla="*/ 5721752 w 9626278"/>
              <a:gd name="connsiteY119" fmla="*/ 285512 h 706059"/>
              <a:gd name="connsiteX120" fmla="*/ 5733326 w 9626278"/>
              <a:gd name="connsiteY120" fmla="*/ 266221 h 706059"/>
              <a:gd name="connsiteX121" fmla="*/ 5748759 w 9626278"/>
              <a:gd name="connsiteY121" fmla="*/ 262362 h 706059"/>
              <a:gd name="connsiteX122" fmla="*/ 5795058 w 9626278"/>
              <a:gd name="connsiteY122" fmla="*/ 266221 h 706059"/>
              <a:gd name="connsiteX123" fmla="*/ 5841357 w 9626278"/>
              <a:gd name="connsiteY123" fmla="*/ 266221 h 706059"/>
              <a:gd name="connsiteX124" fmla="*/ 5922380 w 9626278"/>
              <a:gd name="connsiteY124" fmla="*/ 273937 h 706059"/>
              <a:gd name="connsiteX125" fmla="*/ 5937812 w 9626278"/>
              <a:gd name="connsiteY125" fmla="*/ 277795 h 706059"/>
              <a:gd name="connsiteX126" fmla="*/ 5984111 w 9626278"/>
              <a:gd name="connsiteY126" fmla="*/ 273937 h 706059"/>
              <a:gd name="connsiteX127" fmla="*/ 6007261 w 9626278"/>
              <a:gd name="connsiteY127" fmla="*/ 266221 h 706059"/>
              <a:gd name="connsiteX128" fmla="*/ 6022693 w 9626278"/>
              <a:gd name="connsiteY128" fmla="*/ 262362 h 706059"/>
              <a:gd name="connsiteX129" fmla="*/ 6034268 w 9626278"/>
              <a:gd name="connsiteY129" fmla="*/ 258504 h 706059"/>
              <a:gd name="connsiteX130" fmla="*/ 6177023 w 9626278"/>
              <a:gd name="connsiteY130" fmla="*/ 254646 h 706059"/>
              <a:gd name="connsiteX131" fmla="*/ 6211747 w 9626278"/>
              <a:gd name="connsiteY131" fmla="*/ 250788 h 706059"/>
              <a:gd name="connsiteX132" fmla="*/ 6234896 w 9626278"/>
              <a:gd name="connsiteY132" fmla="*/ 243071 h 706059"/>
              <a:gd name="connsiteX133" fmla="*/ 6265762 w 9626278"/>
              <a:gd name="connsiteY133" fmla="*/ 235355 h 706059"/>
              <a:gd name="connsiteX134" fmla="*/ 6288911 w 9626278"/>
              <a:gd name="connsiteY134" fmla="*/ 239213 h 706059"/>
              <a:gd name="connsiteX135" fmla="*/ 6300486 w 9626278"/>
              <a:gd name="connsiteY135" fmla="*/ 243071 h 706059"/>
              <a:gd name="connsiteX136" fmla="*/ 6323635 w 9626278"/>
              <a:gd name="connsiteY136" fmla="*/ 246930 h 706059"/>
              <a:gd name="connsiteX137" fmla="*/ 6393083 w 9626278"/>
              <a:gd name="connsiteY137" fmla="*/ 243071 h 706059"/>
              <a:gd name="connsiteX138" fmla="*/ 6420091 w 9626278"/>
              <a:gd name="connsiteY138" fmla="*/ 246930 h 706059"/>
              <a:gd name="connsiteX139" fmla="*/ 6466390 w 9626278"/>
              <a:gd name="connsiteY139" fmla="*/ 250788 h 706059"/>
              <a:gd name="connsiteX140" fmla="*/ 6508830 w 9626278"/>
              <a:gd name="connsiteY140" fmla="*/ 246930 h 706059"/>
              <a:gd name="connsiteX141" fmla="*/ 6470248 w 9626278"/>
              <a:gd name="connsiteY141" fmla="*/ 243071 h 706059"/>
              <a:gd name="connsiteX142" fmla="*/ 6443240 w 9626278"/>
              <a:gd name="connsiteY142" fmla="*/ 239213 h 706059"/>
              <a:gd name="connsiteX143" fmla="*/ 6477964 w 9626278"/>
              <a:gd name="connsiteY143" fmla="*/ 239213 h 706059"/>
              <a:gd name="connsiteX144" fmla="*/ 6512688 w 9626278"/>
              <a:gd name="connsiteY144" fmla="*/ 235355 h 706059"/>
              <a:gd name="connsiteX145" fmla="*/ 6574420 w 9626278"/>
              <a:gd name="connsiteY145" fmla="*/ 239213 h 706059"/>
              <a:gd name="connsiteX146" fmla="*/ 6605286 w 9626278"/>
              <a:gd name="connsiteY146" fmla="*/ 243071 h 706059"/>
              <a:gd name="connsiteX147" fmla="*/ 6647726 w 9626278"/>
              <a:gd name="connsiteY147" fmla="*/ 239213 h 706059"/>
              <a:gd name="connsiteX148" fmla="*/ 6736466 w 9626278"/>
              <a:gd name="connsiteY148" fmla="*/ 235355 h 706059"/>
              <a:gd name="connsiteX149" fmla="*/ 6748040 w 9626278"/>
              <a:gd name="connsiteY149" fmla="*/ 231497 h 706059"/>
              <a:gd name="connsiteX150" fmla="*/ 6763473 w 9626278"/>
              <a:gd name="connsiteY150" fmla="*/ 223780 h 706059"/>
              <a:gd name="connsiteX151" fmla="*/ 6825205 w 9626278"/>
              <a:gd name="connsiteY151" fmla="*/ 219922 h 706059"/>
              <a:gd name="connsiteX152" fmla="*/ 6859929 w 9626278"/>
              <a:gd name="connsiteY152" fmla="*/ 212206 h 706059"/>
              <a:gd name="connsiteX153" fmla="*/ 6883078 w 9626278"/>
              <a:gd name="connsiteY153" fmla="*/ 204489 h 706059"/>
              <a:gd name="connsiteX154" fmla="*/ 7002683 w 9626278"/>
              <a:gd name="connsiteY154" fmla="*/ 204489 h 706059"/>
              <a:gd name="connsiteX155" fmla="*/ 7014258 w 9626278"/>
              <a:gd name="connsiteY155" fmla="*/ 196773 h 706059"/>
              <a:gd name="connsiteX156" fmla="*/ 7041266 w 9626278"/>
              <a:gd name="connsiteY156" fmla="*/ 185198 h 706059"/>
              <a:gd name="connsiteX157" fmla="*/ 7126147 w 9626278"/>
              <a:gd name="connsiteY157" fmla="*/ 181340 h 706059"/>
              <a:gd name="connsiteX158" fmla="*/ 7168587 w 9626278"/>
              <a:gd name="connsiteY158" fmla="*/ 169765 h 706059"/>
              <a:gd name="connsiteX159" fmla="*/ 7184020 w 9626278"/>
              <a:gd name="connsiteY159" fmla="*/ 165907 h 706059"/>
              <a:gd name="connsiteX160" fmla="*/ 7218744 w 9626278"/>
              <a:gd name="connsiteY160" fmla="*/ 162049 h 706059"/>
              <a:gd name="connsiteX161" fmla="*/ 7230319 w 9626278"/>
              <a:gd name="connsiteY161" fmla="*/ 158190 h 706059"/>
              <a:gd name="connsiteX162" fmla="*/ 7241893 w 9626278"/>
              <a:gd name="connsiteY162" fmla="*/ 150474 h 706059"/>
              <a:gd name="connsiteX163" fmla="*/ 7322916 w 9626278"/>
              <a:gd name="connsiteY163" fmla="*/ 142757 h 706059"/>
              <a:gd name="connsiteX164" fmla="*/ 7403939 w 9626278"/>
              <a:gd name="connsiteY164" fmla="*/ 146616 h 706059"/>
              <a:gd name="connsiteX165" fmla="*/ 7596850 w 9626278"/>
              <a:gd name="connsiteY165" fmla="*/ 154332 h 706059"/>
              <a:gd name="connsiteX166" fmla="*/ 7643149 w 9626278"/>
              <a:gd name="connsiteY166" fmla="*/ 150474 h 706059"/>
              <a:gd name="connsiteX167" fmla="*/ 7658582 w 9626278"/>
              <a:gd name="connsiteY167" fmla="*/ 146616 h 706059"/>
              <a:gd name="connsiteX168" fmla="*/ 7666299 w 9626278"/>
              <a:gd name="connsiteY168" fmla="*/ 138899 h 706059"/>
              <a:gd name="connsiteX169" fmla="*/ 7674015 w 9626278"/>
              <a:gd name="connsiteY169" fmla="*/ 111892 h 706059"/>
              <a:gd name="connsiteX170" fmla="*/ 7689448 w 9626278"/>
              <a:gd name="connsiteY170" fmla="*/ 92600 h 706059"/>
              <a:gd name="connsiteX171" fmla="*/ 7697164 w 9626278"/>
              <a:gd name="connsiteY171" fmla="*/ 119608 h 706059"/>
              <a:gd name="connsiteX172" fmla="*/ 7693306 w 9626278"/>
              <a:gd name="connsiteY172" fmla="*/ 135041 h 706059"/>
              <a:gd name="connsiteX173" fmla="*/ 7697164 w 9626278"/>
              <a:gd name="connsiteY173" fmla="*/ 146616 h 706059"/>
              <a:gd name="connsiteX174" fmla="*/ 7708739 w 9626278"/>
              <a:gd name="connsiteY174" fmla="*/ 154332 h 706059"/>
              <a:gd name="connsiteX175" fmla="*/ 7735747 w 9626278"/>
              <a:gd name="connsiteY175" fmla="*/ 146616 h 706059"/>
              <a:gd name="connsiteX176" fmla="*/ 7743463 w 9626278"/>
              <a:gd name="connsiteY176" fmla="*/ 138899 h 706059"/>
              <a:gd name="connsiteX177" fmla="*/ 7735747 w 9626278"/>
              <a:gd name="connsiteY177" fmla="*/ 127324 h 706059"/>
              <a:gd name="connsiteX178" fmla="*/ 7812911 w 9626278"/>
              <a:gd name="connsiteY178" fmla="*/ 131183 h 706059"/>
              <a:gd name="connsiteX179" fmla="*/ 7882359 w 9626278"/>
              <a:gd name="connsiteY179" fmla="*/ 127324 h 706059"/>
              <a:gd name="connsiteX180" fmla="*/ 7890076 w 9626278"/>
              <a:gd name="connsiteY180" fmla="*/ 119608 h 706059"/>
              <a:gd name="connsiteX181" fmla="*/ 7959524 w 9626278"/>
              <a:gd name="connsiteY181" fmla="*/ 123466 h 706059"/>
              <a:gd name="connsiteX182" fmla="*/ 7963382 w 9626278"/>
              <a:gd name="connsiteY182" fmla="*/ 108033 h 706059"/>
              <a:gd name="connsiteX183" fmla="*/ 8013539 w 9626278"/>
              <a:gd name="connsiteY183" fmla="*/ 111892 h 706059"/>
              <a:gd name="connsiteX184" fmla="*/ 8028972 w 9626278"/>
              <a:gd name="connsiteY184" fmla="*/ 108033 h 706059"/>
              <a:gd name="connsiteX185" fmla="*/ 8063696 w 9626278"/>
              <a:gd name="connsiteY185" fmla="*/ 100317 h 706059"/>
              <a:gd name="connsiteX186" fmla="*/ 8079129 w 9626278"/>
              <a:gd name="connsiteY186" fmla="*/ 104175 h 706059"/>
              <a:gd name="connsiteX187" fmla="*/ 8090704 w 9626278"/>
              <a:gd name="connsiteY187" fmla="*/ 108033 h 706059"/>
              <a:gd name="connsiteX188" fmla="*/ 8144719 w 9626278"/>
              <a:gd name="connsiteY188" fmla="*/ 104175 h 706059"/>
              <a:gd name="connsiteX189" fmla="*/ 8221883 w 9626278"/>
              <a:gd name="connsiteY189" fmla="*/ 96459 h 706059"/>
              <a:gd name="connsiteX190" fmla="*/ 8248891 w 9626278"/>
              <a:gd name="connsiteY190" fmla="*/ 92600 h 706059"/>
              <a:gd name="connsiteX191" fmla="*/ 8310623 w 9626278"/>
              <a:gd name="connsiteY191" fmla="*/ 96459 h 706059"/>
              <a:gd name="connsiteX192" fmla="*/ 8322197 w 9626278"/>
              <a:gd name="connsiteY192" fmla="*/ 100317 h 706059"/>
              <a:gd name="connsiteX193" fmla="*/ 8345347 w 9626278"/>
              <a:gd name="connsiteY193" fmla="*/ 92600 h 706059"/>
              <a:gd name="connsiteX194" fmla="*/ 8360780 w 9626278"/>
              <a:gd name="connsiteY194" fmla="*/ 88742 h 706059"/>
              <a:gd name="connsiteX195" fmla="*/ 8457235 w 9626278"/>
              <a:gd name="connsiteY195" fmla="*/ 81026 h 706059"/>
              <a:gd name="connsiteX196" fmla="*/ 8484243 w 9626278"/>
              <a:gd name="connsiteY196" fmla="*/ 81026 h 706059"/>
              <a:gd name="connsiteX197" fmla="*/ 8561407 w 9626278"/>
              <a:gd name="connsiteY197" fmla="*/ 77168 h 706059"/>
              <a:gd name="connsiteX198" fmla="*/ 8626997 w 9626278"/>
              <a:gd name="connsiteY198" fmla="*/ 65593 h 706059"/>
              <a:gd name="connsiteX199" fmla="*/ 8673296 w 9626278"/>
              <a:gd name="connsiteY199" fmla="*/ 57876 h 706059"/>
              <a:gd name="connsiteX200" fmla="*/ 8831483 w 9626278"/>
              <a:gd name="connsiteY200" fmla="*/ 54018 h 706059"/>
              <a:gd name="connsiteX201" fmla="*/ 8954947 w 9626278"/>
              <a:gd name="connsiteY201" fmla="*/ 57876 h 706059"/>
              <a:gd name="connsiteX202" fmla="*/ 9070693 w 9626278"/>
              <a:gd name="connsiteY202" fmla="*/ 50160 h 706059"/>
              <a:gd name="connsiteX203" fmla="*/ 9205731 w 9626278"/>
              <a:gd name="connsiteY203" fmla="*/ 54018 h 706059"/>
              <a:gd name="connsiteX204" fmla="*/ 9232739 w 9626278"/>
              <a:gd name="connsiteY204" fmla="*/ 57876 h 706059"/>
              <a:gd name="connsiteX205" fmla="*/ 9298329 w 9626278"/>
              <a:gd name="connsiteY205" fmla="*/ 50160 h 706059"/>
              <a:gd name="connsiteX206" fmla="*/ 9333053 w 9626278"/>
              <a:gd name="connsiteY206" fmla="*/ 30869 h 706059"/>
              <a:gd name="connsiteX207" fmla="*/ 9344628 w 9626278"/>
              <a:gd name="connsiteY207" fmla="*/ 23152 h 706059"/>
              <a:gd name="connsiteX208" fmla="*/ 9433367 w 9626278"/>
              <a:gd name="connsiteY208" fmla="*/ 23152 h 706059"/>
              <a:gd name="connsiteX209" fmla="*/ 9460375 w 9626278"/>
              <a:gd name="connsiteY209" fmla="*/ 23152 h 706059"/>
              <a:gd name="connsiteX210" fmla="*/ 9479666 w 9626278"/>
              <a:gd name="connsiteY210" fmla="*/ 7719 h 706059"/>
              <a:gd name="connsiteX211" fmla="*/ 9518248 w 9626278"/>
              <a:gd name="connsiteY211" fmla="*/ 3861 h 706059"/>
              <a:gd name="connsiteX212" fmla="*/ 9626278 w 9626278"/>
              <a:gd name="connsiteY212"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03048 w 9626278"/>
              <a:gd name="connsiteY43" fmla="*/ 466849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45711 w 9626278"/>
              <a:gd name="connsiteY58" fmla="*/ 428266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78109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56253 w 9626278"/>
              <a:gd name="connsiteY82" fmla="*/ 362676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4988688 w 9626278"/>
              <a:gd name="connsiteY98" fmla="*/ 339527 h 706059"/>
              <a:gd name="connsiteX99" fmla="*/ 4996405 w 9626278"/>
              <a:gd name="connsiteY99" fmla="*/ 347243 h 706059"/>
              <a:gd name="connsiteX100" fmla="*/ 5015696 w 9626278"/>
              <a:gd name="connsiteY100" fmla="*/ 343385 h 706059"/>
              <a:gd name="connsiteX101" fmla="*/ 5050420 w 9626278"/>
              <a:gd name="connsiteY101" fmla="*/ 335669 h 706059"/>
              <a:gd name="connsiteX102" fmla="*/ 5081286 w 9626278"/>
              <a:gd name="connsiteY102" fmla="*/ 331811 h 706059"/>
              <a:gd name="connsiteX103" fmla="*/ 5100577 w 9626278"/>
              <a:gd name="connsiteY103" fmla="*/ 335669 h 706059"/>
              <a:gd name="connsiteX104" fmla="*/ 5150734 w 9626278"/>
              <a:gd name="connsiteY104" fmla="*/ 339527 h 706059"/>
              <a:gd name="connsiteX105" fmla="*/ 5162309 w 9626278"/>
              <a:gd name="connsiteY105" fmla="*/ 331811 h 706059"/>
              <a:gd name="connsiteX106" fmla="*/ 5170025 w 9626278"/>
              <a:gd name="connsiteY106" fmla="*/ 324094 h 706059"/>
              <a:gd name="connsiteX107" fmla="*/ 5220182 w 9626278"/>
              <a:gd name="connsiteY107" fmla="*/ 320236 h 706059"/>
              <a:gd name="connsiteX108" fmla="*/ 5285772 w 9626278"/>
              <a:gd name="connsiteY108" fmla="*/ 312519 h 706059"/>
              <a:gd name="connsiteX109" fmla="*/ 5316638 w 9626278"/>
              <a:gd name="connsiteY109" fmla="*/ 316378 h 706059"/>
              <a:gd name="connsiteX110" fmla="*/ 5347504 w 9626278"/>
              <a:gd name="connsiteY110" fmla="*/ 308661 h 706059"/>
              <a:gd name="connsiteX111" fmla="*/ 5359078 w 9626278"/>
              <a:gd name="connsiteY111" fmla="*/ 300945 h 706059"/>
              <a:gd name="connsiteX112" fmla="*/ 5424668 w 9626278"/>
              <a:gd name="connsiteY112" fmla="*/ 297087 h 706059"/>
              <a:gd name="connsiteX113" fmla="*/ 5513407 w 9626278"/>
              <a:gd name="connsiteY113" fmla="*/ 289370 h 706059"/>
              <a:gd name="connsiteX114" fmla="*/ 5540415 w 9626278"/>
              <a:gd name="connsiteY114" fmla="*/ 293228 h 706059"/>
              <a:gd name="connsiteX115" fmla="*/ 5578997 w 9626278"/>
              <a:gd name="connsiteY115" fmla="*/ 289370 h 706059"/>
              <a:gd name="connsiteX116" fmla="*/ 5606005 w 9626278"/>
              <a:gd name="connsiteY116" fmla="*/ 285512 h 706059"/>
              <a:gd name="connsiteX117" fmla="*/ 5640729 w 9626278"/>
              <a:gd name="connsiteY117" fmla="*/ 281654 h 706059"/>
              <a:gd name="connsiteX118" fmla="*/ 5721752 w 9626278"/>
              <a:gd name="connsiteY118" fmla="*/ 285512 h 706059"/>
              <a:gd name="connsiteX119" fmla="*/ 5733326 w 9626278"/>
              <a:gd name="connsiteY119" fmla="*/ 266221 h 706059"/>
              <a:gd name="connsiteX120" fmla="*/ 5748759 w 9626278"/>
              <a:gd name="connsiteY120" fmla="*/ 262362 h 706059"/>
              <a:gd name="connsiteX121" fmla="*/ 5795058 w 9626278"/>
              <a:gd name="connsiteY121" fmla="*/ 266221 h 706059"/>
              <a:gd name="connsiteX122" fmla="*/ 5841357 w 9626278"/>
              <a:gd name="connsiteY122" fmla="*/ 266221 h 706059"/>
              <a:gd name="connsiteX123" fmla="*/ 5922380 w 9626278"/>
              <a:gd name="connsiteY123" fmla="*/ 273937 h 706059"/>
              <a:gd name="connsiteX124" fmla="*/ 5937812 w 9626278"/>
              <a:gd name="connsiteY124" fmla="*/ 277795 h 706059"/>
              <a:gd name="connsiteX125" fmla="*/ 5984111 w 9626278"/>
              <a:gd name="connsiteY125" fmla="*/ 273937 h 706059"/>
              <a:gd name="connsiteX126" fmla="*/ 6007261 w 9626278"/>
              <a:gd name="connsiteY126" fmla="*/ 266221 h 706059"/>
              <a:gd name="connsiteX127" fmla="*/ 6022693 w 9626278"/>
              <a:gd name="connsiteY127" fmla="*/ 262362 h 706059"/>
              <a:gd name="connsiteX128" fmla="*/ 6034268 w 9626278"/>
              <a:gd name="connsiteY128" fmla="*/ 258504 h 706059"/>
              <a:gd name="connsiteX129" fmla="*/ 6177023 w 9626278"/>
              <a:gd name="connsiteY129" fmla="*/ 254646 h 706059"/>
              <a:gd name="connsiteX130" fmla="*/ 6211747 w 9626278"/>
              <a:gd name="connsiteY130" fmla="*/ 250788 h 706059"/>
              <a:gd name="connsiteX131" fmla="*/ 6234896 w 9626278"/>
              <a:gd name="connsiteY131" fmla="*/ 243071 h 706059"/>
              <a:gd name="connsiteX132" fmla="*/ 6265762 w 9626278"/>
              <a:gd name="connsiteY132" fmla="*/ 235355 h 706059"/>
              <a:gd name="connsiteX133" fmla="*/ 6288911 w 9626278"/>
              <a:gd name="connsiteY133" fmla="*/ 239213 h 706059"/>
              <a:gd name="connsiteX134" fmla="*/ 6300486 w 9626278"/>
              <a:gd name="connsiteY134" fmla="*/ 243071 h 706059"/>
              <a:gd name="connsiteX135" fmla="*/ 6323635 w 9626278"/>
              <a:gd name="connsiteY135" fmla="*/ 246930 h 706059"/>
              <a:gd name="connsiteX136" fmla="*/ 6393083 w 9626278"/>
              <a:gd name="connsiteY136" fmla="*/ 243071 h 706059"/>
              <a:gd name="connsiteX137" fmla="*/ 6420091 w 9626278"/>
              <a:gd name="connsiteY137" fmla="*/ 246930 h 706059"/>
              <a:gd name="connsiteX138" fmla="*/ 6466390 w 9626278"/>
              <a:gd name="connsiteY138" fmla="*/ 250788 h 706059"/>
              <a:gd name="connsiteX139" fmla="*/ 6508830 w 9626278"/>
              <a:gd name="connsiteY139" fmla="*/ 246930 h 706059"/>
              <a:gd name="connsiteX140" fmla="*/ 6470248 w 9626278"/>
              <a:gd name="connsiteY140" fmla="*/ 243071 h 706059"/>
              <a:gd name="connsiteX141" fmla="*/ 6443240 w 9626278"/>
              <a:gd name="connsiteY141" fmla="*/ 239213 h 706059"/>
              <a:gd name="connsiteX142" fmla="*/ 6477964 w 9626278"/>
              <a:gd name="connsiteY142" fmla="*/ 239213 h 706059"/>
              <a:gd name="connsiteX143" fmla="*/ 6512688 w 9626278"/>
              <a:gd name="connsiteY143" fmla="*/ 235355 h 706059"/>
              <a:gd name="connsiteX144" fmla="*/ 6574420 w 9626278"/>
              <a:gd name="connsiteY144" fmla="*/ 239213 h 706059"/>
              <a:gd name="connsiteX145" fmla="*/ 6605286 w 9626278"/>
              <a:gd name="connsiteY145" fmla="*/ 243071 h 706059"/>
              <a:gd name="connsiteX146" fmla="*/ 6647726 w 9626278"/>
              <a:gd name="connsiteY146" fmla="*/ 239213 h 706059"/>
              <a:gd name="connsiteX147" fmla="*/ 6736466 w 9626278"/>
              <a:gd name="connsiteY147" fmla="*/ 235355 h 706059"/>
              <a:gd name="connsiteX148" fmla="*/ 6748040 w 9626278"/>
              <a:gd name="connsiteY148" fmla="*/ 231497 h 706059"/>
              <a:gd name="connsiteX149" fmla="*/ 6763473 w 9626278"/>
              <a:gd name="connsiteY149" fmla="*/ 223780 h 706059"/>
              <a:gd name="connsiteX150" fmla="*/ 6825205 w 9626278"/>
              <a:gd name="connsiteY150" fmla="*/ 219922 h 706059"/>
              <a:gd name="connsiteX151" fmla="*/ 6859929 w 9626278"/>
              <a:gd name="connsiteY151" fmla="*/ 212206 h 706059"/>
              <a:gd name="connsiteX152" fmla="*/ 6883078 w 9626278"/>
              <a:gd name="connsiteY152" fmla="*/ 204489 h 706059"/>
              <a:gd name="connsiteX153" fmla="*/ 7002683 w 9626278"/>
              <a:gd name="connsiteY153" fmla="*/ 204489 h 706059"/>
              <a:gd name="connsiteX154" fmla="*/ 7014258 w 9626278"/>
              <a:gd name="connsiteY154" fmla="*/ 196773 h 706059"/>
              <a:gd name="connsiteX155" fmla="*/ 7041266 w 9626278"/>
              <a:gd name="connsiteY155" fmla="*/ 185198 h 706059"/>
              <a:gd name="connsiteX156" fmla="*/ 7126147 w 9626278"/>
              <a:gd name="connsiteY156" fmla="*/ 181340 h 706059"/>
              <a:gd name="connsiteX157" fmla="*/ 7168587 w 9626278"/>
              <a:gd name="connsiteY157" fmla="*/ 169765 h 706059"/>
              <a:gd name="connsiteX158" fmla="*/ 7184020 w 9626278"/>
              <a:gd name="connsiteY158" fmla="*/ 165907 h 706059"/>
              <a:gd name="connsiteX159" fmla="*/ 7218744 w 9626278"/>
              <a:gd name="connsiteY159" fmla="*/ 162049 h 706059"/>
              <a:gd name="connsiteX160" fmla="*/ 7230319 w 9626278"/>
              <a:gd name="connsiteY160" fmla="*/ 158190 h 706059"/>
              <a:gd name="connsiteX161" fmla="*/ 7241893 w 9626278"/>
              <a:gd name="connsiteY161" fmla="*/ 150474 h 706059"/>
              <a:gd name="connsiteX162" fmla="*/ 7322916 w 9626278"/>
              <a:gd name="connsiteY162" fmla="*/ 142757 h 706059"/>
              <a:gd name="connsiteX163" fmla="*/ 7403939 w 9626278"/>
              <a:gd name="connsiteY163" fmla="*/ 146616 h 706059"/>
              <a:gd name="connsiteX164" fmla="*/ 7596850 w 9626278"/>
              <a:gd name="connsiteY164" fmla="*/ 154332 h 706059"/>
              <a:gd name="connsiteX165" fmla="*/ 7643149 w 9626278"/>
              <a:gd name="connsiteY165" fmla="*/ 150474 h 706059"/>
              <a:gd name="connsiteX166" fmla="*/ 7658582 w 9626278"/>
              <a:gd name="connsiteY166" fmla="*/ 146616 h 706059"/>
              <a:gd name="connsiteX167" fmla="*/ 7666299 w 9626278"/>
              <a:gd name="connsiteY167" fmla="*/ 138899 h 706059"/>
              <a:gd name="connsiteX168" fmla="*/ 7674015 w 9626278"/>
              <a:gd name="connsiteY168" fmla="*/ 111892 h 706059"/>
              <a:gd name="connsiteX169" fmla="*/ 7689448 w 9626278"/>
              <a:gd name="connsiteY169" fmla="*/ 92600 h 706059"/>
              <a:gd name="connsiteX170" fmla="*/ 7697164 w 9626278"/>
              <a:gd name="connsiteY170" fmla="*/ 119608 h 706059"/>
              <a:gd name="connsiteX171" fmla="*/ 7693306 w 9626278"/>
              <a:gd name="connsiteY171" fmla="*/ 135041 h 706059"/>
              <a:gd name="connsiteX172" fmla="*/ 7697164 w 9626278"/>
              <a:gd name="connsiteY172" fmla="*/ 146616 h 706059"/>
              <a:gd name="connsiteX173" fmla="*/ 7708739 w 9626278"/>
              <a:gd name="connsiteY173" fmla="*/ 154332 h 706059"/>
              <a:gd name="connsiteX174" fmla="*/ 7735747 w 9626278"/>
              <a:gd name="connsiteY174" fmla="*/ 146616 h 706059"/>
              <a:gd name="connsiteX175" fmla="*/ 7743463 w 9626278"/>
              <a:gd name="connsiteY175" fmla="*/ 138899 h 706059"/>
              <a:gd name="connsiteX176" fmla="*/ 7735747 w 9626278"/>
              <a:gd name="connsiteY176" fmla="*/ 127324 h 706059"/>
              <a:gd name="connsiteX177" fmla="*/ 7812911 w 9626278"/>
              <a:gd name="connsiteY177" fmla="*/ 131183 h 706059"/>
              <a:gd name="connsiteX178" fmla="*/ 7882359 w 9626278"/>
              <a:gd name="connsiteY178" fmla="*/ 127324 h 706059"/>
              <a:gd name="connsiteX179" fmla="*/ 7890076 w 9626278"/>
              <a:gd name="connsiteY179" fmla="*/ 119608 h 706059"/>
              <a:gd name="connsiteX180" fmla="*/ 7959524 w 9626278"/>
              <a:gd name="connsiteY180" fmla="*/ 123466 h 706059"/>
              <a:gd name="connsiteX181" fmla="*/ 7963382 w 9626278"/>
              <a:gd name="connsiteY181" fmla="*/ 108033 h 706059"/>
              <a:gd name="connsiteX182" fmla="*/ 8013539 w 9626278"/>
              <a:gd name="connsiteY182" fmla="*/ 111892 h 706059"/>
              <a:gd name="connsiteX183" fmla="*/ 8028972 w 9626278"/>
              <a:gd name="connsiteY183" fmla="*/ 108033 h 706059"/>
              <a:gd name="connsiteX184" fmla="*/ 8063696 w 9626278"/>
              <a:gd name="connsiteY184" fmla="*/ 100317 h 706059"/>
              <a:gd name="connsiteX185" fmla="*/ 8079129 w 9626278"/>
              <a:gd name="connsiteY185" fmla="*/ 104175 h 706059"/>
              <a:gd name="connsiteX186" fmla="*/ 8090704 w 9626278"/>
              <a:gd name="connsiteY186" fmla="*/ 108033 h 706059"/>
              <a:gd name="connsiteX187" fmla="*/ 8144719 w 9626278"/>
              <a:gd name="connsiteY187" fmla="*/ 104175 h 706059"/>
              <a:gd name="connsiteX188" fmla="*/ 8221883 w 9626278"/>
              <a:gd name="connsiteY188" fmla="*/ 96459 h 706059"/>
              <a:gd name="connsiteX189" fmla="*/ 8248891 w 9626278"/>
              <a:gd name="connsiteY189" fmla="*/ 92600 h 706059"/>
              <a:gd name="connsiteX190" fmla="*/ 8310623 w 9626278"/>
              <a:gd name="connsiteY190" fmla="*/ 96459 h 706059"/>
              <a:gd name="connsiteX191" fmla="*/ 8322197 w 9626278"/>
              <a:gd name="connsiteY191" fmla="*/ 100317 h 706059"/>
              <a:gd name="connsiteX192" fmla="*/ 8345347 w 9626278"/>
              <a:gd name="connsiteY192" fmla="*/ 92600 h 706059"/>
              <a:gd name="connsiteX193" fmla="*/ 8360780 w 9626278"/>
              <a:gd name="connsiteY193" fmla="*/ 88742 h 706059"/>
              <a:gd name="connsiteX194" fmla="*/ 8457235 w 9626278"/>
              <a:gd name="connsiteY194" fmla="*/ 81026 h 706059"/>
              <a:gd name="connsiteX195" fmla="*/ 8484243 w 9626278"/>
              <a:gd name="connsiteY195" fmla="*/ 81026 h 706059"/>
              <a:gd name="connsiteX196" fmla="*/ 8561407 w 9626278"/>
              <a:gd name="connsiteY196" fmla="*/ 77168 h 706059"/>
              <a:gd name="connsiteX197" fmla="*/ 8626997 w 9626278"/>
              <a:gd name="connsiteY197" fmla="*/ 65593 h 706059"/>
              <a:gd name="connsiteX198" fmla="*/ 8673296 w 9626278"/>
              <a:gd name="connsiteY198" fmla="*/ 57876 h 706059"/>
              <a:gd name="connsiteX199" fmla="*/ 8831483 w 9626278"/>
              <a:gd name="connsiteY199" fmla="*/ 54018 h 706059"/>
              <a:gd name="connsiteX200" fmla="*/ 8954947 w 9626278"/>
              <a:gd name="connsiteY200" fmla="*/ 57876 h 706059"/>
              <a:gd name="connsiteX201" fmla="*/ 9070693 w 9626278"/>
              <a:gd name="connsiteY201" fmla="*/ 50160 h 706059"/>
              <a:gd name="connsiteX202" fmla="*/ 9205731 w 9626278"/>
              <a:gd name="connsiteY202" fmla="*/ 54018 h 706059"/>
              <a:gd name="connsiteX203" fmla="*/ 9232739 w 9626278"/>
              <a:gd name="connsiteY203" fmla="*/ 57876 h 706059"/>
              <a:gd name="connsiteX204" fmla="*/ 9298329 w 9626278"/>
              <a:gd name="connsiteY204" fmla="*/ 50160 h 706059"/>
              <a:gd name="connsiteX205" fmla="*/ 9333053 w 9626278"/>
              <a:gd name="connsiteY205" fmla="*/ 30869 h 706059"/>
              <a:gd name="connsiteX206" fmla="*/ 9344628 w 9626278"/>
              <a:gd name="connsiteY206" fmla="*/ 23152 h 706059"/>
              <a:gd name="connsiteX207" fmla="*/ 9433367 w 9626278"/>
              <a:gd name="connsiteY207" fmla="*/ 23152 h 706059"/>
              <a:gd name="connsiteX208" fmla="*/ 9460375 w 9626278"/>
              <a:gd name="connsiteY208" fmla="*/ 23152 h 706059"/>
              <a:gd name="connsiteX209" fmla="*/ 9479666 w 9626278"/>
              <a:gd name="connsiteY209" fmla="*/ 7719 h 706059"/>
              <a:gd name="connsiteX210" fmla="*/ 9518248 w 9626278"/>
              <a:gd name="connsiteY210" fmla="*/ 3861 h 706059"/>
              <a:gd name="connsiteX211" fmla="*/ 9626278 w 9626278"/>
              <a:gd name="connsiteY211"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03048 w 9626278"/>
              <a:gd name="connsiteY43" fmla="*/ 466849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45711 w 9626278"/>
              <a:gd name="connsiteY58" fmla="*/ 428266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78109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56253 w 9626278"/>
              <a:gd name="connsiteY82" fmla="*/ 362676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4988688 w 9626278"/>
              <a:gd name="connsiteY98" fmla="*/ 339527 h 706059"/>
              <a:gd name="connsiteX99" fmla="*/ 4996405 w 9626278"/>
              <a:gd name="connsiteY99" fmla="*/ 347243 h 706059"/>
              <a:gd name="connsiteX100" fmla="*/ 5050420 w 9626278"/>
              <a:gd name="connsiteY100" fmla="*/ 335669 h 706059"/>
              <a:gd name="connsiteX101" fmla="*/ 5081286 w 9626278"/>
              <a:gd name="connsiteY101" fmla="*/ 331811 h 706059"/>
              <a:gd name="connsiteX102" fmla="*/ 5100577 w 9626278"/>
              <a:gd name="connsiteY102" fmla="*/ 335669 h 706059"/>
              <a:gd name="connsiteX103" fmla="*/ 5150734 w 9626278"/>
              <a:gd name="connsiteY103" fmla="*/ 339527 h 706059"/>
              <a:gd name="connsiteX104" fmla="*/ 5162309 w 9626278"/>
              <a:gd name="connsiteY104" fmla="*/ 331811 h 706059"/>
              <a:gd name="connsiteX105" fmla="*/ 5170025 w 9626278"/>
              <a:gd name="connsiteY105" fmla="*/ 324094 h 706059"/>
              <a:gd name="connsiteX106" fmla="*/ 5220182 w 9626278"/>
              <a:gd name="connsiteY106" fmla="*/ 320236 h 706059"/>
              <a:gd name="connsiteX107" fmla="*/ 5285772 w 9626278"/>
              <a:gd name="connsiteY107" fmla="*/ 312519 h 706059"/>
              <a:gd name="connsiteX108" fmla="*/ 5316638 w 9626278"/>
              <a:gd name="connsiteY108" fmla="*/ 316378 h 706059"/>
              <a:gd name="connsiteX109" fmla="*/ 5347504 w 9626278"/>
              <a:gd name="connsiteY109" fmla="*/ 308661 h 706059"/>
              <a:gd name="connsiteX110" fmla="*/ 5359078 w 9626278"/>
              <a:gd name="connsiteY110" fmla="*/ 300945 h 706059"/>
              <a:gd name="connsiteX111" fmla="*/ 5424668 w 9626278"/>
              <a:gd name="connsiteY111" fmla="*/ 297087 h 706059"/>
              <a:gd name="connsiteX112" fmla="*/ 5513407 w 9626278"/>
              <a:gd name="connsiteY112" fmla="*/ 289370 h 706059"/>
              <a:gd name="connsiteX113" fmla="*/ 5540415 w 9626278"/>
              <a:gd name="connsiteY113" fmla="*/ 293228 h 706059"/>
              <a:gd name="connsiteX114" fmla="*/ 5578997 w 9626278"/>
              <a:gd name="connsiteY114" fmla="*/ 289370 h 706059"/>
              <a:gd name="connsiteX115" fmla="*/ 5606005 w 9626278"/>
              <a:gd name="connsiteY115" fmla="*/ 285512 h 706059"/>
              <a:gd name="connsiteX116" fmla="*/ 5640729 w 9626278"/>
              <a:gd name="connsiteY116" fmla="*/ 281654 h 706059"/>
              <a:gd name="connsiteX117" fmla="*/ 5721752 w 9626278"/>
              <a:gd name="connsiteY117" fmla="*/ 285512 h 706059"/>
              <a:gd name="connsiteX118" fmla="*/ 5733326 w 9626278"/>
              <a:gd name="connsiteY118" fmla="*/ 266221 h 706059"/>
              <a:gd name="connsiteX119" fmla="*/ 5748759 w 9626278"/>
              <a:gd name="connsiteY119" fmla="*/ 262362 h 706059"/>
              <a:gd name="connsiteX120" fmla="*/ 5795058 w 9626278"/>
              <a:gd name="connsiteY120" fmla="*/ 266221 h 706059"/>
              <a:gd name="connsiteX121" fmla="*/ 5841357 w 9626278"/>
              <a:gd name="connsiteY121" fmla="*/ 266221 h 706059"/>
              <a:gd name="connsiteX122" fmla="*/ 5922380 w 9626278"/>
              <a:gd name="connsiteY122" fmla="*/ 273937 h 706059"/>
              <a:gd name="connsiteX123" fmla="*/ 5937812 w 9626278"/>
              <a:gd name="connsiteY123" fmla="*/ 277795 h 706059"/>
              <a:gd name="connsiteX124" fmla="*/ 5984111 w 9626278"/>
              <a:gd name="connsiteY124" fmla="*/ 273937 h 706059"/>
              <a:gd name="connsiteX125" fmla="*/ 6007261 w 9626278"/>
              <a:gd name="connsiteY125" fmla="*/ 266221 h 706059"/>
              <a:gd name="connsiteX126" fmla="*/ 6022693 w 9626278"/>
              <a:gd name="connsiteY126" fmla="*/ 262362 h 706059"/>
              <a:gd name="connsiteX127" fmla="*/ 6034268 w 9626278"/>
              <a:gd name="connsiteY127" fmla="*/ 258504 h 706059"/>
              <a:gd name="connsiteX128" fmla="*/ 6177023 w 9626278"/>
              <a:gd name="connsiteY128" fmla="*/ 254646 h 706059"/>
              <a:gd name="connsiteX129" fmla="*/ 6211747 w 9626278"/>
              <a:gd name="connsiteY129" fmla="*/ 250788 h 706059"/>
              <a:gd name="connsiteX130" fmla="*/ 6234896 w 9626278"/>
              <a:gd name="connsiteY130" fmla="*/ 243071 h 706059"/>
              <a:gd name="connsiteX131" fmla="*/ 6265762 w 9626278"/>
              <a:gd name="connsiteY131" fmla="*/ 235355 h 706059"/>
              <a:gd name="connsiteX132" fmla="*/ 6288911 w 9626278"/>
              <a:gd name="connsiteY132" fmla="*/ 239213 h 706059"/>
              <a:gd name="connsiteX133" fmla="*/ 6300486 w 9626278"/>
              <a:gd name="connsiteY133" fmla="*/ 243071 h 706059"/>
              <a:gd name="connsiteX134" fmla="*/ 6323635 w 9626278"/>
              <a:gd name="connsiteY134" fmla="*/ 246930 h 706059"/>
              <a:gd name="connsiteX135" fmla="*/ 6393083 w 9626278"/>
              <a:gd name="connsiteY135" fmla="*/ 243071 h 706059"/>
              <a:gd name="connsiteX136" fmla="*/ 6420091 w 9626278"/>
              <a:gd name="connsiteY136" fmla="*/ 246930 h 706059"/>
              <a:gd name="connsiteX137" fmla="*/ 6466390 w 9626278"/>
              <a:gd name="connsiteY137" fmla="*/ 250788 h 706059"/>
              <a:gd name="connsiteX138" fmla="*/ 6508830 w 9626278"/>
              <a:gd name="connsiteY138" fmla="*/ 246930 h 706059"/>
              <a:gd name="connsiteX139" fmla="*/ 6470248 w 9626278"/>
              <a:gd name="connsiteY139" fmla="*/ 243071 h 706059"/>
              <a:gd name="connsiteX140" fmla="*/ 6443240 w 9626278"/>
              <a:gd name="connsiteY140" fmla="*/ 239213 h 706059"/>
              <a:gd name="connsiteX141" fmla="*/ 6477964 w 9626278"/>
              <a:gd name="connsiteY141" fmla="*/ 239213 h 706059"/>
              <a:gd name="connsiteX142" fmla="*/ 6512688 w 9626278"/>
              <a:gd name="connsiteY142" fmla="*/ 235355 h 706059"/>
              <a:gd name="connsiteX143" fmla="*/ 6574420 w 9626278"/>
              <a:gd name="connsiteY143" fmla="*/ 239213 h 706059"/>
              <a:gd name="connsiteX144" fmla="*/ 6605286 w 9626278"/>
              <a:gd name="connsiteY144" fmla="*/ 243071 h 706059"/>
              <a:gd name="connsiteX145" fmla="*/ 6647726 w 9626278"/>
              <a:gd name="connsiteY145" fmla="*/ 239213 h 706059"/>
              <a:gd name="connsiteX146" fmla="*/ 6736466 w 9626278"/>
              <a:gd name="connsiteY146" fmla="*/ 235355 h 706059"/>
              <a:gd name="connsiteX147" fmla="*/ 6748040 w 9626278"/>
              <a:gd name="connsiteY147" fmla="*/ 231497 h 706059"/>
              <a:gd name="connsiteX148" fmla="*/ 6763473 w 9626278"/>
              <a:gd name="connsiteY148" fmla="*/ 223780 h 706059"/>
              <a:gd name="connsiteX149" fmla="*/ 6825205 w 9626278"/>
              <a:gd name="connsiteY149" fmla="*/ 219922 h 706059"/>
              <a:gd name="connsiteX150" fmla="*/ 6859929 w 9626278"/>
              <a:gd name="connsiteY150" fmla="*/ 212206 h 706059"/>
              <a:gd name="connsiteX151" fmla="*/ 6883078 w 9626278"/>
              <a:gd name="connsiteY151" fmla="*/ 204489 h 706059"/>
              <a:gd name="connsiteX152" fmla="*/ 7002683 w 9626278"/>
              <a:gd name="connsiteY152" fmla="*/ 204489 h 706059"/>
              <a:gd name="connsiteX153" fmla="*/ 7014258 w 9626278"/>
              <a:gd name="connsiteY153" fmla="*/ 196773 h 706059"/>
              <a:gd name="connsiteX154" fmla="*/ 7041266 w 9626278"/>
              <a:gd name="connsiteY154" fmla="*/ 185198 h 706059"/>
              <a:gd name="connsiteX155" fmla="*/ 7126147 w 9626278"/>
              <a:gd name="connsiteY155" fmla="*/ 181340 h 706059"/>
              <a:gd name="connsiteX156" fmla="*/ 7168587 w 9626278"/>
              <a:gd name="connsiteY156" fmla="*/ 169765 h 706059"/>
              <a:gd name="connsiteX157" fmla="*/ 7184020 w 9626278"/>
              <a:gd name="connsiteY157" fmla="*/ 165907 h 706059"/>
              <a:gd name="connsiteX158" fmla="*/ 7218744 w 9626278"/>
              <a:gd name="connsiteY158" fmla="*/ 162049 h 706059"/>
              <a:gd name="connsiteX159" fmla="*/ 7230319 w 9626278"/>
              <a:gd name="connsiteY159" fmla="*/ 158190 h 706059"/>
              <a:gd name="connsiteX160" fmla="*/ 7241893 w 9626278"/>
              <a:gd name="connsiteY160" fmla="*/ 150474 h 706059"/>
              <a:gd name="connsiteX161" fmla="*/ 7322916 w 9626278"/>
              <a:gd name="connsiteY161" fmla="*/ 142757 h 706059"/>
              <a:gd name="connsiteX162" fmla="*/ 7403939 w 9626278"/>
              <a:gd name="connsiteY162" fmla="*/ 146616 h 706059"/>
              <a:gd name="connsiteX163" fmla="*/ 7596850 w 9626278"/>
              <a:gd name="connsiteY163" fmla="*/ 154332 h 706059"/>
              <a:gd name="connsiteX164" fmla="*/ 7643149 w 9626278"/>
              <a:gd name="connsiteY164" fmla="*/ 150474 h 706059"/>
              <a:gd name="connsiteX165" fmla="*/ 7658582 w 9626278"/>
              <a:gd name="connsiteY165" fmla="*/ 146616 h 706059"/>
              <a:gd name="connsiteX166" fmla="*/ 7666299 w 9626278"/>
              <a:gd name="connsiteY166" fmla="*/ 138899 h 706059"/>
              <a:gd name="connsiteX167" fmla="*/ 7674015 w 9626278"/>
              <a:gd name="connsiteY167" fmla="*/ 111892 h 706059"/>
              <a:gd name="connsiteX168" fmla="*/ 7689448 w 9626278"/>
              <a:gd name="connsiteY168" fmla="*/ 92600 h 706059"/>
              <a:gd name="connsiteX169" fmla="*/ 7697164 w 9626278"/>
              <a:gd name="connsiteY169" fmla="*/ 119608 h 706059"/>
              <a:gd name="connsiteX170" fmla="*/ 7693306 w 9626278"/>
              <a:gd name="connsiteY170" fmla="*/ 135041 h 706059"/>
              <a:gd name="connsiteX171" fmla="*/ 7697164 w 9626278"/>
              <a:gd name="connsiteY171" fmla="*/ 146616 h 706059"/>
              <a:gd name="connsiteX172" fmla="*/ 7708739 w 9626278"/>
              <a:gd name="connsiteY172" fmla="*/ 154332 h 706059"/>
              <a:gd name="connsiteX173" fmla="*/ 7735747 w 9626278"/>
              <a:gd name="connsiteY173" fmla="*/ 146616 h 706059"/>
              <a:gd name="connsiteX174" fmla="*/ 7743463 w 9626278"/>
              <a:gd name="connsiteY174" fmla="*/ 138899 h 706059"/>
              <a:gd name="connsiteX175" fmla="*/ 7735747 w 9626278"/>
              <a:gd name="connsiteY175" fmla="*/ 127324 h 706059"/>
              <a:gd name="connsiteX176" fmla="*/ 7812911 w 9626278"/>
              <a:gd name="connsiteY176" fmla="*/ 131183 h 706059"/>
              <a:gd name="connsiteX177" fmla="*/ 7882359 w 9626278"/>
              <a:gd name="connsiteY177" fmla="*/ 127324 h 706059"/>
              <a:gd name="connsiteX178" fmla="*/ 7890076 w 9626278"/>
              <a:gd name="connsiteY178" fmla="*/ 119608 h 706059"/>
              <a:gd name="connsiteX179" fmla="*/ 7959524 w 9626278"/>
              <a:gd name="connsiteY179" fmla="*/ 123466 h 706059"/>
              <a:gd name="connsiteX180" fmla="*/ 7963382 w 9626278"/>
              <a:gd name="connsiteY180" fmla="*/ 108033 h 706059"/>
              <a:gd name="connsiteX181" fmla="*/ 8013539 w 9626278"/>
              <a:gd name="connsiteY181" fmla="*/ 111892 h 706059"/>
              <a:gd name="connsiteX182" fmla="*/ 8028972 w 9626278"/>
              <a:gd name="connsiteY182" fmla="*/ 108033 h 706059"/>
              <a:gd name="connsiteX183" fmla="*/ 8063696 w 9626278"/>
              <a:gd name="connsiteY183" fmla="*/ 100317 h 706059"/>
              <a:gd name="connsiteX184" fmla="*/ 8079129 w 9626278"/>
              <a:gd name="connsiteY184" fmla="*/ 104175 h 706059"/>
              <a:gd name="connsiteX185" fmla="*/ 8090704 w 9626278"/>
              <a:gd name="connsiteY185" fmla="*/ 108033 h 706059"/>
              <a:gd name="connsiteX186" fmla="*/ 8144719 w 9626278"/>
              <a:gd name="connsiteY186" fmla="*/ 104175 h 706059"/>
              <a:gd name="connsiteX187" fmla="*/ 8221883 w 9626278"/>
              <a:gd name="connsiteY187" fmla="*/ 96459 h 706059"/>
              <a:gd name="connsiteX188" fmla="*/ 8248891 w 9626278"/>
              <a:gd name="connsiteY188" fmla="*/ 92600 h 706059"/>
              <a:gd name="connsiteX189" fmla="*/ 8310623 w 9626278"/>
              <a:gd name="connsiteY189" fmla="*/ 96459 h 706059"/>
              <a:gd name="connsiteX190" fmla="*/ 8322197 w 9626278"/>
              <a:gd name="connsiteY190" fmla="*/ 100317 h 706059"/>
              <a:gd name="connsiteX191" fmla="*/ 8345347 w 9626278"/>
              <a:gd name="connsiteY191" fmla="*/ 92600 h 706059"/>
              <a:gd name="connsiteX192" fmla="*/ 8360780 w 9626278"/>
              <a:gd name="connsiteY192" fmla="*/ 88742 h 706059"/>
              <a:gd name="connsiteX193" fmla="*/ 8457235 w 9626278"/>
              <a:gd name="connsiteY193" fmla="*/ 81026 h 706059"/>
              <a:gd name="connsiteX194" fmla="*/ 8484243 w 9626278"/>
              <a:gd name="connsiteY194" fmla="*/ 81026 h 706059"/>
              <a:gd name="connsiteX195" fmla="*/ 8561407 w 9626278"/>
              <a:gd name="connsiteY195" fmla="*/ 77168 h 706059"/>
              <a:gd name="connsiteX196" fmla="*/ 8626997 w 9626278"/>
              <a:gd name="connsiteY196" fmla="*/ 65593 h 706059"/>
              <a:gd name="connsiteX197" fmla="*/ 8673296 w 9626278"/>
              <a:gd name="connsiteY197" fmla="*/ 57876 h 706059"/>
              <a:gd name="connsiteX198" fmla="*/ 8831483 w 9626278"/>
              <a:gd name="connsiteY198" fmla="*/ 54018 h 706059"/>
              <a:gd name="connsiteX199" fmla="*/ 8954947 w 9626278"/>
              <a:gd name="connsiteY199" fmla="*/ 57876 h 706059"/>
              <a:gd name="connsiteX200" fmla="*/ 9070693 w 9626278"/>
              <a:gd name="connsiteY200" fmla="*/ 50160 h 706059"/>
              <a:gd name="connsiteX201" fmla="*/ 9205731 w 9626278"/>
              <a:gd name="connsiteY201" fmla="*/ 54018 h 706059"/>
              <a:gd name="connsiteX202" fmla="*/ 9232739 w 9626278"/>
              <a:gd name="connsiteY202" fmla="*/ 57876 h 706059"/>
              <a:gd name="connsiteX203" fmla="*/ 9298329 w 9626278"/>
              <a:gd name="connsiteY203" fmla="*/ 50160 h 706059"/>
              <a:gd name="connsiteX204" fmla="*/ 9333053 w 9626278"/>
              <a:gd name="connsiteY204" fmla="*/ 30869 h 706059"/>
              <a:gd name="connsiteX205" fmla="*/ 9344628 w 9626278"/>
              <a:gd name="connsiteY205" fmla="*/ 23152 h 706059"/>
              <a:gd name="connsiteX206" fmla="*/ 9433367 w 9626278"/>
              <a:gd name="connsiteY206" fmla="*/ 23152 h 706059"/>
              <a:gd name="connsiteX207" fmla="*/ 9460375 w 9626278"/>
              <a:gd name="connsiteY207" fmla="*/ 23152 h 706059"/>
              <a:gd name="connsiteX208" fmla="*/ 9479666 w 9626278"/>
              <a:gd name="connsiteY208" fmla="*/ 7719 h 706059"/>
              <a:gd name="connsiteX209" fmla="*/ 9518248 w 9626278"/>
              <a:gd name="connsiteY209" fmla="*/ 3861 h 706059"/>
              <a:gd name="connsiteX210" fmla="*/ 9626278 w 9626278"/>
              <a:gd name="connsiteY210"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03048 w 9626278"/>
              <a:gd name="connsiteY43" fmla="*/ 466849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45711 w 9626278"/>
              <a:gd name="connsiteY58" fmla="*/ 428266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78109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4988688 w 9626278"/>
              <a:gd name="connsiteY98" fmla="*/ 339527 h 706059"/>
              <a:gd name="connsiteX99" fmla="*/ 4996405 w 9626278"/>
              <a:gd name="connsiteY99" fmla="*/ 347243 h 706059"/>
              <a:gd name="connsiteX100" fmla="*/ 5050420 w 9626278"/>
              <a:gd name="connsiteY100" fmla="*/ 335669 h 706059"/>
              <a:gd name="connsiteX101" fmla="*/ 5081286 w 9626278"/>
              <a:gd name="connsiteY101" fmla="*/ 331811 h 706059"/>
              <a:gd name="connsiteX102" fmla="*/ 5100577 w 9626278"/>
              <a:gd name="connsiteY102" fmla="*/ 335669 h 706059"/>
              <a:gd name="connsiteX103" fmla="*/ 5150734 w 9626278"/>
              <a:gd name="connsiteY103" fmla="*/ 339527 h 706059"/>
              <a:gd name="connsiteX104" fmla="*/ 5162309 w 9626278"/>
              <a:gd name="connsiteY104" fmla="*/ 331811 h 706059"/>
              <a:gd name="connsiteX105" fmla="*/ 5170025 w 9626278"/>
              <a:gd name="connsiteY105" fmla="*/ 324094 h 706059"/>
              <a:gd name="connsiteX106" fmla="*/ 5220182 w 9626278"/>
              <a:gd name="connsiteY106" fmla="*/ 320236 h 706059"/>
              <a:gd name="connsiteX107" fmla="*/ 5285772 w 9626278"/>
              <a:gd name="connsiteY107" fmla="*/ 312519 h 706059"/>
              <a:gd name="connsiteX108" fmla="*/ 5316638 w 9626278"/>
              <a:gd name="connsiteY108" fmla="*/ 316378 h 706059"/>
              <a:gd name="connsiteX109" fmla="*/ 5347504 w 9626278"/>
              <a:gd name="connsiteY109" fmla="*/ 308661 h 706059"/>
              <a:gd name="connsiteX110" fmla="*/ 5359078 w 9626278"/>
              <a:gd name="connsiteY110" fmla="*/ 300945 h 706059"/>
              <a:gd name="connsiteX111" fmla="*/ 5424668 w 9626278"/>
              <a:gd name="connsiteY111" fmla="*/ 297087 h 706059"/>
              <a:gd name="connsiteX112" fmla="*/ 5513407 w 9626278"/>
              <a:gd name="connsiteY112" fmla="*/ 289370 h 706059"/>
              <a:gd name="connsiteX113" fmla="*/ 5540415 w 9626278"/>
              <a:gd name="connsiteY113" fmla="*/ 293228 h 706059"/>
              <a:gd name="connsiteX114" fmla="*/ 5578997 w 9626278"/>
              <a:gd name="connsiteY114" fmla="*/ 289370 h 706059"/>
              <a:gd name="connsiteX115" fmla="*/ 5606005 w 9626278"/>
              <a:gd name="connsiteY115" fmla="*/ 285512 h 706059"/>
              <a:gd name="connsiteX116" fmla="*/ 5640729 w 9626278"/>
              <a:gd name="connsiteY116" fmla="*/ 281654 h 706059"/>
              <a:gd name="connsiteX117" fmla="*/ 5721752 w 9626278"/>
              <a:gd name="connsiteY117" fmla="*/ 285512 h 706059"/>
              <a:gd name="connsiteX118" fmla="*/ 5733326 w 9626278"/>
              <a:gd name="connsiteY118" fmla="*/ 266221 h 706059"/>
              <a:gd name="connsiteX119" fmla="*/ 5748759 w 9626278"/>
              <a:gd name="connsiteY119" fmla="*/ 262362 h 706059"/>
              <a:gd name="connsiteX120" fmla="*/ 5795058 w 9626278"/>
              <a:gd name="connsiteY120" fmla="*/ 266221 h 706059"/>
              <a:gd name="connsiteX121" fmla="*/ 5841357 w 9626278"/>
              <a:gd name="connsiteY121" fmla="*/ 266221 h 706059"/>
              <a:gd name="connsiteX122" fmla="*/ 5922380 w 9626278"/>
              <a:gd name="connsiteY122" fmla="*/ 273937 h 706059"/>
              <a:gd name="connsiteX123" fmla="*/ 5937812 w 9626278"/>
              <a:gd name="connsiteY123" fmla="*/ 277795 h 706059"/>
              <a:gd name="connsiteX124" fmla="*/ 5984111 w 9626278"/>
              <a:gd name="connsiteY124" fmla="*/ 273937 h 706059"/>
              <a:gd name="connsiteX125" fmla="*/ 6007261 w 9626278"/>
              <a:gd name="connsiteY125" fmla="*/ 266221 h 706059"/>
              <a:gd name="connsiteX126" fmla="*/ 6022693 w 9626278"/>
              <a:gd name="connsiteY126" fmla="*/ 262362 h 706059"/>
              <a:gd name="connsiteX127" fmla="*/ 6034268 w 9626278"/>
              <a:gd name="connsiteY127" fmla="*/ 258504 h 706059"/>
              <a:gd name="connsiteX128" fmla="*/ 6177023 w 9626278"/>
              <a:gd name="connsiteY128" fmla="*/ 254646 h 706059"/>
              <a:gd name="connsiteX129" fmla="*/ 6211747 w 9626278"/>
              <a:gd name="connsiteY129" fmla="*/ 250788 h 706059"/>
              <a:gd name="connsiteX130" fmla="*/ 6234896 w 9626278"/>
              <a:gd name="connsiteY130" fmla="*/ 243071 h 706059"/>
              <a:gd name="connsiteX131" fmla="*/ 6265762 w 9626278"/>
              <a:gd name="connsiteY131" fmla="*/ 235355 h 706059"/>
              <a:gd name="connsiteX132" fmla="*/ 6288911 w 9626278"/>
              <a:gd name="connsiteY132" fmla="*/ 239213 h 706059"/>
              <a:gd name="connsiteX133" fmla="*/ 6300486 w 9626278"/>
              <a:gd name="connsiteY133" fmla="*/ 243071 h 706059"/>
              <a:gd name="connsiteX134" fmla="*/ 6323635 w 9626278"/>
              <a:gd name="connsiteY134" fmla="*/ 246930 h 706059"/>
              <a:gd name="connsiteX135" fmla="*/ 6393083 w 9626278"/>
              <a:gd name="connsiteY135" fmla="*/ 243071 h 706059"/>
              <a:gd name="connsiteX136" fmla="*/ 6420091 w 9626278"/>
              <a:gd name="connsiteY136" fmla="*/ 246930 h 706059"/>
              <a:gd name="connsiteX137" fmla="*/ 6466390 w 9626278"/>
              <a:gd name="connsiteY137" fmla="*/ 250788 h 706059"/>
              <a:gd name="connsiteX138" fmla="*/ 6508830 w 9626278"/>
              <a:gd name="connsiteY138" fmla="*/ 246930 h 706059"/>
              <a:gd name="connsiteX139" fmla="*/ 6470248 w 9626278"/>
              <a:gd name="connsiteY139" fmla="*/ 243071 h 706059"/>
              <a:gd name="connsiteX140" fmla="*/ 6443240 w 9626278"/>
              <a:gd name="connsiteY140" fmla="*/ 239213 h 706059"/>
              <a:gd name="connsiteX141" fmla="*/ 6477964 w 9626278"/>
              <a:gd name="connsiteY141" fmla="*/ 239213 h 706059"/>
              <a:gd name="connsiteX142" fmla="*/ 6512688 w 9626278"/>
              <a:gd name="connsiteY142" fmla="*/ 235355 h 706059"/>
              <a:gd name="connsiteX143" fmla="*/ 6574420 w 9626278"/>
              <a:gd name="connsiteY143" fmla="*/ 239213 h 706059"/>
              <a:gd name="connsiteX144" fmla="*/ 6605286 w 9626278"/>
              <a:gd name="connsiteY144" fmla="*/ 243071 h 706059"/>
              <a:gd name="connsiteX145" fmla="*/ 6647726 w 9626278"/>
              <a:gd name="connsiteY145" fmla="*/ 239213 h 706059"/>
              <a:gd name="connsiteX146" fmla="*/ 6736466 w 9626278"/>
              <a:gd name="connsiteY146" fmla="*/ 235355 h 706059"/>
              <a:gd name="connsiteX147" fmla="*/ 6748040 w 9626278"/>
              <a:gd name="connsiteY147" fmla="*/ 231497 h 706059"/>
              <a:gd name="connsiteX148" fmla="*/ 6763473 w 9626278"/>
              <a:gd name="connsiteY148" fmla="*/ 223780 h 706059"/>
              <a:gd name="connsiteX149" fmla="*/ 6825205 w 9626278"/>
              <a:gd name="connsiteY149" fmla="*/ 219922 h 706059"/>
              <a:gd name="connsiteX150" fmla="*/ 6859929 w 9626278"/>
              <a:gd name="connsiteY150" fmla="*/ 212206 h 706059"/>
              <a:gd name="connsiteX151" fmla="*/ 6883078 w 9626278"/>
              <a:gd name="connsiteY151" fmla="*/ 204489 h 706059"/>
              <a:gd name="connsiteX152" fmla="*/ 7002683 w 9626278"/>
              <a:gd name="connsiteY152" fmla="*/ 204489 h 706059"/>
              <a:gd name="connsiteX153" fmla="*/ 7014258 w 9626278"/>
              <a:gd name="connsiteY153" fmla="*/ 196773 h 706059"/>
              <a:gd name="connsiteX154" fmla="*/ 7041266 w 9626278"/>
              <a:gd name="connsiteY154" fmla="*/ 185198 h 706059"/>
              <a:gd name="connsiteX155" fmla="*/ 7126147 w 9626278"/>
              <a:gd name="connsiteY155" fmla="*/ 181340 h 706059"/>
              <a:gd name="connsiteX156" fmla="*/ 7168587 w 9626278"/>
              <a:gd name="connsiteY156" fmla="*/ 169765 h 706059"/>
              <a:gd name="connsiteX157" fmla="*/ 7184020 w 9626278"/>
              <a:gd name="connsiteY157" fmla="*/ 165907 h 706059"/>
              <a:gd name="connsiteX158" fmla="*/ 7218744 w 9626278"/>
              <a:gd name="connsiteY158" fmla="*/ 162049 h 706059"/>
              <a:gd name="connsiteX159" fmla="*/ 7230319 w 9626278"/>
              <a:gd name="connsiteY159" fmla="*/ 158190 h 706059"/>
              <a:gd name="connsiteX160" fmla="*/ 7241893 w 9626278"/>
              <a:gd name="connsiteY160" fmla="*/ 150474 h 706059"/>
              <a:gd name="connsiteX161" fmla="*/ 7322916 w 9626278"/>
              <a:gd name="connsiteY161" fmla="*/ 142757 h 706059"/>
              <a:gd name="connsiteX162" fmla="*/ 7403939 w 9626278"/>
              <a:gd name="connsiteY162" fmla="*/ 146616 h 706059"/>
              <a:gd name="connsiteX163" fmla="*/ 7596850 w 9626278"/>
              <a:gd name="connsiteY163" fmla="*/ 154332 h 706059"/>
              <a:gd name="connsiteX164" fmla="*/ 7643149 w 9626278"/>
              <a:gd name="connsiteY164" fmla="*/ 150474 h 706059"/>
              <a:gd name="connsiteX165" fmla="*/ 7658582 w 9626278"/>
              <a:gd name="connsiteY165" fmla="*/ 146616 h 706059"/>
              <a:gd name="connsiteX166" fmla="*/ 7666299 w 9626278"/>
              <a:gd name="connsiteY166" fmla="*/ 138899 h 706059"/>
              <a:gd name="connsiteX167" fmla="*/ 7674015 w 9626278"/>
              <a:gd name="connsiteY167" fmla="*/ 111892 h 706059"/>
              <a:gd name="connsiteX168" fmla="*/ 7689448 w 9626278"/>
              <a:gd name="connsiteY168" fmla="*/ 92600 h 706059"/>
              <a:gd name="connsiteX169" fmla="*/ 7697164 w 9626278"/>
              <a:gd name="connsiteY169" fmla="*/ 119608 h 706059"/>
              <a:gd name="connsiteX170" fmla="*/ 7693306 w 9626278"/>
              <a:gd name="connsiteY170" fmla="*/ 135041 h 706059"/>
              <a:gd name="connsiteX171" fmla="*/ 7697164 w 9626278"/>
              <a:gd name="connsiteY171" fmla="*/ 146616 h 706059"/>
              <a:gd name="connsiteX172" fmla="*/ 7708739 w 9626278"/>
              <a:gd name="connsiteY172" fmla="*/ 154332 h 706059"/>
              <a:gd name="connsiteX173" fmla="*/ 7735747 w 9626278"/>
              <a:gd name="connsiteY173" fmla="*/ 146616 h 706059"/>
              <a:gd name="connsiteX174" fmla="*/ 7743463 w 9626278"/>
              <a:gd name="connsiteY174" fmla="*/ 138899 h 706059"/>
              <a:gd name="connsiteX175" fmla="*/ 7735747 w 9626278"/>
              <a:gd name="connsiteY175" fmla="*/ 127324 h 706059"/>
              <a:gd name="connsiteX176" fmla="*/ 7812911 w 9626278"/>
              <a:gd name="connsiteY176" fmla="*/ 131183 h 706059"/>
              <a:gd name="connsiteX177" fmla="*/ 7882359 w 9626278"/>
              <a:gd name="connsiteY177" fmla="*/ 127324 h 706059"/>
              <a:gd name="connsiteX178" fmla="*/ 7890076 w 9626278"/>
              <a:gd name="connsiteY178" fmla="*/ 119608 h 706059"/>
              <a:gd name="connsiteX179" fmla="*/ 7959524 w 9626278"/>
              <a:gd name="connsiteY179" fmla="*/ 123466 h 706059"/>
              <a:gd name="connsiteX180" fmla="*/ 7963382 w 9626278"/>
              <a:gd name="connsiteY180" fmla="*/ 108033 h 706059"/>
              <a:gd name="connsiteX181" fmla="*/ 8013539 w 9626278"/>
              <a:gd name="connsiteY181" fmla="*/ 111892 h 706059"/>
              <a:gd name="connsiteX182" fmla="*/ 8028972 w 9626278"/>
              <a:gd name="connsiteY182" fmla="*/ 108033 h 706059"/>
              <a:gd name="connsiteX183" fmla="*/ 8063696 w 9626278"/>
              <a:gd name="connsiteY183" fmla="*/ 100317 h 706059"/>
              <a:gd name="connsiteX184" fmla="*/ 8079129 w 9626278"/>
              <a:gd name="connsiteY184" fmla="*/ 104175 h 706059"/>
              <a:gd name="connsiteX185" fmla="*/ 8090704 w 9626278"/>
              <a:gd name="connsiteY185" fmla="*/ 108033 h 706059"/>
              <a:gd name="connsiteX186" fmla="*/ 8144719 w 9626278"/>
              <a:gd name="connsiteY186" fmla="*/ 104175 h 706059"/>
              <a:gd name="connsiteX187" fmla="*/ 8221883 w 9626278"/>
              <a:gd name="connsiteY187" fmla="*/ 96459 h 706059"/>
              <a:gd name="connsiteX188" fmla="*/ 8248891 w 9626278"/>
              <a:gd name="connsiteY188" fmla="*/ 92600 h 706059"/>
              <a:gd name="connsiteX189" fmla="*/ 8310623 w 9626278"/>
              <a:gd name="connsiteY189" fmla="*/ 96459 h 706059"/>
              <a:gd name="connsiteX190" fmla="*/ 8322197 w 9626278"/>
              <a:gd name="connsiteY190" fmla="*/ 100317 h 706059"/>
              <a:gd name="connsiteX191" fmla="*/ 8345347 w 9626278"/>
              <a:gd name="connsiteY191" fmla="*/ 92600 h 706059"/>
              <a:gd name="connsiteX192" fmla="*/ 8360780 w 9626278"/>
              <a:gd name="connsiteY192" fmla="*/ 88742 h 706059"/>
              <a:gd name="connsiteX193" fmla="*/ 8457235 w 9626278"/>
              <a:gd name="connsiteY193" fmla="*/ 81026 h 706059"/>
              <a:gd name="connsiteX194" fmla="*/ 8484243 w 9626278"/>
              <a:gd name="connsiteY194" fmla="*/ 81026 h 706059"/>
              <a:gd name="connsiteX195" fmla="*/ 8561407 w 9626278"/>
              <a:gd name="connsiteY195" fmla="*/ 77168 h 706059"/>
              <a:gd name="connsiteX196" fmla="*/ 8626997 w 9626278"/>
              <a:gd name="connsiteY196" fmla="*/ 65593 h 706059"/>
              <a:gd name="connsiteX197" fmla="*/ 8673296 w 9626278"/>
              <a:gd name="connsiteY197" fmla="*/ 57876 h 706059"/>
              <a:gd name="connsiteX198" fmla="*/ 8831483 w 9626278"/>
              <a:gd name="connsiteY198" fmla="*/ 54018 h 706059"/>
              <a:gd name="connsiteX199" fmla="*/ 8954947 w 9626278"/>
              <a:gd name="connsiteY199" fmla="*/ 57876 h 706059"/>
              <a:gd name="connsiteX200" fmla="*/ 9070693 w 9626278"/>
              <a:gd name="connsiteY200" fmla="*/ 50160 h 706059"/>
              <a:gd name="connsiteX201" fmla="*/ 9205731 w 9626278"/>
              <a:gd name="connsiteY201" fmla="*/ 54018 h 706059"/>
              <a:gd name="connsiteX202" fmla="*/ 9232739 w 9626278"/>
              <a:gd name="connsiteY202" fmla="*/ 57876 h 706059"/>
              <a:gd name="connsiteX203" fmla="*/ 9298329 w 9626278"/>
              <a:gd name="connsiteY203" fmla="*/ 50160 h 706059"/>
              <a:gd name="connsiteX204" fmla="*/ 9333053 w 9626278"/>
              <a:gd name="connsiteY204" fmla="*/ 30869 h 706059"/>
              <a:gd name="connsiteX205" fmla="*/ 9344628 w 9626278"/>
              <a:gd name="connsiteY205" fmla="*/ 23152 h 706059"/>
              <a:gd name="connsiteX206" fmla="*/ 9433367 w 9626278"/>
              <a:gd name="connsiteY206" fmla="*/ 23152 h 706059"/>
              <a:gd name="connsiteX207" fmla="*/ 9460375 w 9626278"/>
              <a:gd name="connsiteY207" fmla="*/ 23152 h 706059"/>
              <a:gd name="connsiteX208" fmla="*/ 9479666 w 9626278"/>
              <a:gd name="connsiteY208" fmla="*/ 7719 h 706059"/>
              <a:gd name="connsiteX209" fmla="*/ 9518248 w 9626278"/>
              <a:gd name="connsiteY209" fmla="*/ 3861 h 706059"/>
              <a:gd name="connsiteX210" fmla="*/ 9626278 w 9626278"/>
              <a:gd name="connsiteY210"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03048 w 9626278"/>
              <a:gd name="connsiteY43" fmla="*/ 466849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20311 w 9626278"/>
              <a:gd name="connsiteY58" fmla="*/ 418741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78109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4988688 w 9626278"/>
              <a:gd name="connsiteY98" fmla="*/ 339527 h 706059"/>
              <a:gd name="connsiteX99" fmla="*/ 4996405 w 9626278"/>
              <a:gd name="connsiteY99" fmla="*/ 347243 h 706059"/>
              <a:gd name="connsiteX100" fmla="*/ 5050420 w 9626278"/>
              <a:gd name="connsiteY100" fmla="*/ 335669 h 706059"/>
              <a:gd name="connsiteX101" fmla="*/ 5081286 w 9626278"/>
              <a:gd name="connsiteY101" fmla="*/ 331811 h 706059"/>
              <a:gd name="connsiteX102" fmla="*/ 5100577 w 9626278"/>
              <a:gd name="connsiteY102" fmla="*/ 335669 h 706059"/>
              <a:gd name="connsiteX103" fmla="*/ 5150734 w 9626278"/>
              <a:gd name="connsiteY103" fmla="*/ 339527 h 706059"/>
              <a:gd name="connsiteX104" fmla="*/ 5162309 w 9626278"/>
              <a:gd name="connsiteY104" fmla="*/ 331811 h 706059"/>
              <a:gd name="connsiteX105" fmla="*/ 5170025 w 9626278"/>
              <a:gd name="connsiteY105" fmla="*/ 324094 h 706059"/>
              <a:gd name="connsiteX106" fmla="*/ 5220182 w 9626278"/>
              <a:gd name="connsiteY106" fmla="*/ 320236 h 706059"/>
              <a:gd name="connsiteX107" fmla="*/ 5285772 w 9626278"/>
              <a:gd name="connsiteY107" fmla="*/ 312519 h 706059"/>
              <a:gd name="connsiteX108" fmla="*/ 5316638 w 9626278"/>
              <a:gd name="connsiteY108" fmla="*/ 316378 h 706059"/>
              <a:gd name="connsiteX109" fmla="*/ 5347504 w 9626278"/>
              <a:gd name="connsiteY109" fmla="*/ 308661 h 706059"/>
              <a:gd name="connsiteX110" fmla="*/ 5359078 w 9626278"/>
              <a:gd name="connsiteY110" fmla="*/ 300945 h 706059"/>
              <a:gd name="connsiteX111" fmla="*/ 5424668 w 9626278"/>
              <a:gd name="connsiteY111" fmla="*/ 297087 h 706059"/>
              <a:gd name="connsiteX112" fmla="*/ 5513407 w 9626278"/>
              <a:gd name="connsiteY112" fmla="*/ 289370 h 706059"/>
              <a:gd name="connsiteX113" fmla="*/ 5540415 w 9626278"/>
              <a:gd name="connsiteY113" fmla="*/ 293228 h 706059"/>
              <a:gd name="connsiteX114" fmla="*/ 5578997 w 9626278"/>
              <a:gd name="connsiteY114" fmla="*/ 289370 h 706059"/>
              <a:gd name="connsiteX115" fmla="*/ 5606005 w 9626278"/>
              <a:gd name="connsiteY115" fmla="*/ 285512 h 706059"/>
              <a:gd name="connsiteX116" fmla="*/ 5640729 w 9626278"/>
              <a:gd name="connsiteY116" fmla="*/ 281654 h 706059"/>
              <a:gd name="connsiteX117" fmla="*/ 5721752 w 9626278"/>
              <a:gd name="connsiteY117" fmla="*/ 285512 h 706059"/>
              <a:gd name="connsiteX118" fmla="*/ 5733326 w 9626278"/>
              <a:gd name="connsiteY118" fmla="*/ 266221 h 706059"/>
              <a:gd name="connsiteX119" fmla="*/ 5748759 w 9626278"/>
              <a:gd name="connsiteY119" fmla="*/ 262362 h 706059"/>
              <a:gd name="connsiteX120" fmla="*/ 5795058 w 9626278"/>
              <a:gd name="connsiteY120" fmla="*/ 266221 h 706059"/>
              <a:gd name="connsiteX121" fmla="*/ 5841357 w 9626278"/>
              <a:gd name="connsiteY121" fmla="*/ 266221 h 706059"/>
              <a:gd name="connsiteX122" fmla="*/ 5922380 w 9626278"/>
              <a:gd name="connsiteY122" fmla="*/ 273937 h 706059"/>
              <a:gd name="connsiteX123" fmla="*/ 5937812 w 9626278"/>
              <a:gd name="connsiteY123" fmla="*/ 277795 h 706059"/>
              <a:gd name="connsiteX124" fmla="*/ 5984111 w 9626278"/>
              <a:gd name="connsiteY124" fmla="*/ 273937 h 706059"/>
              <a:gd name="connsiteX125" fmla="*/ 6007261 w 9626278"/>
              <a:gd name="connsiteY125" fmla="*/ 266221 h 706059"/>
              <a:gd name="connsiteX126" fmla="*/ 6022693 w 9626278"/>
              <a:gd name="connsiteY126" fmla="*/ 262362 h 706059"/>
              <a:gd name="connsiteX127" fmla="*/ 6034268 w 9626278"/>
              <a:gd name="connsiteY127" fmla="*/ 258504 h 706059"/>
              <a:gd name="connsiteX128" fmla="*/ 6177023 w 9626278"/>
              <a:gd name="connsiteY128" fmla="*/ 254646 h 706059"/>
              <a:gd name="connsiteX129" fmla="*/ 6211747 w 9626278"/>
              <a:gd name="connsiteY129" fmla="*/ 250788 h 706059"/>
              <a:gd name="connsiteX130" fmla="*/ 6234896 w 9626278"/>
              <a:gd name="connsiteY130" fmla="*/ 243071 h 706059"/>
              <a:gd name="connsiteX131" fmla="*/ 6265762 w 9626278"/>
              <a:gd name="connsiteY131" fmla="*/ 235355 h 706059"/>
              <a:gd name="connsiteX132" fmla="*/ 6288911 w 9626278"/>
              <a:gd name="connsiteY132" fmla="*/ 239213 h 706059"/>
              <a:gd name="connsiteX133" fmla="*/ 6300486 w 9626278"/>
              <a:gd name="connsiteY133" fmla="*/ 243071 h 706059"/>
              <a:gd name="connsiteX134" fmla="*/ 6323635 w 9626278"/>
              <a:gd name="connsiteY134" fmla="*/ 246930 h 706059"/>
              <a:gd name="connsiteX135" fmla="*/ 6393083 w 9626278"/>
              <a:gd name="connsiteY135" fmla="*/ 243071 h 706059"/>
              <a:gd name="connsiteX136" fmla="*/ 6420091 w 9626278"/>
              <a:gd name="connsiteY136" fmla="*/ 246930 h 706059"/>
              <a:gd name="connsiteX137" fmla="*/ 6466390 w 9626278"/>
              <a:gd name="connsiteY137" fmla="*/ 250788 h 706059"/>
              <a:gd name="connsiteX138" fmla="*/ 6508830 w 9626278"/>
              <a:gd name="connsiteY138" fmla="*/ 246930 h 706059"/>
              <a:gd name="connsiteX139" fmla="*/ 6470248 w 9626278"/>
              <a:gd name="connsiteY139" fmla="*/ 243071 h 706059"/>
              <a:gd name="connsiteX140" fmla="*/ 6443240 w 9626278"/>
              <a:gd name="connsiteY140" fmla="*/ 239213 h 706059"/>
              <a:gd name="connsiteX141" fmla="*/ 6477964 w 9626278"/>
              <a:gd name="connsiteY141" fmla="*/ 239213 h 706059"/>
              <a:gd name="connsiteX142" fmla="*/ 6512688 w 9626278"/>
              <a:gd name="connsiteY142" fmla="*/ 235355 h 706059"/>
              <a:gd name="connsiteX143" fmla="*/ 6574420 w 9626278"/>
              <a:gd name="connsiteY143" fmla="*/ 239213 h 706059"/>
              <a:gd name="connsiteX144" fmla="*/ 6605286 w 9626278"/>
              <a:gd name="connsiteY144" fmla="*/ 243071 h 706059"/>
              <a:gd name="connsiteX145" fmla="*/ 6647726 w 9626278"/>
              <a:gd name="connsiteY145" fmla="*/ 239213 h 706059"/>
              <a:gd name="connsiteX146" fmla="*/ 6736466 w 9626278"/>
              <a:gd name="connsiteY146" fmla="*/ 235355 h 706059"/>
              <a:gd name="connsiteX147" fmla="*/ 6748040 w 9626278"/>
              <a:gd name="connsiteY147" fmla="*/ 231497 h 706059"/>
              <a:gd name="connsiteX148" fmla="*/ 6763473 w 9626278"/>
              <a:gd name="connsiteY148" fmla="*/ 223780 h 706059"/>
              <a:gd name="connsiteX149" fmla="*/ 6825205 w 9626278"/>
              <a:gd name="connsiteY149" fmla="*/ 219922 h 706059"/>
              <a:gd name="connsiteX150" fmla="*/ 6859929 w 9626278"/>
              <a:gd name="connsiteY150" fmla="*/ 212206 h 706059"/>
              <a:gd name="connsiteX151" fmla="*/ 6883078 w 9626278"/>
              <a:gd name="connsiteY151" fmla="*/ 204489 h 706059"/>
              <a:gd name="connsiteX152" fmla="*/ 7002683 w 9626278"/>
              <a:gd name="connsiteY152" fmla="*/ 204489 h 706059"/>
              <a:gd name="connsiteX153" fmla="*/ 7014258 w 9626278"/>
              <a:gd name="connsiteY153" fmla="*/ 196773 h 706059"/>
              <a:gd name="connsiteX154" fmla="*/ 7041266 w 9626278"/>
              <a:gd name="connsiteY154" fmla="*/ 185198 h 706059"/>
              <a:gd name="connsiteX155" fmla="*/ 7126147 w 9626278"/>
              <a:gd name="connsiteY155" fmla="*/ 181340 h 706059"/>
              <a:gd name="connsiteX156" fmla="*/ 7168587 w 9626278"/>
              <a:gd name="connsiteY156" fmla="*/ 169765 h 706059"/>
              <a:gd name="connsiteX157" fmla="*/ 7184020 w 9626278"/>
              <a:gd name="connsiteY157" fmla="*/ 165907 h 706059"/>
              <a:gd name="connsiteX158" fmla="*/ 7218744 w 9626278"/>
              <a:gd name="connsiteY158" fmla="*/ 162049 h 706059"/>
              <a:gd name="connsiteX159" fmla="*/ 7230319 w 9626278"/>
              <a:gd name="connsiteY159" fmla="*/ 158190 h 706059"/>
              <a:gd name="connsiteX160" fmla="*/ 7241893 w 9626278"/>
              <a:gd name="connsiteY160" fmla="*/ 150474 h 706059"/>
              <a:gd name="connsiteX161" fmla="*/ 7322916 w 9626278"/>
              <a:gd name="connsiteY161" fmla="*/ 142757 h 706059"/>
              <a:gd name="connsiteX162" fmla="*/ 7403939 w 9626278"/>
              <a:gd name="connsiteY162" fmla="*/ 146616 h 706059"/>
              <a:gd name="connsiteX163" fmla="*/ 7596850 w 9626278"/>
              <a:gd name="connsiteY163" fmla="*/ 154332 h 706059"/>
              <a:gd name="connsiteX164" fmla="*/ 7643149 w 9626278"/>
              <a:gd name="connsiteY164" fmla="*/ 150474 h 706059"/>
              <a:gd name="connsiteX165" fmla="*/ 7658582 w 9626278"/>
              <a:gd name="connsiteY165" fmla="*/ 146616 h 706059"/>
              <a:gd name="connsiteX166" fmla="*/ 7666299 w 9626278"/>
              <a:gd name="connsiteY166" fmla="*/ 138899 h 706059"/>
              <a:gd name="connsiteX167" fmla="*/ 7674015 w 9626278"/>
              <a:gd name="connsiteY167" fmla="*/ 111892 h 706059"/>
              <a:gd name="connsiteX168" fmla="*/ 7689448 w 9626278"/>
              <a:gd name="connsiteY168" fmla="*/ 92600 h 706059"/>
              <a:gd name="connsiteX169" fmla="*/ 7697164 w 9626278"/>
              <a:gd name="connsiteY169" fmla="*/ 119608 h 706059"/>
              <a:gd name="connsiteX170" fmla="*/ 7693306 w 9626278"/>
              <a:gd name="connsiteY170" fmla="*/ 135041 h 706059"/>
              <a:gd name="connsiteX171" fmla="*/ 7697164 w 9626278"/>
              <a:gd name="connsiteY171" fmla="*/ 146616 h 706059"/>
              <a:gd name="connsiteX172" fmla="*/ 7708739 w 9626278"/>
              <a:gd name="connsiteY172" fmla="*/ 154332 h 706059"/>
              <a:gd name="connsiteX173" fmla="*/ 7735747 w 9626278"/>
              <a:gd name="connsiteY173" fmla="*/ 146616 h 706059"/>
              <a:gd name="connsiteX174" fmla="*/ 7743463 w 9626278"/>
              <a:gd name="connsiteY174" fmla="*/ 138899 h 706059"/>
              <a:gd name="connsiteX175" fmla="*/ 7735747 w 9626278"/>
              <a:gd name="connsiteY175" fmla="*/ 127324 h 706059"/>
              <a:gd name="connsiteX176" fmla="*/ 7812911 w 9626278"/>
              <a:gd name="connsiteY176" fmla="*/ 131183 h 706059"/>
              <a:gd name="connsiteX177" fmla="*/ 7882359 w 9626278"/>
              <a:gd name="connsiteY177" fmla="*/ 127324 h 706059"/>
              <a:gd name="connsiteX178" fmla="*/ 7890076 w 9626278"/>
              <a:gd name="connsiteY178" fmla="*/ 119608 h 706059"/>
              <a:gd name="connsiteX179" fmla="*/ 7959524 w 9626278"/>
              <a:gd name="connsiteY179" fmla="*/ 123466 h 706059"/>
              <a:gd name="connsiteX180" fmla="*/ 7963382 w 9626278"/>
              <a:gd name="connsiteY180" fmla="*/ 108033 h 706059"/>
              <a:gd name="connsiteX181" fmla="*/ 8013539 w 9626278"/>
              <a:gd name="connsiteY181" fmla="*/ 111892 h 706059"/>
              <a:gd name="connsiteX182" fmla="*/ 8028972 w 9626278"/>
              <a:gd name="connsiteY182" fmla="*/ 108033 h 706059"/>
              <a:gd name="connsiteX183" fmla="*/ 8063696 w 9626278"/>
              <a:gd name="connsiteY183" fmla="*/ 100317 h 706059"/>
              <a:gd name="connsiteX184" fmla="*/ 8079129 w 9626278"/>
              <a:gd name="connsiteY184" fmla="*/ 104175 h 706059"/>
              <a:gd name="connsiteX185" fmla="*/ 8090704 w 9626278"/>
              <a:gd name="connsiteY185" fmla="*/ 108033 h 706059"/>
              <a:gd name="connsiteX186" fmla="*/ 8144719 w 9626278"/>
              <a:gd name="connsiteY186" fmla="*/ 104175 h 706059"/>
              <a:gd name="connsiteX187" fmla="*/ 8221883 w 9626278"/>
              <a:gd name="connsiteY187" fmla="*/ 96459 h 706059"/>
              <a:gd name="connsiteX188" fmla="*/ 8248891 w 9626278"/>
              <a:gd name="connsiteY188" fmla="*/ 92600 h 706059"/>
              <a:gd name="connsiteX189" fmla="*/ 8310623 w 9626278"/>
              <a:gd name="connsiteY189" fmla="*/ 96459 h 706059"/>
              <a:gd name="connsiteX190" fmla="*/ 8322197 w 9626278"/>
              <a:gd name="connsiteY190" fmla="*/ 100317 h 706059"/>
              <a:gd name="connsiteX191" fmla="*/ 8345347 w 9626278"/>
              <a:gd name="connsiteY191" fmla="*/ 92600 h 706059"/>
              <a:gd name="connsiteX192" fmla="*/ 8360780 w 9626278"/>
              <a:gd name="connsiteY192" fmla="*/ 88742 h 706059"/>
              <a:gd name="connsiteX193" fmla="*/ 8457235 w 9626278"/>
              <a:gd name="connsiteY193" fmla="*/ 81026 h 706059"/>
              <a:gd name="connsiteX194" fmla="*/ 8484243 w 9626278"/>
              <a:gd name="connsiteY194" fmla="*/ 81026 h 706059"/>
              <a:gd name="connsiteX195" fmla="*/ 8561407 w 9626278"/>
              <a:gd name="connsiteY195" fmla="*/ 77168 h 706059"/>
              <a:gd name="connsiteX196" fmla="*/ 8626997 w 9626278"/>
              <a:gd name="connsiteY196" fmla="*/ 65593 h 706059"/>
              <a:gd name="connsiteX197" fmla="*/ 8673296 w 9626278"/>
              <a:gd name="connsiteY197" fmla="*/ 57876 h 706059"/>
              <a:gd name="connsiteX198" fmla="*/ 8831483 w 9626278"/>
              <a:gd name="connsiteY198" fmla="*/ 54018 h 706059"/>
              <a:gd name="connsiteX199" fmla="*/ 8954947 w 9626278"/>
              <a:gd name="connsiteY199" fmla="*/ 57876 h 706059"/>
              <a:gd name="connsiteX200" fmla="*/ 9070693 w 9626278"/>
              <a:gd name="connsiteY200" fmla="*/ 50160 h 706059"/>
              <a:gd name="connsiteX201" fmla="*/ 9205731 w 9626278"/>
              <a:gd name="connsiteY201" fmla="*/ 54018 h 706059"/>
              <a:gd name="connsiteX202" fmla="*/ 9232739 w 9626278"/>
              <a:gd name="connsiteY202" fmla="*/ 57876 h 706059"/>
              <a:gd name="connsiteX203" fmla="*/ 9298329 w 9626278"/>
              <a:gd name="connsiteY203" fmla="*/ 50160 h 706059"/>
              <a:gd name="connsiteX204" fmla="*/ 9333053 w 9626278"/>
              <a:gd name="connsiteY204" fmla="*/ 30869 h 706059"/>
              <a:gd name="connsiteX205" fmla="*/ 9344628 w 9626278"/>
              <a:gd name="connsiteY205" fmla="*/ 23152 h 706059"/>
              <a:gd name="connsiteX206" fmla="*/ 9433367 w 9626278"/>
              <a:gd name="connsiteY206" fmla="*/ 23152 h 706059"/>
              <a:gd name="connsiteX207" fmla="*/ 9460375 w 9626278"/>
              <a:gd name="connsiteY207" fmla="*/ 23152 h 706059"/>
              <a:gd name="connsiteX208" fmla="*/ 9479666 w 9626278"/>
              <a:gd name="connsiteY208" fmla="*/ 7719 h 706059"/>
              <a:gd name="connsiteX209" fmla="*/ 9518248 w 9626278"/>
              <a:gd name="connsiteY209" fmla="*/ 3861 h 706059"/>
              <a:gd name="connsiteX210" fmla="*/ 9626278 w 9626278"/>
              <a:gd name="connsiteY210"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15748 w 9626278"/>
              <a:gd name="connsiteY43" fmla="*/ 457324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20311 w 9626278"/>
              <a:gd name="connsiteY58" fmla="*/ 418741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78109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4988688 w 9626278"/>
              <a:gd name="connsiteY98" fmla="*/ 339527 h 706059"/>
              <a:gd name="connsiteX99" fmla="*/ 4996405 w 9626278"/>
              <a:gd name="connsiteY99" fmla="*/ 347243 h 706059"/>
              <a:gd name="connsiteX100" fmla="*/ 5050420 w 9626278"/>
              <a:gd name="connsiteY100" fmla="*/ 335669 h 706059"/>
              <a:gd name="connsiteX101" fmla="*/ 5081286 w 9626278"/>
              <a:gd name="connsiteY101" fmla="*/ 331811 h 706059"/>
              <a:gd name="connsiteX102" fmla="*/ 5100577 w 9626278"/>
              <a:gd name="connsiteY102" fmla="*/ 335669 h 706059"/>
              <a:gd name="connsiteX103" fmla="*/ 5150734 w 9626278"/>
              <a:gd name="connsiteY103" fmla="*/ 339527 h 706059"/>
              <a:gd name="connsiteX104" fmla="*/ 5162309 w 9626278"/>
              <a:gd name="connsiteY104" fmla="*/ 331811 h 706059"/>
              <a:gd name="connsiteX105" fmla="*/ 5170025 w 9626278"/>
              <a:gd name="connsiteY105" fmla="*/ 324094 h 706059"/>
              <a:gd name="connsiteX106" fmla="*/ 5220182 w 9626278"/>
              <a:gd name="connsiteY106" fmla="*/ 320236 h 706059"/>
              <a:gd name="connsiteX107" fmla="*/ 5285772 w 9626278"/>
              <a:gd name="connsiteY107" fmla="*/ 312519 h 706059"/>
              <a:gd name="connsiteX108" fmla="*/ 5316638 w 9626278"/>
              <a:gd name="connsiteY108" fmla="*/ 316378 h 706059"/>
              <a:gd name="connsiteX109" fmla="*/ 5347504 w 9626278"/>
              <a:gd name="connsiteY109" fmla="*/ 308661 h 706059"/>
              <a:gd name="connsiteX110" fmla="*/ 5359078 w 9626278"/>
              <a:gd name="connsiteY110" fmla="*/ 300945 h 706059"/>
              <a:gd name="connsiteX111" fmla="*/ 5424668 w 9626278"/>
              <a:gd name="connsiteY111" fmla="*/ 297087 h 706059"/>
              <a:gd name="connsiteX112" fmla="*/ 5513407 w 9626278"/>
              <a:gd name="connsiteY112" fmla="*/ 289370 h 706059"/>
              <a:gd name="connsiteX113" fmla="*/ 5540415 w 9626278"/>
              <a:gd name="connsiteY113" fmla="*/ 293228 h 706059"/>
              <a:gd name="connsiteX114" fmla="*/ 5578997 w 9626278"/>
              <a:gd name="connsiteY114" fmla="*/ 289370 h 706059"/>
              <a:gd name="connsiteX115" fmla="*/ 5606005 w 9626278"/>
              <a:gd name="connsiteY115" fmla="*/ 285512 h 706059"/>
              <a:gd name="connsiteX116" fmla="*/ 5640729 w 9626278"/>
              <a:gd name="connsiteY116" fmla="*/ 281654 h 706059"/>
              <a:gd name="connsiteX117" fmla="*/ 5721752 w 9626278"/>
              <a:gd name="connsiteY117" fmla="*/ 285512 h 706059"/>
              <a:gd name="connsiteX118" fmla="*/ 5733326 w 9626278"/>
              <a:gd name="connsiteY118" fmla="*/ 266221 h 706059"/>
              <a:gd name="connsiteX119" fmla="*/ 5748759 w 9626278"/>
              <a:gd name="connsiteY119" fmla="*/ 262362 h 706059"/>
              <a:gd name="connsiteX120" fmla="*/ 5795058 w 9626278"/>
              <a:gd name="connsiteY120" fmla="*/ 266221 h 706059"/>
              <a:gd name="connsiteX121" fmla="*/ 5841357 w 9626278"/>
              <a:gd name="connsiteY121" fmla="*/ 266221 h 706059"/>
              <a:gd name="connsiteX122" fmla="*/ 5922380 w 9626278"/>
              <a:gd name="connsiteY122" fmla="*/ 273937 h 706059"/>
              <a:gd name="connsiteX123" fmla="*/ 5937812 w 9626278"/>
              <a:gd name="connsiteY123" fmla="*/ 277795 h 706059"/>
              <a:gd name="connsiteX124" fmla="*/ 5984111 w 9626278"/>
              <a:gd name="connsiteY124" fmla="*/ 273937 h 706059"/>
              <a:gd name="connsiteX125" fmla="*/ 6007261 w 9626278"/>
              <a:gd name="connsiteY125" fmla="*/ 266221 h 706059"/>
              <a:gd name="connsiteX126" fmla="*/ 6022693 w 9626278"/>
              <a:gd name="connsiteY126" fmla="*/ 262362 h 706059"/>
              <a:gd name="connsiteX127" fmla="*/ 6034268 w 9626278"/>
              <a:gd name="connsiteY127" fmla="*/ 258504 h 706059"/>
              <a:gd name="connsiteX128" fmla="*/ 6177023 w 9626278"/>
              <a:gd name="connsiteY128" fmla="*/ 254646 h 706059"/>
              <a:gd name="connsiteX129" fmla="*/ 6211747 w 9626278"/>
              <a:gd name="connsiteY129" fmla="*/ 250788 h 706059"/>
              <a:gd name="connsiteX130" fmla="*/ 6234896 w 9626278"/>
              <a:gd name="connsiteY130" fmla="*/ 243071 h 706059"/>
              <a:gd name="connsiteX131" fmla="*/ 6265762 w 9626278"/>
              <a:gd name="connsiteY131" fmla="*/ 235355 h 706059"/>
              <a:gd name="connsiteX132" fmla="*/ 6288911 w 9626278"/>
              <a:gd name="connsiteY132" fmla="*/ 239213 h 706059"/>
              <a:gd name="connsiteX133" fmla="*/ 6300486 w 9626278"/>
              <a:gd name="connsiteY133" fmla="*/ 243071 h 706059"/>
              <a:gd name="connsiteX134" fmla="*/ 6323635 w 9626278"/>
              <a:gd name="connsiteY134" fmla="*/ 246930 h 706059"/>
              <a:gd name="connsiteX135" fmla="*/ 6393083 w 9626278"/>
              <a:gd name="connsiteY135" fmla="*/ 243071 h 706059"/>
              <a:gd name="connsiteX136" fmla="*/ 6420091 w 9626278"/>
              <a:gd name="connsiteY136" fmla="*/ 246930 h 706059"/>
              <a:gd name="connsiteX137" fmla="*/ 6466390 w 9626278"/>
              <a:gd name="connsiteY137" fmla="*/ 250788 h 706059"/>
              <a:gd name="connsiteX138" fmla="*/ 6508830 w 9626278"/>
              <a:gd name="connsiteY138" fmla="*/ 246930 h 706059"/>
              <a:gd name="connsiteX139" fmla="*/ 6470248 w 9626278"/>
              <a:gd name="connsiteY139" fmla="*/ 243071 h 706059"/>
              <a:gd name="connsiteX140" fmla="*/ 6443240 w 9626278"/>
              <a:gd name="connsiteY140" fmla="*/ 239213 h 706059"/>
              <a:gd name="connsiteX141" fmla="*/ 6477964 w 9626278"/>
              <a:gd name="connsiteY141" fmla="*/ 239213 h 706059"/>
              <a:gd name="connsiteX142" fmla="*/ 6512688 w 9626278"/>
              <a:gd name="connsiteY142" fmla="*/ 235355 h 706059"/>
              <a:gd name="connsiteX143" fmla="*/ 6574420 w 9626278"/>
              <a:gd name="connsiteY143" fmla="*/ 239213 h 706059"/>
              <a:gd name="connsiteX144" fmla="*/ 6605286 w 9626278"/>
              <a:gd name="connsiteY144" fmla="*/ 243071 h 706059"/>
              <a:gd name="connsiteX145" fmla="*/ 6647726 w 9626278"/>
              <a:gd name="connsiteY145" fmla="*/ 239213 h 706059"/>
              <a:gd name="connsiteX146" fmla="*/ 6736466 w 9626278"/>
              <a:gd name="connsiteY146" fmla="*/ 235355 h 706059"/>
              <a:gd name="connsiteX147" fmla="*/ 6748040 w 9626278"/>
              <a:gd name="connsiteY147" fmla="*/ 231497 h 706059"/>
              <a:gd name="connsiteX148" fmla="*/ 6763473 w 9626278"/>
              <a:gd name="connsiteY148" fmla="*/ 223780 h 706059"/>
              <a:gd name="connsiteX149" fmla="*/ 6825205 w 9626278"/>
              <a:gd name="connsiteY149" fmla="*/ 219922 h 706059"/>
              <a:gd name="connsiteX150" fmla="*/ 6859929 w 9626278"/>
              <a:gd name="connsiteY150" fmla="*/ 212206 h 706059"/>
              <a:gd name="connsiteX151" fmla="*/ 6883078 w 9626278"/>
              <a:gd name="connsiteY151" fmla="*/ 204489 h 706059"/>
              <a:gd name="connsiteX152" fmla="*/ 7002683 w 9626278"/>
              <a:gd name="connsiteY152" fmla="*/ 204489 h 706059"/>
              <a:gd name="connsiteX153" fmla="*/ 7014258 w 9626278"/>
              <a:gd name="connsiteY153" fmla="*/ 196773 h 706059"/>
              <a:gd name="connsiteX154" fmla="*/ 7041266 w 9626278"/>
              <a:gd name="connsiteY154" fmla="*/ 185198 h 706059"/>
              <a:gd name="connsiteX155" fmla="*/ 7126147 w 9626278"/>
              <a:gd name="connsiteY155" fmla="*/ 181340 h 706059"/>
              <a:gd name="connsiteX156" fmla="*/ 7168587 w 9626278"/>
              <a:gd name="connsiteY156" fmla="*/ 169765 h 706059"/>
              <a:gd name="connsiteX157" fmla="*/ 7184020 w 9626278"/>
              <a:gd name="connsiteY157" fmla="*/ 165907 h 706059"/>
              <a:gd name="connsiteX158" fmla="*/ 7218744 w 9626278"/>
              <a:gd name="connsiteY158" fmla="*/ 162049 h 706059"/>
              <a:gd name="connsiteX159" fmla="*/ 7230319 w 9626278"/>
              <a:gd name="connsiteY159" fmla="*/ 158190 h 706059"/>
              <a:gd name="connsiteX160" fmla="*/ 7241893 w 9626278"/>
              <a:gd name="connsiteY160" fmla="*/ 150474 h 706059"/>
              <a:gd name="connsiteX161" fmla="*/ 7322916 w 9626278"/>
              <a:gd name="connsiteY161" fmla="*/ 142757 h 706059"/>
              <a:gd name="connsiteX162" fmla="*/ 7403939 w 9626278"/>
              <a:gd name="connsiteY162" fmla="*/ 146616 h 706059"/>
              <a:gd name="connsiteX163" fmla="*/ 7596850 w 9626278"/>
              <a:gd name="connsiteY163" fmla="*/ 154332 h 706059"/>
              <a:gd name="connsiteX164" fmla="*/ 7643149 w 9626278"/>
              <a:gd name="connsiteY164" fmla="*/ 150474 h 706059"/>
              <a:gd name="connsiteX165" fmla="*/ 7658582 w 9626278"/>
              <a:gd name="connsiteY165" fmla="*/ 146616 h 706059"/>
              <a:gd name="connsiteX166" fmla="*/ 7666299 w 9626278"/>
              <a:gd name="connsiteY166" fmla="*/ 138899 h 706059"/>
              <a:gd name="connsiteX167" fmla="*/ 7674015 w 9626278"/>
              <a:gd name="connsiteY167" fmla="*/ 111892 h 706059"/>
              <a:gd name="connsiteX168" fmla="*/ 7689448 w 9626278"/>
              <a:gd name="connsiteY168" fmla="*/ 92600 h 706059"/>
              <a:gd name="connsiteX169" fmla="*/ 7697164 w 9626278"/>
              <a:gd name="connsiteY169" fmla="*/ 119608 h 706059"/>
              <a:gd name="connsiteX170" fmla="*/ 7693306 w 9626278"/>
              <a:gd name="connsiteY170" fmla="*/ 135041 h 706059"/>
              <a:gd name="connsiteX171" fmla="*/ 7697164 w 9626278"/>
              <a:gd name="connsiteY171" fmla="*/ 146616 h 706059"/>
              <a:gd name="connsiteX172" fmla="*/ 7708739 w 9626278"/>
              <a:gd name="connsiteY172" fmla="*/ 154332 h 706059"/>
              <a:gd name="connsiteX173" fmla="*/ 7735747 w 9626278"/>
              <a:gd name="connsiteY173" fmla="*/ 146616 h 706059"/>
              <a:gd name="connsiteX174" fmla="*/ 7743463 w 9626278"/>
              <a:gd name="connsiteY174" fmla="*/ 138899 h 706059"/>
              <a:gd name="connsiteX175" fmla="*/ 7735747 w 9626278"/>
              <a:gd name="connsiteY175" fmla="*/ 127324 h 706059"/>
              <a:gd name="connsiteX176" fmla="*/ 7812911 w 9626278"/>
              <a:gd name="connsiteY176" fmla="*/ 131183 h 706059"/>
              <a:gd name="connsiteX177" fmla="*/ 7882359 w 9626278"/>
              <a:gd name="connsiteY177" fmla="*/ 127324 h 706059"/>
              <a:gd name="connsiteX178" fmla="*/ 7890076 w 9626278"/>
              <a:gd name="connsiteY178" fmla="*/ 119608 h 706059"/>
              <a:gd name="connsiteX179" fmla="*/ 7959524 w 9626278"/>
              <a:gd name="connsiteY179" fmla="*/ 123466 h 706059"/>
              <a:gd name="connsiteX180" fmla="*/ 7963382 w 9626278"/>
              <a:gd name="connsiteY180" fmla="*/ 108033 h 706059"/>
              <a:gd name="connsiteX181" fmla="*/ 8013539 w 9626278"/>
              <a:gd name="connsiteY181" fmla="*/ 111892 h 706059"/>
              <a:gd name="connsiteX182" fmla="*/ 8028972 w 9626278"/>
              <a:gd name="connsiteY182" fmla="*/ 108033 h 706059"/>
              <a:gd name="connsiteX183" fmla="*/ 8063696 w 9626278"/>
              <a:gd name="connsiteY183" fmla="*/ 100317 h 706059"/>
              <a:gd name="connsiteX184" fmla="*/ 8079129 w 9626278"/>
              <a:gd name="connsiteY184" fmla="*/ 104175 h 706059"/>
              <a:gd name="connsiteX185" fmla="*/ 8090704 w 9626278"/>
              <a:gd name="connsiteY185" fmla="*/ 108033 h 706059"/>
              <a:gd name="connsiteX186" fmla="*/ 8144719 w 9626278"/>
              <a:gd name="connsiteY186" fmla="*/ 104175 h 706059"/>
              <a:gd name="connsiteX187" fmla="*/ 8221883 w 9626278"/>
              <a:gd name="connsiteY187" fmla="*/ 96459 h 706059"/>
              <a:gd name="connsiteX188" fmla="*/ 8248891 w 9626278"/>
              <a:gd name="connsiteY188" fmla="*/ 92600 h 706059"/>
              <a:gd name="connsiteX189" fmla="*/ 8310623 w 9626278"/>
              <a:gd name="connsiteY189" fmla="*/ 96459 h 706059"/>
              <a:gd name="connsiteX190" fmla="*/ 8322197 w 9626278"/>
              <a:gd name="connsiteY190" fmla="*/ 100317 h 706059"/>
              <a:gd name="connsiteX191" fmla="*/ 8345347 w 9626278"/>
              <a:gd name="connsiteY191" fmla="*/ 92600 h 706059"/>
              <a:gd name="connsiteX192" fmla="*/ 8360780 w 9626278"/>
              <a:gd name="connsiteY192" fmla="*/ 88742 h 706059"/>
              <a:gd name="connsiteX193" fmla="*/ 8457235 w 9626278"/>
              <a:gd name="connsiteY193" fmla="*/ 81026 h 706059"/>
              <a:gd name="connsiteX194" fmla="*/ 8484243 w 9626278"/>
              <a:gd name="connsiteY194" fmla="*/ 81026 h 706059"/>
              <a:gd name="connsiteX195" fmla="*/ 8561407 w 9626278"/>
              <a:gd name="connsiteY195" fmla="*/ 77168 h 706059"/>
              <a:gd name="connsiteX196" fmla="*/ 8626997 w 9626278"/>
              <a:gd name="connsiteY196" fmla="*/ 65593 h 706059"/>
              <a:gd name="connsiteX197" fmla="*/ 8673296 w 9626278"/>
              <a:gd name="connsiteY197" fmla="*/ 57876 h 706059"/>
              <a:gd name="connsiteX198" fmla="*/ 8831483 w 9626278"/>
              <a:gd name="connsiteY198" fmla="*/ 54018 h 706059"/>
              <a:gd name="connsiteX199" fmla="*/ 8954947 w 9626278"/>
              <a:gd name="connsiteY199" fmla="*/ 57876 h 706059"/>
              <a:gd name="connsiteX200" fmla="*/ 9070693 w 9626278"/>
              <a:gd name="connsiteY200" fmla="*/ 50160 h 706059"/>
              <a:gd name="connsiteX201" fmla="*/ 9205731 w 9626278"/>
              <a:gd name="connsiteY201" fmla="*/ 54018 h 706059"/>
              <a:gd name="connsiteX202" fmla="*/ 9232739 w 9626278"/>
              <a:gd name="connsiteY202" fmla="*/ 57876 h 706059"/>
              <a:gd name="connsiteX203" fmla="*/ 9298329 w 9626278"/>
              <a:gd name="connsiteY203" fmla="*/ 50160 h 706059"/>
              <a:gd name="connsiteX204" fmla="*/ 9333053 w 9626278"/>
              <a:gd name="connsiteY204" fmla="*/ 30869 h 706059"/>
              <a:gd name="connsiteX205" fmla="*/ 9344628 w 9626278"/>
              <a:gd name="connsiteY205" fmla="*/ 23152 h 706059"/>
              <a:gd name="connsiteX206" fmla="*/ 9433367 w 9626278"/>
              <a:gd name="connsiteY206" fmla="*/ 23152 h 706059"/>
              <a:gd name="connsiteX207" fmla="*/ 9460375 w 9626278"/>
              <a:gd name="connsiteY207" fmla="*/ 23152 h 706059"/>
              <a:gd name="connsiteX208" fmla="*/ 9479666 w 9626278"/>
              <a:gd name="connsiteY208" fmla="*/ 7719 h 706059"/>
              <a:gd name="connsiteX209" fmla="*/ 9518248 w 9626278"/>
              <a:gd name="connsiteY209" fmla="*/ 3861 h 706059"/>
              <a:gd name="connsiteX210" fmla="*/ 9626278 w 9626278"/>
              <a:gd name="connsiteY210"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15748 w 9626278"/>
              <a:gd name="connsiteY43" fmla="*/ 457324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20311 w 9626278"/>
              <a:gd name="connsiteY58" fmla="*/ 418741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68584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4988688 w 9626278"/>
              <a:gd name="connsiteY98" fmla="*/ 339527 h 706059"/>
              <a:gd name="connsiteX99" fmla="*/ 4996405 w 9626278"/>
              <a:gd name="connsiteY99" fmla="*/ 347243 h 706059"/>
              <a:gd name="connsiteX100" fmla="*/ 5050420 w 9626278"/>
              <a:gd name="connsiteY100" fmla="*/ 335669 h 706059"/>
              <a:gd name="connsiteX101" fmla="*/ 5081286 w 9626278"/>
              <a:gd name="connsiteY101" fmla="*/ 331811 h 706059"/>
              <a:gd name="connsiteX102" fmla="*/ 5100577 w 9626278"/>
              <a:gd name="connsiteY102" fmla="*/ 335669 h 706059"/>
              <a:gd name="connsiteX103" fmla="*/ 5150734 w 9626278"/>
              <a:gd name="connsiteY103" fmla="*/ 339527 h 706059"/>
              <a:gd name="connsiteX104" fmla="*/ 5162309 w 9626278"/>
              <a:gd name="connsiteY104" fmla="*/ 331811 h 706059"/>
              <a:gd name="connsiteX105" fmla="*/ 5170025 w 9626278"/>
              <a:gd name="connsiteY105" fmla="*/ 324094 h 706059"/>
              <a:gd name="connsiteX106" fmla="*/ 5220182 w 9626278"/>
              <a:gd name="connsiteY106" fmla="*/ 320236 h 706059"/>
              <a:gd name="connsiteX107" fmla="*/ 5285772 w 9626278"/>
              <a:gd name="connsiteY107" fmla="*/ 312519 h 706059"/>
              <a:gd name="connsiteX108" fmla="*/ 5316638 w 9626278"/>
              <a:gd name="connsiteY108" fmla="*/ 316378 h 706059"/>
              <a:gd name="connsiteX109" fmla="*/ 5347504 w 9626278"/>
              <a:gd name="connsiteY109" fmla="*/ 308661 h 706059"/>
              <a:gd name="connsiteX110" fmla="*/ 5359078 w 9626278"/>
              <a:gd name="connsiteY110" fmla="*/ 300945 h 706059"/>
              <a:gd name="connsiteX111" fmla="*/ 5424668 w 9626278"/>
              <a:gd name="connsiteY111" fmla="*/ 297087 h 706059"/>
              <a:gd name="connsiteX112" fmla="*/ 5513407 w 9626278"/>
              <a:gd name="connsiteY112" fmla="*/ 289370 h 706059"/>
              <a:gd name="connsiteX113" fmla="*/ 5540415 w 9626278"/>
              <a:gd name="connsiteY113" fmla="*/ 293228 h 706059"/>
              <a:gd name="connsiteX114" fmla="*/ 5578997 w 9626278"/>
              <a:gd name="connsiteY114" fmla="*/ 289370 h 706059"/>
              <a:gd name="connsiteX115" fmla="*/ 5606005 w 9626278"/>
              <a:gd name="connsiteY115" fmla="*/ 285512 h 706059"/>
              <a:gd name="connsiteX116" fmla="*/ 5640729 w 9626278"/>
              <a:gd name="connsiteY116" fmla="*/ 281654 h 706059"/>
              <a:gd name="connsiteX117" fmla="*/ 5721752 w 9626278"/>
              <a:gd name="connsiteY117" fmla="*/ 285512 h 706059"/>
              <a:gd name="connsiteX118" fmla="*/ 5733326 w 9626278"/>
              <a:gd name="connsiteY118" fmla="*/ 266221 h 706059"/>
              <a:gd name="connsiteX119" fmla="*/ 5748759 w 9626278"/>
              <a:gd name="connsiteY119" fmla="*/ 262362 h 706059"/>
              <a:gd name="connsiteX120" fmla="*/ 5795058 w 9626278"/>
              <a:gd name="connsiteY120" fmla="*/ 266221 h 706059"/>
              <a:gd name="connsiteX121" fmla="*/ 5841357 w 9626278"/>
              <a:gd name="connsiteY121" fmla="*/ 266221 h 706059"/>
              <a:gd name="connsiteX122" fmla="*/ 5922380 w 9626278"/>
              <a:gd name="connsiteY122" fmla="*/ 273937 h 706059"/>
              <a:gd name="connsiteX123" fmla="*/ 5937812 w 9626278"/>
              <a:gd name="connsiteY123" fmla="*/ 277795 h 706059"/>
              <a:gd name="connsiteX124" fmla="*/ 5984111 w 9626278"/>
              <a:gd name="connsiteY124" fmla="*/ 273937 h 706059"/>
              <a:gd name="connsiteX125" fmla="*/ 6007261 w 9626278"/>
              <a:gd name="connsiteY125" fmla="*/ 266221 h 706059"/>
              <a:gd name="connsiteX126" fmla="*/ 6022693 w 9626278"/>
              <a:gd name="connsiteY126" fmla="*/ 262362 h 706059"/>
              <a:gd name="connsiteX127" fmla="*/ 6034268 w 9626278"/>
              <a:gd name="connsiteY127" fmla="*/ 258504 h 706059"/>
              <a:gd name="connsiteX128" fmla="*/ 6177023 w 9626278"/>
              <a:gd name="connsiteY128" fmla="*/ 254646 h 706059"/>
              <a:gd name="connsiteX129" fmla="*/ 6211747 w 9626278"/>
              <a:gd name="connsiteY129" fmla="*/ 250788 h 706059"/>
              <a:gd name="connsiteX130" fmla="*/ 6234896 w 9626278"/>
              <a:gd name="connsiteY130" fmla="*/ 243071 h 706059"/>
              <a:gd name="connsiteX131" fmla="*/ 6265762 w 9626278"/>
              <a:gd name="connsiteY131" fmla="*/ 235355 h 706059"/>
              <a:gd name="connsiteX132" fmla="*/ 6288911 w 9626278"/>
              <a:gd name="connsiteY132" fmla="*/ 239213 h 706059"/>
              <a:gd name="connsiteX133" fmla="*/ 6300486 w 9626278"/>
              <a:gd name="connsiteY133" fmla="*/ 243071 h 706059"/>
              <a:gd name="connsiteX134" fmla="*/ 6323635 w 9626278"/>
              <a:gd name="connsiteY134" fmla="*/ 246930 h 706059"/>
              <a:gd name="connsiteX135" fmla="*/ 6393083 w 9626278"/>
              <a:gd name="connsiteY135" fmla="*/ 243071 h 706059"/>
              <a:gd name="connsiteX136" fmla="*/ 6420091 w 9626278"/>
              <a:gd name="connsiteY136" fmla="*/ 246930 h 706059"/>
              <a:gd name="connsiteX137" fmla="*/ 6466390 w 9626278"/>
              <a:gd name="connsiteY137" fmla="*/ 250788 h 706059"/>
              <a:gd name="connsiteX138" fmla="*/ 6508830 w 9626278"/>
              <a:gd name="connsiteY138" fmla="*/ 246930 h 706059"/>
              <a:gd name="connsiteX139" fmla="*/ 6470248 w 9626278"/>
              <a:gd name="connsiteY139" fmla="*/ 243071 h 706059"/>
              <a:gd name="connsiteX140" fmla="*/ 6443240 w 9626278"/>
              <a:gd name="connsiteY140" fmla="*/ 239213 h 706059"/>
              <a:gd name="connsiteX141" fmla="*/ 6477964 w 9626278"/>
              <a:gd name="connsiteY141" fmla="*/ 239213 h 706059"/>
              <a:gd name="connsiteX142" fmla="*/ 6512688 w 9626278"/>
              <a:gd name="connsiteY142" fmla="*/ 235355 h 706059"/>
              <a:gd name="connsiteX143" fmla="*/ 6574420 w 9626278"/>
              <a:gd name="connsiteY143" fmla="*/ 239213 h 706059"/>
              <a:gd name="connsiteX144" fmla="*/ 6605286 w 9626278"/>
              <a:gd name="connsiteY144" fmla="*/ 243071 h 706059"/>
              <a:gd name="connsiteX145" fmla="*/ 6647726 w 9626278"/>
              <a:gd name="connsiteY145" fmla="*/ 239213 h 706059"/>
              <a:gd name="connsiteX146" fmla="*/ 6736466 w 9626278"/>
              <a:gd name="connsiteY146" fmla="*/ 235355 h 706059"/>
              <a:gd name="connsiteX147" fmla="*/ 6748040 w 9626278"/>
              <a:gd name="connsiteY147" fmla="*/ 231497 h 706059"/>
              <a:gd name="connsiteX148" fmla="*/ 6763473 w 9626278"/>
              <a:gd name="connsiteY148" fmla="*/ 223780 h 706059"/>
              <a:gd name="connsiteX149" fmla="*/ 6825205 w 9626278"/>
              <a:gd name="connsiteY149" fmla="*/ 219922 h 706059"/>
              <a:gd name="connsiteX150" fmla="*/ 6859929 w 9626278"/>
              <a:gd name="connsiteY150" fmla="*/ 212206 h 706059"/>
              <a:gd name="connsiteX151" fmla="*/ 6883078 w 9626278"/>
              <a:gd name="connsiteY151" fmla="*/ 204489 h 706059"/>
              <a:gd name="connsiteX152" fmla="*/ 7002683 w 9626278"/>
              <a:gd name="connsiteY152" fmla="*/ 204489 h 706059"/>
              <a:gd name="connsiteX153" fmla="*/ 7014258 w 9626278"/>
              <a:gd name="connsiteY153" fmla="*/ 196773 h 706059"/>
              <a:gd name="connsiteX154" fmla="*/ 7041266 w 9626278"/>
              <a:gd name="connsiteY154" fmla="*/ 185198 h 706059"/>
              <a:gd name="connsiteX155" fmla="*/ 7126147 w 9626278"/>
              <a:gd name="connsiteY155" fmla="*/ 181340 h 706059"/>
              <a:gd name="connsiteX156" fmla="*/ 7168587 w 9626278"/>
              <a:gd name="connsiteY156" fmla="*/ 169765 h 706059"/>
              <a:gd name="connsiteX157" fmla="*/ 7184020 w 9626278"/>
              <a:gd name="connsiteY157" fmla="*/ 165907 h 706059"/>
              <a:gd name="connsiteX158" fmla="*/ 7218744 w 9626278"/>
              <a:gd name="connsiteY158" fmla="*/ 162049 h 706059"/>
              <a:gd name="connsiteX159" fmla="*/ 7230319 w 9626278"/>
              <a:gd name="connsiteY159" fmla="*/ 158190 h 706059"/>
              <a:gd name="connsiteX160" fmla="*/ 7241893 w 9626278"/>
              <a:gd name="connsiteY160" fmla="*/ 150474 h 706059"/>
              <a:gd name="connsiteX161" fmla="*/ 7322916 w 9626278"/>
              <a:gd name="connsiteY161" fmla="*/ 142757 h 706059"/>
              <a:gd name="connsiteX162" fmla="*/ 7403939 w 9626278"/>
              <a:gd name="connsiteY162" fmla="*/ 146616 h 706059"/>
              <a:gd name="connsiteX163" fmla="*/ 7596850 w 9626278"/>
              <a:gd name="connsiteY163" fmla="*/ 154332 h 706059"/>
              <a:gd name="connsiteX164" fmla="*/ 7643149 w 9626278"/>
              <a:gd name="connsiteY164" fmla="*/ 150474 h 706059"/>
              <a:gd name="connsiteX165" fmla="*/ 7658582 w 9626278"/>
              <a:gd name="connsiteY165" fmla="*/ 146616 h 706059"/>
              <a:gd name="connsiteX166" fmla="*/ 7666299 w 9626278"/>
              <a:gd name="connsiteY166" fmla="*/ 138899 h 706059"/>
              <a:gd name="connsiteX167" fmla="*/ 7674015 w 9626278"/>
              <a:gd name="connsiteY167" fmla="*/ 111892 h 706059"/>
              <a:gd name="connsiteX168" fmla="*/ 7689448 w 9626278"/>
              <a:gd name="connsiteY168" fmla="*/ 92600 h 706059"/>
              <a:gd name="connsiteX169" fmla="*/ 7697164 w 9626278"/>
              <a:gd name="connsiteY169" fmla="*/ 119608 h 706059"/>
              <a:gd name="connsiteX170" fmla="*/ 7693306 w 9626278"/>
              <a:gd name="connsiteY170" fmla="*/ 135041 h 706059"/>
              <a:gd name="connsiteX171" fmla="*/ 7697164 w 9626278"/>
              <a:gd name="connsiteY171" fmla="*/ 146616 h 706059"/>
              <a:gd name="connsiteX172" fmla="*/ 7708739 w 9626278"/>
              <a:gd name="connsiteY172" fmla="*/ 154332 h 706059"/>
              <a:gd name="connsiteX173" fmla="*/ 7735747 w 9626278"/>
              <a:gd name="connsiteY173" fmla="*/ 146616 h 706059"/>
              <a:gd name="connsiteX174" fmla="*/ 7743463 w 9626278"/>
              <a:gd name="connsiteY174" fmla="*/ 138899 h 706059"/>
              <a:gd name="connsiteX175" fmla="*/ 7735747 w 9626278"/>
              <a:gd name="connsiteY175" fmla="*/ 127324 h 706059"/>
              <a:gd name="connsiteX176" fmla="*/ 7812911 w 9626278"/>
              <a:gd name="connsiteY176" fmla="*/ 131183 h 706059"/>
              <a:gd name="connsiteX177" fmla="*/ 7882359 w 9626278"/>
              <a:gd name="connsiteY177" fmla="*/ 127324 h 706059"/>
              <a:gd name="connsiteX178" fmla="*/ 7890076 w 9626278"/>
              <a:gd name="connsiteY178" fmla="*/ 119608 h 706059"/>
              <a:gd name="connsiteX179" fmla="*/ 7959524 w 9626278"/>
              <a:gd name="connsiteY179" fmla="*/ 123466 h 706059"/>
              <a:gd name="connsiteX180" fmla="*/ 7963382 w 9626278"/>
              <a:gd name="connsiteY180" fmla="*/ 108033 h 706059"/>
              <a:gd name="connsiteX181" fmla="*/ 8013539 w 9626278"/>
              <a:gd name="connsiteY181" fmla="*/ 111892 h 706059"/>
              <a:gd name="connsiteX182" fmla="*/ 8028972 w 9626278"/>
              <a:gd name="connsiteY182" fmla="*/ 108033 h 706059"/>
              <a:gd name="connsiteX183" fmla="*/ 8063696 w 9626278"/>
              <a:gd name="connsiteY183" fmla="*/ 100317 h 706059"/>
              <a:gd name="connsiteX184" fmla="*/ 8079129 w 9626278"/>
              <a:gd name="connsiteY184" fmla="*/ 104175 h 706059"/>
              <a:gd name="connsiteX185" fmla="*/ 8090704 w 9626278"/>
              <a:gd name="connsiteY185" fmla="*/ 108033 h 706059"/>
              <a:gd name="connsiteX186" fmla="*/ 8144719 w 9626278"/>
              <a:gd name="connsiteY186" fmla="*/ 104175 h 706059"/>
              <a:gd name="connsiteX187" fmla="*/ 8221883 w 9626278"/>
              <a:gd name="connsiteY187" fmla="*/ 96459 h 706059"/>
              <a:gd name="connsiteX188" fmla="*/ 8248891 w 9626278"/>
              <a:gd name="connsiteY188" fmla="*/ 92600 h 706059"/>
              <a:gd name="connsiteX189" fmla="*/ 8310623 w 9626278"/>
              <a:gd name="connsiteY189" fmla="*/ 96459 h 706059"/>
              <a:gd name="connsiteX190" fmla="*/ 8322197 w 9626278"/>
              <a:gd name="connsiteY190" fmla="*/ 100317 h 706059"/>
              <a:gd name="connsiteX191" fmla="*/ 8345347 w 9626278"/>
              <a:gd name="connsiteY191" fmla="*/ 92600 h 706059"/>
              <a:gd name="connsiteX192" fmla="*/ 8360780 w 9626278"/>
              <a:gd name="connsiteY192" fmla="*/ 88742 h 706059"/>
              <a:gd name="connsiteX193" fmla="*/ 8457235 w 9626278"/>
              <a:gd name="connsiteY193" fmla="*/ 81026 h 706059"/>
              <a:gd name="connsiteX194" fmla="*/ 8484243 w 9626278"/>
              <a:gd name="connsiteY194" fmla="*/ 81026 h 706059"/>
              <a:gd name="connsiteX195" fmla="*/ 8561407 w 9626278"/>
              <a:gd name="connsiteY195" fmla="*/ 77168 h 706059"/>
              <a:gd name="connsiteX196" fmla="*/ 8626997 w 9626278"/>
              <a:gd name="connsiteY196" fmla="*/ 65593 h 706059"/>
              <a:gd name="connsiteX197" fmla="*/ 8673296 w 9626278"/>
              <a:gd name="connsiteY197" fmla="*/ 57876 h 706059"/>
              <a:gd name="connsiteX198" fmla="*/ 8831483 w 9626278"/>
              <a:gd name="connsiteY198" fmla="*/ 54018 h 706059"/>
              <a:gd name="connsiteX199" fmla="*/ 8954947 w 9626278"/>
              <a:gd name="connsiteY199" fmla="*/ 57876 h 706059"/>
              <a:gd name="connsiteX200" fmla="*/ 9070693 w 9626278"/>
              <a:gd name="connsiteY200" fmla="*/ 50160 h 706059"/>
              <a:gd name="connsiteX201" fmla="*/ 9205731 w 9626278"/>
              <a:gd name="connsiteY201" fmla="*/ 54018 h 706059"/>
              <a:gd name="connsiteX202" fmla="*/ 9232739 w 9626278"/>
              <a:gd name="connsiteY202" fmla="*/ 57876 h 706059"/>
              <a:gd name="connsiteX203" fmla="*/ 9298329 w 9626278"/>
              <a:gd name="connsiteY203" fmla="*/ 50160 h 706059"/>
              <a:gd name="connsiteX204" fmla="*/ 9333053 w 9626278"/>
              <a:gd name="connsiteY204" fmla="*/ 30869 h 706059"/>
              <a:gd name="connsiteX205" fmla="*/ 9344628 w 9626278"/>
              <a:gd name="connsiteY205" fmla="*/ 23152 h 706059"/>
              <a:gd name="connsiteX206" fmla="*/ 9433367 w 9626278"/>
              <a:gd name="connsiteY206" fmla="*/ 23152 h 706059"/>
              <a:gd name="connsiteX207" fmla="*/ 9460375 w 9626278"/>
              <a:gd name="connsiteY207" fmla="*/ 23152 h 706059"/>
              <a:gd name="connsiteX208" fmla="*/ 9479666 w 9626278"/>
              <a:gd name="connsiteY208" fmla="*/ 7719 h 706059"/>
              <a:gd name="connsiteX209" fmla="*/ 9518248 w 9626278"/>
              <a:gd name="connsiteY209" fmla="*/ 3861 h 706059"/>
              <a:gd name="connsiteX210" fmla="*/ 9626278 w 9626278"/>
              <a:gd name="connsiteY210"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15748 w 9626278"/>
              <a:gd name="connsiteY43" fmla="*/ 457324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20311 w 9626278"/>
              <a:gd name="connsiteY58" fmla="*/ 418741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68584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4988688 w 9626278"/>
              <a:gd name="connsiteY98" fmla="*/ 339527 h 706059"/>
              <a:gd name="connsiteX99" fmla="*/ 5015455 w 9626278"/>
              <a:gd name="connsiteY99" fmla="*/ 328193 h 706059"/>
              <a:gd name="connsiteX100" fmla="*/ 5050420 w 9626278"/>
              <a:gd name="connsiteY100" fmla="*/ 335669 h 706059"/>
              <a:gd name="connsiteX101" fmla="*/ 5081286 w 9626278"/>
              <a:gd name="connsiteY101" fmla="*/ 331811 h 706059"/>
              <a:gd name="connsiteX102" fmla="*/ 5100577 w 9626278"/>
              <a:gd name="connsiteY102" fmla="*/ 335669 h 706059"/>
              <a:gd name="connsiteX103" fmla="*/ 5150734 w 9626278"/>
              <a:gd name="connsiteY103" fmla="*/ 339527 h 706059"/>
              <a:gd name="connsiteX104" fmla="*/ 5162309 w 9626278"/>
              <a:gd name="connsiteY104" fmla="*/ 331811 h 706059"/>
              <a:gd name="connsiteX105" fmla="*/ 5170025 w 9626278"/>
              <a:gd name="connsiteY105" fmla="*/ 324094 h 706059"/>
              <a:gd name="connsiteX106" fmla="*/ 5220182 w 9626278"/>
              <a:gd name="connsiteY106" fmla="*/ 320236 h 706059"/>
              <a:gd name="connsiteX107" fmla="*/ 5285772 w 9626278"/>
              <a:gd name="connsiteY107" fmla="*/ 312519 h 706059"/>
              <a:gd name="connsiteX108" fmla="*/ 5316638 w 9626278"/>
              <a:gd name="connsiteY108" fmla="*/ 316378 h 706059"/>
              <a:gd name="connsiteX109" fmla="*/ 5347504 w 9626278"/>
              <a:gd name="connsiteY109" fmla="*/ 308661 h 706059"/>
              <a:gd name="connsiteX110" fmla="*/ 5359078 w 9626278"/>
              <a:gd name="connsiteY110" fmla="*/ 300945 h 706059"/>
              <a:gd name="connsiteX111" fmla="*/ 5424668 w 9626278"/>
              <a:gd name="connsiteY111" fmla="*/ 297087 h 706059"/>
              <a:gd name="connsiteX112" fmla="*/ 5513407 w 9626278"/>
              <a:gd name="connsiteY112" fmla="*/ 289370 h 706059"/>
              <a:gd name="connsiteX113" fmla="*/ 5540415 w 9626278"/>
              <a:gd name="connsiteY113" fmla="*/ 293228 h 706059"/>
              <a:gd name="connsiteX114" fmla="*/ 5578997 w 9626278"/>
              <a:gd name="connsiteY114" fmla="*/ 289370 h 706059"/>
              <a:gd name="connsiteX115" fmla="*/ 5606005 w 9626278"/>
              <a:gd name="connsiteY115" fmla="*/ 285512 h 706059"/>
              <a:gd name="connsiteX116" fmla="*/ 5640729 w 9626278"/>
              <a:gd name="connsiteY116" fmla="*/ 281654 h 706059"/>
              <a:gd name="connsiteX117" fmla="*/ 5721752 w 9626278"/>
              <a:gd name="connsiteY117" fmla="*/ 285512 h 706059"/>
              <a:gd name="connsiteX118" fmla="*/ 5733326 w 9626278"/>
              <a:gd name="connsiteY118" fmla="*/ 266221 h 706059"/>
              <a:gd name="connsiteX119" fmla="*/ 5748759 w 9626278"/>
              <a:gd name="connsiteY119" fmla="*/ 262362 h 706059"/>
              <a:gd name="connsiteX120" fmla="*/ 5795058 w 9626278"/>
              <a:gd name="connsiteY120" fmla="*/ 266221 h 706059"/>
              <a:gd name="connsiteX121" fmla="*/ 5841357 w 9626278"/>
              <a:gd name="connsiteY121" fmla="*/ 266221 h 706059"/>
              <a:gd name="connsiteX122" fmla="*/ 5922380 w 9626278"/>
              <a:gd name="connsiteY122" fmla="*/ 273937 h 706059"/>
              <a:gd name="connsiteX123" fmla="*/ 5937812 w 9626278"/>
              <a:gd name="connsiteY123" fmla="*/ 277795 h 706059"/>
              <a:gd name="connsiteX124" fmla="*/ 5984111 w 9626278"/>
              <a:gd name="connsiteY124" fmla="*/ 273937 h 706059"/>
              <a:gd name="connsiteX125" fmla="*/ 6007261 w 9626278"/>
              <a:gd name="connsiteY125" fmla="*/ 266221 h 706059"/>
              <a:gd name="connsiteX126" fmla="*/ 6022693 w 9626278"/>
              <a:gd name="connsiteY126" fmla="*/ 262362 h 706059"/>
              <a:gd name="connsiteX127" fmla="*/ 6034268 w 9626278"/>
              <a:gd name="connsiteY127" fmla="*/ 258504 h 706059"/>
              <a:gd name="connsiteX128" fmla="*/ 6177023 w 9626278"/>
              <a:gd name="connsiteY128" fmla="*/ 254646 h 706059"/>
              <a:gd name="connsiteX129" fmla="*/ 6211747 w 9626278"/>
              <a:gd name="connsiteY129" fmla="*/ 250788 h 706059"/>
              <a:gd name="connsiteX130" fmla="*/ 6234896 w 9626278"/>
              <a:gd name="connsiteY130" fmla="*/ 243071 h 706059"/>
              <a:gd name="connsiteX131" fmla="*/ 6265762 w 9626278"/>
              <a:gd name="connsiteY131" fmla="*/ 235355 h 706059"/>
              <a:gd name="connsiteX132" fmla="*/ 6288911 w 9626278"/>
              <a:gd name="connsiteY132" fmla="*/ 239213 h 706059"/>
              <a:gd name="connsiteX133" fmla="*/ 6300486 w 9626278"/>
              <a:gd name="connsiteY133" fmla="*/ 243071 h 706059"/>
              <a:gd name="connsiteX134" fmla="*/ 6323635 w 9626278"/>
              <a:gd name="connsiteY134" fmla="*/ 246930 h 706059"/>
              <a:gd name="connsiteX135" fmla="*/ 6393083 w 9626278"/>
              <a:gd name="connsiteY135" fmla="*/ 243071 h 706059"/>
              <a:gd name="connsiteX136" fmla="*/ 6420091 w 9626278"/>
              <a:gd name="connsiteY136" fmla="*/ 246930 h 706059"/>
              <a:gd name="connsiteX137" fmla="*/ 6466390 w 9626278"/>
              <a:gd name="connsiteY137" fmla="*/ 250788 h 706059"/>
              <a:gd name="connsiteX138" fmla="*/ 6508830 w 9626278"/>
              <a:gd name="connsiteY138" fmla="*/ 246930 h 706059"/>
              <a:gd name="connsiteX139" fmla="*/ 6470248 w 9626278"/>
              <a:gd name="connsiteY139" fmla="*/ 243071 h 706059"/>
              <a:gd name="connsiteX140" fmla="*/ 6443240 w 9626278"/>
              <a:gd name="connsiteY140" fmla="*/ 239213 h 706059"/>
              <a:gd name="connsiteX141" fmla="*/ 6477964 w 9626278"/>
              <a:gd name="connsiteY141" fmla="*/ 239213 h 706059"/>
              <a:gd name="connsiteX142" fmla="*/ 6512688 w 9626278"/>
              <a:gd name="connsiteY142" fmla="*/ 235355 h 706059"/>
              <a:gd name="connsiteX143" fmla="*/ 6574420 w 9626278"/>
              <a:gd name="connsiteY143" fmla="*/ 239213 h 706059"/>
              <a:gd name="connsiteX144" fmla="*/ 6605286 w 9626278"/>
              <a:gd name="connsiteY144" fmla="*/ 243071 h 706059"/>
              <a:gd name="connsiteX145" fmla="*/ 6647726 w 9626278"/>
              <a:gd name="connsiteY145" fmla="*/ 239213 h 706059"/>
              <a:gd name="connsiteX146" fmla="*/ 6736466 w 9626278"/>
              <a:gd name="connsiteY146" fmla="*/ 235355 h 706059"/>
              <a:gd name="connsiteX147" fmla="*/ 6748040 w 9626278"/>
              <a:gd name="connsiteY147" fmla="*/ 231497 h 706059"/>
              <a:gd name="connsiteX148" fmla="*/ 6763473 w 9626278"/>
              <a:gd name="connsiteY148" fmla="*/ 223780 h 706059"/>
              <a:gd name="connsiteX149" fmla="*/ 6825205 w 9626278"/>
              <a:gd name="connsiteY149" fmla="*/ 219922 h 706059"/>
              <a:gd name="connsiteX150" fmla="*/ 6859929 w 9626278"/>
              <a:gd name="connsiteY150" fmla="*/ 212206 h 706059"/>
              <a:gd name="connsiteX151" fmla="*/ 6883078 w 9626278"/>
              <a:gd name="connsiteY151" fmla="*/ 204489 h 706059"/>
              <a:gd name="connsiteX152" fmla="*/ 7002683 w 9626278"/>
              <a:gd name="connsiteY152" fmla="*/ 204489 h 706059"/>
              <a:gd name="connsiteX153" fmla="*/ 7014258 w 9626278"/>
              <a:gd name="connsiteY153" fmla="*/ 196773 h 706059"/>
              <a:gd name="connsiteX154" fmla="*/ 7041266 w 9626278"/>
              <a:gd name="connsiteY154" fmla="*/ 185198 h 706059"/>
              <a:gd name="connsiteX155" fmla="*/ 7126147 w 9626278"/>
              <a:gd name="connsiteY155" fmla="*/ 181340 h 706059"/>
              <a:gd name="connsiteX156" fmla="*/ 7168587 w 9626278"/>
              <a:gd name="connsiteY156" fmla="*/ 169765 h 706059"/>
              <a:gd name="connsiteX157" fmla="*/ 7184020 w 9626278"/>
              <a:gd name="connsiteY157" fmla="*/ 165907 h 706059"/>
              <a:gd name="connsiteX158" fmla="*/ 7218744 w 9626278"/>
              <a:gd name="connsiteY158" fmla="*/ 162049 h 706059"/>
              <a:gd name="connsiteX159" fmla="*/ 7230319 w 9626278"/>
              <a:gd name="connsiteY159" fmla="*/ 158190 h 706059"/>
              <a:gd name="connsiteX160" fmla="*/ 7241893 w 9626278"/>
              <a:gd name="connsiteY160" fmla="*/ 150474 h 706059"/>
              <a:gd name="connsiteX161" fmla="*/ 7322916 w 9626278"/>
              <a:gd name="connsiteY161" fmla="*/ 142757 h 706059"/>
              <a:gd name="connsiteX162" fmla="*/ 7403939 w 9626278"/>
              <a:gd name="connsiteY162" fmla="*/ 146616 h 706059"/>
              <a:gd name="connsiteX163" fmla="*/ 7596850 w 9626278"/>
              <a:gd name="connsiteY163" fmla="*/ 154332 h 706059"/>
              <a:gd name="connsiteX164" fmla="*/ 7643149 w 9626278"/>
              <a:gd name="connsiteY164" fmla="*/ 150474 h 706059"/>
              <a:gd name="connsiteX165" fmla="*/ 7658582 w 9626278"/>
              <a:gd name="connsiteY165" fmla="*/ 146616 h 706059"/>
              <a:gd name="connsiteX166" fmla="*/ 7666299 w 9626278"/>
              <a:gd name="connsiteY166" fmla="*/ 138899 h 706059"/>
              <a:gd name="connsiteX167" fmla="*/ 7674015 w 9626278"/>
              <a:gd name="connsiteY167" fmla="*/ 111892 h 706059"/>
              <a:gd name="connsiteX168" fmla="*/ 7689448 w 9626278"/>
              <a:gd name="connsiteY168" fmla="*/ 92600 h 706059"/>
              <a:gd name="connsiteX169" fmla="*/ 7697164 w 9626278"/>
              <a:gd name="connsiteY169" fmla="*/ 119608 h 706059"/>
              <a:gd name="connsiteX170" fmla="*/ 7693306 w 9626278"/>
              <a:gd name="connsiteY170" fmla="*/ 135041 h 706059"/>
              <a:gd name="connsiteX171" fmla="*/ 7697164 w 9626278"/>
              <a:gd name="connsiteY171" fmla="*/ 146616 h 706059"/>
              <a:gd name="connsiteX172" fmla="*/ 7708739 w 9626278"/>
              <a:gd name="connsiteY172" fmla="*/ 154332 h 706059"/>
              <a:gd name="connsiteX173" fmla="*/ 7735747 w 9626278"/>
              <a:gd name="connsiteY173" fmla="*/ 146616 h 706059"/>
              <a:gd name="connsiteX174" fmla="*/ 7743463 w 9626278"/>
              <a:gd name="connsiteY174" fmla="*/ 138899 h 706059"/>
              <a:gd name="connsiteX175" fmla="*/ 7735747 w 9626278"/>
              <a:gd name="connsiteY175" fmla="*/ 127324 h 706059"/>
              <a:gd name="connsiteX176" fmla="*/ 7812911 w 9626278"/>
              <a:gd name="connsiteY176" fmla="*/ 131183 h 706059"/>
              <a:gd name="connsiteX177" fmla="*/ 7882359 w 9626278"/>
              <a:gd name="connsiteY177" fmla="*/ 127324 h 706059"/>
              <a:gd name="connsiteX178" fmla="*/ 7890076 w 9626278"/>
              <a:gd name="connsiteY178" fmla="*/ 119608 h 706059"/>
              <a:gd name="connsiteX179" fmla="*/ 7959524 w 9626278"/>
              <a:gd name="connsiteY179" fmla="*/ 123466 h 706059"/>
              <a:gd name="connsiteX180" fmla="*/ 7963382 w 9626278"/>
              <a:gd name="connsiteY180" fmla="*/ 108033 h 706059"/>
              <a:gd name="connsiteX181" fmla="*/ 8013539 w 9626278"/>
              <a:gd name="connsiteY181" fmla="*/ 111892 h 706059"/>
              <a:gd name="connsiteX182" fmla="*/ 8028972 w 9626278"/>
              <a:gd name="connsiteY182" fmla="*/ 108033 h 706059"/>
              <a:gd name="connsiteX183" fmla="*/ 8063696 w 9626278"/>
              <a:gd name="connsiteY183" fmla="*/ 100317 h 706059"/>
              <a:gd name="connsiteX184" fmla="*/ 8079129 w 9626278"/>
              <a:gd name="connsiteY184" fmla="*/ 104175 h 706059"/>
              <a:gd name="connsiteX185" fmla="*/ 8090704 w 9626278"/>
              <a:gd name="connsiteY185" fmla="*/ 108033 h 706059"/>
              <a:gd name="connsiteX186" fmla="*/ 8144719 w 9626278"/>
              <a:gd name="connsiteY186" fmla="*/ 104175 h 706059"/>
              <a:gd name="connsiteX187" fmla="*/ 8221883 w 9626278"/>
              <a:gd name="connsiteY187" fmla="*/ 96459 h 706059"/>
              <a:gd name="connsiteX188" fmla="*/ 8248891 w 9626278"/>
              <a:gd name="connsiteY188" fmla="*/ 92600 h 706059"/>
              <a:gd name="connsiteX189" fmla="*/ 8310623 w 9626278"/>
              <a:gd name="connsiteY189" fmla="*/ 96459 h 706059"/>
              <a:gd name="connsiteX190" fmla="*/ 8322197 w 9626278"/>
              <a:gd name="connsiteY190" fmla="*/ 100317 h 706059"/>
              <a:gd name="connsiteX191" fmla="*/ 8345347 w 9626278"/>
              <a:gd name="connsiteY191" fmla="*/ 92600 h 706059"/>
              <a:gd name="connsiteX192" fmla="*/ 8360780 w 9626278"/>
              <a:gd name="connsiteY192" fmla="*/ 88742 h 706059"/>
              <a:gd name="connsiteX193" fmla="*/ 8457235 w 9626278"/>
              <a:gd name="connsiteY193" fmla="*/ 81026 h 706059"/>
              <a:gd name="connsiteX194" fmla="*/ 8484243 w 9626278"/>
              <a:gd name="connsiteY194" fmla="*/ 81026 h 706059"/>
              <a:gd name="connsiteX195" fmla="*/ 8561407 w 9626278"/>
              <a:gd name="connsiteY195" fmla="*/ 77168 h 706059"/>
              <a:gd name="connsiteX196" fmla="*/ 8626997 w 9626278"/>
              <a:gd name="connsiteY196" fmla="*/ 65593 h 706059"/>
              <a:gd name="connsiteX197" fmla="*/ 8673296 w 9626278"/>
              <a:gd name="connsiteY197" fmla="*/ 57876 h 706059"/>
              <a:gd name="connsiteX198" fmla="*/ 8831483 w 9626278"/>
              <a:gd name="connsiteY198" fmla="*/ 54018 h 706059"/>
              <a:gd name="connsiteX199" fmla="*/ 8954947 w 9626278"/>
              <a:gd name="connsiteY199" fmla="*/ 57876 h 706059"/>
              <a:gd name="connsiteX200" fmla="*/ 9070693 w 9626278"/>
              <a:gd name="connsiteY200" fmla="*/ 50160 h 706059"/>
              <a:gd name="connsiteX201" fmla="*/ 9205731 w 9626278"/>
              <a:gd name="connsiteY201" fmla="*/ 54018 h 706059"/>
              <a:gd name="connsiteX202" fmla="*/ 9232739 w 9626278"/>
              <a:gd name="connsiteY202" fmla="*/ 57876 h 706059"/>
              <a:gd name="connsiteX203" fmla="*/ 9298329 w 9626278"/>
              <a:gd name="connsiteY203" fmla="*/ 50160 h 706059"/>
              <a:gd name="connsiteX204" fmla="*/ 9333053 w 9626278"/>
              <a:gd name="connsiteY204" fmla="*/ 30869 h 706059"/>
              <a:gd name="connsiteX205" fmla="*/ 9344628 w 9626278"/>
              <a:gd name="connsiteY205" fmla="*/ 23152 h 706059"/>
              <a:gd name="connsiteX206" fmla="*/ 9433367 w 9626278"/>
              <a:gd name="connsiteY206" fmla="*/ 23152 h 706059"/>
              <a:gd name="connsiteX207" fmla="*/ 9460375 w 9626278"/>
              <a:gd name="connsiteY207" fmla="*/ 23152 h 706059"/>
              <a:gd name="connsiteX208" fmla="*/ 9479666 w 9626278"/>
              <a:gd name="connsiteY208" fmla="*/ 7719 h 706059"/>
              <a:gd name="connsiteX209" fmla="*/ 9518248 w 9626278"/>
              <a:gd name="connsiteY209" fmla="*/ 3861 h 706059"/>
              <a:gd name="connsiteX210" fmla="*/ 9626278 w 9626278"/>
              <a:gd name="connsiteY210"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15748 w 9626278"/>
              <a:gd name="connsiteY43" fmla="*/ 457324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20311 w 9626278"/>
              <a:gd name="connsiteY58" fmla="*/ 418741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68584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5015455 w 9626278"/>
              <a:gd name="connsiteY98" fmla="*/ 328193 h 706059"/>
              <a:gd name="connsiteX99" fmla="*/ 5050420 w 9626278"/>
              <a:gd name="connsiteY99" fmla="*/ 335669 h 706059"/>
              <a:gd name="connsiteX100" fmla="*/ 5081286 w 9626278"/>
              <a:gd name="connsiteY100" fmla="*/ 331811 h 706059"/>
              <a:gd name="connsiteX101" fmla="*/ 5100577 w 9626278"/>
              <a:gd name="connsiteY101" fmla="*/ 335669 h 706059"/>
              <a:gd name="connsiteX102" fmla="*/ 5150734 w 9626278"/>
              <a:gd name="connsiteY102" fmla="*/ 339527 h 706059"/>
              <a:gd name="connsiteX103" fmla="*/ 5162309 w 9626278"/>
              <a:gd name="connsiteY103" fmla="*/ 331811 h 706059"/>
              <a:gd name="connsiteX104" fmla="*/ 5170025 w 9626278"/>
              <a:gd name="connsiteY104" fmla="*/ 324094 h 706059"/>
              <a:gd name="connsiteX105" fmla="*/ 5220182 w 9626278"/>
              <a:gd name="connsiteY105" fmla="*/ 320236 h 706059"/>
              <a:gd name="connsiteX106" fmla="*/ 5285772 w 9626278"/>
              <a:gd name="connsiteY106" fmla="*/ 312519 h 706059"/>
              <a:gd name="connsiteX107" fmla="*/ 5316638 w 9626278"/>
              <a:gd name="connsiteY107" fmla="*/ 316378 h 706059"/>
              <a:gd name="connsiteX108" fmla="*/ 5347504 w 9626278"/>
              <a:gd name="connsiteY108" fmla="*/ 308661 h 706059"/>
              <a:gd name="connsiteX109" fmla="*/ 5359078 w 9626278"/>
              <a:gd name="connsiteY109" fmla="*/ 300945 h 706059"/>
              <a:gd name="connsiteX110" fmla="*/ 5424668 w 9626278"/>
              <a:gd name="connsiteY110" fmla="*/ 297087 h 706059"/>
              <a:gd name="connsiteX111" fmla="*/ 5513407 w 9626278"/>
              <a:gd name="connsiteY111" fmla="*/ 289370 h 706059"/>
              <a:gd name="connsiteX112" fmla="*/ 5540415 w 9626278"/>
              <a:gd name="connsiteY112" fmla="*/ 293228 h 706059"/>
              <a:gd name="connsiteX113" fmla="*/ 5578997 w 9626278"/>
              <a:gd name="connsiteY113" fmla="*/ 289370 h 706059"/>
              <a:gd name="connsiteX114" fmla="*/ 5606005 w 9626278"/>
              <a:gd name="connsiteY114" fmla="*/ 285512 h 706059"/>
              <a:gd name="connsiteX115" fmla="*/ 5640729 w 9626278"/>
              <a:gd name="connsiteY115" fmla="*/ 281654 h 706059"/>
              <a:gd name="connsiteX116" fmla="*/ 5721752 w 9626278"/>
              <a:gd name="connsiteY116" fmla="*/ 285512 h 706059"/>
              <a:gd name="connsiteX117" fmla="*/ 5733326 w 9626278"/>
              <a:gd name="connsiteY117" fmla="*/ 266221 h 706059"/>
              <a:gd name="connsiteX118" fmla="*/ 5748759 w 9626278"/>
              <a:gd name="connsiteY118" fmla="*/ 262362 h 706059"/>
              <a:gd name="connsiteX119" fmla="*/ 5795058 w 9626278"/>
              <a:gd name="connsiteY119" fmla="*/ 266221 h 706059"/>
              <a:gd name="connsiteX120" fmla="*/ 5841357 w 9626278"/>
              <a:gd name="connsiteY120" fmla="*/ 266221 h 706059"/>
              <a:gd name="connsiteX121" fmla="*/ 5922380 w 9626278"/>
              <a:gd name="connsiteY121" fmla="*/ 273937 h 706059"/>
              <a:gd name="connsiteX122" fmla="*/ 5937812 w 9626278"/>
              <a:gd name="connsiteY122" fmla="*/ 277795 h 706059"/>
              <a:gd name="connsiteX123" fmla="*/ 5984111 w 9626278"/>
              <a:gd name="connsiteY123" fmla="*/ 273937 h 706059"/>
              <a:gd name="connsiteX124" fmla="*/ 6007261 w 9626278"/>
              <a:gd name="connsiteY124" fmla="*/ 266221 h 706059"/>
              <a:gd name="connsiteX125" fmla="*/ 6022693 w 9626278"/>
              <a:gd name="connsiteY125" fmla="*/ 262362 h 706059"/>
              <a:gd name="connsiteX126" fmla="*/ 6034268 w 9626278"/>
              <a:gd name="connsiteY126" fmla="*/ 258504 h 706059"/>
              <a:gd name="connsiteX127" fmla="*/ 6177023 w 9626278"/>
              <a:gd name="connsiteY127" fmla="*/ 254646 h 706059"/>
              <a:gd name="connsiteX128" fmla="*/ 6211747 w 9626278"/>
              <a:gd name="connsiteY128" fmla="*/ 250788 h 706059"/>
              <a:gd name="connsiteX129" fmla="*/ 6234896 w 9626278"/>
              <a:gd name="connsiteY129" fmla="*/ 243071 h 706059"/>
              <a:gd name="connsiteX130" fmla="*/ 6265762 w 9626278"/>
              <a:gd name="connsiteY130" fmla="*/ 235355 h 706059"/>
              <a:gd name="connsiteX131" fmla="*/ 6288911 w 9626278"/>
              <a:gd name="connsiteY131" fmla="*/ 239213 h 706059"/>
              <a:gd name="connsiteX132" fmla="*/ 6300486 w 9626278"/>
              <a:gd name="connsiteY132" fmla="*/ 243071 h 706059"/>
              <a:gd name="connsiteX133" fmla="*/ 6323635 w 9626278"/>
              <a:gd name="connsiteY133" fmla="*/ 246930 h 706059"/>
              <a:gd name="connsiteX134" fmla="*/ 6393083 w 9626278"/>
              <a:gd name="connsiteY134" fmla="*/ 243071 h 706059"/>
              <a:gd name="connsiteX135" fmla="*/ 6420091 w 9626278"/>
              <a:gd name="connsiteY135" fmla="*/ 246930 h 706059"/>
              <a:gd name="connsiteX136" fmla="*/ 6466390 w 9626278"/>
              <a:gd name="connsiteY136" fmla="*/ 250788 h 706059"/>
              <a:gd name="connsiteX137" fmla="*/ 6508830 w 9626278"/>
              <a:gd name="connsiteY137" fmla="*/ 246930 h 706059"/>
              <a:gd name="connsiteX138" fmla="*/ 6470248 w 9626278"/>
              <a:gd name="connsiteY138" fmla="*/ 243071 h 706059"/>
              <a:gd name="connsiteX139" fmla="*/ 6443240 w 9626278"/>
              <a:gd name="connsiteY139" fmla="*/ 239213 h 706059"/>
              <a:gd name="connsiteX140" fmla="*/ 6477964 w 9626278"/>
              <a:gd name="connsiteY140" fmla="*/ 239213 h 706059"/>
              <a:gd name="connsiteX141" fmla="*/ 6512688 w 9626278"/>
              <a:gd name="connsiteY141" fmla="*/ 235355 h 706059"/>
              <a:gd name="connsiteX142" fmla="*/ 6574420 w 9626278"/>
              <a:gd name="connsiteY142" fmla="*/ 239213 h 706059"/>
              <a:gd name="connsiteX143" fmla="*/ 6605286 w 9626278"/>
              <a:gd name="connsiteY143" fmla="*/ 243071 h 706059"/>
              <a:gd name="connsiteX144" fmla="*/ 6647726 w 9626278"/>
              <a:gd name="connsiteY144" fmla="*/ 239213 h 706059"/>
              <a:gd name="connsiteX145" fmla="*/ 6736466 w 9626278"/>
              <a:gd name="connsiteY145" fmla="*/ 235355 h 706059"/>
              <a:gd name="connsiteX146" fmla="*/ 6748040 w 9626278"/>
              <a:gd name="connsiteY146" fmla="*/ 231497 h 706059"/>
              <a:gd name="connsiteX147" fmla="*/ 6763473 w 9626278"/>
              <a:gd name="connsiteY147" fmla="*/ 223780 h 706059"/>
              <a:gd name="connsiteX148" fmla="*/ 6825205 w 9626278"/>
              <a:gd name="connsiteY148" fmla="*/ 219922 h 706059"/>
              <a:gd name="connsiteX149" fmla="*/ 6859929 w 9626278"/>
              <a:gd name="connsiteY149" fmla="*/ 212206 h 706059"/>
              <a:gd name="connsiteX150" fmla="*/ 6883078 w 9626278"/>
              <a:gd name="connsiteY150" fmla="*/ 204489 h 706059"/>
              <a:gd name="connsiteX151" fmla="*/ 7002683 w 9626278"/>
              <a:gd name="connsiteY151" fmla="*/ 204489 h 706059"/>
              <a:gd name="connsiteX152" fmla="*/ 7014258 w 9626278"/>
              <a:gd name="connsiteY152" fmla="*/ 196773 h 706059"/>
              <a:gd name="connsiteX153" fmla="*/ 7041266 w 9626278"/>
              <a:gd name="connsiteY153" fmla="*/ 185198 h 706059"/>
              <a:gd name="connsiteX154" fmla="*/ 7126147 w 9626278"/>
              <a:gd name="connsiteY154" fmla="*/ 181340 h 706059"/>
              <a:gd name="connsiteX155" fmla="*/ 7168587 w 9626278"/>
              <a:gd name="connsiteY155" fmla="*/ 169765 h 706059"/>
              <a:gd name="connsiteX156" fmla="*/ 7184020 w 9626278"/>
              <a:gd name="connsiteY156" fmla="*/ 165907 h 706059"/>
              <a:gd name="connsiteX157" fmla="*/ 7218744 w 9626278"/>
              <a:gd name="connsiteY157" fmla="*/ 162049 h 706059"/>
              <a:gd name="connsiteX158" fmla="*/ 7230319 w 9626278"/>
              <a:gd name="connsiteY158" fmla="*/ 158190 h 706059"/>
              <a:gd name="connsiteX159" fmla="*/ 7241893 w 9626278"/>
              <a:gd name="connsiteY159" fmla="*/ 150474 h 706059"/>
              <a:gd name="connsiteX160" fmla="*/ 7322916 w 9626278"/>
              <a:gd name="connsiteY160" fmla="*/ 142757 h 706059"/>
              <a:gd name="connsiteX161" fmla="*/ 7403939 w 9626278"/>
              <a:gd name="connsiteY161" fmla="*/ 146616 h 706059"/>
              <a:gd name="connsiteX162" fmla="*/ 7596850 w 9626278"/>
              <a:gd name="connsiteY162" fmla="*/ 154332 h 706059"/>
              <a:gd name="connsiteX163" fmla="*/ 7643149 w 9626278"/>
              <a:gd name="connsiteY163" fmla="*/ 150474 h 706059"/>
              <a:gd name="connsiteX164" fmla="*/ 7658582 w 9626278"/>
              <a:gd name="connsiteY164" fmla="*/ 146616 h 706059"/>
              <a:gd name="connsiteX165" fmla="*/ 7666299 w 9626278"/>
              <a:gd name="connsiteY165" fmla="*/ 138899 h 706059"/>
              <a:gd name="connsiteX166" fmla="*/ 7674015 w 9626278"/>
              <a:gd name="connsiteY166" fmla="*/ 111892 h 706059"/>
              <a:gd name="connsiteX167" fmla="*/ 7689448 w 9626278"/>
              <a:gd name="connsiteY167" fmla="*/ 92600 h 706059"/>
              <a:gd name="connsiteX168" fmla="*/ 7697164 w 9626278"/>
              <a:gd name="connsiteY168" fmla="*/ 119608 h 706059"/>
              <a:gd name="connsiteX169" fmla="*/ 7693306 w 9626278"/>
              <a:gd name="connsiteY169" fmla="*/ 135041 h 706059"/>
              <a:gd name="connsiteX170" fmla="*/ 7697164 w 9626278"/>
              <a:gd name="connsiteY170" fmla="*/ 146616 h 706059"/>
              <a:gd name="connsiteX171" fmla="*/ 7708739 w 9626278"/>
              <a:gd name="connsiteY171" fmla="*/ 154332 h 706059"/>
              <a:gd name="connsiteX172" fmla="*/ 7735747 w 9626278"/>
              <a:gd name="connsiteY172" fmla="*/ 146616 h 706059"/>
              <a:gd name="connsiteX173" fmla="*/ 7743463 w 9626278"/>
              <a:gd name="connsiteY173" fmla="*/ 138899 h 706059"/>
              <a:gd name="connsiteX174" fmla="*/ 7735747 w 9626278"/>
              <a:gd name="connsiteY174" fmla="*/ 127324 h 706059"/>
              <a:gd name="connsiteX175" fmla="*/ 7812911 w 9626278"/>
              <a:gd name="connsiteY175" fmla="*/ 131183 h 706059"/>
              <a:gd name="connsiteX176" fmla="*/ 7882359 w 9626278"/>
              <a:gd name="connsiteY176" fmla="*/ 127324 h 706059"/>
              <a:gd name="connsiteX177" fmla="*/ 7890076 w 9626278"/>
              <a:gd name="connsiteY177" fmla="*/ 119608 h 706059"/>
              <a:gd name="connsiteX178" fmla="*/ 7959524 w 9626278"/>
              <a:gd name="connsiteY178" fmla="*/ 123466 h 706059"/>
              <a:gd name="connsiteX179" fmla="*/ 7963382 w 9626278"/>
              <a:gd name="connsiteY179" fmla="*/ 108033 h 706059"/>
              <a:gd name="connsiteX180" fmla="*/ 8013539 w 9626278"/>
              <a:gd name="connsiteY180" fmla="*/ 111892 h 706059"/>
              <a:gd name="connsiteX181" fmla="*/ 8028972 w 9626278"/>
              <a:gd name="connsiteY181" fmla="*/ 108033 h 706059"/>
              <a:gd name="connsiteX182" fmla="*/ 8063696 w 9626278"/>
              <a:gd name="connsiteY182" fmla="*/ 100317 h 706059"/>
              <a:gd name="connsiteX183" fmla="*/ 8079129 w 9626278"/>
              <a:gd name="connsiteY183" fmla="*/ 104175 h 706059"/>
              <a:gd name="connsiteX184" fmla="*/ 8090704 w 9626278"/>
              <a:gd name="connsiteY184" fmla="*/ 108033 h 706059"/>
              <a:gd name="connsiteX185" fmla="*/ 8144719 w 9626278"/>
              <a:gd name="connsiteY185" fmla="*/ 104175 h 706059"/>
              <a:gd name="connsiteX186" fmla="*/ 8221883 w 9626278"/>
              <a:gd name="connsiteY186" fmla="*/ 96459 h 706059"/>
              <a:gd name="connsiteX187" fmla="*/ 8248891 w 9626278"/>
              <a:gd name="connsiteY187" fmla="*/ 92600 h 706059"/>
              <a:gd name="connsiteX188" fmla="*/ 8310623 w 9626278"/>
              <a:gd name="connsiteY188" fmla="*/ 96459 h 706059"/>
              <a:gd name="connsiteX189" fmla="*/ 8322197 w 9626278"/>
              <a:gd name="connsiteY189" fmla="*/ 100317 h 706059"/>
              <a:gd name="connsiteX190" fmla="*/ 8345347 w 9626278"/>
              <a:gd name="connsiteY190" fmla="*/ 92600 h 706059"/>
              <a:gd name="connsiteX191" fmla="*/ 8360780 w 9626278"/>
              <a:gd name="connsiteY191" fmla="*/ 88742 h 706059"/>
              <a:gd name="connsiteX192" fmla="*/ 8457235 w 9626278"/>
              <a:gd name="connsiteY192" fmla="*/ 81026 h 706059"/>
              <a:gd name="connsiteX193" fmla="*/ 8484243 w 9626278"/>
              <a:gd name="connsiteY193" fmla="*/ 81026 h 706059"/>
              <a:gd name="connsiteX194" fmla="*/ 8561407 w 9626278"/>
              <a:gd name="connsiteY194" fmla="*/ 77168 h 706059"/>
              <a:gd name="connsiteX195" fmla="*/ 8626997 w 9626278"/>
              <a:gd name="connsiteY195" fmla="*/ 65593 h 706059"/>
              <a:gd name="connsiteX196" fmla="*/ 8673296 w 9626278"/>
              <a:gd name="connsiteY196" fmla="*/ 57876 h 706059"/>
              <a:gd name="connsiteX197" fmla="*/ 8831483 w 9626278"/>
              <a:gd name="connsiteY197" fmla="*/ 54018 h 706059"/>
              <a:gd name="connsiteX198" fmla="*/ 8954947 w 9626278"/>
              <a:gd name="connsiteY198" fmla="*/ 57876 h 706059"/>
              <a:gd name="connsiteX199" fmla="*/ 9070693 w 9626278"/>
              <a:gd name="connsiteY199" fmla="*/ 50160 h 706059"/>
              <a:gd name="connsiteX200" fmla="*/ 9205731 w 9626278"/>
              <a:gd name="connsiteY200" fmla="*/ 54018 h 706059"/>
              <a:gd name="connsiteX201" fmla="*/ 9232739 w 9626278"/>
              <a:gd name="connsiteY201" fmla="*/ 57876 h 706059"/>
              <a:gd name="connsiteX202" fmla="*/ 9298329 w 9626278"/>
              <a:gd name="connsiteY202" fmla="*/ 50160 h 706059"/>
              <a:gd name="connsiteX203" fmla="*/ 9333053 w 9626278"/>
              <a:gd name="connsiteY203" fmla="*/ 30869 h 706059"/>
              <a:gd name="connsiteX204" fmla="*/ 9344628 w 9626278"/>
              <a:gd name="connsiteY204" fmla="*/ 23152 h 706059"/>
              <a:gd name="connsiteX205" fmla="*/ 9433367 w 9626278"/>
              <a:gd name="connsiteY205" fmla="*/ 23152 h 706059"/>
              <a:gd name="connsiteX206" fmla="*/ 9460375 w 9626278"/>
              <a:gd name="connsiteY206" fmla="*/ 23152 h 706059"/>
              <a:gd name="connsiteX207" fmla="*/ 9479666 w 9626278"/>
              <a:gd name="connsiteY207" fmla="*/ 7719 h 706059"/>
              <a:gd name="connsiteX208" fmla="*/ 9518248 w 9626278"/>
              <a:gd name="connsiteY208" fmla="*/ 3861 h 706059"/>
              <a:gd name="connsiteX209" fmla="*/ 9626278 w 9626278"/>
              <a:gd name="connsiteY209"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15748 w 9626278"/>
              <a:gd name="connsiteY43" fmla="*/ 457324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20311 w 9626278"/>
              <a:gd name="connsiteY58" fmla="*/ 418741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68584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5015455 w 9626278"/>
              <a:gd name="connsiteY98" fmla="*/ 328193 h 706059"/>
              <a:gd name="connsiteX99" fmla="*/ 5050420 w 9626278"/>
              <a:gd name="connsiteY99" fmla="*/ 322969 h 706059"/>
              <a:gd name="connsiteX100" fmla="*/ 5081286 w 9626278"/>
              <a:gd name="connsiteY100" fmla="*/ 331811 h 706059"/>
              <a:gd name="connsiteX101" fmla="*/ 5100577 w 9626278"/>
              <a:gd name="connsiteY101" fmla="*/ 335669 h 706059"/>
              <a:gd name="connsiteX102" fmla="*/ 5150734 w 9626278"/>
              <a:gd name="connsiteY102" fmla="*/ 339527 h 706059"/>
              <a:gd name="connsiteX103" fmla="*/ 5162309 w 9626278"/>
              <a:gd name="connsiteY103" fmla="*/ 331811 h 706059"/>
              <a:gd name="connsiteX104" fmla="*/ 5170025 w 9626278"/>
              <a:gd name="connsiteY104" fmla="*/ 324094 h 706059"/>
              <a:gd name="connsiteX105" fmla="*/ 5220182 w 9626278"/>
              <a:gd name="connsiteY105" fmla="*/ 320236 h 706059"/>
              <a:gd name="connsiteX106" fmla="*/ 5285772 w 9626278"/>
              <a:gd name="connsiteY106" fmla="*/ 312519 h 706059"/>
              <a:gd name="connsiteX107" fmla="*/ 5316638 w 9626278"/>
              <a:gd name="connsiteY107" fmla="*/ 316378 h 706059"/>
              <a:gd name="connsiteX108" fmla="*/ 5347504 w 9626278"/>
              <a:gd name="connsiteY108" fmla="*/ 308661 h 706059"/>
              <a:gd name="connsiteX109" fmla="*/ 5359078 w 9626278"/>
              <a:gd name="connsiteY109" fmla="*/ 300945 h 706059"/>
              <a:gd name="connsiteX110" fmla="*/ 5424668 w 9626278"/>
              <a:gd name="connsiteY110" fmla="*/ 297087 h 706059"/>
              <a:gd name="connsiteX111" fmla="*/ 5513407 w 9626278"/>
              <a:gd name="connsiteY111" fmla="*/ 289370 h 706059"/>
              <a:gd name="connsiteX112" fmla="*/ 5540415 w 9626278"/>
              <a:gd name="connsiteY112" fmla="*/ 293228 h 706059"/>
              <a:gd name="connsiteX113" fmla="*/ 5578997 w 9626278"/>
              <a:gd name="connsiteY113" fmla="*/ 289370 h 706059"/>
              <a:gd name="connsiteX114" fmla="*/ 5606005 w 9626278"/>
              <a:gd name="connsiteY114" fmla="*/ 285512 h 706059"/>
              <a:gd name="connsiteX115" fmla="*/ 5640729 w 9626278"/>
              <a:gd name="connsiteY115" fmla="*/ 281654 h 706059"/>
              <a:gd name="connsiteX116" fmla="*/ 5721752 w 9626278"/>
              <a:gd name="connsiteY116" fmla="*/ 285512 h 706059"/>
              <a:gd name="connsiteX117" fmla="*/ 5733326 w 9626278"/>
              <a:gd name="connsiteY117" fmla="*/ 266221 h 706059"/>
              <a:gd name="connsiteX118" fmla="*/ 5748759 w 9626278"/>
              <a:gd name="connsiteY118" fmla="*/ 262362 h 706059"/>
              <a:gd name="connsiteX119" fmla="*/ 5795058 w 9626278"/>
              <a:gd name="connsiteY119" fmla="*/ 266221 h 706059"/>
              <a:gd name="connsiteX120" fmla="*/ 5841357 w 9626278"/>
              <a:gd name="connsiteY120" fmla="*/ 266221 h 706059"/>
              <a:gd name="connsiteX121" fmla="*/ 5922380 w 9626278"/>
              <a:gd name="connsiteY121" fmla="*/ 273937 h 706059"/>
              <a:gd name="connsiteX122" fmla="*/ 5937812 w 9626278"/>
              <a:gd name="connsiteY122" fmla="*/ 277795 h 706059"/>
              <a:gd name="connsiteX123" fmla="*/ 5984111 w 9626278"/>
              <a:gd name="connsiteY123" fmla="*/ 273937 h 706059"/>
              <a:gd name="connsiteX124" fmla="*/ 6007261 w 9626278"/>
              <a:gd name="connsiteY124" fmla="*/ 266221 h 706059"/>
              <a:gd name="connsiteX125" fmla="*/ 6022693 w 9626278"/>
              <a:gd name="connsiteY125" fmla="*/ 262362 h 706059"/>
              <a:gd name="connsiteX126" fmla="*/ 6034268 w 9626278"/>
              <a:gd name="connsiteY126" fmla="*/ 258504 h 706059"/>
              <a:gd name="connsiteX127" fmla="*/ 6177023 w 9626278"/>
              <a:gd name="connsiteY127" fmla="*/ 254646 h 706059"/>
              <a:gd name="connsiteX128" fmla="*/ 6211747 w 9626278"/>
              <a:gd name="connsiteY128" fmla="*/ 250788 h 706059"/>
              <a:gd name="connsiteX129" fmla="*/ 6234896 w 9626278"/>
              <a:gd name="connsiteY129" fmla="*/ 243071 h 706059"/>
              <a:gd name="connsiteX130" fmla="*/ 6265762 w 9626278"/>
              <a:gd name="connsiteY130" fmla="*/ 235355 h 706059"/>
              <a:gd name="connsiteX131" fmla="*/ 6288911 w 9626278"/>
              <a:gd name="connsiteY131" fmla="*/ 239213 h 706059"/>
              <a:gd name="connsiteX132" fmla="*/ 6300486 w 9626278"/>
              <a:gd name="connsiteY132" fmla="*/ 243071 h 706059"/>
              <a:gd name="connsiteX133" fmla="*/ 6323635 w 9626278"/>
              <a:gd name="connsiteY133" fmla="*/ 246930 h 706059"/>
              <a:gd name="connsiteX134" fmla="*/ 6393083 w 9626278"/>
              <a:gd name="connsiteY134" fmla="*/ 243071 h 706059"/>
              <a:gd name="connsiteX135" fmla="*/ 6420091 w 9626278"/>
              <a:gd name="connsiteY135" fmla="*/ 246930 h 706059"/>
              <a:gd name="connsiteX136" fmla="*/ 6466390 w 9626278"/>
              <a:gd name="connsiteY136" fmla="*/ 250788 h 706059"/>
              <a:gd name="connsiteX137" fmla="*/ 6508830 w 9626278"/>
              <a:gd name="connsiteY137" fmla="*/ 246930 h 706059"/>
              <a:gd name="connsiteX138" fmla="*/ 6470248 w 9626278"/>
              <a:gd name="connsiteY138" fmla="*/ 243071 h 706059"/>
              <a:gd name="connsiteX139" fmla="*/ 6443240 w 9626278"/>
              <a:gd name="connsiteY139" fmla="*/ 239213 h 706059"/>
              <a:gd name="connsiteX140" fmla="*/ 6477964 w 9626278"/>
              <a:gd name="connsiteY140" fmla="*/ 239213 h 706059"/>
              <a:gd name="connsiteX141" fmla="*/ 6512688 w 9626278"/>
              <a:gd name="connsiteY141" fmla="*/ 235355 h 706059"/>
              <a:gd name="connsiteX142" fmla="*/ 6574420 w 9626278"/>
              <a:gd name="connsiteY142" fmla="*/ 239213 h 706059"/>
              <a:gd name="connsiteX143" fmla="*/ 6605286 w 9626278"/>
              <a:gd name="connsiteY143" fmla="*/ 243071 h 706059"/>
              <a:gd name="connsiteX144" fmla="*/ 6647726 w 9626278"/>
              <a:gd name="connsiteY144" fmla="*/ 239213 h 706059"/>
              <a:gd name="connsiteX145" fmla="*/ 6736466 w 9626278"/>
              <a:gd name="connsiteY145" fmla="*/ 235355 h 706059"/>
              <a:gd name="connsiteX146" fmla="*/ 6748040 w 9626278"/>
              <a:gd name="connsiteY146" fmla="*/ 231497 h 706059"/>
              <a:gd name="connsiteX147" fmla="*/ 6763473 w 9626278"/>
              <a:gd name="connsiteY147" fmla="*/ 223780 h 706059"/>
              <a:gd name="connsiteX148" fmla="*/ 6825205 w 9626278"/>
              <a:gd name="connsiteY148" fmla="*/ 219922 h 706059"/>
              <a:gd name="connsiteX149" fmla="*/ 6859929 w 9626278"/>
              <a:gd name="connsiteY149" fmla="*/ 212206 h 706059"/>
              <a:gd name="connsiteX150" fmla="*/ 6883078 w 9626278"/>
              <a:gd name="connsiteY150" fmla="*/ 204489 h 706059"/>
              <a:gd name="connsiteX151" fmla="*/ 7002683 w 9626278"/>
              <a:gd name="connsiteY151" fmla="*/ 204489 h 706059"/>
              <a:gd name="connsiteX152" fmla="*/ 7014258 w 9626278"/>
              <a:gd name="connsiteY152" fmla="*/ 196773 h 706059"/>
              <a:gd name="connsiteX153" fmla="*/ 7041266 w 9626278"/>
              <a:gd name="connsiteY153" fmla="*/ 185198 h 706059"/>
              <a:gd name="connsiteX154" fmla="*/ 7126147 w 9626278"/>
              <a:gd name="connsiteY154" fmla="*/ 181340 h 706059"/>
              <a:gd name="connsiteX155" fmla="*/ 7168587 w 9626278"/>
              <a:gd name="connsiteY155" fmla="*/ 169765 h 706059"/>
              <a:gd name="connsiteX156" fmla="*/ 7184020 w 9626278"/>
              <a:gd name="connsiteY156" fmla="*/ 165907 h 706059"/>
              <a:gd name="connsiteX157" fmla="*/ 7218744 w 9626278"/>
              <a:gd name="connsiteY157" fmla="*/ 162049 h 706059"/>
              <a:gd name="connsiteX158" fmla="*/ 7230319 w 9626278"/>
              <a:gd name="connsiteY158" fmla="*/ 158190 h 706059"/>
              <a:gd name="connsiteX159" fmla="*/ 7241893 w 9626278"/>
              <a:gd name="connsiteY159" fmla="*/ 150474 h 706059"/>
              <a:gd name="connsiteX160" fmla="*/ 7322916 w 9626278"/>
              <a:gd name="connsiteY160" fmla="*/ 142757 h 706059"/>
              <a:gd name="connsiteX161" fmla="*/ 7403939 w 9626278"/>
              <a:gd name="connsiteY161" fmla="*/ 146616 h 706059"/>
              <a:gd name="connsiteX162" fmla="*/ 7596850 w 9626278"/>
              <a:gd name="connsiteY162" fmla="*/ 154332 h 706059"/>
              <a:gd name="connsiteX163" fmla="*/ 7643149 w 9626278"/>
              <a:gd name="connsiteY163" fmla="*/ 150474 h 706059"/>
              <a:gd name="connsiteX164" fmla="*/ 7658582 w 9626278"/>
              <a:gd name="connsiteY164" fmla="*/ 146616 h 706059"/>
              <a:gd name="connsiteX165" fmla="*/ 7666299 w 9626278"/>
              <a:gd name="connsiteY165" fmla="*/ 138899 h 706059"/>
              <a:gd name="connsiteX166" fmla="*/ 7674015 w 9626278"/>
              <a:gd name="connsiteY166" fmla="*/ 111892 h 706059"/>
              <a:gd name="connsiteX167" fmla="*/ 7689448 w 9626278"/>
              <a:gd name="connsiteY167" fmla="*/ 92600 h 706059"/>
              <a:gd name="connsiteX168" fmla="*/ 7697164 w 9626278"/>
              <a:gd name="connsiteY168" fmla="*/ 119608 h 706059"/>
              <a:gd name="connsiteX169" fmla="*/ 7693306 w 9626278"/>
              <a:gd name="connsiteY169" fmla="*/ 135041 h 706059"/>
              <a:gd name="connsiteX170" fmla="*/ 7697164 w 9626278"/>
              <a:gd name="connsiteY170" fmla="*/ 146616 h 706059"/>
              <a:gd name="connsiteX171" fmla="*/ 7708739 w 9626278"/>
              <a:gd name="connsiteY171" fmla="*/ 154332 h 706059"/>
              <a:gd name="connsiteX172" fmla="*/ 7735747 w 9626278"/>
              <a:gd name="connsiteY172" fmla="*/ 146616 h 706059"/>
              <a:gd name="connsiteX173" fmla="*/ 7743463 w 9626278"/>
              <a:gd name="connsiteY173" fmla="*/ 138899 h 706059"/>
              <a:gd name="connsiteX174" fmla="*/ 7735747 w 9626278"/>
              <a:gd name="connsiteY174" fmla="*/ 127324 h 706059"/>
              <a:gd name="connsiteX175" fmla="*/ 7812911 w 9626278"/>
              <a:gd name="connsiteY175" fmla="*/ 131183 h 706059"/>
              <a:gd name="connsiteX176" fmla="*/ 7882359 w 9626278"/>
              <a:gd name="connsiteY176" fmla="*/ 127324 h 706059"/>
              <a:gd name="connsiteX177" fmla="*/ 7890076 w 9626278"/>
              <a:gd name="connsiteY177" fmla="*/ 119608 h 706059"/>
              <a:gd name="connsiteX178" fmla="*/ 7959524 w 9626278"/>
              <a:gd name="connsiteY178" fmla="*/ 123466 h 706059"/>
              <a:gd name="connsiteX179" fmla="*/ 7963382 w 9626278"/>
              <a:gd name="connsiteY179" fmla="*/ 108033 h 706059"/>
              <a:gd name="connsiteX180" fmla="*/ 8013539 w 9626278"/>
              <a:gd name="connsiteY180" fmla="*/ 111892 h 706059"/>
              <a:gd name="connsiteX181" fmla="*/ 8028972 w 9626278"/>
              <a:gd name="connsiteY181" fmla="*/ 108033 h 706059"/>
              <a:gd name="connsiteX182" fmla="*/ 8063696 w 9626278"/>
              <a:gd name="connsiteY182" fmla="*/ 100317 h 706059"/>
              <a:gd name="connsiteX183" fmla="*/ 8079129 w 9626278"/>
              <a:gd name="connsiteY183" fmla="*/ 104175 h 706059"/>
              <a:gd name="connsiteX184" fmla="*/ 8090704 w 9626278"/>
              <a:gd name="connsiteY184" fmla="*/ 108033 h 706059"/>
              <a:gd name="connsiteX185" fmla="*/ 8144719 w 9626278"/>
              <a:gd name="connsiteY185" fmla="*/ 104175 h 706059"/>
              <a:gd name="connsiteX186" fmla="*/ 8221883 w 9626278"/>
              <a:gd name="connsiteY186" fmla="*/ 96459 h 706059"/>
              <a:gd name="connsiteX187" fmla="*/ 8248891 w 9626278"/>
              <a:gd name="connsiteY187" fmla="*/ 92600 h 706059"/>
              <a:gd name="connsiteX188" fmla="*/ 8310623 w 9626278"/>
              <a:gd name="connsiteY188" fmla="*/ 96459 h 706059"/>
              <a:gd name="connsiteX189" fmla="*/ 8322197 w 9626278"/>
              <a:gd name="connsiteY189" fmla="*/ 100317 h 706059"/>
              <a:gd name="connsiteX190" fmla="*/ 8345347 w 9626278"/>
              <a:gd name="connsiteY190" fmla="*/ 92600 h 706059"/>
              <a:gd name="connsiteX191" fmla="*/ 8360780 w 9626278"/>
              <a:gd name="connsiteY191" fmla="*/ 88742 h 706059"/>
              <a:gd name="connsiteX192" fmla="*/ 8457235 w 9626278"/>
              <a:gd name="connsiteY192" fmla="*/ 81026 h 706059"/>
              <a:gd name="connsiteX193" fmla="*/ 8484243 w 9626278"/>
              <a:gd name="connsiteY193" fmla="*/ 81026 h 706059"/>
              <a:gd name="connsiteX194" fmla="*/ 8561407 w 9626278"/>
              <a:gd name="connsiteY194" fmla="*/ 77168 h 706059"/>
              <a:gd name="connsiteX195" fmla="*/ 8626997 w 9626278"/>
              <a:gd name="connsiteY195" fmla="*/ 65593 h 706059"/>
              <a:gd name="connsiteX196" fmla="*/ 8673296 w 9626278"/>
              <a:gd name="connsiteY196" fmla="*/ 57876 h 706059"/>
              <a:gd name="connsiteX197" fmla="*/ 8831483 w 9626278"/>
              <a:gd name="connsiteY197" fmla="*/ 54018 h 706059"/>
              <a:gd name="connsiteX198" fmla="*/ 8954947 w 9626278"/>
              <a:gd name="connsiteY198" fmla="*/ 57876 h 706059"/>
              <a:gd name="connsiteX199" fmla="*/ 9070693 w 9626278"/>
              <a:gd name="connsiteY199" fmla="*/ 50160 h 706059"/>
              <a:gd name="connsiteX200" fmla="*/ 9205731 w 9626278"/>
              <a:gd name="connsiteY200" fmla="*/ 54018 h 706059"/>
              <a:gd name="connsiteX201" fmla="*/ 9232739 w 9626278"/>
              <a:gd name="connsiteY201" fmla="*/ 57876 h 706059"/>
              <a:gd name="connsiteX202" fmla="*/ 9298329 w 9626278"/>
              <a:gd name="connsiteY202" fmla="*/ 50160 h 706059"/>
              <a:gd name="connsiteX203" fmla="*/ 9333053 w 9626278"/>
              <a:gd name="connsiteY203" fmla="*/ 30869 h 706059"/>
              <a:gd name="connsiteX204" fmla="*/ 9344628 w 9626278"/>
              <a:gd name="connsiteY204" fmla="*/ 23152 h 706059"/>
              <a:gd name="connsiteX205" fmla="*/ 9433367 w 9626278"/>
              <a:gd name="connsiteY205" fmla="*/ 23152 h 706059"/>
              <a:gd name="connsiteX206" fmla="*/ 9460375 w 9626278"/>
              <a:gd name="connsiteY206" fmla="*/ 23152 h 706059"/>
              <a:gd name="connsiteX207" fmla="*/ 9479666 w 9626278"/>
              <a:gd name="connsiteY207" fmla="*/ 7719 h 706059"/>
              <a:gd name="connsiteX208" fmla="*/ 9518248 w 9626278"/>
              <a:gd name="connsiteY208" fmla="*/ 3861 h 706059"/>
              <a:gd name="connsiteX209" fmla="*/ 9626278 w 9626278"/>
              <a:gd name="connsiteY209"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15748 w 9626278"/>
              <a:gd name="connsiteY43" fmla="*/ 457324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20311 w 9626278"/>
              <a:gd name="connsiteY58" fmla="*/ 418741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68584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5015455 w 9626278"/>
              <a:gd name="connsiteY98" fmla="*/ 328193 h 706059"/>
              <a:gd name="connsiteX99" fmla="*/ 5050420 w 9626278"/>
              <a:gd name="connsiteY99" fmla="*/ 322969 h 706059"/>
              <a:gd name="connsiteX100" fmla="*/ 5081286 w 9626278"/>
              <a:gd name="connsiteY100" fmla="*/ 331811 h 706059"/>
              <a:gd name="connsiteX101" fmla="*/ 5106927 w 9626278"/>
              <a:gd name="connsiteY101" fmla="*/ 319794 h 706059"/>
              <a:gd name="connsiteX102" fmla="*/ 5150734 w 9626278"/>
              <a:gd name="connsiteY102" fmla="*/ 339527 h 706059"/>
              <a:gd name="connsiteX103" fmla="*/ 5162309 w 9626278"/>
              <a:gd name="connsiteY103" fmla="*/ 331811 h 706059"/>
              <a:gd name="connsiteX104" fmla="*/ 5170025 w 9626278"/>
              <a:gd name="connsiteY104" fmla="*/ 324094 h 706059"/>
              <a:gd name="connsiteX105" fmla="*/ 5220182 w 9626278"/>
              <a:gd name="connsiteY105" fmla="*/ 320236 h 706059"/>
              <a:gd name="connsiteX106" fmla="*/ 5285772 w 9626278"/>
              <a:gd name="connsiteY106" fmla="*/ 312519 h 706059"/>
              <a:gd name="connsiteX107" fmla="*/ 5316638 w 9626278"/>
              <a:gd name="connsiteY107" fmla="*/ 316378 h 706059"/>
              <a:gd name="connsiteX108" fmla="*/ 5347504 w 9626278"/>
              <a:gd name="connsiteY108" fmla="*/ 308661 h 706059"/>
              <a:gd name="connsiteX109" fmla="*/ 5359078 w 9626278"/>
              <a:gd name="connsiteY109" fmla="*/ 300945 h 706059"/>
              <a:gd name="connsiteX110" fmla="*/ 5424668 w 9626278"/>
              <a:gd name="connsiteY110" fmla="*/ 297087 h 706059"/>
              <a:gd name="connsiteX111" fmla="*/ 5513407 w 9626278"/>
              <a:gd name="connsiteY111" fmla="*/ 289370 h 706059"/>
              <a:gd name="connsiteX112" fmla="*/ 5540415 w 9626278"/>
              <a:gd name="connsiteY112" fmla="*/ 293228 h 706059"/>
              <a:gd name="connsiteX113" fmla="*/ 5578997 w 9626278"/>
              <a:gd name="connsiteY113" fmla="*/ 289370 h 706059"/>
              <a:gd name="connsiteX114" fmla="*/ 5606005 w 9626278"/>
              <a:gd name="connsiteY114" fmla="*/ 285512 h 706059"/>
              <a:gd name="connsiteX115" fmla="*/ 5640729 w 9626278"/>
              <a:gd name="connsiteY115" fmla="*/ 281654 h 706059"/>
              <a:gd name="connsiteX116" fmla="*/ 5721752 w 9626278"/>
              <a:gd name="connsiteY116" fmla="*/ 285512 h 706059"/>
              <a:gd name="connsiteX117" fmla="*/ 5733326 w 9626278"/>
              <a:gd name="connsiteY117" fmla="*/ 266221 h 706059"/>
              <a:gd name="connsiteX118" fmla="*/ 5748759 w 9626278"/>
              <a:gd name="connsiteY118" fmla="*/ 262362 h 706059"/>
              <a:gd name="connsiteX119" fmla="*/ 5795058 w 9626278"/>
              <a:gd name="connsiteY119" fmla="*/ 266221 h 706059"/>
              <a:gd name="connsiteX120" fmla="*/ 5841357 w 9626278"/>
              <a:gd name="connsiteY120" fmla="*/ 266221 h 706059"/>
              <a:gd name="connsiteX121" fmla="*/ 5922380 w 9626278"/>
              <a:gd name="connsiteY121" fmla="*/ 273937 h 706059"/>
              <a:gd name="connsiteX122" fmla="*/ 5937812 w 9626278"/>
              <a:gd name="connsiteY122" fmla="*/ 277795 h 706059"/>
              <a:gd name="connsiteX123" fmla="*/ 5984111 w 9626278"/>
              <a:gd name="connsiteY123" fmla="*/ 273937 h 706059"/>
              <a:gd name="connsiteX124" fmla="*/ 6007261 w 9626278"/>
              <a:gd name="connsiteY124" fmla="*/ 266221 h 706059"/>
              <a:gd name="connsiteX125" fmla="*/ 6022693 w 9626278"/>
              <a:gd name="connsiteY125" fmla="*/ 262362 h 706059"/>
              <a:gd name="connsiteX126" fmla="*/ 6034268 w 9626278"/>
              <a:gd name="connsiteY126" fmla="*/ 258504 h 706059"/>
              <a:gd name="connsiteX127" fmla="*/ 6177023 w 9626278"/>
              <a:gd name="connsiteY127" fmla="*/ 254646 h 706059"/>
              <a:gd name="connsiteX128" fmla="*/ 6211747 w 9626278"/>
              <a:gd name="connsiteY128" fmla="*/ 250788 h 706059"/>
              <a:gd name="connsiteX129" fmla="*/ 6234896 w 9626278"/>
              <a:gd name="connsiteY129" fmla="*/ 243071 h 706059"/>
              <a:gd name="connsiteX130" fmla="*/ 6265762 w 9626278"/>
              <a:gd name="connsiteY130" fmla="*/ 235355 h 706059"/>
              <a:gd name="connsiteX131" fmla="*/ 6288911 w 9626278"/>
              <a:gd name="connsiteY131" fmla="*/ 239213 h 706059"/>
              <a:gd name="connsiteX132" fmla="*/ 6300486 w 9626278"/>
              <a:gd name="connsiteY132" fmla="*/ 243071 h 706059"/>
              <a:gd name="connsiteX133" fmla="*/ 6323635 w 9626278"/>
              <a:gd name="connsiteY133" fmla="*/ 246930 h 706059"/>
              <a:gd name="connsiteX134" fmla="*/ 6393083 w 9626278"/>
              <a:gd name="connsiteY134" fmla="*/ 243071 h 706059"/>
              <a:gd name="connsiteX135" fmla="*/ 6420091 w 9626278"/>
              <a:gd name="connsiteY135" fmla="*/ 246930 h 706059"/>
              <a:gd name="connsiteX136" fmla="*/ 6466390 w 9626278"/>
              <a:gd name="connsiteY136" fmla="*/ 250788 h 706059"/>
              <a:gd name="connsiteX137" fmla="*/ 6508830 w 9626278"/>
              <a:gd name="connsiteY137" fmla="*/ 246930 h 706059"/>
              <a:gd name="connsiteX138" fmla="*/ 6470248 w 9626278"/>
              <a:gd name="connsiteY138" fmla="*/ 243071 h 706059"/>
              <a:gd name="connsiteX139" fmla="*/ 6443240 w 9626278"/>
              <a:gd name="connsiteY139" fmla="*/ 239213 h 706059"/>
              <a:gd name="connsiteX140" fmla="*/ 6477964 w 9626278"/>
              <a:gd name="connsiteY140" fmla="*/ 239213 h 706059"/>
              <a:gd name="connsiteX141" fmla="*/ 6512688 w 9626278"/>
              <a:gd name="connsiteY141" fmla="*/ 235355 h 706059"/>
              <a:gd name="connsiteX142" fmla="*/ 6574420 w 9626278"/>
              <a:gd name="connsiteY142" fmla="*/ 239213 h 706059"/>
              <a:gd name="connsiteX143" fmla="*/ 6605286 w 9626278"/>
              <a:gd name="connsiteY143" fmla="*/ 243071 h 706059"/>
              <a:gd name="connsiteX144" fmla="*/ 6647726 w 9626278"/>
              <a:gd name="connsiteY144" fmla="*/ 239213 h 706059"/>
              <a:gd name="connsiteX145" fmla="*/ 6736466 w 9626278"/>
              <a:gd name="connsiteY145" fmla="*/ 235355 h 706059"/>
              <a:gd name="connsiteX146" fmla="*/ 6748040 w 9626278"/>
              <a:gd name="connsiteY146" fmla="*/ 231497 h 706059"/>
              <a:gd name="connsiteX147" fmla="*/ 6763473 w 9626278"/>
              <a:gd name="connsiteY147" fmla="*/ 223780 h 706059"/>
              <a:gd name="connsiteX148" fmla="*/ 6825205 w 9626278"/>
              <a:gd name="connsiteY148" fmla="*/ 219922 h 706059"/>
              <a:gd name="connsiteX149" fmla="*/ 6859929 w 9626278"/>
              <a:gd name="connsiteY149" fmla="*/ 212206 h 706059"/>
              <a:gd name="connsiteX150" fmla="*/ 6883078 w 9626278"/>
              <a:gd name="connsiteY150" fmla="*/ 204489 h 706059"/>
              <a:gd name="connsiteX151" fmla="*/ 7002683 w 9626278"/>
              <a:gd name="connsiteY151" fmla="*/ 204489 h 706059"/>
              <a:gd name="connsiteX152" fmla="*/ 7014258 w 9626278"/>
              <a:gd name="connsiteY152" fmla="*/ 196773 h 706059"/>
              <a:gd name="connsiteX153" fmla="*/ 7041266 w 9626278"/>
              <a:gd name="connsiteY153" fmla="*/ 185198 h 706059"/>
              <a:gd name="connsiteX154" fmla="*/ 7126147 w 9626278"/>
              <a:gd name="connsiteY154" fmla="*/ 181340 h 706059"/>
              <a:gd name="connsiteX155" fmla="*/ 7168587 w 9626278"/>
              <a:gd name="connsiteY155" fmla="*/ 169765 h 706059"/>
              <a:gd name="connsiteX156" fmla="*/ 7184020 w 9626278"/>
              <a:gd name="connsiteY156" fmla="*/ 165907 h 706059"/>
              <a:gd name="connsiteX157" fmla="*/ 7218744 w 9626278"/>
              <a:gd name="connsiteY157" fmla="*/ 162049 h 706059"/>
              <a:gd name="connsiteX158" fmla="*/ 7230319 w 9626278"/>
              <a:gd name="connsiteY158" fmla="*/ 158190 h 706059"/>
              <a:gd name="connsiteX159" fmla="*/ 7241893 w 9626278"/>
              <a:gd name="connsiteY159" fmla="*/ 150474 h 706059"/>
              <a:gd name="connsiteX160" fmla="*/ 7322916 w 9626278"/>
              <a:gd name="connsiteY160" fmla="*/ 142757 h 706059"/>
              <a:gd name="connsiteX161" fmla="*/ 7403939 w 9626278"/>
              <a:gd name="connsiteY161" fmla="*/ 146616 h 706059"/>
              <a:gd name="connsiteX162" fmla="*/ 7596850 w 9626278"/>
              <a:gd name="connsiteY162" fmla="*/ 154332 h 706059"/>
              <a:gd name="connsiteX163" fmla="*/ 7643149 w 9626278"/>
              <a:gd name="connsiteY163" fmla="*/ 150474 h 706059"/>
              <a:gd name="connsiteX164" fmla="*/ 7658582 w 9626278"/>
              <a:gd name="connsiteY164" fmla="*/ 146616 h 706059"/>
              <a:gd name="connsiteX165" fmla="*/ 7666299 w 9626278"/>
              <a:gd name="connsiteY165" fmla="*/ 138899 h 706059"/>
              <a:gd name="connsiteX166" fmla="*/ 7674015 w 9626278"/>
              <a:gd name="connsiteY166" fmla="*/ 111892 h 706059"/>
              <a:gd name="connsiteX167" fmla="*/ 7689448 w 9626278"/>
              <a:gd name="connsiteY167" fmla="*/ 92600 h 706059"/>
              <a:gd name="connsiteX168" fmla="*/ 7697164 w 9626278"/>
              <a:gd name="connsiteY168" fmla="*/ 119608 h 706059"/>
              <a:gd name="connsiteX169" fmla="*/ 7693306 w 9626278"/>
              <a:gd name="connsiteY169" fmla="*/ 135041 h 706059"/>
              <a:gd name="connsiteX170" fmla="*/ 7697164 w 9626278"/>
              <a:gd name="connsiteY170" fmla="*/ 146616 h 706059"/>
              <a:gd name="connsiteX171" fmla="*/ 7708739 w 9626278"/>
              <a:gd name="connsiteY171" fmla="*/ 154332 h 706059"/>
              <a:gd name="connsiteX172" fmla="*/ 7735747 w 9626278"/>
              <a:gd name="connsiteY172" fmla="*/ 146616 h 706059"/>
              <a:gd name="connsiteX173" fmla="*/ 7743463 w 9626278"/>
              <a:gd name="connsiteY173" fmla="*/ 138899 h 706059"/>
              <a:gd name="connsiteX174" fmla="*/ 7735747 w 9626278"/>
              <a:gd name="connsiteY174" fmla="*/ 127324 h 706059"/>
              <a:gd name="connsiteX175" fmla="*/ 7812911 w 9626278"/>
              <a:gd name="connsiteY175" fmla="*/ 131183 h 706059"/>
              <a:gd name="connsiteX176" fmla="*/ 7882359 w 9626278"/>
              <a:gd name="connsiteY176" fmla="*/ 127324 h 706059"/>
              <a:gd name="connsiteX177" fmla="*/ 7890076 w 9626278"/>
              <a:gd name="connsiteY177" fmla="*/ 119608 h 706059"/>
              <a:gd name="connsiteX178" fmla="*/ 7959524 w 9626278"/>
              <a:gd name="connsiteY178" fmla="*/ 123466 h 706059"/>
              <a:gd name="connsiteX179" fmla="*/ 7963382 w 9626278"/>
              <a:gd name="connsiteY179" fmla="*/ 108033 h 706059"/>
              <a:gd name="connsiteX180" fmla="*/ 8013539 w 9626278"/>
              <a:gd name="connsiteY180" fmla="*/ 111892 h 706059"/>
              <a:gd name="connsiteX181" fmla="*/ 8028972 w 9626278"/>
              <a:gd name="connsiteY181" fmla="*/ 108033 h 706059"/>
              <a:gd name="connsiteX182" fmla="*/ 8063696 w 9626278"/>
              <a:gd name="connsiteY182" fmla="*/ 100317 h 706059"/>
              <a:gd name="connsiteX183" fmla="*/ 8079129 w 9626278"/>
              <a:gd name="connsiteY183" fmla="*/ 104175 h 706059"/>
              <a:gd name="connsiteX184" fmla="*/ 8090704 w 9626278"/>
              <a:gd name="connsiteY184" fmla="*/ 108033 h 706059"/>
              <a:gd name="connsiteX185" fmla="*/ 8144719 w 9626278"/>
              <a:gd name="connsiteY185" fmla="*/ 104175 h 706059"/>
              <a:gd name="connsiteX186" fmla="*/ 8221883 w 9626278"/>
              <a:gd name="connsiteY186" fmla="*/ 96459 h 706059"/>
              <a:gd name="connsiteX187" fmla="*/ 8248891 w 9626278"/>
              <a:gd name="connsiteY187" fmla="*/ 92600 h 706059"/>
              <a:gd name="connsiteX188" fmla="*/ 8310623 w 9626278"/>
              <a:gd name="connsiteY188" fmla="*/ 96459 h 706059"/>
              <a:gd name="connsiteX189" fmla="*/ 8322197 w 9626278"/>
              <a:gd name="connsiteY189" fmla="*/ 100317 h 706059"/>
              <a:gd name="connsiteX190" fmla="*/ 8345347 w 9626278"/>
              <a:gd name="connsiteY190" fmla="*/ 92600 h 706059"/>
              <a:gd name="connsiteX191" fmla="*/ 8360780 w 9626278"/>
              <a:gd name="connsiteY191" fmla="*/ 88742 h 706059"/>
              <a:gd name="connsiteX192" fmla="*/ 8457235 w 9626278"/>
              <a:gd name="connsiteY192" fmla="*/ 81026 h 706059"/>
              <a:gd name="connsiteX193" fmla="*/ 8484243 w 9626278"/>
              <a:gd name="connsiteY193" fmla="*/ 81026 h 706059"/>
              <a:gd name="connsiteX194" fmla="*/ 8561407 w 9626278"/>
              <a:gd name="connsiteY194" fmla="*/ 77168 h 706059"/>
              <a:gd name="connsiteX195" fmla="*/ 8626997 w 9626278"/>
              <a:gd name="connsiteY195" fmla="*/ 65593 h 706059"/>
              <a:gd name="connsiteX196" fmla="*/ 8673296 w 9626278"/>
              <a:gd name="connsiteY196" fmla="*/ 57876 h 706059"/>
              <a:gd name="connsiteX197" fmla="*/ 8831483 w 9626278"/>
              <a:gd name="connsiteY197" fmla="*/ 54018 h 706059"/>
              <a:gd name="connsiteX198" fmla="*/ 8954947 w 9626278"/>
              <a:gd name="connsiteY198" fmla="*/ 57876 h 706059"/>
              <a:gd name="connsiteX199" fmla="*/ 9070693 w 9626278"/>
              <a:gd name="connsiteY199" fmla="*/ 50160 h 706059"/>
              <a:gd name="connsiteX200" fmla="*/ 9205731 w 9626278"/>
              <a:gd name="connsiteY200" fmla="*/ 54018 h 706059"/>
              <a:gd name="connsiteX201" fmla="*/ 9232739 w 9626278"/>
              <a:gd name="connsiteY201" fmla="*/ 57876 h 706059"/>
              <a:gd name="connsiteX202" fmla="*/ 9298329 w 9626278"/>
              <a:gd name="connsiteY202" fmla="*/ 50160 h 706059"/>
              <a:gd name="connsiteX203" fmla="*/ 9333053 w 9626278"/>
              <a:gd name="connsiteY203" fmla="*/ 30869 h 706059"/>
              <a:gd name="connsiteX204" fmla="*/ 9344628 w 9626278"/>
              <a:gd name="connsiteY204" fmla="*/ 23152 h 706059"/>
              <a:gd name="connsiteX205" fmla="*/ 9433367 w 9626278"/>
              <a:gd name="connsiteY205" fmla="*/ 23152 h 706059"/>
              <a:gd name="connsiteX206" fmla="*/ 9460375 w 9626278"/>
              <a:gd name="connsiteY206" fmla="*/ 23152 h 706059"/>
              <a:gd name="connsiteX207" fmla="*/ 9479666 w 9626278"/>
              <a:gd name="connsiteY207" fmla="*/ 7719 h 706059"/>
              <a:gd name="connsiteX208" fmla="*/ 9518248 w 9626278"/>
              <a:gd name="connsiteY208" fmla="*/ 3861 h 706059"/>
              <a:gd name="connsiteX209" fmla="*/ 9626278 w 9626278"/>
              <a:gd name="connsiteY209"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15748 w 9626278"/>
              <a:gd name="connsiteY43" fmla="*/ 457324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20311 w 9626278"/>
              <a:gd name="connsiteY58" fmla="*/ 418741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68584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5015455 w 9626278"/>
              <a:gd name="connsiteY98" fmla="*/ 328193 h 706059"/>
              <a:gd name="connsiteX99" fmla="*/ 5050420 w 9626278"/>
              <a:gd name="connsiteY99" fmla="*/ 322969 h 706059"/>
              <a:gd name="connsiteX100" fmla="*/ 5081286 w 9626278"/>
              <a:gd name="connsiteY100" fmla="*/ 331811 h 706059"/>
              <a:gd name="connsiteX101" fmla="*/ 5150734 w 9626278"/>
              <a:gd name="connsiteY101" fmla="*/ 339527 h 706059"/>
              <a:gd name="connsiteX102" fmla="*/ 5162309 w 9626278"/>
              <a:gd name="connsiteY102" fmla="*/ 331811 h 706059"/>
              <a:gd name="connsiteX103" fmla="*/ 5170025 w 9626278"/>
              <a:gd name="connsiteY103" fmla="*/ 324094 h 706059"/>
              <a:gd name="connsiteX104" fmla="*/ 5220182 w 9626278"/>
              <a:gd name="connsiteY104" fmla="*/ 320236 h 706059"/>
              <a:gd name="connsiteX105" fmla="*/ 5285772 w 9626278"/>
              <a:gd name="connsiteY105" fmla="*/ 312519 h 706059"/>
              <a:gd name="connsiteX106" fmla="*/ 5316638 w 9626278"/>
              <a:gd name="connsiteY106" fmla="*/ 316378 h 706059"/>
              <a:gd name="connsiteX107" fmla="*/ 5347504 w 9626278"/>
              <a:gd name="connsiteY107" fmla="*/ 308661 h 706059"/>
              <a:gd name="connsiteX108" fmla="*/ 5359078 w 9626278"/>
              <a:gd name="connsiteY108" fmla="*/ 300945 h 706059"/>
              <a:gd name="connsiteX109" fmla="*/ 5424668 w 9626278"/>
              <a:gd name="connsiteY109" fmla="*/ 297087 h 706059"/>
              <a:gd name="connsiteX110" fmla="*/ 5513407 w 9626278"/>
              <a:gd name="connsiteY110" fmla="*/ 289370 h 706059"/>
              <a:gd name="connsiteX111" fmla="*/ 5540415 w 9626278"/>
              <a:gd name="connsiteY111" fmla="*/ 293228 h 706059"/>
              <a:gd name="connsiteX112" fmla="*/ 5578997 w 9626278"/>
              <a:gd name="connsiteY112" fmla="*/ 289370 h 706059"/>
              <a:gd name="connsiteX113" fmla="*/ 5606005 w 9626278"/>
              <a:gd name="connsiteY113" fmla="*/ 285512 h 706059"/>
              <a:gd name="connsiteX114" fmla="*/ 5640729 w 9626278"/>
              <a:gd name="connsiteY114" fmla="*/ 281654 h 706059"/>
              <a:gd name="connsiteX115" fmla="*/ 5721752 w 9626278"/>
              <a:gd name="connsiteY115" fmla="*/ 285512 h 706059"/>
              <a:gd name="connsiteX116" fmla="*/ 5733326 w 9626278"/>
              <a:gd name="connsiteY116" fmla="*/ 266221 h 706059"/>
              <a:gd name="connsiteX117" fmla="*/ 5748759 w 9626278"/>
              <a:gd name="connsiteY117" fmla="*/ 262362 h 706059"/>
              <a:gd name="connsiteX118" fmla="*/ 5795058 w 9626278"/>
              <a:gd name="connsiteY118" fmla="*/ 266221 h 706059"/>
              <a:gd name="connsiteX119" fmla="*/ 5841357 w 9626278"/>
              <a:gd name="connsiteY119" fmla="*/ 266221 h 706059"/>
              <a:gd name="connsiteX120" fmla="*/ 5922380 w 9626278"/>
              <a:gd name="connsiteY120" fmla="*/ 273937 h 706059"/>
              <a:gd name="connsiteX121" fmla="*/ 5937812 w 9626278"/>
              <a:gd name="connsiteY121" fmla="*/ 277795 h 706059"/>
              <a:gd name="connsiteX122" fmla="*/ 5984111 w 9626278"/>
              <a:gd name="connsiteY122" fmla="*/ 273937 h 706059"/>
              <a:gd name="connsiteX123" fmla="*/ 6007261 w 9626278"/>
              <a:gd name="connsiteY123" fmla="*/ 266221 h 706059"/>
              <a:gd name="connsiteX124" fmla="*/ 6022693 w 9626278"/>
              <a:gd name="connsiteY124" fmla="*/ 262362 h 706059"/>
              <a:gd name="connsiteX125" fmla="*/ 6034268 w 9626278"/>
              <a:gd name="connsiteY125" fmla="*/ 258504 h 706059"/>
              <a:gd name="connsiteX126" fmla="*/ 6177023 w 9626278"/>
              <a:gd name="connsiteY126" fmla="*/ 254646 h 706059"/>
              <a:gd name="connsiteX127" fmla="*/ 6211747 w 9626278"/>
              <a:gd name="connsiteY127" fmla="*/ 250788 h 706059"/>
              <a:gd name="connsiteX128" fmla="*/ 6234896 w 9626278"/>
              <a:gd name="connsiteY128" fmla="*/ 243071 h 706059"/>
              <a:gd name="connsiteX129" fmla="*/ 6265762 w 9626278"/>
              <a:gd name="connsiteY129" fmla="*/ 235355 h 706059"/>
              <a:gd name="connsiteX130" fmla="*/ 6288911 w 9626278"/>
              <a:gd name="connsiteY130" fmla="*/ 239213 h 706059"/>
              <a:gd name="connsiteX131" fmla="*/ 6300486 w 9626278"/>
              <a:gd name="connsiteY131" fmla="*/ 243071 h 706059"/>
              <a:gd name="connsiteX132" fmla="*/ 6323635 w 9626278"/>
              <a:gd name="connsiteY132" fmla="*/ 246930 h 706059"/>
              <a:gd name="connsiteX133" fmla="*/ 6393083 w 9626278"/>
              <a:gd name="connsiteY133" fmla="*/ 243071 h 706059"/>
              <a:gd name="connsiteX134" fmla="*/ 6420091 w 9626278"/>
              <a:gd name="connsiteY134" fmla="*/ 246930 h 706059"/>
              <a:gd name="connsiteX135" fmla="*/ 6466390 w 9626278"/>
              <a:gd name="connsiteY135" fmla="*/ 250788 h 706059"/>
              <a:gd name="connsiteX136" fmla="*/ 6508830 w 9626278"/>
              <a:gd name="connsiteY136" fmla="*/ 246930 h 706059"/>
              <a:gd name="connsiteX137" fmla="*/ 6470248 w 9626278"/>
              <a:gd name="connsiteY137" fmla="*/ 243071 h 706059"/>
              <a:gd name="connsiteX138" fmla="*/ 6443240 w 9626278"/>
              <a:gd name="connsiteY138" fmla="*/ 239213 h 706059"/>
              <a:gd name="connsiteX139" fmla="*/ 6477964 w 9626278"/>
              <a:gd name="connsiteY139" fmla="*/ 239213 h 706059"/>
              <a:gd name="connsiteX140" fmla="*/ 6512688 w 9626278"/>
              <a:gd name="connsiteY140" fmla="*/ 235355 h 706059"/>
              <a:gd name="connsiteX141" fmla="*/ 6574420 w 9626278"/>
              <a:gd name="connsiteY141" fmla="*/ 239213 h 706059"/>
              <a:gd name="connsiteX142" fmla="*/ 6605286 w 9626278"/>
              <a:gd name="connsiteY142" fmla="*/ 243071 h 706059"/>
              <a:gd name="connsiteX143" fmla="*/ 6647726 w 9626278"/>
              <a:gd name="connsiteY143" fmla="*/ 239213 h 706059"/>
              <a:gd name="connsiteX144" fmla="*/ 6736466 w 9626278"/>
              <a:gd name="connsiteY144" fmla="*/ 235355 h 706059"/>
              <a:gd name="connsiteX145" fmla="*/ 6748040 w 9626278"/>
              <a:gd name="connsiteY145" fmla="*/ 231497 h 706059"/>
              <a:gd name="connsiteX146" fmla="*/ 6763473 w 9626278"/>
              <a:gd name="connsiteY146" fmla="*/ 223780 h 706059"/>
              <a:gd name="connsiteX147" fmla="*/ 6825205 w 9626278"/>
              <a:gd name="connsiteY147" fmla="*/ 219922 h 706059"/>
              <a:gd name="connsiteX148" fmla="*/ 6859929 w 9626278"/>
              <a:gd name="connsiteY148" fmla="*/ 212206 h 706059"/>
              <a:gd name="connsiteX149" fmla="*/ 6883078 w 9626278"/>
              <a:gd name="connsiteY149" fmla="*/ 204489 h 706059"/>
              <a:gd name="connsiteX150" fmla="*/ 7002683 w 9626278"/>
              <a:gd name="connsiteY150" fmla="*/ 204489 h 706059"/>
              <a:gd name="connsiteX151" fmla="*/ 7014258 w 9626278"/>
              <a:gd name="connsiteY151" fmla="*/ 196773 h 706059"/>
              <a:gd name="connsiteX152" fmla="*/ 7041266 w 9626278"/>
              <a:gd name="connsiteY152" fmla="*/ 185198 h 706059"/>
              <a:gd name="connsiteX153" fmla="*/ 7126147 w 9626278"/>
              <a:gd name="connsiteY153" fmla="*/ 181340 h 706059"/>
              <a:gd name="connsiteX154" fmla="*/ 7168587 w 9626278"/>
              <a:gd name="connsiteY154" fmla="*/ 169765 h 706059"/>
              <a:gd name="connsiteX155" fmla="*/ 7184020 w 9626278"/>
              <a:gd name="connsiteY155" fmla="*/ 165907 h 706059"/>
              <a:gd name="connsiteX156" fmla="*/ 7218744 w 9626278"/>
              <a:gd name="connsiteY156" fmla="*/ 162049 h 706059"/>
              <a:gd name="connsiteX157" fmla="*/ 7230319 w 9626278"/>
              <a:gd name="connsiteY157" fmla="*/ 158190 h 706059"/>
              <a:gd name="connsiteX158" fmla="*/ 7241893 w 9626278"/>
              <a:gd name="connsiteY158" fmla="*/ 150474 h 706059"/>
              <a:gd name="connsiteX159" fmla="*/ 7322916 w 9626278"/>
              <a:gd name="connsiteY159" fmla="*/ 142757 h 706059"/>
              <a:gd name="connsiteX160" fmla="*/ 7403939 w 9626278"/>
              <a:gd name="connsiteY160" fmla="*/ 146616 h 706059"/>
              <a:gd name="connsiteX161" fmla="*/ 7596850 w 9626278"/>
              <a:gd name="connsiteY161" fmla="*/ 154332 h 706059"/>
              <a:gd name="connsiteX162" fmla="*/ 7643149 w 9626278"/>
              <a:gd name="connsiteY162" fmla="*/ 150474 h 706059"/>
              <a:gd name="connsiteX163" fmla="*/ 7658582 w 9626278"/>
              <a:gd name="connsiteY163" fmla="*/ 146616 h 706059"/>
              <a:gd name="connsiteX164" fmla="*/ 7666299 w 9626278"/>
              <a:gd name="connsiteY164" fmla="*/ 138899 h 706059"/>
              <a:gd name="connsiteX165" fmla="*/ 7674015 w 9626278"/>
              <a:gd name="connsiteY165" fmla="*/ 111892 h 706059"/>
              <a:gd name="connsiteX166" fmla="*/ 7689448 w 9626278"/>
              <a:gd name="connsiteY166" fmla="*/ 92600 h 706059"/>
              <a:gd name="connsiteX167" fmla="*/ 7697164 w 9626278"/>
              <a:gd name="connsiteY167" fmla="*/ 119608 h 706059"/>
              <a:gd name="connsiteX168" fmla="*/ 7693306 w 9626278"/>
              <a:gd name="connsiteY168" fmla="*/ 135041 h 706059"/>
              <a:gd name="connsiteX169" fmla="*/ 7697164 w 9626278"/>
              <a:gd name="connsiteY169" fmla="*/ 146616 h 706059"/>
              <a:gd name="connsiteX170" fmla="*/ 7708739 w 9626278"/>
              <a:gd name="connsiteY170" fmla="*/ 154332 h 706059"/>
              <a:gd name="connsiteX171" fmla="*/ 7735747 w 9626278"/>
              <a:gd name="connsiteY171" fmla="*/ 146616 h 706059"/>
              <a:gd name="connsiteX172" fmla="*/ 7743463 w 9626278"/>
              <a:gd name="connsiteY172" fmla="*/ 138899 h 706059"/>
              <a:gd name="connsiteX173" fmla="*/ 7735747 w 9626278"/>
              <a:gd name="connsiteY173" fmla="*/ 127324 h 706059"/>
              <a:gd name="connsiteX174" fmla="*/ 7812911 w 9626278"/>
              <a:gd name="connsiteY174" fmla="*/ 131183 h 706059"/>
              <a:gd name="connsiteX175" fmla="*/ 7882359 w 9626278"/>
              <a:gd name="connsiteY175" fmla="*/ 127324 h 706059"/>
              <a:gd name="connsiteX176" fmla="*/ 7890076 w 9626278"/>
              <a:gd name="connsiteY176" fmla="*/ 119608 h 706059"/>
              <a:gd name="connsiteX177" fmla="*/ 7959524 w 9626278"/>
              <a:gd name="connsiteY177" fmla="*/ 123466 h 706059"/>
              <a:gd name="connsiteX178" fmla="*/ 7963382 w 9626278"/>
              <a:gd name="connsiteY178" fmla="*/ 108033 h 706059"/>
              <a:gd name="connsiteX179" fmla="*/ 8013539 w 9626278"/>
              <a:gd name="connsiteY179" fmla="*/ 111892 h 706059"/>
              <a:gd name="connsiteX180" fmla="*/ 8028972 w 9626278"/>
              <a:gd name="connsiteY180" fmla="*/ 108033 h 706059"/>
              <a:gd name="connsiteX181" fmla="*/ 8063696 w 9626278"/>
              <a:gd name="connsiteY181" fmla="*/ 100317 h 706059"/>
              <a:gd name="connsiteX182" fmla="*/ 8079129 w 9626278"/>
              <a:gd name="connsiteY182" fmla="*/ 104175 h 706059"/>
              <a:gd name="connsiteX183" fmla="*/ 8090704 w 9626278"/>
              <a:gd name="connsiteY183" fmla="*/ 108033 h 706059"/>
              <a:gd name="connsiteX184" fmla="*/ 8144719 w 9626278"/>
              <a:gd name="connsiteY184" fmla="*/ 104175 h 706059"/>
              <a:gd name="connsiteX185" fmla="*/ 8221883 w 9626278"/>
              <a:gd name="connsiteY185" fmla="*/ 96459 h 706059"/>
              <a:gd name="connsiteX186" fmla="*/ 8248891 w 9626278"/>
              <a:gd name="connsiteY186" fmla="*/ 92600 h 706059"/>
              <a:gd name="connsiteX187" fmla="*/ 8310623 w 9626278"/>
              <a:gd name="connsiteY187" fmla="*/ 96459 h 706059"/>
              <a:gd name="connsiteX188" fmla="*/ 8322197 w 9626278"/>
              <a:gd name="connsiteY188" fmla="*/ 100317 h 706059"/>
              <a:gd name="connsiteX189" fmla="*/ 8345347 w 9626278"/>
              <a:gd name="connsiteY189" fmla="*/ 92600 h 706059"/>
              <a:gd name="connsiteX190" fmla="*/ 8360780 w 9626278"/>
              <a:gd name="connsiteY190" fmla="*/ 88742 h 706059"/>
              <a:gd name="connsiteX191" fmla="*/ 8457235 w 9626278"/>
              <a:gd name="connsiteY191" fmla="*/ 81026 h 706059"/>
              <a:gd name="connsiteX192" fmla="*/ 8484243 w 9626278"/>
              <a:gd name="connsiteY192" fmla="*/ 81026 h 706059"/>
              <a:gd name="connsiteX193" fmla="*/ 8561407 w 9626278"/>
              <a:gd name="connsiteY193" fmla="*/ 77168 h 706059"/>
              <a:gd name="connsiteX194" fmla="*/ 8626997 w 9626278"/>
              <a:gd name="connsiteY194" fmla="*/ 65593 h 706059"/>
              <a:gd name="connsiteX195" fmla="*/ 8673296 w 9626278"/>
              <a:gd name="connsiteY195" fmla="*/ 57876 h 706059"/>
              <a:gd name="connsiteX196" fmla="*/ 8831483 w 9626278"/>
              <a:gd name="connsiteY196" fmla="*/ 54018 h 706059"/>
              <a:gd name="connsiteX197" fmla="*/ 8954947 w 9626278"/>
              <a:gd name="connsiteY197" fmla="*/ 57876 h 706059"/>
              <a:gd name="connsiteX198" fmla="*/ 9070693 w 9626278"/>
              <a:gd name="connsiteY198" fmla="*/ 50160 h 706059"/>
              <a:gd name="connsiteX199" fmla="*/ 9205731 w 9626278"/>
              <a:gd name="connsiteY199" fmla="*/ 54018 h 706059"/>
              <a:gd name="connsiteX200" fmla="*/ 9232739 w 9626278"/>
              <a:gd name="connsiteY200" fmla="*/ 57876 h 706059"/>
              <a:gd name="connsiteX201" fmla="*/ 9298329 w 9626278"/>
              <a:gd name="connsiteY201" fmla="*/ 50160 h 706059"/>
              <a:gd name="connsiteX202" fmla="*/ 9333053 w 9626278"/>
              <a:gd name="connsiteY202" fmla="*/ 30869 h 706059"/>
              <a:gd name="connsiteX203" fmla="*/ 9344628 w 9626278"/>
              <a:gd name="connsiteY203" fmla="*/ 23152 h 706059"/>
              <a:gd name="connsiteX204" fmla="*/ 9433367 w 9626278"/>
              <a:gd name="connsiteY204" fmla="*/ 23152 h 706059"/>
              <a:gd name="connsiteX205" fmla="*/ 9460375 w 9626278"/>
              <a:gd name="connsiteY205" fmla="*/ 23152 h 706059"/>
              <a:gd name="connsiteX206" fmla="*/ 9479666 w 9626278"/>
              <a:gd name="connsiteY206" fmla="*/ 7719 h 706059"/>
              <a:gd name="connsiteX207" fmla="*/ 9518248 w 9626278"/>
              <a:gd name="connsiteY207" fmla="*/ 3861 h 706059"/>
              <a:gd name="connsiteX208" fmla="*/ 9626278 w 9626278"/>
              <a:gd name="connsiteY208"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15748 w 9626278"/>
              <a:gd name="connsiteY43" fmla="*/ 457324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20311 w 9626278"/>
              <a:gd name="connsiteY58" fmla="*/ 418741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68584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5015455 w 9626278"/>
              <a:gd name="connsiteY98" fmla="*/ 328193 h 706059"/>
              <a:gd name="connsiteX99" fmla="*/ 5050420 w 9626278"/>
              <a:gd name="connsiteY99" fmla="*/ 322969 h 706059"/>
              <a:gd name="connsiteX100" fmla="*/ 5150734 w 9626278"/>
              <a:gd name="connsiteY100" fmla="*/ 339527 h 706059"/>
              <a:gd name="connsiteX101" fmla="*/ 5162309 w 9626278"/>
              <a:gd name="connsiteY101" fmla="*/ 331811 h 706059"/>
              <a:gd name="connsiteX102" fmla="*/ 5170025 w 9626278"/>
              <a:gd name="connsiteY102" fmla="*/ 324094 h 706059"/>
              <a:gd name="connsiteX103" fmla="*/ 5220182 w 9626278"/>
              <a:gd name="connsiteY103" fmla="*/ 320236 h 706059"/>
              <a:gd name="connsiteX104" fmla="*/ 5285772 w 9626278"/>
              <a:gd name="connsiteY104" fmla="*/ 312519 h 706059"/>
              <a:gd name="connsiteX105" fmla="*/ 5316638 w 9626278"/>
              <a:gd name="connsiteY105" fmla="*/ 316378 h 706059"/>
              <a:gd name="connsiteX106" fmla="*/ 5347504 w 9626278"/>
              <a:gd name="connsiteY106" fmla="*/ 308661 h 706059"/>
              <a:gd name="connsiteX107" fmla="*/ 5359078 w 9626278"/>
              <a:gd name="connsiteY107" fmla="*/ 300945 h 706059"/>
              <a:gd name="connsiteX108" fmla="*/ 5424668 w 9626278"/>
              <a:gd name="connsiteY108" fmla="*/ 297087 h 706059"/>
              <a:gd name="connsiteX109" fmla="*/ 5513407 w 9626278"/>
              <a:gd name="connsiteY109" fmla="*/ 289370 h 706059"/>
              <a:gd name="connsiteX110" fmla="*/ 5540415 w 9626278"/>
              <a:gd name="connsiteY110" fmla="*/ 293228 h 706059"/>
              <a:gd name="connsiteX111" fmla="*/ 5578997 w 9626278"/>
              <a:gd name="connsiteY111" fmla="*/ 289370 h 706059"/>
              <a:gd name="connsiteX112" fmla="*/ 5606005 w 9626278"/>
              <a:gd name="connsiteY112" fmla="*/ 285512 h 706059"/>
              <a:gd name="connsiteX113" fmla="*/ 5640729 w 9626278"/>
              <a:gd name="connsiteY113" fmla="*/ 281654 h 706059"/>
              <a:gd name="connsiteX114" fmla="*/ 5721752 w 9626278"/>
              <a:gd name="connsiteY114" fmla="*/ 285512 h 706059"/>
              <a:gd name="connsiteX115" fmla="*/ 5733326 w 9626278"/>
              <a:gd name="connsiteY115" fmla="*/ 266221 h 706059"/>
              <a:gd name="connsiteX116" fmla="*/ 5748759 w 9626278"/>
              <a:gd name="connsiteY116" fmla="*/ 262362 h 706059"/>
              <a:gd name="connsiteX117" fmla="*/ 5795058 w 9626278"/>
              <a:gd name="connsiteY117" fmla="*/ 266221 h 706059"/>
              <a:gd name="connsiteX118" fmla="*/ 5841357 w 9626278"/>
              <a:gd name="connsiteY118" fmla="*/ 266221 h 706059"/>
              <a:gd name="connsiteX119" fmla="*/ 5922380 w 9626278"/>
              <a:gd name="connsiteY119" fmla="*/ 273937 h 706059"/>
              <a:gd name="connsiteX120" fmla="*/ 5937812 w 9626278"/>
              <a:gd name="connsiteY120" fmla="*/ 277795 h 706059"/>
              <a:gd name="connsiteX121" fmla="*/ 5984111 w 9626278"/>
              <a:gd name="connsiteY121" fmla="*/ 273937 h 706059"/>
              <a:gd name="connsiteX122" fmla="*/ 6007261 w 9626278"/>
              <a:gd name="connsiteY122" fmla="*/ 266221 h 706059"/>
              <a:gd name="connsiteX123" fmla="*/ 6022693 w 9626278"/>
              <a:gd name="connsiteY123" fmla="*/ 262362 h 706059"/>
              <a:gd name="connsiteX124" fmla="*/ 6034268 w 9626278"/>
              <a:gd name="connsiteY124" fmla="*/ 258504 h 706059"/>
              <a:gd name="connsiteX125" fmla="*/ 6177023 w 9626278"/>
              <a:gd name="connsiteY125" fmla="*/ 254646 h 706059"/>
              <a:gd name="connsiteX126" fmla="*/ 6211747 w 9626278"/>
              <a:gd name="connsiteY126" fmla="*/ 250788 h 706059"/>
              <a:gd name="connsiteX127" fmla="*/ 6234896 w 9626278"/>
              <a:gd name="connsiteY127" fmla="*/ 243071 h 706059"/>
              <a:gd name="connsiteX128" fmla="*/ 6265762 w 9626278"/>
              <a:gd name="connsiteY128" fmla="*/ 235355 h 706059"/>
              <a:gd name="connsiteX129" fmla="*/ 6288911 w 9626278"/>
              <a:gd name="connsiteY129" fmla="*/ 239213 h 706059"/>
              <a:gd name="connsiteX130" fmla="*/ 6300486 w 9626278"/>
              <a:gd name="connsiteY130" fmla="*/ 243071 h 706059"/>
              <a:gd name="connsiteX131" fmla="*/ 6323635 w 9626278"/>
              <a:gd name="connsiteY131" fmla="*/ 246930 h 706059"/>
              <a:gd name="connsiteX132" fmla="*/ 6393083 w 9626278"/>
              <a:gd name="connsiteY132" fmla="*/ 243071 h 706059"/>
              <a:gd name="connsiteX133" fmla="*/ 6420091 w 9626278"/>
              <a:gd name="connsiteY133" fmla="*/ 246930 h 706059"/>
              <a:gd name="connsiteX134" fmla="*/ 6466390 w 9626278"/>
              <a:gd name="connsiteY134" fmla="*/ 250788 h 706059"/>
              <a:gd name="connsiteX135" fmla="*/ 6508830 w 9626278"/>
              <a:gd name="connsiteY135" fmla="*/ 246930 h 706059"/>
              <a:gd name="connsiteX136" fmla="*/ 6470248 w 9626278"/>
              <a:gd name="connsiteY136" fmla="*/ 243071 h 706059"/>
              <a:gd name="connsiteX137" fmla="*/ 6443240 w 9626278"/>
              <a:gd name="connsiteY137" fmla="*/ 239213 h 706059"/>
              <a:gd name="connsiteX138" fmla="*/ 6477964 w 9626278"/>
              <a:gd name="connsiteY138" fmla="*/ 239213 h 706059"/>
              <a:gd name="connsiteX139" fmla="*/ 6512688 w 9626278"/>
              <a:gd name="connsiteY139" fmla="*/ 235355 h 706059"/>
              <a:gd name="connsiteX140" fmla="*/ 6574420 w 9626278"/>
              <a:gd name="connsiteY140" fmla="*/ 239213 h 706059"/>
              <a:gd name="connsiteX141" fmla="*/ 6605286 w 9626278"/>
              <a:gd name="connsiteY141" fmla="*/ 243071 h 706059"/>
              <a:gd name="connsiteX142" fmla="*/ 6647726 w 9626278"/>
              <a:gd name="connsiteY142" fmla="*/ 239213 h 706059"/>
              <a:gd name="connsiteX143" fmla="*/ 6736466 w 9626278"/>
              <a:gd name="connsiteY143" fmla="*/ 235355 h 706059"/>
              <a:gd name="connsiteX144" fmla="*/ 6748040 w 9626278"/>
              <a:gd name="connsiteY144" fmla="*/ 231497 h 706059"/>
              <a:gd name="connsiteX145" fmla="*/ 6763473 w 9626278"/>
              <a:gd name="connsiteY145" fmla="*/ 223780 h 706059"/>
              <a:gd name="connsiteX146" fmla="*/ 6825205 w 9626278"/>
              <a:gd name="connsiteY146" fmla="*/ 219922 h 706059"/>
              <a:gd name="connsiteX147" fmla="*/ 6859929 w 9626278"/>
              <a:gd name="connsiteY147" fmla="*/ 212206 h 706059"/>
              <a:gd name="connsiteX148" fmla="*/ 6883078 w 9626278"/>
              <a:gd name="connsiteY148" fmla="*/ 204489 h 706059"/>
              <a:gd name="connsiteX149" fmla="*/ 7002683 w 9626278"/>
              <a:gd name="connsiteY149" fmla="*/ 204489 h 706059"/>
              <a:gd name="connsiteX150" fmla="*/ 7014258 w 9626278"/>
              <a:gd name="connsiteY150" fmla="*/ 196773 h 706059"/>
              <a:gd name="connsiteX151" fmla="*/ 7041266 w 9626278"/>
              <a:gd name="connsiteY151" fmla="*/ 185198 h 706059"/>
              <a:gd name="connsiteX152" fmla="*/ 7126147 w 9626278"/>
              <a:gd name="connsiteY152" fmla="*/ 181340 h 706059"/>
              <a:gd name="connsiteX153" fmla="*/ 7168587 w 9626278"/>
              <a:gd name="connsiteY153" fmla="*/ 169765 h 706059"/>
              <a:gd name="connsiteX154" fmla="*/ 7184020 w 9626278"/>
              <a:gd name="connsiteY154" fmla="*/ 165907 h 706059"/>
              <a:gd name="connsiteX155" fmla="*/ 7218744 w 9626278"/>
              <a:gd name="connsiteY155" fmla="*/ 162049 h 706059"/>
              <a:gd name="connsiteX156" fmla="*/ 7230319 w 9626278"/>
              <a:gd name="connsiteY156" fmla="*/ 158190 h 706059"/>
              <a:gd name="connsiteX157" fmla="*/ 7241893 w 9626278"/>
              <a:gd name="connsiteY157" fmla="*/ 150474 h 706059"/>
              <a:gd name="connsiteX158" fmla="*/ 7322916 w 9626278"/>
              <a:gd name="connsiteY158" fmla="*/ 142757 h 706059"/>
              <a:gd name="connsiteX159" fmla="*/ 7403939 w 9626278"/>
              <a:gd name="connsiteY159" fmla="*/ 146616 h 706059"/>
              <a:gd name="connsiteX160" fmla="*/ 7596850 w 9626278"/>
              <a:gd name="connsiteY160" fmla="*/ 154332 h 706059"/>
              <a:gd name="connsiteX161" fmla="*/ 7643149 w 9626278"/>
              <a:gd name="connsiteY161" fmla="*/ 150474 h 706059"/>
              <a:gd name="connsiteX162" fmla="*/ 7658582 w 9626278"/>
              <a:gd name="connsiteY162" fmla="*/ 146616 h 706059"/>
              <a:gd name="connsiteX163" fmla="*/ 7666299 w 9626278"/>
              <a:gd name="connsiteY163" fmla="*/ 138899 h 706059"/>
              <a:gd name="connsiteX164" fmla="*/ 7674015 w 9626278"/>
              <a:gd name="connsiteY164" fmla="*/ 111892 h 706059"/>
              <a:gd name="connsiteX165" fmla="*/ 7689448 w 9626278"/>
              <a:gd name="connsiteY165" fmla="*/ 92600 h 706059"/>
              <a:gd name="connsiteX166" fmla="*/ 7697164 w 9626278"/>
              <a:gd name="connsiteY166" fmla="*/ 119608 h 706059"/>
              <a:gd name="connsiteX167" fmla="*/ 7693306 w 9626278"/>
              <a:gd name="connsiteY167" fmla="*/ 135041 h 706059"/>
              <a:gd name="connsiteX168" fmla="*/ 7697164 w 9626278"/>
              <a:gd name="connsiteY168" fmla="*/ 146616 h 706059"/>
              <a:gd name="connsiteX169" fmla="*/ 7708739 w 9626278"/>
              <a:gd name="connsiteY169" fmla="*/ 154332 h 706059"/>
              <a:gd name="connsiteX170" fmla="*/ 7735747 w 9626278"/>
              <a:gd name="connsiteY170" fmla="*/ 146616 h 706059"/>
              <a:gd name="connsiteX171" fmla="*/ 7743463 w 9626278"/>
              <a:gd name="connsiteY171" fmla="*/ 138899 h 706059"/>
              <a:gd name="connsiteX172" fmla="*/ 7735747 w 9626278"/>
              <a:gd name="connsiteY172" fmla="*/ 127324 h 706059"/>
              <a:gd name="connsiteX173" fmla="*/ 7812911 w 9626278"/>
              <a:gd name="connsiteY173" fmla="*/ 131183 h 706059"/>
              <a:gd name="connsiteX174" fmla="*/ 7882359 w 9626278"/>
              <a:gd name="connsiteY174" fmla="*/ 127324 h 706059"/>
              <a:gd name="connsiteX175" fmla="*/ 7890076 w 9626278"/>
              <a:gd name="connsiteY175" fmla="*/ 119608 h 706059"/>
              <a:gd name="connsiteX176" fmla="*/ 7959524 w 9626278"/>
              <a:gd name="connsiteY176" fmla="*/ 123466 h 706059"/>
              <a:gd name="connsiteX177" fmla="*/ 7963382 w 9626278"/>
              <a:gd name="connsiteY177" fmla="*/ 108033 h 706059"/>
              <a:gd name="connsiteX178" fmla="*/ 8013539 w 9626278"/>
              <a:gd name="connsiteY178" fmla="*/ 111892 h 706059"/>
              <a:gd name="connsiteX179" fmla="*/ 8028972 w 9626278"/>
              <a:gd name="connsiteY179" fmla="*/ 108033 h 706059"/>
              <a:gd name="connsiteX180" fmla="*/ 8063696 w 9626278"/>
              <a:gd name="connsiteY180" fmla="*/ 100317 h 706059"/>
              <a:gd name="connsiteX181" fmla="*/ 8079129 w 9626278"/>
              <a:gd name="connsiteY181" fmla="*/ 104175 h 706059"/>
              <a:gd name="connsiteX182" fmla="*/ 8090704 w 9626278"/>
              <a:gd name="connsiteY182" fmla="*/ 108033 h 706059"/>
              <a:gd name="connsiteX183" fmla="*/ 8144719 w 9626278"/>
              <a:gd name="connsiteY183" fmla="*/ 104175 h 706059"/>
              <a:gd name="connsiteX184" fmla="*/ 8221883 w 9626278"/>
              <a:gd name="connsiteY184" fmla="*/ 96459 h 706059"/>
              <a:gd name="connsiteX185" fmla="*/ 8248891 w 9626278"/>
              <a:gd name="connsiteY185" fmla="*/ 92600 h 706059"/>
              <a:gd name="connsiteX186" fmla="*/ 8310623 w 9626278"/>
              <a:gd name="connsiteY186" fmla="*/ 96459 h 706059"/>
              <a:gd name="connsiteX187" fmla="*/ 8322197 w 9626278"/>
              <a:gd name="connsiteY187" fmla="*/ 100317 h 706059"/>
              <a:gd name="connsiteX188" fmla="*/ 8345347 w 9626278"/>
              <a:gd name="connsiteY188" fmla="*/ 92600 h 706059"/>
              <a:gd name="connsiteX189" fmla="*/ 8360780 w 9626278"/>
              <a:gd name="connsiteY189" fmla="*/ 88742 h 706059"/>
              <a:gd name="connsiteX190" fmla="*/ 8457235 w 9626278"/>
              <a:gd name="connsiteY190" fmla="*/ 81026 h 706059"/>
              <a:gd name="connsiteX191" fmla="*/ 8484243 w 9626278"/>
              <a:gd name="connsiteY191" fmla="*/ 81026 h 706059"/>
              <a:gd name="connsiteX192" fmla="*/ 8561407 w 9626278"/>
              <a:gd name="connsiteY192" fmla="*/ 77168 h 706059"/>
              <a:gd name="connsiteX193" fmla="*/ 8626997 w 9626278"/>
              <a:gd name="connsiteY193" fmla="*/ 65593 h 706059"/>
              <a:gd name="connsiteX194" fmla="*/ 8673296 w 9626278"/>
              <a:gd name="connsiteY194" fmla="*/ 57876 h 706059"/>
              <a:gd name="connsiteX195" fmla="*/ 8831483 w 9626278"/>
              <a:gd name="connsiteY195" fmla="*/ 54018 h 706059"/>
              <a:gd name="connsiteX196" fmla="*/ 8954947 w 9626278"/>
              <a:gd name="connsiteY196" fmla="*/ 57876 h 706059"/>
              <a:gd name="connsiteX197" fmla="*/ 9070693 w 9626278"/>
              <a:gd name="connsiteY197" fmla="*/ 50160 h 706059"/>
              <a:gd name="connsiteX198" fmla="*/ 9205731 w 9626278"/>
              <a:gd name="connsiteY198" fmla="*/ 54018 h 706059"/>
              <a:gd name="connsiteX199" fmla="*/ 9232739 w 9626278"/>
              <a:gd name="connsiteY199" fmla="*/ 57876 h 706059"/>
              <a:gd name="connsiteX200" fmla="*/ 9298329 w 9626278"/>
              <a:gd name="connsiteY200" fmla="*/ 50160 h 706059"/>
              <a:gd name="connsiteX201" fmla="*/ 9333053 w 9626278"/>
              <a:gd name="connsiteY201" fmla="*/ 30869 h 706059"/>
              <a:gd name="connsiteX202" fmla="*/ 9344628 w 9626278"/>
              <a:gd name="connsiteY202" fmla="*/ 23152 h 706059"/>
              <a:gd name="connsiteX203" fmla="*/ 9433367 w 9626278"/>
              <a:gd name="connsiteY203" fmla="*/ 23152 h 706059"/>
              <a:gd name="connsiteX204" fmla="*/ 9460375 w 9626278"/>
              <a:gd name="connsiteY204" fmla="*/ 23152 h 706059"/>
              <a:gd name="connsiteX205" fmla="*/ 9479666 w 9626278"/>
              <a:gd name="connsiteY205" fmla="*/ 7719 h 706059"/>
              <a:gd name="connsiteX206" fmla="*/ 9518248 w 9626278"/>
              <a:gd name="connsiteY206" fmla="*/ 3861 h 706059"/>
              <a:gd name="connsiteX207" fmla="*/ 9626278 w 9626278"/>
              <a:gd name="connsiteY207"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15748 w 9626278"/>
              <a:gd name="connsiteY43" fmla="*/ 457324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20311 w 9626278"/>
              <a:gd name="connsiteY58" fmla="*/ 418741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68584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5015455 w 9626278"/>
              <a:gd name="connsiteY98" fmla="*/ 328193 h 706059"/>
              <a:gd name="connsiteX99" fmla="*/ 5050420 w 9626278"/>
              <a:gd name="connsiteY99" fmla="*/ 322969 h 706059"/>
              <a:gd name="connsiteX100" fmla="*/ 5150734 w 9626278"/>
              <a:gd name="connsiteY100" fmla="*/ 339527 h 706059"/>
              <a:gd name="connsiteX101" fmla="*/ 5127384 w 9626278"/>
              <a:gd name="connsiteY101" fmla="*/ 271486 h 706059"/>
              <a:gd name="connsiteX102" fmla="*/ 5170025 w 9626278"/>
              <a:gd name="connsiteY102" fmla="*/ 324094 h 706059"/>
              <a:gd name="connsiteX103" fmla="*/ 5220182 w 9626278"/>
              <a:gd name="connsiteY103" fmla="*/ 320236 h 706059"/>
              <a:gd name="connsiteX104" fmla="*/ 5285772 w 9626278"/>
              <a:gd name="connsiteY104" fmla="*/ 312519 h 706059"/>
              <a:gd name="connsiteX105" fmla="*/ 5316638 w 9626278"/>
              <a:gd name="connsiteY105" fmla="*/ 316378 h 706059"/>
              <a:gd name="connsiteX106" fmla="*/ 5347504 w 9626278"/>
              <a:gd name="connsiteY106" fmla="*/ 308661 h 706059"/>
              <a:gd name="connsiteX107" fmla="*/ 5359078 w 9626278"/>
              <a:gd name="connsiteY107" fmla="*/ 300945 h 706059"/>
              <a:gd name="connsiteX108" fmla="*/ 5424668 w 9626278"/>
              <a:gd name="connsiteY108" fmla="*/ 297087 h 706059"/>
              <a:gd name="connsiteX109" fmla="*/ 5513407 w 9626278"/>
              <a:gd name="connsiteY109" fmla="*/ 289370 h 706059"/>
              <a:gd name="connsiteX110" fmla="*/ 5540415 w 9626278"/>
              <a:gd name="connsiteY110" fmla="*/ 293228 h 706059"/>
              <a:gd name="connsiteX111" fmla="*/ 5578997 w 9626278"/>
              <a:gd name="connsiteY111" fmla="*/ 289370 h 706059"/>
              <a:gd name="connsiteX112" fmla="*/ 5606005 w 9626278"/>
              <a:gd name="connsiteY112" fmla="*/ 285512 h 706059"/>
              <a:gd name="connsiteX113" fmla="*/ 5640729 w 9626278"/>
              <a:gd name="connsiteY113" fmla="*/ 281654 h 706059"/>
              <a:gd name="connsiteX114" fmla="*/ 5721752 w 9626278"/>
              <a:gd name="connsiteY114" fmla="*/ 285512 h 706059"/>
              <a:gd name="connsiteX115" fmla="*/ 5733326 w 9626278"/>
              <a:gd name="connsiteY115" fmla="*/ 266221 h 706059"/>
              <a:gd name="connsiteX116" fmla="*/ 5748759 w 9626278"/>
              <a:gd name="connsiteY116" fmla="*/ 262362 h 706059"/>
              <a:gd name="connsiteX117" fmla="*/ 5795058 w 9626278"/>
              <a:gd name="connsiteY117" fmla="*/ 266221 h 706059"/>
              <a:gd name="connsiteX118" fmla="*/ 5841357 w 9626278"/>
              <a:gd name="connsiteY118" fmla="*/ 266221 h 706059"/>
              <a:gd name="connsiteX119" fmla="*/ 5922380 w 9626278"/>
              <a:gd name="connsiteY119" fmla="*/ 273937 h 706059"/>
              <a:gd name="connsiteX120" fmla="*/ 5937812 w 9626278"/>
              <a:gd name="connsiteY120" fmla="*/ 277795 h 706059"/>
              <a:gd name="connsiteX121" fmla="*/ 5984111 w 9626278"/>
              <a:gd name="connsiteY121" fmla="*/ 273937 h 706059"/>
              <a:gd name="connsiteX122" fmla="*/ 6007261 w 9626278"/>
              <a:gd name="connsiteY122" fmla="*/ 266221 h 706059"/>
              <a:gd name="connsiteX123" fmla="*/ 6022693 w 9626278"/>
              <a:gd name="connsiteY123" fmla="*/ 262362 h 706059"/>
              <a:gd name="connsiteX124" fmla="*/ 6034268 w 9626278"/>
              <a:gd name="connsiteY124" fmla="*/ 258504 h 706059"/>
              <a:gd name="connsiteX125" fmla="*/ 6177023 w 9626278"/>
              <a:gd name="connsiteY125" fmla="*/ 254646 h 706059"/>
              <a:gd name="connsiteX126" fmla="*/ 6211747 w 9626278"/>
              <a:gd name="connsiteY126" fmla="*/ 250788 h 706059"/>
              <a:gd name="connsiteX127" fmla="*/ 6234896 w 9626278"/>
              <a:gd name="connsiteY127" fmla="*/ 243071 h 706059"/>
              <a:gd name="connsiteX128" fmla="*/ 6265762 w 9626278"/>
              <a:gd name="connsiteY128" fmla="*/ 235355 h 706059"/>
              <a:gd name="connsiteX129" fmla="*/ 6288911 w 9626278"/>
              <a:gd name="connsiteY129" fmla="*/ 239213 h 706059"/>
              <a:gd name="connsiteX130" fmla="*/ 6300486 w 9626278"/>
              <a:gd name="connsiteY130" fmla="*/ 243071 h 706059"/>
              <a:gd name="connsiteX131" fmla="*/ 6323635 w 9626278"/>
              <a:gd name="connsiteY131" fmla="*/ 246930 h 706059"/>
              <a:gd name="connsiteX132" fmla="*/ 6393083 w 9626278"/>
              <a:gd name="connsiteY132" fmla="*/ 243071 h 706059"/>
              <a:gd name="connsiteX133" fmla="*/ 6420091 w 9626278"/>
              <a:gd name="connsiteY133" fmla="*/ 246930 h 706059"/>
              <a:gd name="connsiteX134" fmla="*/ 6466390 w 9626278"/>
              <a:gd name="connsiteY134" fmla="*/ 250788 h 706059"/>
              <a:gd name="connsiteX135" fmla="*/ 6508830 w 9626278"/>
              <a:gd name="connsiteY135" fmla="*/ 246930 h 706059"/>
              <a:gd name="connsiteX136" fmla="*/ 6470248 w 9626278"/>
              <a:gd name="connsiteY136" fmla="*/ 243071 h 706059"/>
              <a:gd name="connsiteX137" fmla="*/ 6443240 w 9626278"/>
              <a:gd name="connsiteY137" fmla="*/ 239213 h 706059"/>
              <a:gd name="connsiteX138" fmla="*/ 6477964 w 9626278"/>
              <a:gd name="connsiteY138" fmla="*/ 239213 h 706059"/>
              <a:gd name="connsiteX139" fmla="*/ 6512688 w 9626278"/>
              <a:gd name="connsiteY139" fmla="*/ 235355 h 706059"/>
              <a:gd name="connsiteX140" fmla="*/ 6574420 w 9626278"/>
              <a:gd name="connsiteY140" fmla="*/ 239213 h 706059"/>
              <a:gd name="connsiteX141" fmla="*/ 6605286 w 9626278"/>
              <a:gd name="connsiteY141" fmla="*/ 243071 h 706059"/>
              <a:gd name="connsiteX142" fmla="*/ 6647726 w 9626278"/>
              <a:gd name="connsiteY142" fmla="*/ 239213 h 706059"/>
              <a:gd name="connsiteX143" fmla="*/ 6736466 w 9626278"/>
              <a:gd name="connsiteY143" fmla="*/ 235355 h 706059"/>
              <a:gd name="connsiteX144" fmla="*/ 6748040 w 9626278"/>
              <a:gd name="connsiteY144" fmla="*/ 231497 h 706059"/>
              <a:gd name="connsiteX145" fmla="*/ 6763473 w 9626278"/>
              <a:gd name="connsiteY145" fmla="*/ 223780 h 706059"/>
              <a:gd name="connsiteX146" fmla="*/ 6825205 w 9626278"/>
              <a:gd name="connsiteY146" fmla="*/ 219922 h 706059"/>
              <a:gd name="connsiteX147" fmla="*/ 6859929 w 9626278"/>
              <a:gd name="connsiteY147" fmla="*/ 212206 h 706059"/>
              <a:gd name="connsiteX148" fmla="*/ 6883078 w 9626278"/>
              <a:gd name="connsiteY148" fmla="*/ 204489 h 706059"/>
              <a:gd name="connsiteX149" fmla="*/ 7002683 w 9626278"/>
              <a:gd name="connsiteY149" fmla="*/ 204489 h 706059"/>
              <a:gd name="connsiteX150" fmla="*/ 7014258 w 9626278"/>
              <a:gd name="connsiteY150" fmla="*/ 196773 h 706059"/>
              <a:gd name="connsiteX151" fmla="*/ 7041266 w 9626278"/>
              <a:gd name="connsiteY151" fmla="*/ 185198 h 706059"/>
              <a:gd name="connsiteX152" fmla="*/ 7126147 w 9626278"/>
              <a:gd name="connsiteY152" fmla="*/ 181340 h 706059"/>
              <a:gd name="connsiteX153" fmla="*/ 7168587 w 9626278"/>
              <a:gd name="connsiteY153" fmla="*/ 169765 h 706059"/>
              <a:gd name="connsiteX154" fmla="*/ 7184020 w 9626278"/>
              <a:gd name="connsiteY154" fmla="*/ 165907 h 706059"/>
              <a:gd name="connsiteX155" fmla="*/ 7218744 w 9626278"/>
              <a:gd name="connsiteY155" fmla="*/ 162049 h 706059"/>
              <a:gd name="connsiteX156" fmla="*/ 7230319 w 9626278"/>
              <a:gd name="connsiteY156" fmla="*/ 158190 h 706059"/>
              <a:gd name="connsiteX157" fmla="*/ 7241893 w 9626278"/>
              <a:gd name="connsiteY157" fmla="*/ 150474 h 706059"/>
              <a:gd name="connsiteX158" fmla="*/ 7322916 w 9626278"/>
              <a:gd name="connsiteY158" fmla="*/ 142757 h 706059"/>
              <a:gd name="connsiteX159" fmla="*/ 7403939 w 9626278"/>
              <a:gd name="connsiteY159" fmla="*/ 146616 h 706059"/>
              <a:gd name="connsiteX160" fmla="*/ 7596850 w 9626278"/>
              <a:gd name="connsiteY160" fmla="*/ 154332 h 706059"/>
              <a:gd name="connsiteX161" fmla="*/ 7643149 w 9626278"/>
              <a:gd name="connsiteY161" fmla="*/ 150474 h 706059"/>
              <a:gd name="connsiteX162" fmla="*/ 7658582 w 9626278"/>
              <a:gd name="connsiteY162" fmla="*/ 146616 h 706059"/>
              <a:gd name="connsiteX163" fmla="*/ 7666299 w 9626278"/>
              <a:gd name="connsiteY163" fmla="*/ 138899 h 706059"/>
              <a:gd name="connsiteX164" fmla="*/ 7674015 w 9626278"/>
              <a:gd name="connsiteY164" fmla="*/ 111892 h 706059"/>
              <a:gd name="connsiteX165" fmla="*/ 7689448 w 9626278"/>
              <a:gd name="connsiteY165" fmla="*/ 92600 h 706059"/>
              <a:gd name="connsiteX166" fmla="*/ 7697164 w 9626278"/>
              <a:gd name="connsiteY166" fmla="*/ 119608 h 706059"/>
              <a:gd name="connsiteX167" fmla="*/ 7693306 w 9626278"/>
              <a:gd name="connsiteY167" fmla="*/ 135041 h 706059"/>
              <a:gd name="connsiteX168" fmla="*/ 7697164 w 9626278"/>
              <a:gd name="connsiteY168" fmla="*/ 146616 h 706059"/>
              <a:gd name="connsiteX169" fmla="*/ 7708739 w 9626278"/>
              <a:gd name="connsiteY169" fmla="*/ 154332 h 706059"/>
              <a:gd name="connsiteX170" fmla="*/ 7735747 w 9626278"/>
              <a:gd name="connsiteY170" fmla="*/ 146616 h 706059"/>
              <a:gd name="connsiteX171" fmla="*/ 7743463 w 9626278"/>
              <a:gd name="connsiteY171" fmla="*/ 138899 h 706059"/>
              <a:gd name="connsiteX172" fmla="*/ 7735747 w 9626278"/>
              <a:gd name="connsiteY172" fmla="*/ 127324 h 706059"/>
              <a:gd name="connsiteX173" fmla="*/ 7812911 w 9626278"/>
              <a:gd name="connsiteY173" fmla="*/ 131183 h 706059"/>
              <a:gd name="connsiteX174" fmla="*/ 7882359 w 9626278"/>
              <a:gd name="connsiteY174" fmla="*/ 127324 h 706059"/>
              <a:gd name="connsiteX175" fmla="*/ 7890076 w 9626278"/>
              <a:gd name="connsiteY175" fmla="*/ 119608 h 706059"/>
              <a:gd name="connsiteX176" fmla="*/ 7959524 w 9626278"/>
              <a:gd name="connsiteY176" fmla="*/ 123466 h 706059"/>
              <a:gd name="connsiteX177" fmla="*/ 7963382 w 9626278"/>
              <a:gd name="connsiteY177" fmla="*/ 108033 h 706059"/>
              <a:gd name="connsiteX178" fmla="*/ 8013539 w 9626278"/>
              <a:gd name="connsiteY178" fmla="*/ 111892 h 706059"/>
              <a:gd name="connsiteX179" fmla="*/ 8028972 w 9626278"/>
              <a:gd name="connsiteY179" fmla="*/ 108033 h 706059"/>
              <a:gd name="connsiteX180" fmla="*/ 8063696 w 9626278"/>
              <a:gd name="connsiteY180" fmla="*/ 100317 h 706059"/>
              <a:gd name="connsiteX181" fmla="*/ 8079129 w 9626278"/>
              <a:gd name="connsiteY181" fmla="*/ 104175 h 706059"/>
              <a:gd name="connsiteX182" fmla="*/ 8090704 w 9626278"/>
              <a:gd name="connsiteY182" fmla="*/ 108033 h 706059"/>
              <a:gd name="connsiteX183" fmla="*/ 8144719 w 9626278"/>
              <a:gd name="connsiteY183" fmla="*/ 104175 h 706059"/>
              <a:gd name="connsiteX184" fmla="*/ 8221883 w 9626278"/>
              <a:gd name="connsiteY184" fmla="*/ 96459 h 706059"/>
              <a:gd name="connsiteX185" fmla="*/ 8248891 w 9626278"/>
              <a:gd name="connsiteY185" fmla="*/ 92600 h 706059"/>
              <a:gd name="connsiteX186" fmla="*/ 8310623 w 9626278"/>
              <a:gd name="connsiteY186" fmla="*/ 96459 h 706059"/>
              <a:gd name="connsiteX187" fmla="*/ 8322197 w 9626278"/>
              <a:gd name="connsiteY187" fmla="*/ 100317 h 706059"/>
              <a:gd name="connsiteX188" fmla="*/ 8345347 w 9626278"/>
              <a:gd name="connsiteY188" fmla="*/ 92600 h 706059"/>
              <a:gd name="connsiteX189" fmla="*/ 8360780 w 9626278"/>
              <a:gd name="connsiteY189" fmla="*/ 88742 h 706059"/>
              <a:gd name="connsiteX190" fmla="*/ 8457235 w 9626278"/>
              <a:gd name="connsiteY190" fmla="*/ 81026 h 706059"/>
              <a:gd name="connsiteX191" fmla="*/ 8484243 w 9626278"/>
              <a:gd name="connsiteY191" fmla="*/ 81026 h 706059"/>
              <a:gd name="connsiteX192" fmla="*/ 8561407 w 9626278"/>
              <a:gd name="connsiteY192" fmla="*/ 77168 h 706059"/>
              <a:gd name="connsiteX193" fmla="*/ 8626997 w 9626278"/>
              <a:gd name="connsiteY193" fmla="*/ 65593 h 706059"/>
              <a:gd name="connsiteX194" fmla="*/ 8673296 w 9626278"/>
              <a:gd name="connsiteY194" fmla="*/ 57876 h 706059"/>
              <a:gd name="connsiteX195" fmla="*/ 8831483 w 9626278"/>
              <a:gd name="connsiteY195" fmla="*/ 54018 h 706059"/>
              <a:gd name="connsiteX196" fmla="*/ 8954947 w 9626278"/>
              <a:gd name="connsiteY196" fmla="*/ 57876 h 706059"/>
              <a:gd name="connsiteX197" fmla="*/ 9070693 w 9626278"/>
              <a:gd name="connsiteY197" fmla="*/ 50160 h 706059"/>
              <a:gd name="connsiteX198" fmla="*/ 9205731 w 9626278"/>
              <a:gd name="connsiteY198" fmla="*/ 54018 h 706059"/>
              <a:gd name="connsiteX199" fmla="*/ 9232739 w 9626278"/>
              <a:gd name="connsiteY199" fmla="*/ 57876 h 706059"/>
              <a:gd name="connsiteX200" fmla="*/ 9298329 w 9626278"/>
              <a:gd name="connsiteY200" fmla="*/ 50160 h 706059"/>
              <a:gd name="connsiteX201" fmla="*/ 9333053 w 9626278"/>
              <a:gd name="connsiteY201" fmla="*/ 30869 h 706059"/>
              <a:gd name="connsiteX202" fmla="*/ 9344628 w 9626278"/>
              <a:gd name="connsiteY202" fmla="*/ 23152 h 706059"/>
              <a:gd name="connsiteX203" fmla="*/ 9433367 w 9626278"/>
              <a:gd name="connsiteY203" fmla="*/ 23152 h 706059"/>
              <a:gd name="connsiteX204" fmla="*/ 9460375 w 9626278"/>
              <a:gd name="connsiteY204" fmla="*/ 23152 h 706059"/>
              <a:gd name="connsiteX205" fmla="*/ 9479666 w 9626278"/>
              <a:gd name="connsiteY205" fmla="*/ 7719 h 706059"/>
              <a:gd name="connsiteX206" fmla="*/ 9518248 w 9626278"/>
              <a:gd name="connsiteY206" fmla="*/ 3861 h 706059"/>
              <a:gd name="connsiteX207" fmla="*/ 9626278 w 9626278"/>
              <a:gd name="connsiteY207"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15748 w 9626278"/>
              <a:gd name="connsiteY43" fmla="*/ 457324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20311 w 9626278"/>
              <a:gd name="connsiteY58" fmla="*/ 418741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68584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5015455 w 9626278"/>
              <a:gd name="connsiteY98" fmla="*/ 328193 h 706059"/>
              <a:gd name="connsiteX99" fmla="*/ 5050420 w 9626278"/>
              <a:gd name="connsiteY99" fmla="*/ 322969 h 706059"/>
              <a:gd name="connsiteX100" fmla="*/ 5150734 w 9626278"/>
              <a:gd name="connsiteY100" fmla="*/ 339527 h 706059"/>
              <a:gd name="connsiteX101" fmla="*/ 5170025 w 9626278"/>
              <a:gd name="connsiteY101" fmla="*/ 324094 h 706059"/>
              <a:gd name="connsiteX102" fmla="*/ 5220182 w 9626278"/>
              <a:gd name="connsiteY102" fmla="*/ 320236 h 706059"/>
              <a:gd name="connsiteX103" fmla="*/ 5285772 w 9626278"/>
              <a:gd name="connsiteY103" fmla="*/ 312519 h 706059"/>
              <a:gd name="connsiteX104" fmla="*/ 5316638 w 9626278"/>
              <a:gd name="connsiteY104" fmla="*/ 316378 h 706059"/>
              <a:gd name="connsiteX105" fmla="*/ 5347504 w 9626278"/>
              <a:gd name="connsiteY105" fmla="*/ 308661 h 706059"/>
              <a:gd name="connsiteX106" fmla="*/ 5359078 w 9626278"/>
              <a:gd name="connsiteY106" fmla="*/ 300945 h 706059"/>
              <a:gd name="connsiteX107" fmla="*/ 5424668 w 9626278"/>
              <a:gd name="connsiteY107" fmla="*/ 297087 h 706059"/>
              <a:gd name="connsiteX108" fmla="*/ 5513407 w 9626278"/>
              <a:gd name="connsiteY108" fmla="*/ 289370 h 706059"/>
              <a:gd name="connsiteX109" fmla="*/ 5540415 w 9626278"/>
              <a:gd name="connsiteY109" fmla="*/ 293228 h 706059"/>
              <a:gd name="connsiteX110" fmla="*/ 5578997 w 9626278"/>
              <a:gd name="connsiteY110" fmla="*/ 289370 h 706059"/>
              <a:gd name="connsiteX111" fmla="*/ 5606005 w 9626278"/>
              <a:gd name="connsiteY111" fmla="*/ 285512 h 706059"/>
              <a:gd name="connsiteX112" fmla="*/ 5640729 w 9626278"/>
              <a:gd name="connsiteY112" fmla="*/ 281654 h 706059"/>
              <a:gd name="connsiteX113" fmla="*/ 5721752 w 9626278"/>
              <a:gd name="connsiteY113" fmla="*/ 285512 h 706059"/>
              <a:gd name="connsiteX114" fmla="*/ 5733326 w 9626278"/>
              <a:gd name="connsiteY114" fmla="*/ 266221 h 706059"/>
              <a:gd name="connsiteX115" fmla="*/ 5748759 w 9626278"/>
              <a:gd name="connsiteY115" fmla="*/ 262362 h 706059"/>
              <a:gd name="connsiteX116" fmla="*/ 5795058 w 9626278"/>
              <a:gd name="connsiteY116" fmla="*/ 266221 h 706059"/>
              <a:gd name="connsiteX117" fmla="*/ 5841357 w 9626278"/>
              <a:gd name="connsiteY117" fmla="*/ 266221 h 706059"/>
              <a:gd name="connsiteX118" fmla="*/ 5922380 w 9626278"/>
              <a:gd name="connsiteY118" fmla="*/ 273937 h 706059"/>
              <a:gd name="connsiteX119" fmla="*/ 5937812 w 9626278"/>
              <a:gd name="connsiteY119" fmla="*/ 277795 h 706059"/>
              <a:gd name="connsiteX120" fmla="*/ 5984111 w 9626278"/>
              <a:gd name="connsiteY120" fmla="*/ 273937 h 706059"/>
              <a:gd name="connsiteX121" fmla="*/ 6007261 w 9626278"/>
              <a:gd name="connsiteY121" fmla="*/ 266221 h 706059"/>
              <a:gd name="connsiteX122" fmla="*/ 6022693 w 9626278"/>
              <a:gd name="connsiteY122" fmla="*/ 262362 h 706059"/>
              <a:gd name="connsiteX123" fmla="*/ 6034268 w 9626278"/>
              <a:gd name="connsiteY123" fmla="*/ 258504 h 706059"/>
              <a:gd name="connsiteX124" fmla="*/ 6177023 w 9626278"/>
              <a:gd name="connsiteY124" fmla="*/ 254646 h 706059"/>
              <a:gd name="connsiteX125" fmla="*/ 6211747 w 9626278"/>
              <a:gd name="connsiteY125" fmla="*/ 250788 h 706059"/>
              <a:gd name="connsiteX126" fmla="*/ 6234896 w 9626278"/>
              <a:gd name="connsiteY126" fmla="*/ 243071 h 706059"/>
              <a:gd name="connsiteX127" fmla="*/ 6265762 w 9626278"/>
              <a:gd name="connsiteY127" fmla="*/ 235355 h 706059"/>
              <a:gd name="connsiteX128" fmla="*/ 6288911 w 9626278"/>
              <a:gd name="connsiteY128" fmla="*/ 239213 h 706059"/>
              <a:gd name="connsiteX129" fmla="*/ 6300486 w 9626278"/>
              <a:gd name="connsiteY129" fmla="*/ 243071 h 706059"/>
              <a:gd name="connsiteX130" fmla="*/ 6323635 w 9626278"/>
              <a:gd name="connsiteY130" fmla="*/ 246930 h 706059"/>
              <a:gd name="connsiteX131" fmla="*/ 6393083 w 9626278"/>
              <a:gd name="connsiteY131" fmla="*/ 243071 h 706059"/>
              <a:gd name="connsiteX132" fmla="*/ 6420091 w 9626278"/>
              <a:gd name="connsiteY132" fmla="*/ 246930 h 706059"/>
              <a:gd name="connsiteX133" fmla="*/ 6466390 w 9626278"/>
              <a:gd name="connsiteY133" fmla="*/ 250788 h 706059"/>
              <a:gd name="connsiteX134" fmla="*/ 6508830 w 9626278"/>
              <a:gd name="connsiteY134" fmla="*/ 246930 h 706059"/>
              <a:gd name="connsiteX135" fmla="*/ 6470248 w 9626278"/>
              <a:gd name="connsiteY135" fmla="*/ 243071 h 706059"/>
              <a:gd name="connsiteX136" fmla="*/ 6443240 w 9626278"/>
              <a:gd name="connsiteY136" fmla="*/ 239213 h 706059"/>
              <a:gd name="connsiteX137" fmla="*/ 6477964 w 9626278"/>
              <a:gd name="connsiteY137" fmla="*/ 239213 h 706059"/>
              <a:gd name="connsiteX138" fmla="*/ 6512688 w 9626278"/>
              <a:gd name="connsiteY138" fmla="*/ 235355 h 706059"/>
              <a:gd name="connsiteX139" fmla="*/ 6574420 w 9626278"/>
              <a:gd name="connsiteY139" fmla="*/ 239213 h 706059"/>
              <a:gd name="connsiteX140" fmla="*/ 6605286 w 9626278"/>
              <a:gd name="connsiteY140" fmla="*/ 243071 h 706059"/>
              <a:gd name="connsiteX141" fmla="*/ 6647726 w 9626278"/>
              <a:gd name="connsiteY141" fmla="*/ 239213 h 706059"/>
              <a:gd name="connsiteX142" fmla="*/ 6736466 w 9626278"/>
              <a:gd name="connsiteY142" fmla="*/ 235355 h 706059"/>
              <a:gd name="connsiteX143" fmla="*/ 6748040 w 9626278"/>
              <a:gd name="connsiteY143" fmla="*/ 231497 h 706059"/>
              <a:gd name="connsiteX144" fmla="*/ 6763473 w 9626278"/>
              <a:gd name="connsiteY144" fmla="*/ 223780 h 706059"/>
              <a:gd name="connsiteX145" fmla="*/ 6825205 w 9626278"/>
              <a:gd name="connsiteY145" fmla="*/ 219922 h 706059"/>
              <a:gd name="connsiteX146" fmla="*/ 6859929 w 9626278"/>
              <a:gd name="connsiteY146" fmla="*/ 212206 h 706059"/>
              <a:gd name="connsiteX147" fmla="*/ 6883078 w 9626278"/>
              <a:gd name="connsiteY147" fmla="*/ 204489 h 706059"/>
              <a:gd name="connsiteX148" fmla="*/ 7002683 w 9626278"/>
              <a:gd name="connsiteY148" fmla="*/ 204489 h 706059"/>
              <a:gd name="connsiteX149" fmla="*/ 7014258 w 9626278"/>
              <a:gd name="connsiteY149" fmla="*/ 196773 h 706059"/>
              <a:gd name="connsiteX150" fmla="*/ 7041266 w 9626278"/>
              <a:gd name="connsiteY150" fmla="*/ 185198 h 706059"/>
              <a:gd name="connsiteX151" fmla="*/ 7126147 w 9626278"/>
              <a:gd name="connsiteY151" fmla="*/ 181340 h 706059"/>
              <a:gd name="connsiteX152" fmla="*/ 7168587 w 9626278"/>
              <a:gd name="connsiteY152" fmla="*/ 169765 h 706059"/>
              <a:gd name="connsiteX153" fmla="*/ 7184020 w 9626278"/>
              <a:gd name="connsiteY153" fmla="*/ 165907 h 706059"/>
              <a:gd name="connsiteX154" fmla="*/ 7218744 w 9626278"/>
              <a:gd name="connsiteY154" fmla="*/ 162049 h 706059"/>
              <a:gd name="connsiteX155" fmla="*/ 7230319 w 9626278"/>
              <a:gd name="connsiteY155" fmla="*/ 158190 h 706059"/>
              <a:gd name="connsiteX156" fmla="*/ 7241893 w 9626278"/>
              <a:gd name="connsiteY156" fmla="*/ 150474 h 706059"/>
              <a:gd name="connsiteX157" fmla="*/ 7322916 w 9626278"/>
              <a:gd name="connsiteY157" fmla="*/ 142757 h 706059"/>
              <a:gd name="connsiteX158" fmla="*/ 7403939 w 9626278"/>
              <a:gd name="connsiteY158" fmla="*/ 146616 h 706059"/>
              <a:gd name="connsiteX159" fmla="*/ 7596850 w 9626278"/>
              <a:gd name="connsiteY159" fmla="*/ 154332 h 706059"/>
              <a:gd name="connsiteX160" fmla="*/ 7643149 w 9626278"/>
              <a:gd name="connsiteY160" fmla="*/ 150474 h 706059"/>
              <a:gd name="connsiteX161" fmla="*/ 7658582 w 9626278"/>
              <a:gd name="connsiteY161" fmla="*/ 146616 h 706059"/>
              <a:gd name="connsiteX162" fmla="*/ 7666299 w 9626278"/>
              <a:gd name="connsiteY162" fmla="*/ 138899 h 706059"/>
              <a:gd name="connsiteX163" fmla="*/ 7674015 w 9626278"/>
              <a:gd name="connsiteY163" fmla="*/ 111892 h 706059"/>
              <a:gd name="connsiteX164" fmla="*/ 7689448 w 9626278"/>
              <a:gd name="connsiteY164" fmla="*/ 92600 h 706059"/>
              <a:gd name="connsiteX165" fmla="*/ 7697164 w 9626278"/>
              <a:gd name="connsiteY165" fmla="*/ 119608 h 706059"/>
              <a:gd name="connsiteX166" fmla="*/ 7693306 w 9626278"/>
              <a:gd name="connsiteY166" fmla="*/ 135041 h 706059"/>
              <a:gd name="connsiteX167" fmla="*/ 7697164 w 9626278"/>
              <a:gd name="connsiteY167" fmla="*/ 146616 h 706059"/>
              <a:gd name="connsiteX168" fmla="*/ 7708739 w 9626278"/>
              <a:gd name="connsiteY168" fmla="*/ 154332 h 706059"/>
              <a:gd name="connsiteX169" fmla="*/ 7735747 w 9626278"/>
              <a:gd name="connsiteY169" fmla="*/ 146616 h 706059"/>
              <a:gd name="connsiteX170" fmla="*/ 7743463 w 9626278"/>
              <a:gd name="connsiteY170" fmla="*/ 138899 h 706059"/>
              <a:gd name="connsiteX171" fmla="*/ 7735747 w 9626278"/>
              <a:gd name="connsiteY171" fmla="*/ 127324 h 706059"/>
              <a:gd name="connsiteX172" fmla="*/ 7812911 w 9626278"/>
              <a:gd name="connsiteY172" fmla="*/ 131183 h 706059"/>
              <a:gd name="connsiteX173" fmla="*/ 7882359 w 9626278"/>
              <a:gd name="connsiteY173" fmla="*/ 127324 h 706059"/>
              <a:gd name="connsiteX174" fmla="*/ 7890076 w 9626278"/>
              <a:gd name="connsiteY174" fmla="*/ 119608 h 706059"/>
              <a:gd name="connsiteX175" fmla="*/ 7959524 w 9626278"/>
              <a:gd name="connsiteY175" fmla="*/ 123466 h 706059"/>
              <a:gd name="connsiteX176" fmla="*/ 7963382 w 9626278"/>
              <a:gd name="connsiteY176" fmla="*/ 108033 h 706059"/>
              <a:gd name="connsiteX177" fmla="*/ 8013539 w 9626278"/>
              <a:gd name="connsiteY177" fmla="*/ 111892 h 706059"/>
              <a:gd name="connsiteX178" fmla="*/ 8028972 w 9626278"/>
              <a:gd name="connsiteY178" fmla="*/ 108033 h 706059"/>
              <a:gd name="connsiteX179" fmla="*/ 8063696 w 9626278"/>
              <a:gd name="connsiteY179" fmla="*/ 100317 h 706059"/>
              <a:gd name="connsiteX180" fmla="*/ 8079129 w 9626278"/>
              <a:gd name="connsiteY180" fmla="*/ 104175 h 706059"/>
              <a:gd name="connsiteX181" fmla="*/ 8090704 w 9626278"/>
              <a:gd name="connsiteY181" fmla="*/ 108033 h 706059"/>
              <a:gd name="connsiteX182" fmla="*/ 8144719 w 9626278"/>
              <a:gd name="connsiteY182" fmla="*/ 104175 h 706059"/>
              <a:gd name="connsiteX183" fmla="*/ 8221883 w 9626278"/>
              <a:gd name="connsiteY183" fmla="*/ 96459 h 706059"/>
              <a:gd name="connsiteX184" fmla="*/ 8248891 w 9626278"/>
              <a:gd name="connsiteY184" fmla="*/ 92600 h 706059"/>
              <a:gd name="connsiteX185" fmla="*/ 8310623 w 9626278"/>
              <a:gd name="connsiteY185" fmla="*/ 96459 h 706059"/>
              <a:gd name="connsiteX186" fmla="*/ 8322197 w 9626278"/>
              <a:gd name="connsiteY186" fmla="*/ 100317 h 706059"/>
              <a:gd name="connsiteX187" fmla="*/ 8345347 w 9626278"/>
              <a:gd name="connsiteY187" fmla="*/ 92600 h 706059"/>
              <a:gd name="connsiteX188" fmla="*/ 8360780 w 9626278"/>
              <a:gd name="connsiteY188" fmla="*/ 88742 h 706059"/>
              <a:gd name="connsiteX189" fmla="*/ 8457235 w 9626278"/>
              <a:gd name="connsiteY189" fmla="*/ 81026 h 706059"/>
              <a:gd name="connsiteX190" fmla="*/ 8484243 w 9626278"/>
              <a:gd name="connsiteY190" fmla="*/ 81026 h 706059"/>
              <a:gd name="connsiteX191" fmla="*/ 8561407 w 9626278"/>
              <a:gd name="connsiteY191" fmla="*/ 77168 h 706059"/>
              <a:gd name="connsiteX192" fmla="*/ 8626997 w 9626278"/>
              <a:gd name="connsiteY192" fmla="*/ 65593 h 706059"/>
              <a:gd name="connsiteX193" fmla="*/ 8673296 w 9626278"/>
              <a:gd name="connsiteY193" fmla="*/ 57876 h 706059"/>
              <a:gd name="connsiteX194" fmla="*/ 8831483 w 9626278"/>
              <a:gd name="connsiteY194" fmla="*/ 54018 h 706059"/>
              <a:gd name="connsiteX195" fmla="*/ 8954947 w 9626278"/>
              <a:gd name="connsiteY195" fmla="*/ 57876 h 706059"/>
              <a:gd name="connsiteX196" fmla="*/ 9070693 w 9626278"/>
              <a:gd name="connsiteY196" fmla="*/ 50160 h 706059"/>
              <a:gd name="connsiteX197" fmla="*/ 9205731 w 9626278"/>
              <a:gd name="connsiteY197" fmla="*/ 54018 h 706059"/>
              <a:gd name="connsiteX198" fmla="*/ 9232739 w 9626278"/>
              <a:gd name="connsiteY198" fmla="*/ 57876 h 706059"/>
              <a:gd name="connsiteX199" fmla="*/ 9298329 w 9626278"/>
              <a:gd name="connsiteY199" fmla="*/ 50160 h 706059"/>
              <a:gd name="connsiteX200" fmla="*/ 9333053 w 9626278"/>
              <a:gd name="connsiteY200" fmla="*/ 30869 h 706059"/>
              <a:gd name="connsiteX201" fmla="*/ 9344628 w 9626278"/>
              <a:gd name="connsiteY201" fmla="*/ 23152 h 706059"/>
              <a:gd name="connsiteX202" fmla="*/ 9433367 w 9626278"/>
              <a:gd name="connsiteY202" fmla="*/ 23152 h 706059"/>
              <a:gd name="connsiteX203" fmla="*/ 9460375 w 9626278"/>
              <a:gd name="connsiteY203" fmla="*/ 23152 h 706059"/>
              <a:gd name="connsiteX204" fmla="*/ 9479666 w 9626278"/>
              <a:gd name="connsiteY204" fmla="*/ 7719 h 706059"/>
              <a:gd name="connsiteX205" fmla="*/ 9518248 w 9626278"/>
              <a:gd name="connsiteY205" fmla="*/ 3861 h 706059"/>
              <a:gd name="connsiteX206" fmla="*/ 9626278 w 9626278"/>
              <a:gd name="connsiteY206"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15748 w 9626278"/>
              <a:gd name="connsiteY43" fmla="*/ 457324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20311 w 9626278"/>
              <a:gd name="connsiteY58" fmla="*/ 418741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68584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5015455 w 9626278"/>
              <a:gd name="connsiteY98" fmla="*/ 328193 h 706059"/>
              <a:gd name="connsiteX99" fmla="*/ 5050420 w 9626278"/>
              <a:gd name="connsiteY99" fmla="*/ 322969 h 706059"/>
              <a:gd name="connsiteX100" fmla="*/ 5112634 w 9626278"/>
              <a:gd name="connsiteY100" fmla="*/ 326827 h 706059"/>
              <a:gd name="connsiteX101" fmla="*/ 5170025 w 9626278"/>
              <a:gd name="connsiteY101" fmla="*/ 324094 h 706059"/>
              <a:gd name="connsiteX102" fmla="*/ 5220182 w 9626278"/>
              <a:gd name="connsiteY102" fmla="*/ 320236 h 706059"/>
              <a:gd name="connsiteX103" fmla="*/ 5285772 w 9626278"/>
              <a:gd name="connsiteY103" fmla="*/ 312519 h 706059"/>
              <a:gd name="connsiteX104" fmla="*/ 5316638 w 9626278"/>
              <a:gd name="connsiteY104" fmla="*/ 316378 h 706059"/>
              <a:gd name="connsiteX105" fmla="*/ 5347504 w 9626278"/>
              <a:gd name="connsiteY105" fmla="*/ 308661 h 706059"/>
              <a:gd name="connsiteX106" fmla="*/ 5359078 w 9626278"/>
              <a:gd name="connsiteY106" fmla="*/ 300945 h 706059"/>
              <a:gd name="connsiteX107" fmla="*/ 5424668 w 9626278"/>
              <a:gd name="connsiteY107" fmla="*/ 297087 h 706059"/>
              <a:gd name="connsiteX108" fmla="*/ 5513407 w 9626278"/>
              <a:gd name="connsiteY108" fmla="*/ 289370 h 706059"/>
              <a:gd name="connsiteX109" fmla="*/ 5540415 w 9626278"/>
              <a:gd name="connsiteY109" fmla="*/ 293228 h 706059"/>
              <a:gd name="connsiteX110" fmla="*/ 5578997 w 9626278"/>
              <a:gd name="connsiteY110" fmla="*/ 289370 h 706059"/>
              <a:gd name="connsiteX111" fmla="*/ 5606005 w 9626278"/>
              <a:gd name="connsiteY111" fmla="*/ 285512 h 706059"/>
              <a:gd name="connsiteX112" fmla="*/ 5640729 w 9626278"/>
              <a:gd name="connsiteY112" fmla="*/ 281654 h 706059"/>
              <a:gd name="connsiteX113" fmla="*/ 5721752 w 9626278"/>
              <a:gd name="connsiteY113" fmla="*/ 285512 h 706059"/>
              <a:gd name="connsiteX114" fmla="*/ 5733326 w 9626278"/>
              <a:gd name="connsiteY114" fmla="*/ 266221 h 706059"/>
              <a:gd name="connsiteX115" fmla="*/ 5748759 w 9626278"/>
              <a:gd name="connsiteY115" fmla="*/ 262362 h 706059"/>
              <a:gd name="connsiteX116" fmla="*/ 5795058 w 9626278"/>
              <a:gd name="connsiteY116" fmla="*/ 266221 h 706059"/>
              <a:gd name="connsiteX117" fmla="*/ 5841357 w 9626278"/>
              <a:gd name="connsiteY117" fmla="*/ 266221 h 706059"/>
              <a:gd name="connsiteX118" fmla="*/ 5922380 w 9626278"/>
              <a:gd name="connsiteY118" fmla="*/ 273937 h 706059"/>
              <a:gd name="connsiteX119" fmla="*/ 5937812 w 9626278"/>
              <a:gd name="connsiteY119" fmla="*/ 277795 h 706059"/>
              <a:gd name="connsiteX120" fmla="*/ 5984111 w 9626278"/>
              <a:gd name="connsiteY120" fmla="*/ 273937 h 706059"/>
              <a:gd name="connsiteX121" fmla="*/ 6007261 w 9626278"/>
              <a:gd name="connsiteY121" fmla="*/ 266221 h 706059"/>
              <a:gd name="connsiteX122" fmla="*/ 6022693 w 9626278"/>
              <a:gd name="connsiteY122" fmla="*/ 262362 h 706059"/>
              <a:gd name="connsiteX123" fmla="*/ 6034268 w 9626278"/>
              <a:gd name="connsiteY123" fmla="*/ 258504 h 706059"/>
              <a:gd name="connsiteX124" fmla="*/ 6177023 w 9626278"/>
              <a:gd name="connsiteY124" fmla="*/ 254646 h 706059"/>
              <a:gd name="connsiteX125" fmla="*/ 6211747 w 9626278"/>
              <a:gd name="connsiteY125" fmla="*/ 250788 h 706059"/>
              <a:gd name="connsiteX126" fmla="*/ 6234896 w 9626278"/>
              <a:gd name="connsiteY126" fmla="*/ 243071 h 706059"/>
              <a:gd name="connsiteX127" fmla="*/ 6265762 w 9626278"/>
              <a:gd name="connsiteY127" fmla="*/ 235355 h 706059"/>
              <a:gd name="connsiteX128" fmla="*/ 6288911 w 9626278"/>
              <a:gd name="connsiteY128" fmla="*/ 239213 h 706059"/>
              <a:gd name="connsiteX129" fmla="*/ 6300486 w 9626278"/>
              <a:gd name="connsiteY129" fmla="*/ 243071 h 706059"/>
              <a:gd name="connsiteX130" fmla="*/ 6323635 w 9626278"/>
              <a:gd name="connsiteY130" fmla="*/ 246930 h 706059"/>
              <a:gd name="connsiteX131" fmla="*/ 6393083 w 9626278"/>
              <a:gd name="connsiteY131" fmla="*/ 243071 h 706059"/>
              <a:gd name="connsiteX132" fmla="*/ 6420091 w 9626278"/>
              <a:gd name="connsiteY132" fmla="*/ 246930 h 706059"/>
              <a:gd name="connsiteX133" fmla="*/ 6466390 w 9626278"/>
              <a:gd name="connsiteY133" fmla="*/ 250788 h 706059"/>
              <a:gd name="connsiteX134" fmla="*/ 6508830 w 9626278"/>
              <a:gd name="connsiteY134" fmla="*/ 246930 h 706059"/>
              <a:gd name="connsiteX135" fmla="*/ 6470248 w 9626278"/>
              <a:gd name="connsiteY135" fmla="*/ 243071 h 706059"/>
              <a:gd name="connsiteX136" fmla="*/ 6443240 w 9626278"/>
              <a:gd name="connsiteY136" fmla="*/ 239213 h 706059"/>
              <a:gd name="connsiteX137" fmla="*/ 6477964 w 9626278"/>
              <a:gd name="connsiteY137" fmla="*/ 239213 h 706059"/>
              <a:gd name="connsiteX138" fmla="*/ 6512688 w 9626278"/>
              <a:gd name="connsiteY138" fmla="*/ 235355 h 706059"/>
              <a:gd name="connsiteX139" fmla="*/ 6574420 w 9626278"/>
              <a:gd name="connsiteY139" fmla="*/ 239213 h 706059"/>
              <a:gd name="connsiteX140" fmla="*/ 6605286 w 9626278"/>
              <a:gd name="connsiteY140" fmla="*/ 243071 h 706059"/>
              <a:gd name="connsiteX141" fmla="*/ 6647726 w 9626278"/>
              <a:gd name="connsiteY141" fmla="*/ 239213 h 706059"/>
              <a:gd name="connsiteX142" fmla="*/ 6736466 w 9626278"/>
              <a:gd name="connsiteY142" fmla="*/ 235355 h 706059"/>
              <a:gd name="connsiteX143" fmla="*/ 6748040 w 9626278"/>
              <a:gd name="connsiteY143" fmla="*/ 231497 h 706059"/>
              <a:gd name="connsiteX144" fmla="*/ 6763473 w 9626278"/>
              <a:gd name="connsiteY144" fmla="*/ 223780 h 706059"/>
              <a:gd name="connsiteX145" fmla="*/ 6825205 w 9626278"/>
              <a:gd name="connsiteY145" fmla="*/ 219922 h 706059"/>
              <a:gd name="connsiteX146" fmla="*/ 6859929 w 9626278"/>
              <a:gd name="connsiteY146" fmla="*/ 212206 h 706059"/>
              <a:gd name="connsiteX147" fmla="*/ 6883078 w 9626278"/>
              <a:gd name="connsiteY147" fmla="*/ 204489 h 706059"/>
              <a:gd name="connsiteX148" fmla="*/ 7002683 w 9626278"/>
              <a:gd name="connsiteY148" fmla="*/ 204489 h 706059"/>
              <a:gd name="connsiteX149" fmla="*/ 7014258 w 9626278"/>
              <a:gd name="connsiteY149" fmla="*/ 196773 h 706059"/>
              <a:gd name="connsiteX150" fmla="*/ 7041266 w 9626278"/>
              <a:gd name="connsiteY150" fmla="*/ 185198 h 706059"/>
              <a:gd name="connsiteX151" fmla="*/ 7126147 w 9626278"/>
              <a:gd name="connsiteY151" fmla="*/ 181340 h 706059"/>
              <a:gd name="connsiteX152" fmla="*/ 7168587 w 9626278"/>
              <a:gd name="connsiteY152" fmla="*/ 169765 h 706059"/>
              <a:gd name="connsiteX153" fmla="*/ 7184020 w 9626278"/>
              <a:gd name="connsiteY153" fmla="*/ 165907 h 706059"/>
              <a:gd name="connsiteX154" fmla="*/ 7218744 w 9626278"/>
              <a:gd name="connsiteY154" fmla="*/ 162049 h 706059"/>
              <a:gd name="connsiteX155" fmla="*/ 7230319 w 9626278"/>
              <a:gd name="connsiteY155" fmla="*/ 158190 h 706059"/>
              <a:gd name="connsiteX156" fmla="*/ 7241893 w 9626278"/>
              <a:gd name="connsiteY156" fmla="*/ 150474 h 706059"/>
              <a:gd name="connsiteX157" fmla="*/ 7322916 w 9626278"/>
              <a:gd name="connsiteY157" fmla="*/ 142757 h 706059"/>
              <a:gd name="connsiteX158" fmla="*/ 7403939 w 9626278"/>
              <a:gd name="connsiteY158" fmla="*/ 146616 h 706059"/>
              <a:gd name="connsiteX159" fmla="*/ 7596850 w 9626278"/>
              <a:gd name="connsiteY159" fmla="*/ 154332 h 706059"/>
              <a:gd name="connsiteX160" fmla="*/ 7643149 w 9626278"/>
              <a:gd name="connsiteY160" fmla="*/ 150474 h 706059"/>
              <a:gd name="connsiteX161" fmla="*/ 7658582 w 9626278"/>
              <a:gd name="connsiteY161" fmla="*/ 146616 h 706059"/>
              <a:gd name="connsiteX162" fmla="*/ 7666299 w 9626278"/>
              <a:gd name="connsiteY162" fmla="*/ 138899 h 706059"/>
              <a:gd name="connsiteX163" fmla="*/ 7674015 w 9626278"/>
              <a:gd name="connsiteY163" fmla="*/ 111892 h 706059"/>
              <a:gd name="connsiteX164" fmla="*/ 7689448 w 9626278"/>
              <a:gd name="connsiteY164" fmla="*/ 92600 h 706059"/>
              <a:gd name="connsiteX165" fmla="*/ 7697164 w 9626278"/>
              <a:gd name="connsiteY165" fmla="*/ 119608 h 706059"/>
              <a:gd name="connsiteX166" fmla="*/ 7693306 w 9626278"/>
              <a:gd name="connsiteY166" fmla="*/ 135041 h 706059"/>
              <a:gd name="connsiteX167" fmla="*/ 7697164 w 9626278"/>
              <a:gd name="connsiteY167" fmla="*/ 146616 h 706059"/>
              <a:gd name="connsiteX168" fmla="*/ 7708739 w 9626278"/>
              <a:gd name="connsiteY168" fmla="*/ 154332 h 706059"/>
              <a:gd name="connsiteX169" fmla="*/ 7735747 w 9626278"/>
              <a:gd name="connsiteY169" fmla="*/ 146616 h 706059"/>
              <a:gd name="connsiteX170" fmla="*/ 7743463 w 9626278"/>
              <a:gd name="connsiteY170" fmla="*/ 138899 h 706059"/>
              <a:gd name="connsiteX171" fmla="*/ 7735747 w 9626278"/>
              <a:gd name="connsiteY171" fmla="*/ 127324 h 706059"/>
              <a:gd name="connsiteX172" fmla="*/ 7812911 w 9626278"/>
              <a:gd name="connsiteY172" fmla="*/ 131183 h 706059"/>
              <a:gd name="connsiteX173" fmla="*/ 7882359 w 9626278"/>
              <a:gd name="connsiteY173" fmla="*/ 127324 h 706059"/>
              <a:gd name="connsiteX174" fmla="*/ 7890076 w 9626278"/>
              <a:gd name="connsiteY174" fmla="*/ 119608 h 706059"/>
              <a:gd name="connsiteX175" fmla="*/ 7959524 w 9626278"/>
              <a:gd name="connsiteY175" fmla="*/ 123466 h 706059"/>
              <a:gd name="connsiteX176" fmla="*/ 7963382 w 9626278"/>
              <a:gd name="connsiteY176" fmla="*/ 108033 h 706059"/>
              <a:gd name="connsiteX177" fmla="*/ 8013539 w 9626278"/>
              <a:gd name="connsiteY177" fmla="*/ 111892 h 706059"/>
              <a:gd name="connsiteX178" fmla="*/ 8028972 w 9626278"/>
              <a:gd name="connsiteY178" fmla="*/ 108033 h 706059"/>
              <a:gd name="connsiteX179" fmla="*/ 8063696 w 9626278"/>
              <a:gd name="connsiteY179" fmla="*/ 100317 h 706059"/>
              <a:gd name="connsiteX180" fmla="*/ 8079129 w 9626278"/>
              <a:gd name="connsiteY180" fmla="*/ 104175 h 706059"/>
              <a:gd name="connsiteX181" fmla="*/ 8090704 w 9626278"/>
              <a:gd name="connsiteY181" fmla="*/ 108033 h 706059"/>
              <a:gd name="connsiteX182" fmla="*/ 8144719 w 9626278"/>
              <a:gd name="connsiteY182" fmla="*/ 104175 h 706059"/>
              <a:gd name="connsiteX183" fmla="*/ 8221883 w 9626278"/>
              <a:gd name="connsiteY183" fmla="*/ 96459 h 706059"/>
              <a:gd name="connsiteX184" fmla="*/ 8248891 w 9626278"/>
              <a:gd name="connsiteY184" fmla="*/ 92600 h 706059"/>
              <a:gd name="connsiteX185" fmla="*/ 8310623 w 9626278"/>
              <a:gd name="connsiteY185" fmla="*/ 96459 h 706059"/>
              <a:gd name="connsiteX186" fmla="*/ 8322197 w 9626278"/>
              <a:gd name="connsiteY186" fmla="*/ 100317 h 706059"/>
              <a:gd name="connsiteX187" fmla="*/ 8345347 w 9626278"/>
              <a:gd name="connsiteY187" fmla="*/ 92600 h 706059"/>
              <a:gd name="connsiteX188" fmla="*/ 8360780 w 9626278"/>
              <a:gd name="connsiteY188" fmla="*/ 88742 h 706059"/>
              <a:gd name="connsiteX189" fmla="*/ 8457235 w 9626278"/>
              <a:gd name="connsiteY189" fmla="*/ 81026 h 706059"/>
              <a:gd name="connsiteX190" fmla="*/ 8484243 w 9626278"/>
              <a:gd name="connsiteY190" fmla="*/ 81026 h 706059"/>
              <a:gd name="connsiteX191" fmla="*/ 8561407 w 9626278"/>
              <a:gd name="connsiteY191" fmla="*/ 77168 h 706059"/>
              <a:gd name="connsiteX192" fmla="*/ 8626997 w 9626278"/>
              <a:gd name="connsiteY192" fmla="*/ 65593 h 706059"/>
              <a:gd name="connsiteX193" fmla="*/ 8673296 w 9626278"/>
              <a:gd name="connsiteY193" fmla="*/ 57876 h 706059"/>
              <a:gd name="connsiteX194" fmla="*/ 8831483 w 9626278"/>
              <a:gd name="connsiteY194" fmla="*/ 54018 h 706059"/>
              <a:gd name="connsiteX195" fmla="*/ 8954947 w 9626278"/>
              <a:gd name="connsiteY195" fmla="*/ 57876 h 706059"/>
              <a:gd name="connsiteX196" fmla="*/ 9070693 w 9626278"/>
              <a:gd name="connsiteY196" fmla="*/ 50160 h 706059"/>
              <a:gd name="connsiteX197" fmla="*/ 9205731 w 9626278"/>
              <a:gd name="connsiteY197" fmla="*/ 54018 h 706059"/>
              <a:gd name="connsiteX198" fmla="*/ 9232739 w 9626278"/>
              <a:gd name="connsiteY198" fmla="*/ 57876 h 706059"/>
              <a:gd name="connsiteX199" fmla="*/ 9298329 w 9626278"/>
              <a:gd name="connsiteY199" fmla="*/ 50160 h 706059"/>
              <a:gd name="connsiteX200" fmla="*/ 9333053 w 9626278"/>
              <a:gd name="connsiteY200" fmla="*/ 30869 h 706059"/>
              <a:gd name="connsiteX201" fmla="*/ 9344628 w 9626278"/>
              <a:gd name="connsiteY201" fmla="*/ 23152 h 706059"/>
              <a:gd name="connsiteX202" fmla="*/ 9433367 w 9626278"/>
              <a:gd name="connsiteY202" fmla="*/ 23152 h 706059"/>
              <a:gd name="connsiteX203" fmla="*/ 9460375 w 9626278"/>
              <a:gd name="connsiteY203" fmla="*/ 23152 h 706059"/>
              <a:gd name="connsiteX204" fmla="*/ 9479666 w 9626278"/>
              <a:gd name="connsiteY204" fmla="*/ 7719 h 706059"/>
              <a:gd name="connsiteX205" fmla="*/ 9518248 w 9626278"/>
              <a:gd name="connsiteY205" fmla="*/ 3861 h 706059"/>
              <a:gd name="connsiteX206" fmla="*/ 9626278 w 9626278"/>
              <a:gd name="connsiteY206"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15748 w 9626278"/>
              <a:gd name="connsiteY43" fmla="*/ 457324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20311 w 9626278"/>
              <a:gd name="connsiteY58" fmla="*/ 418741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68584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5015455 w 9626278"/>
              <a:gd name="connsiteY98" fmla="*/ 328193 h 706059"/>
              <a:gd name="connsiteX99" fmla="*/ 5050420 w 9626278"/>
              <a:gd name="connsiteY99" fmla="*/ 322969 h 706059"/>
              <a:gd name="connsiteX100" fmla="*/ 5112634 w 9626278"/>
              <a:gd name="connsiteY100" fmla="*/ 326827 h 706059"/>
              <a:gd name="connsiteX101" fmla="*/ 5170025 w 9626278"/>
              <a:gd name="connsiteY101" fmla="*/ 324094 h 706059"/>
              <a:gd name="connsiteX102" fmla="*/ 5255107 w 9626278"/>
              <a:gd name="connsiteY102" fmla="*/ 307536 h 706059"/>
              <a:gd name="connsiteX103" fmla="*/ 5285772 w 9626278"/>
              <a:gd name="connsiteY103" fmla="*/ 312519 h 706059"/>
              <a:gd name="connsiteX104" fmla="*/ 5316638 w 9626278"/>
              <a:gd name="connsiteY104" fmla="*/ 316378 h 706059"/>
              <a:gd name="connsiteX105" fmla="*/ 5347504 w 9626278"/>
              <a:gd name="connsiteY105" fmla="*/ 308661 h 706059"/>
              <a:gd name="connsiteX106" fmla="*/ 5359078 w 9626278"/>
              <a:gd name="connsiteY106" fmla="*/ 300945 h 706059"/>
              <a:gd name="connsiteX107" fmla="*/ 5424668 w 9626278"/>
              <a:gd name="connsiteY107" fmla="*/ 297087 h 706059"/>
              <a:gd name="connsiteX108" fmla="*/ 5513407 w 9626278"/>
              <a:gd name="connsiteY108" fmla="*/ 289370 h 706059"/>
              <a:gd name="connsiteX109" fmla="*/ 5540415 w 9626278"/>
              <a:gd name="connsiteY109" fmla="*/ 293228 h 706059"/>
              <a:gd name="connsiteX110" fmla="*/ 5578997 w 9626278"/>
              <a:gd name="connsiteY110" fmla="*/ 289370 h 706059"/>
              <a:gd name="connsiteX111" fmla="*/ 5606005 w 9626278"/>
              <a:gd name="connsiteY111" fmla="*/ 285512 h 706059"/>
              <a:gd name="connsiteX112" fmla="*/ 5640729 w 9626278"/>
              <a:gd name="connsiteY112" fmla="*/ 281654 h 706059"/>
              <a:gd name="connsiteX113" fmla="*/ 5721752 w 9626278"/>
              <a:gd name="connsiteY113" fmla="*/ 285512 h 706059"/>
              <a:gd name="connsiteX114" fmla="*/ 5733326 w 9626278"/>
              <a:gd name="connsiteY114" fmla="*/ 266221 h 706059"/>
              <a:gd name="connsiteX115" fmla="*/ 5748759 w 9626278"/>
              <a:gd name="connsiteY115" fmla="*/ 262362 h 706059"/>
              <a:gd name="connsiteX116" fmla="*/ 5795058 w 9626278"/>
              <a:gd name="connsiteY116" fmla="*/ 266221 h 706059"/>
              <a:gd name="connsiteX117" fmla="*/ 5841357 w 9626278"/>
              <a:gd name="connsiteY117" fmla="*/ 266221 h 706059"/>
              <a:gd name="connsiteX118" fmla="*/ 5922380 w 9626278"/>
              <a:gd name="connsiteY118" fmla="*/ 273937 h 706059"/>
              <a:gd name="connsiteX119" fmla="*/ 5937812 w 9626278"/>
              <a:gd name="connsiteY119" fmla="*/ 277795 h 706059"/>
              <a:gd name="connsiteX120" fmla="*/ 5984111 w 9626278"/>
              <a:gd name="connsiteY120" fmla="*/ 273937 h 706059"/>
              <a:gd name="connsiteX121" fmla="*/ 6007261 w 9626278"/>
              <a:gd name="connsiteY121" fmla="*/ 266221 h 706059"/>
              <a:gd name="connsiteX122" fmla="*/ 6022693 w 9626278"/>
              <a:gd name="connsiteY122" fmla="*/ 262362 h 706059"/>
              <a:gd name="connsiteX123" fmla="*/ 6034268 w 9626278"/>
              <a:gd name="connsiteY123" fmla="*/ 258504 h 706059"/>
              <a:gd name="connsiteX124" fmla="*/ 6177023 w 9626278"/>
              <a:gd name="connsiteY124" fmla="*/ 254646 h 706059"/>
              <a:gd name="connsiteX125" fmla="*/ 6211747 w 9626278"/>
              <a:gd name="connsiteY125" fmla="*/ 250788 h 706059"/>
              <a:gd name="connsiteX126" fmla="*/ 6234896 w 9626278"/>
              <a:gd name="connsiteY126" fmla="*/ 243071 h 706059"/>
              <a:gd name="connsiteX127" fmla="*/ 6265762 w 9626278"/>
              <a:gd name="connsiteY127" fmla="*/ 235355 h 706059"/>
              <a:gd name="connsiteX128" fmla="*/ 6288911 w 9626278"/>
              <a:gd name="connsiteY128" fmla="*/ 239213 h 706059"/>
              <a:gd name="connsiteX129" fmla="*/ 6300486 w 9626278"/>
              <a:gd name="connsiteY129" fmla="*/ 243071 h 706059"/>
              <a:gd name="connsiteX130" fmla="*/ 6323635 w 9626278"/>
              <a:gd name="connsiteY130" fmla="*/ 246930 h 706059"/>
              <a:gd name="connsiteX131" fmla="*/ 6393083 w 9626278"/>
              <a:gd name="connsiteY131" fmla="*/ 243071 h 706059"/>
              <a:gd name="connsiteX132" fmla="*/ 6420091 w 9626278"/>
              <a:gd name="connsiteY132" fmla="*/ 246930 h 706059"/>
              <a:gd name="connsiteX133" fmla="*/ 6466390 w 9626278"/>
              <a:gd name="connsiteY133" fmla="*/ 250788 h 706059"/>
              <a:gd name="connsiteX134" fmla="*/ 6508830 w 9626278"/>
              <a:gd name="connsiteY134" fmla="*/ 246930 h 706059"/>
              <a:gd name="connsiteX135" fmla="*/ 6470248 w 9626278"/>
              <a:gd name="connsiteY135" fmla="*/ 243071 h 706059"/>
              <a:gd name="connsiteX136" fmla="*/ 6443240 w 9626278"/>
              <a:gd name="connsiteY136" fmla="*/ 239213 h 706059"/>
              <a:gd name="connsiteX137" fmla="*/ 6477964 w 9626278"/>
              <a:gd name="connsiteY137" fmla="*/ 239213 h 706059"/>
              <a:gd name="connsiteX138" fmla="*/ 6512688 w 9626278"/>
              <a:gd name="connsiteY138" fmla="*/ 235355 h 706059"/>
              <a:gd name="connsiteX139" fmla="*/ 6574420 w 9626278"/>
              <a:gd name="connsiteY139" fmla="*/ 239213 h 706059"/>
              <a:gd name="connsiteX140" fmla="*/ 6605286 w 9626278"/>
              <a:gd name="connsiteY140" fmla="*/ 243071 h 706059"/>
              <a:gd name="connsiteX141" fmla="*/ 6647726 w 9626278"/>
              <a:gd name="connsiteY141" fmla="*/ 239213 h 706059"/>
              <a:gd name="connsiteX142" fmla="*/ 6736466 w 9626278"/>
              <a:gd name="connsiteY142" fmla="*/ 235355 h 706059"/>
              <a:gd name="connsiteX143" fmla="*/ 6748040 w 9626278"/>
              <a:gd name="connsiteY143" fmla="*/ 231497 h 706059"/>
              <a:gd name="connsiteX144" fmla="*/ 6763473 w 9626278"/>
              <a:gd name="connsiteY144" fmla="*/ 223780 h 706059"/>
              <a:gd name="connsiteX145" fmla="*/ 6825205 w 9626278"/>
              <a:gd name="connsiteY145" fmla="*/ 219922 h 706059"/>
              <a:gd name="connsiteX146" fmla="*/ 6859929 w 9626278"/>
              <a:gd name="connsiteY146" fmla="*/ 212206 h 706059"/>
              <a:gd name="connsiteX147" fmla="*/ 6883078 w 9626278"/>
              <a:gd name="connsiteY147" fmla="*/ 204489 h 706059"/>
              <a:gd name="connsiteX148" fmla="*/ 7002683 w 9626278"/>
              <a:gd name="connsiteY148" fmla="*/ 204489 h 706059"/>
              <a:gd name="connsiteX149" fmla="*/ 7014258 w 9626278"/>
              <a:gd name="connsiteY149" fmla="*/ 196773 h 706059"/>
              <a:gd name="connsiteX150" fmla="*/ 7041266 w 9626278"/>
              <a:gd name="connsiteY150" fmla="*/ 185198 h 706059"/>
              <a:gd name="connsiteX151" fmla="*/ 7126147 w 9626278"/>
              <a:gd name="connsiteY151" fmla="*/ 181340 h 706059"/>
              <a:gd name="connsiteX152" fmla="*/ 7168587 w 9626278"/>
              <a:gd name="connsiteY152" fmla="*/ 169765 h 706059"/>
              <a:gd name="connsiteX153" fmla="*/ 7184020 w 9626278"/>
              <a:gd name="connsiteY153" fmla="*/ 165907 h 706059"/>
              <a:gd name="connsiteX154" fmla="*/ 7218744 w 9626278"/>
              <a:gd name="connsiteY154" fmla="*/ 162049 h 706059"/>
              <a:gd name="connsiteX155" fmla="*/ 7230319 w 9626278"/>
              <a:gd name="connsiteY155" fmla="*/ 158190 h 706059"/>
              <a:gd name="connsiteX156" fmla="*/ 7241893 w 9626278"/>
              <a:gd name="connsiteY156" fmla="*/ 150474 h 706059"/>
              <a:gd name="connsiteX157" fmla="*/ 7322916 w 9626278"/>
              <a:gd name="connsiteY157" fmla="*/ 142757 h 706059"/>
              <a:gd name="connsiteX158" fmla="*/ 7403939 w 9626278"/>
              <a:gd name="connsiteY158" fmla="*/ 146616 h 706059"/>
              <a:gd name="connsiteX159" fmla="*/ 7596850 w 9626278"/>
              <a:gd name="connsiteY159" fmla="*/ 154332 h 706059"/>
              <a:gd name="connsiteX160" fmla="*/ 7643149 w 9626278"/>
              <a:gd name="connsiteY160" fmla="*/ 150474 h 706059"/>
              <a:gd name="connsiteX161" fmla="*/ 7658582 w 9626278"/>
              <a:gd name="connsiteY161" fmla="*/ 146616 h 706059"/>
              <a:gd name="connsiteX162" fmla="*/ 7666299 w 9626278"/>
              <a:gd name="connsiteY162" fmla="*/ 138899 h 706059"/>
              <a:gd name="connsiteX163" fmla="*/ 7674015 w 9626278"/>
              <a:gd name="connsiteY163" fmla="*/ 111892 h 706059"/>
              <a:gd name="connsiteX164" fmla="*/ 7689448 w 9626278"/>
              <a:gd name="connsiteY164" fmla="*/ 92600 h 706059"/>
              <a:gd name="connsiteX165" fmla="*/ 7697164 w 9626278"/>
              <a:gd name="connsiteY165" fmla="*/ 119608 h 706059"/>
              <a:gd name="connsiteX166" fmla="*/ 7693306 w 9626278"/>
              <a:gd name="connsiteY166" fmla="*/ 135041 h 706059"/>
              <a:gd name="connsiteX167" fmla="*/ 7697164 w 9626278"/>
              <a:gd name="connsiteY167" fmla="*/ 146616 h 706059"/>
              <a:gd name="connsiteX168" fmla="*/ 7708739 w 9626278"/>
              <a:gd name="connsiteY168" fmla="*/ 154332 h 706059"/>
              <a:gd name="connsiteX169" fmla="*/ 7735747 w 9626278"/>
              <a:gd name="connsiteY169" fmla="*/ 146616 h 706059"/>
              <a:gd name="connsiteX170" fmla="*/ 7743463 w 9626278"/>
              <a:gd name="connsiteY170" fmla="*/ 138899 h 706059"/>
              <a:gd name="connsiteX171" fmla="*/ 7735747 w 9626278"/>
              <a:gd name="connsiteY171" fmla="*/ 127324 h 706059"/>
              <a:gd name="connsiteX172" fmla="*/ 7812911 w 9626278"/>
              <a:gd name="connsiteY172" fmla="*/ 131183 h 706059"/>
              <a:gd name="connsiteX173" fmla="*/ 7882359 w 9626278"/>
              <a:gd name="connsiteY173" fmla="*/ 127324 h 706059"/>
              <a:gd name="connsiteX174" fmla="*/ 7890076 w 9626278"/>
              <a:gd name="connsiteY174" fmla="*/ 119608 h 706059"/>
              <a:gd name="connsiteX175" fmla="*/ 7959524 w 9626278"/>
              <a:gd name="connsiteY175" fmla="*/ 123466 h 706059"/>
              <a:gd name="connsiteX176" fmla="*/ 7963382 w 9626278"/>
              <a:gd name="connsiteY176" fmla="*/ 108033 h 706059"/>
              <a:gd name="connsiteX177" fmla="*/ 8013539 w 9626278"/>
              <a:gd name="connsiteY177" fmla="*/ 111892 h 706059"/>
              <a:gd name="connsiteX178" fmla="*/ 8028972 w 9626278"/>
              <a:gd name="connsiteY178" fmla="*/ 108033 h 706059"/>
              <a:gd name="connsiteX179" fmla="*/ 8063696 w 9626278"/>
              <a:gd name="connsiteY179" fmla="*/ 100317 h 706059"/>
              <a:gd name="connsiteX180" fmla="*/ 8079129 w 9626278"/>
              <a:gd name="connsiteY180" fmla="*/ 104175 h 706059"/>
              <a:gd name="connsiteX181" fmla="*/ 8090704 w 9626278"/>
              <a:gd name="connsiteY181" fmla="*/ 108033 h 706059"/>
              <a:gd name="connsiteX182" fmla="*/ 8144719 w 9626278"/>
              <a:gd name="connsiteY182" fmla="*/ 104175 h 706059"/>
              <a:gd name="connsiteX183" fmla="*/ 8221883 w 9626278"/>
              <a:gd name="connsiteY183" fmla="*/ 96459 h 706059"/>
              <a:gd name="connsiteX184" fmla="*/ 8248891 w 9626278"/>
              <a:gd name="connsiteY184" fmla="*/ 92600 h 706059"/>
              <a:gd name="connsiteX185" fmla="*/ 8310623 w 9626278"/>
              <a:gd name="connsiteY185" fmla="*/ 96459 h 706059"/>
              <a:gd name="connsiteX186" fmla="*/ 8322197 w 9626278"/>
              <a:gd name="connsiteY186" fmla="*/ 100317 h 706059"/>
              <a:gd name="connsiteX187" fmla="*/ 8345347 w 9626278"/>
              <a:gd name="connsiteY187" fmla="*/ 92600 h 706059"/>
              <a:gd name="connsiteX188" fmla="*/ 8360780 w 9626278"/>
              <a:gd name="connsiteY188" fmla="*/ 88742 h 706059"/>
              <a:gd name="connsiteX189" fmla="*/ 8457235 w 9626278"/>
              <a:gd name="connsiteY189" fmla="*/ 81026 h 706059"/>
              <a:gd name="connsiteX190" fmla="*/ 8484243 w 9626278"/>
              <a:gd name="connsiteY190" fmla="*/ 81026 h 706059"/>
              <a:gd name="connsiteX191" fmla="*/ 8561407 w 9626278"/>
              <a:gd name="connsiteY191" fmla="*/ 77168 h 706059"/>
              <a:gd name="connsiteX192" fmla="*/ 8626997 w 9626278"/>
              <a:gd name="connsiteY192" fmla="*/ 65593 h 706059"/>
              <a:gd name="connsiteX193" fmla="*/ 8673296 w 9626278"/>
              <a:gd name="connsiteY193" fmla="*/ 57876 h 706059"/>
              <a:gd name="connsiteX194" fmla="*/ 8831483 w 9626278"/>
              <a:gd name="connsiteY194" fmla="*/ 54018 h 706059"/>
              <a:gd name="connsiteX195" fmla="*/ 8954947 w 9626278"/>
              <a:gd name="connsiteY195" fmla="*/ 57876 h 706059"/>
              <a:gd name="connsiteX196" fmla="*/ 9070693 w 9626278"/>
              <a:gd name="connsiteY196" fmla="*/ 50160 h 706059"/>
              <a:gd name="connsiteX197" fmla="*/ 9205731 w 9626278"/>
              <a:gd name="connsiteY197" fmla="*/ 54018 h 706059"/>
              <a:gd name="connsiteX198" fmla="*/ 9232739 w 9626278"/>
              <a:gd name="connsiteY198" fmla="*/ 57876 h 706059"/>
              <a:gd name="connsiteX199" fmla="*/ 9298329 w 9626278"/>
              <a:gd name="connsiteY199" fmla="*/ 50160 h 706059"/>
              <a:gd name="connsiteX200" fmla="*/ 9333053 w 9626278"/>
              <a:gd name="connsiteY200" fmla="*/ 30869 h 706059"/>
              <a:gd name="connsiteX201" fmla="*/ 9344628 w 9626278"/>
              <a:gd name="connsiteY201" fmla="*/ 23152 h 706059"/>
              <a:gd name="connsiteX202" fmla="*/ 9433367 w 9626278"/>
              <a:gd name="connsiteY202" fmla="*/ 23152 h 706059"/>
              <a:gd name="connsiteX203" fmla="*/ 9460375 w 9626278"/>
              <a:gd name="connsiteY203" fmla="*/ 23152 h 706059"/>
              <a:gd name="connsiteX204" fmla="*/ 9479666 w 9626278"/>
              <a:gd name="connsiteY204" fmla="*/ 7719 h 706059"/>
              <a:gd name="connsiteX205" fmla="*/ 9518248 w 9626278"/>
              <a:gd name="connsiteY205" fmla="*/ 3861 h 706059"/>
              <a:gd name="connsiteX206" fmla="*/ 9626278 w 9626278"/>
              <a:gd name="connsiteY206"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15748 w 9626278"/>
              <a:gd name="connsiteY43" fmla="*/ 457324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20311 w 9626278"/>
              <a:gd name="connsiteY58" fmla="*/ 418741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68584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5015455 w 9626278"/>
              <a:gd name="connsiteY98" fmla="*/ 328193 h 706059"/>
              <a:gd name="connsiteX99" fmla="*/ 5050420 w 9626278"/>
              <a:gd name="connsiteY99" fmla="*/ 322969 h 706059"/>
              <a:gd name="connsiteX100" fmla="*/ 5112634 w 9626278"/>
              <a:gd name="connsiteY100" fmla="*/ 326827 h 706059"/>
              <a:gd name="connsiteX101" fmla="*/ 5170025 w 9626278"/>
              <a:gd name="connsiteY101" fmla="*/ 324094 h 706059"/>
              <a:gd name="connsiteX102" fmla="*/ 5255107 w 9626278"/>
              <a:gd name="connsiteY102" fmla="*/ 307536 h 706059"/>
              <a:gd name="connsiteX103" fmla="*/ 5285772 w 9626278"/>
              <a:gd name="connsiteY103" fmla="*/ 312519 h 706059"/>
              <a:gd name="connsiteX104" fmla="*/ 5316638 w 9626278"/>
              <a:gd name="connsiteY104" fmla="*/ 310028 h 706059"/>
              <a:gd name="connsiteX105" fmla="*/ 5347504 w 9626278"/>
              <a:gd name="connsiteY105" fmla="*/ 308661 h 706059"/>
              <a:gd name="connsiteX106" fmla="*/ 5359078 w 9626278"/>
              <a:gd name="connsiteY106" fmla="*/ 300945 h 706059"/>
              <a:gd name="connsiteX107" fmla="*/ 5424668 w 9626278"/>
              <a:gd name="connsiteY107" fmla="*/ 297087 h 706059"/>
              <a:gd name="connsiteX108" fmla="*/ 5513407 w 9626278"/>
              <a:gd name="connsiteY108" fmla="*/ 289370 h 706059"/>
              <a:gd name="connsiteX109" fmla="*/ 5540415 w 9626278"/>
              <a:gd name="connsiteY109" fmla="*/ 293228 h 706059"/>
              <a:gd name="connsiteX110" fmla="*/ 5578997 w 9626278"/>
              <a:gd name="connsiteY110" fmla="*/ 289370 h 706059"/>
              <a:gd name="connsiteX111" fmla="*/ 5606005 w 9626278"/>
              <a:gd name="connsiteY111" fmla="*/ 285512 h 706059"/>
              <a:gd name="connsiteX112" fmla="*/ 5640729 w 9626278"/>
              <a:gd name="connsiteY112" fmla="*/ 281654 h 706059"/>
              <a:gd name="connsiteX113" fmla="*/ 5721752 w 9626278"/>
              <a:gd name="connsiteY113" fmla="*/ 285512 h 706059"/>
              <a:gd name="connsiteX114" fmla="*/ 5733326 w 9626278"/>
              <a:gd name="connsiteY114" fmla="*/ 266221 h 706059"/>
              <a:gd name="connsiteX115" fmla="*/ 5748759 w 9626278"/>
              <a:gd name="connsiteY115" fmla="*/ 262362 h 706059"/>
              <a:gd name="connsiteX116" fmla="*/ 5795058 w 9626278"/>
              <a:gd name="connsiteY116" fmla="*/ 266221 h 706059"/>
              <a:gd name="connsiteX117" fmla="*/ 5841357 w 9626278"/>
              <a:gd name="connsiteY117" fmla="*/ 266221 h 706059"/>
              <a:gd name="connsiteX118" fmla="*/ 5922380 w 9626278"/>
              <a:gd name="connsiteY118" fmla="*/ 273937 h 706059"/>
              <a:gd name="connsiteX119" fmla="*/ 5937812 w 9626278"/>
              <a:gd name="connsiteY119" fmla="*/ 277795 h 706059"/>
              <a:gd name="connsiteX120" fmla="*/ 5984111 w 9626278"/>
              <a:gd name="connsiteY120" fmla="*/ 273937 h 706059"/>
              <a:gd name="connsiteX121" fmla="*/ 6007261 w 9626278"/>
              <a:gd name="connsiteY121" fmla="*/ 266221 h 706059"/>
              <a:gd name="connsiteX122" fmla="*/ 6022693 w 9626278"/>
              <a:gd name="connsiteY122" fmla="*/ 262362 h 706059"/>
              <a:gd name="connsiteX123" fmla="*/ 6034268 w 9626278"/>
              <a:gd name="connsiteY123" fmla="*/ 258504 h 706059"/>
              <a:gd name="connsiteX124" fmla="*/ 6177023 w 9626278"/>
              <a:gd name="connsiteY124" fmla="*/ 254646 h 706059"/>
              <a:gd name="connsiteX125" fmla="*/ 6211747 w 9626278"/>
              <a:gd name="connsiteY125" fmla="*/ 250788 h 706059"/>
              <a:gd name="connsiteX126" fmla="*/ 6234896 w 9626278"/>
              <a:gd name="connsiteY126" fmla="*/ 243071 h 706059"/>
              <a:gd name="connsiteX127" fmla="*/ 6265762 w 9626278"/>
              <a:gd name="connsiteY127" fmla="*/ 235355 h 706059"/>
              <a:gd name="connsiteX128" fmla="*/ 6288911 w 9626278"/>
              <a:gd name="connsiteY128" fmla="*/ 239213 h 706059"/>
              <a:gd name="connsiteX129" fmla="*/ 6300486 w 9626278"/>
              <a:gd name="connsiteY129" fmla="*/ 243071 h 706059"/>
              <a:gd name="connsiteX130" fmla="*/ 6323635 w 9626278"/>
              <a:gd name="connsiteY130" fmla="*/ 246930 h 706059"/>
              <a:gd name="connsiteX131" fmla="*/ 6393083 w 9626278"/>
              <a:gd name="connsiteY131" fmla="*/ 243071 h 706059"/>
              <a:gd name="connsiteX132" fmla="*/ 6420091 w 9626278"/>
              <a:gd name="connsiteY132" fmla="*/ 246930 h 706059"/>
              <a:gd name="connsiteX133" fmla="*/ 6466390 w 9626278"/>
              <a:gd name="connsiteY133" fmla="*/ 250788 h 706059"/>
              <a:gd name="connsiteX134" fmla="*/ 6508830 w 9626278"/>
              <a:gd name="connsiteY134" fmla="*/ 246930 h 706059"/>
              <a:gd name="connsiteX135" fmla="*/ 6470248 w 9626278"/>
              <a:gd name="connsiteY135" fmla="*/ 243071 h 706059"/>
              <a:gd name="connsiteX136" fmla="*/ 6443240 w 9626278"/>
              <a:gd name="connsiteY136" fmla="*/ 239213 h 706059"/>
              <a:gd name="connsiteX137" fmla="*/ 6477964 w 9626278"/>
              <a:gd name="connsiteY137" fmla="*/ 239213 h 706059"/>
              <a:gd name="connsiteX138" fmla="*/ 6512688 w 9626278"/>
              <a:gd name="connsiteY138" fmla="*/ 235355 h 706059"/>
              <a:gd name="connsiteX139" fmla="*/ 6574420 w 9626278"/>
              <a:gd name="connsiteY139" fmla="*/ 239213 h 706059"/>
              <a:gd name="connsiteX140" fmla="*/ 6605286 w 9626278"/>
              <a:gd name="connsiteY140" fmla="*/ 243071 h 706059"/>
              <a:gd name="connsiteX141" fmla="*/ 6647726 w 9626278"/>
              <a:gd name="connsiteY141" fmla="*/ 239213 h 706059"/>
              <a:gd name="connsiteX142" fmla="*/ 6736466 w 9626278"/>
              <a:gd name="connsiteY142" fmla="*/ 235355 h 706059"/>
              <a:gd name="connsiteX143" fmla="*/ 6748040 w 9626278"/>
              <a:gd name="connsiteY143" fmla="*/ 231497 h 706059"/>
              <a:gd name="connsiteX144" fmla="*/ 6763473 w 9626278"/>
              <a:gd name="connsiteY144" fmla="*/ 223780 h 706059"/>
              <a:gd name="connsiteX145" fmla="*/ 6825205 w 9626278"/>
              <a:gd name="connsiteY145" fmla="*/ 219922 h 706059"/>
              <a:gd name="connsiteX146" fmla="*/ 6859929 w 9626278"/>
              <a:gd name="connsiteY146" fmla="*/ 212206 h 706059"/>
              <a:gd name="connsiteX147" fmla="*/ 6883078 w 9626278"/>
              <a:gd name="connsiteY147" fmla="*/ 204489 h 706059"/>
              <a:gd name="connsiteX148" fmla="*/ 7002683 w 9626278"/>
              <a:gd name="connsiteY148" fmla="*/ 204489 h 706059"/>
              <a:gd name="connsiteX149" fmla="*/ 7014258 w 9626278"/>
              <a:gd name="connsiteY149" fmla="*/ 196773 h 706059"/>
              <a:gd name="connsiteX150" fmla="*/ 7041266 w 9626278"/>
              <a:gd name="connsiteY150" fmla="*/ 185198 h 706059"/>
              <a:gd name="connsiteX151" fmla="*/ 7126147 w 9626278"/>
              <a:gd name="connsiteY151" fmla="*/ 181340 h 706059"/>
              <a:gd name="connsiteX152" fmla="*/ 7168587 w 9626278"/>
              <a:gd name="connsiteY152" fmla="*/ 169765 h 706059"/>
              <a:gd name="connsiteX153" fmla="*/ 7184020 w 9626278"/>
              <a:gd name="connsiteY153" fmla="*/ 165907 h 706059"/>
              <a:gd name="connsiteX154" fmla="*/ 7218744 w 9626278"/>
              <a:gd name="connsiteY154" fmla="*/ 162049 h 706059"/>
              <a:gd name="connsiteX155" fmla="*/ 7230319 w 9626278"/>
              <a:gd name="connsiteY155" fmla="*/ 158190 h 706059"/>
              <a:gd name="connsiteX156" fmla="*/ 7241893 w 9626278"/>
              <a:gd name="connsiteY156" fmla="*/ 150474 h 706059"/>
              <a:gd name="connsiteX157" fmla="*/ 7322916 w 9626278"/>
              <a:gd name="connsiteY157" fmla="*/ 142757 h 706059"/>
              <a:gd name="connsiteX158" fmla="*/ 7403939 w 9626278"/>
              <a:gd name="connsiteY158" fmla="*/ 146616 h 706059"/>
              <a:gd name="connsiteX159" fmla="*/ 7596850 w 9626278"/>
              <a:gd name="connsiteY159" fmla="*/ 154332 h 706059"/>
              <a:gd name="connsiteX160" fmla="*/ 7643149 w 9626278"/>
              <a:gd name="connsiteY160" fmla="*/ 150474 h 706059"/>
              <a:gd name="connsiteX161" fmla="*/ 7658582 w 9626278"/>
              <a:gd name="connsiteY161" fmla="*/ 146616 h 706059"/>
              <a:gd name="connsiteX162" fmla="*/ 7666299 w 9626278"/>
              <a:gd name="connsiteY162" fmla="*/ 138899 h 706059"/>
              <a:gd name="connsiteX163" fmla="*/ 7674015 w 9626278"/>
              <a:gd name="connsiteY163" fmla="*/ 111892 h 706059"/>
              <a:gd name="connsiteX164" fmla="*/ 7689448 w 9626278"/>
              <a:gd name="connsiteY164" fmla="*/ 92600 h 706059"/>
              <a:gd name="connsiteX165" fmla="*/ 7697164 w 9626278"/>
              <a:gd name="connsiteY165" fmla="*/ 119608 h 706059"/>
              <a:gd name="connsiteX166" fmla="*/ 7693306 w 9626278"/>
              <a:gd name="connsiteY166" fmla="*/ 135041 h 706059"/>
              <a:gd name="connsiteX167" fmla="*/ 7697164 w 9626278"/>
              <a:gd name="connsiteY167" fmla="*/ 146616 h 706059"/>
              <a:gd name="connsiteX168" fmla="*/ 7708739 w 9626278"/>
              <a:gd name="connsiteY168" fmla="*/ 154332 h 706059"/>
              <a:gd name="connsiteX169" fmla="*/ 7735747 w 9626278"/>
              <a:gd name="connsiteY169" fmla="*/ 146616 h 706059"/>
              <a:gd name="connsiteX170" fmla="*/ 7743463 w 9626278"/>
              <a:gd name="connsiteY170" fmla="*/ 138899 h 706059"/>
              <a:gd name="connsiteX171" fmla="*/ 7735747 w 9626278"/>
              <a:gd name="connsiteY171" fmla="*/ 127324 h 706059"/>
              <a:gd name="connsiteX172" fmla="*/ 7812911 w 9626278"/>
              <a:gd name="connsiteY172" fmla="*/ 131183 h 706059"/>
              <a:gd name="connsiteX173" fmla="*/ 7882359 w 9626278"/>
              <a:gd name="connsiteY173" fmla="*/ 127324 h 706059"/>
              <a:gd name="connsiteX174" fmla="*/ 7890076 w 9626278"/>
              <a:gd name="connsiteY174" fmla="*/ 119608 h 706059"/>
              <a:gd name="connsiteX175" fmla="*/ 7959524 w 9626278"/>
              <a:gd name="connsiteY175" fmla="*/ 123466 h 706059"/>
              <a:gd name="connsiteX176" fmla="*/ 7963382 w 9626278"/>
              <a:gd name="connsiteY176" fmla="*/ 108033 h 706059"/>
              <a:gd name="connsiteX177" fmla="*/ 8013539 w 9626278"/>
              <a:gd name="connsiteY177" fmla="*/ 111892 h 706059"/>
              <a:gd name="connsiteX178" fmla="*/ 8028972 w 9626278"/>
              <a:gd name="connsiteY178" fmla="*/ 108033 h 706059"/>
              <a:gd name="connsiteX179" fmla="*/ 8063696 w 9626278"/>
              <a:gd name="connsiteY179" fmla="*/ 100317 h 706059"/>
              <a:gd name="connsiteX180" fmla="*/ 8079129 w 9626278"/>
              <a:gd name="connsiteY180" fmla="*/ 104175 h 706059"/>
              <a:gd name="connsiteX181" fmla="*/ 8090704 w 9626278"/>
              <a:gd name="connsiteY181" fmla="*/ 108033 h 706059"/>
              <a:gd name="connsiteX182" fmla="*/ 8144719 w 9626278"/>
              <a:gd name="connsiteY182" fmla="*/ 104175 h 706059"/>
              <a:gd name="connsiteX183" fmla="*/ 8221883 w 9626278"/>
              <a:gd name="connsiteY183" fmla="*/ 96459 h 706059"/>
              <a:gd name="connsiteX184" fmla="*/ 8248891 w 9626278"/>
              <a:gd name="connsiteY184" fmla="*/ 92600 h 706059"/>
              <a:gd name="connsiteX185" fmla="*/ 8310623 w 9626278"/>
              <a:gd name="connsiteY185" fmla="*/ 96459 h 706059"/>
              <a:gd name="connsiteX186" fmla="*/ 8322197 w 9626278"/>
              <a:gd name="connsiteY186" fmla="*/ 100317 h 706059"/>
              <a:gd name="connsiteX187" fmla="*/ 8345347 w 9626278"/>
              <a:gd name="connsiteY187" fmla="*/ 92600 h 706059"/>
              <a:gd name="connsiteX188" fmla="*/ 8360780 w 9626278"/>
              <a:gd name="connsiteY188" fmla="*/ 88742 h 706059"/>
              <a:gd name="connsiteX189" fmla="*/ 8457235 w 9626278"/>
              <a:gd name="connsiteY189" fmla="*/ 81026 h 706059"/>
              <a:gd name="connsiteX190" fmla="*/ 8484243 w 9626278"/>
              <a:gd name="connsiteY190" fmla="*/ 81026 h 706059"/>
              <a:gd name="connsiteX191" fmla="*/ 8561407 w 9626278"/>
              <a:gd name="connsiteY191" fmla="*/ 77168 h 706059"/>
              <a:gd name="connsiteX192" fmla="*/ 8626997 w 9626278"/>
              <a:gd name="connsiteY192" fmla="*/ 65593 h 706059"/>
              <a:gd name="connsiteX193" fmla="*/ 8673296 w 9626278"/>
              <a:gd name="connsiteY193" fmla="*/ 57876 h 706059"/>
              <a:gd name="connsiteX194" fmla="*/ 8831483 w 9626278"/>
              <a:gd name="connsiteY194" fmla="*/ 54018 h 706059"/>
              <a:gd name="connsiteX195" fmla="*/ 8954947 w 9626278"/>
              <a:gd name="connsiteY195" fmla="*/ 57876 h 706059"/>
              <a:gd name="connsiteX196" fmla="*/ 9070693 w 9626278"/>
              <a:gd name="connsiteY196" fmla="*/ 50160 h 706059"/>
              <a:gd name="connsiteX197" fmla="*/ 9205731 w 9626278"/>
              <a:gd name="connsiteY197" fmla="*/ 54018 h 706059"/>
              <a:gd name="connsiteX198" fmla="*/ 9232739 w 9626278"/>
              <a:gd name="connsiteY198" fmla="*/ 57876 h 706059"/>
              <a:gd name="connsiteX199" fmla="*/ 9298329 w 9626278"/>
              <a:gd name="connsiteY199" fmla="*/ 50160 h 706059"/>
              <a:gd name="connsiteX200" fmla="*/ 9333053 w 9626278"/>
              <a:gd name="connsiteY200" fmla="*/ 30869 h 706059"/>
              <a:gd name="connsiteX201" fmla="*/ 9344628 w 9626278"/>
              <a:gd name="connsiteY201" fmla="*/ 23152 h 706059"/>
              <a:gd name="connsiteX202" fmla="*/ 9433367 w 9626278"/>
              <a:gd name="connsiteY202" fmla="*/ 23152 h 706059"/>
              <a:gd name="connsiteX203" fmla="*/ 9460375 w 9626278"/>
              <a:gd name="connsiteY203" fmla="*/ 23152 h 706059"/>
              <a:gd name="connsiteX204" fmla="*/ 9479666 w 9626278"/>
              <a:gd name="connsiteY204" fmla="*/ 7719 h 706059"/>
              <a:gd name="connsiteX205" fmla="*/ 9518248 w 9626278"/>
              <a:gd name="connsiteY205" fmla="*/ 3861 h 706059"/>
              <a:gd name="connsiteX206" fmla="*/ 9626278 w 9626278"/>
              <a:gd name="connsiteY206"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15748 w 9626278"/>
              <a:gd name="connsiteY43" fmla="*/ 457324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20311 w 9626278"/>
              <a:gd name="connsiteY58" fmla="*/ 418741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68584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5015455 w 9626278"/>
              <a:gd name="connsiteY98" fmla="*/ 328193 h 706059"/>
              <a:gd name="connsiteX99" fmla="*/ 5050420 w 9626278"/>
              <a:gd name="connsiteY99" fmla="*/ 322969 h 706059"/>
              <a:gd name="connsiteX100" fmla="*/ 5112634 w 9626278"/>
              <a:gd name="connsiteY100" fmla="*/ 326827 h 706059"/>
              <a:gd name="connsiteX101" fmla="*/ 5170025 w 9626278"/>
              <a:gd name="connsiteY101" fmla="*/ 324094 h 706059"/>
              <a:gd name="connsiteX102" fmla="*/ 5255107 w 9626278"/>
              <a:gd name="connsiteY102" fmla="*/ 307536 h 706059"/>
              <a:gd name="connsiteX103" fmla="*/ 5285772 w 9626278"/>
              <a:gd name="connsiteY103" fmla="*/ 312519 h 706059"/>
              <a:gd name="connsiteX104" fmla="*/ 5316638 w 9626278"/>
              <a:gd name="connsiteY104" fmla="*/ 310028 h 706059"/>
              <a:gd name="connsiteX105" fmla="*/ 5347504 w 9626278"/>
              <a:gd name="connsiteY105" fmla="*/ 308661 h 706059"/>
              <a:gd name="connsiteX106" fmla="*/ 5359078 w 9626278"/>
              <a:gd name="connsiteY106" fmla="*/ 300945 h 706059"/>
              <a:gd name="connsiteX107" fmla="*/ 5398384 w 9626278"/>
              <a:gd name="connsiteY107" fmla="*/ 303115 h 706059"/>
              <a:gd name="connsiteX108" fmla="*/ 5424668 w 9626278"/>
              <a:gd name="connsiteY108" fmla="*/ 297087 h 706059"/>
              <a:gd name="connsiteX109" fmla="*/ 5513407 w 9626278"/>
              <a:gd name="connsiteY109" fmla="*/ 289370 h 706059"/>
              <a:gd name="connsiteX110" fmla="*/ 5540415 w 9626278"/>
              <a:gd name="connsiteY110" fmla="*/ 293228 h 706059"/>
              <a:gd name="connsiteX111" fmla="*/ 5578997 w 9626278"/>
              <a:gd name="connsiteY111" fmla="*/ 289370 h 706059"/>
              <a:gd name="connsiteX112" fmla="*/ 5606005 w 9626278"/>
              <a:gd name="connsiteY112" fmla="*/ 285512 h 706059"/>
              <a:gd name="connsiteX113" fmla="*/ 5640729 w 9626278"/>
              <a:gd name="connsiteY113" fmla="*/ 281654 h 706059"/>
              <a:gd name="connsiteX114" fmla="*/ 5721752 w 9626278"/>
              <a:gd name="connsiteY114" fmla="*/ 285512 h 706059"/>
              <a:gd name="connsiteX115" fmla="*/ 5733326 w 9626278"/>
              <a:gd name="connsiteY115" fmla="*/ 266221 h 706059"/>
              <a:gd name="connsiteX116" fmla="*/ 5748759 w 9626278"/>
              <a:gd name="connsiteY116" fmla="*/ 262362 h 706059"/>
              <a:gd name="connsiteX117" fmla="*/ 5795058 w 9626278"/>
              <a:gd name="connsiteY117" fmla="*/ 266221 h 706059"/>
              <a:gd name="connsiteX118" fmla="*/ 5841357 w 9626278"/>
              <a:gd name="connsiteY118" fmla="*/ 266221 h 706059"/>
              <a:gd name="connsiteX119" fmla="*/ 5922380 w 9626278"/>
              <a:gd name="connsiteY119" fmla="*/ 273937 h 706059"/>
              <a:gd name="connsiteX120" fmla="*/ 5937812 w 9626278"/>
              <a:gd name="connsiteY120" fmla="*/ 277795 h 706059"/>
              <a:gd name="connsiteX121" fmla="*/ 5984111 w 9626278"/>
              <a:gd name="connsiteY121" fmla="*/ 273937 h 706059"/>
              <a:gd name="connsiteX122" fmla="*/ 6007261 w 9626278"/>
              <a:gd name="connsiteY122" fmla="*/ 266221 h 706059"/>
              <a:gd name="connsiteX123" fmla="*/ 6022693 w 9626278"/>
              <a:gd name="connsiteY123" fmla="*/ 262362 h 706059"/>
              <a:gd name="connsiteX124" fmla="*/ 6034268 w 9626278"/>
              <a:gd name="connsiteY124" fmla="*/ 258504 h 706059"/>
              <a:gd name="connsiteX125" fmla="*/ 6177023 w 9626278"/>
              <a:gd name="connsiteY125" fmla="*/ 254646 h 706059"/>
              <a:gd name="connsiteX126" fmla="*/ 6211747 w 9626278"/>
              <a:gd name="connsiteY126" fmla="*/ 250788 h 706059"/>
              <a:gd name="connsiteX127" fmla="*/ 6234896 w 9626278"/>
              <a:gd name="connsiteY127" fmla="*/ 243071 h 706059"/>
              <a:gd name="connsiteX128" fmla="*/ 6265762 w 9626278"/>
              <a:gd name="connsiteY128" fmla="*/ 235355 h 706059"/>
              <a:gd name="connsiteX129" fmla="*/ 6288911 w 9626278"/>
              <a:gd name="connsiteY129" fmla="*/ 239213 h 706059"/>
              <a:gd name="connsiteX130" fmla="*/ 6300486 w 9626278"/>
              <a:gd name="connsiteY130" fmla="*/ 243071 h 706059"/>
              <a:gd name="connsiteX131" fmla="*/ 6323635 w 9626278"/>
              <a:gd name="connsiteY131" fmla="*/ 246930 h 706059"/>
              <a:gd name="connsiteX132" fmla="*/ 6393083 w 9626278"/>
              <a:gd name="connsiteY132" fmla="*/ 243071 h 706059"/>
              <a:gd name="connsiteX133" fmla="*/ 6420091 w 9626278"/>
              <a:gd name="connsiteY133" fmla="*/ 246930 h 706059"/>
              <a:gd name="connsiteX134" fmla="*/ 6466390 w 9626278"/>
              <a:gd name="connsiteY134" fmla="*/ 250788 h 706059"/>
              <a:gd name="connsiteX135" fmla="*/ 6508830 w 9626278"/>
              <a:gd name="connsiteY135" fmla="*/ 246930 h 706059"/>
              <a:gd name="connsiteX136" fmla="*/ 6470248 w 9626278"/>
              <a:gd name="connsiteY136" fmla="*/ 243071 h 706059"/>
              <a:gd name="connsiteX137" fmla="*/ 6443240 w 9626278"/>
              <a:gd name="connsiteY137" fmla="*/ 239213 h 706059"/>
              <a:gd name="connsiteX138" fmla="*/ 6477964 w 9626278"/>
              <a:gd name="connsiteY138" fmla="*/ 239213 h 706059"/>
              <a:gd name="connsiteX139" fmla="*/ 6512688 w 9626278"/>
              <a:gd name="connsiteY139" fmla="*/ 235355 h 706059"/>
              <a:gd name="connsiteX140" fmla="*/ 6574420 w 9626278"/>
              <a:gd name="connsiteY140" fmla="*/ 239213 h 706059"/>
              <a:gd name="connsiteX141" fmla="*/ 6605286 w 9626278"/>
              <a:gd name="connsiteY141" fmla="*/ 243071 h 706059"/>
              <a:gd name="connsiteX142" fmla="*/ 6647726 w 9626278"/>
              <a:gd name="connsiteY142" fmla="*/ 239213 h 706059"/>
              <a:gd name="connsiteX143" fmla="*/ 6736466 w 9626278"/>
              <a:gd name="connsiteY143" fmla="*/ 235355 h 706059"/>
              <a:gd name="connsiteX144" fmla="*/ 6748040 w 9626278"/>
              <a:gd name="connsiteY144" fmla="*/ 231497 h 706059"/>
              <a:gd name="connsiteX145" fmla="*/ 6763473 w 9626278"/>
              <a:gd name="connsiteY145" fmla="*/ 223780 h 706059"/>
              <a:gd name="connsiteX146" fmla="*/ 6825205 w 9626278"/>
              <a:gd name="connsiteY146" fmla="*/ 219922 h 706059"/>
              <a:gd name="connsiteX147" fmla="*/ 6859929 w 9626278"/>
              <a:gd name="connsiteY147" fmla="*/ 212206 h 706059"/>
              <a:gd name="connsiteX148" fmla="*/ 6883078 w 9626278"/>
              <a:gd name="connsiteY148" fmla="*/ 204489 h 706059"/>
              <a:gd name="connsiteX149" fmla="*/ 7002683 w 9626278"/>
              <a:gd name="connsiteY149" fmla="*/ 204489 h 706059"/>
              <a:gd name="connsiteX150" fmla="*/ 7014258 w 9626278"/>
              <a:gd name="connsiteY150" fmla="*/ 196773 h 706059"/>
              <a:gd name="connsiteX151" fmla="*/ 7041266 w 9626278"/>
              <a:gd name="connsiteY151" fmla="*/ 185198 h 706059"/>
              <a:gd name="connsiteX152" fmla="*/ 7126147 w 9626278"/>
              <a:gd name="connsiteY152" fmla="*/ 181340 h 706059"/>
              <a:gd name="connsiteX153" fmla="*/ 7168587 w 9626278"/>
              <a:gd name="connsiteY153" fmla="*/ 169765 h 706059"/>
              <a:gd name="connsiteX154" fmla="*/ 7184020 w 9626278"/>
              <a:gd name="connsiteY154" fmla="*/ 165907 h 706059"/>
              <a:gd name="connsiteX155" fmla="*/ 7218744 w 9626278"/>
              <a:gd name="connsiteY155" fmla="*/ 162049 h 706059"/>
              <a:gd name="connsiteX156" fmla="*/ 7230319 w 9626278"/>
              <a:gd name="connsiteY156" fmla="*/ 158190 h 706059"/>
              <a:gd name="connsiteX157" fmla="*/ 7241893 w 9626278"/>
              <a:gd name="connsiteY157" fmla="*/ 150474 h 706059"/>
              <a:gd name="connsiteX158" fmla="*/ 7322916 w 9626278"/>
              <a:gd name="connsiteY158" fmla="*/ 142757 h 706059"/>
              <a:gd name="connsiteX159" fmla="*/ 7403939 w 9626278"/>
              <a:gd name="connsiteY159" fmla="*/ 146616 h 706059"/>
              <a:gd name="connsiteX160" fmla="*/ 7596850 w 9626278"/>
              <a:gd name="connsiteY160" fmla="*/ 154332 h 706059"/>
              <a:gd name="connsiteX161" fmla="*/ 7643149 w 9626278"/>
              <a:gd name="connsiteY161" fmla="*/ 150474 h 706059"/>
              <a:gd name="connsiteX162" fmla="*/ 7658582 w 9626278"/>
              <a:gd name="connsiteY162" fmla="*/ 146616 h 706059"/>
              <a:gd name="connsiteX163" fmla="*/ 7666299 w 9626278"/>
              <a:gd name="connsiteY163" fmla="*/ 138899 h 706059"/>
              <a:gd name="connsiteX164" fmla="*/ 7674015 w 9626278"/>
              <a:gd name="connsiteY164" fmla="*/ 111892 h 706059"/>
              <a:gd name="connsiteX165" fmla="*/ 7689448 w 9626278"/>
              <a:gd name="connsiteY165" fmla="*/ 92600 h 706059"/>
              <a:gd name="connsiteX166" fmla="*/ 7697164 w 9626278"/>
              <a:gd name="connsiteY166" fmla="*/ 119608 h 706059"/>
              <a:gd name="connsiteX167" fmla="*/ 7693306 w 9626278"/>
              <a:gd name="connsiteY167" fmla="*/ 135041 h 706059"/>
              <a:gd name="connsiteX168" fmla="*/ 7697164 w 9626278"/>
              <a:gd name="connsiteY168" fmla="*/ 146616 h 706059"/>
              <a:gd name="connsiteX169" fmla="*/ 7708739 w 9626278"/>
              <a:gd name="connsiteY169" fmla="*/ 154332 h 706059"/>
              <a:gd name="connsiteX170" fmla="*/ 7735747 w 9626278"/>
              <a:gd name="connsiteY170" fmla="*/ 146616 h 706059"/>
              <a:gd name="connsiteX171" fmla="*/ 7743463 w 9626278"/>
              <a:gd name="connsiteY171" fmla="*/ 138899 h 706059"/>
              <a:gd name="connsiteX172" fmla="*/ 7735747 w 9626278"/>
              <a:gd name="connsiteY172" fmla="*/ 127324 h 706059"/>
              <a:gd name="connsiteX173" fmla="*/ 7812911 w 9626278"/>
              <a:gd name="connsiteY173" fmla="*/ 131183 h 706059"/>
              <a:gd name="connsiteX174" fmla="*/ 7882359 w 9626278"/>
              <a:gd name="connsiteY174" fmla="*/ 127324 h 706059"/>
              <a:gd name="connsiteX175" fmla="*/ 7890076 w 9626278"/>
              <a:gd name="connsiteY175" fmla="*/ 119608 h 706059"/>
              <a:gd name="connsiteX176" fmla="*/ 7959524 w 9626278"/>
              <a:gd name="connsiteY176" fmla="*/ 123466 h 706059"/>
              <a:gd name="connsiteX177" fmla="*/ 7963382 w 9626278"/>
              <a:gd name="connsiteY177" fmla="*/ 108033 h 706059"/>
              <a:gd name="connsiteX178" fmla="*/ 8013539 w 9626278"/>
              <a:gd name="connsiteY178" fmla="*/ 111892 h 706059"/>
              <a:gd name="connsiteX179" fmla="*/ 8028972 w 9626278"/>
              <a:gd name="connsiteY179" fmla="*/ 108033 h 706059"/>
              <a:gd name="connsiteX180" fmla="*/ 8063696 w 9626278"/>
              <a:gd name="connsiteY180" fmla="*/ 100317 h 706059"/>
              <a:gd name="connsiteX181" fmla="*/ 8079129 w 9626278"/>
              <a:gd name="connsiteY181" fmla="*/ 104175 h 706059"/>
              <a:gd name="connsiteX182" fmla="*/ 8090704 w 9626278"/>
              <a:gd name="connsiteY182" fmla="*/ 108033 h 706059"/>
              <a:gd name="connsiteX183" fmla="*/ 8144719 w 9626278"/>
              <a:gd name="connsiteY183" fmla="*/ 104175 h 706059"/>
              <a:gd name="connsiteX184" fmla="*/ 8221883 w 9626278"/>
              <a:gd name="connsiteY184" fmla="*/ 96459 h 706059"/>
              <a:gd name="connsiteX185" fmla="*/ 8248891 w 9626278"/>
              <a:gd name="connsiteY185" fmla="*/ 92600 h 706059"/>
              <a:gd name="connsiteX186" fmla="*/ 8310623 w 9626278"/>
              <a:gd name="connsiteY186" fmla="*/ 96459 h 706059"/>
              <a:gd name="connsiteX187" fmla="*/ 8322197 w 9626278"/>
              <a:gd name="connsiteY187" fmla="*/ 100317 h 706059"/>
              <a:gd name="connsiteX188" fmla="*/ 8345347 w 9626278"/>
              <a:gd name="connsiteY188" fmla="*/ 92600 h 706059"/>
              <a:gd name="connsiteX189" fmla="*/ 8360780 w 9626278"/>
              <a:gd name="connsiteY189" fmla="*/ 88742 h 706059"/>
              <a:gd name="connsiteX190" fmla="*/ 8457235 w 9626278"/>
              <a:gd name="connsiteY190" fmla="*/ 81026 h 706059"/>
              <a:gd name="connsiteX191" fmla="*/ 8484243 w 9626278"/>
              <a:gd name="connsiteY191" fmla="*/ 81026 h 706059"/>
              <a:gd name="connsiteX192" fmla="*/ 8561407 w 9626278"/>
              <a:gd name="connsiteY192" fmla="*/ 77168 h 706059"/>
              <a:gd name="connsiteX193" fmla="*/ 8626997 w 9626278"/>
              <a:gd name="connsiteY193" fmla="*/ 65593 h 706059"/>
              <a:gd name="connsiteX194" fmla="*/ 8673296 w 9626278"/>
              <a:gd name="connsiteY194" fmla="*/ 57876 h 706059"/>
              <a:gd name="connsiteX195" fmla="*/ 8831483 w 9626278"/>
              <a:gd name="connsiteY195" fmla="*/ 54018 h 706059"/>
              <a:gd name="connsiteX196" fmla="*/ 8954947 w 9626278"/>
              <a:gd name="connsiteY196" fmla="*/ 57876 h 706059"/>
              <a:gd name="connsiteX197" fmla="*/ 9070693 w 9626278"/>
              <a:gd name="connsiteY197" fmla="*/ 50160 h 706059"/>
              <a:gd name="connsiteX198" fmla="*/ 9205731 w 9626278"/>
              <a:gd name="connsiteY198" fmla="*/ 54018 h 706059"/>
              <a:gd name="connsiteX199" fmla="*/ 9232739 w 9626278"/>
              <a:gd name="connsiteY199" fmla="*/ 57876 h 706059"/>
              <a:gd name="connsiteX200" fmla="*/ 9298329 w 9626278"/>
              <a:gd name="connsiteY200" fmla="*/ 50160 h 706059"/>
              <a:gd name="connsiteX201" fmla="*/ 9333053 w 9626278"/>
              <a:gd name="connsiteY201" fmla="*/ 30869 h 706059"/>
              <a:gd name="connsiteX202" fmla="*/ 9344628 w 9626278"/>
              <a:gd name="connsiteY202" fmla="*/ 23152 h 706059"/>
              <a:gd name="connsiteX203" fmla="*/ 9433367 w 9626278"/>
              <a:gd name="connsiteY203" fmla="*/ 23152 h 706059"/>
              <a:gd name="connsiteX204" fmla="*/ 9460375 w 9626278"/>
              <a:gd name="connsiteY204" fmla="*/ 23152 h 706059"/>
              <a:gd name="connsiteX205" fmla="*/ 9479666 w 9626278"/>
              <a:gd name="connsiteY205" fmla="*/ 7719 h 706059"/>
              <a:gd name="connsiteX206" fmla="*/ 9518248 w 9626278"/>
              <a:gd name="connsiteY206" fmla="*/ 3861 h 706059"/>
              <a:gd name="connsiteX207" fmla="*/ 9626278 w 9626278"/>
              <a:gd name="connsiteY207"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15748 w 9626278"/>
              <a:gd name="connsiteY43" fmla="*/ 457324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20311 w 9626278"/>
              <a:gd name="connsiteY58" fmla="*/ 418741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68584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5015455 w 9626278"/>
              <a:gd name="connsiteY98" fmla="*/ 328193 h 706059"/>
              <a:gd name="connsiteX99" fmla="*/ 5050420 w 9626278"/>
              <a:gd name="connsiteY99" fmla="*/ 322969 h 706059"/>
              <a:gd name="connsiteX100" fmla="*/ 5112634 w 9626278"/>
              <a:gd name="connsiteY100" fmla="*/ 326827 h 706059"/>
              <a:gd name="connsiteX101" fmla="*/ 5170025 w 9626278"/>
              <a:gd name="connsiteY101" fmla="*/ 324094 h 706059"/>
              <a:gd name="connsiteX102" fmla="*/ 5255107 w 9626278"/>
              <a:gd name="connsiteY102" fmla="*/ 307536 h 706059"/>
              <a:gd name="connsiteX103" fmla="*/ 5285772 w 9626278"/>
              <a:gd name="connsiteY103" fmla="*/ 312519 h 706059"/>
              <a:gd name="connsiteX104" fmla="*/ 5316638 w 9626278"/>
              <a:gd name="connsiteY104" fmla="*/ 310028 h 706059"/>
              <a:gd name="connsiteX105" fmla="*/ 5347504 w 9626278"/>
              <a:gd name="connsiteY105" fmla="*/ 308661 h 706059"/>
              <a:gd name="connsiteX106" fmla="*/ 5381303 w 9626278"/>
              <a:gd name="connsiteY106" fmla="*/ 297770 h 706059"/>
              <a:gd name="connsiteX107" fmla="*/ 5398384 w 9626278"/>
              <a:gd name="connsiteY107" fmla="*/ 303115 h 706059"/>
              <a:gd name="connsiteX108" fmla="*/ 5424668 w 9626278"/>
              <a:gd name="connsiteY108" fmla="*/ 297087 h 706059"/>
              <a:gd name="connsiteX109" fmla="*/ 5513407 w 9626278"/>
              <a:gd name="connsiteY109" fmla="*/ 289370 h 706059"/>
              <a:gd name="connsiteX110" fmla="*/ 5540415 w 9626278"/>
              <a:gd name="connsiteY110" fmla="*/ 293228 h 706059"/>
              <a:gd name="connsiteX111" fmla="*/ 5578997 w 9626278"/>
              <a:gd name="connsiteY111" fmla="*/ 289370 h 706059"/>
              <a:gd name="connsiteX112" fmla="*/ 5606005 w 9626278"/>
              <a:gd name="connsiteY112" fmla="*/ 285512 h 706059"/>
              <a:gd name="connsiteX113" fmla="*/ 5640729 w 9626278"/>
              <a:gd name="connsiteY113" fmla="*/ 281654 h 706059"/>
              <a:gd name="connsiteX114" fmla="*/ 5721752 w 9626278"/>
              <a:gd name="connsiteY114" fmla="*/ 285512 h 706059"/>
              <a:gd name="connsiteX115" fmla="*/ 5733326 w 9626278"/>
              <a:gd name="connsiteY115" fmla="*/ 266221 h 706059"/>
              <a:gd name="connsiteX116" fmla="*/ 5748759 w 9626278"/>
              <a:gd name="connsiteY116" fmla="*/ 262362 h 706059"/>
              <a:gd name="connsiteX117" fmla="*/ 5795058 w 9626278"/>
              <a:gd name="connsiteY117" fmla="*/ 266221 h 706059"/>
              <a:gd name="connsiteX118" fmla="*/ 5841357 w 9626278"/>
              <a:gd name="connsiteY118" fmla="*/ 266221 h 706059"/>
              <a:gd name="connsiteX119" fmla="*/ 5922380 w 9626278"/>
              <a:gd name="connsiteY119" fmla="*/ 273937 h 706059"/>
              <a:gd name="connsiteX120" fmla="*/ 5937812 w 9626278"/>
              <a:gd name="connsiteY120" fmla="*/ 277795 h 706059"/>
              <a:gd name="connsiteX121" fmla="*/ 5984111 w 9626278"/>
              <a:gd name="connsiteY121" fmla="*/ 273937 h 706059"/>
              <a:gd name="connsiteX122" fmla="*/ 6007261 w 9626278"/>
              <a:gd name="connsiteY122" fmla="*/ 266221 h 706059"/>
              <a:gd name="connsiteX123" fmla="*/ 6022693 w 9626278"/>
              <a:gd name="connsiteY123" fmla="*/ 262362 h 706059"/>
              <a:gd name="connsiteX124" fmla="*/ 6034268 w 9626278"/>
              <a:gd name="connsiteY124" fmla="*/ 258504 h 706059"/>
              <a:gd name="connsiteX125" fmla="*/ 6177023 w 9626278"/>
              <a:gd name="connsiteY125" fmla="*/ 254646 h 706059"/>
              <a:gd name="connsiteX126" fmla="*/ 6211747 w 9626278"/>
              <a:gd name="connsiteY126" fmla="*/ 250788 h 706059"/>
              <a:gd name="connsiteX127" fmla="*/ 6234896 w 9626278"/>
              <a:gd name="connsiteY127" fmla="*/ 243071 h 706059"/>
              <a:gd name="connsiteX128" fmla="*/ 6265762 w 9626278"/>
              <a:gd name="connsiteY128" fmla="*/ 235355 h 706059"/>
              <a:gd name="connsiteX129" fmla="*/ 6288911 w 9626278"/>
              <a:gd name="connsiteY129" fmla="*/ 239213 h 706059"/>
              <a:gd name="connsiteX130" fmla="*/ 6300486 w 9626278"/>
              <a:gd name="connsiteY130" fmla="*/ 243071 h 706059"/>
              <a:gd name="connsiteX131" fmla="*/ 6323635 w 9626278"/>
              <a:gd name="connsiteY131" fmla="*/ 246930 h 706059"/>
              <a:gd name="connsiteX132" fmla="*/ 6393083 w 9626278"/>
              <a:gd name="connsiteY132" fmla="*/ 243071 h 706059"/>
              <a:gd name="connsiteX133" fmla="*/ 6420091 w 9626278"/>
              <a:gd name="connsiteY133" fmla="*/ 246930 h 706059"/>
              <a:gd name="connsiteX134" fmla="*/ 6466390 w 9626278"/>
              <a:gd name="connsiteY134" fmla="*/ 250788 h 706059"/>
              <a:gd name="connsiteX135" fmla="*/ 6508830 w 9626278"/>
              <a:gd name="connsiteY135" fmla="*/ 246930 h 706059"/>
              <a:gd name="connsiteX136" fmla="*/ 6470248 w 9626278"/>
              <a:gd name="connsiteY136" fmla="*/ 243071 h 706059"/>
              <a:gd name="connsiteX137" fmla="*/ 6443240 w 9626278"/>
              <a:gd name="connsiteY137" fmla="*/ 239213 h 706059"/>
              <a:gd name="connsiteX138" fmla="*/ 6477964 w 9626278"/>
              <a:gd name="connsiteY138" fmla="*/ 239213 h 706059"/>
              <a:gd name="connsiteX139" fmla="*/ 6512688 w 9626278"/>
              <a:gd name="connsiteY139" fmla="*/ 235355 h 706059"/>
              <a:gd name="connsiteX140" fmla="*/ 6574420 w 9626278"/>
              <a:gd name="connsiteY140" fmla="*/ 239213 h 706059"/>
              <a:gd name="connsiteX141" fmla="*/ 6605286 w 9626278"/>
              <a:gd name="connsiteY141" fmla="*/ 243071 h 706059"/>
              <a:gd name="connsiteX142" fmla="*/ 6647726 w 9626278"/>
              <a:gd name="connsiteY142" fmla="*/ 239213 h 706059"/>
              <a:gd name="connsiteX143" fmla="*/ 6736466 w 9626278"/>
              <a:gd name="connsiteY143" fmla="*/ 235355 h 706059"/>
              <a:gd name="connsiteX144" fmla="*/ 6748040 w 9626278"/>
              <a:gd name="connsiteY144" fmla="*/ 231497 h 706059"/>
              <a:gd name="connsiteX145" fmla="*/ 6763473 w 9626278"/>
              <a:gd name="connsiteY145" fmla="*/ 223780 h 706059"/>
              <a:gd name="connsiteX146" fmla="*/ 6825205 w 9626278"/>
              <a:gd name="connsiteY146" fmla="*/ 219922 h 706059"/>
              <a:gd name="connsiteX147" fmla="*/ 6859929 w 9626278"/>
              <a:gd name="connsiteY147" fmla="*/ 212206 h 706059"/>
              <a:gd name="connsiteX148" fmla="*/ 6883078 w 9626278"/>
              <a:gd name="connsiteY148" fmla="*/ 204489 h 706059"/>
              <a:gd name="connsiteX149" fmla="*/ 7002683 w 9626278"/>
              <a:gd name="connsiteY149" fmla="*/ 204489 h 706059"/>
              <a:gd name="connsiteX150" fmla="*/ 7014258 w 9626278"/>
              <a:gd name="connsiteY150" fmla="*/ 196773 h 706059"/>
              <a:gd name="connsiteX151" fmla="*/ 7041266 w 9626278"/>
              <a:gd name="connsiteY151" fmla="*/ 185198 h 706059"/>
              <a:gd name="connsiteX152" fmla="*/ 7126147 w 9626278"/>
              <a:gd name="connsiteY152" fmla="*/ 181340 h 706059"/>
              <a:gd name="connsiteX153" fmla="*/ 7168587 w 9626278"/>
              <a:gd name="connsiteY153" fmla="*/ 169765 h 706059"/>
              <a:gd name="connsiteX154" fmla="*/ 7184020 w 9626278"/>
              <a:gd name="connsiteY154" fmla="*/ 165907 h 706059"/>
              <a:gd name="connsiteX155" fmla="*/ 7218744 w 9626278"/>
              <a:gd name="connsiteY155" fmla="*/ 162049 h 706059"/>
              <a:gd name="connsiteX156" fmla="*/ 7230319 w 9626278"/>
              <a:gd name="connsiteY156" fmla="*/ 158190 h 706059"/>
              <a:gd name="connsiteX157" fmla="*/ 7241893 w 9626278"/>
              <a:gd name="connsiteY157" fmla="*/ 150474 h 706059"/>
              <a:gd name="connsiteX158" fmla="*/ 7322916 w 9626278"/>
              <a:gd name="connsiteY158" fmla="*/ 142757 h 706059"/>
              <a:gd name="connsiteX159" fmla="*/ 7403939 w 9626278"/>
              <a:gd name="connsiteY159" fmla="*/ 146616 h 706059"/>
              <a:gd name="connsiteX160" fmla="*/ 7596850 w 9626278"/>
              <a:gd name="connsiteY160" fmla="*/ 154332 h 706059"/>
              <a:gd name="connsiteX161" fmla="*/ 7643149 w 9626278"/>
              <a:gd name="connsiteY161" fmla="*/ 150474 h 706059"/>
              <a:gd name="connsiteX162" fmla="*/ 7658582 w 9626278"/>
              <a:gd name="connsiteY162" fmla="*/ 146616 h 706059"/>
              <a:gd name="connsiteX163" fmla="*/ 7666299 w 9626278"/>
              <a:gd name="connsiteY163" fmla="*/ 138899 h 706059"/>
              <a:gd name="connsiteX164" fmla="*/ 7674015 w 9626278"/>
              <a:gd name="connsiteY164" fmla="*/ 111892 h 706059"/>
              <a:gd name="connsiteX165" fmla="*/ 7689448 w 9626278"/>
              <a:gd name="connsiteY165" fmla="*/ 92600 h 706059"/>
              <a:gd name="connsiteX166" fmla="*/ 7697164 w 9626278"/>
              <a:gd name="connsiteY166" fmla="*/ 119608 h 706059"/>
              <a:gd name="connsiteX167" fmla="*/ 7693306 w 9626278"/>
              <a:gd name="connsiteY167" fmla="*/ 135041 h 706059"/>
              <a:gd name="connsiteX168" fmla="*/ 7697164 w 9626278"/>
              <a:gd name="connsiteY168" fmla="*/ 146616 h 706059"/>
              <a:gd name="connsiteX169" fmla="*/ 7708739 w 9626278"/>
              <a:gd name="connsiteY169" fmla="*/ 154332 h 706059"/>
              <a:gd name="connsiteX170" fmla="*/ 7735747 w 9626278"/>
              <a:gd name="connsiteY170" fmla="*/ 146616 h 706059"/>
              <a:gd name="connsiteX171" fmla="*/ 7743463 w 9626278"/>
              <a:gd name="connsiteY171" fmla="*/ 138899 h 706059"/>
              <a:gd name="connsiteX172" fmla="*/ 7735747 w 9626278"/>
              <a:gd name="connsiteY172" fmla="*/ 127324 h 706059"/>
              <a:gd name="connsiteX173" fmla="*/ 7812911 w 9626278"/>
              <a:gd name="connsiteY173" fmla="*/ 131183 h 706059"/>
              <a:gd name="connsiteX174" fmla="*/ 7882359 w 9626278"/>
              <a:gd name="connsiteY174" fmla="*/ 127324 h 706059"/>
              <a:gd name="connsiteX175" fmla="*/ 7890076 w 9626278"/>
              <a:gd name="connsiteY175" fmla="*/ 119608 h 706059"/>
              <a:gd name="connsiteX176" fmla="*/ 7959524 w 9626278"/>
              <a:gd name="connsiteY176" fmla="*/ 123466 h 706059"/>
              <a:gd name="connsiteX177" fmla="*/ 7963382 w 9626278"/>
              <a:gd name="connsiteY177" fmla="*/ 108033 h 706059"/>
              <a:gd name="connsiteX178" fmla="*/ 8013539 w 9626278"/>
              <a:gd name="connsiteY178" fmla="*/ 111892 h 706059"/>
              <a:gd name="connsiteX179" fmla="*/ 8028972 w 9626278"/>
              <a:gd name="connsiteY179" fmla="*/ 108033 h 706059"/>
              <a:gd name="connsiteX180" fmla="*/ 8063696 w 9626278"/>
              <a:gd name="connsiteY180" fmla="*/ 100317 h 706059"/>
              <a:gd name="connsiteX181" fmla="*/ 8079129 w 9626278"/>
              <a:gd name="connsiteY181" fmla="*/ 104175 h 706059"/>
              <a:gd name="connsiteX182" fmla="*/ 8090704 w 9626278"/>
              <a:gd name="connsiteY182" fmla="*/ 108033 h 706059"/>
              <a:gd name="connsiteX183" fmla="*/ 8144719 w 9626278"/>
              <a:gd name="connsiteY183" fmla="*/ 104175 h 706059"/>
              <a:gd name="connsiteX184" fmla="*/ 8221883 w 9626278"/>
              <a:gd name="connsiteY184" fmla="*/ 96459 h 706059"/>
              <a:gd name="connsiteX185" fmla="*/ 8248891 w 9626278"/>
              <a:gd name="connsiteY185" fmla="*/ 92600 h 706059"/>
              <a:gd name="connsiteX186" fmla="*/ 8310623 w 9626278"/>
              <a:gd name="connsiteY186" fmla="*/ 96459 h 706059"/>
              <a:gd name="connsiteX187" fmla="*/ 8322197 w 9626278"/>
              <a:gd name="connsiteY187" fmla="*/ 100317 h 706059"/>
              <a:gd name="connsiteX188" fmla="*/ 8345347 w 9626278"/>
              <a:gd name="connsiteY188" fmla="*/ 92600 h 706059"/>
              <a:gd name="connsiteX189" fmla="*/ 8360780 w 9626278"/>
              <a:gd name="connsiteY189" fmla="*/ 88742 h 706059"/>
              <a:gd name="connsiteX190" fmla="*/ 8457235 w 9626278"/>
              <a:gd name="connsiteY190" fmla="*/ 81026 h 706059"/>
              <a:gd name="connsiteX191" fmla="*/ 8484243 w 9626278"/>
              <a:gd name="connsiteY191" fmla="*/ 81026 h 706059"/>
              <a:gd name="connsiteX192" fmla="*/ 8561407 w 9626278"/>
              <a:gd name="connsiteY192" fmla="*/ 77168 h 706059"/>
              <a:gd name="connsiteX193" fmla="*/ 8626997 w 9626278"/>
              <a:gd name="connsiteY193" fmla="*/ 65593 h 706059"/>
              <a:gd name="connsiteX194" fmla="*/ 8673296 w 9626278"/>
              <a:gd name="connsiteY194" fmla="*/ 57876 h 706059"/>
              <a:gd name="connsiteX195" fmla="*/ 8831483 w 9626278"/>
              <a:gd name="connsiteY195" fmla="*/ 54018 h 706059"/>
              <a:gd name="connsiteX196" fmla="*/ 8954947 w 9626278"/>
              <a:gd name="connsiteY196" fmla="*/ 57876 h 706059"/>
              <a:gd name="connsiteX197" fmla="*/ 9070693 w 9626278"/>
              <a:gd name="connsiteY197" fmla="*/ 50160 h 706059"/>
              <a:gd name="connsiteX198" fmla="*/ 9205731 w 9626278"/>
              <a:gd name="connsiteY198" fmla="*/ 54018 h 706059"/>
              <a:gd name="connsiteX199" fmla="*/ 9232739 w 9626278"/>
              <a:gd name="connsiteY199" fmla="*/ 57876 h 706059"/>
              <a:gd name="connsiteX200" fmla="*/ 9298329 w 9626278"/>
              <a:gd name="connsiteY200" fmla="*/ 50160 h 706059"/>
              <a:gd name="connsiteX201" fmla="*/ 9333053 w 9626278"/>
              <a:gd name="connsiteY201" fmla="*/ 30869 h 706059"/>
              <a:gd name="connsiteX202" fmla="*/ 9344628 w 9626278"/>
              <a:gd name="connsiteY202" fmla="*/ 23152 h 706059"/>
              <a:gd name="connsiteX203" fmla="*/ 9433367 w 9626278"/>
              <a:gd name="connsiteY203" fmla="*/ 23152 h 706059"/>
              <a:gd name="connsiteX204" fmla="*/ 9460375 w 9626278"/>
              <a:gd name="connsiteY204" fmla="*/ 23152 h 706059"/>
              <a:gd name="connsiteX205" fmla="*/ 9479666 w 9626278"/>
              <a:gd name="connsiteY205" fmla="*/ 7719 h 706059"/>
              <a:gd name="connsiteX206" fmla="*/ 9518248 w 9626278"/>
              <a:gd name="connsiteY206" fmla="*/ 3861 h 706059"/>
              <a:gd name="connsiteX207" fmla="*/ 9626278 w 9626278"/>
              <a:gd name="connsiteY207"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15748 w 9626278"/>
              <a:gd name="connsiteY43" fmla="*/ 457324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20311 w 9626278"/>
              <a:gd name="connsiteY58" fmla="*/ 418741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68584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5015455 w 9626278"/>
              <a:gd name="connsiteY98" fmla="*/ 328193 h 706059"/>
              <a:gd name="connsiteX99" fmla="*/ 5050420 w 9626278"/>
              <a:gd name="connsiteY99" fmla="*/ 322969 h 706059"/>
              <a:gd name="connsiteX100" fmla="*/ 5112634 w 9626278"/>
              <a:gd name="connsiteY100" fmla="*/ 326827 h 706059"/>
              <a:gd name="connsiteX101" fmla="*/ 5170025 w 9626278"/>
              <a:gd name="connsiteY101" fmla="*/ 324094 h 706059"/>
              <a:gd name="connsiteX102" fmla="*/ 5255107 w 9626278"/>
              <a:gd name="connsiteY102" fmla="*/ 307536 h 706059"/>
              <a:gd name="connsiteX103" fmla="*/ 5285772 w 9626278"/>
              <a:gd name="connsiteY103" fmla="*/ 312519 h 706059"/>
              <a:gd name="connsiteX104" fmla="*/ 5316638 w 9626278"/>
              <a:gd name="connsiteY104" fmla="*/ 310028 h 706059"/>
              <a:gd name="connsiteX105" fmla="*/ 5347504 w 9626278"/>
              <a:gd name="connsiteY105" fmla="*/ 308661 h 706059"/>
              <a:gd name="connsiteX106" fmla="*/ 5381303 w 9626278"/>
              <a:gd name="connsiteY106" fmla="*/ 297770 h 706059"/>
              <a:gd name="connsiteX107" fmla="*/ 5398384 w 9626278"/>
              <a:gd name="connsiteY107" fmla="*/ 303115 h 706059"/>
              <a:gd name="connsiteX108" fmla="*/ 5424668 w 9626278"/>
              <a:gd name="connsiteY108" fmla="*/ 297087 h 706059"/>
              <a:gd name="connsiteX109" fmla="*/ 5461884 w 9626278"/>
              <a:gd name="connsiteY109" fmla="*/ 290415 h 706059"/>
              <a:gd name="connsiteX110" fmla="*/ 5513407 w 9626278"/>
              <a:gd name="connsiteY110" fmla="*/ 289370 h 706059"/>
              <a:gd name="connsiteX111" fmla="*/ 5540415 w 9626278"/>
              <a:gd name="connsiteY111" fmla="*/ 293228 h 706059"/>
              <a:gd name="connsiteX112" fmla="*/ 5578997 w 9626278"/>
              <a:gd name="connsiteY112" fmla="*/ 289370 h 706059"/>
              <a:gd name="connsiteX113" fmla="*/ 5606005 w 9626278"/>
              <a:gd name="connsiteY113" fmla="*/ 285512 h 706059"/>
              <a:gd name="connsiteX114" fmla="*/ 5640729 w 9626278"/>
              <a:gd name="connsiteY114" fmla="*/ 281654 h 706059"/>
              <a:gd name="connsiteX115" fmla="*/ 5721752 w 9626278"/>
              <a:gd name="connsiteY115" fmla="*/ 285512 h 706059"/>
              <a:gd name="connsiteX116" fmla="*/ 5733326 w 9626278"/>
              <a:gd name="connsiteY116" fmla="*/ 266221 h 706059"/>
              <a:gd name="connsiteX117" fmla="*/ 5748759 w 9626278"/>
              <a:gd name="connsiteY117" fmla="*/ 262362 h 706059"/>
              <a:gd name="connsiteX118" fmla="*/ 5795058 w 9626278"/>
              <a:gd name="connsiteY118" fmla="*/ 266221 h 706059"/>
              <a:gd name="connsiteX119" fmla="*/ 5841357 w 9626278"/>
              <a:gd name="connsiteY119" fmla="*/ 266221 h 706059"/>
              <a:gd name="connsiteX120" fmla="*/ 5922380 w 9626278"/>
              <a:gd name="connsiteY120" fmla="*/ 273937 h 706059"/>
              <a:gd name="connsiteX121" fmla="*/ 5937812 w 9626278"/>
              <a:gd name="connsiteY121" fmla="*/ 277795 h 706059"/>
              <a:gd name="connsiteX122" fmla="*/ 5984111 w 9626278"/>
              <a:gd name="connsiteY122" fmla="*/ 273937 h 706059"/>
              <a:gd name="connsiteX123" fmla="*/ 6007261 w 9626278"/>
              <a:gd name="connsiteY123" fmla="*/ 266221 h 706059"/>
              <a:gd name="connsiteX124" fmla="*/ 6022693 w 9626278"/>
              <a:gd name="connsiteY124" fmla="*/ 262362 h 706059"/>
              <a:gd name="connsiteX125" fmla="*/ 6034268 w 9626278"/>
              <a:gd name="connsiteY125" fmla="*/ 258504 h 706059"/>
              <a:gd name="connsiteX126" fmla="*/ 6177023 w 9626278"/>
              <a:gd name="connsiteY126" fmla="*/ 254646 h 706059"/>
              <a:gd name="connsiteX127" fmla="*/ 6211747 w 9626278"/>
              <a:gd name="connsiteY127" fmla="*/ 250788 h 706059"/>
              <a:gd name="connsiteX128" fmla="*/ 6234896 w 9626278"/>
              <a:gd name="connsiteY128" fmla="*/ 243071 h 706059"/>
              <a:gd name="connsiteX129" fmla="*/ 6265762 w 9626278"/>
              <a:gd name="connsiteY129" fmla="*/ 235355 h 706059"/>
              <a:gd name="connsiteX130" fmla="*/ 6288911 w 9626278"/>
              <a:gd name="connsiteY130" fmla="*/ 239213 h 706059"/>
              <a:gd name="connsiteX131" fmla="*/ 6300486 w 9626278"/>
              <a:gd name="connsiteY131" fmla="*/ 243071 h 706059"/>
              <a:gd name="connsiteX132" fmla="*/ 6323635 w 9626278"/>
              <a:gd name="connsiteY132" fmla="*/ 246930 h 706059"/>
              <a:gd name="connsiteX133" fmla="*/ 6393083 w 9626278"/>
              <a:gd name="connsiteY133" fmla="*/ 243071 h 706059"/>
              <a:gd name="connsiteX134" fmla="*/ 6420091 w 9626278"/>
              <a:gd name="connsiteY134" fmla="*/ 246930 h 706059"/>
              <a:gd name="connsiteX135" fmla="*/ 6466390 w 9626278"/>
              <a:gd name="connsiteY135" fmla="*/ 250788 h 706059"/>
              <a:gd name="connsiteX136" fmla="*/ 6508830 w 9626278"/>
              <a:gd name="connsiteY136" fmla="*/ 246930 h 706059"/>
              <a:gd name="connsiteX137" fmla="*/ 6470248 w 9626278"/>
              <a:gd name="connsiteY137" fmla="*/ 243071 h 706059"/>
              <a:gd name="connsiteX138" fmla="*/ 6443240 w 9626278"/>
              <a:gd name="connsiteY138" fmla="*/ 239213 h 706059"/>
              <a:gd name="connsiteX139" fmla="*/ 6477964 w 9626278"/>
              <a:gd name="connsiteY139" fmla="*/ 239213 h 706059"/>
              <a:gd name="connsiteX140" fmla="*/ 6512688 w 9626278"/>
              <a:gd name="connsiteY140" fmla="*/ 235355 h 706059"/>
              <a:gd name="connsiteX141" fmla="*/ 6574420 w 9626278"/>
              <a:gd name="connsiteY141" fmla="*/ 239213 h 706059"/>
              <a:gd name="connsiteX142" fmla="*/ 6605286 w 9626278"/>
              <a:gd name="connsiteY142" fmla="*/ 243071 h 706059"/>
              <a:gd name="connsiteX143" fmla="*/ 6647726 w 9626278"/>
              <a:gd name="connsiteY143" fmla="*/ 239213 h 706059"/>
              <a:gd name="connsiteX144" fmla="*/ 6736466 w 9626278"/>
              <a:gd name="connsiteY144" fmla="*/ 235355 h 706059"/>
              <a:gd name="connsiteX145" fmla="*/ 6748040 w 9626278"/>
              <a:gd name="connsiteY145" fmla="*/ 231497 h 706059"/>
              <a:gd name="connsiteX146" fmla="*/ 6763473 w 9626278"/>
              <a:gd name="connsiteY146" fmla="*/ 223780 h 706059"/>
              <a:gd name="connsiteX147" fmla="*/ 6825205 w 9626278"/>
              <a:gd name="connsiteY147" fmla="*/ 219922 h 706059"/>
              <a:gd name="connsiteX148" fmla="*/ 6859929 w 9626278"/>
              <a:gd name="connsiteY148" fmla="*/ 212206 h 706059"/>
              <a:gd name="connsiteX149" fmla="*/ 6883078 w 9626278"/>
              <a:gd name="connsiteY149" fmla="*/ 204489 h 706059"/>
              <a:gd name="connsiteX150" fmla="*/ 7002683 w 9626278"/>
              <a:gd name="connsiteY150" fmla="*/ 204489 h 706059"/>
              <a:gd name="connsiteX151" fmla="*/ 7014258 w 9626278"/>
              <a:gd name="connsiteY151" fmla="*/ 196773 h 706059"/>
              <a:gd name="connsiteX152" fmla="*/ 7041266 w 9626278"/>
              <a:gd name="connsiteY152" fmla="*/ 185198 h 706059"/>
              <a:gd name="connsiteX153" fmla="*/ 7126147 w 9626278"/>
              <a:gd name="connsiteY153" fmla="*/ 181340 h 706059"/>
              <a:gd name="connsiteX154" fmla="*/ 7168587 w 9626278"/>
              <a:gd name="connsiteY154" fmla="*/ 169765 h 706059"/>
              <a:gd name="connsiteX155" fmla="*/ 7184020 w 9626278"/>
              <a:gd name="connsiteY155" fmla="*/ 165907 h 706059"/>
              <a:gd name="connsiteX156" fmla="*/ 7218744 w 9626278"/>
              <a:gd name="connsiteY156" fmla="*/ 162049 h 706059"/>
              <a:gd name="connsiteX157" fmla="*/ 7230319 w 9626278"/>
              <a:gd name="connsiteY157" fmla="*/ 158190 h 706059"/>
              <a:gd name="connsiteX158" fmla="*/ 7241893 w 9626278"/>
              <a:gd name="connsiteY158" fmla="*/ 150474 h 706059"/>
              <a:gd name="connsiteX159" fmla="*/ 7322916 w 9626278"/>
              <a:gd name="connsiteY159" fmla="*/ 142757 h 706059"/>
              <a:gd name="connsiteX160" fmla="*/ 7403939 w 9626278"/>
              <a:gd name="connsiteY160" fmla="*/ 146616 h 706059"/>
              <a:gd name="connsiteX161" fmla="*/ 7596850 w 9626278"/>
              <a:gd name="connsiteY161" fmla="*/ 154332 h 706059"/>
              <a:gd name="connsiteX162" fmla="*/ 7643149 w 9626278"/>
              <a:gd name="connsiteY162" fmla="*/ 150474 h 706059"/>
              <a:gd name="connsiteX163" fmla="*/ 7658582 w 9626278"/>
              <a:gd name="connsiteY163" fmla="*/ 146616 h 706059"/>
              <a:gd name="connsiteX164" fmla="*/ 7666299 w 9626278"/>
              <a:gd name="connsiteY164" fmla="*/ 138899 h 706059"/>
              <a:gd name="connsiteX165" fmla="*/ 7674015 w 9626278"/>
              <a:gd name="connsiteY165" fmla="*/ 111892 h 706059"/>
              <a:gd name="connsiteX166" fmla="*/ 7689448 w 9626278"/>
              <a:gd name="connsiteY166" fmla="*/ 92600 h 706059"/>
              <a:gd name="connsiteX167" fmla="*/ 7697164 w 9626278"/>
              <a:gd name="connsiteY167" fmla="*/ 119608 h 706059"/>
              <a:gd name="connsiteX168" fmla="*/ 7693306 w 9626278"/>
              <a:gd name="connsiteY168" fmla="*/ 135041 h 706059"/>
              <a:gd name="connsiteX169" fmla="*/ 7697164 w 9626278"/>
              <a:gd name="connsiteY169" fmla="*/ 146616 h 706059"/>
              <a:gd name="connsiteX170" fmla="*/ 7708739 w 9626278"/>
              <a:gd name="connsiteY170" fmla="*/ 154332 h 706059"/>
              <a:gd name="connsiteX171" fmla="*/ 7735747 w 9626278"/>
              <a:gd name="connsiteY171" fmla="*/ 146616 h 706059"/>
              <a:gd name="connsiteX172" fmla="*/ 7743463 w 9626278"/>
              <a:gd name="connsiteY172" fmla="*/ 138899 h 706059"/>
              <a:gd name="connsiteX173" fmla="*/ 7735747 w 9626278"/>
              <a:gd name="connsiteY173" fmla="*/ 127324 h 706059"/>
              <a:gd name="connsiteX174" fmla="*/ 7812911 w 9626278"/>
              <a:gd name="connsiteY174" fmla="*/ 131183 h 706059"/>
              <a:gd name="connsiteX175" fmla="*/ 7882359 w 9626278"/>
              <a:gd name="connsiteY175" fmla="*/ 127324 h 706059"/>
              <a:gd name="connsiteX176" fmla="*/ 7890076 w 9626278"/>
              <a:gd name="connsiteY176" fmla="*/ 119608 h 706059"/>
              <a:gd name="connsiteX177" fmla="*/ 7959524 w 9626278"/>
              <a:gd name="connsiteY177" fmla="*/ 123466 h 706059"/>
              <a:gd name="connsiteX178" fmla="*/ 7963382 w 9626278"/>
              <a:gd name="connsiteY178" fmla="*/ 108033 h 706059"/>
              <a:gd name="connsiteX179" fmla="*/ 8013539 w 9626278"/>
              <a:gd name="connsiteY179" fmla="*/ 111892 h 706059"/>
              <a:gd name="connsiteX180" fmla="*/ 8028972 w 9626278"/>
              <a:gd name="connsiteY180" fmla="*/ 108033 h 706059"/>
              <a:gd name="connsiteX181" fmla="*/ 8063696 w 9626278"/>
              <a:gd name="connsiteY181" fmla="*/ 100317 h 706059"/>
              <a:gd name="connsiteX182" fmla="*/ 8079129 w 9626278"/>
              <a:gd name="connsiteY182" fmla="*/ 104175 h 706059"/>
              <a:gd name="connsiteX183" fmla="*/ 8090704 w 9626278"/>
              <a:gd name="connsiteY183" fmla="*/ 108033 h 706059"/>
              <a:gd name="connsiteX184" fmla="*/ 8144719 w 9626278"/>
              <a:gd name="connsiteY184" fmla="*/ 104175 h 706059"/>
              <a:gd name="connsiteX185" fmla="*/ 8221883 w 9626278"/>
              <a:gd name="connsiteY185" fmla="*/ 96459 h 706059"/>
              <a:gd name="connsiteX186" fmla="*/ 8248891 w 9626278"/>
              <a:gd name="connsiteY186" fmla="*/ 92600 h 706059"/>
              <a:gd name="connsiteX187" fmla="*/ 8310623 w 9626278"/>
              <a:gd name="connsiteY187" fmla="*/ 96459 h 706059"/>
              <a:gd name="connsiteX188" fmla="*/ 8322197 w 9626278"/>
              <a:gd name="connsiteY188" fmla="*/ 100317 h 706059"/>
              <a:gd name="connsiteX189" fmla="*/ 8345347 w 9626278"/>
              <a:gd name="connsiteY189" fmla="*/ 92600 h 706059"/>
              <a:gd name="connsiteX190" fmla="*/ 8360780 w 9626278"/>
              <a:gd name="connsiteY190" fmla="*/ 88742 h 706059"/>
              <a:gd name="connsiteX191" fmla="*/ 8457235 w 9626278"/>
              <a:gd name="connsiteY191" fmla="*/ 81026 h 706059"/>
              <a:gd name="connsiteX192" fmla="*/ 8484243 w 9626278"/>
              <a:gd name="connsiteY192" fmla="*/ 81026 h 706059"/>
              <a:gd name="connsiteX193" fmla="*/ 8561407 w 9626278"/>
              <a:gd name="connsiteY193" fmla="*/ 77168 h 706059"/>
              <a:gd name="connsiteX194" fmla="*/ 8626997 w 9626278"/>
              <a:gd name="connsiteY194" fmla="*/ 65593 h 706059"/>
              <a:gd name="connsiteX195" fmla="*/ 8673296 w 9626278"/>
              <a:gd name="connsiteY195" fmla="*/ 57876 h 706059"/>
              <a:gd name="connsiteX196" fmla="*/ 8831483 w 9626278"/>
              <a:gd name="connsiteY196" fmla="*/ 54018 h 706059"/>
              <a:gd name="connsiteX197" fmla="*/ 8954947 w 9626278"/>
              <a:gd name="connsiteY197" fmla="*/ 57876 h 706059"/>
              <a:gd name="connsiteX198" fmla="*/ 9070693 w 9626278"/>
              <a:gd name="connsiteY198" fmla="*/ 50160 h 706059"/>
              <a:gd name="connsiteX199" fmla="*/ 9205731 w 9626278"/>
              <a:gd name="connsiteY199" fmla="*/ 54018 h 706059"/>
              <a:gd name="connsiteX200" fmla="*/ 9232739 w 9626278"/>
              <a:gd name="connsiteY200" fmla="*/ 57876 h 706059"/>
              <a:gd name="connsiteX201" fmla="*/ 9298329 w 9626278"/>
              <a:gd name="connsiteY201" fmla="*/ 50160 h 706059"/>
              <a:gd name="connsiteX202" fmla="*/ 9333053 w 9626278"/>
              <a:gd name="connsiteY202" fmla="*/ 30869 h 706059"/>
              <a:gd name="connsiteX203" fmla="*/ 9344628 w 9626278"/>
              <a:gd name="connsiteY203" fmla="*/ 23152 h 706059"/>
              <a:gd name="connsiteX204" fmla="*/ 9433367 w 9626278"/>
              <a:gd name="connsiteY204" fmla="*/ 23152 h 706059"/>
              <a:gd name="connsiteX205" fmla="*/ 9460375 w 9626278"/>
              <a:gd name="connsiteY205" fmla="*/ 23152 h 706059"/>
              <a:gd name="connsiteX206" fmla="*/ 9479666 w 9626278"/>
              <a:gd name="connsiteY206" fmla="*/ 7719 h 706059"/>
              <a:gd name="connsiteX207" fmla="*/ 9518248 w 9626278"/>
              <a:gd name="connsiteY207" fmla="*/ 3861 h 706059"/>
              <a:gd name="connsiteX208" fmla="*/ 9626278 w 9626278"/>
              <a:gd name="connsiteY208"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15748 w 9626278"/>
              <a:gd name="connsiteY43" fmla="*/ 457324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20311 w 9626278"/>
              <a:gd name="connsiteY58" fmla="*/ 418741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68584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5015455 w 9626278"/>
              <a:gd name="connsiteY98" fmla="*/ 328193 h 706059"/>
              <a:gd name="connsiteX99" fmla="*/ 5050420 w 9626278"/>
              <a:gd name="connsiteY99" fmla="*/ 322969 h 706059"/>
              <a:gd name="connsiteX100" fmla="*/ 5112634 w 9626278"/>
              <a:gd name="connsiteY100" fmla="*/ 326827 h 706059"/>
              <a:gd name="connsiteX101" fmla="*/ 5170025 w 9626278"/>
              <a:gd name="connsiteY101" fmla="*/ 324094 h 706059"/>
              <a:gd name="connsiteX102" fmla="*/ 5255107 w 9626278"/>
              <a:gd name="connsiteY102" fmla="*/ 307536 h 706059"/>
              <a:gd name="connsiteX103" fmla="*/ 5285772 w 9626278"/>
              <a:gd name="connsiteY103" fmla="*/ 312519 h 706059"/>
              <a:gd name="connsiteX104" fmla="*/ 5316638 w 9626278"/>
              <a:gd name="connsiteY104" fmla="*/ 310028 h 706059"/>
              <a:gd name="connsiteX105" fmla="*/ 5347504 w 9626278"/>
              <a:gd name="connsiteY105" fmla="*/ 308661 h 706059"/>
              <a:gd name="connsiteX106" fmla="*/ 5381303 w 9626278"/>
              <a:gd name="connsiteY106" fmla="*/ 297770 h 706059"/>
              <a:gd name="connsiteX107" fmla="*/ 5465059 w 9626278"/>
              <a:gd name="connsiteY107" fmla="*/ 169765 h 706059"/>
              <a:gd name="connsiteX108" fmla="*/ 5424668 w 9626278"/>
              <a:gd name="connsiteY108" fmla="*/ 297087 h 706059"/>
              <a:gd name="connsiteX109" fmla="*/ 5461884 w 9626278"/>
              <a:gd name="connsiteY109" fmla="*/ 290415 h 706059"/>
              <a:gd name="connsiteX110" fmla="*/ 5513407 w 9626278"/>
              <a:gd name="connsiteY110" fmla="*/ 289370 h 706059"/>
              <a:gd name="connsiteX111" fmla="*/ 5540415 w 9626278"/>
              <a:gd name="connsiteY111" fmla="*/ 293228 h 706059"/>
              <a:gd name="connsiteX112" fmla="*/ 5578997 w 9626278"/>
              <a:gd name="connsiteY112" fmla="*/ 289370 h 706059"/>
              <a:gd name="connsiteX113" fmla="*/ 5606005 w 9626278"/>
              <a:gd name="connsiteY113" fmla="*/ 285512 h 706059"/>
              <a:gd name="connsiteX114" fmla="*/ 5640729 w 9626278"/>
              <a:gd name="connsiteY114" fmla="*/ 281654 h 706059"/>
              <a:gd name="connsiteX115" fmla="*/ 5721752 w 9626278"/>
              <a:gd name="connsiteY115" fmla="*/ 285512 h 706059"/>
              <a:gd name="connsiteX116" fmla="*/ 5733326 w 9626278"/>
              <a:gd name="connsiteY116" fmla="*/ 266221 h 706059"/>
              <a:gd name="connsiteX117" fmla="*/ 5748759 w 9626278"/>
              <a:gd name="connsiteY117" fmla="*/ 262362 h 706059"/>
              <a:gd name="connsiteX118" fmla="*/ 5795058 w 9626278"/>
              <a:gd name="connsiteY118" fmla="*/ 266221 h 706059"/>
              <a:gd name="connsiteX119" fmla="*/ 5841357 w 9626278"/>
              <a:gd name="connsiteY119" fmla="*/ 266221 h 706059"/>
              <a:gd name="connsiteX120" fmla="*/ 5922380 w 9626278"/>
              <a:gd name="connsiteY120" fmla="*/ 273937 h 706059"/>
              <a:gd name="connsiteX121" fmla="*/ 5937812 w 9626278"/>
              <a:gd name="connsiteY121" fmla="*/ 277795 h 706059"/>
              <a:gd name="connsiteX122" fmla="*/ 5984111 w 9626278"/>
              <a:gd name="connsiteY122" fmla="*/ 273937 h 706059"/>
              <a:gd name="connsiteX123" fmla="*/ 6007261 w 9626278"/>
              <a:gd name="connsiteY123" fmla="*/ 266221 h 706059"/>
              <a:gd name="connsiteX124" fmla="*/ 6022693 w 9626278"/>
              <a:gd name="connsiteY124" fmla="*/ 262362 h 706059"/>
              <a:gd name="connsiteX125" fmla="*/ 6034268 w 9626278"/>
              <a:gd name="connsiteY125" fmla="*/ 258504 h 706059"/>
              <a:gd name="connsiteX126" fmla="*/ 6177023 w 9626278"/>
              <a:gd name="connsiteY126" fmla="*/ 254646 h 706059"/>
              <a:gd name="connsiteX127" fmla="*/ 6211747 w 9626278"/>
              <a:gd name="connsiteY127" fmla="*/ 250788 h 706059"/>
              <a:gd name="connsiteX128" fmla="*/ 6234896 w 9626278"/>
              <a:gd name="connsiteY128" fmla="*/ 243071 h 706059"/>
              <a:gd name="connsiteX129" fmla="*/ 6265762 w 9626278"/>
              <a:gd name="connsiteY129" fmla="*/ 235355 h 706059"/>
              <a:gd name="connsiteX130" fmla="*/ 6288911 w 9626278"/>
              <a:gd name="connsiteY130" fmla="*/ 239213 h 706059"/>
              <a:gd name="connsiteX131" fmla="*/ 6300486 w 9626278"/>
              <a:gd name="connsiteY131" fmla="*/ 243071 h 706059"/>
              <a:gd name="connsiteX132" fmla="*/ 6323635 w 9626278"/>
              <a:gd name="connsiteY132" fmla="*/ 246930 h 706059"/>
              <a:gd name="connsiteX133" fmla="*/ 6393083 w 9626278"/>
              <a:gd name="connsiteY133" fmla="*/ 243071 h 706059"/>
              <a:gd name="connsiteX134" fmla="*/ 6420091 w 9626278"/>
              <a:gd name="connsiteY134" fmla="*/ 246930 h 706059"/>
              <a:gd name="connsiteX135" fmla="*/ 6466390 w 9626278"/>
              <a:gd name="connsiteY135" fmla="*/ 250788 h 706059"/>
              <a:gd name="connsiteX136" fmla="*/ 6508830 w 9626278"/>
              <a:gd name="connsiteY136" fmla="*/ 246930 h 706059"/>
              <a:gd name="connsiteX137" fmla="*/ 6470248 w 9626278"/>
              <a:gd name="connsiteY137" fmla="*/ 243071 h 706059"/>
              <a:gd name="connsiteX138" fmla="*/ 6443240 w 9626278"/>
              <a:gd name="connsiteY138" fmla="*/ 239213 h 706059"/>
              <a:gd name="connsiteX139" fmla="*/ 6477964 w 9626278"/>
              <a:gd name="connsiteY139" fmla="*/ 239213 h 706059"/>
              <a:gd name="connsiteX140" fmla="*/ 6512688 w 9626278"/>
              <a:gd name="connsiteY140" fmla="*/ 235355 h 706059"/>
              <a:gd name="connsiteX141" fmla="*/ 6574420 w 9626278"/>
              <a:gd name="connsiteY141" fmla="*/ 239213 h 706059"/>
              <a:gd name="connsiteX142" fmla="*/ 6605286 w 9626278"/>
              <a:gd name="connsiteY142" fmla="*/ 243071 h 706059"/>
              <a:gd name="connsiteX143" fmla="*/ 6647726 w 9626278"/>
              <a:gd name="connsiteY143" fmla="*/ 239213 h 706059"/>
              <a:gd name="connsiteX144" fmla="*/ 6736466 w 9626278"/>
              <a:gd name="connsiteY144" fmla="*/ 235355 h 706059"/>
              <a:gd name="connsiteX145" fmla="*/ 6748040 w 9626278"/>
              <a:gd name="connsiteY145" fmla="*/ 231497 h 706059"/>
              <a:gd name="connsiteX146" fmla="*/ 6763473 w 9626278"/>
              <a:gd name="connsiteY146" fmla="*/ 223780 h 706059"/>
              <a:gd name="connsiteX147" fmla="*/ 6825205 w 9626278"/>
              <a:gd name="connsiteY147" fmla="*/ 219922 h 706059"/>
              <a:gd name="connsiteX148" fmla="*/ 6859929 w 9626278"/>
              <a:gd name="connsiteY148" fmla="*/ 212206 h 706059"/>
              <a:gd name="connsiteX149" fmla="*/ 6883078 w 9626278"/>
              <a:gd name="connsiteY149" fmla="*/ 204489 h 706059"/>
              <a:gd name="connsiteX150" fmla="*/ 7002683 w 9626278"/>
              <a:gd name="connsiteY150" fmla="*/ 204489 h 706059"/>
              <a:gd name="connsiteX151" fmla="*/ 7014258 w 9626278"/>
              <a:gd name="connsiteY151" fmla="*/ 196773 h 706059"/>
              <a:gd name="connsiteX152" fmla="*/ 7041266 w 9626278"/>
              <a:gd name="connsiteY152" fmla="*/ 185198 h 706059"/>
              <a:gd name="connsiteX153" fmla="*/ 7126147 w 9626278"/>
              <a:gd name="connsiteY153" fmla="*/ 181340 h 706059"/>
              <a:gd name="connsiteX154" fmla="*/ 7168587 w 9626278"/>
              <a:gd name="connsiteY154" fmla="*/ 169765 h 706059"/>
              <a:gd name="connsiteX155" fmla="*/ 7184020 w 9626278"/>
              <a:gd name="connsiteY155" fmla="*/ 165907 h 706059"/>
              <a:gd name="connsiteX156" fmla="*/ 7218744 w 9626278"/>
              <a:gd name="connsiteY156" fmla="*/ 162049 h 706059"/>
              <a:gd name="connsiteX157" fmla="*/ 7230319 w 9626278"/>
              <a:gd name="connsiteY157" fmla="*/ 158190 h 706059"/>
              <a:gd name="connsiteX158" fmla="*/ 7241893 w 9626278"/>
              <a:gd name="connsiteY158" fmla="*/ 150474 h 706059"/>
              <a:gd name="connsiteX159" fmla="*/ 7322916 w 9626278"/>
              <a:gd name="connsiteY159" fmla="*/ 142757 h 706059"/>
              <a:gd name="connsiteX160" fmla="*/ 7403939 w 9626278"/>
              <a:gd name="connsiteY160" fmla="*/ 146616 h 706059"/>
              <a:gd name="connsiteX161" fmla="*/ 7596850 w 9626278"/>
              <a:gd name="connsiteY161" fmla="*/ 154332 h 706059"/>
              <a:gd name="connsiteX162" fmla="*/ 7643149 w 9626278"/>
              <a:gd name="connsiteY162" fmla="*/ 150474 h 706059"/>
              <a:gd name="connsiteX163" fmla="*/ 7658582 w 9626278"/>
              <a:gd name="connsiteY163" fmla="*/ 146616 h 706059"/>
              <a:gd name="connsiteX164" fmla="*/ 7666299 w 9626278"/>
              <a:gd name="connsiteY164" fmla="*/ 138899 h 706059"/>
              <a:gd name="connsiteX165" fmla="*/ 7674015 w 9626278"/>
              <a:gd name="connsiteY165" fmla="*/ 111892 h 706059"/>
              <a:gd name="connsiteX166" fmla="*/ 7689448 w 9626278"/>
              <a:gd name="connsiteY166" fmla="*/ 92600 h 706059"/>
              <a:gd name="connsiteX167" fmla="*/ 7697164 w 9626278"/>
              <a:gd name="connsiteY167" fmla="*/ 119608 h 706059"/>
              <a:gd name="connsiteX168" fmla="*/ 7693306 w 9626278"/>
              <a:gd name="connsiteY168" fmla="*/ 135041 h 706059"/>
              <a:gd name="connsiteX169" fmla="*/ 7697164 w 9626278"/>
              <a:gd name="connsiteY169" fmla="*/ 146616 h 706059"/>
              <a:gd name="connsiteX170" fmla="*/ 7708739 w 9626278"/>
              <a:gd name="connsiteY170" fmla="*/ 154332 h 706059"/>
              <a:gd name="connsiteX171" fmla="*/ 7735747 w 9626278"/>
              <a:gd name="connsiteY171" fmla="*/ 146616 h 706059"/>
              <a:gd name="connsiteX172" fmla="*/ 7743463 w 9626278"/>
              <a:gd name="connsiteY172" fmla="*/ 138899 h 706059"/>
              <a:gd name="connsiteX173" fmla="*/ 7735747 w 9626278"/>
              <a:gd name="connsiteY173" fmla="*/ 127324 h 706059"/>
              <a:gd name="connsiteX174" fmla="*/ 7812911 w 9626278"/>
              <a:gd name="connsiteY174" fmla="*/ 131183 h 706059"/>
              <a:gd name="connsiteX175" fmla="*/ 7882359 w 9626278"/>
              <a:gd name="connsiteY175" fmla="*/ 127324 h 706059"/>
              <a:gd name="connsiteX176" fmla="*/ 7890076 w 9626278"/>
              <a:gd name="connsiteY176" fmla="*/ 119608 h 706059"/>
              <a:gd name="connsiteX177" fmla="*/ 7959524 w 9626278"/>
              <a:gd name="connsiteY177" fmla="*/ 123466 h 706059"/>
              <a:gd name="connsiteX178" fmla="*/ 7963382 w 9626278"/>
              <a:gd name="connsiteY178" fmla="*/ 108033 h 706059"/>
              <a:gd name="connsiteX179" fmla="*/ 8013539 w 9626278"/>
              <a:gd name="connsiteY179" fmla="*/ 111892 h 706059"/>
              <a:gd name="connsiteX180" fmla="*/ 8028972 w 9626278"/>
              <a:gd name="connsiteY180" fmla="*/ 108033 h 706059"/>
              <a:gd name="connsiteX181" fmla="*/ 8063696 w 9626278"/>
              <a:gd name="connsiteY181" fmla="*/ 100317 h 706059"/>
              <a:gd name="connsiteX182" fmla="*/ 8079129 w 9626278"/>
              <a:gd name="connsiteY182" fmla="*/ 104175 h 706059"/>
              <a:gd name="connsiteX183" fmla="*/ 8090704 w 9626278"/>
              <a:gd name="connsiteY183" fmla="*/ 108033 h 706059"/>
              <a:gd name="connsiteX184" fmla="*/ 8144719 w 9626278"/>
              <a:gd name="connsiteY184" fmla="*/ 104175 h 706059"/>
              <a:gd name="connsiteX185" fmla="*/ 8221883 w 9626278"/>
              <a:gd name="connsiteY185" fmla="*/ 96459 h 706059"/>
              <a:gd name="connsiteX186" fmla="*/ 8248891 w 9626278"/>
              <a:gd name="connsiteY186" fmla="*/ 92600 h 706059"/>
              <a:gd name="connsiteX187" fmla="*/ 8310623 w 9626278"/>
              <a:gd name="connsiteY187" fmla="*/ 96459 h 706059"/>
              <a:gd name="connsiteX188" fmla="*/ 8322197 w 9626278"/>
              <a:gd name="connsiteY188" fmla="*/ 100317 h 706059"/>
              <a:gd name="connsiteX189" fmla="*/ 8345347 w 9626278"/>
              <a:gd name="connsiteY189" fmla="*/ 92600 h 706059"/>
              <a:gd name="connsiteX190" fmla="*/ 8360780 w 9626278"/>
              <a:gd name="connsiteY190" fmla="*/ 88742 h 706059"/>
              <a:gd name="connsiteX191" fmla="*/ 8457235 w 9626278"/>
              <a:gd name="connsiteY191" fmla="*/ 81026 h 706059"/>
              <a:gd name="connsiteX192" fmla="*/ 8484243 w 9626278"/>
              <a:gd name="connsiteY192" fmla="*/ 81026 h 706059"/>
              <a:gd name="connsiteX193" fmla="*/ 8561407 w 9626278"/>
              <a:gd name="connsiteY193" fmla="*/ 77168 h 706059"/>
              <a:gd name="connsiteX194" fmla="*/ 8626997 w 9626278"/>
              <a:gd name="connsiteY194" fmla="*/ 65593 h 706059"/>
              <a:gd name="connsiteX195" fmla="*/ 8673296 w 9626278"/>
              <a:gd name="connsiteY195" fmla="*/ 57876 h 706059"/>
              <a:gd name="connsiteX196" fmla="*/ 8831483 w 9626278"/>
              <a:gd name="connsiteY196" fmla="*/ 54018 h 706059"/>
              <a:gd name="connsiteX197" fmla="*/ 8954947 w 9626278"/>
              <a:gd name="connsiteY197" fmla="*/ 57876 h 706059"/>
              <a:gd name="connsiteX198" fmla="*/ 9070693 w 9626278"/>
              <a:gd name="connsiteY198" fmla="*/ 50160 h 706059"/>
              <a:gd name="connsiteX199" fmla="*/ 9205731 w 9626278"/>
              <a:gd name="connsiteY199" fmla="*/ 54018 h 706059"/>
              <a:gd name="connsiteX200" fmla="*/ 9232739 w 9626278"/>
              <a:gd name="connsiteY200" fmla="*/ 57876 h 706059"/>
              <a:gd name="connsiteX201" fmla="*/ 9298329 w 9626278"/>
              <a:gd name="connsiteY201" fmla="*/ 50160 h 706059"/>
              <a:gd name="connsiteX202" fmla="*/ 9333053 w 9626278"/>
              <a:gd name="connsiteY202" fmla="*/ 30869 h 706059"/>
              <a:gd name="connsiteX203" fmla="*/ 9344628 w 9626278"/>
              <a:gd name="connsiteY203" fmla="*/ 23152 h 706059"/>
              <a:gd name="connsiteX204" fmla="*/ 9433367 w 9626278"/>
              <a:gd name="connsiteY204" fmla="*/ 23152 h 706059"/>
              <a:gd name="connsiteX205" fmla="*/ 9460375 w 9626278"/>
              <a:gd name="connsiteY205" fmla="*/ 23152 h 706059"/>
              <a:gd name="connsiteX206" fmla="*/ 9479666 w 9626278"/>
              <a:gd name="connsiteY206" fmla="*/ 7719 h 706059"/>
              <a:gd name="connsiteX207" fmla="*/ 9518248 w 9626278"/>
              <a:gd name="connsiteY207" fmla="*/ 3861 h 706059"/>
              <a:gd name="connsiteX208" fmla="*/ 9626278 w 9626278"/>
              <a:gd name="connsiteY208"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15748 w 9626278"/>
              <a:gd name="connsiteY43" fmla="*/ 457324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20311 w 9626278"/>
              <a:gd name="connsiteY58" fmla="*/ 418741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68584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5015455 w 9626278"/>
              <a:gd name="connsiteY98" fmla="*/ 328193 h 706059"/>
              <a:gd name="connsiteX99" fmla="*/ 5050420 w 9626278"/>
              <a:gd name="connsiteY99" fmla="*/ 322969 h 706059"/>
              <a:gd name="connsiteX100" fmla="*/ 5112634 w 9626278"/>
              <a:gd name="connsiteY100" fmla="*/ 326827 h 706059"/>
              <a:gd name="connsiteX101" fmla="*/ 5170025 w 9626278"/>
              <a:gd name="connsiteY101" fmla="*/ 324094 h 706059"/>
              <a:gd name="connsiteX102" fmla="*/ 5255107 w 9626278"/>
              <a:gd name="connsiteY102" fmla="*/ 307536 h 706059"/>
              <a:gd name="connsiteX103" fmla="*/ 5285772 w 9626278"/>
              <a:gd name="connsiteY103" fmla="*/ 312519 h 706059"/>
              <a:gd name="connsiteX104" fmla="*/ 5316638 w 9626278"/>
              <a:gd name="connsiteY104" fmla="*/ 310028 h 706059"/>
              <a:gd name="connsiteX105" fmla="*/ 5347504 w 9626278"/>
              <a:gd name="connsiteY105" fmla="*/ 308661 h 706059"/>
              <a:gd name="connsiteX106" fmla="*/ 5381303 w 9626278"/>
              <a:gd name="connsiteY106" fmla="*/ 297770 h 706059"/>
              <a:gd name="connsiteX107" fmla="*/ 5424668 w 9626278"/>
              <a:gd name="connsiteY107" fmla="*/ 297087 h 706059"/>
              <a:gd name="connsiteX108" fmla="*/ 5461884 w 9626278"/>
              <a:gd name="connsiteY108" fmla="*/ 290415 h 706059"/>
              <a:gd name="connsiteX109" fmla="*/ 5513407 w 9626278"/>
              <a:gd name="connsiteY109" fmla="*/ 289370 h 706059"/>
              <a:gd name="connsiteX110" fmla="*/ 5540415 w 9626278"/>
              <a:gd name="connsiteY110" fmla="*/ 293228 h 706059"/>
              <a:gd name="connsiteX111" fmla="*/ 5578997 w 9626278"/>
              <a:gd name="connsiteY111" fmla="*/ 289370 h 706059"/>
              <a:gd name="connsiteX112" fmla="*/ 5606005 w 9626278"/>
              <a:gd name="connsiteY112" fmla="*/ 285512 h 706059"/>
              <a:gd name="connsiteX113" fmla="*/ 5640729 w 9626278"/>
              <a:gd name="connsiteY113" fmla="*/ 281654 h 706059"/>
              <a:gd name="connsiteX114" fmla="*/ 5721752 w 9626278"/>
              <a:gd name="connsiteY114" fmla="*/ 285512 h 706059"/>
              <a:gd name="connsiteX115" fmla="*/ 5733326 w 9626278"/>
              <a:gd name="connsiteY115" fmla="*/ 266221 h 706059"/>
              <a:gd name="connsiteX116" fmla="*/ 5748759 w 9626278"/>
              <a:gd name="connsiteY116" fmla="*/ 262362 h 706059"/>
              <a:gd name="connsiteX117" fmla="*/ 5795058 w 9626278"/>
              <a:gd name="connsiteY117" fmla="*/ 266221 h 706059"/>
              <a:gd name="connsiteX118" fmla="*/ 5841357 w 9626278"/>
              <a:gd name="connsiteY118" fmla="*/ 266221 h 706059"/>
              <a:gd name="connsiteX119" fmla="*/ 5922380 w 9626278"/>
              <a:gd name="connsiteY119" fmla="*/ 273937 h 706059"/>
              <a:gd name="connsiteX120" fmla="*/ 5937812 w 9626278"/>
              <a:gd name="connsiteY120" fmla="*/ 277795 h 706059"/>
              <a:gd name="connsiteX121" fmla="*/ 5984111 w 9626278"/>
              <a:gd name="connsiteY121" fmla="*/ 273937 h 706059"/>
              <a:gd name="connsiteX122" fmla="*/ 6007261 w 9626278"/>
              <a:gd name="connsiteY122" fmla="*/ 266221 h 706059"/>
              <a:gd name="connsiteX123" fmla="*/ 6022693 w 9626278"/>
              <a:gd name="connsiteY123" fmla="*/ 262362 h 706059"/>
              <a:gd name="connsiteX124" fmla="*/ 6034268 w 9626278"/>
              <a:gd name="connsiteY124" fmla="*/ 258504 h 706059"/>
              <a:gd name="connsiteX125" fmla="*/ 6177023 w 9626278"/>
              <a:gd name="connsiteY125" fmla="*/ 254646 h 706059"/>
              <a:gd name="connsiteX126" fmla="*/ 6211747 w 9626278"/>
              <a:gd name="connsiteY126" fmla="*/ 250788 h 706059"/>
              <a:gd name="connsiteX127" fmla="*/ 6234896 w 9626278"/>
              <a:gd name="connsiteY127" fmla="*/ 243071 h 706059"/>
              <a:gd name="connsiteX128" fmla="*/ 6265762 w 9626278"/>
              <a:gd name="connsiteY128" fmla="*/ 235355 h 706059"/>
              <a:gd name="connsiteX129" fmla="*/ 6288911 w 9626278"/>
              <a:gd name="connsiteY129" fmla="*/ 239213 h 706059"/>
              <a:gd name="connsiteX130" fmla="*/ 6300486 w 9626278"/>
              <a:gd name="connsiteY130" fmla="*/ 243071 h 706059"/>
              <a:gd name="connsiteX131" fmla="*/ 6323635 w 9626278"/>
              <a:gd name="connsiteY131" fmla="*/ 246930 h 706059"/>
              <a:gd name="connsiteX132" fmla="*/ 6393083 w 9626278"/>
              <a:gd name="connsiteY132" fmla="*/ 243071 h 706059"/>
              <a:gd name="connsiteX133" fmla="*/ 6420091 w 9626278"/>
              <a:gd name="connsiteY133" fmla="*/ 246930 h 706059"/>
              <a:gd name="connsiteX134" fmla="*/ 6466390 w 9626278"/>
              <a:gd name="connsiteY134" fmla="*/ 250788 h 706059"/>
              <a:gd name="connsiteX135" fmla="*/ 6508830 w 9626278"/>
              <a:gd name="connsiteY135" fmla="*/ 246930 h 706059"/>
              <a:gd name="connsiteX136" fmla="*/ 6470248 w 9626278"/>
              <a:gd name="connsiteY136" fmla="*/ 243071 h 706059"/>
              <a:gd name="connsiteX137" fmla="*/ 6443240 w 9626278"/>
              <a:gd name="connsiteY137" fmla="*/ 239213 h 706059"/>
              <a:gd name="connsiteX138" fmla="*/ 6477964 w 9626278"/>
              <a:gd name="connsiteY138" fmla="*/ 239213 h 706059"/>
              <a:gd name="connsiteX139" fmla="*/ 6512688 w 9626278"/>
              <a:gd name="connsiteY139" fmla="*/ 235355 h 706059"/>
              <a:gd name="connsiteX140" fmla="*/ 6574420 w 9626278"/>
              <a:gd name="connsiteY140" fmla="*/ 239213 h 706059"/>
              <a:gd name="connsiteX141" fmla="*/ 6605286 w 9626278"/>
              <a:gd name="connsiteY141" fmla="*/ 243071 h 706059"/>
              <a:gd name="connsiteX142" fmla="*/ 6647726 w 9626278"/>
              <a:gd name="connsiteY142" fmla="*/ 239213 h 706059"/>
              <a:gd name="connsiteX143" fmla="*/ 6736466 w 9626278"/>
              <a:gd name="connsiteY143" fmla="*/ 235355 h 706059"/>
              <a:gd name="connsiteX144" fmla="*/ 6748040 w 9626278"/>
              <a:gd name="connsiteY144" fmla="*/ 231497 h 706059"/>
              <a:gd name="connsiteX145" fmla="*/ 6763473 w 9626278"/>
              <a:gd name="connsiteY145" fmla="*/ 223780 h 706059"/>
              <a:gd name="connsiteX146" fmla="*/ 6825205 w 9626278"/>
              <a:gd name="connsiteY146" fmla="*/ 219922 h 706059"/>
              <a:gd name="connsiteX147" fmla="*/ 6859929 w 9626278"/>
              <a:gd name="connsiteY147" fmla="*/ 212206 h 706059"/>
              <a:gd name="connsiteX148" fmla="*/ 6883078 w 9626278"/>
              <a:gd name="connsiteY148" fmla="*/ 204489 h 706059"/>
              <a:gd name="connsiteX149" fmla="*/ 7002683 w 9626278"/>
              <a:gd name="connsiteY149" fmla="*/ 204489 h 706059"/>
              <a:gd name="connsiteX150" fmla="*/ 7014258 w 9626278"/>
              <a:gd name="connsiteY150" fmla="*/ 196773 h 706059"/>
              <a:gd name="connsiteX151" fmla="*/ 7041266 w 9626278"/>
              <a:gd name="connsiteY151" fmla="*/ 185198 h 706059"/>
              <a:gd name="connsiteX152" fmla="*/ 7126147 w 9626278"/>
              <a:gd name="connsiteY152" fmla="*/ 181340 h 706059"/>
              <a:gd name="connsiteX153" fmla="*/ 7168587 w 9626278"/>
              <a:gd name="connsiteY153" fmla="*/ 169765 h 706059"/>
              <a:gd name="connsiteX154" fmla="*/ 7184020 w 9626278"/>
              <a:gd name="connsiteY154" fmla="*/ 165907 h 706059"/>
              <a:gd name="connsiteX155" fmla="*/ 7218744 w 9626278"/>
              <a:gd name="connsiteY155" fmla="*/ 162049 h 706059"/>
              <a:gd name="connsiteX156" fmla="*/ 7230319 w 9626278"/>
              <a:gd name="connsiteY156" fmla="*/ 158190 h 706059"/>
              <a:gd name="connsiteX157" fmla="*/ 7241893 w 9626278"/>
              <a:gd name="connsiteY157" fmla="*/ 150474 h 706059"/>
              <a:gd name="connsiteX158" fmla="*/ 7322916 w 9626278"/>
              <a:gd name="connsiteY158" fmla="*/ 142757 h 706059"/>
              <a:gd name="connsiteX159" fmla="*/ 7403939 w 9626278"/>
              <a:gd name="connsiteY159" fmla="*/ 146616 h 706059"/>
              <a:gd name="connsiteX160" fmla="*/ 7596850 w 9626278"/>
              <a:gd name="connsiteY160" fmla="*/ 154332 h 706059"/>
              <a:gd name="connsiteX161" fmla="*/ 7643149 w 9626278"/>
              <a:gd name="connsiteY161" fmla="*/ 150474 h 706059"/>
              <a:gd name="connsiteX162" fmla="*/ 7658582 w 9626278"/>
              <a:gd name="connsiteY162" fmla="*/ 146616 h 706059"/>
              <a:gd name="connsiteX163" fmla="*/ 7666299 w 9626278"/>
              <a:gd name="connsiteY163" fmla="*/ 138899 h 706059"/>
              <a:gd name="connsiteX164" fmla="*/ 7674015 w 9626278"/>
              <a:gd name="connsiteY164" fmla="*/ 111892 h 706059"/>
              <a:gd name="connsiteX165" fmla="*/ 7689448 w 9626278"/>
              <a:gd name="connsiteY165" fmla="*/ 92600 h 706059"/>
              <a:gd name="connsiteX166" fmla="*/ 7697164 w 9626278"/>
              <a:gd name="connsiteY166" fmla="*/ 119608 h 706059"/>
              <a:gd name="connsiteX167" fmla="*/ 7693306 w 9626278"/>
              <a:gd name="connsiteY167" fmla="*/ 135041 h 706059"/>
              <a:gd name="connsiteX168" fmla="*/ 7697164 w 9626278"/>
              <a:gd name="connsiteY168" fmla="*/ 146616 h 706059"/>
              <a:gd name="connsiteX169" fmla="*/ 7708739 w 9626278"/>
              <a:gd name="connsiteY169" fmla="*/ 154332 h 706059"/>
              <a:gd name="connsiteX170" fmla="*/ 7735747 w 9626278"/>
              <a:gd name="connsiteY170" fmla="*/ 146616 h 706059"/>
              <a:gd name="connsiteX171" fmla="*/ 7743463 w 9626278"/>
              <a:gd name="connsiteY171" fmla="*/ 138899 h 706059"/>
              <a:gd name="connsiteX172" fmla="*/ 7735747 w 9626278"/>
              <a:gd name="connsiteY172" fmla="*/ 127324 h 706059"/>
              <a:gd name="connsiteX173" fmla="*/ 7812911 w 9626278"/>
              <a:gd name="connsiteY173" fmla="*/ 131183 h 706059"/>
              <a:gd name="connsiteX174" fmla="*/ 7882359 w 9626278"/>
              <a:gd name="connsiteY174" fmla="*/ 127324 h 706059"/>
              <a:gd name="connsiteX175" fmla="*/ 7890076 w 9626278"/>
              <a:gd name="connsiteY175" fmla="*/ 119608 h 706059"/>
              <a:gd name="connsiteX176" fmla="*/ 7959524 w 9626278"/>
              <a:gd name="connsiteY176" fmla="*/ 123466 h 706059"/>
              <a:gd name="connsiteX177" fmla="*/ 7963382 w 9626278"/>
              <a:gd name="connsiteY177" fmla="*/ 108033 h 706059"/>
              <a:gd name="connsiteX178" fmla="*/ 8013539 w 9626278"/>
              <a:gd name="connsiteY178" fmla="*/ 111892 h 706059"/>
              <a:gd name="connsiteX179" fmla="*/ 8028972 w 9626278"/>
              <a:gd name="connsiteY179" fmla="*/ 108033 h 706059"/>
              <a:gd name="connsiteX180" fmla="*/ 8063696 w 9626278"/>
              <a:gd name="connsiteY180" fmla="*/ 100317 h 706059"/>
              <a:gd name="connsiteX181" fmla="*/ 8079129 w 9626278"/>
              <a:gd name="connsiteY181" fmla="*/ 104175 h 706059"/>
              <a:gd name="connsiteX182" fmla="*/ 8090704 w 9626278"/>
              <a:gd name="connsiteY182" fmla="*/ 108033 h 706059"/>
              <a:gd name="connsiteX183" fmla="*/ 8144719 w 9626278"/>
              <a:gd name="connsiteY183" fmla="*/ 104175 h 706059"/>
              <a:gd name="connsiteX184" fmla="*/ 8221883 w 9626278"/>
              <a:gd name="connsiteY184" fmla="*/ 96459 h 706059"/>
              <a:gd name="connsiteX185" fmla="*/ 8248891 w 9626278"/>
              <a:gd name="connsiteY185" fmla="*/ 92600 h 706059"/>
              <a:gd name="connsiteX186" fmla="*/ 8310623 w 9626278"/>
              <a:gd name="connsiteY186" fmla="*/ 96459 h 706059"/>
              <a:gd name="connsiteX187" fmla="*/ 8322197 w 9626278"/>
              <a:gd name="connsiteY187" fmla="*/ 100317 h 706059"/>
              <a:gd name="connsiteX188" fmla="*/ 8345347 w 9626278"/>
              <a:gd name="connsiteY188" fmla="*/ 92600 h 706059"/>
              <a:gd name="connsiteX189" fmla="*/ 8360780 w 9626278"/>
              <a:gd name="connsiteY189" fmla="*/ 88742 h 706059"/>
              <a:gd name="connsiteX190" fmla="*/ 8457235 w 9626278"/>
              <a:gd name="connsiteY190" fmla="*/ 81026 h 706059"/>
              <a:gd name="connsiteX191" fmla="*/ 8484243 w 9626278"/>
              <a:gd name="connsiteY191" fmla="*/ 81026 h 706059"/>
              <a:gd name="connsiteX192" fmla="*/ 8561407 w 9626278"/>
              <a:gd name="connsiteY192" fmla="*/ 77168 h 706059"/>
              <a:gd name="connsiteX193" fmla="*/ 8626997 w 9626278"/>
              <a:gd name="connsiteY193" fmla="*/ 65593 h 706059"/>
              <a:gd name="connsiteX194" fmla="*/ 8673296 w 9626278"/>
              <a:gd name="connsiteY194" fmla="*/ 57876 h 706059"/>
              <a:gd name="connsiteX195" fmla="*/ 8831483 w 9626278"/>
              <a:gd name="connsiteY195" fmla="*/ 54018 h 706059"/>
              <a:gd name="connsiteX196" fmla="*/ 8954947 w 9626278"/>
              <a:gd name="connsiteY196" fmla="*/ 57876 h 706059"/>
              <a:gd name="connsiteX197" fmla="*/ 9070693 w 9626278"/>
              <a:gd name="connsiteY197" fmla="*/ 50160 h 706059"/>
              <a:gd name="connsiteX198" fmla="*/ 9205731 w 9626278"/>
              <a:gd name="connsiteY198" fmla="*/ 54018 h 706059"/>
              <a:gd name="connsiteX199" fmla="*/ 9232739 w 9626278"/>
              <a:gd name="connsiteY199" fmla="*/ 57876 h 706059"/>
              <a:gd name="connsiteX200" fmla="*/ 9298329 w 9626278"/>
              <a:gd name="connsiteY200" fmla="*/ 50160 h 706059"/>
              <a:gd name="connsiteX201" fmla="*/ 9333053 w 9626278"/>
              <a:gd name="connsiteY201" fmla="*/ 30869 h 706059"/>
              <a:gd name="connsiteX202" fmla="*/ 9344628 w 9626278"/>
              <a:gd name="connsiteY202" fmla="*/ 23152 h 706059"/>
              <a:gd name="connsiteX203" fmla="*/ 9433367 w 9626278"/>
              <a:gd name="connsiteY203" fmla="*/ 23152 h 706059"/>
              <a:gd name="connsiteX204" fmla="*/ 9460375 w 9626278"/>
              <a:gd name="connsiteY204" fmla="*/ 23152 h 706059"/>
              <a:gd name="connsiteX205" fmla="*/ 9479666 w 9626278"/>
              <a:gd name="connsiteY205" fmla="*/ 7719 h 706059"/>
              <a:gd name="connsiteX206" fmla="*/ 9518248 w 9626278"/>
              <a:gd name="connsiteY206" fmla="*/ 3861 h 706059"/>
              <a:gd name="connsiteX207" fmla="*/ 9626278 w 9626278"/>
              <a:gd name="connsiteY207"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15748 w 9626278"/>
              <a:gd name="connsiteY43" fmla="*/ 457324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20311 w 9626278"/>
              <a:gd name="connsiteY58" fmla="*/ 418741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68584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5015455 w 9626278"/>
              <a:gd name="connsiteY98" fmla="*/ 328193 h 706059"/>
              <a:gd name="connsiteX99" fmla="*/ 5050420 w 9626278"/>
              <a:gd name="connsiteY99" fmla="*/ 322969 h 706059"/>
              <a:gd name="connsiteX100" fmla="*/ 5112634 w 9626278"/>
              <a:gd name="connsiteY100" fmla="*/ 326827 h 706059"/>
              <a:gd name="connsiteX101" fmla="*/ 5170025 w 9626278"/>
              <a:gd name="connsiteY101" fmla="*/ 324094 h 706059"/>
              <a:gd name="connsiteX102" fmla="*/ 5255107 w 9626278"/>
              <a:gd name="connsiteY102" fmla="*/ 307536 h 706059"/>
              <a:gd name="connsiteX103" fmla="*/ 5285772 w 9626278"/>
              <a:gd name="connsiteY103" fmla="*/ 312519 h 706059"/>
              <a:gd name="connsiteX104" fmla="*/ 5316638 w 9626278"/>
              <a:gd name="connsiteY104" fmla="*/ 310028 h 706059"/>
              <a:gd name="connsiteX105" fmla="*/ 5347504 w 9626278"/>
              <a:gd name="connsiteY105" fmla="*/ 308661 h 706059"/>
              <a:gd name="connsiteX106" fmla="*/ 5381303 w 9626278"/>
              <a:gd name="connsiteY106" fmla="*/ 297770 h 706059"/>
              <a:gd name="connsiteX107" fmla="*/ 5424668 w 9626278"/>
              <a:gd name="connsiteY107" fmla="*/ 297087 h 706059"/>
              <a:gd name="connsiteX108" fmla="*/ 5461884 w 9626278"/>
              <a:gd name="connsiteY108" fmla="*/ 290415 h 706059"/>
              <a:gd name="connsiteX109" fmla="*/ 5513407 w 9626278"/>
              <a:gd name="connsiteY109" fmla="*/ 289370 h 706059"/>
              <a:gd name="connsiteX110" fmla="*/ 5540415 w 9626278"/>
              <a:gd name="connsiteY110" fmla="*/ 293228 h 706059"/>
              <a:gd name="connsiteX111" fmla="*/ 5578997 w 9626278"/>
              <a:gd name="connsiteY111" fmla="*/ 289370 h 706059"/>
              <a:gd name="connsiteX112" fmla="*/ 5606005 w 9626278"/>
              <a:gd name="connsiteY112" fmla="*/ 285512 h 706059"/>
              <a:gd name="connsiteX113" fmla="*/ 5640729 w 9626278"/>
              <a:gd name="connsiteY113" fmla="*/ 281654 h 706059"/>
              <a:gd name="connsiteX114" fmla="*/ 5690002 w 9626278"/>
              <a:gd name="connsiteY114" fmla="*/ 275987 h 706059"/>
              <a:gd name="connsiteX115" fmla="*/ 5733326 w 9626278"/>
              <a:gd name="connsiteY115" fmla="*/ 266221 h 706059"/>
              <a:gd name="connsiteX116" fmla="*/ 5748759 w 9626278"/>
              <a:gd name="connsiteY116" fmla="*/ 262362 h 706059"/>
              <a:gd name="connsiteX117" fmla="*/ 5795058 w 9626278"/>
              <a:gd name="connsiteY117" fmla="*/ 266221 h 706059"/>
              <a:gd name="connsiteX118" fmla="*/ 5841357 w 9626278"/>
              <a:gd name="connsiteY118" fmla="*/ 266221 h 706059"/>
              <a:gd name="connsiteX119" fmla="*/ 5922380 w 9626278"/>
              <a:gd name="connsiteY119" fmla="*/ 273937 h 706059"/>
              <a:gd name="connsiteX120" fmla="*/ 5937812 w 9626278"/>
              <a:gd name="connsiteY120" fmla="*/ 277795 h 706059"/>
              <a:gd name="connsiteX121" fmla="*/ 5984111 w 9626278"/>
              <a:gd name="connsiteY121" fmla="*/ 273937 h 706059"/>
              <a:gd name="connsiteX122" fmla="*/ 6007261 w 9626278"/>
              <a:gd name="connsiteY122" fmla="*/ 266221 h 706059"/>
              <a:gd name="connsiteX123" fmla="*/ 6022693 w 9626278"/>
              <a:gd name="connsiteY123" fmla="*/ 262362 h 706059"/>
              <a:gd name="connsiteX124" fmla="*/ 6034268 w 9626278"/>
              <a:gd name="connsiteY124" fmla="*/ 258504 h 706059"/>
              <a:gd name="connsiteX125" fmla="*/ 6177023 w 9626278"/>
              <a:gd name="connsiteY125" fmla="*/ 254646 h 706059"/>
              <a:gd name="connsiteX126" fmla="*/ 6211747 w 9626278"/>
              <a:gd name="connsiteY126" fmla="*/ 250788 h 706059"/>
              <a:gd name="connsiteX127" fmla="*/ 6234896 w 9626278"/>
              <a:gd name="connsiteY127" fmla="*/ 243071 h 706059"/>
              <a:gd name="connsiteX128" fmla="*/ 6265762 w 9626278"/>
              <a:gd name="connsiteY128" fmla="*/ 235355 h 706059"/>
              <a:gd name="connsiteX129" fmla="*/ 6288911 w 9626278"/>
              <a:gd name="connsiteY129" fmla="*/ 239213 h 706059"/>
              <a:gd name="connsiteX130" fmla="*/ 6300486 w 9626278"/>
              <a:gd name="connsiteY130" fmla="*/ 243071 h 706059"/>
              <a:gd name="connsiteX131" fmla="*/ 6323635 w 9626278"/>
              <a:gd name="connsiteY131" fmla="*/ 246930 h 706059"/>
              <a:gd name="connsiteX132" fmla="*/ 6393083 w 9626278"/>
              <a:gd name="connsiteY132" fmla="*/ 243071 h 706059"/>
              <a:gd name="connsiteX133" fmla="*/ 6420091 w 9626278"/>
              <a:gd name="connsiteY133" fmla="*/ 246930 h 706059"/>
              <a:gd name="connsiteX134" fmla="*/ 6466390 w 9626278"/>
              <a:gd name="connsiteY134" fmla="*/ 250788 h 706059"/>
              <a:gd name="connsiteX135" fmla="*/ 6508830 w 9626278"/>
              <a:gd name="connsiteY135" fmla="*/ 246930 h 706059"/>
              <a:gd name="connsiteX136" fmla="*/ 6470248 w 9626278"/>
              <a:gd name="connsiteY136" fmla="*/ 243071 h 706059"/>
              <a:gd name="connsiteX137" fmla="*/ 6443240 w 9626278"/>
              <a:gd name="connsiteY137" fmla="*/ 239213 h 706059"/>
              <a:gd name="connsiteX138" fmla="*/ 6477964 w 9626278"/>
              <a:gd name="connsiteY138" fmla="*/ 239213 h 706059"/>
              <a:gd name="connsiteX139" fmla="*/ 6512688 w 9626278"/>
              <a:gd name="connsiteY139" fmla="*/ 235355 h 706059"/>
              <a:gd name="connsiteX140" fmla="*/ 6574420 w 9626278"/>
              <a:gd name="connsiteY140" fmla="*/ 239213 h 706059"/>
              <a:gd name="connsiteX141" fmla="*/ 6605286 w 9626278"/>
              <a:gd name="connsiteY141" fmla="*/ 243071 h 706059"/>
              <a:gd name="connsiteX142" fmla="*/ 6647726 w 9626278"/>
              <a:gd name="connsiteY142" fmla="*/ 239213 h 706059"/>
              <a:gd name="connsiteX143" fmla="*/ 6736466 w 9626278"/>
              <a:gd name="connsiteY143" fmla="*/ 235355 h 706059"/>
              <a:gd name="connsiteX144" fmla="*/ 6748040 w 9626278"/>
              <a:gd name="connsiteY144" fmla="*/ 231497 h 706059"/>
              <a:gd name="connsiteX145" fmla="*/ 6763473 w 9626278"/>
              <a:gd name="connsiteY145" fmla="*/ 223780 h 706059"/>
              <a:gd name="connsiteX146" fmla="*/ 6825205 w 9626278"/>
              <a:gd name="connsiteY146" fmla="*/ 219922 h 706059"/>
              <a:gd name="connsiteX147" fmla="*/ 6859929 w 9626278"/>
              <a:gd name="connsiteY147" fmla="*/ 212206 h 706059"/>
              <a:gd name="connsiteX148" fmla="*/ 6883078 w 9626278"/>
              <a:gd name="connsiteY148" fmla="*/ 204489 h 706059"/>
              <a:gd name="connsiteX149" fmla="*/ 7002683 w 9626278"/>
              <a:gd name="connsiteY149" fmla="*/ 204489 h 706059"/>
              <a:gd name="connsiteX150" fmla="*/ 7014258 w 9626278"/>
              <a:gd name="connsiteY150" fmla="*/ 196773 h 706059"/>
              <a:gd name="connsiteX151" fmla="*/ 7041266 w 9626278"/>
              <a:gd name="connsiteY151" fmla="*/ 185198 h 706059"/>
              <a:gd name="connsiteX152" fmla="*/ 7126147 w 9626278"/>
              <a:gd name="connsiteY152" fmla="*/ 181340 h 706059"/>
              <a:gd name="connsiteX153" fmla="*/ 7168587 w 9626278"/>
              <a:gd name="connsiteY153" fmla="*/ 169765 h 706059"/>
              <a:gd name="connsiteX154" fmla="*/ 7184020 w 9626278"/>
              <a:gd name="connsiteY154" fmla="*/ 165907 h 706059"/>
              <a:gd name="connsiteX155" fmla="*/ 7218744 w 9626278"/>
              <a:gd name="connsiteY155" fmla="*/ 162049 h 706059"/>
              <a:gd name="connsiteX156" fmla="*/ 7230319 w 9626278"/>
              <a:gd name="connsiteY156" fmla="*/ 158190 h 706059"/>
              <a:gd name="connsiteX157" fmla="*/ 7241893 w 9626278"/>
              <a:gd name="connsiteY157" fmla="*/ 150474 h 706059"/>
              <a:gd name="connsiteX158" fmla="*/ 7322916 w 9626278"/>
              <a:gd name="connsiteY158" fmla="*/ 142757 h 706059"/>
              <a:gd name="connsiteX159" fmla="*/ 7403939 w 9626278"/>
              <a:gd name="connsiteY159" fmla="*/ 146616 h 706059"/>
              <a:gd name="connsiteX160" fmla="*/ 7596850 w 9626278"/>
              <a:gd name="connsiteY160" fmla="*/ 154332 h 706059"/>
              <a:gd name="connsiteX161" fmla="*/ 7643149 w 9626278"/>
              <a:gd name="connsiteY161" fmla="*/ 150474 h 706059"/>
              <a:gd name="connsiteX162" fmla="*/ 7658582 w 9626278"/>
              <a:gd name="connsiteY162" fmla="*/ 146616 h 706059"/>
              <a:gd name="connsiteX163" fmla="*/ 7666299 w 9626278"/>
              <a:gd name="connsiteY163" fmla="*/ 138899 h 706059"/>
              <a:gd name="connsiteX164" fmla="*/ 7674015 w 9626278"/>
              <a:gd name="connsiteY164" fmla="*/ 111892 h 706059"/>
              <a:gd name="connsiteX165" fmla="*/ 7689448 w 9626278"/>
              <a:gd name="connsiteY165" fmla="*/ 92600 h 706059"/>
              <a:gd name="connsiteX166" fmla="*/ 7697164 w 9626278"/>
              <a:gd name="connsiteY166" fmla="*/ 119608 h 706059"/>
              <a:gd name="connsiteX167" fmla="*/ 7693306 w 9626278"/>
              <a:gd name="connsiteY167" fmla="*/ 135041 h 706059"/>
              <a:gd name="connsiteX168" fmla="*/ 7697164 w 9626278"/>
              <a:gd name="connsiteY168" fmla="*/ 146616 h 706059"/>
              <a:gd name="connsiteX169" fmla="*/ 7708739 w 9626278"/>
              <a:gd name="connsiteY169" fmla="*/ 154332 h 706059"/>
              <a:gd name="connsiteX170" fmla="*/ 7735747 w 9626278"/>
              <a:gd name="connsiteY170" fmla="*/ 146616 h 706059"/>
              <a:gd name="connsiteX171" fmla="*/ 7743463 w 9626278"/>
              <a:gd name="connsiteY171" fmla="*/ 138899 h 706059"/>
              <a:gd name="connsiteX172" fmla="*/ 7735747 w 9626278"/>
              <a:gd name="connsiteY172" fmla="*/ 127324 h 706059"/>
              <a:gd name="connsiteX173" fmla="*/ 7812911 w 9626278"/>
              <a:gd name="connsiteY173" fmla="*/ 131183 h 706059"/>
              <a:gd name="connsiteX174" fmla="*/ 7882359 w 9626278"/>
              <a:gd name="connsiteY174" fmla="*/ 127324 h 706059"/>
              <a:gd name="connsiteX175" fmla="*/ 7890076 w 9626278"/>
              <a:gd name="connsiteY175" fmla="*/ 119608 h 706059"/>
              <a:gd name="connsiteX176" fmla="*/ 7959524 w 9626278"/>
              <a:gd name="connsiteY176" fmla="*/ 123466 h 706059"/>
              <a:gd name="connsiteX177" fmla="*/ 7963382 w 9626278"/>
              <a:gd name="connsiteY177" fmla="*/ 108033 h 706059"/>
              <a:gd name="connsiteX178" fmla="*/ 8013539 w 9626278"/>
              <a:gd name="connsiteY178" fmla="*/ 111892 h 706059"/>
              <a:gd name="connsiteX179" fmla="*/ 8028972 w 9626278"/>
              <a:gd name="connsiteY179" fmla="*/ 108033 h 706059"/>
              <a:gd name="connsiteX180" fmla="*/ 8063696 w 9626278"/>
              <a:gd name="connsiteY180" fmla="*/ 100317 h 706059"/>
              <a:gd name="connsiteX181" fmla="*/ 8079129 w 9626278"/>
              <a:gd name="connsiteY181" fmla="*/ 104175 h 706059"/>
              <a:gd name="connsiteX182" fmla="*/ 8090704 w 9626278"/>
              <a:gd name="connsiteY182" fmla="*/ 108033 h 706059"/>
              <a:gd name="connsiteX183" fmla="*/ 8144719 w 9626278"/>
              <a:gd name="connsiteY183" fmla="*/ 104175 h 706059"/>
              <a:gd name="connsiteX184" fmla="*/ 8221883 w 9626278"/>
              <a:gd name="connsiteY184" fmla="*/ 96459 h 706059"/>
              <a:gd name="connsiteX185" fmla="*/ 8248891 w 9626278"/>
              <a:gd name="connsiteY185" fmla="*/ 92600 h 706059"/>
              <a:gd name="connsiteX186" fmla="*/ 8310623 w 9626278"/>
              <a:gd name="connsiteY186" fmla="*/ 96459 h 706059"/>
              <a:gd name="connsiteX187" fmla="*/ 8322197 w 9626278"/>
              <a:gd name="connsiteY187" fmla="*/ 100317 h 706059"/>
              <a:gd name="connsiteX188" fmla="*/ 8345347 w 9626278"/>
              <a:gd name="connsiteY188" fmla="*/ 92600 h 706059"/>
              <a:gd name="connsiteX189" fmla="*/ 8360780 w 9626278"/>
              <a:gd name="connsiteY189" fmla="*/ 88742 h 706059"/>
              <a:gd name="connsiteX190" fmla="*/ 8457235 w 9626278"/>
              <a:gd name="connsiteY190" fmla="*/ 81026 h 706059"/>
              <a:gd name="connsiteX191" fmla="*/ 8484243 w 9626278"/>
              <a:gd name="connsiteY191" fmla="*/ 81026 h 706059"/>
              <a:gd name="connsiteX192" fmla="*/ 8561407 w 9626278"/>
              <a:gd name="connsiteY192" fmla="*/ 77168 h 706059"/>
              <a:gd name="connsiteX193" fmla="*/ 8626997 w 9626278"/>
              <a:gd name="connsiteY193" fmla="*/ 65593 h 706059"/>
              <a:gd name="connsiteX194" fmla="*/ 8673296 w 9626278"/>
              <a:gd name="connsiteY194" fmla="*/ 57876 h 706059"/>
              <a:gd name="connsiteX195" fmla="*/ 8831483 w 9626278"/>
              <a:gd name="connsiteY195" fmla="*/ 54018 h 706059"/>
              <a:gd name="connsiteX196" fmla="*/ 8954947 w 9626278"/>
              <a:gd name="connsiteY196" fmla="*/ 57876 h 706059"/>
              <a:gd name="connsiteX197" fmla="*/ 9070693 w 9626278"/>
              <a:gd name="connsiteY197" fmla="*/ 50160 h 706059"/>
              <a:gd name="connsiteX198" fmla="*/ 9205731 w 9626278"/>
              <a:gd name="connsiteY198" fmla="*/ 54018 h 706059"/>
              <a:gd name="connsiteX199" fmla="*/ 9232739 w 9626278"/>
              <a:gd name="connsiteY199" fmla="*/ 57876 h 706059"/>
              <a:gd name="connsiteX200" fmla="*/ 9298329 w 9626278"/>
              <a:gd name="connsiteY200" fmla="*/ 50160 h 706059"/>
              <a:gd name="connsiteX201" fmla="*/ 9333053 w 9626278"/>
              <a:gd name="connsiteY201" fmla="*/ 30869 h 706059"/>
              <a:gd name="connsiteX202" fmla="*/ 9344628 w 9626278"/>
              <a:gd name="connsiteY202" fmla="*/ 23152 h 706059"/>
              <a:gd name="connsiteX203" fmla="*/ 9433367 w 9626278"/>
              <a:gd name="connsiteY203" fmla="*/ 23152 h 706059"/>
              <a:gd name="connsiteX204" fmla="*/ 9460375 w 9626278"/>
              <a:gd name="connsiteY204" fmla="*/ 23152 h 706059"/>
              <a:gd name="connsiteX205" fmla="*/ 9479666 w 9626278"/>
              <a:gd name="connsiteY205" fmla="*/ 7719 h 706059"/>
              <a:gd name="connsiteX206" fmla="*/ 9518248 w 9626278"/>
              <a:gd name="connsiteY206" fmla="*/ 3861 h 706059"/>
              <a:gd name="connsiteX207" fmla="*/ 9626278 w 9626278"/>
              <a:gd name="connsiteY207"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15748 w 9626278"/>
              <a:gd name="connsiteY43" fmla="*/ 457324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20311 w 9626278"/>
              <a:gd name="connsiteY58" fmla="*/ 418741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68584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5015455 w 9626278"/>
              <a:gd name="connsiteY98" fmla="*/ 328193 h 706059"/>
              <a:gd name="connsiteX99" fmla="*/ 5050420 w 9626278"/>
              <a:gd name="connsiteY99" fmla="*/ 322969 h 706059"/>
              <a:gd name="connsiteX100" fmla="*/ 5112634 w 9626278"/>
              <a:gd name="connsiteY100" fmla="*/ 326827 h 706059"/>
              <a:gd name="connsiteX101" fmla="*/ 5170025 w 9626278"/>
              <a:gd name="connsiteY101" fmla="*/ 324094 h 706059"/>
              <a:gd name="connsiteX102" fmla="*/ 5255107 w 9626278"/>
              <a:gd name="connsiteY102" fmla="*/ 307536 h 706059"/>
              <a:gd name="connsiteX103" fmla="*/ 5285772 w 9626278"/>
              <a:gd name="connsiteY103" fmla="*/ 312519 h 706059"/>
              <a:gd name="connsiteX104" fmla="*/ 5316638 w 9626278"/>
              <a:gd name="connsiteY104" fmla="*/ 310028 h 706059"/>
              <a:gd name="connsiteX105" fmla="*/ 5347504 w 9626278"/>
              <a:gd name="connsiteY105" fmla="*/ 308661 h 706059"/>
              <a:gd name="connsiteX106" fmla="*/ 5381303 w 9626278"/>
              <a:gd name="connsiteY106" fmla="*/ 297770 h 706059"/>
              <a:gd name="connsiteX107" fmla="*/ 5424668 w 9626278"/>
              <a:gd name="connsiteY107" fmla="*/ 297087 h 706059"/>
              <a:gd name="connsiteX108" fmla="*/ 5461884 w 9626278"/>
              <a:gd name="connsiteY108" fmla="*/ 290415 h 706059"/>
              <a:gd name="connsiteX109" fmla="*/ 5513407 w 9626278"/>
              <a:gd name="connsiteY109" fmla="*/ 289370 h 706059"/>
              <a:gd name="connsiteX110" fmla="*/ 5540415 w 9626278"/>
              <a:gd name="connsiteY110" fmla="*/ 293228 h 706059"/>
              <a:gd name="connsiteX111" fmla="*/ 5578997 w 9626278"/>
              <a:gd name="connsiteY111" fmla="*/ 289370 h 706059"/>
              <a:gd name="connsiteX112" fmla="*/ 5606005 w 9626278"/>
              <a:gd name="connsiteY112" fmla="*/ 285512 h 706059"/>
              <a:gd name="connsiteX113" fmla="*/ 5640729 w 9626278"/>
              <a:gd name="connsiteY113" fmla="*/ 281654 h 706059"/>
              <a:gd name="connsiteX114" fmla="*/ 5690002 w 9626278"/>
              <a:gd name="connsiteY114" fmla="*/ 275987 h 706059"/>
              <a:gd name="connsiteX115" fmla="*/ 5733326 w 9626278"/>
              <a:gd name="connsiteY115" fmla="*/ 266221 h 706059"/>
              <a:gd name="connsiteX116" fmla="*/ 5748759 w 9626278"/>
              <a:gd name="connsiteY116" fmla="*/ 262362 h 706059"/>
              <a:gd name="connsiteX117" fmla="*/ 5795058 w 9626278"/>
              <a:gd name="connsiteY117" fmla="*/ 266221 h 706059"/>
              <a:gd name="connsiteX118" fmla="*/ 5841357 w 9626278"/>
              <a:gd name="connsiteY118" fmla="*/ 266221 h 706059"/>
              <a:gd name="connsiteX119" fmla="*/ 5900155 w 9626278"/>
              <a:gd name="connsiteY119" fmla="*/ 264412 h 706059"/>
              <a:gd name="connsiteX120" fmla="*/ 5937812 w 9626278"/>
              <a:gd name="connsiteY120" fmla="*/ 277795 h 706059"/>
              <a:gd name="connsiteX121" fmla="*/ 5984111 w 9626278"/>
              <a:gd name="connsiteY121" fmla="*/ 273937 h 706059"/>
              <a:gd name="connsiteX122" fmla="*/ 6007261 w 9626278"/>
              <a:gd name="connsiteY122" fmla="*/ 266221 h 706059"/>
              <a:gd name="connsiteX123" fmla="*/ 6022693 w 9626278"/>
              <a:gd name="connsiteY123" fmla="*/ 262362 h 706059"/>
              <a:gd name="connsiteX124" fmla="*/ 6034268 w 9626278"/>
              <a:gd name="connsiteY124" fmla="*/ 258504 h 706059"/>
              <a:gd name="connsiteX125" fmla="*/ 6177023 w 9626278"/>
              <a:gd name="connsiteY125" fmla="*/ 254646 h 706059"/>
              <a:gd name="connsiteX126" fmla="*/ 6211747 w 9626278"/>
              <a:gd name="connsiteY126" fmla="*/ 250788 h 706059"/>
              <a:gd name="connsiteX127" fmla="*/ 6234896 w 9626278"/>
              <a:gd name="connsiteY127" fmla="*/ 243071 h 706059"/>
              <a:gd name="connsiteX128" fmla="*/ 6265762 w 9626278"/>
              <a:gd name="connsiteY128" fmla="*/ 235355 h 706059"/>
              <a:gd name="connsiteX129" fmla="*/ 6288911 w 9626278"/>
              <a:gd name="connsiteY129" fmla="*/ 239213 h 706059"/>
              <a:gd name="connsiteX130" fmla="*/ 6300486 w 9626278"/>
              <a:gd name="connsiteY130" fmla="*/ 243071 h 706059"/>
              <a:gd name="connsiteX131" fmla="*/ 6323635 w 9626278"/>
              <a:gd name="connsiteY131" fmla="*/ 246930 h 706059"/>
              <a:gd name="connsiteX132" fmla="*/ 6393083 w 9626278"/>
              <a:gd name="connsiteY132" fmla="*/ 243071 h 706059"/>
              <a:gd name="connsiteX133" fmla="*/ 6420091 w 9626278"/>
              <a:gd name="connsiteY133" fmla="*/ 246930 h 706059"/>
              <a:gd name="connsiteX134" fmla="*/ 6466390 w 9626278"/>
              <a:gd name="connsiteY134" fmla="*/ 250788 h 706059"/>
              <a:gd name="connsiteX135" fmla="*/ 6508830 w 9626278"/>
              <a:gd name="connsiteY135" fmla="*/ 246930 h 706059"/>
              <a:gd name="connsiteX136" fmla="*/ 6470248 w 9626278"/>
              <a:gd name="connsiteY136" fmla="*/ 243071 h 706059"/>
              <a:gd name="connsiteX137" fmla="*/ 6443240 w 9626278"/>
              <a:gd name="connsiteY137" fmla="*/ 239213 h 706059"/>
              <a:gd name="connsiteX138" fmla="*/ 6477964 w 9626278"/>
              <a:gd name="connsiteY138" fmla="*/ 239213 h 706059"/>
              <a:gd name="connsiteX139" fmla="*/ 6512688 w 9626278"/>
              <a:gd name="connsiteY139" fmla="*/ 235355 h 706059"/>
              <a:gd name="connsiteX140" fmla="*/ 6574420 w 9626278"/>
              <a:gd name="connsiteY140" fmla="*/ 239213 h 706059"/>
              <a:gd name="connsiteX141" fmla="*/ 6605286 w 9626278"/>
              <a:gd name="connsiteY141" fmla="*/ 243071 h 706059"/>
              <a:gd name="connsiteX142" fmla="*/ 6647726 w 9626278"/>
              <a:gd name="connsiteY142" fmla="*/ 239213 h 706059"/>
              <a:gd name="connsiteX143" fmla="*/ 6736466 w 9626278"/>
              <a:gd name="connsiteY143" fmla="*/ 235355 h 706059"/>
              <a:gd name="connsiteX144" fmla="*/ 6748040 w 9626278"/>
              <a:gd name="connsiteY144" fmla="*/ 231497 h 706059"/>
              <a:gd name="connsiteX145" fmla="*/ 6763473 w 9626278"/>
              <a:gd name="connsiteY145" fmla="*/ 223780 h 706059"/>
              <a:gd name="connsiteX146" fmla="*/ 6825205 w 9626278"/>
              <a:gd name="connsiteY146" fmla="*/ 219922 h 706059"/>
              <a:gd name="connsiteX147" fmla="*/ 6859929 w 9626278"/>
              <a:gd name="connsiteY147" fmla="*/ 212206 h 706059"/>
              <a:gd name="connsiteX148" fmla="*/ 6883078 w 9626278"/>
              <a:gd name="connsiteY148" fmla="*/ 204489 h 706059"/>
              <a:gd name="connsiteX149" fmla="*/ 7002683 w 9626278"/>
              <a:gd name="connsiteY149" fmla="*/ 204489 h 706059"/>
              <a:gd name="connsiteX150" fmla="*/ 7014258 w 9626278"/>
              <a:gd name="connsiteY150" fmla="*/ 196773 h 706059"/>
              <a:gd name="connsiteX151" fmla="*/ 7041266 w 9626278"/>
              <a:gd name="connsiteY151" fmla="*/ 185198 h 706059"/>
              <a:gd name="connsiteX152" fmla="*/ 7126147 w 9626278"/>
              <a:gd name="connsiteY152" fmla="*/ 181340 h 706059"/>
              <a:gd name="connsiteX153" fmla="*/ 7168587 w 9626278"/>
              <a:gd name="connsiteY153" fmla="*/ 169765 h 706059"/>
              <a:gd name="connsiteX154" fmla="*/ 7184020 w 9626278"/>
              <a:gd name="connsiteY154" fmla="*/ 165907 h 706059"/>
              <a:gd name="connsiteX155" fmla="*/ 7218744 w 9626278"/>
              <a:gd name="connsiteY155" fmla="*/ 162049 h 706059"/>
              <a:gd name="connsiteX156" fmla="*/ 7230319 w 9626278"/>
              <a:gd name="connsiteY156" fmla="*/ 158190 h 706059"/>
              <a:gd name="connsiteX157" fmla="*/ 7241893 w 9626278"/>
              <a:gd name="connsiteY157" fmla="*/ 150474 h 706059"/>
              <a:gd name="connsiteX158" fmla="*/ 7322916 w 9626278"/>
              <a:gd name="connsiteY158" fmla="*/ 142757 h 706059"/>
              <a:gd name="connsiteX159" fmla="*/ 7403939 w 9626278"/>
              <a:gd name="connsiteY159" fmla="*/ 146616 h 706059"/>
              <a:gd name="connsiteX160" fmla="*/ 7596850 w 9626278"/>
              <a:gd name="connsiteY160" fmla="*/ 154332 h 706059"/>
              <a:gd name="connsiteX161" fmla="*/ 7643149 w 9626278"/>
              <a:gd name="connsiteY161" fmla="*/ 150474 h 706059"/>
              <a:gd name="connsiteX162" fmla="*/ 7658582 w 9626278"/>
              <a:gd name="connsiteY162" fmla="*/ 146616 h 706059"/>
              <a:gd name="connsiteX163" fmla="*/ 7666299 w 9626278"/>
              <a:gd name="connsiteY163" fmla="*/ 138899 h 706059"/>
              <a:gd name="connsiteX164" fmla="*/ 7674015 w 9626278"/>
              <a:gd name="connsiteY164" fmla="*/ 111892 h 706059"/>
              <a:gd name="connsiteX165" fmla="*/ 7689448 w 9626278"/>
              <a:gd name="connsiteY165" fmla="*/ 92600 h 706059"/>
              <a:gd name="connsiteX166" fmla="*/ 7697164 w 9626278"/>
              <a:gd name="connsiteY166" fmla="*/ 119608 h 706059"/>
              <a:gd name="connsiteX167" fmla="*/ 7693306 w 9626278"/>
              <a:gd name="connsiteY167" fmla="*/ 135041 h 706059"/>
              <a:gd name="connsiteX168" fmla="*/ 7697164 w 9626278"/>
              <a:gd name="connsiteY168" fmla="*/ 146616 h 706059"/>
              <a:gd name="connsiteX169" fmla="*/ 7708739 w 9626278"/>
              <a:gd name="connsiteY169" fmla="*/ 154332 h 706059"/>
              <a:gd name="connsiteX170" fmla="*/ 7735747 w 9626278"/>
              <a:gd name="connsiteY170" fmla="*/ 146616 h 706059"/>
              <a:gd name="connsiteX171" fmla="*/ 7743463 w 9626278"/>
              <a:gd name="connsiteY171" fmla="*/ 138899 h 706059"/>
              <a:gd name="connsiteX172" fmla="*/ 7735747 w 9626278"/>
              <a:gd name="connsiteY172" fmla="*/ 127324 h 706059"/>
              <a:gd name="connsiteX173" fmla="*/ 7812911 w 9626278"/>
              <a:gd name="connsiteY173" fmla="*/ 131183 h 706059"/>
              <a:gd name="connsiteX174" fmla="*/ 7882359 w 9626278"/>
              <a:gd name="connsiteY174" fmla="*/ 127324 h 706059"/>
              <a:gd name="connsiteX175" fmla="*/ 7890076 w 9626278"/>
              <a:gd name="connsiteY175" fmla="*/ 119608 h 706059"/>
              <a:gd name="connsiteX176" fmla="*/ 7959524 w 9626278"/>
              <a:gd name="connsiteY176" fmla="*/ 123466 h 706059"/>
              <a:gd name="connsiteX177" fmla="*/ 7963382 w 9626278"/>
              <a:gd name="connsiteY177" fmla="*/ 108033 h 706059"/>
              <a:gd name="connsiteX178" fmla="*/ 8013539 w 9626278"/>
              <a:gd name="connsiteY178" fmla="*/ 111892 h 706059"/>
              <a:gd name="connsiteX179" fmla="*/ 8028972 w 9626278"/>
              <a:gd name="connsiteY179" fmla="*/ 108033 h 706059"/>
              <a:gd name="connsiteX180" fmla="*/ 8063696 w 9626278"/>
              <a:gd name="connsiteY180" fmla="*/ 100317 h 706059"/>
              <a:gd name="connsiteX181" fmla="*/ 8079129 w 9626278"/>
              <a:gd name="connsiteY181" fmla="*/ 104175 h 706059"/>
              <a:gd name="connsiteX182" fmla="*/ 8090704 w 9626278"/>
              <a:gd name="connsiteY182" fmla="*/ 108033 h 706059"/>
              <a:gd name="connsiteX183" fmla="*/ 8144719 w 9626278"/>
              <a:gd name="connsiteY183" fmla="*/ 104175 h 706059"/>
              <a:gd name="connsiteX184" fmla="*/ 8221883 w 9626278"/>
              <a:gd name="connsiteY184" fmla="*/ 96459 h 706059"/>
              <a:gd name="connsiteX185" fmla="*/ 8248891 w 9626278"/>
              <a:gd name="connsiteY185" fmla="*/ 92600 h 706059"/>
              <a:gd name="connsiteX186" fmla="*/ 8310623 w 9626278"/>
              <a:gd name="connsiteY186" fmla="*/ 96459 h 706059"/>
              <a:gd name="connsiteX187" fmla="*/ 8322197 w 9626278"/>
              <a:gd name="connsiteY187" fmla="*/ 100317 h 706059"/>
              <a:gd name="connsiteX188" fmla="*/ 8345347 w 9626278"/>
              <a:gd name="connsiteY188" fmla="*/ 92600 h 706059"/>
              <a:gd name="connsiteX189" fmla="*/ 8360780 w 9626278"/>
              <a:gd name="connsiteY189" fmla="*/ 88742 h 706059"/>
              <a:gd name="connsiteX190" fmla="*/ 8457235 w 9626278"/>
              <a:gd name="connsiteY190" fmla="*/ 81026 h 706059"/>
              <a:gd name="connsiteX191" fmla="*/ 8484243 w 9626278"/>
              <a:gd name="connsiteY191" fmla="*/ 81026 h 706059"/>
              <a:gd name="connsiteX192" fmla="*/ 8561407 w 9626278"/>
              <a:gd name="connsiteY192" fmla="*/ 77168 h 706059"/>
              <a:gd name="connsiteX193" fmla="*/ 8626997 w 9626278"/>
              <a:gd name="connsiteY193" fmla="*/ 65593 h 706059"/>
              <a:gd name="connsiteX194" fmla="*/ 8673296 w 9626278"/>
              <a:gd name="connsiteY194" fmla="*/ 57876 h 706059"/>
              <a:gd name="connsiteX195" fmla="*/ 8831483 w 9626278"/>
              <a:gd name="connsiteY195" fmla="*/ 54018 h 706059"/>
              <a:gd name="connsiteX196" fmla="*/ 8954947 w 9626278"/>
              <a:gd name="connsiteY196" fmla="*/ 57876 h 706059"/>
              <a:gd name="connsiteX197" fmla="*/ 9070693 w 9626278"/>
              <a:gd name="connsiteY197" fmla="*/ 50160 h 706059"/>
              <a:gd name="connsiteX198" fmla="*/ 9205731 w 9626278"/>
              <a:gd name="connsiteY198" fmla="*/ 54018 h 706059"/>
              <a:gd name="connsiteX199" fmla="*/ 9232739 w 9626278"/>
              <a:gd name="connsiteY199" fmla="*/ 57876 h 706059"/>
              <a:gd name="connsiteX200" fmla="*/ 9298329 w 9626278"/>
              <a:gd name="connsiteY200" fmla="*/ 50160 h 706059"/>
              <a:gd name="connsiteX201" fmla="*/ 9333053 w 9626278"/>
              <a:gd name="connsiteY201" fmla="*/ 30869 h 706059"/>
              <a:gd name="connsiteX202" fmla="*/ 9344628 w 9626278"/>
              <a:gd name="connsiteY202" fmla="*/ 23152 h 706059"/>
              <a:gd name="connsiteX203" fmla="*/ 9433367 w 9626278"/>
              <a:gd name="connsiteY203" fmla="*/ 23152 h 706059"/>
              <a:gd name="connsiteX204" fmla="*/ 9460375 w 9626278"/>
              <a:gd name="connsiteY204" fmla="*/ 23152 h 706059"/>
              <a:gd name="connsiteX205" fmla="*/ 9479666 w 9626278"/>
              <a:gd name="connsiteY205" fmla="*/ 7719 h 706059"/>
              <a:gd name="connsiteX206" fmla="*/ 9518248 w 9626278"/>
              <a:gd name="connsiteY206" fmla="*/ 3861 h 706059"/>
              <a:gd name="connsiteX207" fmla="*/ 9626278 w 9626278"/>
              <a:gd name="connsiteY207"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15748 w 9626278"/>
              <a:gd name="connsiteY43" fmla="*/ 457324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20311 w 9626278"/>
              <a:gd name="connsiteY58" fmla="*/ 418741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68584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5015455 w 9626278"/>
              <a:gd name="connsiteY98" fmla="*/ 328193 h 706059"/>
              <a:gd name="connsiteX99" fmla="*/ 5050420 w 9626278"/>
              <a:gd name="connsiteY99" fmla="*/ 322969 h 706059"/>
              <a:gd name="connsiteX100" fmla="*/ 5112634 w 9626278"/>
              <a:gd name="connsiteY100" fmla="*/ 326827 h 706059"/>
              <a:gd name="connsiteX101" fmla="*/ 5170025 w 9626278"/>
              <a:gd name="connsiteY101" fmla="*/ 324094 h 706059"/>
              <a:gd name="connsiteX102" fmla="*/ 5255107 w 9626278"/>
              <a:gd name="connsiteY102" fmla="*/ 307536 h 706059"/>
              <a:gd name="connsiteX103" fmla="*/ 5285772 w 9626278"/>
              <a:gd name="connsiteY103" fmla="*/ 312519 h 706059"/>
              <a:gd name="connsiteX104" fmla="*/ 5316638 w 9626278"/>
              <a:gd name="connsiteY104" fmla="*/ 310028 h 706059"/>
              <a:gd name="connsiteX105" fmla="*/ 5347504 w 9626278"/>
              <a:gd name="connsiteY105" fmla="*/ 308661 h 706059"/>
              <a:gd name="connsiteX106" fmla="*/ 5381303 w 9626278"/>
              <a:gd name="connsiteY106" fmla="*/ 297770 h 706059"/>
              <a:gd name="connsiteX107" fmla="*/ 5424668 w 9626278"/>
              <a:gd name="connsiteY107" fmla="*/ 297087 h 706059"/>
              <a:gd name="connsiteX108" fmla="*/ 5461884 w 9626278"/>
              <a:gd name="connsiteY108" fmla="*/ 290415 h 706059"/>
              <a:gd name="connsiteX109" fmla="*/ 5513407 w 9626278"/>
              <a:gd name="connsiteY109" fmla="*/ 289370 h 706059"/>
              <a:gd name="connsiteX110" fmla="*/ 5540415 w 9626278"/>
              <a:gd name="connsiteY110" fmla="*/ 293228 h 706059"/>
              <a:gd name="connsiteX111" fmla="*/ 5578997 w 9626278"/>
              <a:gd name="connsiteY111" fmla="*/ 289370 h 706059"/>
              <a:gd name="connsiteX112" fmla="*/ 5606005 w 9626278"/>
              <a:gd name="connsiteY112" fmla="*/ 285512 h 706059"/>
              <a:gd name="connsiteX113" fmla="*/ 5640729 w 9626278"/>
              <a:gd name="connsiteY113" fmla="*/ 281654 h 706059"/>
              <a:gd name="connsiteX114" fmla="*/ 5690002 w 9626278"/>
              <a:gd name="connsiteY114" fmla="*/ 275987 h 706059"/>
              <a:gd name="connsiteX115" fmla="*/ 5733326 w 9626278"/>
              <a:gd name="connsiteY115" fmla="*/ 266221 h 706059"/>
              <a:gd name="connsiteX116" fmla="*/ 5748759 w 9626278"/>
              <a:gd name="connsiteY116" fmla="*/ 262362 h 706059"/>
              <a:gd name="connsiteX117" fmla="*/ 5795058 w 9626278"/>
              <a:gd name="connsiteY117" fmla="*/ 266221 h 706059"/>
              <a:gd name="connsiteX118" fmla="*/ 5841357 w 9626278"/>
              <a:gd name="connsiteY118" fmla="*/ 266221 h 706059"/>
              <a:gd name="connsiteX119" fmla="*/ 5900155 w 9626278"/>
              <a:gd name="connsiteY119" fmla="*/ 264412 h 706059"/>
              <a:gd name="connsiteX120" fmla="*/ 5931462 w 9626278"/>
              <a:gd name="connsiteY120" fmla="*/ 274620 h 706059"/>
              <a:gd name="connsiteX121" fmla="*/ 5984111 w 9626278"/>
              <a:gd name="connsiteY121" fmla="*/ 273937 h 706059"/>
              <a:gd name="connsiteX122" fmla="*/ 6007261 w 9626278"/>
              <a:gd name="connsiteY122" fmla="*/ 266221 h 706059"/>
              <a:gd name="connsiteX123" fmla="*/ 6022693 w 9626278"/>
              <a:gd name="connsiteY123" fmla="*/ 262362 h 706059"/>
              <a:gd name="connsiteX124" fmla="*/ 6034268 w 9626278"/>
              <a:gd name="connsiteY124" fmla="*/ 258504 h 706059"/>
              <a:gd name="connsiteX125" fmla="*/ 6177023 w 9626278"/>
              <a:gd name="connsiteY125" fmla="*/ 254646 h 706059"/>
              <a:gd name="connsiteX126" fmla="*/ 6211747 w 9626278"/>
              <a:gd name="connsiteY126" fmla="*/ 250788 h 706059"/>
              <a:gd name="connsiteX127" fmla="*/ 6234896 w 9626278"/>
              <a:gd name="connsiteY127" fmla="*/ 243071 h 706059"/>
              <a:gd name="connsiteX128" fmla="*/ 6265762 w 9626278"/>
              <a:gd name="connsiteY128" fmla="*/ 235355 h 706059"/>
              <a:gd name="connsiteX129" fmla="*/ 6288911 w 9626278"/>
              <a:gd name="connsiteY129" fmla="*/ 239213 h 706059"/>
              <a:gd name="connsiteX130" fmla="*/ 6300486 w 9626278"/>
              <a:gd name="connsiteY130" fmla="*/ 243071 h 706059"/>
              <a:gd name="connsiteX131" fmla="*/ 6323635 w 9626278"/>
              <a:gd name="connsiteY131" fmla="*/ 246930 h 706059"/>
              <a:gd name="connsiteX132" fmla="*/ 6393083 w 9626278"/>
              <a:gd name="connsiteY132" fmla="*/ 243071 h 706059"/>
              <a:gd name="connsiteX133" fmla="*/ 6420091 w 9626278"/>
              <a:gd name="connsiteY133" fmla="*/ 246930 h 706059"/>
              <a:gd name="connsiteX134" fmla="*/ 6466390 w 9626278"/>
              <a:gd name="connsiteY134" fmla="*/ 250788 h 706059"/>
              <a:gd name="connsiteX135" fmla="*/ 6508830 w 9626278"/>
              <a:gd name="connsiteY135" fmla="*/ 246930 h 706059"/>
              <a:gd name="connsiteX136" fmla="*/ 6470248 w 9626278"/>
              <a:gd name="connsiteY136" fmla="*/ 243071 h 706059"/>
              <a:gd name="connsiteX137" fmla="*/ 6443240 w 9626278"/>
              <a:gd name="connsiteY137" fmla="*/ 239213 h 706059"/>
              <a:gd name="connsiteX138" fmla="*/ 6477964 w 9626278"/>
              <a:gd name="connsiteY138" fmla="*/ 239213 h 706059"/>
              <a:gd name="connsiteX139" fmla="*/ 6512688 w 9626278"/>
              <a:gd name="connsiteY139" fmla="*/ 235355 h 706059"/>
              <a:gd name="connsiteX140" fmla="*/ 6574420 w 9626278"/>
              <a:gd name="connsiteY140" fmla="*/ 239213 h 706059"/>
              <a:gd name="connsiteX141" fmla="*/ 6605286 w 9626278"/>
              <a:gd name="connsiteY141" fmla="*/ 243071 h 706059"/>
              <a:gd name="connsiteX142" fmla="*/ 6647726 w 9626278"/>
              <a:gd name="connsiteY142" fmla="*/ 239213 h 706059"/>
              <a:gd name="connsiteX143" fmla="*/ 6736466 w 9626278"/>
              <a:gd name="connsiteY143" fmla="*/ 235355 h 706059"/>
              <a:gd name="connsiteX144" fmla="*/ 6748040 w 9626278"/>
              <a:gd name="connsiteY144" fmla="*/ 231497 h 706059"/>
              <a:gd name="connsiteX145" fmla="*/ 6763473 w 9626278"/>
              <a:gd name="connsiteY145" fmla="*/ 223780 h 706059"/>
              <a:gd name="connsiteX146" fmla="*/ 6825205 w 9626278"/>
              <a:gd name="connsiteY146" fmla="*/ 219922 h 706059"/>
              <a:gd name="connsiteX147" fmla="*/ 6859929 w 9626278"/>
              <a:gd name="connsiteY147" fmla="*/ 212206 h 706059"/>
              <a:gd name="connsiteX148" fmla="*/ 6883078 w 9626278"/>
              <a:gd name="connsiteY148" fmla="*/ 204489 h 706059"/>
              <a:gd name="connsiteX149" fmla="*/ 7002683 w 9626278"/>
              <a:gd name="connsiteY149" fmla="*/ 204489 h 706059"/>
              <a:gd name="connsiteX150" fmla="*/ 7014258 w 9626278"/>
              <a:gd name="connsiteY150" fmla="*/ 196773 h 706059"/>
              <a:gd name="connsiteX151" fmla="*/ 7041266 w 9626278"/>
              <a:gd name="connsiteY151" fmla="*/ 185198 h 706059"/>
              <a:gd name="connsiteX152" fmla="*/ 7126147 w 9626278"/>
              <a:gd name="connsiteY152" fmla="*/ 181340 h 706059"/>
              <a:gd name="connsiteX153" fmla="*/ 7168587 w 9626278"/>
              <a:gd name="connsiteY153" fmla="*/ 169765 h 706059"/>
              <a:gd name="connsiteX154" fmla="*/ 7184020 w 9626278"/>
              <a:gd name="connsiteY154" fmla="*/ 165907 h 706059"/>
              <a:gd name="connsiteX155" fmla="*/ 7218744 w 9626278"/>
              <a:gd name="connsiteY155" fmla="*/ 162049 h 706059"/>
              <a:gd name="connsiteX156" fmla="*/ 7230319 w 9626278"/>
              <a:gd name="connsiteY156" fmla="*/ 158190 h 706059"/>
              <a:gd name="connsiteX157" fmla="*/ 7241893 w 9626278"/>
              <a:gd name="connsiteY157" fmla="*/ 150474 h 706059"/>
              <a:gd name="connsiteX158" fmla="*/ 7322916 w 9626278"/>
              <a:gd name="connsiteY158" fmla="*/ 142757 h 706059"/>
              <a:gd name="connsiteX159" fmla="*/ 7403939 w 9626278"/>
              <a:gd name="connsiteY159" fmla="*/ 146616 h 706059"/>
              <a:gd name="connsiteX160" fmla="*/ 7596850 w 9626278"/>
              <a:gd name="connsiteY160" fmla="*/ 154332 h 706059"/>
              <a:gd name="connsiteX161" fmla="*/ 7643149 w 9626278"/>
              <a:gd name="connsiteY161" fmla="*/ 150474 h 706059"/>
              <a:gd name="connsiteX162" fmla="*/ 7658582 w 9626278"/>
              <a:gd name="connsiteY162" fmla="*/ 146616 h 706059"/>
              <a:gd name="connsiteX163" fmla="*/ 7666299 w 9626278"/>
              <a:gd name="connsiteY163" fmla="*/ 138899 h 706059"/>
              <a:gd name="connsiteX164" fmla="*/ 7674015 w 9626278"/>
              <a:gd name="connsiteY164" fmla="*/ 111892 h 706059"/>
              <a:gd name="connsiteX165" fmla="*/ 7689448 w 9626278"/>
              <a:gd name="connsiteY165" fmla="*/ 92600 h 706059"/>
              <a:gd name="connsiteX166" fmla="*/ 7697164 w 9626278"/>
              <a:gd name="connsiteY166" fmla="*/ 119608 h 706059"/>
              <a:gd name="connsiteX167" fmla="*/ 7693306 w 9626278"/>
              <a:gd name="connsiteY167" fmla="*/ 135041 h 706059"/>
              <a:gd name="connsiteX168" fmla="*/ 7697164 w 9626278"/>
              <a:gd name="connsiteY168" fmla="*/ 146616 h 706059"/>
              <a:gd name="connsiteX169" fmla="*/ 7708739 w 9626278"/>
              <a:gd name="connsiteY169" fmla="*/ 154332 h 706059"/>
              <a:gd name="connsiteX170" fmla="*/ 7735747 w 9626278"/>
              <a:gd name="connsiteY170" fmla="*/ 146616 h 706059"/>
              <a:gd name="connsiteX171" fmla="*/ 7743463 w 9626278"/>
              <a:gd name="connsiteY171" fmla="*/ 138899 h 706059"/>
              <a:gd name="connsiteX172" fmla="*/ 7735747 w 9626278"/>
              <a:gd name="connsiteY172" fmla="*/ 127324 h 706059"/>
              <a:gd name="connsiteX173" fmla="*/ 7812911 w 9626278"/>
              <a:gd name="connsiteY173" fmla="*/ 131183 h 706059"/>
              <a:gd name="connsiteX174" fmla="*/ 7882359 w 9626278"/>
              <a:gd name="connsiteY174" fmla="*/ 127324 h 706059"/>
              <a:gd name="connsiteX175" fmla="*/ 7890076 w 9626278"/>
              <a:gd name="connsiteY175" fmla="*/ 119608 h 706059"/>
              <a:gd name="connsiteX176" fmla="*/ 7959524 w 9626278"/>
              <a:gd name="connsiteY176" fmla="*/ 123466 h 706059"/>
              <a:gd name="connsiteX177" fmla="*/ 7963382 w 9626278"/>
              <a:gd name="connsiteY177" fmla="*/ 108033 h 706059"/>
              <a:gd name="connsiteX178" fmla="*/ 8013539 w 9626278"/>
              <a:gd name="connsiteY178" fmla="*/ 111892 h 706059"/>
              <a:gd name="connsiteX179" fmla="*/ 8028972 w 9626278"/>
              <a:gd name="connsiteY179" fmla="*/ 108033 h 706059"/>
              <a:gd name="connsiteX180" fmla="*/ 8063696 w 9626278"/>
              <a:gd name="connsiteY180" fmla="*/ 100317 h 706059"/>
              <a:gd name="connsiteX181" fmla="*/ 8079129 w 9626278"/>
              <a:gd name="connsiteY181" fmla="*/ 104175 h 706059"/>
              <a:gd name="connsiteX182" fmla="*/ 8090704 w 9626278"/>
              <a:gd name="connsiteY182" fmla="*/ 108033 h 706059"/>
              <a:gd name="connsiteX183" fmla="*/ 8144719 w 9626278"/>
              <a:gd name="connsiteY183" fmla="*/ 104175 h 706059"/>
              <a:gd name="connsiteX184" fmla="*/ 8221883 w 9626278"/>
              <a:gd name="connsiteY184" fmla="*/ 96459 h 706059"/>
              <a:gd name="connsiteX185" fmla="*/ 8248891 w 9626278"/>
              <a:gd name="connsiteY185" fmla="*/ 92600 h 706059"/>
              <a:gd name="connsiteX186" fmla="*/ 8310623 w 9626278"/>
              <a:gd name="connsiteY186" fmla="*/ 96459 h 706059"/>
              <a:gd name="connsiteX187" fmla="*/ 8322197 w 9626278"/>
              <a:gd name="connsiteY187" fmla="*/ 100317 h 706059"/>
              <a:gd name="connsiteX188" fmla="*/ 8345347 w 9626278"/>
              <a:gd name="connsiteY188" fmla="*/ 92600 h 706059"/>
              <a:gd name="connsiteX189" fmla="*/ 8360780 w 9626278"/>
              <a:gd name="connsiteY189" fmla="*/ 88742 h 706059"/>
              <a:gd name="connsiteX190" fmla="*/ 8457235 w 9626278"/>
              <a:gd name="connsiteY190" fmla="*/ 81026 h 706059"/>
              <a:gd name="connsiteX191" fmla="*/ 8484243 w 9626278"/>
              <a:gd name="connsiteY191" fmla="*/ 81026 h 706059"/>
              <a:gd name="connsiteX192" fmla="*/ 8561407 w 9626278"/>
              <a:gd name="connsiteY192" fmla="*/ 77168 h 706059"/>
              <a:gd name="connsiteX193" fmla="*/ 8626997 w 9626278"/>
              <a:gd name="connsiteY193" fmla="*/ 65593 h 706059"/>
              <a:gd name="connsiteX194" fmla="*/ 8673296 w 9626278"/>
              <a:gd name="connsiteY194" fmla="*/ 57876 h 706059"/>
              <a:gd name="connsiteX195" fmla="*/ 8831483 w 9626278"/>
              <a:gd name="connsiteY195" fmla="*/ 54018 h 706059"/>
              <a:gd name="connsiteX196" fmla="*/ 8954947 w 9626278"/>
              <a:gd name="connsiteY196" fmla="*/ 57876 h 706059"/>
              <a:gd name="connsiteX197" fmla="*/ 9070693 w 9626278"/>
              <a:gd name="connsiteY197" fmla="*/ 50160 h 706059"/>
              <a:gd name="connsiteX198" fmla="*/ 9205731 w 9626278"/>
              <a:gd name="connsiteY198" fmla="*/ 54018 h 706059"/>
              <a:gd name="connsiteX199" fmla="*/ 9232739 w 9626278"/>
              <a:gd name="connsiteY199" fmla="*/ 57876 h 706059"/>
              <a:gd name="connsiteX200" fmla="*/ 9298329 w 9626278"/>
              <a:gd name="connsiteY200" fmla="*/ 50160 h 706059"/>
              <a:gd name="connsiteX201" fmla="*/ 9333053 w 9626278"/>
              <a:gd name="connsiteY201" fmla="*/ 30869 h 706059"/>
              <a:gd name="connsiteX202" fmla="*/ 9344628 w 9626278"/>
              <a:gd name="connsiteY202" fmla="*/ 23152 h 706059"/>
              <a:gd name="connsiteX203" fmla="*/ 9433367 w 9626278"/>
              <a:gd name="connsiteY203" fmla="*/ 23152 h 706059"/>
              <a:gd name="connsiteX204" fmla="*/ 9460375 w 9626278"/>
              <a:gd name="connsiteY204" fmla="*/ 23152 h 706059"/>
              <a:gd name="connsiteX205" fmla="*/ 9479666 w 9626278"/>
              <a:gd name="connsiteY205" fmla="*/ 7719 h 706059"/>
              <a:gd name="connsiteX206" fmla="*/ 9518248 w 9626278"/>
              <a:gd name="connsiteY206" fmla="*/ 3861 h 706059"/>
              <a:gd name="connsiteX207" fmla="*/ 9626278 w 9626278"/>
              <a:gd name="connsiteY207"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15748 w 9626278"/>
              <a:gd name="connsiteY43" fmla="*/ 457324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20311 w 9626278"/>
              <a:gd name="connsiteY58" fmla="*/ 418741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68584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5015455 w 9626278"/>
              <a:gd name="connsiteY98" fmla="*/ 328193 h 706059"/>
              <a:gd name="connsiteX99" fmla="*/ 5050420 w 9626278"/>
              <a:gd name="connsiteY99" fmla="*/ 322969 h 706059"/>
              <a:gd name="connsiteX100" fmla="*/ 5112634 w 9626278"/>
              <a:gd name="connsiteY100" fmla="*/ 326827 h 706059"/>
              <a:gd name="connsiteX101" fmla="*/ 5170025 w 9626278"/>
              <a:gd name="connsiteY101" fmla="*/ 324094 h 706059"/>
              <a:gd name="connsiteX102" fmla="*/ 5255107 w 9626278"/>
              <a:gd name="connsiteY102" fmla="*/ 307536 h 706059"/>
              <a:gd name="connsiteX103" fmla="*/ 5285772 w 9626278"/>
              <a:gd name="connsiteY103" fmla="*/ 312519 h 706059"/>
              <a:gd name="connsiteX104" fmla="*/ 5316638 w 9626278"/>
              <a:gd name="connsiteY104" fmla="*/ 310028 h 706059"/>
              <a:gd name="connsiteX105" fmla="*/ 5347504 w 9626278"/>
              <a:gd name="connsiteY105" fmla="*/ 308661 h 706059"/>
              <a:gd name="connsiteX106" fmla="*/ 5381303 w 9626278"/>
              <a:gd name="connsiteY106" fmla="*/ 297770 h 706059"/>
              <a:gd name="connsiteX107" fmla="*/ 5424668 w 9626278"/>
              <a:gd name="connsiteY107" fmla="*/ 297087 h 706059"/>
              <a:gd name="connsiteX108" fmla="*/ 5461884 w 9626278"/>
              <a:gd name="connsiteY108" fmla="*/ 290415 h 706059"/>
              <a:gd name="connsiteX109" fmla="*/ 5513407 w 9626278"/>
              <a:gd name="connsiteY109" fmla="*/ 289370 h 706059"/>
              <a:gd name="connsiteX110" fmla="*/ 5540415 w 9626278"/>
              <a:gd name="connsiteY110" fmla="*/ 293228 h 706059"/>
              <a:gd name="connsiteX111" fmla="*/ 5578997 w 9626278"/>
              <a:gd name="connsiteY111" fmla="*/ 289370 h 706059"/>
              <a:gd name="connsiteX112" fmla="*/ 5606005 w 9626278"/>
              <a:gd name="connsiteY112" fmla="*/ 285512 h 706059"/>
              <a:gd name="connsiteX113" fmla="*/ 5640729 w 9626278"/>
              <a:gd name="connsiteY113" fmla="*/ 281654 h 706059"/>
              <a:gd name="connsiteX114" fmla="*/ 5690002 w 9626278"/>
              <a:gd name="connsiteY114" fmla="*/ 275987 h 706059"/>
              <a:gd name="connsiteX115" fmla="*/ 5733326 w 9626278"/>
              <a:gd name="connsiteY115" fmla="*/ 266221 h 706059"/>
              <a:gd name="connsiteX116" fmla="*/ 5748759 w 9626278"/>
              <a:gd name="connsiteY116" fmla="*/ 262362 h 706059"/>
              <a:gd name="connsiteX117" fmla="*/ 5795058 w 9626278"/>
              <a:gd name="connsiteY117" fmla="*/ 266221 h 706059"/>
              <a:gd name="connsiteX118" fmla="*/ 5841357 w 9626278"/>
              <a:gd name="connsiteY118" fmla="*/ 266221 h 706059"/>
              <a:gd name="connsiteX119" fmla="*/ 5900155 w 9626278"/>
              <a:gd name="connsiteY119" fmla="*/ 264412 h 706059"/>
              <a:gd name="connsiteX120" fmla="*/ 6071162 w 9626278"/>
              <a:gd name="connsiteY120" fmla="*/ 122220 h 706059"/>
              <a:gd name="connsiteX121" fmla="*/ 5984111 w 9626278"/>
              <a:gd name="connsiteY121" fmla="*/ 273937 h 706059"/>
              <a:gd name="connsiteX122" fmla="*/ 6007261 w 9626278"/>
              <a:gd name="connsiteY122" fmla="*/ 266221 h 706059"/>
              <a:gd name="connsiteX123" fmla="*/ 6022693 w 9626278"/>
              <a:gd name="connsiteY123" fmla="*/ 262362 h 706059"/>
              <a:gd name="connsiteX124" fmla="*/ 6034268 w 9626278"/>
              <a:gd name="connsiteY124" fmla="*/ 258504 h 706059"/>
              <a:gd name="connsiteX125" fmla="*/ 6177023 w 9626278"/>
              <a:gd name="connsiteY125" fmla="*/ 254646 h 706059"/>
              <a:gd name="connsiteX126" fmla="*/ 6211747 w 9626278"/>
              <a:gd name="connsiteY126" fmla="*/ 250788 h 706059"/>
              <a:gd name="connsiteX127" fmla="*/ 6234896 w 9626278"/>
              <a:gd name="connsiteY127" fmla="*/ 243071 h 706059"/>
              <a:gd name="connsiteX128" fmla="*/ 6265762 w 9626278"/>
              <a:gd name="connsiteY128" fmla="*/ 235355 h 706059"/>
              <a:gd name="connsiteX129" fmla="*/ 6288911 w 9626278"/>
              <a:gd name="connsiteY129" fmla="*/ 239213 h 706059"/>
              <a:gd name="connsiteX130" fmla="*/ 6300486 w 9626278"/>
              <a:gd name="connsiteY130" fmla="*/ 243071 h 706059"/>
              <a:gd name="connsiteX131" fmla="*/ 6323635 w 9626278"/>
              <a:gd name="connsiteY131" fmla="*/ 246930 h 706059"/>
              <a:gd name="connsiteX132" fmla="*/ 6393083 w 9626278"/>
              <a:gd name="connsiteY132" fmla="*/ 243071 h 706059"/>
              <a:gd name="connsiteX133" fmla="*/ 6420091 w 9626278"/>
              <a:gd name="connsiteY133" fmla="*/ 246930 h 706059"/>
              <a:gd name="connsiteX134" fmla="*/ 6466390 w 9626278"/>
              <a:gd name="connsiteY134" fmla="*/ 250788 h 706059"/>
              <a:gd name="connsiteX135" fmla="*/ 6508830 w 9626278"/>
              <a:gd name="connsiteY135" fmla="*/ 246930 h 706059"/>
              <a:gd name="connsiteX136" fmla="*/ 6470248 w 9626278"/>
              <a:gd name="connsiteY136" fmla="*/ 243071 h 706059"/>
              <a:gd name="connsiteX137" fmla="*/ 6443240 w 9626278"/>
              <a:gd name="connsiteY137" fmla="*/ 239213 h 706059"/>
              <a:gd name="connsiteX138" fmla="*/ 6477964 w 9626278"/>
              <a:gd name="connsiteY138" fmla="*/ 239213 h 706059"/>
              <a:gd name="connsiteX139" fmla="*/ 6512688 w 9626278"/>
              <a:gd name="connsiteY139" fmla="*/ 235355 h 706059"/>
              <a:gd name="connsiteX140" fmla="*/ 6574420 w 9626278"/>
              <a:gd name="connsiteY140" fmla="*/ 239213 h 706059"/>
              <a:gd name="connsiteX141" fmla="*/ 6605286 w 9626278"/>
              <a:gd name="connsiteY141" fmla="*/ 243071 h 706059"/>
              <a:gd name="connsiteX142" fmla="*/ 6647726 w 9626278"/>
              <a:gd name="connsiteY142" fmla="*/ 239213 h 706059"/>
              <a:gd name="connsiteX143" fmla="*/ 6736466 w 9626278"/>
              <a:gd name="connsiteY143" fmla="*/ 235355 h 706059"/>
              <a:gd name="connsiteX144" fmla="*/ 6748040 w 9626278"/>
              <a:gd name="connsiteY144" fmla="*/ 231497 h 706059"/>
              <a:gd name="connsiteX145" fmla="*/ 6763473 w 9626278"/>
              <a:gd name="connsiteY145" fmla="*/ 223780 h 706059"/>
              <a:gd name="connsiteX146" fmla="*/ 6825205 w 9626278"/>
              <a:gd name="connsiteY146" fmla="*/ 219922 h 706059"/>
              <a:gd name="connsiteX147" fmla="*/ 6859929 w 9626278"/>
              <a:gd name="connsiteY147" fmla="*/ 212206 h 706059"/>
              <a:gd name="connsiteX148" fmla="*/ 6883078 w 9626278"/>
              <a:gd name="connsiteY148" fmla="*/ 204489 h 706059"/>
              <a:gd name="connsiteX149" fmla="*/ 7002683 w 9626278"/>
              <a:gd name="connsiteY149" fmla="*/ 204489 h 706059"/>
              <a:gd name="connsiteX150" fmla="*/ 7014258 w 9626278"/>
              <a:gd name="connsiteY150" fmla="*/ 196773 h 706059"/>
              <a:gd name="connsiteX151" fmla="*/ 7041266 w 9626278"/>
              <a:gd name="connsiteY151" fmla="*/ 185198 h 706059"/>
              <a:gd name="connsiteX152" fmla="*/ 7126147 w 9626278"/>
              <a:gd name="connsiteY152" fmla="*/ 181340 h 706059"/>
              <a:gd name="connsiteX153" fmla="*/ 7168587 w 9626278"/>
              <a:gd name="connsiteY153" fmla="*/ 169765 h 706059"/>
              <a:gd name="connsiteX154" fmla="*/ 7184020 w 9626278"/>
              <a:gd name="connsiteY154" fmla="*/ 165907 h 706059"/>
              <a:gd name="connsiteX155" fmla="*/ 7218744 w 9626278"/>
              <a:gd name="connsiteY155" fmla="*/ 162049 h 706059"/>
              <a:gd name="connsiteX156" fmla="*/ 7230319 w 9626278"/>
              <a:gd name="connsiteY156" fmla="*/ 158190 h 706059"/>
              <a:gd name="connsiteX157" fmla="*/ 7241893 w 9626278"/>
              <a:gd name="connsiteY157" fmla="*/ 150474 h 706059"/>
              <a:gd name="connsiteX158" fmla="*/ 7322916 w 9626278"/>
              <a:gd name="connsiteY158" fmla="*/ 142757 h 706059"/>
              <a:gd name="connsiteX159" fmla="*/ 7403939 w 9626278"/>
              <a:gd name="connsiteY159" fmla="*/ 146616 h 706059"/>
              <a:gd name="connsiteX160" fmla="*/ 7596850 w 9626278"/>
              <a:gd name="connsiteY160" fmla="*/ 154332 h 706059"/>
              <a:gd name="connsiteX161" fmla="*/ 7643149 w 9626278"/>
              <a:gd name="connsiteY161" fmla="*/ 150474 h 706059"/>
              <a:gd name="connsiteX162" fmla="*/ 7658582 w 9626278"/>
              <a:gd name="connsiteY162" fmla="*/ 146616 h 706059"/>
              <a:gd name="connsiteX163" fmla="*/ 7666299 w 9626278"/>
              <a:gd name="connsiteY163" fmla="*/ 138899 h 706059"/>
              <a:gd name="connsiteX164" fmla="*/ 7674015 w 9626278"/>
              <a:gd name="connsiteY164" fmla="*/ 111892 h 706059"/>
              <a:gd name="connsiteX165" fmla="*/ 7689448 w 9626278"/>
              <a:gd name="connsiteY165" fmla="*/ 92600 h 706059"/>
              <a:gd name="connsiteX166" fmla="*/ 7697164 w 9626278"/>
              <a:gd name="connsiteY166" fmla="*/ 119608 h 706059"/>
              <a:gd name="connsiteX167" fmla="*/ 7693306 w 9626278"/>
              <a:gd name="connsiteY167" fmla="*/ 135041 h 706059"/>
              <a:gd name="connsiteX168" fmla="*/ 7697164 w 9626278"/>
              <a:gd name="connsiteY168" fmla="*/ 146616 h 706059"/>
              <a:gd name="connsiteX169" fmla="*/ 7708739 w 9626278"/>
              <a:gd name="connsiteY169" fmla="*/ 154332 h 706059"/>
              <a:gd name="connsiteX170" fmla="*/ 7735747 w 9626278"/>
              <a:gd name="connsiteY170" fmla="*/ 146616 h 706059"/>
              <a:gd name="connsiteX171" fmla="*/ 7743463 w 9626278"/>
              <a:gd name="connsiteY171" fmla="*/ 138899 h 706059"/>
              <a:gd name="connsiteX172" fmla="*/ 7735747 w 9626278"/>
              <a:gd name="connsiteY172" fmla="*/ 127324 h 706059"/>
              <a:gd name="connsiteX173" fmla="*/ 7812911 w 9626278"/>
              <a:gd name="connsiteY173" fmla="*/ 131183 h 706059"/>
              <a:gd name="connsiteX174" fmla="*/ 7882359 w 9626278"/>
              <a:gd name="connsiteY174" fmla="*/ 127324 h 706059"/>
              <a:gd name="connsiteX175" fmla="*/ 7890076 w 9626278"/>
              <a:gd name="connsiteY175" fmla="*/ 119608 h 706059"/>
              <a:gd name="connsiteX176" fmla="*/ 7959524 w 9626278"/>
              <a:gd name="connsiteY176" fmla="*/ 123466 h 706059"/>
              <a:gd name="connsiteX177" fmla="*/ 7963382 w 9626278"/>
              <a:gd name="connsiteY177" fmla="*/ 108033 h 706059"/>
              <a:gd name="connsiteX178" fmla="*/ 8013539 w 9626278"/>
              <a:gd name="connsiteY178" fmla="*/ 111892 h 706059"/>
              <a:gd name="connsiteX179" fmla="*/ 8028972 w 9626278"/>
              <a:gd name="connsiteY179" fmla="*/ 108033 h 706059"/>
              <a:gd name="connsiteX180" fmla="*/ 8063696 w 9626278"/>
              <a:gd name="connsiteY180" fmla="*/ 100317 h 706059"/>
              <a:gd name="connsiteX181" fmla="*/ 8079129 w 9626278"/>
              <a:gd name="connsiteY181" fmla="*/ 104175 h 706059"/>
              <a:gd name="connsiteX182" fmla="*/ 8090704 w 9626278"/>
              <a:gd name="connsiteY182" fmla="*/ 108033 h 706059"/>
              <a:gd name="connsiteX183" fmla="*/ 8144719 w 9626278"/>
              <a:gd name="connsiteY183" fmla="*/ 104175 h 706059"/>
              <a:gd name="connsiteX184" fmla="*/ 8221883 w 9626278"/>
              <a:gd name="connsiteY184" fmla="*/ 96459 h 706059"/>
              <a:gd name="connsiteX185" fmla="*/ 8248891 w 9626278"/>
              <a:gd name="connsiteY185" fmla="*/ 92600 h 706059"/>
              <a:gd name="connsiteX186" fmla="*/ 8310623 w 9626278"/>
              <a:gd name="connsiteY186" fmla="*/ 96459 h 706059"/>
              <a:gd name="connsiteX187" fmla="*/ 8322197 w 9626278"/>
              <a:gd name="connsiteY187" fmla="*/ 100317 h 706059"/>
              <a:gd name="connsiteX188" fmla="*/ 8345347 w 9626278"/>
              <a:gd name="connsiteY188" fmla="*/ 92600 h 706059"/>
              <a:gd name="connsiteX189" fmla="*/ 8360780 w 9626278"/>
              <a:gd name="connsiteY189" fmla="*/ 88742 h 706059"/>
              <a:gd name="connsiteX190" fmla="*/ 8457235 w 9626278"/>
              <a:gd name="connsiteY190" fmla="*/ 81026 h 706059"/>
              <a:gd name="connsiteX191" fmla="*/ 8484243 w 9626278"/>
              <a:gd name="connsiteY191" fmla="*/ 81026 h 706059"/>
              <a:gd name="connsiteX192" fmla="*/ 8561407 w 9626278"/>
              <a:gd name="connsiteY192" fmla="*/ 77168 h 706059"/>
              <a:gd name="connsiteX193" fmla="*/ 8626997 w 9626278"/>
              <a:gd name="connsiteY193" fmla="*/ 65593 h 706059"/>
              <a:gd name="connsiteX194" fmla="*/ 8673296 w 9626278"/>
              <a:gd name="connsiteY194" fmla="*/ 57876 h 706059"/>
              <a:gd name="connsiteX195" fmla="*/ 8831483 w 9626278"/>
              <a:gd name="connsiteY195" fmla="*/ 54018 h 706059"/>
              <a:gd name="connsiteX196" fmla="*/ 8954947 w 9626278"/>
              <a:gd name="connsiteY196" fmla="*/ 57876 h 706059"/>
              <a:gd name="connsiteX197" fmla="*/ 9070693 w 9626278"/>
              <a:gd name="connsiteY197" fmla="*/ 50160 h 706059"/>
              <a:gd name="connsiteX198" fmla="*/ 9205731 w 9626278"/>
              <a:gd name="connsiteY198" fmla="*/ 54018 h 706059"/>
              <a:gd name="connsiteX199" fmla="*/ 9232739 w 9626278"/>
              <a:gd name="connsiteY199" fmla="*/ 57876 h 706059"/>
              <a:gd name="connsiteX200" fmla="*/ 9298329 w 9626278"/>
              <a:gd name="connsiteY200" fmla="*/ 50160 h 706059"/>
              <a:gd name="connsiteX201" fmla="*/ 9333053 w 9626278"/>
              <a:gd name="connsiteY201" fmla="*/ 30869 h 706059"/>
              <a:gd name="connsiteX202" fmla="*/ 9344628 w 9626278"/>
              <a:gd name="connsiteY202" fmla="*/ 23152 h 706059"/>
              <a:gd name="connsiteX203" fmla="*/ 9433367 w 9626278"/>
              <a:gd name="connsiteY203" fmla="*/ 23152 h 706059"/>
              <a:gd name="connsiteX204" fmla="*/ 9460375 w 9626278"/>
              <a:gd name="connsiteY204" fmla="*/ 23152 h 706059"/>
              <a:gd name="connsiteX205" fmla="*/ 9479666 w 9626278"/>
              <a:gd name="connsiteY205" fmla="*/ 7719 h 706059"/>
              <a:gd name="connsiteX206" fmla="*/ 9518248 w 9626278"/>
              <a:gd name="connsiteY206" fmla="*/ 3861 h 706059"/>
              <a:gd name="connsiteX207" fmla="*/ 9626278 w 9626278"/>
              <a:gd name="connsiteY207"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15748 w 9626278"/>
              <a:gd name="connsiteY43" fmla="*/ 457324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20311 w 9626278"/>
              <a:gd name="connsiteY58" fmla="*/ 418741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68584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5015455 w 9626278"/>
              <a:gd name="connsiteY98" fmla="*/ 328193 h 706059"/>
              <a:gd name="connsiteX99" fmla="*/ 5050420 w 9626278"/>
              <a:gd name="connsiteY99" fmla="*/ 322969 h 706059"/>
              <a:gd name="connsiteX100" fmla="*/ 5112634 w 9626278"/>
              <a:gd name="connsiteY100" fmla="*/ 326827 h 706059"/>
              <a:gd name="connsiteX101" fmla="*/ 5170025 w 9626278"/>
              <a:gd name="connsiteY101" fmla="*/ 324094 h 706059"/>
              <a:gd name="connsiteX102" fmla="*/ 5255107 w 9626278"/>
              <a:gd name="connsiteY102" fmla="*/ 307536 h 706059"/>
              <a:gd name="connsiteX103" fmla="*/ 5285772 w 9626278"/>
              <a:gd name="connsiteY103" fmla="*/ 312519 h 706059"/>
              <a:gd name="connsiteX104" fmla="*/ 5316638 w 9626278"/>
              <a:gd name="connsiteY104" fmla="*/ 310028 h 706059"/>
              <a:gd name="connsiteX105" fmla="*/ 5347504 w 9626278"/>
              <a:gd name="connsiteY105" fmla="*/ 308661 h 706059"/>
              <a:gd name="connsiteX106" fmla="*/ 5381303 w 9626278"/>
              <a:gd name="connsiteY106" fmla="*/ 297770 h 706059"/>
              <a:gd name="connsiteX107" fmla="*/ 5424668 w 9626278"/>
              <a:gd name="connsiteY107" fmla="*/ 297087 h 706059"/>
              <a:gd name="connsiteX108" fmla="*/ 5461884 w 9626278"/>
              <a:gd name="connsiteY108" fmla="*/ 290415 h 706059"/>
              <a:gd name="connsiteX109" fmla="*/ 5513407 w 9626278"/>
              <a:gd name="connsiteY109" fmla="*/ 289370 h 706059"/>
              <a:gd name="connsiteX110" fmla="*/ 5540415 w 9626278"/>
              <a:gd name="connsiteY110" fmla="*/ 293228 h 706059"/>
              <a:gd name="connsiteX111" fmla="*/ 5578997 w 9626278"/>
              <a:gd name="connsiteY111" fmla="*/ 289370 h 706059"/>
              <a:gd name="connsiteX112" fmla="*/ 5606005 w 9626278"/>
              <a:gd name="connsiteY112" fmla="*/ 285512 h 706059"/>
              <a:gd name="connsiteX113" fmla="*/ 5640729 w 9626278"/>
              <a:gd name="connsiteY113" fmla="*/ 281654 h 706059"/>
              <a:gd name="connsiteX114" fmla="*/ 5690002 w 9626278"/>
              <a:gd name="connsiteY114" fmla="*/ 275987 h 706059"/>
              <a:gd name="connsiteX115" fmla="*/ 5733326 w 9626278"/>
              <a:gd name="connsiteY115" fmla="*/ 266221 h 706059"/>
              <a:gd name="connsiteX116" fmla="*/ 5748759 w 9626278"/>
              <a:gd name="connsiteY116" fmla="*/ 262362 h 706059"/>
              <a:gd name="connsiteX117" fmla="*/ 5795058 w 9626278"/>
              <a:gd name="connsiteY117" fmla="*/ 266221 h 706059"/>
              <a:gd name="connsiteX118" fmla="*/ 5841357 w 9626278"/>
              <a:gd name="connsiteY118" fmla="*/ 266221 h 706059"/>
              <a:gd name="connsiteX119" fmla="*/ 5900155 w 9626278"/>
              <a:gd name="connsiteY119" fmla="*/ 264412 h 706059"/>
              <a:gd name="connsiteX120" fmla="*/ 5953687 w 9626278"/>
              <a:gd name="connsiteY120" fmla="*/ 261920 h 706059"/>
              <a:gd name="connsiteX121" fmla="*/ 5984111 w 9626278"/>
              <a:gd name="connsiteY121" fmla="*/ 273937 h 706059"/>
              <a:gd name="connsiteX122" fmla="*/ 6007261 w 9626278"/>
              <a:gd name="connsiteY122" fmla="*/ 266221 h 706059"/>
              <a:gd name="connsiteX123" fmla="*/ 6022693 w 9626278"/>
              <a:gd name="connsiteY123" fmla="*/ 262362 h 706059"/>
              <a:gd name="connsiteX124" fmla="*/ 6034268 w 9626278"/>
              <a:gd name="connsiteY124" fmla="*/ 258504 h 706059"/>
              <a:gd name="connsiteX125" fmla="*/ 6177023 w 9626278"/>
              <a:gd name="connsiteY125" fmla="*/ 254646 h 706059"/>
              <a:gd name="connsiteX126" fmla="*/ 6211747 w 9626278"/>
              <a:gd name="connsiteY126" fmla="*/ 250788 h 706059"/>
              <a:gd name="connsiteX127" fmla="*/ 6234896 w 9626278"/>
              <a:gd name="connsiteY127" fmla="*/ 243071 h 706059"/>
              <a:gd name="connsiteX128" fmla="*/ 6265762 w 9626278"/>
              <a:gd name="connsiteY128" fmla="*/ 235355 h 706059"/>
              <a:gd name="connsiteX129" fmla="*/ 6288911 w 9626278"/>
              <a:gd name="connsiteY129" fmla="*/ 239213 h 706059"/>
              <a:gd name="connsiteX130" fmla="*/ 6300486 w 9626278"/>
              <a:gd name="connsiteY130" fmla="*/ 243071 h 706059"/>
              <a:gd name="connsiteX131" fmla="*/ 6323635 w 9626278"/>
              <a:gd name="connsiteY131" fmla="*/ 246930 h 706059"/>
              <a:gd name="connsiteX132" fmla="*/ 6393083 w 9626278"/>
              <a:gd name="connsiteY132" fmla="*/ 243071 h 706059"/>
              <a:gd name="connsiteX133" fmla="*/ 6420091 w 9626278"/>
              <a:gd name="connsiteY133" fmla="*/ 246930 h 706059"/>
              <a:gd name="connsiteX134" fmla="*/ 6466390 w 9626278"/>
              <a:gd name="connsiteY134" fmla="*/ 250788 h 706059"/>
              <a:gd name="connsiteX135" fmla="*/ 6508830 w 9626278"/>
              <a:gd name="connsiteY135" fmla="*/ 246930 h 706059"/>
              <a:gd name="connsiteX136" fmla="*/ 6470248 w 9626278"/>
              <a:gd name="connsiteY136" fmla="*/ 243071 h 706059"/>
              <a:gd name="connsiteX137" fmla="*/ 6443240 w 9626278"/>
              <a:gd name="connsiteY137" fmla="*/ 239213 h 706059"/>
              <a:gd name="connsiteX138" fmla="*/ 6477964 w 9626278"/>
              <a:gd name="connsiteY138" fmla="*/ 239213 h 706059"/>
              <a:gd name="connsiteX139" fmla="*/ 6512688 w 9626278"/>
              <a:gd name="connsiteY139" fmla="*/ 235355 h 706059"/>
              <a:gd name="connsiteX140" fmla="*/ 6574420 w 9626278"/>
              <a:gd name="connsiteY140" fmla="*/ 239213 h 706059"/>
              <a:gd name="connsiteX141" fmla="*/ 6605286 w 9626278"/>
              <a:gd name="connsiteY141" fmla="*/ 243071 h 706059"/>
              <a:gd name="connsiteX142" fmla="*/ 6647726 w 9626278"/>
              <a:gd name="connsiteY142" fmla="*/ 239213 h 706059"/>
              <a:gd name="connsiteX143" fmla="*/ 6736466 w 9626278"/>
              <a:gd name="connsiteY143" fmla="*/ 235355 h 706059"/>
              <a:gd name="connsiteX144" fmla="*/ 6748040 w 9626278"/>
              <a:gd name="connsiteY144" fmla="*/ 231497 h 706059"/>
              <a:gd name="connsiteX145" fmla="*/ 6763473 w 9626278"/>
              <a:gd name="connsiteY145" fmla="*/ 223780 h 706059"/>
              <a:gd name="connsiteX146" fmla="*/ 6825205 w 9626278"/>
              <a:gd name="connsiteY146" fmla="*/ 219922 h 706059"/>
              <a:gd name="connsiteX147" fmla="*/ 6859929 w 9626278"/>
              <a:gd name="connsiteY147" fmla="*/ 212206 h 706059"/>
              <a:gd name="connsiteX148" fmla="*/ 6883078 w 9626278"/>
              <a:gd name="connsiteY148" fmla="*/ 204489 h 706059"/>
              <a:gd name="connsiteX149" fmla="*/ 7002683 w 9626278"/>
              <a:gd name="connsiteY149" fmla="*/ 204489 h 706059"/>
              <a:gd name="connsiteX150" fmla="*/ 7014258 w 9626278"/>
              <a:gd name="connsiteY150" fmla="*/ 196773 h 706059"/>
              <a:gd name="connsiteX151" fmla="*/ 7041266 w 9626278"/>
              <a:gd name="connsiteY151" fmla="*/ 185198 h 706059"/>
              <a:gd name="connsiteX152" fmla="*/ 7126147 w 9626278"/>
              <a:gd name="connsiteY152" fmla="*/ 181340 h 706059"/>
              <a:gd name="connsiteX153" fmla="*/ 7168587 w 9626278"/>
              <a:gd name="connsiteY153" fmla="*/ 169765 h 706059"/>
              <a:gd name="connsiteX154" fmla="*/ 7184020 w 9626278"/>
              <a:gd name="connsiteY154" fmla="*/ 165907 h 706059"/>
              <a:gd name="connsiteX155" fmla="*/ 7218744 w 9626278"/>
              <a:gd name="connsiteY155" fmla="*/ 162049 h 706059"/>
              <a:gd name="connsiteX156" fmla="*/ 7230319 w 9626278"/>
              <a:gd name="connsiteY156" fmla="*/ 158190 h 706059"/>
              <a:gd name="connsiteX157" fmla="*/ 7241893 w 9626278"/>
              <a:gd name="connsiteY157" fmla="*/ 150474 h 706059"/>
              <a:gd name="connsiteX158" fmla="*/ 7322916 w 9626278"/>
              <a:gd name="connsiteY158" fmla="*/ 142757 h 706059"/>
              <a:gd name="connsiteX159" fmla="*/ 7403939 w 9626278"/>
              <a:gd name="connsiteY159" fmla="*/ 146616 h 706059"/>
              <a:gd name="connsiteX160" fmla="*/ 7596850 w 9626278"/>
              <a:gd name="connsiteY160" fmla="*/ 154332 h 706059"/>
              <a:gd name="connsiteX161" fmla="*/ 7643149 w 9626278"/>
              <a:gd name="connsiteY161" fmla="*/ 150474 h 706059"/>
              <a:gd name="connsiteX162" fmla="*/ 7658582 w 9626278"/>
              <a:gd name="connsiteY162" fmla="*/ 146616 h 706059"/>
              <a:gd name="connsiteX163" fmla="*/ 7666299 w 9626278"/>
              <a:gd name="connsiteY163" fmla="*/ 138899 h 706059"/>
              <a:gd name="connsiteX164" fmla="*/ 7674015 w 9626278"/>
              <a:gd name="connsiteY164" fmla="*/ 111892 h 706059"/>
              <a:gd name="connsiteX165" fmla="*/ 7689448 w 9626278"/>
              <a:gd name="connsiteY165" fmla="*/ 92600 h 706059"/>
              <a:gd name="connsiteX166" fmla="*/ 7697164 w 9626278"/>
              <a:gd name="connsiteY166" fmla="*/ 119608 h 706059"/>
              <a:gd name="connsiteX167" fmla="*/ 7693306 w 9626278"/>
              <a:gd name="connsiteY167" fmla="*/ 135041 h 706059"/>
              <a:gd name="connsiteX168" fmla="*/ 7697164 w 9626278"/>
              <a:gd name="connsiteY168" fmla="*/ 146616 h 706059"/>
              <a:gd name="connsiteX169" fmla="*/ 7708739 w 9626278"/>
              <a:gd name="connsiteY169" fmla="*/ 154332 h 706059"/>
              <a:gd name="connsiteX170" fmla="*/ 7735747 w 9626278"/>
              <a:gd name="connsiteY170" fmla="*/ 146616 h 706059"/>
              <a:gd name="connsiteX171" fmla="*/ 7743463 w 9626278"/>
              <a:gd name="connsiteY171" fmla="*/ 138899 h 706059"/>
              <a:gd name="connsiteX172" fmla="*/ 7735747 w 9626278"/>
              <a:gd name="connsiteY172" fmla="*/ 127324 h 706059"/>
              <a:gd name="connsiteX173" fmla="*/ 7812911 w 9626278"/>
              <a:gd name="connsiteY173" fmla="*/ 131183 h 706059"/>
              <a:gd name="connsiteX174" fmla="*/ 7882359 w 9626278"/>
              <a:gd name="connsiteY174" fmla="*/ 127324 h 706059"/>
              <a:gd name="connsiteX175" fmla="*/ 7890076 w 9626278"/>
              <a:gd name="connsiteY175" fmla="*/ 119608 h 706059"/>
              <a:gd name="connsiteX176" fmla="*/ 7959524 w 9626278"/>
              <a:gd name="connsiteY176" fmla="*/ 123466 h 706059"/>
              <a:gd name="connsiteX177" fmla="*/ 7963382 w 9626278"/>
              <a:gd name="connsiteY177" fmla="*/ 108033 h 706059"/>
              <a:gd name="connsiteX178" fmla="*/ 8013539 w 9626278"/>
              <a:gd name="connsiteY178" fmla="*/ 111892 h 706059"/>
              <a:gd name="connsiteX179" fmla="*/ 8028972 w 9626278"/>
              <a:gd name="connsiteY179" fmla="*/ 108033 h 706059"/>
              <a:gd name="connsiteX180" fmla="*/ 8063696 w 9626278"/>
              <a:gd name="connsiteY180" fmla="*/ 100317 h 706059"/>
              <a:gd name="connsiteX181" fmla="*/ 8079129 w 9626278"/>
              <a:gd name="connsiteY181" fmla="*/ 104175 h 706059"/>
              <a:gd name="connsiteX182" fmla="*/ 8090704 w 9626278"/>
              <a:gd name="connsiteY182" fmla="*/ 108033 h 706059"/>
              <a:gd name="connsiteX183" fmla="*/ 8144719 w 9626278"/>
              <a:gd name="connsiteY183" fmla="*/ 104175 h 706059"/>
              <a:gd name="connsiteX184" fmla="*/ 8221883 w 9626278"/>
              <a:gd name="connsiteY184" fmla="*/ 96459 h 706059"/>
              <a:gd name="connsiteX185" fmla="*/ 8248891 w 9626278"/>
              <a:gd name="connsiteY185" fmla="*/ 92600 h 706059"/>
              <a:gd name="connsiteX186" fmla="*/ 8310623 w 9626278"/>
              <a:gd name="connsiteY186" fmla="*/ 96459 h 706059"/>
              <a:gd name="connsiteX187" fmla="*/ 8322197 w 9626278"/>
              <a:gd name="connsiteY187" fmla="*/ 100317 h 706059"/>
              <a:gd name="connsiteX188" fmla="*/ 8345347 w 9626278"/>
              <a:gd name="connsiteY188" fmla="*/ 92600 h 706059"/>
              <a:gd name="connsiteX189" fmla="*/ 8360780 w 9626278"/>
              <a:gd name="connsiteY189" fmla="*/ 88742 h 706059"/>
              <a:gd name="connsiteX190" fmla="*/ 8457235 w 9626278"/>
              <a:gd name="connsiteY190" fmla="*/ 81026 h 706059"/>
              <a:gd name="connsiteX191" fmla="*/ 8484243 w 9626278"/>
              <a:gd name="connsiteY191" fmla="*/ 81026 h 706059"/>
              <a:gd name="connsiteX192" fmla="*/ 8561407 w 9626278"/>
              <a:gd name="connsiteY192" fmla="*/ 77168 h 706059"/>
              <a:gd name="connsiteX193" fmla="*/ 8626997 w 9626278"/>
              <a:gd name="connsiteY193" fmla="*/ 65593 h 706059"/>
              <a:gd name="connsiteX194" fmla="*/ 8673296 w 9626278"/>
              <a:gd name="connsiteY194" fmla="*/ 57876 h 706059"/>
              <a:gd name="connsiteX195" fmla="*/ 8831483 w 9626278"/>
              <a:gd name="connsiteY195" fmla="*/ 54018 h 706059"/>
              <a:gd name="connsiteX196" fmla="*/ 8954947 w 9626278"/>
              <a:gd name="connsiteY196" fmla="*/ 57876 h 706059"/>
              <a:gd name="connsiteX197" fmla="*/ 9070693 w 9626278"/>
              <a:gd name="connsiteY197" fmla="*/ 50160 h 706059"/>
              <a:gd name="connsiteX198" fmla="*/ 9205731 w 9626278"/>
              <a:gd name="connsiteY198" fmla="*/ 54018 h 706059"/>
              <a:gd name="connsiteX199" fmla="*/ 9232739 w 9626278"/>
              <a:gd name="connsiteY199" fmla="*/ 57876 h 706059"/>
              <a:gd name="connsiteX200" fmla="*/ 9298329 w 9626278"/>
              <a:gd name="connsiteY200" fmla="*/ 50160 h 706059"/>
              <a:gd name="connsiteX201" fmla="*/ 9333053 w 9626278"/>
              <a:gd name="connsiteY201" fmla="*/ 30869 h 706059"/>
              <a:gd name="connsiteX202" fmla="*/ 9344628 w 9626278"/>
              <a:gd name="connsiteY202" fmla="*/ 23152 h 706059"/>
              <a:gd name="connsiteX203" fmla="*/ 9433367 w 9626278"/>
              <a:gd name="connsiteY203" fmla="*/ 23152 h 706059"/>
              <a:gd name="connsiteX204" fmla="*/ 9460375 w 9626278"/>
              <a:gd name="connsiteY204" fmla="*/ 23152 h 706059"/>
              <a:gd name="connsiteX205" fmla="*/ 9479666 w 9626278"/>
              <a:gd name="connsiteY205" fmla="*/ 7719 h 706059"/>
              <a:gd name="connsiteX206" fmla="*/ 9518248 w 9626278"/>
              <a:gd name="connsiteY206" fmla="*/ 3861 h 706059"/>
              <a:gd name="connsiteX207" fmla="*/ 9626278 w 9626278"/>
              <a:gd name="connsiteY207"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15748 w 9626278"/>
              <a:gd name="connsiteY43" fmla="*/ 457324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20311 w 9626278"/>
              <a:gd name="connsiteY58" fmla="*/ 418741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68584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5015455 w 9626278"/>
              <a:gd name="connsiteY98" fmla="*/ 328193 h 706059"/>
              <a:gd name="connsiteX99" fmla="*/ 5050420 w 9626278"/>
              <a:gd name="connsiteY99" fmla="*/ 322969 h 706059"/>
              <a:gd name="connsiteX100" fmla="*/ 5112634 w 9626278"/>
              <a:gd name="connsiteY100" fmla="*/ 326827 h 706059"/>
              <a:gd name="connsiteX101" fmla="*/ 5170025 w 9626278"/>
              <a:gd name="connsiteY101" fmla="*/ 324094 h 706059"/>
              <a:gd name="connsiteX102" fmla="*/ 5255107 w 9626278"/>
              <a:gd name="connsiteY102" fmla="*/ 307536 h 706059"/>
              <a:gd name="connsiteX103" fmla="*/ 5285772 w 9626278"/>
              <a:gd name="connsiteY103" fmla="*/ 312519 h 706059"/>
              <a:gd name="connsiteX104" fmla="*/ 5316638 w 9626278"/>
              <a:gd name="connsiteY104" fmla="*/ 310028 h 706059"/>
              <a:gd name="connsiteX105" fmla="*/ 5347504 w 9626278"/>
              <a:gd name="connsiteY105" fmla="*/ 308661 h 706059"/>
              <a:gd name="connsiteX106" fmla="*/ 5381303 w 9626278"/>
              <a:gd name="connsiteY106" fmla="*/ 297770 h 706059"/>
              <a:gd name="connsiteX107" fmla="*/ 5424668 w 9626278"/>
              <a:gd name="connsiteY107" fmla="*/ 297087 h 706059"/>
              <a:gd name="connsiteX108" fmla="*/ 5461884 w 9626278"/>
              <a:gd name="connsiteY108" fmla="*/ 290415 h 706059"/>
              <a:gd name="connsiteX109" fmla="*/ 5513407 w 9626278"/>
              <a:gd name="connsiteY109" fmla="*/ 289370 h 706059"/>
              <a:gd name="connsiteX110" fmla="*/ 5540415 w 9626278"/>
              <a:gd name="connsiteY110" fmla="*/ 293228 h 706059"/>
              <a:gd name="connsiteX111" fmla="*/ 5578997 w 9626278"/>
              <a:gd name="connsiteY111" fmla="*/ 289370 h 706059"/>
              <a:gd name="connsiteX112" fmla="*/ 5606005 w 9626278"/>
              <a:gd name="connsiteY112" fmla="*/ 285512 h 706059"/>
              <a:gd name="connsiteX113" fmla="*/ 5640729 w 9626278"/>
              <a:gd name="connsiteY113" fmla="*/ 281654 h 706059"/>
              <a:gd name="connsiteX114" fmla="*/ 5690002 w 9626278"/>
              <a:gd name="connsiteY114" fmla="*/ 275987 h 706059"/>
              <a:gd name="connsiteX115" fmla="*/ 5733326 w 9626278"/>
              <a:gd name="connsiteY115" fmla="*/ 266221 h 706059"/>
              <a:gd name="connsiteX116" fmla="*/ 5748759 w 9626278"/>
              <a:gd name="connsiteY116" fmla="*/ 262362 h 706059"/>
              <a:gd name="connsiteX117" fmla="*/ 5795058 w 9626278"/>
              <a:gd name="connsiteY117" fmla="*/ 266221 h 706059"/>
              <a:gd name="connsiteX118" fmla="*/ 5841357 w 9626278"/>
              <a:gd name="connsiteY118" fmla="*/ 266221 h 706059"/>
              <a:gd name="connsiteX119" fmla="*/ 5900155 w 9626278"/>
              <a:gd name="connsiteY119" fmla="*/ 264412 h 706059"/>
              <a:gd name="connsiteX120" fmla="*/ 5953687 w 9626278"/>
              <a:gd name="connsiteY120" fmla="*/ 261920 h 706059"/>
              <a:gd name="connsiteX121" fmla="*/ 6133336 w 9626278"/>
              <a:gd name="connsiteY121" fmla="*/ 86612 h 706059"/>
              <a:gd name="connsiteX122" fmla="*/ 6007261 w 9626278"/>
              <a:gd name="connsiteY122" fmla="*/ 266221 h 706059"/>
              <a:gd name="connsiteX123" fmla="*/ 6022693 w 9626278"/>
              <a:gd name="connsiteY123" fmla="*/ 262362 h 706059"/>
              <a:gd name="connsiteX124" fmla="*/ 6034268 w 9626278"/>
              <a:gd name="connsiteY124" fmla="*/ 258504 h 706059"/>
              <a:gd name="connsiteX125" fmla="*/ 6177023 w 9626278"/>
              <a:gd name="connsiteY125" fmla="*/ 254646 h 706059"/>
              <a:gd name="connsiteX126" fmla="*/ 6211747 w 9626278"/>
              <a:gd name="connsiteY126" fmla="*/ 250788 h 706059"/>
              <a:gd name="connsiteX127" fmla="*/ 6234896 w 9626278"/>
              <a:gd name="connsiteY127" fmla="*/ 243071 h 706059"/>
              <a:gd name="connsiteX128" fmla="*/ 6265762 w 9626278"/>
              <a:gd name="connsiteY128" fmla="*/ 235355 h 706059"/>
              <a:gd name="connsiteX129" fmla="*/ 6288911 w 9626278"/>
              <a:gd name="connsiteY129" fmla="*/ 239213 h 706059"/>
              <a:gd name="connsiteX130" fmla="*/ 6300486 w 9626278"/>
              <a:gd name="connsiteY130" fmla="*/ 243071 h 706059"/>
              <a:gd name="connsiteX131" fmla="*/ 6323635 w 9626278"/>
              <a:gd name="connsiteY131" fmla="*/ 246930 h 706059"/>
              <a:gd name="connsiteX132" fmla="*/ 6393083 w 9626278"/>
              <a:gd name="connsiteY132" fmla="*/ 243071 h 706059"/>
              <a:gd name="connsiteX133" fmla="*/ 6420091 w 9626278"/>
              <a:gd name="connsiteY133" fmla="*/ 246930 h 706059"/>
              <a:gd name="connsiteX134" fmla="*/ 6466390 w 9626278"/>
              <a:gd name="connsiteY134" fmla="*/ 250788 h 706059"/>
              <a:gd name="connsiteX135" fmla="*/ 6508830 w 9626278"/>
              <a:gd name="connsiteY135" fmla="*/ 246930 h 706059"/>
              <a:gd name="connsiteX136" fmla="*/ 6470248 w 9626278"/>
              <a:gd name="connsiteY136" fmla="*/ 243071 h 706059"/>
              <a:gd name="connsiteX137" fmla="*/ 6443240 w 9626278"/>
              <a:gd name="connsiteY137" fmla="*/ 239213 h 706059"/>
              <a:gd name="connsiteX138" fmla="*/ 6477964 w 9626278"/>
              <a:gd name="connsiteY138" fmla="*/ 239213 h 706059"/>
              <a:gd name="connsiteX139" fmla="*/ 6512688 w 9626278"/>
              <a:gd name="connsiteY139" fmla="*/ 235355 h 706059"/>
              <a:gd name="connsiteX140" fmla="*/ 6574420 w 9626278"/>
              <a:gd name="connsiteY140" fmla="*/ 239213 h 706059"/>
              <a:gd name="connsiteX141" fmla="*/ 6605286 w 9626278"/>
              <a:gd name="connsiteY141" fmla="*/ 243071 h 706059"/>
              <a:gd name="connsiteX142" fmla="*/ 6647726 w 9626278"/>
              <a:gd name="connsiteY142" fmla="*/ 239213 h 706059"/>
              <a:gd name="connsiteX143" fmla="*/ 6736466 w 9626278"/>
              <a:gd name="connsiteY143" fmla="*/ 235355 h 706059"/>
              <a:gd name="connsiteX144" fmla="*/ 6748040 w 9626278"/>
              <a:gd name="connsiteY144" fmla="*/ 231497 h 706059"/>
              <a:gd name="connsiteX145" fmla="*/ 6763473 w 9626278"/>
              <a:gd name="connsiteY145" fmla="*/ 223780 h 706059"/>
              <a:gd name="connsiteX146" fmla="*/ 6825205 w 9626278"/>
              <a:gd name="connsiteY146" fmla="*/ 219922 h 706059"/>
              <a:gd name="connsiteX147" fmla="*/ 6859929 w 9626278"/>
              <a:gd name="connsiteY147" fmla="*/ 212206 h 706059"/>
              <a:gd name="connsiteX148" fmla="*/ 6883078 w 9626278"/>
              <a:gd name="connsiteY148" fmla="*/ 204489 h 706059"/>
              <a:gd name="connsiteX149" fmla="*/ 7002683 w 9626278"/>
              <a:gd name="connsiteY149" fmla="*/ 204489 h 706059"/>
              <a:gd name="connsiteX150" fmla="*/ 7014258 w 9626278"/>
              <a:gd name="connsiteY150" fmla="*/ 196773 h 706059"/>
              <a:gd name="connsiteX151" fmla="*/ 7041266 w 9626278"/>
              <a:gd name="connsiteY151" fmla="*/ 185198 h 706059"/>
              <a:gd name="connsiteX152" fmla="*/ 7126147 w 9626278"/>
              <a:gd name="connsiteY152" fmla="*/ 181340 h 706059"/>
              <a:gd name="connsiteX153" fmla="*/ 7168587 w 9626278"/>
              <a:gd name="connsiteY153" fmla="*/ 169765 h 706059"/>
              <a:gd name="connsiteX154" fmla="*/ 7184020 w 9626278"/>
              <a:gd name="connsiteY154" fmla="*/ 165907 h 706059"/>
              <a:gd name="connsiteX155" fmla="*/ 7218744 w 9626278"/>
              <a:gd name="connsiteY155" fmla="*/ 162049 h 706059"/>
              <a:gd name="connsiteX156" fmla="*/ 7230319 w 9626278"/>
              <a:gd name="connsiteY156" fmla="*/ 158190 h 706059"/>
              <a:gd name="connsiteX157" fmla="*/ 7241893 w 9626278"/>
              <a:gd name="connsiteY157" fmla="*/ 150474 h 706059"/>
              <a:gd name="connsiteX158" fmla="*/ 7322916 w 9626278"/>
              <a:gd name="connsiteY158" fmla="*/ 142757 h 706059"/>
              <a:gd name="connsiteX159" fmla="*/ 7403939 w 9626278"/>
              <a:gd name="connsiteY159" fmla="*/ 146616 h 706059"/>
              <a:gd name="connsiteX160" fmla="*/ 7596850 w 9626278"/>
              <a:gd name="connsiteY160" fmla="*/ 154332 h 706059"/>
              <a:gd name="connsiteX161" fmla="*/ 7643149 w 9626278"/>
              <a:gd name="connsiteY161" fmla="*/ 150474 h 706059"/>
              <a:gd name="connsiteX162" fmla="*/ 7658582 w 9626278"/>
              <a:gd name="connsiteY162" fmla="*/ 146616 h 706059"/>
              <a:gd name="connsiteX163" fmla="*/ 7666299 w 9626278"/>
              <a:gd name="connsiteY163" fmla="*/ 138899 h 706059"/>
              <a:gd name="connsiteX164" fmla="*/ 7674015 w 9626278"/>
              <a:gd name="connsiteY164" fmla="*/ 111892 h 706059"/>
              <a:gd name="connsiteX165" fmla="*/ 7689448 w 9626278"/>
              <a:gd name="connsiteY165" fmla="*/ 92600 h 706059"/>
              <a:gd name="connsiteX166" fmla="*/ 7697164 w 9626278"/>
              <a:gd name="connsiteY166" fmla="*/ 119608 h 706059"/>
              <a:gd name="connsiteX167" fmla="*/ 7693306 w 9626278"/>
              <a:gd name="connsiteY167" fmla="*/ 135041 h 706059"/>
              <a:gd name="connsiteX168" fmla="*/ 7697164 w 9626278"/>
              <a:gd name="connsiteY168" fmla="*/ 146616 h 706059"/>
              <a:gd name="connsiteX169" fmla="*/ 7708739 w 9626278"/>
              <a:gd name="connsiteY169" fmla="*/ 154332 h 706059"/>
              <a:gd name="connsiteX170" fmla="*/ 7735747 w 9626278"/>
              <a:gd name="connsiteY170" fmla="*/ 146616 h 706059"/>
              <a:gd name="connsiteX171" fmla="*/ 7743463 w 9626278"/>
              <a:gd name="connsiteY171" fmla="*/ 138899 h 706059"/>
              <a:gd name="connsiteX172" fmla="*/ 7735747 w 9626278"/>
              <a:gd name="connsiteY172" fmla="*/ 127324 h 706059"/>
              <a:gd name="connsiteX173" fmla="*/ 7812911 w 9626278"/>
              <a:gd name="connsiteY173" fmla="*/ 131183 h 706059"/>
              <a:gd name="connsiteX174" fmla="*/ 7882359 w 9626278"/>
              <a:gd name="connsiteY174" fmla="*/ 127324 h 706059"/>
              <a:gd name="connsiteX175" fmla="*/ 7890076 w 9626278"/>
              <a:gd name="connsiteY175" fmla="*/ 119608 h 706059"/>
              <a:gd name="connsiteX176" fmla="*/ 7959524 w 9626278"/>
              <a:gd name="connsiteY176" fmla="*/ 123466 h 706059"/>
              <a:gd name="connsiteX177" fmla="*/ 7963382 w 9626278"/>
              <a:gd name="connsiteY177" fmla="*/ 108033 h 706059"/>
              <a:gd name="connsiteX178" fmla="*/ 8013539 w 9626278"/>
              <a:gd name="connsiteY178" fmla="*/ 111892 h 706059"/>
              <a:gd name="connsiteX179" fmla="*/ 8028972 w 9626278"/>
              <a:gd name="connsiteY179" fmla="*/ 108033 h 706059"/>
              <a:gd name="connsiteX180" fmla="*/ 8063696 w 9626278"/>
              <a:gd name="connsiteY180" fmla="*/ 100317 h 706059"/>
              <a:gd name="connsiteX181" fmla="*/ 8079129 w 9626278"/>
              <a:gd name="connsiteY181" fmla="*/ 104175 h 706059"/>
              <a:gd name="connsiteX182" fmla="*/ 8090704 w 9626278"/>
              <a:gd name="connsiteY182" fmla="*/ 108033 h 706059"/>
              <a:gd name="connsiteX183" fmla="*/ 8144719 w 9626278"/>
              <a:gd name="connsiteY183" fmla="*/ 104175 h 706059"/>
              <a:gd name="connsiteX184" fmla="*/ 8221883 w 9626278"/>
              <a:gd name="connsiteY184" fmla="*/ 96459 h 706059"/>
              <a:gd name="connsiteX185" fmla="*/ 8248891 w 9626278"/>
              <a:gd name="connsiteY185" fmla="*/ 92600 h 706059"/>
              <a:gd name="connsiteX186" fmla="*/ 8310623 w 9626278"/>
              <a:gd name="connsiteY186" fmla="*/ 96459 h 706059"/>
              <a:gd name="connsiteX187" fmla="*/ 8322197 w 9626278"/>
              <a:gd name="connsiteY187" fmla="*/ 100317 h 706059"/>
              <a:gd name="connsiteX188" fmla="*/ 8345347 w 9626278"/>
              <a:gd name="connsiteY188" fmla="*/ 92600 h 706059"/>
              <a:gd name="connsiteX189" fmla="*/ 8360780 w 9626278"/>
              <a:gd name="connsiteY189" fmla="*/ 88742 h 706059"/>
              <a:gd name="connsiteX190" fmla="*/ 8457235 w 9626278"/>
              <a:gd name="connsiteY190" fmla="*/ 81026 h 706059"/>
              <a:gd name="connsiteX191" fmla="*/ 8484243 w 9626278"/>
              <a:gd name="connsiteY191" fmla="*/ 81026 h 706059"/>
              <a:gd name="connsiteX192" fmla="*/ 8561407 w 9626278"/>
              <a:gd name="connsiteY192" fmla="*/ 77168 h 706059"/>
              <a:gd name="connsiteX193" fmla="*/ 8626997 w 9626278"/>
              <a:gd name="connsiteY193" fmla="*/ 65593 h 706059"/>
              <a:gd name="connsiteX194" fmla="*/ 8673296 w 9626278"/>
              <a:gd name="connsiteY194" fmla="*/ 57876 h 706059"/>
              <a:gd name="connsiteX195" fmla="*/ 8831483 w 9626278"/>
              <a:gd name="connsiteY195" fmla="*/ 54018 h 706059"/>
              <a:gd name="connsiteX196" fmla="*/ 8954947 w 9626278"/>
              <a:gd name="connsiteY196" fmla="*/ 57876 h 706059"/>
              <a:gd name="connsiteX197" fmla="*/ 9070693 w 9626278"/>
              <a:gd name="connsiteY197" fmla="*/ 50160 h 706059"/>
              <a:gd name="connsiteX198" fmla="*/ 9205731 w 9626278"/>
              <a:gd name="connsiteY198" fmla="*/ 54018 h 706059"/>
              <a:gd name="connsiteX199" fmla="*/ 9232739 w 9626278"/>
              <a:gd name="connsiteY199" fmla="*/ 57876 h 706059"/>
              <a:gd name="connsiteX200" fmla="*/ 9298329 w 9626278"/>
              <a:gd name="connsiteY200" fmla="*/ 50160 h 706059"/>
              <a:gd name="connsiteX201" fmla="*/ 9333053 w 9626278"/>
              <a:gd name="connsiteY201" fmla="*/ 30869 h 706059"/>
              <a:gd name="connsiteX202" fmla="*/ 9344628 w 9626278"/>
              <a:gd name="connsiteY202" fmla="*/ 23152 h 706059"/>
              <a:gd name="connsiteX203" fmla="*/ 9433367 w 9626278"/>
              <a:gd name="connsiteY203" fmla="*/ 23152 h 706059"/>
              <a:gd name="connsiteX204" fmla="*/ 9460375 w 9626278"/>
              <a:gd name="connsiteY204" fmla="*/ 23152 h 706059"/>
              <a:gd name="connsiteX205" fmla="*/ 9479666 w 9626278"/>
              <a:gd name="connsiteY205" fmla="*/ 7719 h 706059"/>
              <a:gd name="connsiteX206" fmla="*/ 9518248 w 9626278"/>
              <a:gd name="connsiteY206" fmla="*/ 3861 h 706059"/>
              <a:gd name="connsiteX207" fmla="*/ 9626278 w 9626278"/>
              <a:gd name="connsiteY207"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15748 w 9626278"/>
              <a:gd name="connsiteY43" fmla="*/ 457324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20311 w 9626278"/>
              <a:gd name="connsiteY58" fmla="*/ 418741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68584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5015455 w 9626278"/>
              <a:gd name="connsiteY98" fmla="*/ 328193 h 706059"/>
              <a:gd name="connsiteX99" fmla="*/ 5050420 w 9626278"/>
              <a:gd name="connsiteY99" fmla="*/ 322969 h 706059"/>
              <a:gd name="connsiteX100" fmla="*/ 5112634 w 9626278"/>
              <a:gd name="connsiteY100" fmla="*/ 326827 h 706059"/>
              <a:gd name="connsiteX101" fmla="*/ 5170025 w 9626278"/>
              <a:gd name="connsiteY101" fmla="*/ 324094 h 706059"/>
              <a:gd name="connsiteX102" fmla="*/ 5255107 w 9626278"/>
              <a:gd name="connsiteY102" fmla="*/ 307536 h 706059"/>
              <a:gd name="connsiteX103" fmla="*/ 5285772 w 9626278"/>
              <a:gd name="connsiteY103" fmla="*/ 312519 h 706059"/>
              <a:gd name="connsiteX104" fmla="*/ 5316638 w 9626278"/>
              <a:gd name="connsiteY104" fmla="*/ 310028 h 706059"/>
              <a:gd name="connsiteX105" fmla="*/ 5347504 w 9626278"/>
              <a:gd name="connsiteY105" fmla="*/ 308661 h 706059"/>
              <a:gd name="connsiteX106" fmla="*/ 5381303 w 9626278"/>
              <a:gd name="connsiteY106" fmla="*/ 297770 h 706059"/>
              <a:gd name="connsiteX107" fmla="*/ 5424668 w 9626278"/>
              <a:gd name="connsiteY107" fmla="*/ 297087 h 706059"/>
              <a:gd name="connsiteX108" fmla="*/ 5461884 w 9626278"/>
              <a:gd name="connsiteY108" fmla="*/ 290415 h 706059"/>
              <a:gd name="connsiteX109" fmla="*/ 5513407 w 9626278"/>
              <a:gd name="connsiteY109" fmla="*/ 289370 h 706059"/>
              <a:gd name="connsiteX110" fmla="*/ 5540415 w 9626278"/>
              <a:gd name="connsiteY110" fmla="*/ 293228 h 706059"/>
              <a:gd name="connsiteX111" fmla="*/ 5578997 w 9626278"/>
              <a:gd name="connsiteY111" fmla="*/ 289370 h 706059"/>
              <a:gd name="connsiteX112" fmla="*/ 5606005 w 9626278"/>
              <a:gd name="connsiteY112" fmla="*/ 285512 h 706059"/>
              <a:gd name="connsiteX113" fmla="*/ 5640729 w 9626278"/>
              <a:gd name="connsiteY113" fmla="*/ 281654 h 706059"/>
              <a:gd name="connsiteX114" fmla="*/ 5690002 w 9626278"/>
              <a:gd name="connsiteY114" fmla="*/ 275987 h 706059"/>
              <a:gd name="connsiteX115" fmla="*/ 5733326 w 9626278"/>
              <a:gd name="connsiteY115" fmla="*/ 266221 h 706059"/>
              <a:gd name="connsiteX116" fmla="*/ 5748759 w 9626278"/>
              <a:gd name="connsiteY116" fmla="*/ 262362 h 706059"/>
              <a:gd name="connsiteX117" fmla="*/ 5795058 w 9626278"/>
              <a:gd name="connsiteY117" fmla="*/ 266221 h 706059"/>
              <a:gd name="connsiteX118" fmla="*/ 5841357 w 9626278"/>
              <a:gd name="connsiteY118" fmla="*/ 266221 h 706059"/>
              <a:gd name="connsiteX119" fmla="*/ 5900155 w 9626278"/>
              <a:gd name="connsiteY119" fmla="*/ 264412 h 706059"/>
              <a:gd name="connsiteX120" fmla="*/ 5953687 w 9626278"/>
              <a:gd name="connsiteY120" fmla="*/ 261920 h 706059"/>
              <a:gd name="connsiteX121" fmla="*/ 6133336 w 9626278"/>
              <a:gd name="connsiteY121" fmla="*/ 86612 h 706059"/>
              <a:gd name="connsiteX122" fmla="*/ 6007261 w 9626278"/>
              <a:gd name="connsiteY122" fmla="*/ 266221 h 706059"/>
              <a:gd name="connsiteX123" fmla="*/ 6022693 w 9626278"/>
              <a:gd name="connsiteY123" fmla="*/ 262362 h 706059"/>
              <a:gd name="connsiteX124" fmla="*/ 6113643 w 9626278"/>
              <a:gd name="connsiteY124" fmla="*/ 248979 h 706059"/>
              <a:gd name="connsiteX125" fmla="*/ 6177023 w 9626278"/>
              <a:gd name="connsiteY125" fmla="*/ 254646 h 706059"/>
              <a:gd name="connsiteX126" fmla="*/ 6211747 w 9626278"/>
              <a:gd name="connsiteY126" fmla="*/ 250788 h 706059"/>
              <a:gd name="connsiteX127" fmla="*/ 6234896 w 9626278"/>
              <a:gd name="connsiteY127" fmla="*/ 243071 h 706059"/>
              <a:gd name="connsiteX128" fmla="*/ 6265762 w 9626278"/>
              <a:gd name="connsiteY128" fmla="*/ 235355 h 706059"/>
              <a:gd name="connsiteX129" fmla="*/ 6288911 w 9626278"/>
              <a:gd name="connsiteY129" fmla="*/ 239213 h 706059"/>
              <a:gd name="connsiteX130" fmla="*/ 6300486 w 9626278"/>
              <a:gd name="connsiteY130" fmla="*/ 243071 h 706059"/>
              <a:gd name="connsiteX131" fmla="*/ 6323635 w 9626278"/>
              <a:gd name="connsiteY131" fmla="*/ 246930 h 706059"/>
              <a:gd name="connsiteX132" fmla="*/ 6393083 w 9626278"/>
              <a:gd name="connsiteY132" fmla="*/ 243071 h 706059"/>
              <a:gd name="connsiteX133" fmla="*/ 6420091 w 9626278"/>
              <a:gd name="connsiteY133" fmla="*/ 246930 h 706059"/>
              <a:gd name="connsiteX134" fmla="*/ 6466390 w 9626278"/>
              <a:gd name="connsiteY134" fmla="*/ 250788 h 706059"/>
              <a:gd name="connsiteX135" fmla="*/ 6508830 w 9626278"/>
              <a:gd name="connsiteY135" fmla="*/ 246930 h 706059"/>
              <a:gd name="connsiteX136" fmla="*/ 6470248 w 9626278"/>
              <a:gd name="connsiteY136" fmla="*/ 243071 h 706059"/>
              <a:gd name="connsiteX137" fmla="*/ 6443240 w 9626278"/>
              <a:gd name="connsiteY137" fmla="*/ 239213 h 706059"/>
              <a:gd name="connsiteX138" fmla="*/ 6477964 w 9626278"/>
              <a:gd name="connsiteY138" fmla="*/ 239213 h 706059"/>
              <a:gd name="connsiteX139" fmla="*/ 6512688 w 9626278"/>
              <a:gd name="connsiteY139" fmla="*/ 235355 h 706059"/>
              <a:gd name="connsiteX140" fmla="*/ 6574420 w 9626278"/>
              <a:gd name="connsiteY140" fmla="*/ 239213 h 706059"/>
              <a:gd name="connsiteX141" fmla="*/ 6605286 w 9626278"/>
              <a:gd name="connsiteY141" fmla="*/ 243071 h 706059"/>
              <a:gd name="connsiteX142" fmla="*/ 6647726 w 9626278"/>
              <a:gd name="connsiteY142" fmla="*/ 239213 h 706059"/>
              <a:gd name="connsiteX143" fmla="*/ 6736466 w 9626278"/>
              <a:gd name="connsiteY143" fmla="*/ 235355 h 706059"/>
              <a:gd name="connsiteX144" fmla="*/ 6748040 w 9626278"/>
              <a:gd name="connsiteY144" fmla="*/ 231497 h 706059"/>
              <a:gd name="connsiteX145" fmla="*/ 6763473 w 9626278"/>
              <a:gd name="connsiteY145" fmla="*/ 223780 h 706059"/>
              <a:gd name="connsiteX146" fmla="*/ 6825205 w 9626278"/>
              <a:gd name="connsiteY146" fmla="*/ 219922 h 706059"/>
              <a:gd name="connsiteX147" fmla="*/ 6859929 w 9626278"/>
              <a:gd name="connsiteY147" fmla="*/ 212206 h 706059"/>
              <a:gd name="connsiteX148" fmla="*/ 6883078 w 9626278"/>
              <a:gd name="connsiteY148" fmla="*/ 204489 h 706059"/>
              <a:gd name="connsiteX149" fmla="*/ 7002683 w 9626278"/>
              <a:gd name="connsiteY149" fmla="*/ 204489 h 706059"/>
              <a:gd name="connsiteX150" fmla="*/ 7014258 w 9626278"/>
              <a:gd name="connsiteY150" fmla="*/ 196773 h 706059"/>
              <a:gd name="connsiteX151" fmla="*/ 7041266 w 9626278"/>
              <a:gd name="connsiteY151" fmla="*/ 185198 h 706059"/>
              <a:gd name="connsiteX152" fmla="*/ 7126147 w 9626278"/>
              <a:gd name="connsiteY152" fmla="*/ 181340 h 706059"/>
              <a:gd name="connsiteX153" fmla="*/ 7168587 w 9626278"/>
              <a:gd name="connsiteY153" fmla="*/ 169765 h 706059"/>
              <a:gd name="connsiteX154" fmla="*/ 7184020 w 9626278"/>
              <a:gd name="connsiteY154" fmla="*/ 165907 h 706059"/>
              <a:gd name="connsiteX155" fmla="*/ 7218744 w 9626278"/>
              <a:gd name="connsiteY155" fmla="*/ 162049 h 706059"/>
              <a:gd name="connsiteX156" fmla="*/ 7230319 w 9626278"/>
              <a:gd name="connsiteY156" fmla="*/ 158190 h 706059"/>
              <a:gd name="connsiteX157" fmla="*/ 7241893 w 9626278"/>
              <a:gd name="connsiteY157" fmla="*/ 150474 h 706059"/>
              <a:gd name="connsiteX158" fmla="*/ 7322916 w 9626278"/>
              <a:gd name="connsiteY158" fmla="*/ 142757 h 706059"/>
              <a:gd name="connsiteX159" fmla="*/ 7403939 w 9626278"/>
              <a:gd name="connsiteY159" fmla="*/ 146616 h 706059"/>
              <a:gd name="connsiteX160" fmla="*/ 7596850 w 9626278"/>
              <a:gd name="connsiteY160" fmla="*/ 154332 h 706059"/>
              <a:gd name="connsiteX161" fmla="*/ 7643149 w 9626278"/>
              <a:gd name="connsiteY161" fmla="*/ 150474 h 706059"/>
              <a:gd name="connsiteX162" fmla="*/ 7658582 w 9626278"/>
              <a:gd name="connsiteY162" fmla="*/ 146616 h 706059"/>
              <a:gd name="connsiteX163" fmla="*/ 7666299 w 9626278"/>
              <a:gd name="connsiteY163" fmla="*/ 138899 h 706059"/>
              <a:gd name="connsiteX164" fmla="*/ 7674015 w 9626278"/>
              <a:gd name="connsiteY164" fmla="*/ 111892 h 706059"/>
              <a:gd name="connsiteX165" fmla="*/ 7689448 w 9626278"/>
              <a:gd name="connsiteY165" fmla="*/ 92600 h 706059"/>
              <a:gd name="connsiteX166" fmla="*/ 7697164 w 9626278"/>
              <a:gd name="connsiteY166" fmla="*/ 119608 h 706059"/>
              <a:gd name="connsiteX167" fmla="*/ 7693306 w 9626278"/>
              <a:gd name="connsiteY167" fmla="*/ 135041 h 706059"/>
              <a:gd name="connsiteX168" fmla="*/ 7697164 w 9626278"/>
              <a:gd name="connsiteY168" fmla="*/ 146616 h 706059"/>
              <a:gd name="connsiteX169" fmla="*/ 7708739 w 9626278"/>
              <a:gd name="connsiteY169" fmla="*/ 154332 h 706059"/>
              <a:gd name="connsiteX170" fmla="*/ 7735747 w 9626278"/>
              <a:gd name="connsiteY170" fmla="*/ 146616 h 706059"/>
              <a:gd name="connsiteX171" fmla="*/ 7743463 w 9626278"/>
              <a:gd name="connsiteY171" fmla="*/ 138899 h 706059"/>
              <a:gd name="connsiteX172" fmla="*/ 7735747 w 9626278"/>
              <a:gd name="connsiteY172" fmla="*/ 127324 h 706059"/>
              <a:gd name="connsiteX173" fmla="*/ 7812911 w 9626278"/>
              <a:gd name="connsiteY173" fmla="*/ 131183 h 706059"/>
              <a:gd name="connsiteX174" fmla="*/ 7882359 w 9626278"/>
              <a:gd name="connsiteY174" fmla="*/ 127324 h 706059"/>
              <a:gd name="connsiteX175" fmla="*/ 7890076 w 9626278"/>
              <a:gd name="connsiteY175" fmla="*/ 119608 h 706059"/>
              <a:gd name="connsiteX176" fmla="*/ 7959524 w 9626278"/>
              <a:gd name="connsiteY176" fmla="*/ 123466 h 706059"/>
              <a:gd name="connsiteX177" fmla="*/ 7963382 w 9626278"/>
              <a:gd name="connsiteY177" fmla="*/ 108033 h 706059"/>
              <a:gd name="connsiteX178" fmla="*/ 8013539 w 9626278"/>
              <a:gd name="connsiteY178" fmla="*/ 111892 h 706059"/>
              <a:gd name="connsiteX179" fmla="*/ 8028972 w 9626278"/>
              <a:gd name="connsiteY179" fmla="*/ 108033 h 706059"/>
              <a:gd name="connsiteX180" fmla="*/ 8063696 w 9626278"/>
              <a:gd name="connsiteY180" fmla="*/ 100317 h 706059"/>
              <a:gd name="connsiteX181" fmla="*/ 8079129 w 9626278"/>
              <a:gd name="connsiteY181" fmla="*/ 104175 h 706059"/>
              <a:gd name="connsiteX182" fmla="*/ 8090704 w 9626278"/>
              <a:gd name="connsiteY182" fmla="*/ 108033 h 706059"/>
              <a:gd name="connsiteX183" fmla="*/ 8144719 w 9626278"/>
              <a:gd name="connsiteY183" fmla="*/ 104175 h 706059"/>
              <a:gd name="connsiteX184" fmla="*/ 8221883 w 9626278"/>
              <a:gd name="connsiteY184" fmla="*/ 96459 h 706059"/>
              <a:gd name="connsiteX185" fmla="*/ 8248891 w 9626278"/>
              <a:gd name="connsiteY185" fmla="*/ 92600 h 706059"/>
              <a:gd name="connsiteX186" fmla="*/ 8310623 w 9626278"/>
              <a:gd name="connsiteY186" fmla="*/ 96459 h 706059"/>
              <a:gd name="connsiteX187" fmla="*/ 8322197 w 9626278"/>
              <a:gd name="connsiteY187" fmla="*/ 100317 h 706059"/>
              <a:gd name="connsiteX188" fmla="*/ 8345347 w 9626278"/>
              <a:gd name="connsiteY188" fmla="*/ 92600 h 706059"/>
              <a:gd name="connsiteX189" fmla="*/ 8360780 w 9626278"/>
              <a:gd name="connsiteY189" fmla="*/ 88742 h 706059"/>
              <a:gd name="connsiteX190" fmla="*/ 8457235 w 9626278"/>
              <a:gd name="connsiteY190" fmla="*/ 81026 h 706059"/>
              <a:gd name="connsiteX191" fmla="*/ 8484243 w 9626278"/>
              <a:gd name="connsiteY191" fmla="*/ 81026 h 706059"/>
              <a:gd name="connsiteX192" fmla="*/ 8561407 w 9626278"/>
              <a:gd name="connsiteY192" fmla="*/ 77168 h 706059"/>
              <a:gd name="connsiteX193" fmla="*/ 8626997 w 9626278"/>
              <a:gd name="connsiteY193" fmla="*/ 65593 h 706059"/>
              <a:gd name="connsiteX194" fmla="*/ 8673296 w 9626278"/>
              <a:gd name="connsiteY194" fmla="*/ 57876 h 706059"/>
              <a:gd name="connsiteX195" fmla="*/ 8831483 w 9626278"/>
              <a:gd name="connsiteY195" fmla="*/ 54018 h 706059"/>
              <a:gd name="connsiteX196" fmla="*/ 8954947 w 9626278"/>
              <a:gd name="connsiteY196" fmla="*/ 57876 h 706059"/>
              <a:gd name="connsiteX197" fmla="*/ 9070693 w 9626278"/>
              <a:gd name="connsiteY197" fmla="*/ 50160 h 706059"/>
              <a:gd name="connsiteX198" fmla="*/ 9205731 w 9626278"/>
              <a:gd name="connsiteY198" fmla="*/ 54018 h 706059"/>
              <a:gd name="connsiteX199" fmla="*/ 9232739 w 9626278"/>
              <a:gd name="connsiteY199" fmla="*/ 57876 h 706059"/>
              <a:gd name="connsiteX200" fmla="*/ 9298329 w 9626278"/>
              <a:gd name="connsiteY200" fmla="*/ 50160 h 706059"/>
              <a:gd name="connsiteX201" fmla="*/ 9333053 w 9626278"/>
              <a:gd name="connsiteY201" fmla="*/ 30869 h 706059"/>
              <a:gd name="connsiteX202" fmla="*/ 9344628 w 9626278"/>
              <a:gd name="connsiteY202" fmla="*/ 23152 h 706059"/>
              <a:gd name="connsiteX203" fmla="*/ 9433367 w 9626278"/>
              <a:gd name="connsiteY203" fmla="*/ 23152 h 706059"/>
              <a:gd name="connsiteX204" fmla="*/ 9460375 w 9626278"/>
              <a:gd name="connsiteY204" fmla="*/ 23152 h 706059"/>
              <a:gd name="connsiteX205" fmla="*/ 9479666 w 9626278"/>
              <a:gd name="connsiteY205" fmla="*/ 7719 h 706059"/>
              <a:gd name="connsiteX206" fmla="*/ 9518248 w 9626278"/>
              <a:gd name="connsiteY206" fmla="*/ 3861 h 706059"/>
              <a:gd name="connsiteX207" fmla="*/ 9626278 w 9626278"/>
              <a:gd name="connsiteY207"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15748 w 9626278"/>
              <a:gd name="connsiteY43" fmla="*/ 457324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20311 w 9626278"/>
              <a:gd name="connsiteY58" fmla="*/ 418741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68584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5015455 w 9626278"/>
              <a:gd name="connsiteY98" fmla="*/ 328193 h 706059"/>
              <a:gd name="connsiteX99" fmla="*/ 5050420 w 9626278"/>
              <a:gd name="connsiteY99" fmla="*/ 322969 h 706059"/>
              <a:gd name="connsiteX100" fmla="*/ 5112634 w 9626278"/>
              <a:gd name="connsiteY100" fmla="*/ 326827 h 706059"/>
              <a:gd name="connsiteX101" fmla="*/ 5170025 w 9626278"/>
              <a:gd name="connsiteY101" fmla="*/ 324094 h 706059"/>
              <a:gd name="connsiteX102" fmla="*/ 5255107 w 9626278"/>
              <a:gd name="connsiteY102" fmla="*/ 307536 h 706059"/>
              <a:gd name="connsiteX103" fmla="*/ 5285772 w 9626278"/>
              <a:gd name="connsiteY103" fmla="*/ 312519 h 706059"/>
              <a:gd name="connsiteX104" fmla="*/ 5316638 w 9626278"/>
              <a:gd name="connsiteY104" fmla="*/ 310028 h 706059"/>
              <a:gd name="connsiteX105" fmla="*/ 5347504 w 9626278"/>
              <a:gd name="connsiteY105" fmla="*/ 308661 h 706059"/>
              <a:gd name="connsiteX106" fmla="*/ 5381303 w 9626278"/>
              <a:gd name="connsiteY106" fmla="*/ 297770 h 706059"/>
              <a:gd name="connsiteX107" fmla="*/ 5424668 w 9626278"/>
              <a:gd name="connsiteY107" fmla="*/ 297087 h 706059"/>
              <a:gd name="connsiteX108" fmla="*/ 5461884 w 9626278"/>
              <a:gd name="connsiteY108" fmla="*/ 290415 h 706059"/>
              <a:gd name="connsiteX109" fmla="*/ 5513407 w 9626278"/>
              <a:gd name="connsiteY109" fmla="*/ 289370 h 706059"/>
              <a:gd name="connsiteX110" fmla="*/ 5540415 w 9626278"/>
              <a:gd name="connsiteY110" fmla="*/ 293228 h 706059"/>
              <a:gd name="connsiteX111" fmla="*/ 5578997 w 9626278"/>
              <a:gd name="connsiteY111" fmla="*/ 289370 h 706059"/>
              <a:gd name="connsiteX112" fmla="*/ 5606005 w 9626278"/>
              <a:gd name="connsiteY112" fmla="*/ 285512 h 706059"/>
              <a:gd name="connsiteX113" fmla="*/ 5640729 w 9626278"/>
              <a:gd name="connsiteY113" fmla="*/ 281654 h 706059"/>
              <a:gd name="connsiteX114" fmla="*/ 5690002 w 9626278"/>
              <a:gd name="connsiteY114" fmla="*/ 275987 h 706059"/>
              <a:gd name="connsiteX115" fmla="*/ 5733326 w 9626278"/>
              <a:gd name="connsiteY115" fmla="*/ 266221 h 706059"/>
              <a:gd name="connsiteX116" fmla="*/ 5748759 w 9626278"/>
              <a:gd name="connsiteY116" fmla="*/ 262362 h 706059"/>
              <a:gd name="connsiteX117" fmla="*/ 5795058 w 9626278"/>
              <a:gd name="connsiteY117" fmla="*/ 266221 h 706059"/>
              <a:gd name="connsiteX118" fmla="*/ 5841357 w 9626278"/>
              <a:gd name="connsiteY118" fmla="*/ 266221 h 706059"/>
              <a:gd name="connsiteX119" fmla="*/ 5900155 w 9626278"/>
              <a:gd name="connsiteY119" fmla="*/ 264412 h 706059"/>
              <a:gd name="connsiteX120" fmla="*/ 5953687 w 9626278"/>
              <a:gd name="connsiteY120" fmla="*/ 261920 h 706059"/>
              <a:gd name="connsiteX121" fmla="*/ 6133336 w 9626278"/>
              <a:gd name="connsiteY121" fmla="*/ 86612 h 706059"/>
              <a:gd name="connsiteX122" fmla="*/ 6007261 w 9626278"/>
              <a:gd name="connsiteY122" fmla="*/ 266221 h 706059"/>
              <a:gd name="connsiteX123" fmla="*/ 6073493 w 9626278"/>
              <a:gd name="connsiteY123" fmla="*/ 249662 h 706059"/>
              <a:gd name="connsiteX124" fmla="*/ 6113643 w 9626278"/>
              <a:gd name="connsiteY124" fmla="*/ 248979 h 706059"/>
              <a:gd name="connsiteX125" fmla="*/ 6177023 w 9626278"/>
              <a:gd name="connsiteY125" fmla="*/ 254646 h 706059"/>
              <a:gd name="connsiteX126" fmla="*/ 6211747 w 9626278"/>
              <a:gd name="connsiteY126" fmla="*/ 250788 h 706059"/>
              <a:gd name="connsiteX127" fmla="*/ 6234896 w 9626278"/>
              <a:gd name="connsiteY127" fmla="*/ 243071 h 706059"/>
              <a:gd name="connsiteX128" fmla="*/ 6265762 w 9626278"/>
              <a:gd name="connsiteY128" fmla="*/ 235355 h 706059"/>
              <a:gd name="connsiteX129" fmla="*/ 6288911 w 9626278"/>
              <a:gd name="connsiteY129" fmla="*/ 239213 h 706059"/>
              <a:gd name="connsiteX130" fmla="*/ 6300486 w 9626278"/>
              <a:gd name="connsiteY130" fmla="*/ 243071 h 706059"/>
              <a:gd name="connsiteX131" fmla="*/ 6323635 w 9626278"/>
              <a:gd name="connsiteY131" fmla="*/ 246930 h 706059"/>
              <a:gd name="connsiteX132" fmla="*/ 6393083 w 9626278"/>
              <a:gd name="connsiteY132" fmla="*/ 243071 h 706059"/>
              <a:gd name="connsiteX133" fmla="*/ 6420091 w 9626278"/>
              <a:gd name="connsiteY133" fmla="*/ 246930 h 706059"/>
              <a:gd name="connsiteX134" fmla="*/ 6466390 w 9626278"/>
              <a:gd name="connsiteY134" fmla="*/ 250788 h 706059"/>
              <a:gd name="connsiteX135" fmla="*/ 6508830 w 9626278"/>
              <a:gd name="connsiteY135" fmla="*/ 246930 h 706059"/>
              <a:gd name="connsiteX136" fmla="*/ 6470248 w 9626278"/>
              <a:gd name="connsiteY136" fmla="*/ 243071 h 706059"/>
              <a:gd name="connsiteX137" fmla="*/ 6443240 w 9626278"/>
              <a:gd name="connsiteY137" fmla="*/ 239213 h 706059"/>
              <a:gd name="connsiteX138" fmla="*/ 6477964 w 9626278"/>
              <a:gd name="connsiteY138" fmla="*/ 239213 h 706059"/>
              <a:gd name="connsiteX139" fmla="*/ 6512688 w 9626278"/>
              <a:gd name="connsiteY139" fmla="*/ 235355 h 706059"/>
              <a:gd name="connsiteX140" fmla="*/ 6574420 w 9626278"/>
              <a:gd name="connsiteY140" fmla="*/ 239213 h 706059"/>
              <a:gd name="connsiteX141" fmla="*/ 6605286 w 9626278"/>
              <a:gd name="connsiteY141" fmla="*/ 243071 h 706059"/>
              <a:gd name="connsiteX142" fmla="*/ 6647726 w 9626278"/>
              <a:gd name="connsiteY142" fmla="*/ 239213 h 706059"/>
              <a:gd name="connsiteX143" fmla="*/ 6736466 w 9626278"/>
              <a:gd name="connsiteY143" fmla="*/ 235355 h 706059"/>
              <a:gd name="connsiteX144" fmla="*/ 6748040 w 9626278"/>
              <a:gd name="connsiteY144" fmla="*/ 231497 h 706059"/>
              <a:gd name="connsiteX145" fmla="*/ 6763473 w 9626278"/>
              <a:gd name="connsiteY145" fmla="*/ 223780 h 706059"/>
              <a:gd name="connsiteX146" fmla="*/ 6825205 w 9626278"/>
              <a:gd name="connsiteY146" fmla="*/ 219922 h 706059"/>
              <a:gd name="connsiteX147" fmla="*/ 6859929 w 9626278"/>
              <a:gd name="connsiteY147" fmla="*/ 212206 h 706059"/>
              <a:gd name="connsiteX148" fmla="*/ 6883078 w 9626278"/>
              <a:gd name="connsiteY148" fmla="*/ 204489 h 706059"/>
              <a:gd name="connsiteX149" fmla="*/ 7002683 w 9626278"/>
              <a:gd name="connsiteY149" fmla="*/ 204489 h 706059"/>
              <a:gd name="connsiteX150" fmla="*/ 7014258 w 9626278"/>
              <a:gd name="connsiteY150" fmla="*/ 196773 h 706059"/>
              <a:gd name="connsiteX151" fmla="*/ 7041266 w 9626278"/>
              <a:gd name="connsiteY151" fmla="*/ 185198 h 706059"/>
              <a:gd name="connsiteX152" fmla="*/ 7126147 w 9626278"/>
              <a:gd name="connsiteY152" fmla="*/ 181340 h 706059"/>
              <a:gd name="connsiteX153" fmla="*/ 7168587 w 9626278"/>
              <a:gd name="connsiteY153" fmla="*/ 169765 h 706059"/>
              <a:gd name="connsiteX154" fmla="*/ 7184020 w 9626278"/>
              <a:gd name="connsiteY154" fmla="*/ 165907 h 706059"/>
              <a:gd name="connsiteX155" fmla="*/ 7218744 w 9626278"/>
              <a:gd name="connsiteY155" fmla="*/ 162049 h 706059"/>
              <a:gd name="connsiteX156" fmla="*/ 7230319 w 9626278"/>
              <a:gd name="connsiteY156" fmla="*/ 158190 h 706059"/>
              <a:gd name="connsiteX157" fmla="*/ 7241893 w 9626278"/>
              <a:gd name="connsiteY157" fmla="*/ 150474 h 706059"/>
              <a:gd name="connsiteX158" fmla="*/ 7322916 w 9626278"/>
              <a:gd name="connsiteY158" fmla="*/ 142757 h 706059"/>
              <a:gd name="connsiteX159" fmla="*/ 7403939 w 9626278"/>
              <a:gd name="connsiteY159" fmla="*/ 146616 h 706059"/>
              <a:gd name="connsiteX160" fmla="*/ 7596850 w 9626278"/>
              <a:gd name="connsiteY160" fmla="*/ 154332 h 706059"/>
              <a:gd name="connsiteX161" fmla="*/ 7643149 w 9626278"/>
              <a:gd name="connsiteY161" fmla="*/ 150474 h 706059"/>
              <a:gd name="connsiteX162" fmla="*/ 7658582 w 9626278"/>
              <a:gd name="connsiteY162" fmla="*/ 146616 h 706059"/>
              <a:gd name="connsiteX163" fmla="*/ 7666299 w 9626278"/>
              <a:gd name="connsiteY163" fmla="*/ 138899 h 706059"/>
              <a:gd name="connsiteX164" fmla="*/ 7674015 w 9626278"/>
              <a:gd name="connsiteY164" fmla="*/ 111892 h 706059"/>
              <a:gd name="connsiteX165" fmla="*/ 7689448 w 9626278"/>
              <a:gd name="connsiteY165" fmla="*/ 92600 h 706059"/>
              <a:gd name="connsiteX166" fmla="*/ 7697164 w 9626278"/>
              <a:gd name="connsiteY166" fmla="*/ 119608 h 706059"/>
              <a:gd name="connsiteX167" fmla="*/ 7693306 w 9626278"/>
              <a:gd name="connsiteY167" fmla="*/ 135041 h 706059"/>
              <a:gd name="connsiteX168" fmla="*/ 7697164 w 9626278"/>
              <a:gd name="connsiteY168" fmla="*/ 146616 h 706059"/>
              <a:gd name="connsiteX169" fmla="*/ 7708739 w 9626278"/>
              <a:gd name="connsiteY169" fmla="*/ 154332 h 706059"/>
              <a:gd name="connsiteX170" fmla="*/ 7735747 w 9626278"/>
              <a:gd name="connsiteY170" fmla="*/ 146616 h 706059"/>
              <a:gd name="connsiteX171" fmla="*/ 7743463 w 9626278"/>
              <a:gd name="connsiteY171" fmla="*/ 138899 h 706059"/>
              <a:gd name="connsiteX172" fmla="*/ 7735747 w 9626278"/>
              <a:gd name="connsiteY172" fmla="*/ 127324 h 706059"/>
              <a:gd name="connsiteX173" fmla="*/ 7812911 w 9626278"/>
              <a:gd name="connsiteY173" fmla="*/ 131183 h 706059"/>
              <a:gd name="connsiteX174" fmla="*/ 7882359 w 9626278"/>
              <a:gd name="connsiteY174" fmla="*/ 127324 h 706059"/>
              <a:gd name="connsiteX175" fmla="*/ 7890076 w 9626278"/>
              <a:gd name="connsiteY175" fmla="*/ 119608 h 706059"/>
              <a:gd name="connsiteX176" fmla="*/ 7959524 w 9626278"/>
              <a:gd name="connsiteY176" fmla="*/ 123466 h 706059"/>
              <a:gd name="connsiteX177" fmla="*/ 7963382 w 9626278"/>
              <a:gd name="connsiteY177" fmla="*/ 108033 h 706059"/>
              <a:gd name="connsiteX178" fmla="*/ 8013539 w 9626278"/>
              <a:gd name="connsiteY178" fmla="*/ 111892 h 706059"/>
              <a:gd name="connsiteX179" fmla="*/ 8028972 w 9626278"/>
              <a:gd name="connsiteY179" fmla="*/ 108033 h 706059"/>
              <a:gd name="connsiteX180" fmla="*/ 8063696 w 9626278"/>
              <a:gd name="connsiteY180" fmla="*/ 100317 h 706059"/>
              <a:gd name="connsiteX181" fmla="*/ 8079129 w 9626278"/>
              <a:gd name="connsiteY181" fmla="*/ 104175 h 706059"/>
              <a:gd name="connsiteX182" fmla="*/ 8090704 w 9626278"/>
              <a:gd name="connsiteY182" fmla="*/ 108033 h 706059"/>
              <a:gd name="connsiteX183" fmla="*/ 8144719 w 9626278"/>
              <a:gd name="connsiteY183" fmla="*/ 104175 h 706059"/>
              <a:gd name="connsiteX184" fmla="*/ 8221883 w 9626278"/>
              <a:gd name="connsiteY184" fmla="*/ 96459 h 706059"/>
              <a:gd name="connsiteX185" fmla="*/ 8248891 w 9626278"/>
              <a:gd name="connsiteY185" fmla="*/ 92600 h 706059"/>
              <a:gd name="connsiteX186" fmla="*/ 8310623 w 9626278"/>
              <a:gd name="connsiteY186" fmla="*/ 96459 h 706059"/>
              <a:gd name="connsiteX187" fmla="*/ 8322197 w 9626278"/>
              <a:gd name="connsiteY187" fmla="*/ 100317 h 706059"/>
              <a:gd name="connsiteX188" fmla="*/ 8345347 w 9626278"/>
              <a:gd name="connsiteY188" fmla="*/ 92600 h 706059"/>
              <a:gd name="connsiteX189" fmla="*/ 8360780 w 9626278"/>
              <a:gd name="connsiteY189" fmla="*/ 88742 h 706059"/>
              <a:gd name="connsiteX190" fmla="*/ 8457235 w 9626278"/>
              <a:gd name="connsiteY190" fmla="*/ 81026 h 706059"/>
              <a:gd name="connsiteX191" fmla="*/ 8484243 w 9626278"/>
              <a:gd name="connsiteY191" fmla="*/ 81026 h 706059"/>
              <a:gd name="connsiteX192" fmla="*/ 8561407 w 9626278"/>
              <a:gd name="connsiteY192" fmla="*/ 77168 h 706059"/>
              <a:gd name="connsiteX193" fmla="*/ 8626997 w 9626278"/>
              <a:gd name="connsiteY193" fmla="*/ 65593 h 706059"/>
              <a:gd name="connsiteX194" fmla="*/ 8673296 w 9626278"/>
              <a:gd name="connsiteY194" fmla="*/ 57876 h 706059"/>
              <a:gd name="connsiteX195" fmla="*/ 8831483 w 9626278"/>
              <a:gd name="connsiteY195" fmla="*/ 54018 h 706059"/>
              <a:gd name="connsiteX196" fmla="*/ 8954947 w 9626278"/>
              <a:gd name="connsiteY196" fmla="*/ 57876 h 706059"/>
              <a:gd name="connsiteX197" fmla="*/ 9070693 w 9626278"/>
              <a:gd name="connsiteY197" fmla="*/ 50160 h 706059"/>
              <a:gd name="connsiteX198" fmla="*/ 9205731 w 9626278"/>
              <a:gd name="connsiteY198" fmla="*/ 54018 h 706059"/>
              <a:gd name="connsiteX199" fmla="*/ 9232739 w 9626278"/>
              <a:gd name="connsiteY199" fmla="*/ 57876 h 706059"/>
              <a:gd name="connsiteX200" fmla="*/ 9298329 w 9626278"/>
              <a:gd name="connsiteY200" fmla="*/ 50160 h 706059"/>
              <a:gd name="connsiteX201" fmla="*/ 9333053 w 9626278"/>
              <a:gd name="connsiteY201" fmla="*/ 30869 h 706059"/>
              <a:gd name="connsiteX202" fmla="*/ 9344628 w 9626278"/>
              <a:gd name="connsiteY202" fmla="*/ 23152 h 706059"/>
              <a:gd name="connsiteX203" fmla="*/ 9433367 w 9626278"/>
              <a:gd name="connsiteY203" fmla="*/ 23152 h 706059"/>
              <a:gd name="connsiteX204" fmla="*/ 9460375 w 9626278"/>
              <a:gd name="connsiteY204" fmla="*/ 23152 h 706059"/>
              <a:gd name="connsiteX205" fmla="*/ 9479666 w 9626278"/>
              <a:gd name="connsiteY205" fmla="*/ 7719 h 706059"/>
              <a:gd name="connsiteX206" fmla="*/ 9518248 w 9626278"/>
              <a:gd name="connsiteY206" fmla="*/ 3861 h 706059"/>
              <a:gd name="connsiteX207" fmla="*/ 9626278 w 9626278"/>
              <a:gd name="connsiteY207"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15748 w 9626278"/>
              <a:gd name="connsiteY43" fmla="*/ 457324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20311 w 9626278"/>
              <a:gd name="connsiteY58" fmla="*/ 418741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68584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5015455 w 9626278"/>
              <a:gd name="connsiteY98" fmla="*/ 328193 h 706059"/>
              <a:gd name="connsiteX99" fmla="*/ 5050420 w 9626278"/>
              <a:gd name="connsiteY99" fmla="*/ 322969 h 706059"/>
              <a:gd name="connsiteX100" fmla="*/ 5112634 w 9626278"/>
              <a:gd name="connsiteY100" fmla="*/ 326827 h 706059"/>
              <a:gd name="connsiteX101" fmla="*/ 5170025 w 9626278"/>
              <a:gd name="connsiteY101" fmla="*/ 324094 h 706059"/>
              <a:gd name="connsiteX102" fmla="*/ 5255107 w 9626278"/>
              <a:gd name="connsiteY102" fmla="*/ 307536 h 706059"/>
              <a:gd name="connsiteX103" fmla="*/ 5285772 w 9626278"/>
              <a:gd name="connsiteY103" fmla="*/ 312519 h 706059"/>
              <a:gd name="connsiteX104" fmla="*/ 5316638 w 9626278"/>
              <a:gd name="connsiteY104" fmla="*/ 310028 h 706059"/>
              <a:gd name="connsiteX105" fmla="*/ 5347504 w 9626278"/>
              <a:gd name="connsiteY105" fmla="*/ 308661 h 706059"/>
              <a:gd name="connsiteX106" fmla="*/ 5381303 w 9626278"/>
              <a:gd name="connsiteY106" fmla="*/ 297770 h 706059"/>
              <a:gd name="connsiteX107" fmla="*/ 5424668 w 9626278"/>
              <a:gd name="connsiteY107" fmla="*/ 297087 h 706059"/>
              <a:gd name="connsiteX108" fmla="*/ 5461884 w 9626278"/>
              <a:gd name="connsiteY108" fmla="*/ 290415 h 706059"/>
              <a:gd name="connsiteX109" fmla="*/ 5513407 w 9626278"/>
              <a:gd name="connsiteY109" fmla="*/ 289370 h 706059"/>
              <a:gd name="connsiteX110" fmla="*/ 5540415 w 9626278"/>
              <a:gd name="connsiteY110" fmla="*/ 293228 h 706059"/>
              <a:gd name="connsiteX111" fmla="*/ 5578997 w 9626278"/>
              <a:gd name="connsiteY111" fmla="*/ 289370 h 706059"/>
              <a:gd name="connsiteX112" fmla="*/ 5606005 w 9626278"/>
              <a:gd name="connsiteY112" fmla="*/ 285512 h 706059"/>
              <a:gd name="connsiteX113" fmla="*/ 5640729 w 9626278"/>
              <a:gd name="connsiteY113" fmla="*/ 281654 h 706059"/>
              <a:gd name="connsiteX114" fmla="*/ 5690002 w 9626278"/>
              <a:gd name="connsiteY114" fmla="*/ 275987 h 706059"/>
              <a:gd name="connsiteX115" fmla="*/ 5733326 w 9626278"/>
              <a:gd name="connsiteY115" fmla="*/ 266221 h 706059"/>
              <a:gd name="connsiteX116" fmla="*/ 5748759 w 9626278"/>
              <a:gd name="connsiteY116" fmla="*/ 262362 h 706059"/>
              <a:gd name="connsiteX117" fmla="*/ 5795058 w 9626278"/>
              <a:gd name="connsiteY117" fmla="*/ 266221 h 706059"/>
              <a:gd name="connsiteX118" fmla="*/ 5841357 w 9626278"/>
              <a:gd name="connsiteY118" fmla="*/ 266221 h 706059"/>
              <a:gd name="connsiteX119" fmla="*/ 5900155 w 9626278"/>
              <a:gd name="connsiteY119" fmla="*/ 264412 h 706059"/>
              <a:gd name="connsiteX120" fmla="*/ 5953687 w 9626278"/>
              <a:gd name="connsiteY120" fmla="*/ 261920 h 706059"/>
              <a:gd name="connsiteX121" fmla="*/ 6133336 w 9626278"/>
              <a:gd name="connsiteY121" fmla="*/ 86612 h 706059"/>
              <a:gd name="connsiteX122" fmla="*/ 6026311 w 9626278"/>
              <a:gd name="connsiteY122" fmla="*/ 247171 h 706059"/>
              <a:gd name="connsiteX123" fmla="*/ 6073493 w 9626278"/>
              <a:gd name="connsiteY123" fmla="*/ 249662 h 706059"/>
              <a:gd name="connsiteX124" fmla="*/ 6113643 w 9626278"/>
              <a:gd name="connsiteY124" fmla="*/ 248979 h 706059"/>
              <a:gd name="connsiteX125" fmla="*/ 6177023 w 9626278"/>
              <a:gd name="connsiteY125" fmla="*/ 254646 h 706059"/>
              <a:gd name="connsiteX126" fmla="*/ 6211747 w 9626278"/>
              <a:gd name="connsiteY126" fmla="*/ 250788 h 706059"/>
              <a:gd name="connsiteX127" fmla="*/ 6234896 w 9626278"/>
              <a:gd name="connsiteY127" fmla="*/ 243071 h 706059"/>
              <a:gd name="connsiteX128" fmla="*/ 6265762 w 9626278"/>
              <a:gd name="connsiteY128" fmla="*/ 235355 h 706059"/>
              <a:gd name="connsiteX129" fmla="*/ 6288911 w 9626278"/>
              <a:gd name="connsiteY129" fmla="*/ 239213 h 706059"/>
              <a:gd name="connsiteX130" fmla="*/ 6300486 w 9626278"/>
              <a:gd name="connsiteY130" fmla="*/ 243071 h 706059"/>
              <a:gd name="connsiteX131" fmla="*/ 6323635 w 9626278"/>
              <a:gd name="connsiteY131" fmla="*/ 246930 h 706059"/>
              <a:gd name="connsiteX132" fmla="*/ 6393083 w 9626278"/>
              <a:gd name="connsiteY132" fmla="*/ 243071 h 706059"/>
              <a:gd name="connsiteX133" fmla="*/ 6420091 w 9626278"/>
              <a:gd name="connsiteY133" fmla="*/ 246930 h 706059"/>
              <a:gd name="connsiteX134" fmla="*/ 6466390 w 9626278"/>
              <a:gd name="connsiteY134" fmla="*/ 250788 h 706059"/>
              <a:gd name="connsiteX135" fmla="*/ 6508830 w 9626278"/>
              <a:gd name="connsiteY135" fmla="*/ 246930 h 706059"/>
              <a:gd name="connsiteX136" fmla="*/ 6470248 w 9626278"/>
              <a:gd name="connsiteY136" fmla="*/ 243071 h 706059"/>
              <a:gd name="connsiteX137" fmla="*/ 6443240 w 9626278"/>
              <a:gd name="connsiteY137" fmla="*/ 239213 h 706059"/>
              <a:gd name="connsiteX138" fmla="*/ 6477964 w 9626278"/>
              <a:gd name="connsiteY138" fmla="*/ 239213 h 706059"/>
              <a:gd name="connsiteX139" fmla="*/ 6512688 w 9626278"/>
              <a:gd name="connsiteY139" fmla="*/ 235355 h 706059"/>
              <a:gd name="connsiteX140" fmla="*/ 6574420 w 9626278"/>
              <a:gd name="connsiteY140" fmla="*/ 239213 h 706059"/>
              <a:gd name="connsiteX141" fmla="*/ 6605286 w 9626278"/>
              <a:gd name="connsiteY141" fmla="*/ 243071 h 706059"/>
              <a:gd name="connsiteX142" fmla="*/ 6647726 w 9626278"/>
              <a:gd name="connsiteY142" fmla="*/ 239213 h 706059"/>
              <a:gd name="connsiteX143" fmla="*/ 6736466 w 9626278"/>
              <a:gd name="connsiteY143" fmla="*/ 235355 h 706059"/>
              <a:gd name="connsiteX144" fmla="*/ 6748040 w 9626278"/>
              <a:gd name="connsiteY144" fmla="*/ 231497 h 706059"/>
              <a:gd name="connsiteX145" fmla="*/ 6763473 w 9626278"/>
              <a:gd name="connsiteY145" fmla="*/ 223780 h 706059"/>
              <a:gd name="connsiteX146" fmla="*/ 6825205 w 9626278"/>
              <a:gd name="connsiteY146" fmla="*/ 219922 h 706059"/>
              <a:gd name="connsiteX147" fmla="*/ 6859929 w 9626278"/>
              <a:gd name="connsiteY147" fmla="*/ 212206 h 706059"/>
              <a:gd name="connsiteX148" fmla="*/ 6883078 w 9626278"/>
              <a:gd name="connsiteY148" fmla="*/ 204489 h 706059"/>
              <a:gd name="connsiteX149" fmla="*/ 7002683 w 9626278"/>
              <a:gd name="connsiteY149" fmla="*/ 204489 h 706059"/>
              <a:gd name="connsiteX150" fmla="*/ 7014258 w 9626278"/>
              <a:gd name="connsiteY150" fmla="*/ 196773 h 706059"/>
              <a:gd name="connsiteX151" fmla="*/ 7041266 w 9626278"/>
              <a:gd name="connsiteY151" fmla="*/ 185198 h 706059"/>
              <a:gd name="connsiteX152" fmla="*/ 7126147 w 9626278"/>
              <a:gd name="connsiteY152" fmla="*/ 181340 h 706059"/>
              <a:gd name="connsiteX153" fmla="*/ 7168587 w 9626278"/>
              <a:gd name="connsiteY153" fmla="*/ 169765 h 706059"/>
              <a:gd name="connsiteX154" fmla="*/ 7184020 w 9626278"/>
              <a:gd name="connsiteY154" fmla="*/ 165907 h 706059"/>
              <a:gd name="connsiteX155" fmla="*/ 7218744 w 9626278"/>
              <a:gd name="connsiteY155" fmla="*/ 162049 h 706059"/>
              <a:gd name="connsiteX156" fmla="*/ 7230319 w 9626278"/>
              <a:gd name="connsiteY156" fmla="*/ 158190 h 706059"/>
              <a:gd name="connsiteX157" fmla="*/ 7241893 w 9626278"/>
              <a:gd name="connsiteY157" fmla="*/ 150474 h 706059"/>
              <a:gd name="connsiteX158" fmla="*/ 7322916 w 9626278"/>
              <a:gd name="connsiteY158" fmla="*/ 142757 h 706059"/>
              <a:gd name="connsiteX159" fmla="*/ 7403939 w 9626278"/>
              <a:gd name="connsiteY159" fmla="*/ 146616 h 706059"/>
              <a:gd name="connsiteX160" fmla="*/ 7596850 w 9626278"/>
              <a:gd name="connsiteY160" fmla="*/ 154332 h 706059"/>
              <a:gd name="connsiteX161" fmla="*/ 7643149 w 9626278"/>
              <a:gd name="connsiteY161" fmla="*/ 150474 h 706059"/>
              <a:gd name="connsiteX162" fmla="*/ 7658582 w 9626278"/>
              <a:gd name="connsiteY162" fmla="*/ 146616 h 706059"/>
              <a:gd name="connsiteX163" fmla="*/ 7666299 w 9626278"/>
              <a:gd name="connsiteY163" fmla="*/ 138899 h 706059"/>
              <a:gd name="connsiteX164" fmla="*/ 7674015 w 9626278"/>
              <a:gd name="connsiteY164" fmla="*/ 111892 h 706059"/>
              <a:gd name="connsiteX165" fmla="*/ 7689448 w 9626278"/>
              <a:gd name="connsiteY165" fmla="*/ 92600 h 706059"/>
              <a:gd name="connsiteX166" fmla="*/ 7697164 w 9626278"/>
              <a:gd name="connsiteY166" fmla="*/ 119608 h 706059"/>
              <a:gd name="connsiteX167" fmla="*/ 7693306 w 9626278"/>
              <a:gd name="connsiteY167" fmla="*/ 135041 h 706059"/>
              <a:gd name="connsiteX168" fmla="*/ 7697164 w 9626278"/>
              <a:gd name="connsiteY168" fmla="*/ 146616 h 706059"/>
              <a:gd name="connsiteX169" fmla="*/ 7708739 w 9626278"/>
              <a:gd name="connsiteY169" fmla="*/ 154332 h 706059"/>
              <a:gd name="connsiteX170" fmla="*/ 7735747 w 9626278"/>
              <a:gd name="connsiteY170" fmla="*/ 146616 h 706059"/>
              <a:gd name="connsiteX171" fmla="*/ 7743463 w 9626278"/>
              <a:gd name="connsiteY171" fmla="*/ 138899 h 706059"/>
              <a:gd name="connsiteX172" fmla="*/ 7735747 w 9626278"/>
              <a:gd name="connsiteY172" fmla="*/ 127324 h 706059"/>
              <a:gd name="connsiteX173" fmla="*/ 7812911 w 9626278"/>
              <a:gd name="connsiteY173" fmla="*/ 131183 h 706059"/>
              <a:gd name="connsiteX174" fmla="*/ 7882359 w 9626278"/>
              <a:gd name="connsiteY174" fmla="*/ 127324 h 706059"/>
              <a:gd name="connsiteX175" fmla="*/ 7890076 w 9626278"/>
              <a:gd name="connsiteY175" fmla="*/ 119608 h 706059"/>
              <a:gd name="connsiteX176" fmla="*/ 7959524 w 9626278"/>
              <a:gd name="connsiteY176" fmla="*/ 123466 h 706059"/>
              <a:gd name="connsiteX177" fmla="*/ 7963382 w 9626278"/>
              <a:gd name="connsiteY177" fmla="*/ 108033 h 706059"/>
              <a:gd name="connsiteX178" fmla="*/ 8013539 w 9626278"/>
              <a:gd name="connsiteY178" fmla="*/ 111892 h 706059"/>
              <a:gd name="connsiteX179" fmla="*/ 8028972 w 9626278"/>
              <a:gd name="connsiteY179" fmla="*/ 108033 h 706059"/>
              <a:gd name="connsiteX180" fmla="*/ 8063696 w 9626278"/>
              <a:gd name="connsiteY180" fmla="*/ 100317 h 706059"/>
              <a:gd name="connsiteX181" fmla="*/ 8079129 w 9626278"/>
              <a:gd name="connsiteY181" fmla="*/ 104175 h 706059"/>
              <a:gd name="connsiteX182" fmla="*/ 8090704 w 9626278"/>
              <a:gd name="connsiteY182" fmla="*/ 108033 h 706059"/>
              <a:gd name="connsiteX183" fmla="*/ 8144719 w 9626278"/>
              <a:gd name="connsiteY183" fmla="*/ 104175 h 706059"/>
              <a:gd name="connsiteX184" fmla="*/ 8221883 w 9626278"/>
              <a:gd name="connsiteY184" fmla="*/ 96459 h 706059"/>
              <a:gd name="connsiteX185" fmla="*/ 8248891 w 9626278"/>
              <a:gd name="connsiteY185" fmla="*/ 92600 h 706059"/>
              <a:gd name="connsiteX186" fmla="*/ 8310623 w 9626278"/>
              <a:gd name="connsiteY186" fmla="*/ 96459 h 706059"/>
              <a:gd name="connsiteX187" fmla="*/ 8322197 w 9626278"/>
              <a:gd name="connsiteY187" fmla="*/ 100317 h 706059"/>
              <a:gd name="connsiteX188" fmla="*/ 8345347 w 9626278"/>
              <a:gd name="connsiteY188" fmla="*/ 92600 h 706059"/>
              <a:gd name="connsiteX189" fmla="*/ 8360780 w 9626278"/>
              <a:gd name="connsiteY189" fmla="*/ 88742 h 706059"/>
              <a:gd name="connsiteX190" fmla="*/ 8457235 w 9626278"/>
              <a:gd name="connsiteY190" fmla="*/ 81026 h 706059"/>
              <a:gd name="connsiteX191" fmla="*/ 8484243 w 9626278"/>
              <a:gd name="connsiteY191" fmla="*/ 81026 h 706059"/>
              <a:gd name="connsiteX192" fmla="*/ 8561407 w 9626278"/>
              <a:gd name="connsiteY192" fmla="*/ 77168 h 706059"/>
              <a:gd name="connsiteX193" fmla="*/ 8626997 w 9626278"/>
              <a:gd name="connsiteY193" fmla="*/ 65593 h 706059"/>
              <a:gd name="connsiteX194" fmla="*/ 8673296 w 9626278"/>
              <a:gd name="connsiteY194" fmla="*/ 57876 h 706059"/>
              <a:gd name="connsiteX195" fmla="*/ 8831483 w 9626278"/>
              <a:gd name="connsiteY195" fmla="*/ 54018 h 706059"/>
              <a:gd name="connsiteX196" fmla="*/ 8954947 w 9626278"/>
              <a:gd name="connsiteY196" fmla="*/ 57876 h 706059"/>
              <a:gd name="connsiteX197" fmla="*/ 9070693 w 9626278"/>
              <a:gd name="connsiteY197" fmla="*/ 50160 h 706059"/>
              <a:gd name="connsiteX198" fmla="*/ 9205731 w 9626278"/>
              <a:gd name="connsiteY198" fmla="*/ 54018 h 706059"/>
              <a:gd name="connsiteX199" fmla="*/ 9232739 w 9626278"/>
              <a:gd name="connsiteY199" fmla="*/ 57876 h 706059"/>
              <a:gd name="connsiteX200" fmla="*/ 9298329 w 9626278"/>
              <a:gd name="connsiteY200" fmla="*/ 50160 h 706059"/>
              <a:gd name="connsiteX201" fmla="*/ 9333053 w 9626278"/>
              <a:gd name="connsiteY201" fmla="*/ 30869 h 706059"/>
              <a:gd name="connsiteX202" fmla="*/ 9344628 w 9626278"/>
              <a:gd name="connsiteY202" fmla="*/ 23152 h 706059"/>
              <a:gd name="connsiteX203" fmla="*/ 9433367 w 9626278"/>
              <a:gd name="connsiteY203" fmla="*/ 23152 h 706059"/>
              <a:gd name="connsiteX204" fmla="*/ 9460375 w 9626278"/>
              <a:gd name="connsiteY204" fmla="*/ 23152 h 706059"/>
              <a:gd name="connsiteX205" fmla="*/ 9479666 w 9626278"/>
              <a:gd name="connsiteY205" fmla="*/ 7719 h 706059"/>
              <a:gd name="connsiteX206" fmla="*/ 9518248 w 9626278"/>
              <a:gd name="connsiteY206" fmla="*/ 3861 h 706059"/>
              <a:gd name="connsiteX207" fmla="*/ 9626278 w 9626278"/>
              <a:gd name="connsiteY207"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15748 w 9626278"/>
              <a:gd name="connsiteY43" fmla="*/ 457324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20311 w 9626278"/>
              <a:gd name="connsiteY58" fmla="*/ 418741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68584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5015455 w 9626278"/>
              <a:gd name="connsiteY98" fmla="*/ 328193 h 706059"/>
              <a:gd name="connsiteX99" fmla="*/ 5050420 w 9626278"/>
              <a:gd name="connsiteY99" fmla="*/ 322969 h 706059"/>
              <a:gd name="connsiteX100" fmla="*/ 5112634 w 9626278"/>
              <a:gd name="connsiteY100" fmla="*/ 326827 h 706059"/>
              <a:gd name="connsiteX101" fmla="*/ 5170025 w 9626278"/>
              <a:gd name="connsiteY101" fmla="*/ 324094 h 706059"/>
              <a:gd name="connsiteX102" fmla="*/ 5255107 w 9626278"/>
              <a:gd name="connsiteY102" fmla="*/ 307536 h 706059"/>
              <a:gd name="connsiteX103" fmla="*/ 5285772 w 9626278"/>
              <a:gd name="connsiteY103" fmla="*/ 312519 h 706059"/>
              <a:gd name="connsiteX104" fmla="*/ 5316638 w 9626278"/>
              <a:gd name="connsiteY104" fmla="*/ 310028 h 706059"/>
              <a:gd name="connsiteX105" fmla="*/ 5347504 w 9626278"/>
              <a:gd name="connsiteY105" fmla="*/ 308661 h 706059"/>
              <a:gd name="connsiteX106" fmla="*/ 5381303 w 9626278"/>
              <a:gd name="connsiteY106" fmla="*/ 297770 h 706059"/>
              <a:gd name="connsiteX107" fmla="*/ 5424668 w 9626278"/>
              <a:gd name="connsiteY107" fmla="*/ 297087 h 706059"/>
              <a:gd name="connsiteX108" fmla="*/ 5461884 w 9626278"/>
              <a:gd name="connsiteY108" fmla="*/ 290415 h 706059"/>
              <a:gd name="connsiteX109" fmla="*/ 5513407 w 9626278"/>
              <a:gd name="connsiteY109" fmla="*/ 289370 h 706059"/>
              <a:gd name="connsiteX110" fmla="*/ 5540415 w 9626278"/>
              <a:gd name="connsiteY110" fmla="*/ 293228 h 706059"/>
              <a:gd name="connsiteX111" fmla="*/ 5578997 w 9626278"/>
              <a:gd name="connsiteY111" fmla="*/ 289370 h 706059"/>
              <a:gd name="connsiteX112" fmla="*/ 5606005 w 9626278"/>
              <a:gd name="connsiteY112" fmla="*/ 285512 h 706059"/>
              <a:gd name="connsiteX113" fmla="*/ 5640729 w 9626278"/>
              <a:gd name="connsiteY113" fmla="*/ 281654 h 706059"/>
              <a:gd name="connsiteX114" fmla="*/ 5690002 w 9626278"/>
              <a:gd name="connsiteY114" fmla="*/ 275987 h 706059"/>
              <a:gd name="connsiteX115" fmla="*/ 5733326 w 9626278"/>
              <a:gd name="connsiteY115" fmla="*/ 266221 h 706059"/>
              <a:gd name="connsiteX116" fmla="*/ 5748759 w 9626278"/>
              <a:gd name="connsiteY116" fmla="*/ 262362 h 706059"/>
              <a:gd name="connsiteX117" fmla="*/ 5795058 w 9626278"/>
              <a:gd name="connsiteY117" fmla="*/ 266221 h 706059"/>
              <a:gd name="connsiteX118" fmla="*/ 5841357 w 9626278"/>
              <a:gd name="connsiteY118" fmla="*/ 266221 h 706059"/>
              <a:gd name="connsiteX119" fmla="*/ 5900155 w 9626278"/>
              <a:gd name="connsiteY119" fmla="*/ 264412 h 706059"/>
              <a:gd name="connsiteX120" fmla="*/ 5953687 w 9626278"/>
              <a:gd name="connsiteY120" fmla="*/ 261920 h 706059"/>
              <a:gd name="connsiteX121" fmla="*/ 5990461 w 9626278"/>
              <a:gd name="connsiteY121" fmla="*/ 254887 h 706059"/>
              <a:gd name="connsiteX122" fmla="*/ 6026311 w 9626278"/>
              <a:gd name="connsiteY122" fmla="*/ 247171 h 706059"/>
              <a:gd name="connsiteX123" fmla="*/ 6073493 w 9626278"/>
              <a:gd name="connsiteY123" fmla="*/ 249662 h 706059"/>
              <a:gd name="connsiteX124" fmla="*/ 6113643 w 9626278"/>
              <a:gd name="connsiteY124" fmla="*/ 248979 h 706059"/>
              <a:gd name="connsiteX125" fmla="*/ 6177023 w 9626278"/>
              <a:gd name="connsiteY125" fmla="*/ 254646 h 706059"/>
              <a:gd name="connsiteX126" fmla="*/ 6211747 w 9626278"/>
              <a:gd name="connsiteY126" fmla="*/ 250788 h 706059"/>
              <a:gd name="connsiteX127" fmla="*/ 6234896 w 9626278"/>
              <a:gd name="connsiteY127" fmla="*/ 243071 h 706059"/>
              <a:gd name="connsiteX128" fmla="*/ 6265762 w 9626278"/>
              <a:gd name="connsiteY128" fmla="*/ 235355 h 706059"/>
              <a:gd name="connsiteX129" fmla="*/ 6288911 w 9626278"/>
              <a:gd name="connsiteY129" fmla="*/ 239213 h 706059"/>
              <a:gd name="connsiteX130" fmla="*/ 6300486 w 9626278"/>
              <a:gd name="connsiteY130" fmla="*/ 243071 h 706059"/>
              <a:gd name="connsiteX131" fmla="*/ 6323635 w 9626278"/>
              <a:gd name="connsiteY131" fmla="*/ 246930 h 706059"/>
              <a:gd name="connsiteX132" fmla="*/ 6393083 w 9626278"/>
              <a:gd name="connsiteY132" fmla="*/ 243071 h 706059"/>
              <a:gd name="connsiteX133" fmla="*/ 6420091 w 9626278"/>
              <a:gd name="connsiteY133" fmla="*/ 246930 h 706059"/>
              <a:gd name="connsiteX134" fmla="*/ 6466390 w 9626278"/>
              <a:gd name="connsiteY134" fmla="*/ 250788 h 706059"/>
              <a:gd name="connsiteX135" fmla="*/ 6508830 w 9626278"/>
              <a:gd name="connsiteY135" fmla="*/ 246930 h 706059"/>
              <a:gd name="connsiteX136" fmla="*/ 6470248 w 9626278"/>
              <a:gd name="connsiteY136" fmla="*/ 243071 h 706059"/>
              <a:gd name="connsiteX137" fmla="*/ 6443240 w 9626278"/>
              <a:gd name="connsiteY137" fmla="*/ 239213 h 706059"/>
              <a:gd name="connsiteX138" fmla="*/ 6477964 w 9626278"/>
              <a:gd name="connsiteY138" fmla="*/ 239213 h 706059"/>
              <a:gd name="connsiteX139" fmla="*/ 6512688 w 9626278"/>
              <a:gd name="connsiteY139" fmla="*/ 235355 h 706059"/>
              <a:gd name="connsiteX140" fmla="*/ 6574420 w 9626278"/>
              <a:gd name="connsiteY140" fmla="*/ 239213 h 706059"/>
              <a:gd name="connsiteX141" fmla="*/ 6605286 w 9626278"/>
              <a:gd name="connsiteY141" fmla="*/ 243071 h 706059"/>
              <a:gd name="connsiteX142" fmla="*/ 6647726 w 9626278"/>
              <a:gd name="connsiteY142" fmla="*/ 239213 h 706059"/>
              <a:gd name="connsiteX143" fmla="*/ 6736466 w 9626278"/>
              <a:gd name="connsiteY143" fmla="*/ 235355 h 706059"/>
              <a:gd name="connsiteX144" fmla="*/ 6748040 w 9626278"/>
              <a:gd name="connsiteY144" fmla="*/ 231497 h 706059"/>
              <a:gd name="connsiteX145" fmla="*/ 6763473 w 9626278"/>
              <a:gd name="connsiteY145" fmla="*/ 223780 h 706059"/>
              <a:gd name="connsiteX146" fmla="*/ 6825205 w 9626278"/>
              <a:gd name="connsiteY146" fmla="*/ 219922 h 706059"/>
              <a:gd name="connsiteX147" fmla="*/ 6859929 w 9626278"/>
              <a:gd name="connsiteY147" fmla="*/ 212206 h 706059"/>
              <a:gd name="connsiteX148" fmla="*/ 6883078 w 9626278"/>
              <a:gd name="connsiteY148" fmla="*/ 204489 h 706059"/>
              <a:gd name="connsiteX149" fmla="*/ 7002683 w 9626278"/>
              <a:gd name="connsiteY149" fmla="*/ 204489 h 706059"/>
              <a:gd name="connsiteX150" fmla="*/ 7014258 w 9626278"/>
              <a:gd name="connsiteY150" fmla="*/ 196773 h 706059"/>
              <a:gd name="connsiteX151" fmla="*/ 7041266 w 9626278"/>
              <a:gd name="connsiteY151" fmla="*/ 185198 h 706059"/>
              <a:gd name="connsiteX152" fmla="*/ 7126147 w 9626278"/>
              <a:gd name="connsiteY152" fmla="*/ 181340 h 706059"/>
              <a:gd name="connsiteX153" fmla="*/ 7168587 w 9626278"/>
              <a:gd name="connsiteY153" fmla="*/ 169765 h 706059"/>
              <a:gd name="connsiteX154" fmla="*/ 7184020 w 9626278"/>
              <a:gd name="connsiteY154" fmla="*/ 165907 h 706059"/>
              <a:gd name="connsiteX155" fmla="*/ 7218744 w 9626278"/>
              <a:gd name="connsiteY155" fmla="*/ 162049 h 706059"/>
              <a:gd name="connsiteX156" fmla="*/ 7230319 w 9626278"/>
              <a:gd name="connsiteY156" fmla="*/ 158190 h 706059"/>
              <a:gd name="connsiteX157" fmla="*/ 7241893 w 9626278"/>
              <a:gd name="connsiteY157" fmla="*/ 150474 h 706059"/>
              <a:gd name="connsiteX158" fmla="*/ 7322916 w 9626278"/>
              <a:gd name="connsiteY158" fmla="*/ 142757 h 706059"/>
              <a:gd name="connsiteX159" fmla="*/ 7403939 w 9626278"/>
              <a:gd name="connsiteY159" fmla="*/ 146616 h 706059"/>
              <a:gd name="connsiteX160" fmla="*/ 7596850 w 9626278"/>
              <a:gd name="connsiteY160" fmla="*/ 154332 h 706059"/>
              <a:gd name="connsiteX161" fmla="*/ 7643149 w 9626278"/>
              <a:gd name="connsiteY161" fmla="*/ 150474 h 706059"/>
              <a:gd name="connsiteX162" fmla="*/ 7658582 w 9626278"/>
              <a:gd name="connsiteY162" fmla="*/ 146616 h 706059"/>
              <a:gd name="connsiteX163" fmla="*/ 7666299 w 9626278"/>
              <a:gd name="connsiteY163" fmla="*/ 138899 h 706059"/>
              <a:gd name="connsiteX164" fmla="*/ 7674015 w 9626278"/>
              <a:gd name="connsiteY164" fmla="*/ 111892 h 706059"/>
              <a:gd name="connsiteX165" fmla="*/ 7689448 w 9626278"/>
              <a:gd name="connsiteY165" fmla="*/ 92600 h 706059"/>
              <a:gd name="connsiteX166" fmla="*/ 7697164 w 9626278"/>
              <a:gd name="connsiteY166" fmla="*/ 119608 h 706059"/>
              <a:gd name="connsiteX167" fmla="*/ 7693306 w 9626278"/>
              <a:gd name="connsiteY167" fmla="*/ 135041 h 706059"/>
              <a:gd name="connsiteX168" fmla="*/ 7697164 w 9626278"/>
              <a:gd name="connsiteY168" fmla="*/ 146616 h 706059"/>
              <a:gd name="connsiteX169" fmla="*/ 7708739 w 9626278"/>
              <a:gd name="connsiteY169" fmla="*/ 154332 h 706059"/>
              <a:gd name="connsiteX170" fmla="*/ 7735747 w 9626278"/>
              <a:gd name="connsiteY170" fmla="*/ 146616 h 706059"/>
              <a:gd name="connsiteX171" fmla="*/ 7743463 w 9626278"/>
              <a:gd name="connsiteY171" fmla="*/ 138899 h 706059"/>
              <a:gd name="connsiteX172" fmla="*/ 7735747 w 9626278"/>
              <a:gd name="connsiteY172" fmla="*/ 127324 h 706059"/>
              <a:gd name="connsiteX173" fmla="*/ 7812911 w 9626278"/>
              <a:gd name="connsiteY173" fmla="*/ 131183 h 706059"/>
              <a:gd name="connsiteX174" fmla="*/ 7882359 w 9626278"/>
              <a:gd name="connsiteY174" fmla="*/ 127324 h 706059"/>
              <a:gd name="connsiteX175" fmla="*/ 7890076 w 9626278"/>
              <a:gd name="connsiteY175" fmla="*/ 119608 h 706059"/>
              <a:gd name="connsiteX176" fmla="*/ 7959524 w 9626278"/>
              <a:gd name="connsiteY176" fmla="*/ 123466 h 706059"/>
              <a:gd name="connsiteX177" fmla="*/ 7963382 w 9626278"/>
              <a:gd name="connsiteY177" fmla="*/ 108033 h 706059"/>
              <a:gd name="connsiteX178" fmla="*/ 8013539 w 9626278"/>
              <a:gd name="connsiteY178" fmla="*/ 111892 h 706059"/>
              <a:gd name="connsiteX179" fmla="*/ 8028972 w 9626278"/>
              <a:gd name="connsiteY179" fmla="*/ 108033 h 706059"/>
              <a:gd name="connsiteX180" fmla="*/ 8063696 w 9626278"/>
              <a:gd name="connsiteY180" fmla="*/ 100317 h 706059"/>
              <a:gd name="connsiteX181" fmla="*/ 8079129 w 9626278"/>
              <a:gd name="connsiteY181" fmla="*/ 104175 h 706059"/>
              <a:gd name="connsiteX182" fmla="*/ 8090704 w 9626278"/>
              <a:gd name="connsiteY182" fmla="*/ 108033 h 706059"/>
              <a:gd name="connsiteX183" fmla="*/ 8144719 w 9626278"/>
              <a:gd name="connsiteY183" fmla="*/ 104175 h 706059"/>
              <a:gd name="connsiteX184" fmla="*/ 8221883 w 9626278"/>
              <a:gd name="connsiteY184" fmla="*/ 96459 h 706059"/>
              <a:gd name="connsiteX185" fmla="*/ 8248891 w 9626278"/>
              <a:gd name="connsiteY185" fmla="*/ 92600 h 706059"/>
              <a:gd name="connsiteX186" fmla="*/ 8310623 w 9626278"/>
              <a:gd name="connsiteY186" fmla="*/ 96459 h 706059"/>
              <a:gd name="connsiteX187" fmla="*/ 8322197 w 9626278"/>
              <a:gd name="connsiteY187" fmla="*/ 100317 h 706059"/>
              <a:gd name="connsiteX188" fmla="*/ 8345347 w 9626278"/>
              <a:gd name="connsiteY188" fmla="*/ 92600 h 706059"/>
              <a:gd name="connsiteX189" fmla="*/ 8360780 w 9626278"/>
              <a:gd name="connsiteY189" fmla="*/ 88742 h 706059"/>
              <a:gd name="connsiteX190" fmla="*/ 8457235 w 9626278"/>
              <a:gd name="connsiteY190" fmla="*/ 81026 h 706059"/>
              <a:gd name="connsiteX191" fmla="*/ 8484243 w 9626278"/>
              <a:gd name="connsiteY191" fmla="*/ 81026 h 706059"/>
              <a:gd name="connsiteX192" fmla="*/ 8561407 w 9626278"/>
              <a:gd name="connsiteY192" fmla="*/ 77168 h 706059"/>
              <a:gd name="connsiteX193" fmla="*/ 8626997 w 9626278"/>
              <a:gd name="connsiteY193" fmla="*/ 65593 h 706059"/>
              <a:gd name="connsiteX194" fmla="*/ 8673296 w 9626278"/>
              <a:gd name="connsiteY194" fmla="*/ 57876 h 706059"/>
              <a:gd name="connsiteX195" fmla="*/ 8831483 w 9626278"/>
              <a:gd name="connsiteY195" fmla="*/ 54018 h 706059"/>
              <a:gd name="connsiteX196" fmla="*/ 8954947 w 9626278"/>
              <a:gd name="connsiteY196" fmla="*/ 57876 h 706059"/>
              <a:gd name="connsiteX197" fmla="*/ 9070693 w 9626278"/>
              <a:gd name="connsiteY197" fmla="*/ 50160 h 706059"/>
              <a:gd name="connsiteX198" fmla="*/ 9205731 w 9626278"/>
              <a:gd name="connsiteY198" fmla="*/ 54018 h 706059"/>
              <a:gd name="connsiteX199" fmla="*/ 9232739 w 9626278"/>
              <a:gd name="connsiteY199" fmla="*/ 57876 h 706059"/>
              <a:gd name="connsiteX200" fmla="*/ 9298329 w 9626278"/>
              <a:gd name="connsiteY200" fmla="*/ 50160 h 706059"/>
              <a:gd name="connsiteX201" fmla="*/ 9333053 w 9626278"/>
              <a:gd name="connsiteY201" fmla="*/ 30869 h 706059"/>
              <a:gd name="connsiteX202" fmla="*/ 9344628 w 9626278"/>
              <a:gd name="connsiteY202" fmla="*/ 23152 h 706059"/>
              <a:gd name="connsiteX203" fmla="*/ 9433367 w 9626278"/>
              <a:gd name="connsiteY203" fmla="*/ 23152 h 706059"/>
              <a:gd name="connsiteX204" fmla="*/ 9460375 w 9626278"/>
              <a:gd name="connsiteY204" fmla="*/ 23152 h 706059"/>
              <a:gd name="connsiteX205" fmla="*/ 9479666 w 9626278"/>
              <a:gd name="connsiteY205" fmla="*/ 7719 h 706059"/>
              <a:gd name="connsiteX206" fmla="*/ 9518248 w 9626278"/>
              <a:gd name="connsiteY206" fmla="*/ 3861 h 706059"/>
              <a:gd name="connsiteX207" fmla="*/ 9626278 w 9626278"/>
              <a:gd name="connsiteY207"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15748 w 9626278"/>
              <a:gd name="connsiteY43" fmla="*/ 457324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20311 w 9626278"/>
              <a:gd name="connsiteY58" fmla="*/ 418741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68584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5015455 w 9626278"/>
              <a:gd name="connsiteY98" fmla="*/ 328193 h 706059"/>
              <a:gd name="connsiteX99" fmla="*/ 5050420 w 9626278"/>
              <a:gd name="connsiteY99" fmla="*/ 322969 h 706059"/>
              <a:gd name="connsiteX100" fmla="*/ 5112634 w 9626278"/>
              <a:gd name="connsiteY100" fmla="*/ 326827 h 706059"/>
              <a:gd name="connsiteX101" fmla="*/ 5170025 w 9626278"/>
              <a:gd name="connsiteY101" fmla="*/ 324094 h 706059"/>
              <a:gd name="connsiteX102" fmla="*/ 5255107 w 9626278"/>
              <a:gd name="connsiteY102" fmla="*/ 307536 h 706059"/>
              <a:gd name="connsiteX103" fmla="*/ 5285772 w 9626278"/>
              <a:gd name="connsiteY103" fmla="*/ 312519 h 706059"/>
              <a:gd name="connsiteX104" fmla="*/ 5316638 w 9626278"/>
              <a:gd name="connsiteY104" fmla="*/ 310028 h 706059"/>
              <a:gd name="connsiteX105" fmla="*/ 5347504 w 9626278"/>
              <a:gd name="connsiteY105" fmla="*/ 308661 h 706059"/>
              <a:gd name="connsiteX106" fmla="*/ 5381303 w 9626278"/>
              <a:gd name="connsiteY106" fmla="*/ 297770 h 706059"/>
              <a:gd name="connsiteX107" fmla="*/ 5424668 w 9626278"/>
              <a:gd name="connsiteY107" fmla="*/ 297087 h 706059"/>
              <a:gd name="connsiteX108" fmla="*/ 5461884 w 9626278"/>
              <a:gd name="connsiteY108" fmla="*/ 290415 h 706059"/>
              <a:gd name="connsiteX109" fmla="*/ 5513407 w 9626278"/>
              <a:gd name="connsiteY109" fmla="*/ 289370 h 706059"/>
              <a:gd name="connsiteX110" fmla="*/ 5540415 w 9626278"/>
              <a:gd name="connsiteY110" fmla="*/ 293228 h 706059"/>
              <a:gd name="connsiteX111" fmla="*/ 5578997 w 9626278"/>
              <a:gd name="connsiteY111" fmla="*/ 289370 h 706059"/>
              <a:gd name="connsiteX112" fmla="*/ 5606005 w 9626278"/>
              <a:gd name="connsiteY112" fmla="*/ 285512 h 706059"/>
              <a:gd name="connsiteX113" fmla="*/ 5640729 w 9626278"/>
              <a:gd name="connsiteY113" fmla="*/ 281654 h 706059"/>
              <a:gd name="connsiteX114" fmla="*/ 5690002 w 9626278"/>
              <a:gd name="connsiteY114" fmla="*/ 275987 h 706059"/>
              <a:gd name="connsiteX115" fmla="*/ 5733326 w 9626278"/>
              <a:gd name="connsiteY115" fmla="*/ 266221 h 706059"/>
              <a:gd name="connsiteX116" fmla="*/ 5748759 w 9626278"/>
              <a:gd name="connsiteY116" fmla="*/ 262362 h 706059"/>
              <a:gd name="connsiteX117" fmla="*/ 5795058 w 9626278"/>
              <a:gd name="connsiteY117" fmla="*/ 266221 h 706059"/>
              <a:gd name="connsiteX118" fmla="*/ 5841357 w 9626278"/>
              <a:gd name="connsiteY118" fmla="*/ 266221 h 706059"/>
              <a:gd name="connsiteX119" fmla="*/ 5900155 w 9626278"/>
              <a:gd name="connsiteY119" fmla="*/ 264412 h 706059"/>
              <a:gd name="connsiteX120" fmla="*/ 5953687 w 9626278"/>
              <a:gd name="connsiteY120" fmla="*/ 261920 h 706059"/>
              <a:gd name="connsiteX121" fmla="*/ 5990461 w 9626278"/>
              <a:gd name="connsiteY121" fmla="*/ 254887 h 706059"/>
              <a:gd name="connsiteX122" fmla="*/ 6026311 w 9626278"/>
              <a:gd name="connsiteY122" fmla="*/ 247171 h 706059"/>
              <a:gd name="connsiteX123" fmla="*/ 6073493 w 9626278"/>
              <a:gd name="connsiteY123" fmla="*/ 249662 h 706059"/>
              <a:gd name="connsiteX124" fmla="*/ 6113643 w 9626278"/>
              <a:gd name="connsiteY124" fmla="*/ 248979 h 706059"/>
              <a:gd name="connsiteX125" fmla="*/ 6177023 w 9626278"/>
              <a:gd name="connsiteY125" fmla="*/ 254646 h 706059"/>
              <a:gd name="connsiteX126" fmla="*/ 6211747 w 9626278"/>
              <a:gd name="connsiteY126" fmla="*/ 250788 h 706059"/>
              <a:gd name="connsiteX127" fmla="*/ 6234896 w 9626278"/>
              <a:gd name="connsiteY127" fmla="*/ 243071 h 706059"/>
              <a:gd name="connsiteX128" fmla="*/ 6265762 w 9626278"/>
              <a:gd name="connsiteY128" fmla="*/ 235355 h 706059"/>
              <a:gd name="connsiteX129" fmla="*/ 6288911 w 9626278"/>
              <a:gd name="connsiteY129" fmla="*/ 239213 h 706059"/>
              <a:gd name="connsiteX130" fmla="*/ 6300486 w 9626278"/>
              <a:gd name="connsiteY130" fmla="*/ 243071 h 706059"/>
              <a:gd name="connsiteX131" fmla="*/ 6323635 w 9626278"/>
              <a:gd name="connsiteY131" fmla="*/ 246930 h 706059"/>
              <a:gd name="connsiteX132" fmla="*/ 6393083 w 9626278"/>
              <a:gd name="connsiteY132" fmla="*/ 243071 h 706059"/>
              <a:gd name="connsiteX133" fmla="*/ 6420091 w 9626278"/>
              <a:gd name="connsiteY133" fmla="*/ 246930 h 706059"/>
              <a:gd name="connsiteX134" fmla="*/ 6466390 w 9626278"/>
              <a:gd name="connsiteY134" fmla="*/ 250788 h 706059"/>
              <a:gd name="connsiteX135" fmla="*/ 6508830 w 9626278"/>
              <a:gd name="connsiteY135" fmla="*/ 246930 h 706059"/>
              <a:gd name="connsiteX136" fmla="*/ 6470248 w 9626278"/>
              <a:gd name="connsiteY136" fmla="*/ 243071 h 706059"/>
              <a:gd name="connsiteX137" fmla="*/ 6443240 w 9626278"/>
              <a:gd name="connsiteY137" fmla="*/ 239213 h 706059"/>
              <a:gd name="connsiteX138" fmla="*/ 6512688 w 9626278"/>
              <a:gd name="connsiteY138" fmla="*/ 235355 h 706059"/>
              <a:gd name="connsiteX139" fmla="*/ 6574420 w 9626278"/>
              <a:gd name="connsiteY139" fmla="*/ 239213 h 706059"/>
              <a:gd name="connsiteX140" fmla="*/ 6605286 w 9626278"/>
              <a:gd name="connsiteY140" fmla="*/ 243071 h 706059"/>
              <a:gd name="connsiteX141" fmla="*/ 6647726 w 9626278"/>
              <a:gd name="connsiteY141" fmla="*/ 239213 h 706059"/>
              <a:gd name="connsiteX142" fmla="*/ 6736466 w 9626278"/>
              <a:gd name="connsiteY142" fmla="*/ 235355 h 706059"/>
              <a:gd name="connsiteX143" fmla="*/ 6748040 w 9626278"/>
              <a:gd name="connsiteY143" fmla="*/ 231497 h 706059"/>
              <a:gd name="connsiteX144" fmla="*/ 6763473 w 9626278"/>
              <a:gd name="connsiteY144" fmla="*/ 223780 h 706059"/>
              <a:gd name="connsiteX145" fmla="*/ 6825205 w 9626278"/>
              <a:gd name="connsiteY145" fmla="*/ 219922 h 706059"/>
              <a:gd name="connsiteX146" fmla="*/ 6859929 w 9626278"/>
              <a:gd name="connsiteY146" fmla="*/ 212206 h 706059"/>
              <a:gd name="connsiteX147" fmla="*/ 6883078 w 9626278"/>
              <a:gd name="connsiteY147" fmla="*/ 204489 h 706059"/>
              <a:gd name="connsiteX148" fmla="*/ 7002683 w 9626278"/>
              <a:gd name="connsiteY148" fmla="*/ 204489 h 706059"/>
              <a:gd name="connsiteX149" fmla="*/ 7014258 w 9626278"/>
              <a:gd name="connsiteY149" fmla="*/ 196773 h 706059"/>
              <a:gd name="connsiteX150" fmla="*/ 7041266 w 9626278"/>
              <a:gd name="connsiteY150" fmla="*/ 185198 h 706059"/>
              <a:gd name="connsiteX151" fmla="*/ 7126147 w 9626278"/>
              <a:gd name="connsiteY151" fmla="*/ 181340 h 706059"/>
              <a:gd name="connsiteX152" fmla="*/ 7168587 w 9626278"/>
              <a:gd name="connsiteY152" fmla="*/ 169765 h 706059"/>
              <a:gd name="connsiteX153" fmla="*/ 7184020 w 9626278"/>
              <a:gd name="connsiteY153" fmla="*/ 165907 h 706059"/>
              <a:gd name="connsiteX154" fmla="*/ 7218744 w 9626278"/>
              <a:gd name="connsiteY154" fmla="*/ 162049 h 706059"/>
              <a:gd name="connsiteX155" fmla="*/ 7230319 w 9626278"/>
              <a:gd name="connsiteY155" fmla="*/ 158190 h 706059"/>
              <a:gd name="connsiteX156" fmla="*/ 7241893 w 9626278"/>
              <a:gd name="connsiteY156" fmla="*/ 150474 h 706059"/>
              <a:gd name="connsiteX157" fmla="*/ 7322916 w 9626278"/>
              <a:gd name="connsiteY157" fmla="*/ 142757 h 706059"/>
              <a:gd name="connsiteX158" fmla="*/ 7403939 w 9626278"/>
              <a:gd name="connsiteY158" fmla="*/ 146616 h 706059"/>
              <a:gd name="connsiteX159" fmla="*/ 7596850 w 9626278"/>
              <a:gd name="connsiteY159" fmla="*/ 154332 h 706059"/>
              <a:gd name="connsiteX160" fmla="*/ 7643149 w 9626278"/>
              <a:gd name="connsiteY160" fmla="*/ 150474 h 706059"/>
              <a:gd name="connsiteX161" fmla="*/ 7658582 w 9626278"/>
              <a:gd name="connsiteY161" fmla="*/ 146616 h 706059"/>
              <a:gd name="connsiteX162" fmla="*/ 7666299 w 9626278"/>
              <a:gd name="connsiteY162" fmla="*/ 138899 h 706059"/>
              <a:gd name="connsiteX163" fmla="*/ 7674015 w 9626278"/>
              <a:gd name="connsiteY163" fmla="*/ 111892 h 706059"/>
              <a:gd name="connsiteX164" fmla="*/ 7689448 w 9626278"/>
              <a:gd name="connsiteY164" fmla="*/ 92600 h 706059"/>
              <a:gd name="connsiteX165" fmla="*/ 7697164 w 9626278"/>
              <a:gd name="connsiteY165" fmla="*/ 119608 h 706059"/>
              <a:gd name="connsiteX166" fmla="*/ 7693306 w 9626278"/>
              <a:gd name="connsiteY166" fmla="*/ 135041 h 706059"/>
              <a:gd name="connsiteX167" fmla="*/ 7697164 w 9626278"/>
              <a:gd name="connsiteY167" fmla="*/ 146616 h 706059"/>
              <a:gd name="connsiteX168" fmla="*/ 7708739 w 9626278"/>
              <a:gd name="connsiteY168" fmla="*/ 154332 h 706059"/>
              <a:gd name="connsiteX169" fmla="*/ 7735747 w 9626278"/>
              <a:gd name="connsiteY169" fmla="*/ 146616 h 706059"/>
              <a:gd name="connsiteX170" fmla="*/ 7743463 w 9626278"/>
              <a:gd name="connsiteY170" fmla="*/ 138899 h 706059"/>
              <a:gd name="connsiteX171" fmla="*/ 7735747 w 9626278"/>
              <a:gd name="connsiteY171" fmla="*/ 127324 h 706059"/>
              <a:gd name="connsiteX172" fmla="*/ 7812911 w 9626278"/>
              <a:gd name="connsiteY172" fmla="*/ 131183 h 706059"/>
              <a:gd name="connsiteX173" fmla="*/ 7882359 w 9626278"/>
              <a:gd name="connsiteY173" fmla="*/ 127324 h 706059"/>
              <a:gd name="connsiteX174" fmla="*/ 7890076 w 9626278"/>
              <a:gd name="connsiteY174" fmla="*/ 119608 h 706059"/>
              <a:gd name="connsiteX175" fmla="*/ 7959524 w 9626278"/>
              <a:gd name="connsiteY175" fmla="*/ 123466 h 706059"/>
              <a:gd name="connsiteX176" fmla="*/ 7963382 w 9626278"/>
              <a:gd name="connsiteY176" fmla="*/ 108033 h 706059"/>
              <a:gd name="connsiteX177" fmla="*/ 8013539 w 9626278"/>
              <a:gd name="connsiteY177" fmla="*/ 111892 h 706059"/>
              <a:gd name="connsiteX178" fmla="*/ 8028972 w 9626278"/>
              <a:gd name="connsiteY178" fmla="*/ 108033 h 706059"/>
              <a:gd name="connsiteX179" fmla="*/ 8063696 w 9626278"/>
              <a:gd name="connsiteY179" fmla="*/ 100317 h 706059"/>
              <a:gd name="connsiteX180" fmla="*/ 8079129 w 9626278"/>
              <a:gd name="connsiteY180" fmla="*/ 104175 h 706059"/>
              <a:gd name="connsiteX181" fmla="*/ 8090704 w 9626278"/>
              <a:gd name="connsiteY181" fmla="*/ 108033 h 706059"/>
              <a:gd name="connsiteX182" fmla="*/ 8144719 w 9626278"/>
              <a:gd name="connsiteY182" fmla="*/ 104175 h 706059"/>
              <a:gd name="connsiteX183" fmla="*/ 8221883 w 9626278"/>
              <a:gd name="connsiteY183" fmla="*/ 96459 h 706059"/>
              <a:gd name="connsiteX184" fmla="*/ 8248891 w 9626278"/>
              <a:gd name="connsiteY184" fmla="*/ 92600 h 706059"/>
              <a:gd name="connsiteX185" fmla="*/ 8310623 w 9626278"/>
              <a:gd name="connsiteY185" fmla="*/ 96459 h 706059"/>
              <a:gd name="connsiteX186" fmla="*/ 8322197 w 9626278"/>
              <a:gd name="connsiteY186" fmla="*/ 100317 h 706059"/>
              <a:gd name="connsiteX187" fmla="*/ 8345347 w 9626278"/>
              <a:gd name="connsiteY187" fmla="*/ 92600 h 706059"/>
              <a:gd name="connsiteX188" fmla="*/ 8360780 w 9626278"/>
              <a:gd name="connsiteY188" fmla="*/ 88742 h 706059"/>
              <a:gd name="connsiteX189" fmla="*/ 8457235 w 9626278"/>
              <a:gd name="connsiteY189" fmla="*/ 81026 h 706059"/>
              <a:gd name="connsiteX190" fmla="*/ 8484243 w 9626278"/>
              <a:gd name="connsiteY190" fmla="*/ 81026 h 706059"/>
              <a:gd name="connsiteX191" fmla="*/ 8561407 w 9626278"/>
              <a:gd name="connsiteY191" fmla="*/ 77168 h 706059"/>
              <a:gd name="connsiteX192" fmla="*/ 8626997 w 9626278"/>
              <a:gd name="connsiteY192" fmla="*/ 65593 h 706059"/>
              <a:gd name="connsiteX193" fmla="*/ 8673296 w 9626278"/>
              <a:gd name="connsiteY193" fmla="*/ 57876 h 706059"/>
              <a:gd name="connsiteX194" fmla="*/ 8831483 w 9626278"/>
              <a:gd name="connsiteY194" fmla="*/ 54018 h 706059"/>
              <a:gd name="connsiteX195" fmla="*/ 8954947 w 9626278"/>
              <a:gd name="connsiteY195" fmla="*/ 57876 h 706059"/>
              <a:gd name="connsiteX196" fmla="*/ 9070693 w 9626278"/>
              <a:gd name="connsiteY196" fmla="*/ 50160 h 706059"/>
              <a:gd name="connsiteX197" fmla="*/ 9205731 w 9626278"/>
              <a:gd name="connsiteY197" fmla="*/ 54018 h 706059"/>
              <a:gd name="connsiteX198" fmla="*/ 9232739 w 9626278"/>
              <a:gd name="connsiteY198" fmla="*/ 57876 h 706059"/>
              <a:gd name="connsiteX199" fmla="*/ 9298329 w 9626278"/>
              <a:gd name="connsiteY199" fmla="*/ 50160 h 706059"/>
              <a:gd name="connsiteX200" fmla="*/ 9333053 w 9626278"/>
              <a:gd name="connsiteY200" fmla="*/ 30869 h 706059"/>
              <a:gd name="connsiteX201" fmla="*/ 9344628 w 9626278"/>
              <a:gd name="connsiteY201" fmla="*/ 23152 h 706059"/>
              <a:gd name="connsiteX202" fmla="*/ 9433367 w 9626278"/>
              <a:gd name="connsiteY202" fmla="*/ 23152 h 706059"/>
              <a:gd name="connsiteX203" fmla="*/ 9460375 w 9626278"/>
              <a:gd name="connsiteY203" fmla="*/ 23152 h 706059"/>
              <a:gd name="connsiteX204" fmla="*/ 9479666 w 9626278"/>
              <a:gd name="connsiteY204" fmla="*/ 7719 h 706059"/>
              <a:gd name="connsiteX205" fmla="*/ 9518248 w 9626278"/>
              <a:gd name="connsiteY205" fmla="*/ 3861 h 706059"/>
              <a:gd name="connsiteX206" fmla="*/ 9626278 w 9626278"/>
              <a:gd name="connsiteY206"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15748 w 9626278"/>
              <a:gd name="connsiteY43" fmla="*/ 457324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20311 w 9626278"/>
              <a:gd name="connsiteY58" fmla="*/ 418741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68584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5015455 w 9626278"/>
              <a:gd name="connsiteY98" fmla="*/ 328193 h 706059"/>
              <a:gd name="connsiteX99" fmla="*/ 5050420 w 9626278"/>
              <a:gd name="connsiteY99" fmla="*/ 322969 h 706059"/>
              <a:gd name="connsiteX100" fmla="*/ 5112634 w 9626278"/>
              <a:gd name="connsiteY100" fmla="*/ 326827 h 706059"/>
              <a:gd name="connsiteX101" fmla="*/ 5170025 w 9626278"/>
              <a:gd name="connsiteY101" fmla="*/ 324094 h 706059"/>
              <a:gd name="connsiteX102" fmla="*/ 5255107 w 9626278"/>
              <a:gd name="connsiteY102" fmla="*/ 307536 h 706059"/>
              <a:gd name="connsiteX103" fmla="*/ 5285772 w 9626278"/>
              <a:gd name="connsiteY103" fmla="*/ 312519 h 706059"/>
              <a:gd name="connsiteX104" fmla="*/ 5316638 w 9626278"/>
              <a:gd name="connsiteY104" fmla="*/ 310028 h 706059"/>
              <a:gd name="connsiteX105" fmla="*/ 5347504 w 9626278"/>
              <a:gd name="connsiteY105" fmla="*/ 308661 h 706059"/>
              <a:gd name="connsiteX106" fmla="*/ 5381303 w 9626278"/>
              <a:gd name="connsiteY106" fmla="*/ 297770 h 706059"/>
              <a:gd name="connsiteX107" fmla="*/ 5424668 w 9626278"/>
              <a:gd name="connsiteY107" fmla="*/ 297087 h 706059"/>
              <a:gd name="connsiteX108" fmla="*/ 5461884 w 9626278"/>
              <a:gd name="connsiteY108" fmla="*/ 290415 h 706059"/>
              <a:gd name="connsiteX109" fmla="*/ 5513407 w 9626278"/>
              <a:gd name="connsiteY109" fmla="*/ 289370 h 706059"/>
              <a:gd name="connsiteX110" fmla="*/ 5540415 w 9626278"/>
              <a:gd name="connsiteY110" fmla="*/ 293228 h 706059"/>
              <a:gd name="connsiteX111" fmla="*/ 5578997 w 9626278"/>
              <a:gd name="connsiteY111" fmla="*/ 289370 h 706059"/>
              <a:gd name="connsiteX112" fmla="*/ 5606005 w 9626278"/>
              <a:gd name="connsiteY112" fmla="*/ 285512 h 706059"/>
              <a:gd name="connsiteX113" fmla="*/ 5640729 w 9626278"/>
              <a:gd name="connsiteY113" fmla="*/ 281654 h 706059"/>
              <a:gd name="connsiteX114" fmla="*/ 5690002 w 9626278"/>
              <a:gd name="connsiteY114" fmla="*/ 275987 h 706059"/>
              <a:gd name="connsiteX115" fmla="*/ 5733326 w 9626278"/>
              <a:gd name="connsiteY115" fmla="*/ 266221 h 706059"/>
              <a:gd name="connsiteX116" fmla="*/ 5748759 w 9626278"/>
              <a:gd name="connsiteY116" fmla="*/ 262362 h 706059"/>
              <a:gd name="connsiteX117" fmla="*/ 5795058 w 9626278"/>
              <a:gd name="connsiteY117" fmla="*/ 266221 h 706059"/>
              <a:gd name="connsiteX118" fmla="*/ 5841357 w 9626278"/>
              <a:gd name="connsiteY118" fmla="*/ 266221 h 706059"/>
              <a:gd name="connsiteX119" fmla="*/ 5900155 w 9626278"/>
              <a:gd name="connsiteY119" fmla="*/ 264412 h 706059"/>
              <a:gd name="connsiteX120" fmla="*/ 5953687 w 9626278"/>
              <a:gd name="connsiteY120" fmla="*/ 261920 h 706059"/>
              <a:gd name="connsiteX121" fmla="*/ 5990461 w 9626278"/>
              <a:gd name="connsiteY121" fmla="*/ 254887 h 706059"/>
              <a:gd name="connsiteX122" fmla="*/ 6026311 w 9626278"/>
              <a:gd name="connsiteY122" fmla="*/ 247171 h 706059"/>
              <a:gd name="connsiteX123" fmla="*/ 6073493 w 9626278"/>
              <a:gd name="connsiteY123" fmla="*/ 249662 h 706059"/>
              <a:gd name="connsiteX124" fmla="*/ 6113643 w 9626278"/>
              <a:gd name="connsiteY124" fmla="*/ 248979 h 706059"/>
              <a:gd name="connsiteX125" fmla="*/ 6177023 w 9626278"/>
              <a:gd name="connsiteY125" fmla="*/ 254646 h 706059"/>
              <a:gd name="connsiteX126" fmla="*/ 6211747 w 9626278"/>
              <a:gd name="connsiteY126" fmla="*/ 250788 h 706059"/>
              <a:gd name="connsiteX127" fmla="*/ 6234896 w 9626278"/>
              <a:gd name="connsiteY127" fmla="*/ 243071 h 706059"/>
              <a:gd name="connsiteX128" fmla="*/ 6265762 w 9626278"/>
              <a:gd name="connsiteY128" fmla="*/ 235355 h 706059"/>
              <a:gd name="connsiteX129" fmla="*/ 6288911 w 9626278"/>
              <a:gd name="connsiteY129" fmla="*/ 239213 h 706059"/>
              <a:gd name="connsiteX130" fmla="*/ 6300486 w 9626278"/>
              <a:gd name="connsiteY130" fmla="*/ 243071 h 706059"/>
              <a:gd name="connsiteX131" fmla="*/ 6323635 w 9626278"/>
              <a:gd name="connsiteY131" fmla="*/ 246930 h 706059"/>
              <a:gd name="connsiteX132" fmla="*/ 6393083 w 9626278"/>
              <a:gd name="connsiteY132" fmla="*/ 243071 h 706059"/>
              <a:gd name="connsiteX133" fmla="*/ 6420091 w 9626278"/>
              <a:gd name="connsiteY133" fmla="*/ 246930 h 706059"/>
              <a:gd name="connsiteX134" fmla="*/ 6466390 w 9626278"/>
              <a:gd name="connsiteY134" fmla="*/ 250788 h 706059"/>
              <a:gd name="connsiteX135" fmla="*/ 6508830 w 9626278"/>
              <a:gd name="connsiteY135" fmla="*/ 246930 h 706059"/>
              <a:gd name="connsiteX136" fmla="*/ 6470248 w 9626278"/>
              <a:gd name="connsiteY136" fmla="*/ 243071 h 706059"/>
              <a:gd name="connsiteX137" fmla="*/ 6443240 w 9626278"/>
              <a:gd name="connsiteY137" fmla="*/ 239213 h 706059"/>
              <a:gd name="connsiteX138" fmla="*/ 6574420 w 9626278"/>
              <a:gd name="connsiteY138" fmla="*/ 239213 h 706059"/>
              <a:gd name="connsiteX139" fmla="*/ 6605286 w 9626278"/>
              <a:gd name="connsiteY139" fmla="*/ 243071 h 706059"/>
              <a:gd name="connsiteX140" fmla="*/ 6647726 w 9626278"/>
              <a:gd name="connsiteY140" fmla="*/ 239213 h 706059"/>
              <a:gd name="connsiteX141" fmla="*/ 6736466 w 9626278"/>
              <a:gd name="connsiteY141" fmla="*/ 235355 h 706059"/>
              <a:gd name="connsiteX142" fmla="*/ 6748040 w 9626278"/>
              <a:gd name="connsiteY142" fmla="*/ 231497 h 706059"/>
              <a:gd name="connsiteX143" fmla="*/ 6763473 w 9626278"/>
              <a:gd name="connsiteY143" fmla="*/ 223780 h 706059"/>
              <a:gd name="connsiteX144" fmla="*/ 6825205 w 9626278"/>
              <a:gd name="connsiteY144" fmla="*/ 219922 h 706059"/>
              <a:gd name="connsiteX145" fmla="*/ 6859929 w 9626278"/>
              <a:gd name="connsiteY145" fmla="*/ 212206 h 706059"/>
              <a:gd name="connsiteX146" fmla="*/ 6883078 w 9626278"/>
              <a:gd name="connsiteY146" fmla="*/ 204489 h 706059"/>
              <a:gd name="connsiteX147" fmla="*/ 7002683 w 9626278"/>
              <a:gd name="connsiteY147" fmla="*/ 204489 h 706059"/>
              <a:gd name="connsiteX148" fmla="*/ 7014258 w 9626278"/>
              <a:gd name="connsiteY148" fmla="*/ 196773 h 706059"/>
              <a:gd name="connsiteX149" fmla="*/ 7041266 w 9626278"/>
              <a:gd name="connsiteY149" fmla="*/ 185198 h 706059"/>
              <a:gd name="connsiteX150" fmla="*/ 7126147 w 9626278"/>
              <a:gd name="connsiteY150" fmla="*/ 181340 h 706059"/>
              <a:gd name="connsiteX151" fmla="*/ 7168587 w 9626278"/>
              <a:gd name="connsiteY151" fmla="*/ 169765 h 706059"/>
              <a:gd name="connsiteX152" fmla="*/ 7184020 w 9626278"/>
              <a:gd name="connsiteY152" fmla="*/ 165907 h 706059"/>
              <a:gd name="connsiteX153" fmla="*/ 7218744 w 9626278"/>
              <a:gd name="connsiteY153" fmla="*/ 162049 h 706059"/>
              <a:gd name="connsiteX154" fmla="*/ 7230319 w 9626278"/>
              <a:gd name="connsiteY154" fmla="*/ 158190 h 706059"/>
              <a:gd name="connsiteX155" fmla="*/ 7241893 w 9626278"/>
              <a:gd name="connsiteY155" fmla="*/ 150474 h 706059"/>
              <a:gd name="connsiteX156" fmla="*/ 7322916 w 9626278"/>
              <a:gd name="connsiteY156" fmla="*/ 142757 h 706059"/>
              <a:gd name="connsiteX157" fmla="*/ 7403939 w 9626278"/>
              <a:gd name="connsiteY157" fmla="*/ 146616 h 706059"/>
              <a:gd name="connsiteX158" fmla="*/ 7596850 w 9626278"/>
              <a:gd name="connsiteY158" fmla="*/ 154332 h 706059"/>
              <a:gd name="connsiteX159" fmla="*/ 7643149 w 9626278"/>
              <a:gd name="connsiteY159" fmla="*/ 150474 h 706059"/>
              <a:gd name="connsiteX160" fmla="*/ 7658582 w 9626278"/>
              <a:gd name="connsiteY160" fmla="*/ 146616 h 706059"/>
              <a:gd name="connsiteX161" fmla="*/ 7666299 w 9626278"/>
              <a:gd name="connsiteY161" fmla="*/ 138899 h 706059"/>
              <a:gd name="connsiteX162" fmla="*/ 7674015 w 9626278"/>
              <a:gd name="connsiteY162" fmla="*/ 111892 h 706059"/>
              <a:gd name="connsiteX163" fmla="*/ 7689448 w 9626278"/>
              <a:gd name="connsiteY163" fmla="*/ 92600 h 706059"/>
              <a:gd name="connsiteX164" fmla="*/ 7697164 w 9626278"/>
              <a:gd name="connsiteY164" fmla="*/ 119608 h 706059"/>
              <a:gd name="connsiteX165" fmla="*/ 7693306 w 9626278"/>
              <a:gd name="connsiteY165" fmla="*/ 135041 h 706059"/>
              <a:gd name="connsiteX166" fmla="*/ 7697164 w 9626278"/>
              <a:gd name="connsiteY166" fmla="*/ 146616 h 706059"/>
              <a:gd name="connsiteX167" fmla="*/ 7708739 w 9626278"/>
              <a:gd name="connsiteY167" fmla="*/ 154332 h 706059"/>
              <a:gd name="connsiteX168" fmla="*/ 7735747 w 9626278"/>
              <a:gd name="connsiteY168" fmla="*/ 146616 h 706059"/>
              <a:gd name="connsiteX169" fmla="*/ 7743463 w 9626278"/>
              <a:gd name="connsiteY169" fmla="*/ 138899 h 706059"/>
              <a:gd name="connsiteX170" fmla="*/ 7735747 w 9626278"/>
              <a:gd name="connsiteY170" fmla="*/ 127324 h 706059"/>
              <a:gd name="connsiteX171" fmla="*/ 7812911 w 9626278"/>
              <a:gd name="connsiteY171" fmla="*/ 131183 h 706059"/>
              <a:gd name="connsiteX172" fmla="*/ 7882359 w 9626278"/>
              <a:gd name="connsiteY172" fmla="*/ 127324 h 706059"/>
              <a:gd name="connsiteX173" fmla="*/ 7890076 w 9626278"/>
              <a:gd name="connsiteY173" fmla="*/ 119608 h 706059"/>
              <a:gd name="connsiteX174" fmla="*/ 7959524 w 9626278"/>
              <a:gd name="connsiteY174" fmla="*/ 123466 h 706059"/>
              <a:gd name="connsiteX175" fmla="*/ 7963382 w 9626278"/>
              <a:gd name="connsiteY175" fmla="*/ 108033 h 706059"/>
              <a:gd name="connsiteX176" fmla="*/ 8013539 w 9626278"/>
              <a:gd name="connsiteY176" fmla="*/ 111892 h 706059"/>
              <a:gd name="connsiteX177" fmla="*/ 8028972 w 9626278"/>
              <a:gd name="connsiteY177" fmla="*/ 108033 h 706059"/>
              <a:gd name="connsiteX178" fmla="*/ 8063696 w 9626278"/>
              <a:gd name="connsiteY178" fmla="*/ 100317 h 706059"/>
              <a:gd name="connsiteX179" fmla="*/ 8079129 w 9626278"/>
              <a:gd name="connsiteY179" fmla="*/ 104175 h 706059"/>
              <a:gd name="connsiteX180" fmla="*/ 8090704 w 9626278"/>
              <a:gd name="connsiteY180" fmla="*/ 108033 h 706059"/>
              <a:gd name="connsiteX181" fmla="*/ 8144719 w 9626278"/>
              <a:gd name="connsiteY181" fmla="*/ 104175 h 706059"/>
              <a:gd name="connsiteX182" fmla="*/ 8221883 w 9626278"/>
              <a:gd name="connsiteY182" fmla="*/ 96459 h 706059"/>
              <a:gd name="connsiteX183" fmla="*/ 8248891 w 9626278"/>
              <a:gd name="connsiteY183" fmla="*/ 92600 h 706059"/>
              <a:gd name="connsiteX184" fmla="*/ 8310623 w 9626278"/>
              <a:gd name="connsiteY184" fmla="*/ 96459 h 706059"/>
              <a:gd name="connsiteX185" fmla="*/ 8322197 w 9626278"/>
              <a:gd name="connsiteY185" fmla="*/ 100317 h 706059"/>
              <a:gd name="connsiteX186" fmla="*/ 8345347 w 9626278"/>
              <a:gd name="connsiteY186" fmla="*/ 92600 h 706059"/>
              <a:gd name="connsiteX187" fmla="*/ 8360780 w 9626278"/>
              <a:gd name="connsiteY187" fmla="*/ 88742 h 706059"/>
              <a:gd name="connsiteX188" fmla="*/ 8457235 w 9626278"/>
              <a:gd name="connsiteY188" fmla="*/ 81026 h 706059"/>
              <a:gd name="connsiteX189" fmla="*/ 8484243 w 9626278"/>
              <a:gd name="connsiteY189" fmla="*/ 81026 h 706059"/>
              <a:gd name="connsiteX190" fmla="*/ 8561407 w 9626278"/>
              <a:gd name="connsiteY190" fmla="*/ 77168 h 706059"/>
              <a:gd name="connsiteX191" fmla="*/ 8626997 w 9626278"/>
              <a:gd name="connsiteY191" fmla="*/ 65593 h 706059"/>
              <a:gd name="connsiteX192" fmla="*/ 8673296 w 9626278"/>
              <a:gd name="connsiteY192" fmla="*/ 57876 h 706059"/>
              <a:gd name="connsiteX193" fmla="*/ 8831483 w 9626278"/>
              <a:gd name="connsiteY193" fmla="*/ 54018 h 706059"/>
              <a:gd name="connsiteX194" fmla="*/ 8954947 w 9626278"/>
              <a:gd name="connsiteY194" fmla="*/ 57876 h 706059"/>
              <a:gd name="connsiteX195" fmla="*/ 9070693 w 9626278"/>
              <a:gd name="connsiteY195" fmla="*/ 50160 h 706059"/>
              <a:gd name="connsiteX196" fmla="*/ 9205731 w 9626278"/>
              <a:gd name="connsiteY196" fmla="*/ 54018 h 706059"/>
              <a:gd name="connsiteX197" fmla="*/ 9232739 w 9626278"/>
              <a:gd name="connsiteY197" fmla="*/ 57876 h 706059"/>
              <a:gd name="connsiteX198" fmla="*/ 9298329 w 9626278"/>
              <a:gd name="connsiteY198" fmla="*/ 50160 h 706059"/>
              <a:gd name="connsiteX199" fmla="*/ 9333053 w 9626278"/>
              <a:gd name="connsiteY199" fmla="*/ 30869 h 706059"/>
              <a:gd name="connsiteX200" fmla="*/ 9344628 w 9626278"/>
              <a:gd name="connsiteY200" fmla="*/ 23152 h 706059"/>
              <a:gd name="connsiteX201" fmla="*/ 9433367 w 9626278"/>
              <a:gd name="connsiteY201" fmla="*/ 23152 h 706059"/>
              <a:gd name="connsiteX202" fmla="*/ 9460375 w 9626278"/>
              <a:gd name="connsiteY202" fmla="*/ 23152 h 706059"/>
              <a:gd name="connsiteX203" fmla="*/ 9479666 w 9626278"/>
              <a:gd name="connsiteY203" fmla="*/ 7719 h 706059"/>
              <a:gd name="connsiteX204" fmla="*/ 9518248 w 9626278"/>
              <a:gd name="connsiteY204" fmla="*/ 3861 h 706059"/>
              <a:gd name="connsiteX205" fmla="*/ 9626278 w 9626278"/>
              <a:gd name="connsiteY205"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15748 w 9626278"/>
              <a:gd name="connsiteY43" fmla="*/ 457324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20311 w 9626278"/>
              <a:gd name="connsiteY58" fmla="*/ 418741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68584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5015455 w 9626278"/>
              <a:gd name="connsiteY98" fmla="*/ 328193 h 706059"/>
              <a:gd name="connsiteX99" fmla="*/ 5050420 w 9626278"/>
              <a:gd name="connsiteY99" fmla="*/ 322969 h 706059"/>
              <a:gd name="connsiteX100" fmla="*/ 5112634 w 9626278"/>
              <a:gd name="connsiteY100" fmla="*/ 326827 h 706059"/>
              <a:gd name="connsiteX101" fmla="*/ 5170025 w 9626278"/>
              <a:gd name="connsiteY101" fmla="*/ 324094 h 706059"/>
              <a:gd name="connsiteX102" fmla="*/ 5255107 w 9626278"/>
              <a:gd name="connsiteY102" fmla="*/ 307536 h 706059"/>
              <a:gd name="connsiteX103" fmla="*/ 5285772 w 9626278"/>
              <a:gd name="connsiteY103" fmla="*/ 312519 h 706059"/>
              <a:gd name="connsiteX104" fmla="*/ 5316638 w 9626278"/>
              <a:gd name="connsiteY104" fmla="*/ 310028 h 706059"/>
              <a:gd name="connsiteX105" fmla="*/ 5347504 w 9626278"/>
              <a:gd name="connsiteY105" fmla="*/ 308661 h 706059"/>
              <a:gd name="connsiteX106" fmla="*/ 5381303 w 9626278"/>
              <a:gd name="connsiteY106" fmla="*/ 297770 h 706059"/>
              <a:gd name="connsiteX107" fmla="*/ 5424668 w 9626278"/>
              <a:gd name="connsiteY107" fmla="*/ 297087 h 706059"/>
              <a:gd name="connsiteX108" fmla="*/ 5461884 w 9626278"/>
              <a:gd name="connsiteY108" fmla="*/ 290415 h 706059"/>
              <a:gd name="connsiteX109" fmla="*/ 5513407 w 9626278"/>
              <a:gd name="connsiteY109" fmla="*/ 289370 h 706059"/>
              <a:gd name="connsiteX110" fmla="*/ 5540415 w 9626278"/>
              <a:gd name="connsiteY110" fmla="*/ 293228 h 706059"/>
              <a:gd name="connsiteX111" fmla="*/ 5578997 w 9626278"/>
              <a:gd name="connsiteY111" fmla="*/ 289370 h 706059"/>
              <a:gd name="connsiteX112" fmla="*/ 5606005 w 9626278"/>
              <a:gd name="connsiteY112" fmla="*/ 285512 h 706059"/>
              <a:gd name="connsiteX113" fmla="*/ 5640729 w 9626278"/>
              <a:gd name="connsiteY113" fmla="*/ 281654 h 706059"/>
              <a:gd name="connsiteX114" fmla="*/ 5690002 w 9626278"/>
              <a:gd name="connsiteY114" fmla="*/ 275987 h 706059"/>
              <a:gd name="connsiteX115" fmla="*/ 5733326 w 9626278"/>
              <a:gd name="connsiteY115" fmla="*/ 266221 h 706059"/>
              <a:gd name="connsiteX116" fmla="*/ 5748759 w 9626278"/>
              <a:gd name="connsiteY116" fmla="*/ 262362 h 706059"/>
              <a:gd name="connsiteX117" fmla="*/ 5795058 w 9626278"/>
              <a:gd name="connsiteY117" fmla="*/ 266221 h 706059"/>
              <a:gd name="connsiteX118" fmla="*/ 5841357 w 9626278"/>
              <a:gd name="connsiteY118" fmla="*/ 266221 h 706059"/>
              <a:gd name="connsiteX119" fmla="*/ 5900155 w 9626278"/>
              <a:gd name="connsiteY119" fmla="*/ 264412 h 706059"/>
              <a:gd name="connsiteX120" fmla="*/ 5953687 w 9626278"/>
              <a:gd name="connsiteY120" fmla="*/ 261920 h 706059"/>
              <a:gd name="connsiteX121" fmla="*/ 5990461 w 9626278"/>
              <a:gd name="connsiteY121" fmla="*/ 254887 h 706059"/>
              <a:gd name="connsiteX122" fmla="*/ 6026311 w 9626278"/>
              <a:gd name="connsiteY122" fmla="*/ 247171 h 706059"/>
              <a:gd name="connsiteX123" fmla="*/ 6073493 w 9626278"/>
              <a:gd name="connsiteY123" fmla="*/ 249662 h 706059"/>
              <a:gd name="connsiteX124" fmla="*/ 6113643 w 9626278"/>
              <a:gd name="connsiteY124" fmla="*/ 248979 h 706059"/>
              <a:gd name="connsiteX125" fmla="*/ 6177023 w 9626278"/>
              <a:gd name="connsiteY125" fmla="*/ 254646 h 706059"/>
              <a:gd name="connsiteX126" fmla="*/ 6211747 w 9626278"/>
              <a:gd name="connsiteY126" fmla="*/ 250788 h 706059"/>
              <a:gd name="connsiteX127" fmla="*/ 6234896 w 9626278"/>
              <a:gd name="connsiteY127" fmla="*/ 243071 h 706059"/>
              <a:gd name="connsiteX128" fmla="*/ 6265762 w 9626278"/>
              <a:gd name="connsiteY128" fmla="*/ 235355 h 706059"/>
              <a:gd name="connsiteX129" fmla="*/ 6288911 w 9626278"/>
              <a:gd name="connsiteY129" fmla="*/ 239213 h 706059"/>
              <a:gd name="connsiteX130" fmla="*/ 6300486 w 9626278"/>
              <a:gd name="connsiteY130" fmla="*/ 243071 h 706059"/>
              <a:gd name="connsiteX131" fmla="*/ 6323635 w 9626278"/>
              <a:gd name="connsiteY131" fmla="*/ 246930 h 706059"/>
              <a:gd name="connsiteX132" fmla="*/ 6393083 w 9626278"/>
              <a:gd name="connsiteY132" fmla="*/ 243071 h 706059"/>
              <a:gd name="connsiteX133" fmla="*/ 6420091 w 9626278"/>
              <a:gd name="connsiteY133" fmla="*/ 246930 h 706059"/>
              <a:gd name="connsiteX134" fmla="*/ 6466390 w 9626278"/>
              <a:gd name="connsiteY134" fmla="*/ 250788 h 706059"/>
              <a:gd name="connsiteX135" fmla="*/ 6508830 w 9626278"/>
              <a:gd name="connsiteY135" fmla="*/ 246930 h 706059"/>
              <a:gd name="connsiteX136" fmla="*/ 6559148 w 9626278"/>
              <a:gd name="connsiteY136" fmla="*/ 90671 h 706059"/>
              <a:gd name="connsiteX137" fmla="*/ 6443240 w 9626278"/>
              <a:gd name="connsiteY137" fmla="*/ 239213 h 706059"/>
              <a:gd name="connsiteX138" fmla="*/ 6574420 w 9626278"/>
              <a:gd name="connsiteY138" fmla="*/ 239213 h 706059"/>
              <a:gd name="connsiteX139" fmla="*/ 6605286 w 9626278"/>
              <a:gd name="connsiteY139" fmla="*/ 243071 h 706059"/>
              <a:gd name="connsiteX140" fmla="*/ 6647726 w 9626278"/>
              <a:gd name="connsiteY140" fmla="*/ 239213 h 706059"/>
              <a:gd name="connsiteX141" fmla="*/ 6736466 w 9626278"/>
              <a:gd name="connsiteY141" fmla="*/ 235355 h 706059"/>
              <a:gd name="connsiteX142" fmla="*/ 6748040 w 9626278"/>
              <a:gd name="connsiteY142" fmla="*/ 231497 h 706059"/>
              <a:gd name="connsiteX143" fmla="*/ 6763473 w 9626278"/>
              <a:gd name="connsiteY143" fmla="*/ 223780 h 706059"/>
              <a:gd name="connsiteX144" fmla="*/ 6825205 w 9626278"/>
              <a:gd name="connsiteY144" fmla="*/ 219922 h 706059"/>
              <a:gd name="connsiteX145" fmla="*/ 6859929 w 9626278"/>
              <a:gd name="connsiteY145" fmla="*/ 212206 h 706059"/>
              <a:gd name="connsiteX146" fmla="*/ 6883078 w 9626278"/>
              <a:gd name="connsiteY146" fmla="*/ 204489 h 706059"/>
              <a:gd name="connsiteX147" fmla="*/ 7002683 w 9626278"/>
              <a:gd name="connsiteY147" fmla="*/ 204489 h 706059"/>
              <a:gd name="connsiteX148" fmla="*/ 7014258 w 9626278"/>
              <a:gd name="connsiteY148" fmla="*/ 196773 h 706059"/>
              <a:gd name="connsiteX149" fmla="*/ 7041266 w 9626278"/>
              <a:gd name="connsiteY149" fmla="*/ 185198 h 706059"/>
              <a:gd name="connsiteX150" fmla="*/ 7126147 w 9626278"/>
              <a:gd name="connsiteY150" fmla="*/ 181340 h 706059"/>
              <a:gd name="connsiteX151" fmla="*/ 7168587 w 9626278"/>
              <a:gd name="connsiteY151" fmla="*/ 169765 h 706059"/>
              <a:gd name="connsiteX152" fmla="*/ 7184020 w 9626278"/>
              <a:gd name="connsiteY152" fmla="*/ 165907 h 706059"/>
              <a:gd name="connsiteX153" fmla="*/ 7218744 w 9626278"/>
              <a:gd name="connsiteY153" fmla="*/ 162049 h 706059"/>
              <a:gd name="connsiteX154" fmla="*/ 7230319 w 9626278"/>
              <a:gd name="connsiteY154" fmla="*/ 158190 h 706059"/>
              <a:gd name="connsiteX155" fmla="*/ 7241893 w 9626278"/>
              <a:gd name="connsiteY155" fmla="*/ 150474 h 706059"/>
              <a:gd name="connsiteX156" fmla="*/ 7322916 w 9626278"/>
              <a:gd name="connsiteY156" fmla="*/ 142757 h 706059"/>
              <a:gd name="connsiteX157" fmla="*/ 7403939 w 9626278"/>
              <a:gd name="connsiteY157" fmla="*/ 146616 h 706059"/>
              <a:gd name="connsiteX158" fmla="*/ 7596850 w 9626278"/>
              <a:gd name="connsiteY158" fmla="*/ 154332 h 706059"/>
              <a:gd name="connsiteX159" fmla="*/ 7643149 w 9626278"/>
              <a:gd name="connsiteY159" fmla="*/ 150474 h 706059"/>
              <a:gd name="connsiteX160" fmla="*/ 7658582 w 9626278"/>
              <a:gd name="connsiteY160" fmla="*/ 146616 h 706059"/>
              <a:gd name="connsiteX161" fmla="*/ 7666299 w 9626278"/>
              <a:gd name="connsiteY161" fmla="*/ 138899 h 706059"/>
              <a:gd name="connsiteX162" fmla="*/ 7674015 w 9626278"/>
              <a:gd name="connsiteY162" fmla="*/ 111892 h 706059"/>
              <a:gd name="connsiteX163" fmla="*/ 7689448 w 9626278"/>
              <a:gd name="connsiteY163" fmla="*/ 92600 h 706059"/>
              <a:gd name="connsiteX164" fmla="*/ 7697164 w 9626278"/>
              <a:gd name="connsiteY164" fmla="*/ 119608 h 706059"/>
              <a:gd name="connsiteX165" fmla="*/ 7693306 w 9626278"/>
              <a:gd name="connsiteY165" fmla="*/ 135041 h 706059"/>
              <a:gd name="connsiteX166" fmla="*/ 7697164 w 9626278"/>
              <a:gd name="connsiteY166" fmla="*/ 146616 h 706059"/>
              <a:gd name="connsiteX167" fmla="*/ 7708739 w 9626278"/>
              <a:gd name="connsiteY167" fmla="*/ 154332 h 706059"/>
              <a:gd name="connsiteX168" fmla="*/ 7735747 w 9626278"/>
              <a:gd name="connsiteY168" fmla="*/ 146616 h 706059"/>
              <a:gd name="connsiteX169" fmla="*/ 7743463 w 9626278"/>
              <a:gd name="connsiteY169" fmla="*/ 138899 h 706059"/>
              <a:gd name="connsiteX170" fmla="*/ 7735747 w 9626278"/>
              <a:gd name="connsiteY170" fmla="*/ 127324 h 706059"/>
              <a:gd name="connsiteX171" fmla="*/ 7812911 w 9626278"/>
              <a:gd name="connsiteY171" fmla="*/ 131183 h 706059"/>
              <a:gd name="connsiteX172" fmla="*/ 7882359 w 9626278"/>
              <a:gd name="connsiteY172" fmla="*/ 127324 h 706059"/>
              <a:gd name="connsiteX173" fmla="*/ 7890076 w 9626278"/>
              <a:gd name="connsiteY173" fmla="*/ 119608 h 706059"/>
              <a:gd name="connsiteX174" fmla="*/ 7959524 w 9626278"/>
              <a:gd name="connsiteY174" fmla="*/ 123466 h 706059"/>
              <a:gd name="connsiteX175" fmla="*/ 7963382 w 9626278"/>
              <a:gd name="connsiteY175" fmla="*/ 108033 h 706059"/>
              <a:gd name="connsiteX176" fmla="*/ 8013539 w 9626278"/>
              <a:gd name="connsiteY176" fmla="*/ 111892 h 706059"/>
              <a:gd name="connsiteX177" fmla="*/ 8028972 w 9626278"/>
              <a:gd name="connsiteY177" fmla="*/ 108033 h 706059"/>
              <a:gd name="connsiteX178" fmla="*/ 8063696 w 9626278"/>
              <a:gd name="connsiteY178" fmla="*/ 100317 h 706059"/>
              <a:gd name="connsiteX179" fmla="*/ 8079129 w 9626278"/>
              <a:gd name="connsiteY179" fmla="*/ 104175 h 706059"/>
              <a:gd name="connsiteX180" fmla="*/ 8090704 w 9626278"/>
              <a:gd name="connsiteY180" fmla="*/ 108033 h 706059"/>
              <a:gd name="connsiteX181" fmla="*/ 8144719 w 9626278"/>
              <a:gd name="connsiteY181" fmla="*/ 104175 h 706059"/>
              <a:gd name="connsiteX182" fmla="*/ 8221883 w 9626278"/>
              <a:gd name="connsiteY182" fmla="*/ 96459 h 706059"/>
              <a:gd name="connsiteX183" fmla="*/ 8248891 w 9626278"/>
              <a:gd name="connsiteY183" fmla="*/ 92600 h 706059"/>
              <a:gd name="connsiteX184" fmla="*/ 8310623 w 9626278"/>
              <a:gd name="connsiteY184" fmla="*/ 96459 h 706059"/>
              <a:gd name="connsiteX185" fmla="*/ 8322197 w 9626278"/>
              <a:gd name="connsiteY185" fmla="*/ 100317 h 706059"/>
              <a:gd name="connsiteX186" fmla="*/ 8345347 w 9626278"/>
              <a:gd name="connsiteY186" fmla="*/ 92600 h 706059"/>
              <a:gd name="connsiteX187" fmla="*/ 8360780 w 9626278"/>
              <a:gd name="connsiteY187" fmla="*/ 88742 h 706059"/>
              <a:gd name="connsiteX188" fmla="*/ 8457235 w 9626278"/>
              <a:gd name="connsiteY188" fmla="*/ 81026 h 706059"/>
              <a:gd name="connsiteX189" fmla="*/ 8484243 w 9626278"/>
              <a:gd name="connsiteY189" fmla="*/ 81026 h 706059"/>
              <a:gd name="connsiteX190" fmla="*/ 8561407 w 9626278"/>
              <a:gd name="connsiteY190" fmla="*/ 77168 h 706059"/>
              <a:gd name="connsiteX191" fmla="*/ 8626997 w 9626278"/>
              <a:gd name="connsiteY191" fmla="*/ 65593 h 706059"/>
              <a:gd name="connsiteX192" fmla="*/ 8673296 w 9626278"/>
              <a:gd name="connsiteY192" fmla="*/ 57876 h 706059"/>
              <a:gd name="connsiteX193" fmla="*/ 8831483 w 9626278"/>
              <a:gd name="connsiteY193" fmla="*/ 54018 h 706059"/>
              <a:gd name="connsiteX194" fmla="*/ 8954947 w 9626278"/>
              <a:gd name="connsiteY194" fmla="*/ 57876 h 706059"/>
              <a:gd name="connsiteX195" fmla="*/ 9070693 w 9626278"/>
              <a:gd name="connsiteY195" fmla="*/ 50160 h 706059"/>
              <a:gd name="connsiteX196" fmla="*/ 9205731 w 9626278"/>
              <a:gd name="connsiteY196" fmla="*/ 54018 h 706059"/>
              <a:gd name="connsiteX197" fmla="*/ 9232739 w 9626278"/>
              <a:gd name="connsiteY197" fmla="*/ 57876 h 706059"/>
              <a:gd name="connsiteX198" fmla="*/ 9298329 w 9626278"/>
              <a:gd name="connsiteY198" fmla="*/ 50160 h 706059"/>
              <a:gd name="connsiteX199" fmla="*/ 9333053 w 9626278"/>
              <a:gd name="connsiteY199" fmla="*/ 30869 h 706059"/>
              <a:gd name="connsiteX200" fmla="*/ 9344628 w 9626278"/>
              <a:gd name="connsiteY200" fmla="*/ 23152 h 706059"/>
              <a:gd name="connsiteX201" fmla="*/ 9433367 w 9626278"/>
              <a:gd name="connsiteY201" fmla="*/ 23152 h 706059"/>
              <a:gd name="connsiteX202" fmla="*/ 9460375 w 9626278"/>
              <a:gd name="connsiteY202" fmla="*/ 23152 h 706059"/>
              <a:gd name="connsiteX203" fmla="*/ 9479666 w 9626278"/>
              <a:gd name="connsiteY203" fmla="*/ 7719 h 706059"/>
              <a:gd name="connsiteX204" fmla="*/ 9518248 w 9626278"/>
              <a:gd name="connsiteY204" fmla="*/ 3861 h 706059"/>
              <a:gd name="connsiteX205" fmla="*/ 9626278 w 9626278"/>
              <a:gd name="connsiteY205"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15748 w 9626278"/>
              <a:gd name="connsiteY43" fmla="*/ 457324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20311 w 9626278"/>
              <a:gd name="connsiteY58" fmla="*/ 418741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68584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5015455 w 9626278"/>
              <a:gd name="connsiteY98" fmla="*/ 328193 h 706059"/>
              <a:gd name="connsiteX99" fmla="*/ 5050420 w 9626278"/>
              <a:gd name="connsiteY99" fmla="*/ 322969 h 706059"/>
              <a:gd name="connsiteX100" fmla="*/ 5112634 w 9626278"/>
              <a:gd name="connsiteY100" fmla="*/ 326827 h 706059"/>
              <a:gd name="connsiteX101" fmla="*/ 5170025 w 9626278"/>
              <a:gd name="connsiteY101" fmla="*/ 324094 h 706059"/>
              <a:gd name="connsiteX102" fmla="*/ 5255107 w 9626278"/>
              <a:gd name="connsiteY102" fmla="*/ 307536 h 706059"/>
              <a:gd name="connsiteX103" fmla="*/ 5285772 w 9626278"/>
              <a:gd name="connsiteY103" fmla="*/ 312519 h 706059"/>
              <a:gd name="connsiteX104" fmla="*/ 5316638 w 9626278"/>
              <a:gd name="connsiteY104" fmla="*/ 310028 h 706059"/>
              <a:gd name="connsiteX105" fmla="*/ 5347504 w 9626278"/>
              <a:gd name="connsiteY105" fmla="*/ 308661 h 706059"/>
              <a:gd name="connsiteX106" fmla="*/ 5381303 w 9626278"/>
              <a:gd name="connsiteY106" fmla="*/ 297770 h 706059"/>
              <a:gd name="connsiteX107" fmla="*/ 5424668 w 9626278"/>
              <a:gd name="connsiteY107" fmla="*/ 297087 h 706059"/>
              <a:gd name="connsiteX108" fmla="*/ 5461884 w 9626278"/>
              <a:gd name="connsiteY108" fmla="*/ 290415 h 706059"/>
              <a:gd name="connsiteX109" fmla="*/ 5513407 w 9626278"/>
              <a:gd name="connsiteY109" fmla="*/ 289370 h 706059"/>
              <a:gd name="connsiteX110" fmla="*/ 5540415 w 9626278"/>
              <a:gd name="connsiteY110" fmla="*/ 293228 h 706059"/>
              <a:gd name="connsiteX111" fmla="*/ 5578997 w 9626278"/>
              <a:gd name="connsiteY111" fmla="*/ 289370 h 706059"/>
              <a:gd name="connsiteX112" fmla="*/ 5606005 w 9626278"/>
              <a:gd name="connsiteY112" fmla="*/ 285512 h 706059"/>
              <a:gd name="connsiteX113" fmla="*/ 5640729 w 9626278"/>
              <a:gd name="connsiteY113" fmla="*/ 281654 h 706059"/>
              <a:gd name="connsiteX114" fmla="*/ 5690002 w 9626278"/>
              <a:gd name="connsiteY114" fmla="*/ 275987 h 706059"/>
              <a:gd name="connsiteX115" fmla="*/ 5733326 w 9626278"/>
              <a:gd name="connsiteY115" fmla="*/ 266221 h 706059"/>
              <a:gd name="connsiteX116" fmla="*/ 5748759 w 9626278"/>
              <a:gd name="connsiteY116" fmla="*/ 262362 h 706059"/>
              <a:gd name="connsiteX117" fmla="*/ 5795058 w 9626278"/>
              <a:gd name="connsiteY117" fmla="*/ 266221 h 706059"/>
              <a:gd name="connsiteX118" fmla="*/ 5841357 w 9626278"/>
              <a:gd name="connsiteY118" fmla="*/ 266221 h 706059"/>
              <a:gd name="connsiteX119" fmla="*/ 5900155 w 9626278"/>
              <a:gd name="connsiteY119" fmla="*/ 264412 h 706059"/>
              <a:gd name="connsiteX120" fmla="*/ 5953687 w 9626278"/>
              <a:gd name="connsiteY120" fmla="*/ 261920 h 706059"/>
              <a:gd name="connsiteX121" fmla="*/ 5990461 w 9626278"/>
              <a:gd name="connsiteY121" fmla="*/ 254887 h 706059"/>
              <a:gd name="connsiteX122" fmla="*/ 6026311 w 9626278"/>
              <a:gd name="connsiteY122" fmla="*/ 247171 h 706059"/>
              <a:gd name="connsiteX123" fmla="*/ 6073493 w 9626278"/>
              <a:gd name="connsiteY123" fmla="*/ 249662 h 706059"/>
              <a:gd name="connsiteX124" fmla="*/ 6113643 w 9626278"/>
              <a:gd name="connsiteY124" fmla="*/ 248979 h 706059"/>
              <a:gd name="connsiteX125" fmla="*/ 6177023 w 9626278"/>
              <a:gd name="connsiteY125" fmla="*/ 254646 h 706059"/>
              <a:gd name="connsiteX126" fmla="*/ 6211747 w 9626278"/>
              <a:gd name="connsiteY126" fmla="*/ 250788 h 706059"/>
              <a:gd name="connsiteX127" fmla="*/ 6234896 w 9626278"/>
              <a:gd name="connsiteY127" fmla="*/ 243071 h 706059"/>
              <a:gd name="connsiteX128" fmla="*/ 6265762 w 9626278"/>
              <a:gd name="connsiteY128" fmla="*/ 235355 h 706059"/>
              <a:gd name="connsiteX129" fmla="*/ 6288911 w 9626278"/>
              <a:gd name="connsiteY129" fmla="*/ 239213 h 706059"/>
              <a:gd name="connsiteX130" fmla="*/ 6300486 w 9626278"/>
              <a:gd name="connsiteY130" fmla="*/ 243071 h 706059"/>
              <a:gd name="connsiteX131" fmla="*/ 6323635 w 9626278"/>
              <a:gd name="connsiteY131" fmla="*/ 246930 h 706059"/>
              <a:gd name="connsiteX132" fmla="*/ 6393083 w 9626278"/>
              <a:gd name="connsiteY132" fmla="*/ 243071 h 706059"/>
              <a:gd name="connsiteX133" fmla="*/ 6420091 w 9626278"/>
              <a:gd name="connsiteY133" fmla="*/ 246930 h 706059"/>
              <a:gd name="connsiteX134" fmla="*/ 6466390 w 9626278"/>
              <a:gd name="connsiteY134" fmla="*/ 250788 h 706059"/>
              <a:gd name="connsiteX135" fmla="*/ 6750130 w 9626278"/>
              <a:gd name="connsiteY135" fmla="*/ 75480 h 706059"/>
              <a:gd name="connsiteX136" fmla="*/ 6559148 w 9626278"/>
              <a:gd name="connsiteY136" fmla="*/ 90671 h 706059"/>
              <a:gd name="connsiteX137" fmla="*/ 6443240 w 9626278"/>
              <a:gd name="connsiteY137" fmla="*/ 239213 h 706059"/>
              <a:gd name="connsiteX138" fmla="*/ 6574420 w 9626278"/>
              <a:gd name="connsiteY138" fmla="*/ 239213 h 706059"/>
              <a:gd name="connsiteX139" fmla="*/ 6605286 w 9626278"/>
              <a:gd name="connsiteY139" fmla="*/ 243071 h 706059"/>
              <a:gd name="connsiteX140" fmla="*/ 6647726 w 9626278"/>
              <a:gd name="connsiteY140" fmla="*/ 239213 h 706059"/>
              <a:gd name="connsiteX141" fmla="*/ 6736466 w 9626278"/>
              <a:gd name="connsiteY141" fmla="*/ 235355 h 706059"/>
              <a:gd name="connsiteX142" fmla="*/ 6748040 w 9626278"/>
              <a:gd name="connsiteY142" fmla="*/ 231497 h 706059"/>
              <a:gd name="connsiteX143" fmla="*/ 6763473 w 9626278"/>
              <a:gd name="connsiteY143" fmla="*/ 223780 h 706059"/>
              <a:gd name="connsiteX144" fmla="*/ 6825205 w 9626278"/>
              <a:gd name="connsiteY144" fmla="*/ 219922 h 706059"/>
              <a:gd name="connsiteX145" fmla="*/ 6859929 w 9626278"/>
              <a:gd name="connsiteY145" fmla="*/ 212206 h 706059"/>
              <a:gd name="connsiteX146" fmla="*/ 6883078 w 9626278"/>
              <a:gd name="connsiteY146" fmla="*/ 204489 h 706059"/>
              <a:gd name="connsiteX147" fmla="*/ 7002683 w 9626278"/>
              <a:gd name="connsiteY147" fmla="*/ 204489 h 706059"/>
              <a:gd name="connsiteX148" fmla="*/ 7014258 w 9626278"/>
              <a:gd name="connsiteY148" fmla="*/ 196773 h 706059"/>
              <a:gd name="connsiteX149" fmla="*/ 7041266 w 9626278"/>
              <a:gd name="connsiteY149" fmla="*/ 185198 h 706059"/>
              <a:gd name="connsiteX150" fmla="*/ 7126147 w 9626278"/>
              <a:gd name="connsiteY150" fmla="*/ 181340 h 706059"/>
              <a:gd name="connsiteX151" fmla="*/ 7168587 w 9626278"/>
              <a:gd name="connsiteY151" fmla="*/ 169765 h 706059"/>
              <a:gd name="connsiteX152" fmla="*/ 7184020 w 9626278"/>
              <a:gd name="connsiteY152" fmla="*/ 165907 h 706059"/>
              <a:gd name="connsiteX153" fmla="*/ 7218744 w 9626278"/>
              <a:gd name="connsiteY153" fmla="*/ 162049 h 706059"/>
              <a:gd name="connsiteX154" fmla="*/ 7230319 w 9626278"/>
              <a:gd name="connsiteY154" fmla="*/ 158190 h 706059"/>
              <a:gd name="connsiteX155" fmla="*/ 7241893 w 9626278"/>
              <a:gd name="connsiteY155" fmla="*/ 150474 h 706059"/>
              <a:gd name="connsiteX156" fmla="*/ 7322916 w 9626278"/>
              <a:gd name="connsiteY156" fmla="*/ 142757 h 706059"/>
              <a:gd name="connsiteX157" fmla="*/ 7403939 w 9626278"/>
              <a:gd name="connsiteY157" fmla="*/ 146616 h 706059"/>
              <a:gd name="connsiteX158" fmla="*/ 7596850 w 9626278"/>
              <a:gd name="connsiteY158" fmla="*/ 154332 h 706059"/>
              <a:gd name="connsiteX159" fmla="*/ 7643149 w 9626278"/>
              <a:gd name="connsiteY159" fmla="*/ 150474 h 706059"/>
              <a:gd name="connsiteX160" fmla="*/ 7658582 w 9626278"/>
              <a:gd name="connsiteY160" fmla="*/ 146616 h 706059"/>
              <a:gd name="connsiteX161" fmla="*/ 7666299 w 9626278"/>
              <a:gd name="connsiteY161" fmla="*/ 138899 h 706059"/>
              <a:gd name="connsiteX162" fmla="*/ 7674015 w 9626278"/>
              <a:gd name="connsiteY162" fmla="*/ 111892 h 706059"/>
              <a:gd name="connsiteX163" fmla="*/ 7689448 w 9626278"/>
              <a:gd name="connsiteY163" fmla="*/ 92600 h 706059"/>
              <a:gd name="connsiteX164" fmla="*/ 7697164 w 9626278"/>
              <a:gd name="connsiteY164" fmla="*/ 119608 h 706059"/>
              <a:gd name="connsiteX165" fmla="*/ 7693306 w 9626278"/>
              <a:gd name="connsiteY165" fmla="*/ 135041 h 706059"/>
              <a:gd name="connsiteX166" fmla="*/ 7697164 w 9626278"/>
              <a:gd name="connsiteY166" fmla="*/ 146616 h 706059"/>
              <a:gd name="connsiteX167" fmla="*/ 7708739 w 9626278"/>
              <a:gd name="connsiteY167" fmla="*/ 154332 h 706059"/>
              <a:gd name="connsiteX168" fmla="*/ 7735747 w 9626278"/>
              <a:gd name="connsiteY168" fmla="*/ 146616 h 706059"/>
              <a:gd name="connsiteX169" fmla="*/ 7743463 w 9626278"/>
              <a:gd name="connsiteY169" fmla="*/ 138899 h 706059"/>
              <a:gd name="connsiteX170" fmla="*/ 7735747 w 9626278"/>
              <a:gd name="connsiteY170" fmla="*/ 127324 h 706059"/>
              <a:gd name="connsiteX171" fmla="*/ 7812911 w 9626278"/>
              <a:gd name="connsiteY171" fmla="*/ 131183 h 706059"/>
              <a:gd name="connsiteX172" fmla="*/ 7882359 w 9626278"/>
              <a:gd name="connsiteY172" fmla="*/ 127324 h 706059"/>
              <a:gd name="connsiteX173" fmla="*/ 7890076 w 9626278"/>
              <a:gd name="connsiteY173" fmla="*/ 119608 h 706059"/>
              <a:gd name="connsiteX174" fmla="*/ 7959524 w 9626278"/>
              <a:gd name="connsiteY174" fmla="*/ 123466 h 706059"/>
              <a:gd name="connsiteX175" fmla="*/ 7963382 w 9626278"/>
              <a:gd name="connsiteY175" fmla="*/ 108033 h 706059"/>
              <a:gd name="connsiteX176" fmla="*/ 8013539 w 9626278"/>
              <a:gd name="connsiteY176" fmla="*/ 111892 h 706059"/>
              <a:gd name="connsiteX177" fmla="*/ 8028972 w 9626278"/>
              <a:gd name="connsiteY177" fmla="*/ 108033 h 706059"/>
              <a:gd name="connsiteX178" fmla="*/ 8063696 w 9626278"/>
              <a:gd name="connsiteY178" fmla="*/ 100317 h 706059"/>
              <a:gd name="connsiteX179" fmla="*/ 8079129 w 9626278"/>
              <a:gd name="connsiteY179" fmla="*/ 104175 h 706059"/>
              <a:gd name="connsiteX180" fmla="*/ 8090704 w 9626278"/>
              <a:gd name="connsiteY180" fmla="*/ 108033 h 706059"/>
              <a:gd name="connsiteX181" fmla="*/ 8144719 w 9626278"/>
              <a:gd name="connsiteY181" fmla="*/ 104175 h 706059"/>
              <a:gd name="connsiteX182" fmla="*/ 8221883 w 9626278"/>
              <a:gd name="connsiteY182" fmla="*/ 96459 h 706059"/>
              <a:gd name="connsiteX183" fmla="*/ 8248891 w 9626278"/>
              <a:gd name="connsiteY183" fmla="*/ 92600 h 706059"/>
              <a:gd name="connsiteX184" fmla="*/ 8310623 w 9626278"/>
              <a:gd name="connsiteY184" fmla="*/ 96459 h 706059"/>
              <a:gd name="connsiteX185" fmla="*/ 8322197 w 9626278"/>
              <a:gd name="connsiteY185" fmla="*/ 100317 h 706059"/>
              <a:gd name="connsiteX186" fmla="*/ 8345347 w 9626278"/>
              <a:gd name="connsiteY186" fmla="*/ 92600 h 706059"/>
              <a:gd name="connsiteX187" fmla="*/ 8360780 w 9626278"/>
              <a:gd name="connsiteY187" fmla="*/ 88742 h 706059"/>
              <a:gd name="connsiteX188" fmla="*/ 8457235 w 9626278"/>
              <a:gd name="connsiteY188" fmla="*/ 81026 h 706059"/>
              <a:gd name="connsiteX189" fmla="*/ 8484243 w 9626278"/>
              <a:gd name="connsiteY189" fmla="*/ 81026 h 706059"/>
              <a:gd name="connsiteX190" fmla="*/ 8561407 w 9626278"/>
              <a:gd name="connsiteY190" fmla="*/ 77168 h 706059"/>
              <a:gd name="connsiteX191" fmla="*/ 8626997 w 9626278"/>
              <a:gd name="connsiteY191" fmla="*/ 65593 h 706059"/>
              <a:gd name="connsiteX192" fmla="*/ 8673296 w 9626278"/>
              <a:gd name="connsiteY192" fmla="*/ 57876 h 706059"/>
              <a:gd name="connsiteX193" fmla="*/ 8831483 w 9626278"/>
              <a:gd name="connsiteY193" fmla="*/ 54018 h 706059"/>
              <a:gd name="connsiteX194" fmla="*/ 8954947 w 9626278"/>
              <a:gd name="connsiteY194" fmla="*/ 57876 h 706059"/>
              <a:gd name="connsiteX195" fmla="*/ 9070693 w 9626278"/>
              <a:gd name="connsiteY195" fmla="*/ 50160 h 706059"/>
              <a:gd name="connsiteX196" fmla="*/ 9205731 w 9626278"/>
              <a:gd name="connsiteY196" fmla="*/ 54018 h 706059"/>
              <a:gd name="connsiteX197" fmla="*/ 9232739 w 9626278"/>
              <a:gd name="connsiteY197" fmla="*/ 57876 h 706059"/>
              <a:gd name="connsiteX198" fmla="*/ 9298329 w 9626278"/>
              <a:gd name="connsiteY198" fmla="*/ 50160 h 706059"/>
              <a:gd name="connsiteX199" fmla="*/ 9333053 w 9626278"/>
              <a:gd name="connsiteY199" fmla="*/ 30869 h 706059"/>
              <a:gd name="connsiteX200" fmla="*/ 9344628 w 9626278"/>
              <a:gd name="connsiteY200" fmla="*/ 23152 h 706059"/>
              <a:gd name="connsiteX201" fmla="*/ 9433367 w 9626278"/>
              <a:gd name="connsiteY201" fmla="*/ 23152 h 706059"/>
              <a:gd name="connsiteX202" fmla="*/ 9460375 w 9626278"/>
              <a:gd name="connsiteY202" fmla="*/ 23152 h 706059"/>
              <a:gd name="connsiteX203" fmla="*/ 9479666 w 9626278"/>
              <a:gd name="connsiteY203" fmla="*/ 7719 h 706059"/>
              <a:gd name="connsiteX204" fmla="*/ 9518248 w 9626278"/>
              <a:gd name="connsiteY204" fmla="*/ 3861 h 706059"/>
              <a:gd name="connsiteX205" fmla="*/ 9626278 w 9626278"/>
              <a:gd name="connsiteY205"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15748 w 9626278"/>
              <a:gd name="connsiteY43" fmla="*/ 457324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20311 w 9626278"/>
              <a:gd name="connsiteY58" fmla="*/ 418741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68584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5015455 w 9626278"/>
              <a:gd name="connsiteY98" fmla="*/ 328193 h 706059"/>
              <a:gd name="connsiteX99" fmla="*/ 5050420 w 9626278"/>
              <a:gd name="connsiteY99" fmla="*/ 322969 h 706059"/>
              <a:gd name="connsiteX100" fmla="*/ 5112634 w 9626278"/>
              <a:gd name="connsiteY100" fmla="*/ 326827 h 706059"/>
              <a:gd name="connsiteX101" fmla="*/ 5170025 w 9626278"/>
              <a:gd name="connsiteY101" fmla="*/ 324094 h 706059"/>
              <a:gd name="connsiteX102" fmla="*/ 5255107 w 9626278"/>
              <a:gd name="connsiteY102" fmla="*/ 307536 h 706059"/>
              <a:gd name="connsiteX103" fmla="*/ 5285772 w 9626278"/>
              <a:gd name="connsiteY103" fmla="*/ 312519 h 706059"/>
              <a:gd name="connsiteX104" fmla="*/ 5316638 w 9626278"/>
              <a:gd name="connsiteY104" fmla="*/ 310028 h 706059"/>
              <a:gd name="connsiteX105" fmla="*/ 5347504 w 9626278"/>
              <a:gd name="connsiteY105" fmla="*/ 308661 h 706059"/>
              <a:gd name="connsiteX106" fmla="*/ 5381303 w 9626278"/>
              <a:gd name="connsiteY106" fmla="*/ 297770 h 706059"/>
              <a:gd name="connsiteX107" fmla="*/ 5424668 w 9626278"/>
              <a:gd name="connsiteY107" fmla="*/ 297087 h 706059"/>
              <a:gd name="connsiteX108" fmla="*/ 5461884 w 9626278"/>
              <a:gd name="connsiteY108" fmla="*/ 290415 h 706059"/>
              <a:gd name="connsiteX109" fmla="*/ 5513407 w 9626278"/>
              <a:gd name="connsiteY109" fmla="*/ 289370 h 706059"/>
              <a:gd name="connsiteX110" fmla="*/ 5540415 w 9626278"/>
              <a:gd name="connsiteY110" fmla="*/ 293228 h 706059"/>
              <a:gd name="connsiteX111" fmla="*/ 5578997 w 9626278"/>
              <a:gd name="connsiteY111" fmla="*/ 289370 h 706059"/>
              <a:gd name="connsiteX112" fmla="*/ 5606005 w 9626278"/>
              <a:gd name="connsiteY112" fmla="*/ 285512 h 706059"/>
              <a:gd name="connsiteX113" fmla="*/ 5640729 w 9626278"/>
              <a:gd name="connsiteY113" fmla="*/ 281654 h 706059"/>
              <a:gd name="connsiteX114" fmla="*/ 5690002 w 9626278"/>
              <a:gd name="connsiteY114" fmla="*/ 275987 h 706059"/>
              <a:gd name="connsiteX115" fmla="*/ 5733326 w 9626278"/>
              <a:gd name="connsiteY115" fmla="*/ 266221 h 706059"/>
              <a:gd name="connsiteX116" fmla="*/ 5748759 w 9626278"/>
              <a:gd name="connsiteY116" fmla="*/ 262362 h 706059"/>
              <a:gd name="connsiteX117" fmla="*/ 5795058 w 9626278"/>
              <a:gd name="connsiteY117" fmla="*/ 266221 h 706059"/>
              <a:gd name="connsiteX118" fmla="*/ 5841357 w 9626278"/>
              <a:gd name="connsiteY118" fmla="*/ 266221 h 706059"/>
              <a:gd name="connsiteX119" fmla="*/ 5900155 w 9626278"/>
              <a:gd name="connsiteY119" fmla="*/ 264412 h 706059"/>
              <a:gd name="connsiteX120" fmla="*/ 5953687 w 9626278"/>
              <a:gd name="connsiteY120" fmla="*/ 261920 h 706059"/>
              <a:gd name="connsiteX121" fmla="*/ 5990461 w 9626278"/>
              <a:gd name="connsiteY121" fmla="*/ 254887 h 706059"/>
              <a:gd name="connsiteX122" fmla="*/ 6026311 w 9626278"/>
              <a:gd name="connsiteY122" fmla="*/ 247171 h 706059"/>
              <a:gd name="connsiteX123" fmla="*/ 6073493 w 9626278"/>
              <a:gd name="connsiteY123" fmla="*/ 249662 h 706059"/>
              <a:gd name="connsiteX124" fmla="*/ 6113643 w 9626278"/>
              <a:gd name="connsiteY124" fmla="*/ 248979 h 706059"/>
              <a:gd name="connsiteX125" fmla="*/ 6177023 w 9626278"/>
              <a:gd name="connsiteY125" fmla="*/ 254646 h 706059"/>
              <a:gd name="connsiteX126" fmla="*/ 6211747 w 9626278"/>
              <a:gd name="connsiteY126" fmla="*/ 250788 h 706059"/>
              <a:gd name="connsiteX127" fmla="*/ 6234896 w 9626278"/>
              <a:gd name="connsiteY127" fmla="*/ 243071 h 706059"/>
              <a:gd name="connsiteX128" fmla="*/ 6265762 w 9626278"/>
              <a:gd name="connsiteY128" fmla="*/ 235355 h 706059"/>
              <a:gd name="connsiteX129" fmla="*/ 6288911 w 9626278"/>
              <a:gd name="connsiteY129" fmla="*/ 239213 h 706059"/>
              <a:gd name="connsiteX130" fmla="*/ 6300486 w 9626278"/>
              <a:gd name="connsiteY130" fmla="*/ 243071 h 706059"/>
              <a:gd name="connsiteX131" fmla="*/ 6323635 w 9626278"/>
              <a:gd name="connsiteY131" fmla="*/ 246930 h 706059"/>
              <a:gd name="connsiteX132" fmla="*/ 6393083 w 9626278"/>
              <a:gd name="connsiteY132" fmla="*/ 243071 h 706059"/>
              <a:gd name="connsiteX133" fmla="*/ 6420091 w 9626278"/>
              <a:gd name="connsiteY133" fmla="*/ 246930 h 706059"/>
              <a:gd name="connsiteX134" fmla="*/ 6750130 w 9626278"/>
              <a:gd name="connsiteY134" fmla="*/ 75480 h 706059"/>
              <a:gd name="connsiteX135" fmla="*/ 6559148 w 9626278"/>
              <a:gd name="connsiteY135" fmla="*/ 90671 h 706059"/>
              <a:gd name="connsiteX136" fmla="*/ 6443240 w 9626278"/>
              <a:gd name="connsiteY136" fmla="*/ 239213 h 706059"/>
              <a:gd name="connsiteX137" fmla="*/ 6574420 w 9626278"/>
              <a:gd name="connsiteY137" fmla="*/ 239213 h 706059"/>
              <a:gd name="connsiteX138" fmla="*/ 6605286 w 9626278"/>
              <a:gd name="connsiteY138" fmla="*/ 243071 h 706059"/>
              <a:gd name="connsiteX139" fmla="*/ 6647726 w 9626278"/>
              <a:gd name="connsiteY139" fmla="*/ 239213 h 706059"/>
              <a:gd name="connsiteX140" fmla="*/ 6736466 w 9626278"/>
              <a:gd name="connsiteY140" fmla="*/ 235355 h 706059"/>
              <a:gd name="connsiteX141" fmla="*/ 6748040 w 9626278"/>
              <a:gd name="connsiteY141" fmla="*/ 231497 h 706059"/>
              <a:gd name="connsiteX142" fmla="*/ 6763473 w 9626278"/>
              <a:gd name="connsiteY142" fmla="*/ 223780 h 706059"/>
              <a:gd name="connsiteX143" fmla="*/ 6825205 w 9626278"/>
              <a:gd name="connsiteY143" fmla="*/ 219922 h 706059"/>
              <a:gd name="connsiteX144" fmla="*/ 6859929 w 9626278"/>
              <a:gd name="connsiteY144" fmla="*/ 212206 h 706059"/>
              <a:gd name="connsiteX145" fmla="*/ 6883078 w 9626278"/>
              <a:gd name="connsiteY145" fmla="*/ 204489 h 706059"/>
              <a:gd name="connsiteX146" fmla="*/ 7002683 w 9626278"/>
              <a:gd name="connsiteY146" fmla="*/ 204489 h 706059"/>
              <a:gd name="connsiteX147" fmla="*/ 7014258 w 9626278"/>
              <a:gd name="connsiteY147" fmla="*/ 196773 h 706059"/>
              <a:gd name="connsiteX148" fmla="*/ 7041266 w 9626278"/>
              <a:gd name="connsiteY148" fmla="*/ 185198 h 706059"/>
              <a:gd name="connsiteX149" fmla="*/ 7126147 w 9626278"/>
              <a:gd name="connsiteY149" fmla="*/ 181340 h 706059"/>
              <a:gd name="connsiteX150" fmla="*/ 7168587 w 9626278"/>
              <a:gd name="connsiteY150" fmla="*/ 169765 h 706059"/>
              <a:gd name="connsiteX151" fmla="*/ 7184020 w 9626278"/>
              <a:gd name="connsiteY151" fmla="*/ 165907 h 706059"/>
              <a:gd name="connsiteX152" fmla="*/ 7218744 w 9626278"/>
              <a:gd name="connsiteY152" fmla="*/ 162049 h 706059"/>
              <a:gd name="connsiteX153" fmla="*/ 7230319 w 9626278"/>
              <a:gd name="connsiteY153" fmla="*/ 158190 h 706059"/>
              <a:gd name="connsiteX154" fmla="*/ 7241893 w 9626278"/>
              <a:gd name="connsiteY154" fmla="*/ 150474 h 706059"/>
              <a:gd name="connsiteX155" fmla="*/ 7322916 w 9626278"/>
              <a:gd name="connsiteY155" fmla="*/ 142757 h 706059"/>
              <a:gd name="connsiteX156" fmla="*/ 7403939 w 9626278"/>
              <a:gd name="connsiteY156" fmla="*/ 146616 h 706059"/>
              <a:gd name="connsiteX157" fmla="*/ 7596850 w 9626278"/>
              <a:gd name="connsiteY157" fmla="*/ 154332 h 706059"/>
              <a:gd name="connsiteX158" fmla="*/ 7643149 w 9626278"/>
              <a:gd name="connsiteY158" fmla="*/ 150474 h 706059"/>
              <a:gd name="connsiteX159" fmla="*/ 7658582 w 9626278"/>
              <a:gd name="connsiteY159" fmla="*/ 146616 h 706059"/>
              <a:gd name="connsiteX160" fmla="*/ 7666299 w 9626278"/>
              <a:gd name="connsiteY160" fmla="*/ 138899 h 706059"/>
              <a:gd name="connsiteX161" fmla="*/ 7674015 w 9626278"/>
              <a:gd name="connsiteY161" fmla="*/ 111892 h 706059"/>
              <a:gd name="connsiteX162" fmla="*/ 7689448 w 9626278"/>
              <a:gd name="connsiteY162" fmla="*/ 92600 h 706059"/>
              <a:gd name="connsiteX163" fmla="*/ 7697164 w 9626278"/>
              <a:gd name="connsiteY163" fmla="*/ 119608 h 706059"/>
              <a:gd name="connsiteX164" fmla="*/ 7693306 w 9626278"/>
              <a:gd name="connsiteY164" fmla="*/ 135041 h 706059"/>
              <a:gd name="connsiteX165" fmla="*/ 7697164 w 9626278"/>
              <a:gd name="connsiteY165" fmla="*/ 146616 h 706059"/>
              <a:gd name="connsiteX166" fmla="*/ 7708739 w 9626278"/>
              <a:gd name="connsiteY166" fmla="*/ 154332 h 706059"/>
              <a:gd name="connsiteX167" fmla="*/ 7735747 w 9626278"/>
              <a:gd name="connsiteY167" fmla="*/ 146616 h 706059"/>
              <a:gd name="connsiteX168" fmla="*/ 7743463 w 9626278"/>
              <a:gd name="connsiteY168" fmla="*/ 138899 h 706059"/>
              <a:gd name="connsiteX169" fmla="*/ 7735747 w 9626278"/>
              <a:gd name="connsiteY169" fmla="*/ 127324 h 706059"/>
              <a:gd name="connsiteX170" fmla="*/ 7812911 w 9626278"/>
              <a:gd name="connsiteY170" fmla="*/ 131183 h 706059"/>
              <a:gd name="connsiteX171" fmla="*/ 7882359 w 9626278"/>
              <a:gd name="connsiteY171" fmla="*/ 127324 h 706059"/>
              <a:gd name="connsiteX172" fmla="*/ 7890076 w 9626278"/>
              <a:gd name="connsiteY172" fmla="*/ 119608 h 706059"/>
              <a:gd name="connsiteX173" fmla="*/ 7959524 w 9626278"/>
              <a:gd name="connsiteY173" fmla="*/ 123466 h 706059"/>
              <a:gd name="connsiteX174" fmla="*/ 7963382 w 9626278"/>
              <a:gd name="connsiteY174" fmla="*/ 108033 h 706059"/>
              <a:gd name="connsiteX175" fmla="*/ 8013539 w 9626278"/>
              <a:gd name="connsiteY175" fmla="*/ 111892 h 706059"/>
              <a:gd name="connsiteX176" fmla="*/ 8028972 w 9626278"/>
              <a:gd name="connsiteY176" fmla="*/ 108033 h 706059"/>
              <a:gd name="connsiteX177" fmla="*/ 8063696 w 9626278"/>
              <a:gd name="connsiteY177" fmla="*/ 100317 h 706059"/>
              <a:gd name="connsiteX178" fmla="*/ 8079129 w 9626278"/>
              <a:gd name="connsiteY178" fmla="*/ 104175 h 706059"/>
              <a:gd name="connsiteX179" fmla="*/ 8090704 w 9626278"/>
              <a:gd name="connsiteY179" fmla="*/ 108033 h 706059"/>
              <a:gd name="connsiteX180" fmla="*/ 8144719 w 9626278"/>
              <a:gd name="connsiteY180" fmla="*/ 104175 h 706059"/>
              <a:gd name="connsiteX181" fmla="*/ 8221883 w 9626278"/>
              <a:gd name="connsiteY181" fmla="*/ 96459 h 706059"/>
              <a:gd name="connsiteX182" fmla="*/ 8248891 w 9626278"/>
              <a:gd name="connsiteY182" fmla="*/ 92600 h 706059"/>
              <a:gd name="connsiteX183" fmla="*/ 8310623 w 9626278"/>
              <a:gd name="connsiteY183" fmla="*/ 96459 h 706059"/>
              <a:gd name="connsiteX184" fmla="*/ 8322197 w 9626278"/>
              <a:gd name="connsiteY184" fmla="*/ 100317 h 706059"/>
              <a:gd name="connsiteX185" fmla="*/ 8345347 w 9626278"/>
              <a:gd name="connsiteY185" fmla="*/ 92600 h 706059"/>
              <a:gd name="connsiteX186" fmla="*/ 8360780 w 9626278"/>
              <a:gd name="connsiteY186" fmla="*/ 88742 h 706059"/>
              <a:gd name="connsiteX187" fmla="*/ 8457235 w 9626278"/>
              <a:gd name="connsiteY187" fmla="*/ 81026 h 706059"/>
              <a:gd name="connsiteX188" fmla="*/ 8484243 w 9626278"/>
              <a:gd name="connsiteY188" fmla="*/ 81026 h 706059"/>
              <a:gd name="connsiteX189" fmla="*/ 8561407 w 9626278"/>
              <a:gd name="connsiteY189" fmla="*/ 77168 h 706059"/>
              <a:gd name="connsiteX190" fmla="*/ 8626997 w 9626278"/>
              <a:gd name="connsiteY190" fmla="*/ 65593 h 706059"/>
              <a:gd name="connsiteX191" fmla="*/ 8673296 w 9626278"/>
              <a:gd name="connsiteY191" fmla="*/ 57876 h 706059"/>
              <a:gd name="connsiteX192" fmla="*/ 8831483 w 9626278"/>
              <a:gd name="connsiteY192" fmla="*/ 54018 h 706059"/>
              <a:gd name="connsiteX193" fmla="*/ 8954947 w 9626278"/>
              <a:gd name="connsiteY193" fmla="*/ 57876 h 706059"/>
              <a:gd name="connsiteX194" fmla="*/ 9070693 w 9626278"/>
              <a:gd name="connsiteY194" fmla="*/ 50160 h 706059"/>
              <a:gd name="connsiteX195" fmla="*/ 9205731 w 9626278"/>
              <a:gd name="connsiteY195" fmla="*/ 54018 h 706059"/>
              <a:gd name="connsiteX196" fmla="*/ 9232739 w 9626278"/>
              <a:gd name="connsiteY196" fmla="*/ 57876 h 706059"/>
              <a:gd name="connsiteX197" fmla="*/ 9298329 w 9626278"/>
              <a:gd name="connsiteY197" fmla="*/ 50160 h 706059"/>
              <a:gd name="connsiteX198" fmla="*/ 9333053 w 9626278"/>
              <a:gd name="connsiteY198" fmla="*/ 30869 h 706059"/>
              <a:gd name="connsiteX199" fmla="*/ 9344628 w 9626278"/>
              <a:gd name="connsiteY199" fmla="*/ 23152 h 706059"/>
              <a:gd name="connsiteX200" fmla="*/ 9433367 w 9626278"/>
              <a:gd name="connsiteY200" fmla="*/ 23152 h 706059"/>
              <a:gd name="connsiteX201" fmla="*/ 9460375 w 9626278"/>
              <a:gd name="connsiteY201" fmla="*/ 23152 h 706059"/>
              <a:gd name="connsiteX202" fmla="*/ 9479666 w 9626278"/>
              <a:gd name="connsiteY202" fmla="*/ 7719 h 706059"/>
              <a:gd name="connsiteX203" fmla="*/ 9518248 w 9626278"/>
              <a:gd name="connsiteY203" fmla="*/ 3861 h 706059"/>
              <a:gd name="connsiteX204" fmla="*/ 9626278 w 9626278"/>
              <a:gd name="connsiteY204"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15748 w 9626278"/>
              <a:gd name="connsiteY43" fmla="*/ 457324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20311 w 9626278"/>
              <a:gd name="connsiteY58" fmla="*/ 418741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68584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5015455 w 9626278"/>
              <a:gd name="connsiteY98" fmla="*/ 328193 h 706059"/>
              <a:gd name="connsiteX99" fmla="*/ 5050420 w 9626278"/>
              <a:gd name="connsiteY99" fmla="*/ 322969 h 706059"/>
              <a:gd name="connsiteX100" fmla="*/ 5112634 w 9626278"/>
              <a:gd name="connsiteY100" fmla="*/ 326827 h 706059"/>
              <a:gd name="connsiteX101" fmla="*/ 5170025 w 9626278"/>
              <a:gd name="connsiteY101" fmla="*/ 324094 h 706059"/>
              <a:gd name="connsiteX102" fmla="*/ 5255107 w 9626278"/>
              <a:gd name="connsiteY102" fmla="*/ 307536 h 706059"/>
              <a:gd name="connsiteX103" fmla="*/ 5285772 w 9626278"/>
              <a:gd name="connsiteY103" fmla="*/ 312519 h 706059"/>
              <a:gd name="connsiteX104" fmla="*/ 5316638 w 9626278"/>
              <a:gd name="connsiteY104" fmla="*/ 310028 h 706059"/>
              <a:gd name="connsiteX105" fmla="*/ 5347504 w 9626278"/>
              <a:gd name="connsiteY105" fmla="*/ 308661 h 706059"/>
              <a:gd name="connsiteX106" fmla="*/ 5381303 w 9626278"/>
              <a:gd name="connsiteY106" fmla="*/ 297770 h 706059"/>
              <a:gd name="connsiteX107" fmla="*/ 5424668 w 9626278"/>
              <a:gd name="connsiteY107" fmla="*/ 297087 h 706059"/>
              <a:gd name="connsiteX108" fmla="*/ 5461884 w 9626278"/>
              <a:gd name="connsiteY108" fmla="*/ 290415 h 706059"/>
              <a:gd name="connsiteX109" fmla="*/ 5513407 w 9626278"/>
              <a:gd name="connsiteY109" fmla="*/ 289370 h 706059"/>
              <a:gd name="connsiteX110" fmla="*/ 5540415 w 9626278"/>
              <a:gd name="connsiteY110" fmla="*/ 293228 h 706059"/>
              <a:gd name="connsiteX111" fmla="*/ 5578997 w 9626278"/>
              <a:gd name="connsiteY111" fmla="*/ 289370 h 706059"/>
              <a:gd name="connsiteX112" fmla="*/ 5606005 w 9626278"/>
              <a:gd name="connsiteY112" fmla="*/ 285512 h 706059"/>
              <a:gd name="connsiteX113" fmla="*/ 5640729 w 9626278"/>
              <a:gd name="connsiteY113" fmla="*/ 281654 h 706059"/>
              <a:gd name="connsiteX114" fmla="*/ 5690002 w 9626278"/>
              <a:gd name="connsiteY114" fmla="*/ 275987 h 706059"/>
              <a:gd name="connsiteX115" fmla="*/ 5733326 w 9626278"/>
              <a:gd name="connsiteY115" fmla="*/ 266221 h 706059"/>
              <a:gd name="connsiteX116" fmla="*/ 5748759 w 9626278"/>
              <a:gd name="connsiteY116" fmla="*/ 262362 h 706059"/>
              <a:gd name="connsiteX117" fmla="*/ 5795058 w 9626278"/>
              <a:gd name="connsiteY117" fmla="*/ 266221 h 706059"/>
              <a:gd name="connsiteX118" fmla="*/ 5841357 w 9626278"/>
              <a:gd name="connsiteY118" fmla="*/ 266221 h 706059"/>
              <a:gd name="connsiteX119" fmla="*/ 5900155 w 9626278"/>
              <a:gd name="connsiteY119" fmla="*/ 264412 h 706059"/>
              <a:gd name="connsiteX120" fmla="*/ 5953687 w 9626278"/>
              <a:gd name="connsiteY120" fmla="*/ 261920 h 706059"/>
              <a:gd name="connsiteX121" fmla="*/ 5990461 w 9626278"/>
              <a:gd name="connsiteY121" fmla="*/ 254887 h 706059"/>
              <a:gd name="connsiteX122" fmla="*/ 6026311 w 9626278"/>
              <a:gd name="connsiteY122" fmla="*/ 247171 h 706059"/>
              <a:gd name="connsiteX123" fmla="*/ 6073493 w 9626278"/>
              <a:gd name="connsiteY123" fmla="*/ 249662 h 706059"/>
              <a:gd name="connsiteX124" fmla="*/ 6113643 w 9626278"/>
              <a:gd name="connsiteY124" fmla="*/ 248979 h 706059"/>
              <a:gd name="connsiteX125" fmla="*/ 6177023 w 9626278"/>
              <a:gd name="connsiteY125" fmla="*/ 254646 h 706059"/>
              <a:gd name="connsiteX126" fmla="*/ 6211747 w 9626278"/>
              <a:gd name="connsiteY126" fmla="*/ 250788 h 706059"/>
              <a:gd name="connsiteX127" fmla="*/ 6234896 w 9626278"/>
              <a:gd name="connsiteY127" fmla="*/ 243071 h 706059"/>
              <a:gd name="connsiteX128" fmla="*/ 6265762 w 9626278"/>
              <a:gd name="connsiteY128" fmla="*/ 235355 h 706059"/>
              <a:gd name="connsiteX129" fmla="*/ 6288911 w 9626278"/>
              <a:gd name="connsiteY129" fmla="*/ 239213 h 706059"/>
              <a:gd name="connsiteX130" fmla="*/ 6300486 w 9626278"/>
              <a:gd name="connsiteY130" fmla="*/ 243071 h 706059"/>
              <a:gd name="connsiteX131" fmla="*/ 6323635 w 9626278"/>
              <a:gd name="connsiteY131" fmla="*/ 246930 h 706059"/>
              <a:gd name="connsiteX132" fmla="*/ 6420091 w 9626278"/>
              <a:gd name="connsiteY132" fmla="*/ 246930 h 706059"/>
              <a:gd name="connsiteX133" fmla="*/ 6750130 w 9626278"/>
              <a:gd name="connsiteY133" fmla="*/ 75480 h 706059"/>
              <a:gd name="connsiteX134" fmla="*/ 6559148 w 9626278"/>
              <a:gd name="connsiteY134" fmla="*/ 90671 h 706059"/>
              <a:gd name="connsiteX135" fmla="*/ 6443240 w 9626278"/>
              <a:gd name="connsiteY135" fmla="*/ 239213 h 706059"/>
              <a:gd name="connsiteX136" fmla="*/ 6574420 w 9626278"/>
              <a:gd name="connsiteY136" fmla="*/ 239213 h 706059"/>
              <a:gd name="connsiteX137" fmla="*/ 6605286 w 9626278"/>
              <a:gd name="connsiteY137" fmla="*/ 243071 h 706059"/>
              <a:gd name="connsiteX138" fmla="*/ 6647726 w 9626278"/>
              <a:gd name="connsiteY138" fmla="*/ 239213 h 706059"/>
              <a:gd name="connsiteX139" fmla="*/ 6736466 w 9626278"/>
              <a:gd name="connsiteY139" fmla="*/ 235355 h 706059"/>
              <a:gd name="connsiteX140" fmla="*/ 6748040 w 9626278"/>
              <a:gd name="connsiteY140" fmla="*/ 231497 h 706059"/>
              <a:gd name="connsiteX141" fmla="*/ 6763473 w 9626278"/>
              <a:gd name="connsiteY141" fmla="*/ 223780 h 706059"/>
              <a:gd name="connsiteX142" fmla="*/ 6825205 w 9626278"/>
              <a:gd name="connsiteY142" fmla="*/ 219922 h 706059"/>
              <a:gd name="connsiteX143" fmla="*/ 6859929 w 9626278"/>
              <a:gd name="connsiteY143" fmla="*/ 212206 h 706059"/>
              <a:gd name="connsiteX144" fmla="*/ 6883078 w 9626278"/>
              <a:gd name="connsiteY144" fmla="*/ 204489 h 706059"/>
              <a:gd name="connsiteX145" fmla="*/ 7002683 w 9626278"/>
              <a:gd name="connsiteY145" fmla="*/ 204489 h 706059"/>
              <a:gd name="connsiteX146" fmla="*/ 7014258 w 9626278"/>
              <a:gd name="connsiteY146" fmla="*/ 196773 h 706059"/>
              <a:gd name="connsiteX147" fmla="*/ 7041266 w 9626278"/>
              <a:gd name="connsiteY147" fmla="*/ 185198 h 706059"/>
              <a:gd name="connsiteX148" fmla="*/ 7126147 w 9626278"/>
              <a:gd name="connsiteY148" fmla="*/ 181340 h 706059"/>
              <a:gd name="connsiteX149" fmla="*/ 7168587 w 9626278"/>
              <a:gd name="connsiteY149" fmla="*/ 169765 h 706059"/>
              <a:gd name="connsiteX150" fmla="*/ 7184020 w 9626278"/>
              <a:gd name="connsiteY150" fmla="*/ 165907 h 706059"/>
              <a:gd name="connsiteX151" fmla="*/ 7218744 w 9626278"/>
              <a:gd name="connsiteY151" fmla="*/ 162049 h 706059"/>
              <a:gd name="connsiteX152" fmla="*/ 7230319 w 9626278"/>
              <a:gd name="connsiteY152" fmla="*/ 158190 h 706059"/>
              <a:gd name="connsiteX153" fmla="*/ 7241893 w 9626278"/>
              <a:gd name="connsiteY153" fmla="*/ 150474 h 706059"/>
              <a:gd name="connsiteX154" fmla="*/ 7322916 w 9626278"/>
              <a:gd name="connsiteY154" fmla="*/ 142757 h 706059"/>
              <a:gd name="connsiteX155" fmla="*/ 7403939 w 9626278"/>
              <a:gd name="connsiteY155" fmla="*/ 146616 h 706059"/>
              <a:gd name="connsiteX156" fmla="*/ 7596850 w 9626278"/>
              <a:gd name="connsiteY156" fmla="*/ 154332 h 706059"/>
              <a:gd name="connsiteX157" fmla="*/ 7643149 w 9626278"/>
              <a:gd name="connsiteY157" fmla="*/ 150474 h 706059"/>
              <a:gd name="connsiteX158" fmla="*/ 7658582 w 9626278"/>
              <a:gd name="connsiteY158" fmla="*/ 146616 h 706059"/>
              <a:gd name="connsiteX159" fmla="*/ 7666299 w 9626278"/>
              <a:gd name="connsiteY159" fmla="*/ 138899 h 706059"/>
              <a:gd name="connsiteX160" fmla="*/ 7674015 w 9626278"/>
              <a:gd name="connsiteY160" fmla="*/ 111892 h 706059"/>
              <a:gd name="connsiteX161" fmla="*/ 7689448 w 9626278"/>
              <a:gd name="connsiteY161" fmla="*/ 92600 h 706059"/>
              <a:gd name="connsiteX162" fmla="*/ 7697164 w 9626278"/>
              <a:gd name="connsiteY162" fmla="*/ 119608 h 706059"/>
              <a:gd name="connsiteX163" fmla="*/ 7693306 w 9626278"/>
              <a:gd name="connsiteY163" fmla="*/ 135041 h 706059"/>
              <a:gd name="connsiteX164" fmla="*/ 7697164 w 9626278"/>
              <a:gd name="connsiteY164" fmla="*/ 146616 h 706059"/>
              <a:gd name="connsiteX165" fmla="*/ 7708739 w 9626278"/>
              <a:gd name="connsiteY165" fmla="*/ 154332 h 706059"/>
              <a:gd name="connsiteX166" fmla="*/ 7735747 w 9626278"/>
              <a:gd name="connsiteY166" fmla="*/ 146616 h 706059"/>
              <a:gd name="connsiteX167" fmla="*/ 7743463 w 9626278"/>
              <a:gd name="connsiteY167" fmla="*/ 138899 h 706059"/>
              <a:gd name="connsiteX168" fmla="*/ 7735747 w 9626278"/>
              <a:gd name="connsiteY168" fmla="*/ 127324 h 706059"/>
              <a:gd name="connsiteX169" fmla="*/ 7812911 w 9626278"/>
              <a:gd name="connsiteY169" fmla="*/ 131183 h 706059"/>
              <a:gd name="connsiteX170" fmla="*/ 7882359 w 9626278"/>
              <a:gd name="connsiteY170" fmla="*/ 127324 h 706059"/>
              <a:gd name="connsiteX171" fmla="*/ 7890076 w 9626278"/>
              <a:gd name="connsiteY171" fmla="*/ 119608 h 706059"/>
              <a:gd name="connsiteX172" fmla="*/ 7959524 w 9626278"/>
              <a:gd name="connsiteY172" fmla="*/ 123466 h 706059"/>
              <a:gd name="connsiteX173" fmla="*/ 7963382 w 9626278"/>
              <a:gd name="connsiteY173" fmla="*/ 108033 h 706059"/>
              <a:gd name="connsiteX174" fmla="*/ 8013539 w 9626278"/>
              <a:gd name="connsiteY174" fmla="*/ 111892 h 706059"/>
              <a:gd name="connsiteX175" fmla="*/ 8028972 w 9626278"/>
              <a:gd name="connsiteY175" fmla="*/ 108033 h 706059"/>
              <a:gd name="connsiteX176" fmla="*/ 8063696 w 9626278"/>
              <a:gd name="connsiteY176" fmla="*/ 100317 h 706059"/>
              <a:gd name="connsiteX177" fmla="*/ 8079129 w 9626278"/>
              <a:gd name="connsiteY177" fmla="*/ 104175 h 706059"/>
              <a:gd name="connsiteX178" fmla="*/ 8090704 w 9626278"/>
              <a:gd name="connsiteY178" fmla="*/ 108033 h 706059"/>
              <a:gd name="connsiteX179" fmla="*/ 8144719 w 9626278"/>
              <a:gd name="connsiteY179" fmla="*/ 104175 h 706059"/>
              <a:gd name="connsiteX180" fmla="*/ 8221883 w 9626278"/>
              <a:gd name="connsiteY180" fmla="*/ 96459 h 706059"/>
              <a:gd name="connsiteX181" fmla="*/ 8248891 w 9626278"/>
              <a:gd name="connsiteY181" fmla="*/ 92600 h 706059"/>
              <a:gd name="connsiteX182" fmla="*/ 8310623 w 9626278"/>
              <a:gd name="connsiteY182" fmla="*/ 96459 h 706059"/>
              <a:gd name="connsiteX183" fmla="*/ 8322197 w 9626278"/>
              <a:gd name="connsiteY183" fmla="*/ 100317 h 706059"/>
              <a:gd name="connsiteX184" fmla="*/ 8345347 w 9626278"/>
              <a:gd name="connsiteY184" fmla="*/ 92600 h 706059"/>
              <a:gd name="connsiteX185" fmla="*/ 8360780 w 9626278"/>
              <a:gd name="connsiteY185" fmla="*/ 88742 h 706059"/>
              <a:gd name="connsiteX186" fmla="*/ 8457235 w 9626278"/>
              <a:gd name="connsiteY186" fmla="*/ 81026 h 706059"/>
              <a:gd name="connsiteX187" fmla="*/ 8484243 w 9626278"/>
              <a:gd name="connsiteY187" fmla="*/ 81026 h 706059"/>
              <a:gd name="connsiteX188" fmla="*/ 8561407 w 9626278"/>
              <a:gd name="connsiteY188" fmla="*/ 77168 h 706059"/>
              <a:gd name="connsiteX189" fmla="*/ 8626997 w 9626278"/>
              <a:gd name="connsiteY189" fmla="*/ 65593 h 706059"/>
              <a:gd name="connsiteX190" fmla="*/ 8673296 w 9626278"/>
              <a:gd name="connsiteY190" fmla="*/ 57876 h 706059"/>
              <a:gd name="connsiteX191" fmla="*/ 8831483 w 9626278"/>
              <a:gd name="connsiteY191" fmla="*/ 54018 h 706059"/>
              <a:gd name="connsiteX192" fmla="*/ 8954947 w 9626278"/>
              <a:gd name="connsiteY192" fmla="*/ 57876 h 706059"/>
              <a:gd name="connsiteX193" fmla="*/ 9070693 w 9626278"/>
              <a:gd name="connsiteY193" fmla="*/ 50160 h 706059"/>
              <a:gd name="connsiteX194" fmla="*/ 9205731 w 9626278"/>
              <a:gd name="connsiteY194" fmla="*/ 54018 h 706059"/>
              <a:gd name="connsiteX195" fmla="*/ 9232739 w 9626278"/>
              <a:gd name="connsiteY195" fmla="*/ 57876 h 706059"/>
              <a:gd name="connsiteX196" fmla="*/ 9298329 w 9626278"/>
              <a:gd name="connsiteY196" fmla="*/ 50160 h 706059"/>
              <a:gd name="connsiteX197" fmla="*/ 9333053 w 9626278"/>
              <a:gd name="connsiteY197" fmla="*/ 30869 h 706059"/>
              <a:gd name="connsiteX198" fmla="*/ 9344628 w 9626278"/>
              <a:gd name="connsiteY198" fmla="*/ 23152 h 706059"/>
              <a:gd name="connsiteX199" fmla="*/ 9433367 w 9626278"/>
              <a:gd name="connsiteY199" fmla="*/ 23152 h 706059"/>
              <a:gd name="connsiteX200" fmla="*/ 9460375 w 9626278"/>
              <a:gd name="connsiteY200" fmla="*/ 23152 h 706059"/>
              <a:gd name="connsiteX201" fmla="*/ 9479666 w 9626278"/>
              <a:gd name="connsiteY201" fmla="*/ 7719 h 706059"/>
              <a:gd name="connsiteX202" fmla="*/ 9518248 w 9626278"/>
              <a:gd name="connsiteY202" fmla="*/ 3861 h 706059"/>
              <a:gd name="connsiteX203" fmla="*/ 9626278 w 9626278"/>
              <a:gd name="connsiteY203"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15748 w 9626278"/>
              <a:gd name="connsiteY43" fmla="*/ 457324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20311 w 9626278"/>
              <a:gd name="connsiteY58" fmla="*/ 418741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68584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5015455 w 9626278"/>
              <a:gd name="connsiteY98" fmla="*/ 328193 h 706059"/>
              <a:gd name="connsiteX99" fmla="*/ 5050420 w 9626278"/>
              <a:gd name="connsiteY99" fmla="*/ 322969 h 706059"/>
              <a:gd name="connsiteX100" fmla="*/ 5112634 w 9626278"/>
              <a:gd name="connsiteY100" fmla="*/ 326827 h 706059"/>
              <a:gd name="connsiteX101" fmla="*/ 5170025 w 9626278"/>
              <a:gd name="connsiteY101" fmla="*/ 324094 h 706059"/>
              <a:gd name="connsiteX102" fmla="*/ 5255107 w 9626278"/>
              <a:gd name="connsiteY102" fmla="*/ 307536 h 706059"/>
              <a:gd name="connsiteX103" fmla="*/ 5285772 w 9626278"/>
              <a:gd name="connsiteY103" fmla="*/ 312519 h 706059"/>
              <a:gd name="connsiteX104" fmla="*/ 5316638 w 9626278"/>
              <a:gd name="connsiteY104" fmla="*/ 310028 h 706059"/>
              <a:gd name="connsiteX105" fmla="*/ 5347504 w 9626278"/>
              <a:gd name="connsiteY105" fmla="*/ 308661 h 706059"/>
              <a:gd name="connsiteX106" fmla="*/ 5381303 w 9626278"/>
              <a:gd name="connsiteY106" fmla="*/ 297770 h 706059"/>
              <a:gd name="connsiteX107" fmla="*/ 5424668 w 9626278"/>
              <a:gd name="connsiteY107" fmla="*/ 297087 h 706059"/>
              <a:gd name="connsiteX108" fmla="*/ 5461884 w 9626278"/>
              <a:gd name="connsiteY108" fmla="*/ 290415 h 706059"/>
              <a:gd name="connsiteX109" fmla="*/ 5513407 w 9626278"/>
              <a:gd name="connsiteY109" fmla="*/ 289370 h 706059"/>
              <a:gd name="connsiteX110" fmla="*/ 5540415 w 9626278"/>
              <a:gd name="connsiteY110" fmla="*/ 293228 h 706059"/>
              <a:gd name="connsiteX111" fmla="*/ 5578997 w 9626278"/>
              <a:gd name="connsiteY111" fmla="*/ 289370 h 706059"/>
              <a:gd name="connsiteX112" fmla="*/ 5606005 w 9626278"/>
              <a:gd name="connsiteY112" fmla="*/ 285512 h 706059"/>
              <a:gd name="connsiteX113" fmla="*/ 5640729 w 9626278"/>
              <a:gd name="connsiteY113" fmla="*/ 281654 h 706059"/>
              <a:gd name="connsiteX114" fmla="*/ 5690002 w 9626278"/>
              <a:gd name="connsiteY114" fmla="*/ 275987 h 706059"/>
              <a:gd name="connsiteX115" fmla="*/ 5733326 w 9626278"/>
              <a:gd name="connsiteY115" fmla="*/ 266221 h 706059"/>
              <a:gd name="connsiteX116" fmla="*/ 5748759 w 9626278"/>
              <a:gd name="connsiteY116" fmla="*/ 262362 h 706059"/>
              <a:gd name="connsiteX117" fmla="*/ 5795058 w 9626278"/>
              <a:gd name="connsiteY117" fmla="*/ 266221 h 706059"/>
              <a:gd name="connsiteX118" fmla="*/ 5841357 w 9626278"/>
              <a:gd name="connsiteY118" fmla="*/ 266221 h 706059"/>
              <a:gd name="connsiteX119" fmla="*/ 5900155 w 9626278"/>
              <a:gd name="connsiteY119" fmla="*/ 264412 h 706059"/>
              <a:gd name="connsiteX120" fmla="*/ 5953687 w 9626278"/>
              <a:gd name="connsiteY120" fmla="*/ 261920 h 706059"/>
              <a:gd name="connsiteX121" fmla="*/ 5990461 w 9626278"/>
              <a:gd name="connsiteY121" fmla="*/ 254887 h 706059"/>
              <a:gd name="connsiteX122" fmla="*/ 6026311 w 9626278"/>
              <a:gd name="connsiteY122" fmla="*/ 247171 h 706059"/>
              <a:gd name="connsiteX123" fmla="*/ 6073493 w 9626278"/>
              <a:gd name="connsiteY123" fmla="*/ 249662 h 706059"/>
              <a:gd name="connsiteX124" fmla="*/ 6113643 w 9626278"/>
              <a:gd name="connsiteY124" fmla="*/ 248979 h 706059"/>
              <a:gd name="connsiteX125" fmla="*/ 6177023 w 9626278"/>
              <a:gd name="connsiteY125" fmla="*/ 254646 h 706059"/>
              <a:gd name="connsiteX126" fmla="*/ 6211747 w 9626278"/>
              <a:gd name="connsiteY126" fmla="*/ 250788 h 706059"/>
              <a:gd name="connsiteX127" fmla="*/ 6234896 w 9626278"/>
              <a:gd name="connsiteY127" fmla="*/ 243071 h 706059"/>
              <a:gd name="connsiteX128" fmla="*/ 6265762 w 9626278"/>
              <a:gd name="connsiteY128" fmla="*/ 235355 h 706059"/>
              <a:gd name="connsiteX129" fmla="*/ 6288911 w 9626278"/>
              <a:gd name="connsiteY129" fmla="*/ 239213 h 706059"/>
              <a:gd name="connsiteX130" fmla="*/ 6300486 w 9626278"/>
              <a:gd name="connsiteY130" fmla="*/ 243071 h 706059"/>
              <a:gd name="connsiteX131" fmla="*/ 6323635 w 9626278"/>
              <a:gd name="connsiteY131" fmla="*/ 246930 h 706059"/>
              <a:gd name="connsiteX132" fmla="*/ 6750130 w 9626278"/>
              <a:gd name="connsiteY132" fmla="*/ 75480 h 706059"/>
              <a:gd name="connsiteX133" fmla="*/ 6559148 w 9626278"/>
              <a:gd name="connsiteY133" fmla="*/ 90671 h 706059"/>
              <a:gd name="connsiteX134" fmla="*/ 6443240 w 9626278"/>
              <a:gd name="connsiteY134" fmla="*/ 239213 h 706059"/>
              <a:gd name="connsiteX135" fmla="*/ 6574420 w 9626278"/>
              <a:gd name="connsiteY135" fmla="*/ 239213 h 706059"/>
              <a:gd name="connsiteX136" fmla="*/ 6605286 w 9626278"/>
              <a:gd name="connsiteY136" fmla="*/ 243071 h 706059"/>
              <a:gd name="connsiteX137" fmla="*/ 6647726 w 9626278"/>
              <a:gd name="connsiteY137" fmla="*/ 239213 h 706059"/>
              <a:gd name="connsiteX138" fmla="*/ 6736466 w 9626278"/>
              <a:gd name="connsiteY138" fmla="*/ 235355 h 706059"/>
              <a:gd name="connsiteX139" fmla="*/ 6748040 w 9626278"/>
              <a:gd name="connsiteY139" fmla="*/ 231497 h 706059"/>
              <a:gd name="connsiteX140" fmla="*/ 6763473 w 9626278"/>
              <a:gd name="connsiteY140" fmla="*/ 223780 h 706059"/>
              <a:gd name="connsiteX141" fmla="*/ 6825205 w 9626278"/>
              <a:gd name="connsiteY141" fmla="*/ 219922 h 706059"/>
              <a:gd name="connsiteX142" fmla="*/ 6859929 w 9626278"/>
              <a:gd name="connsiteY142" fmla="*/ 212206 h 706059"/>
              <a:gd name="connsiteX143" fmla="*/ 6883078 w 9626278"/>
              <a:gd name="connsiteY143" fmla="*/ 204489 h 706059"/>
              <a:gd name="connsiteX144" fmla="*/ 7002683 w 9626278"/>
              <a:gd name="connsiteY144" fmla="*/ 204489 h 706059"/>
              <a:gd name="connsiteX145" fmla="*/ 7014258 w 9626278"/>
              <a:gd name="connsiteY145" fmla="*/ 196773 h 706059"/>
              <a:gd name="connsiteX146" fmla="*/ 7041266 w 9626278"/>
              <a:gd name="connsiteY146" fmla="*/ 185198 h 706059"/>
              <a:gd name="connsiteX147" fmla="*/ 7126147 w 9626278"/>
              <a:gd name="connsiteY147" fmla="*/ 181340 h 706059"/>
              <a:gd name="connsiteX148" fmla="*/ 7168587 w 9626278"/>
              <a:gd name="connsiteY148" fmla="*/ 169765 h 706059"/>
              <a:gd name="connsiteX149" fmla="*/ 7184020 w 9626278"/>
              <a:gd name="connsiteY149" fmla="*/ 165907 h 706059"/>
              <a:gd name="connsiteX150" fmla="*/ 7218744 w 9626278"/>
              <a:gd name="connsiteY150" fmla="*/ 162049 h 706059"/>
              <a:gd name="connsiteX151" fmla="*/ 7230319 w 9626278"/>
              <a:gd name="connsiteY151" fmla="*/ 158190 h 706059"/>
              <a:gd name="connsiteX152" fmla="*/ 7241893 w 9626278"/>
              <a:gd name="connsiteY152" fmla="*/ 150474 h 706059"/>
              <a:gd name="connsiteX153" fmla="*/ 7322916 w 9626278"/>
              <a:gd name="connsiteY153" fmla="*/ 142757 h 706059"/>
              <a:gd name="connsiteX154" fmla="*/ 7403939 w 9626278"/>
              <a:gd name="connsiteY154" fmla="*/ 146616 h 706059"/>
              <a:gd name="connsiteX155" fmla="*/ 7596850 w 9626278"/>
              <a:gd name="connsiteY155" fmla="*/ 154332 h 706059"/>
              <a:gd name="connsiteX156" fmla="*/ 7643149 w 9626278"/>
              <a:gd name="connsiteY156" fmla="*/ 150474 h 706059"/>
              <a:gd name="connsiteX157" fmla="*/ 7658582 w 9626278"/>
              <a:gd name="connsiteY157" fmla="*/ 146616 h 706059"/>
              <a:gd name="connsiteX158" fmla="*/ 7666299 w 9626278"/>
              <a:gd name="connsiteY158" fmla="*/ 138899 h 706059"/>
              <a:gd name="connsiteX159" fmla="*/ 7674015 w 9626278"/>
              <a:gd name="connsiteY159" fmla="*/ 111892 h 706059"/>
              <a:gd name="connsiteX160" fmla="*/ 7689448 w 9626278"/>
              <a:gd name="connsiteY160" fmla="*/ 92600 h 706059"/>
              <a:gd name="connsiteX161" fmla="*/ 7697164 w 9626278"/>
              <a:gd name="connsiteY161" fmla="*/ 119608 h 706059"/>
              <a:gd name="connsiteX162" fmla="*/ 7693306 w 9626278"/>
              <a:gd name="connsiteY162" fmla="*/ 135041 h 706059"/>
              <a:gd name="connsiteX163" fmla="*/ 7697164 w 9626278"/>
              <a:gd name="connsiteY163" fmla="*/ 146616 h 706059"/>
              <a:gd name="connsiteX164" fmla="*/ 7708739 w 9626278"/>
              <a:gd name="connsiteY164" fmla="*/ 154332 h 706059"/>
              <a:gd name="connsiteX165" fmla="*/ 7735747 w 9626278"/>
              <a:gd name="connsiteY165" fmla="*/ 146616 h 706059"/>
              <a:gd name="connsiteX166" fmla="*/ 7743463 w 9626278"/>
              <a:gd name="connsiteY166" fmla="*/ 138899 h 706059"/>
              <a:gd name="connsiteX167" fmla="*/ 7735747 w 9626278"/>
              <a:gd name="connsiteY167" fmla="*/ 127324 h 706059"/>
              <a:gd name="connsiteX168" fmla="*/ 7812911 w 9626278"/>
              <a:gd name="connsiteY168" fmla="*/ 131183 h 706059"/>
              <a:gd name="connsiteX169" fmla="*/ 7882359 w 9626278"/>
              <a:gd name="connsiteY169" fmla="*/ 127324 h 706059"/>
              <a:gd name="connsiteX170" fmla="*/ 7890076 w 9626278"/>
              <a:gd name="connsiteY170" fmla="*/ 119608 h 706059"/>
              <a:gd name="connsiteX171" fmla="*/ 7959524 w 9626278"/>
              <a:gd name="connsiteY171" fmla="*/ 123466 h 706059"/>
              <a:gd name="connsiteX172" fmla="*/ 7963382 w 9626278"/>
              <a:gd name="connsiteY172" fmla="*/ 108033 h 706059"/>
              <a:gd name="connsiteX173" fmla="*/ 8013539 w 9626278"/>
              <a:gd name="connsiteY173" fmla="*/ 111892 h 706059"/>
              <a:gd name="connsiteX174" fmla="*/ 8028972 w 9626278"/>
              <a:gd name="connsiteY174" fmla="*/ 108033 h 706059"/>
              <a:gd name="connsiteX175" fmla="*/ 8063696 w 9626278"/>
              <a:gd name="connsiteY175" fmla="*/ 100317 h 706059"/>
              <a:gd name="connsiteX176" fmla="*/ 8079129 w 9626278"/>
              <a:gd name="connsiteY176" fmla="*/ 104175 h 706059"/>
              <a:gd name="connsiteX177" fmla="*/ 8090704 w 9626278"/>
              <a:gd name="connsiteY177" fmla="*/ 108033 h 706059"/>
              <a:gd name="connsiteX178" fmla="*/ 8144719 w 9626278"/>
              <a:gd name="connsiteY178" fmla="*/ 104175 h 706059"/>
              <a:gd name="connsiteX179" fmla="*/ 8221883 w 9626278"/>
              <a:gd name="connsiteY179" fmla="*/ 96459 h 706059"/>
              <a:gd name="connsiteX180" fmla="*/ 8248891 w 9626278"/>
              <a:gd name="connsiteY180" fmla="*/ 92600 h 706059"/>
              <a:gd name="connsiteX181" fmla="*/ 8310623 w 9626278"/>
              <a:gd name="connsiteY181" fmla="*/ 96459 h 706059"/>
              <a:gd name="connsiteX182" fmla="*/ 8322197 w 9626278"/>
              <a:gd name="connsiteY182" fmla="*/ 100317 h 706059"/>
              <a:gd name="connsiteX183" fmla="*/ 8345347 w 9626278"/>
              <a:gd name="connsiteY183" fmla="*/ 92600 h 706059"/>
              <a:gd name="connsiteX184" fmla="*/ 8360780 w 9626278"/>
              <a:gd name="connsiteY184" fmla="*/ 88742 h 706059"/>
              <a:gd name="connsiteX185" fmla="*/ 8457235 w 9626278"/>
              <a:gd name="connsiteY185" fmla="*/ 81026 h 706059"/>
              <a:gd name="connsiteX186" fmla="*/ 8484243 w 9626278"/>
              <a:gd name="connsiteY186" fmla="*/ 81026 h 706059"/>
              <a:gd name="connsiteX187" fmla="*/ 8561407 w 9626278"/>
              <a:gd name="connsiteY187" fmla="*/ 77168 h 706059"/>
              <a:gd name="connsiteX188" fmla="*/ 8626997 w 9626278"/>
              <a:gd name="connsiteY188" fmla="*/ 65593 h 706059"/>
              <a:gd name="connsiteX189" fmla="*/ 8673296 w 9626278"/>
              <a:gd name="connsiteY189" fmla="*/ 57876 h 706059"/>
              <a:gd name="connsiteX190" fmla="*/ 8831483 w 9626278"/>
              <a:gd name="connsiteY190" fmla="*/ 54018 h 706059"/>
              <a:gd name="connsiteX191" fmla="*/ 8954947 w 9626278"/>
              <a:gd name="connsiteY191" fmla="*/ 57876 h 706059"/>
              <a:gd name="connsiteX192" fmla="*/ 9070693 w 9626278"/>
              <a:gd name="connsiteY192" fmla="*/ 50160 h 706059"/>
              <a:gd name="connsiteX193" fmla="*/ 9205731 w 9626278"/>
              <a:gd name="connsiteY193" fmla="*/ 54018 h 706059"/>
              <a:gd name="connsiteX194" fmla="*/ 9232739 w 9626278"/>
              <a:gd name="connsiteY194" fmla="*/ 57876 h 706059"/>
              <a:gd name="connsiteX195" fmla="*/ 9298329 w 9626278"/>
              <a:gd name="connsiteY195" fmla="*/ 50160 h 706059"/>
              <a:gd name="connsiteX196" fmla="*/ 9333053 w 9626278"/>
              <a:gd name="connsiteY196" fmla="*/ 30869 h 706059"/>
              <a:gd name="connsiteX197" fmla="*/ 9344628 w 9626278"/>
              <a:gd name="connsiteY197" fmla="*/ 23152 h 706059"/>
              <a:gd name="connsiteX198" fmla="*/ 9433367 w 9626278"/>
              <a:gd name="connsiteY198" fmla="*/ 23152 h 706059"/>
              <a:gd name="connsiteX199" fmla="*/ 9460375 w 9626278"/>
              <a:gd name="connsiteY199" fmla="*/ 23152 h 706059"/>
              <a:gd name="connsiteX200" fmla="*/ 9479666 w 9626278"/>
              <a:gd name="connsiteY200" fmla="*/ 7719 h 706059"/>
              <a:gd name="connsiteX201" fmla="*/ 9518248 w 9626278"/>
              <a:gd name="connsiteY201" fmla="*/ 3861 h 706059"/>
              <a:gd name="connsiteX202" fmla="*/ 9626278 w 9626278"/>
              <a:gd name="connsiteY202"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15748 w 9626278"/>
              <a:gd name="connsiteY43" fmla="*/ 457324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20311 w 9626278"/>
              <a:gd name="connsiteY58" fmla="*/ 418741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68584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5015455 w 9626278"/>
              <a:gd name="connsiteY98" fmla="*/ 328193 h 706059"/>
              <a:gd name="connsiteX99" fmla="*/ 5050420 w 9626278"/>
              <a:gd name="connsiteY99" fmla="*/ 322969 h 706059"/>
              <a:gd name="connsiteX100" fmla="*/ 5112634 w 9626278"/>
              <a:gd name="connsiteY100" fmla="*/ 326827 h 706059"/>
              <a:gd name="connsiteX101" fmla="*/ 5170025 w 9626278"/>
              <a:gd name="connsiteY101" fmla="*/ 324094 h 706059"/>
              <a:gd name="connsiteX102" fmla="*/ 5255107 w 9626278"/>
              <a:gd name="connsiteY102" fmla="*/ 307536 h 706059"/>
              <a:gd name="connsiteX103" fmla="*/ 5285772 w 9626278"/>
              <a:gd name="connsiteY103" fmla="*/ 312519 h 706059"/>
              <a:gd name="connsiteX104" fmla="*/ 5316638 w 9626278"/>
              <a:gd name="connsiteY104" fmla="*/ 310028 h 706059"/>
              <a:gd name="connsiteX105" fmla="*/ 5347504 w 9626278"/>
              <a:gd name="connsiteY105" fmla="*/ 308661 h 706059"/>
              <a:gd name="connsiteX106" fmla="*/ 5381303 w 9626278"/>
              <a:gd name="connsiteY106" fmla="*/ 297770 h 706059"/>
              <a:gd name="connsiteX107" fmla="*/ 5424668 w 9626278"/>
              <a:gd name="connsiteY107" fmla="*/ 297087 h 706059"/>
              <a:gd name="connsiteX108" fmla="*/ 5461884 w 9626278"/>
              <a:gd name="connsiteY108" fmla="*/ 290415 h 706059"/>
              <a:gd name="connsiteX109" fmla="*/ 5513407 w 9626278"/>
              <a:gd name="connsiteY109" fmla="*/ 289370 h 706059"/>
              <a:gd name="connsiteX110" fmla="*/ 5540415 w 9626278"/>
              <a:gd name="connsiteY110" fmla="*/ 293228 h 706059"/>
              <a:gd name="connsiteX111" fmla="*/ 5578997 w 9626278"/>
              <a:gd name="connsiteY111" fmla="*/ 289370 h 706059"/>
              <a:gd name="connsiteX112" fmla="*/ 5606005 w 9626278"/>
              <a:gd name="connsiteY112" fmla="*/ 285512 h 706059"/>
              <a:gd name="connsiteX113" fmla="*/ 5640729 w 9626278"/>
              <a:gd name="connsiteY113" fmla="*/ 281654 h 706059"/>
              <a:gd name="connsiteX114" fmla="*/ 5690002 w 9626278"/>
              <a:gd name="connsiteY114" fmla="*/ 275987 h 706059"/>
              <a:gd name="connsiteX115" fmla="*/ 5733326 w 9626278"/>
              <a:gd name="connsiteY115" fmla="*/ 266221 h 706059"/>
              <a:gd name="connsiteX116" fmla="*/ 5748759 w 9626278"/>
              <a:gd name="connsiteY116" fmla="*/ 262362 h 706059"/>
              <a:gd name="connsiteX117" fmla="*/ 5795058 w 9626278"/>
              <a:gd name="connsiteY117" fmla="*/ 266221 h 706059"/>
              <a:gd name="connsiteX118" fmla="*/ 5841357 w 9626278"/>
              <a:gd name="connsiteY118" fmla="*/ 266221 h 706059"/>
              <a:gd name="connsiteX119" fmla="*/ 5900155 w 9626278"/>
              <a:gd name="connsiteY119" fmla="*/ 264412 h 706059"/>
              <a:gd name="connsiteX120" fmla="*/ 5953687 w 9626278"/>
              <a:gd name="connsiteY120" fmla="*/ 261920 h 706059"/>
              <a:gd name="connsiteX121" fmla="*/ 5990461 w 9626278"/>
              <a:gd name="connsiteY121" fmla="*/ 254887 h 706059"/>
              <a:gd name="connsiteX122" fmla="*/ 6026311 w 9626278"/>
              <a:gd name="connsiteY122" fmla="*/ 247171 h 706059"/>
              <a:gd name="connsiteX123" fmla="*/ 6073493 w 9626278"/>
              <a:gd name="connsiteY123" fmla="*/ 249662 h 706059"/>
              <a:gd name="connsiteX124" fmla="*/ 6113643 w 9626278"/>
              <a:gd name="connsiteY124" fmla="*/ 248979 h 706059"/>
              <a:gd name="connsiteX125" fmla="*/ 6177023 w 9626278"/>
              <a:gd name="connsiteY125" fmla="*/ 254646 h 706059"/>
              <a:gd name="connsiteX126" fmla="*/ 6211747 w 9626278"/>
              <a:gd name="connsiteY126" fmla="*/ 250788 h 706059"/>
              <a:gd name="connsiteX127" fmla="*/ 6234896 w 9626278"/>
              <a:gd name="connsiteY127" fmla="*/ 243071 h 706059"/>
              <a:gd name="connsiteX128" fmla="*/ 6265762 w 9626278"/>
              <a:gd name="connsiteY128" fmla="*/ 235355 h 706059"/>
              <a:gd name="connsiteX129" fmla="*/ 6288911 w 9626278"/>
              <a:gd name="connsiteY129" fmla="*/ 239213 h 706059"/>
              <a:gd name="connsiteX130" fmla="*/ 6300486 w 9626278"/>
              <a:gd name="connsiteY130" fmla="*/ 243071 h 706059"/>
              <a:gd name="connsiteX131" fmla="*/ 6323635 w 9626278"/>
              <a:gd name="connsiteY131" fmla="*/ 246930 h 706059"/>
              <a:gd name="connsiteX132" fmla="*/ 6410405 w 9626278"/>
              <a:gd name="connsiteY132" fmla="*/ 234230 h 706059"/>
              <a:gd name="connsiteX133" fmla="*/ 6559148 w 9626278"/>
              <a:gd name="connsiteY133" fmla="*/ 90671 h 706059"/>
              <a:gd name="connsiteX134" fmla="*/ 6443240 w 9626278"/>
              <a:gd name="connsiteY134" fmla="*/ 239213 h 706059"/>
              <a:gd name="connsiteX135" fmla="*/ 6574420 w 9626278"/>
              <a:gd name="connsiteY135" fmla="*/ 239213 h 706059"/>
              <a:gd name="connsiteX136" fmla="*/ 6605286 w 9626278"/>
              <a:gd name="connsiteY136" fmla="*/ 243071 h 706059"/>
              <a:gd name="connsiteX137" fmla="*/ 6647726 w 9626278"/>
              <a:gd name="connsiteY137" fmla="*/ 239213 h 706059"/>
              <a:gd name="connsiteX138" fmla="*/ 6736466 w 9626278"/>
              <a:gd name="connsiteY138" fmla="*/ 235355 h 706059"/>
              <a:gd name="connsiteX139" fmla="*/ 6748040 w 9626278"/>
              <a:gd name="connsiteY139" fmla="*/ 231497 h 706059"/>
              <a:gd name="connsiteX140" fmla="*/ 6763473 w 9626278"/>
              <a:gd name="connsiteY140" fmla="*/ 223780 h 706059"/>
              <a:gd name="connsiteX141" fmla="*/ 6825205 w 9626278"/>
              <a:gd name="connsiteY141" fmla="*/ 219922 h 706059"/>
              <a:gd name="connsiteX142" fmla="*/ 6859929 w 9626278"/>
              <a:gd name="connsiteY142" fmla="*/ 212206 h 706059"/>
              <a:gd name="connsiteX143" fmla="*/ 6883078 w 9626278"/>
              <a:gd name="connsiteY143" fmla="*/ 204489 h 706059"/>
              <a:gd name="connsiteX144" fmla="*/ 7002683 w 9626278"/>
              <a:gd name="connsiteY144" fmla="*/ 204489 h 706059"/>
              <a:gd name="connsiteX145" fmla="*/ 7014258 w 9626278"/>
              <a:gd name="connsiteY145" fmla="*/ 196773 h 706059"/>
              <a:gd name="connsiteX146" fmla="*/ 7041266 w 9626278"/>
              <a:gd name="connsiteY146" fmla="*/ 185198 h 706059"/>
              <a:gd name="connsiteX147" fmla="*/ 7126147 w 9626278"/>
              <a:gd name="connsiteY147" fmla="*/ 181340 h 706059"/>
              <a:gd name="connsiteX148" fmla="*/ 7168587 w 9626278"/>
              <a:gd name="connsiteY148" fmla="*/ 169765 h 706059"/>
              <a:gd name="connsiteX149" fmla="*/ 7184020 w 9626278"/>
              <a:gd name="connsiteY149" fmla="*/ 165907 h 706059"/>
              <a:gd name="connsiteX150" fmla="*/ 7218744 w 9626278"/>
              <a:gd name="connsiteY150" fmla="*/ 162049 h 706059"/>
              <a:gd name="connsiteX151" fmla="*/ 7230319 w 9626278"/>
              <a:gd name="connsiteY151" fmla="*/ 158190 h 706059"/>
              <a:gd name="connsiteX152" fmla="*/ 7241893 w 9626278"/>
              <a:gd name="connsiteY152" fmla="*/ 150474 h 706059"/>
              <a:gd name="connsiteX153" fmla="*/ 7322916 w 9626278"/>
              <a:gd name="connsiteY153" fmla="*/ 142757 h 706059"/>
              <a:gd name="connsiteX154" fmla="*/ 7403939 w 9626278"/>
              <a:gd name="connsiteY154" fmla="*/ 146616 h 706059"/>
              <a:gd name="connsiteX155" fmla="*/ 7596850 w 9626278"/>
              <a:gd name="connsiteY155" fmla="*/ 154332 h 706059"/>
              <a:gd name="connsiteX156" fmla="*/ 7643149 w 9626278"/>
              <a:gd name="connsiteY156" fmla="*/ 150474 h 706059"/>
              <a:gd name="connsiteX157" fmla="*/ 7658582 w 9626278"/>
              <a:gd name="connsiteY157" fmla="*/ 146616 h 706059"/>
              <a:gd name="connsiteX158" fmla="*/ 7666299 w 9626278"/>
              <a:gd name="connsiteY158" fmla="*/ 138899 h 706059"/>
              <a:gd name="connsiteX159" fmla="*/ 7674015 w 9626278"/>
              <a:gd name="connsiteY159" fmla="*/ 111892 h 706059"/>
              <a:gd name="connsiteX160" fmla="*/ 7689448 w 9626278"/>
              <a:gd name="connsiteY160" fmla="*/ 92600 h 706059"/>
              <a:gd name="connsiteX161" fmla="*/ 7697164 w 9626278"/>
              <a:gd name="connsiteY161" fmla="*/ 119608 h 706059"/>
              <a:gd name="connsiteX162" fmla="*/ 7693306 w 9626278"/>
              <a:gd name="connsiteY162" fmla="*/ 135041 h 706059"/>
              <a:gd name="connsiteX163" fmla="*/ 7697164 w 9626278"/>
              <a:gd name="connsiteY163" fmla="*/ 146616 h 706059"/>
              <a:gd name="connsiteX164" fmla="*/ 7708739 w 9626278"/>
              <a:gd name="connsiteY164" fmla="*/ 154332 h 706059"/>
              <a:gd name="connsiteX165" fmla="*/ 7735747 w 9626278"/>
              <a:gd name="connsiteY165" fmla="*/ 146616 h 706059"/>
              <a:gd name="connsiteX166" fmla="*/ 7743463 w 9626278"/>
              <a:gd name="connsiteY166" fmla="*/ 138899 h 706059"/>
              <a:gd name="connsiteX167" fmla="*/ 7735747 w 9626278"/>
              <a:gd name="connsiteY167" fmla="*/ 127324 h 706059"/>
              <a:gd name="connsiteX168" fmla="*/ 7812911 w 9626278"/>
              <a:gd name="connsiteY168" fmla="*/ 131183 h 706059"/>
              <a:gd name="connsiteX169" fmla="*/ 7882359 w 9626278"/>
              <a:gd name="connsiteY169" fmla="*/ 127324 h 706059"/>
              <a:gd name="connsiteX170" fmla="*/ 7890076 w 9626278"/>
              <a:gd name="connsiteY170" fmla="*/ 119608 h 706059"/>
              <a:gd name="connsiteX171" fmla="*/ 7959524 w 9626278"/>
              <a:gd name="connsiteY171" fmla="*/ 123466 h 706059"/>
              <a:gd name="connsiteX172" fmla="*/ 7963382 w 9626278"/>
              <a:gd name="connsiteY172" fmla="*/ 108033 h 706059"/>
              <a:gd name="connsiteX173" fmla="*/ 8013539 w 9626278"/>
              <a:gd name="connsiteY173" fmla="*/ 111892 h 706059"/>
              <a:gd name="connsiteX174" fmla="*/ 8028972 w 9626278"/>
              <a:gd name="connsiteY174" fmla="*/ 108033 h 706059"/>
              <a:gd name="connsiteX175" fmla="*/ 8063696 w 9626278"/>
              <a:gd name="connsiteY175" fmla="*/ 100317 h 706059"/>
              <a:gd name="connsiteX176" fmla="*/ 8079129 w 9626278"/>
              <a:gd name="connsiteY176" fmla="*/ 104175 h 706059"/>
              <a:gd name="connsiteX177" fmla="*/ 8090704 w 9626278"/>
              <a:gd name="connsiteY177" fmla="*/ 108033 h 706059"/>
              <a:gd name="connsiteX178" fmla="*/ 8144719 w 9626278"/>
              <a:gd name="connsiteY178" fmla="*/ 104175 h 706059"/>
              <a:gd name="connsiteX179" fmla="*/ 8221883 w 9626278"/>
              <a:gd name="connsiteY179" fmla="*/ 96459 h 706059"/>
              <a:gd name="connsiteX180" fmla="*/ 8248891 w 9626278"/>
              <a:gd name="connsiteY180" fmla="*/ 92600 h 706059"/>
              <a:gd name="connsiteX181" fmla="*/ 8310623 w 9626278"/>
              <a:gd name="connsiteY181" fmla="*/ 96459 h 706059"/>
              <a:gd name="connsiteX182" fmla="*/ 8322197 w 9626278"/>
              <a:gd name="connsiteY182" fmla="*/ 100317 h 706059"/>
              <a:gd name="connsiteX183" fmla="*/ 8345347 w 9626278"/>
              <a:gd name="connsiteY183" fmla="*/ 92600 h 706059"/>
              <a:gd name="connsiteX184" fmla="*/ 8360780 w 9626278"/>
              <a:gd name="connsiteY184" fmla="*/ 88742 h 706059"/>
              <a:gd name="connsiteX185" fmla="*/ 8457235 w 9626278"/>
              <a:gd name="connsiteY185" fmla="*/ 81026 h 706059"/>
              <a:gd name="connsiteX186" fmla="*/ 8484243 w 9626278"/>
              <a:gd name="connsiteY186" fmla="*/ 81026 h 706059"/>
              <a:gd name="connsiteX187" fmla="*/ 8561407 w 9626278"/>
              <a:gd name="connsiteY187" fmla="*/ 77168 h 706059"/>
              <a:gd name="connsiteX188" fmla="*/ 8626997 w 9626278"/>
              <a:gd name="connsiteY188" fmla="*/ 65593 h 706059"/>
              <a:gd name="connsiteX189" fmla="*/ 8673296 w 9626278"/>
              <a:gd name="connsiteY189" fmla="*/ 57876 h 706059"/>
              <a:gd name="connsiteX190" fmla="*/ 8831483 w 9626278"/>
              <a:gd name="connsiteY190" fmla="*/ 54018 h 706059"/>
              <a:gd name="connsiteX191" fmla="*/ 8954947 w 9626278"/>
              <a:gd name="connsiteY191" fmla="*/ 57876 h 706059"/>
              <a:gd name="connsiteX192" fmla="*/ 9070693 w 9626278"/>
              <a:gd name="connsiteY192" fmla="*/ 50160 h 706059"/>
              <a:gd name="connsiteX193" fmla="*/ 9205731 w 9626278"/>
              <a:gd name="connsiteY193" fmla="*/ 54018 h 706059"/>
              <a:gd name="connsiteX194" fmla="*/ 9232739 w 9626278"/>
              <a:gd name="connsiteY194" fmla="*/ 57876 h 706059"/>
              <a:gd name="connsiteX195" fmla="*/ 9298329 w 9626278"/>
              <a:gd name="connsiteY195" fmla="*/ 50160 h 706059"/>
              <a:gd name="connsiteX196" fmla="*/ 9333053 w 9626278"/>
              <a:gd name="connsiteY196" fmla="*/ 30869 h 706059"/>
              <a:gd name="connsiteX197" fmla="*/ 9344628 w 9626278"/>
              <a:gd name="connsiteY197" fmla="*/ 23152 h 706059"/>
              <a:gd name="connsiteX198" fmla="*/ 9433367 w 9626278"/>
              <a:gd name="connsiteY198" fmla="*/ 23152 h 706059"/>
              <a:gd name="connsiteX199" fmla="*/ 9460375 w 9626278"/>
              <a:gd name="connsiteY199" fmla="*/ 23152 h 706059"/>
              <a:gd name="connsiteX200" fmla="*/ 9479666 w 9626278"/>
              <a:gd name="connsiteY200" fmla="*/ 7719 h 706059"/>
              <a:gd name="connsiteX201" fmla="*/ 9518248 w 9626278"/>
              <a:gd name="connsiteY201" fmla="*/ 3861 h 706059"/>
              <a:gd name="connsiteX202" fmla="*/ 9626278 w 9626278"/>
              <a:gd name="connsiteY202"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15748 w 9626278"/>
              <a:gd name="connsiteY43" fmla="*/ 457324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20311 w 9626278"/>
              <a:gd name="connsiteY58" fmla="*/ 418741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68584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5015455 w 9626278"/>
              <a:gd name="connsiteY98" fmla="*/ 328193 h 706059"/>
              <a:gd name="connsiteX99" fmla="*/ 5050420 w 9626278"/>
              <a:gd name="connsiteY99" fmla="*/ 322969 h 706059"/>
              <a:gd name="connsiteX100" fmla="*/ 5112634 w 9626278"/>
              <a:gd name="connsiteY100" fmla="*/ 326827 h 706059"/>
              <a:gd name="connsiteX101" fmla="*/ 5170025 w 9626278"/>
              <a:gd name="connsiteY101" fmla="*/ 324094 h 706059"/>
              <a:gd name="connsiteX102" fmla="*/ 5255107 w 9626278"/>
              <a:gd name="connsiteY102" fmla="*/ 307536 h 706059"/>
              <a:gd name="connsiteX103" fmla="*/ 5285772 w 9626278"/>
              <a:gd name="connsiteY103" fmla="*/ 312519 h 706059"/>
              <a:gd name="connsiteX104" fmla="*/ 5316638 w 9626278"/>
              <a:gd name="connsiteY104" fmla="*/ 310028 h 706059"/>
              <a:gd name="connsiteX105" fmla="*/ 5347504 w 9626278"/>
              <a:gd name="connsiteY105" fmla="*/ 308661 h 706059"/>
              <a:gd name="connsiteX106" fmla="*/ 5381303 w 9626278"/>
              <a:gd name="connsiteY106" fmla="*/ 297770 h 706059"/>
              <a:gd name="connsiteX107" fmla="*/ 5424668 w 9626278"/>
              <a:gd name="connsiteY107" fmla="*/ 297087 h 706059"/>
              <a:gd name="connsiteX108" fmla="*/ 5461884 w 9626278"/>
              <a:gd name="connsiteY108" fmla="*/ 290415 h 706059"/>
              <a:gd name="connsiteX109" fmla="*/ 5513407 w 9626278"/>
              <a:gd name="connsiteY109" fmla="*/ 289370 h 706059"/>
              <a:gd name="connsiteX110" fmla="*/ 5540415 w 9626278"/>
              <a:gd name="connsiteY110" fmla="*/ 293228 h 706059"/>
              <a:gd name="connsiteX111" fmla="*/ 5578997 w 9626278"/>
              <a:gd name="connsiteY111" fmla="*/ 289370 h 706059"/>
              <a:gd name="connsiteX112" fmla="*/ 5606005 w 9626278"/>
              <a:gd name="connsiteY112" fmla="*/ 285512 h 706059"/>
              <a:gd name="connsiteX113" fmla="*/ 5640729 w 9626278"/>
              <a:gd name="connsiteY113" fmla="*/ 281654 h 706059"/>
              <a:gd name="connsiteX114" fmla="*/ 5690002 w 9626278"/>
              <a:gd name="connsiteY114" fmla="*/ 275987 h 706059"/>
              <a:gd name="connsiteX115" fmla="*/ 5733326 w 9626278"/>
              <a:gd name="connsiteY115" fmla="*/ 266221 h 706059"/>
              <a:gd name="connsiteX116" fmla="*/ 5748759 w 9626278"/>
              <a:gd name="connsiteY116" fmla="*/ 262362 h 706059"/>
              <a:gd name="connsiteX117" fmla="*/ 5795058 w 9626278"/>
              <a:gd name="connsiteY117" fmla="*/ 266221 h 706059"/>
              <a:gd name="connsiteX118" fmla="*/ 5841357 w 9626278"/>
              <a:gd name="connsiteY118" fmla="*/ 266221 h 706059"/>
              <a:gd name="connsiteX119" fmla="*/ 5900155 w 9626278"/>
              <a:gd name="connsiteY119" fmla="*/ 264412 h 706059"/>
              <a:gd name="connsiteX120" fmla="*/ 5953687 w 9626278"/>
              <a:gd name="connsiteY120" fmla="*/ 261920 h 706059"/>
              <a:gd name="connsiteX121" fmla="*/ 5990461 w 9626278"/>
              <a:gd name="connsiteY121" fmla="*/ 254887 h 706059"/>
              <a:gd name="connsiteX122" fmla="*/ 6026311 w 9626278"/>
              <a:gd name="connsiteY122" fmla="*/ 247171 h 706059"/>
              <a:gd name="connsiteX123" fmla="*/ 6073493 w 9626278"/>
              <a:gd name="connsiteY123" fmla="*/ 249662 h 706059"/>
              <a:gd name="connsiteX124" fmla="*/ 6113643 w 9626278"/>
              <a:gd name="connsiteY124" fmla="*/ 248979 h 706059"/>
              <a:gd name="connsiteX125" fmla="*/ 6177023 w 9626278"/>
              <a:gd name="connsiteY125" fmla="*/ 254646 h 706059"/>
              <a:gd name="connsiteX126" fmla="*/ 6211747 w 9626278"/>
              <a:gd name="connsiteY126" fmla="*/ 250788 h 706059"/>
              <a:gd name="connsiteX127" fmla="*/ 6234896 w 9626278"/>
              <a:gd name="connsiteY127" fmla="*/ 243071 h 706059"/>
              <a:gd name="connsiteX128" fmla="*/ 6265762 w 9626278"/>
              <a:gd name="connsiteY128" fmla="*/ 235355 h 706059"/>
              <a:gd name="connsiteX129" fmla="*/ 6288911 w 9626278"/>
              <a:gd name="connsiteY129" fmla="*/ 239213 h 706059"/>
              <a:gd name="connsiteX130" fmla="*/ 6300486 w 9626278"/>
              <a:gd name="connsiteY130" fmla="*/ 243071 h 706059"/>
              <a:gd name="connsiteX131" fmla="*/ 6323635 w 9626278"/>
              <a:gd name="connsiteY131" fmla="*/ 246930 h 706059"/>
              <a:gd name="connsiteX132" fmla="*/ 6410405 w 9626278"/>
              <a:gd name="connsiteY132" fmla="*/ 234230 h 706059"/>
              <a:gd name="connsiteX133" fmla="*/ 6559148 w 9626278"/>
              <a:gd name="connsiteY133" fmla="*/ 90671 h 706059"/>
              <a:gd name="connsiteX134" fmla="*/ 6525790 w 9626278"/>
              <a:gd name="connsiteY134" fmla="*/ 239213 h 706059"/>
              <a:gd name="connsiteX135" fmla="*/ 6574420 w 9626278"/>
              <a:gd name="connsiteY135" fmla="*/ 239213 h 706059"/>
              <a:gd name="connsiteX136" fmla="*/ 6605286 w 9626278"/>
              <a:gd name="connsiteY136" fmla="*/ 243071 h 706059"/>
              <a:gd name="connsiteX137" fmla="*/ 6647726 w 9626278"/>
              <a:gd name="connsiteY137" fmla="*/ 239213 h 706059"/>
              <a:gd name="connsiteX138" fmla="*/ 6736466 w 9626278"/>
              <a:gd name="connsiteY138" fmla="*/ 235355 h 706059"/>
              <a:gd name="connsiteX139" fmla="*/ 6748040 w 9626278"/>
              <a:gd name="connsiteY139" fmla="*/ 231497 h 706059"/>
              <a:gd name="connsiteX140" fmla="*/ 6763473 w 9626278"/>
              <a:gd name="connsiteY140" fmla="*/ 223780 h 706059"/>
              <a:gd name="connsiteX141" fmla="*/ 6825205 w 9626278"/>
              <a:gd name="connsiteY141" fmla="*/ 219922 h 706059"/>
              <a:gd name="connsiteX142" fmla="*/ 6859929 w 9626278"/>
              <a:gd name="connsiteY142" fmla="*/ 212206 h 706059"/>
              <a:gd name="connsiteX143" fmla="*/ 6883078 w 9626278"/>
              <a:gd name="connsiteY143" fmla="*/ 204489 h 706059"/>
              <a:gd name="connsiteX144" fmla="*/ 7002683 w 9626278"/>
              <a:gd name="connsiteY144" fmla="*/ 204489 h 706059"/>
              <a:gd name="connsiteX145" fmla="*/ 7014258 w 9626278"/>
              <a:gd name="connsiteY145" fmla="*/ 196773 h 706059"/>
              <a:gd name="connsiteX146" fmla="*/ 7041266 w 9626278"/>
              <a:gd name="connsiteY146" fmla="*/ 185198 h 706059"/>
              <a:gd name="connsiteX147" fmla="*/ 7126147 w 9626278"/>
              <a:gd name="connsiteY147" fmla="*/ 181340 h 706059"/>
              <a:gd name="connsiteX148" fmla="*/ 7168587 w 9626278"/>
              <a:gd name="connsiteY148" fmla="*/ 169765 h 706059"/>
              <a:gd name="connsiteX149" fmla="*/ 7184020 w 9626278"/>
              <a:gd name="connsiteY149" fmla="*/ 165907 h 706059"/>
              <a:gd name="connsiteX150" fmla="*/ 7218744 w 9626278"/>
              <a:gd name="connsiteY150" fmla="*/ 162049 h 706059"/>
              <a:gd name="connsiteX151" fmla="*/ 7230319 w 9626278"/>
              <a:gd name="connsiteY151" fmla="*/ 158190 h 706059"/>
              <a:gd name="connsiteX152" fmla="*/ 7241893 w 9626278"/>
              <a:gd name="connsiteY152" fmla="*/ 150474 h 706059"/>
              <a:gd name="connsiteX153" fmla="*/ 7322916 w 9626278"/>
              <a:gd name="connsiteY153" fmla="*/ 142757 h 706059"/>
              <a:gd name="connsiteX154" fmla="*/ 7403939 w 9626278"/>
              <a:gd name="connsiteY154" fmla="*/ 146616 h 706059"/>
              <a:gd name="connsiteX155" fmla="*/ 7596850 w 9626278"/>
              <a:gd name="connsiteY155" fmla="*/ 154332 h 706059"/>
              <a:gd name="connsiteX156" fmla="*/ 7643149 w 9626278"/>
              <a:gd name="connsiteY156" fmla="*/ 150474 h 706059"/>
              <a:gd name="connsiteX157" fmla="*/ 7658582 w 9626278"/>
              <a:gd name="connsiteY157" fmla="*/ 146616 h 706059"/>
              <a:gd name="connsiteX158" fmla="*/ 7666299 w 9626278"/>
              <a:gd name="connsiteY158" fmla="*/ 138899 h 706059"/>
              <a:gd name="connsiteX159" fmla="*/ 7674015 w 9626278"/>
              <a:gd name="connsiteY159" fmla="*/ 111892 h 706059"/>
              <a:gd name="connsiteX160" fmla="*/ 7689448 w 9626278"/>
              <a:gd name="connsiteY160" fmla="*/ 92600 h 706059"/>
              <a:gd name="connsiteX161" fmla="*/ 7697164 w 9626278"/>
              <a:gd name="connsiteY161" fmla="*/ 119608 h 706059"/>
              <a:gd name="connsiteX162" fmla="*/ 7693306 w 9626278"/>
              <a:gd name="connsiteY162" fmla="*/ 135041 h 706059"/>
              <a:gd name="connsiteX163" fmla="*/ 7697164 w 9626278"/>
              <a:gd name="connsiteY163" fmla="*/ 146616 h 706059"/>
              <a:gd name="connsiteX164" fmla="*/ 7708739 w 9626278"/>
              <a:gd name="connsiteY164" fmla="*/ 154332 h 706059"/>
              <a:gd name="connsiteX165" fmla="*/ 7735747 w 9626278"/>
              <a:gd name="connsiteY165" fmla="*/ 146616 h 706059"/>
              <a:gd name="connsiteX166" fmla="*/ 7743463 w 9626278"/>
              <a:gd name="connsiteY166" fmla="*/ 138899 h 706059"/>
              <a:gd name="connsiteX167" fmla="*/ 7735747 w 9626278"/>
              <a:gd name="connsiteY167" fmla="*/ 127324 h 706059"/>
              <a:gd name="connsiteX168" fmla="*/ 7812911 w 9626278"/>
              <a:gd name="connsiteY168" fmla="*/ 131183 h 706059"/>
              <a:gd name="connsiteX169" fmla="*/ 7882359 w 9626278"/>
              <a:gd name="connsiteY169" fmla="*/ 127324 h 706059"/>
              <a:gd name="connsiteX170" fmla="*/ 7890076 w 9626278"/>
              <a:gd name="connsiteY170" fmla="*/ 119608 h 706059"/>
              <a:gd name="connsiteX171" fmla="*/ 7959524 w 9626278"/>
              <a:gd name="connsiteY171" fmla="*/ 123466 h 706059"/>
              <a:gd name="connsiteX172" fmla="*/ 7963382 w 9626278"/>
              <a:gd name="connsiteY172" fmla="*/ 108033 h 706059"/>
              <a:gd name="connsiteX173" fmla="*/ 8013539 w 9626278"/>
              <a:gd name="connsiteY173" fmla="*/ 111892 h 706059"/>
              <a:gd name="connsiteX174" fmla="*/ 8028972 w 9626278"/>
              <a:gd name="connsiteY174" fmla="*/ 108033 h 706059"/>
              <a:gd name="connsiteX175" fmla="*/ 8063696 w 9626278"/>
              <a:gd name="connsiteY175" fmla="*/ 100317 h 706059"/>
              <a:gd name="connsiteX176" fmla="*/ 8079129 w 9626278"/>
              <a:gd name="connsiteY176" fmla="*/ 104175 h 706059"/>
              <a:gd name="connsiteX177" fmla="*/ 8090704 w 9626278"/>
              <a:gd name="connsiteY177" fmla="*/ 108033 h 706059"/>
              <a:gd name="connsiteX178" fmla="*/ 8144719 w 9626278"/>
              <a:gd name="connsiteY178" fmla="*/ 104175 h 706059"/>
              <a:gd name="connsiteX179" fmla="*/ 8221883 w 9626278"/>
              <a:gd name="connsiteY179" fmla="*/ 96459 h 706059"/>
              <a:gd name="connsiteX180" fmla="*/ 8248891 w 9626278"/>
              <a:gd name="connsiteY180" fmla="*/ 92600 h 706059"/>
              <a:gd name="connsiteX181" fmla="*/ 8310623 w 9626278"/>
              <a:gd name="connsiteY181" fmla="*/ 96459 h 706059"/>
              <a:gd name="connsiteX182" fmla="*/ 8322197 w 9626278"/>
              <a:gd name="connsiteY182" fmla="*/ 100317 h 706059"/>
              <a:gd name="connsiteX183" fmla="*/ 8345347 w 9626278"/>
              <a:gd name="connsiteY183" fmla="*/ 92600 h 706059"/>
              <a:gd name="connsiteX184" fmla="*/ 8360780 w 9626278"/>
              <a:gd name="connsiteY184" fmla="*/ 88742 h 706059"/>
              <a:gd name="connsiteX185" fmla="*/ 8457235 w 9626278"/>
              <a:gd name="connsiteY185" fmla="*/ 81026 h 706059"/>
              <a:gd name="connsiteX186" fmla="*/ 8484243 w 9626278"/>
              <a:gd name="connsiteY186" fmla="*/ 81026 h 706059"/>
              <a:gd name="connsiteX187" fmla="*/ 8561407 w 9626278"/>
              <a:gd name="connsiteY187" fmla="*/ 77168 h 706059"/>
              <a:gd name="connsiteX188" fmla="*/ 8626997 w 9626278"/>
              <a:gd name="connsiteY188" fmla="*/ 65593 h 706059"/>
              <a:gd name="connsiteX189" fmla="*/ 8673296 w 9626278"/>
              <a:gd name="connsiteY189" fmla="*/ 57876 h 706059"/>
              <a:gd name="connsiteX190" fmla="*/ 8831483 w 9626278"/>
              <a:gd name="connsiteY190" fmla="*/ 54018 h 706059"/>
              <a:gd name="connsiteX191" fmla="*/ 8954947 w 9626278"/>
              <a:gd name="connsiteY191" fmla="*/ 57876 h 706059"/>
              <a:gd name="connsiteX192" fmla="*/ 9070693 w 9626278"/>
              <a:gd name="connsiteY192" fmla="*/ 50160 h 706059"/>
              <a:gd name="connsiteX193" fmla="*/ 9205731 w 9626278"/>
              <a:gd name="connsiteY193" fmla="*/ 54018 h 706059"/>
              <a:gd name="connsiteX194" fmla="*/ 9232739 w 9626278"/>
              <a:gd name="connsiteY194" fmla="*/ 57876 h 706059"/>
              <a:gd name="connsiteX195" fmla="*/ 9298329 w 9626278"/>
              <a:gd name="connsiteY195" fmla="*/ 50160 h 706059"/>
              <a:gd name="connsiteX196" fmla="*/ 9333053 w 9626278"/>
              <a:gd name="connsiteY196" fmla="*/ 30869 h 706059"/>
              <a:gd name="connsiteX197" fmla="*/ 9344628 w 9626278"/>
              <a:gd name="connsiteY197" fmla="*/ 23152 h 706059"/>
              <a:gd name="connsiteX198" fmla="*/ 9433367 w 9626278"/>
              <a:gd name="connsiteY198" fmla="*/ 23152 h 706059"/>
              <a:gd name="connsiteX199" fmla="*/ 9460375 w 9626278"/>
              <a:gd name="connsiteY199" fmla="*/ 23152 h 706059"/>
              <a:gd name="connsiteX200" fmla="*/ 9479666 w 9626278"/>
              <a:gd name="connsiteY200" fmla="*/ 7719 h 706059"/>
              <a:gd name="connsiteX201" fmla="*/ 9518248 w 9626278"/>
              <a:gd name="connsiteY201" fmla="*/ 3861 h 706059"/>
              <a:gd name="connsiteX202" fmla="*/ 9626278 w 9626278"/>
              <a:gd name="connsiteY202"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15748 w 9626278"/>
              <a:gd name="connsiteY43" fmla="*/ 457324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20311 w 9626278"/>
              <a:gd name="connsiteY58" fmla="*/ 418741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68584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5015455 w 9626278"/>
              <a:gd name="connsiteY98" fmla="*/ 328193 h 706059"/>
              <a:gd name="connsiteX99" fmla="*/ 5050420 w 9626278"/>
              <a:gd name="connsiteY99" fmla="*/ 322969 h 706059"/>
              <a:gd name="connsiteX100" fmla="*/ 5112634 w 9626278"/>
              <a:gd name="connsiteY100" fmla="*/ 326827 h 706059"/>
              <a:gd name="connsiteX101" fmla="*/ 5170025 w 9626278"/>
              <a:gd name="connsiteY101" fmla="*/ 324094 h 706059"/>
              <a:gd name="connsiteX102" fmla="*/ 5255107 w 9626278"/>
              <a:gd name="connsiteY102" fmla="*/ 307536 h 706059"/>
              <a:gd name="connsiteX103" fmla="*/ 5285772 w 9626278"/>
              <a:gd name="connsiteY103" fmla="*/ 312519 h 706059"/>
              <a:gd name="connsiteX104" fmla="*/ 5316638 w 9626278"/>
              <a:gd name="connsiteY104" fmla="*/ 310028 h 706059"/>
              <a:gd name="connsiteX105" fmla="*/ 5347504 w 9626278"/>
              <a:gd name="connsiteY105" fmla="*/ 308661 h 706059"/>
              <a:gd name="connsiteX106" fmla="*/ 5381303 w 9626278"/>
              <a:gd name="connsiteY106" fmla="*/ 297770 h 706059"/>
              <a:gd name="connsiteX107" fmla="*/ 5424668 w 9626278"/>
              <a:gd name="connsiteY107" fmla="*/ 297087 h 706059"/>
              <a:gd name="connsiteX108" fmla="*/ 5461884 w 9626278"/>
              <a:gd name="connsiteY108" fmla="*/ 290415 h 706059"/>
              <a:gd name="connsiteX109" fmla="*/ 5513407 w 9626278"/>
              <a:gd name="connsiteY109" fmla="*/ 289370 h 706059"/>
              <a:gd name="connsiteX110" fmla="*/ 5540415 w 9626278"/>
              <a:gd name="connsiteY110" fmla="*/ 293228 h 706059"/>
              <a:gd name="connsiteX111" fmla="*/ 5578997 w 9626278"/>
              <a:gd name="connsiteY111" fmla="*/ 289370 h 706059"/>
              <a:gd name="connsiteX112" fmla="*/ 5606005 w 9626278"/>
              <a:gd name="connsiteY112" fmla="*/ 285512 h 706059"/>
              <a:gd name="connsiteX113" fmla="*/ 5640729 w 9626278"/>
              <a:gd name="connsiteY113" fmla="*/ 281654 h 706059"/>
              <a:gd name="connsiteX114" fmla="*/ 5690002 w 9626278"/>
              <a:gd name="connsiteY114" fmla="*/ 275987 h 706059"/>
              <a:gd name="connsiteX115" fmla="*/ 5733326 w 9626278"/>
              <a:gd name="connsiteY115" fmla="*/ 266221 h 706059"/>
              <a:gd name="connsiteX116" fmla="*/ 5748759 w 9626278"/>
              <a:gd name="connsiteY116" fmla="*/ 262362 h 706059"/>
              <a:gd name="connsiteX117" fmla="*/ 5795058 w 9626278"/>
              <a:gd name="connsiteY117" fmla="*/ 266221 h 706059"/>
              <a:gd name="connsiteX118" fmla="*/ 5841357 w 9626278"/>
              <a:gd name="connsiteY118" fmla="*/ 266221 h 706059"/>
              <a:gd name="connsiteX119" fmla="*/ 5900155 w 9626278"/>
              <a:gd name="connsiteY119" fmla="*/ 264412 h 706059"/>
              <a:gd name="connsiteX120" fmla="*/ 5953687 w 9626278"/>
              <a:gd name="connsiteY120" fmla="*/ 261920 h 706059"/>
              <a:gd name="connsiteX121" fmla="*/ 5990461 w 9626278"/>
              <a:gd name="connsiteY121" fmla="*/ 254887 h 706059"/>
              <a:gd name="connsiteX122" fmla="*/ 6026311 w 9626278"/>
              <a:gd name="connsiteY122" fmla="*/ 247171 h 706059"/>
              <a:gd name="connsiteX123" fmla="*/ 6073493 w 9626278"/>
              <a:gd name="connsiteY123" fmla="*/ 249662 h 706059"/>
              <a:gd name="connsiteX124" fmla="*/ 6113643 w 9626278"/>
              <a:gd name="connsiteY124" fmla="*/ 248979 h 706059"/>
              <a:gd name="connsiteX125" fmla="*/ 6177023 w 9626278"/>
              <a:gd name="connsiteY125" fmla="*/ 254646 h 706059"/>
              <a:gd name="connsiteX126" fmla="*/ 6211747 w 9626278"/>
              <a:gd name="connsiteY126" fmla="*/ 250788 h 706059"/>
              <a:gd name="connsiteX127" fmla="*/ 6234896 w 9626278"/>
              <a:gd name="connsiteY127" fmla="*/ 243071 h 706059"/>
              <a:gd name="connsiteX128" fmla="*/ 6265762 w 9626278"/>
              <a:gd name="connsiteY128" fmla="*/ 235355 h 706059"/>
              <a:gd name="connsiteX129" fmla="*/ 6288911 w 9626278"/>
              <a:gd name="connsiteY129" fmla="*/ 239213 h 706059"/>
              <a:gd name="connsiteX130" fmla="*/ 6300486 w 9626278"/>
              <a:gd name="connsiteY130" fmla="*/ 243071 h 706059"/>
              <a:gd name="connsiteX131" fmla="*/ 6323635 w 9626278"/>
              <a:gd name="connsiteY131" fmla="*/ 246930 h 706059"/>
              <a:gd name="connsiteX132" fmla="*/ 6410405 w 9626278"/>
              <a:gd name="connsiteY132" fmla="*/ 234230 h 706059"/>
              <a:gd name="connsiteX133" fmla="*/ 6473423 w 9626278"/>
              <a:gd name="connsiteY133" fmla="*/ 233546 h 706059"/>
              <a:gd name="connsiteX134" fmla="*/ 6525790 w 9626278"/>
              <a:gd name="connsiteY134" fmla="*/ 239213 h 706059"/>
              <a:gd name="connsiteX135" fmla="*/ 6574420 w 9626278"/>
              <a:gd name="connsiteY135" fmla="*/ 239213 h 706059"/>
              <a:gd name="connsiteX136" fmla="*/ 6605286 w 9626278"/>
              <a:gd name="connsiteY136" fmla="*/ 243071 h 706059"/>
              <a:gd name="connsiteX137" fmla="*/ 6647726 w 9626278"/>
              <a:gd name="connsiteY137" fmla="*/ 239213 h 706059"/>
              <a:gd name="connsiteX138" fmla="*/ 6736466 w 9626278"/>
              <a:gd name="connsiteY138" fmla="*/ 235355 h 706059"/>
              <a:gd name="connsiteX139" fmla="*/ 6748040 w 9626278"/>
              <a:gd name="connsiteY139" fmla="*/ 231497 h 706059"/>
              <a:gd name="connsiteX140" fmla="*/ 6763473 w 9626278"/>
              <a:gd name="connsiteY140" fmla="*/ 223780 h 706059"/>
              <a:gd name="connsiteX141" fmla="*/ 6825205 w 9626278"/>
              <a:gd name="connsiteY141" fmla="*/ 219922 h 706059"/>
              <a:gd name="connsiteX142" fmla="*/ 6859929 w 9626278"/>
              <a:gd name="connsiteY142" fmla="*/ 212206 h 706059"/>
              <a:gd name="connsiteX143" fmla="*/ 6883078 w 9626278"/>
              <a:gd name="connsiteY143" fmla="*/ 204489 h 706059"/>
              <a:gd name="connsiteX144" fmla="*/ 7002683 w 9626278"/>
              <a:gd name="connsiteY144" fmla="*/ 204489 h 706059"/>
              <a:gd name="connsiteX145" fmla="*/ 7014258 w 9626278"/>
              <a:gd name="connsiteY145" fmla="*/ 196773 h 706059"/>
              <a:gd name="connsiteX146" fmla="*/ 7041266 w 9626278"/>
              <a:gd name="connsiteY146" fmla="*/ 185198 h 706059"/>
              <a:gd name="connsiteX147" fmla="*/ 7126147 w 9626278"/>
              <a:gd name="connsiteY147" fmla="*/ 181340 h 706059"/>
              <a:gd name="connsiteX148" fmla="*/ 7168587 w 9626278"/>
              <a:gd name="connsiteY148" fmla="*/ 169765 h 706059"/>
              <a:gd name="connsiteX149" fmla="*/ 7184020 w 9626278"/>
              <a:gd name="connsiteY149" fmla="*/ 165907 h 706059"/>
              <a:gd name="connsiteX150" fmla="*/ 7218744 w 9626278"/>
              <a:gd name="connsiteY150" fmla="*/ 162049 h 706059"/>
              <a:gd name="connsiteX151" fmla="*/ 7230319 w 9626278"/>
              <a:gd name="connsiteY151" fmla="*/ 158190 h 706059"/>
              <a:gd name="connsiteX152" fmla="*/ 7241893 w 9626278"/>
              <a:gd name="connsiteY152" fmla="*/ 150474 h 706059"/>
              <a:gd name="connsiteX153" fmla="*/ 7322916 w 9626278"/>
              <a:gd name="connsiteY153" fmla="*/ 142757 h 706059"/>
              <a:gd name="connsiteX154" fmla="*/ 7403939 w 9626278"/>
              <a:gd name="connsiteY154" fmla="*/ 146616 h 706059"/>
              <a:gd name="connsiteX155" fmla="*/ 7596850 w 9626278"/>
              <a:gd name="connsiteY155" fmla="*/ 154332 h 706059"/>
              <a:gd name="connsiteX156" fmla="*/ 7643149 w 9626278"/>
              <a:gd name="connsiteY156" fmla="*/ 150474 h 706059"/>
              <a:gd name="connsiteX157" fmla="*/ 7658582 w 9626278"/>
              <a:gd name="connsiteY157" fmla="*/ 146616 h 706059"/>
              <a:gd name="connsiteX158" fmla="*/ 7666299 w 9626278"/>
              <a:gd name="connsiteY158" fmla="*/ 138899 h 706059"/>
              <a:gd name="connsiteX159" fmla="*/ 7674015 w 9626278"/>
              <a:gd name="connsiteY159" fmla="*/ 111892 h 706059"/>
              <a:gd name="connsiteX160" fmla="*/ 7689448 w 9626278"/>
              <a:gd name="connsiteY160" fmla="*/ 92600 h 706059"/>
              <a:gd name="connsiteX161" fmla="*/ 7697164 w 9626278"/>
              <a:gd name="connsiteY161" fmla="*/ 119608 h 706059"/>
              <a:gd name="connsiteX162" fmla="*/ 7693306 w 9626278"/>
              <a:gd name="connsiteY162" fmla="*/ 135041 h 706059"/>
              <a:gd name="connsiteX163" fmla="*/ 7697164 w 9626278"/>
              <a:gd name="connsiteY163" fmla="*/ 146616 h 706059"/>
              <a:gd name="connsiteX164" fmla="*/ 7708739 w 9626278"/>
              <a:gd name="connsiteY164" fmla="*/ 154332 h 706059"/>
              <a:gd name="connsiteX165" fmla="*/ 7735747 w 9626278"/>
              <a:gd name="connsiteY165" fmla="*/ 146616 h 706059"/>
              <a:gd name="connsiteX166" fmla="*/ 7743463 w 9626278"/>
              <a:gd name="connsiteY166" fmla="*/ 138899 h 706059"/>
              <a:gd name="connsiteX167" fmla="*/ 7735747 w 9626278"/>
              <a:gd name="connsiteY167" fmla="*/ 127324 h 706059"/>
              <a:gd name="connsiteX168" fmla="*/ 7812911 w 9626278"/>
              <a:gd name="connsiteY168" fmla="*/ 131183 h 706059"/>
              <a:gd name="connsiteX169" fmla="*/ 7882359 w 9626278"/>
              <a:gd name="connsiteY169" fmla="*/ 127324 h 706059"/>
              <a:gd name="connsiteX170" fmla="*/ 7890076 w 9626278"/>
              <a:gd name="connsiteY170" fmla="*/ 119608 h 706059"/>
              <a:gd name="connsiteX171" fmla="*/ 7959524 w 9626278"/>
              <a:gd name="connsiteY171" fmla="*/ 123466 h 706059"/>
              <a:gd name="connsiteX172" fmla="*/ 7963382 w 9626278"/>
              <a:gd name="connsiteY172" fmla="*/ 108033 h 706059"/>
              <a:gd name="connsiteX173" fmla="*/ 8013539 w 9626278"/>
              <a:gd name="connsiteY173" fmla="*/ 111892 h 706059"/>
              <a:gd name="connsiteX174" fmla="*/ 8028972 w 9626278"/>
              <a:gd name="connsiteY174" fmla="*/ 108033 h 706059"/>
              <a:gd name="connsiteX175" fmla="*/ 8063696 w 9626278"/>
              <a:gd name="connsiteY175" fmla="*/ 100317 h 706059"/>
              <a:gd name="connsiteX176" fmla="*/ 8079129 w 9626278"/>
              <a:gd name="connsiteY176" fmla="*/ 104175 h 706059"/>
              <a:gd name="connsiteX177" fmla="*/ 8090704 w 9626278"/>
              <a:gd name="connsiteY177" fmla="*/ 108033 h 706059"/>
              <a:gd name="connsiteX178" fmla="*/ 8144719 w 9626278"/>
              <a:gd name="connsiteY178" fmla="*/ 104175 h 706059"/>
              <a:gd name="connsiteX179" fmla="*/ 8221883 w 9626278"/>
              <a:gd name="connsiteY179" fmla="*/ 96459 h 706059"/>
              <a:gd name="connsiteX180" fmla="*/ 8248891 w 9626278"/>
              <a:gd name="connsiteY180" fmla="*/ 92600 h 706059"/>
              <a:gd name="connsiteX181" fmla="*/ 8310623 w 9626278"/>
              <a:gd name="connsiteY181" fmla="*/ 96459 h 706059"/>
              <a:gd name="connsiteX182" fmla="*/ 8322197 w 9626278"/>
              <a:gd name="connsiteY182" fmla="*/ 100317 h 706059"/>
              <a:gd name="connsiteX183" fmla="*/ 8345347 w 9626278"/>
              <a:gd name="connsiteY183" fmla="*/ 92600 h 706059"/>
              <a:gd name="connsiteX184" fmla="*/ 8360780 w 9626278"/>
              <a:gd name="connsiteY184" fmla="*/ 88742 h 706059"/>
              <a:gd name="connsiteX185" fmla="*/ 8457235 w 9626278"/>
              <a:gd name="connsiteY185" fmla="*/ 81026 h 706059"/>
              <a:gd name="connsiteX186" fmla="*/ 8484243 w 9626278"/>
              <a:gd name="connsiteY186" fmla="*/ 81026 h 706059"/>
              <a:gd name="connsiteX187" fmla="*/ 8561407 w 9626278"/>
              <a:gd name="connsiteY187" fmla="*/ 77168 h 706059"/>
              <a:gd name="connsiteX188" fmla="*/ 8626997 w 9626278"/>
              <a:gd name="connsiteY188" fmla="*/ 65593 h 706059"/>
              <a:gd name="connsiteX189" fmla="*/ 8673296 w 9626278"/>
              <a:gd name="connsiteY189" fmla="*/ 57876 h 706059"/>
              <a:gd name="connsiteX190" fmla="*/ 8831483 w 9626278"/>
              <a:gd name="connsiteY190" fmla="*/ 54018 h 706059"/>
              <a:gd name="connsiteX191" fmla="*/ 8954947 w 9626278"/>
              <a:gd name="connsiteY191" fmla="*/ 57876 h 706059"/>
              <a:gd name="connsiteX192" fmla="*/ 9070693 w 9626278"/>
              <a:gd name="connsiteY192" fmla="*/ 50160 h 706059"/>
              <a:gd name="connsiteX193" fmla="*/ 9205731 w 9626278"/>
              <a:gd name="connsiteY193" fmla="*/ 54018 h 706059"/>
              <a:gd name="connsiteX194" fmla="*/ 9232739 w 9626278"/>
              <a:gd name="connsiteY194" fmla="*/ 57876 h 706059"/>
              <a:gd name="connsiteX195" fmla="*/ 9298329 w 9626278"/>
              <a:gd name="connsiteY195" fmla="*/ 50160 h 706059"/>
              <a:gd name="connsiteX196" fmla="*/ 9333053 w 9626278"/>
              <a:gd name="connsiteY196" fmla="*/ 30869 h 706059"/>
              <a:gd name="connsiteX197" fmla="*/ 9344628 w 9626278"/>
              <a:gd name="connsiteY197" fmla="*/ 23152 h 706059"/>
              <a:gd name="connsiteX198" fmla="*/ 9433367 w 9626278"/>
              <a:gd name="connsiteY198" fmla="*/ 23152 h 706059"/>
              <a:gd name="connsiteX199" fmla="*/ 9460375 w 9626278"/>
              <a:gd name="connsiteY199" fmla="*/ 23152 h 706059"/>
              <a:gd name="connsiteX200" fmla="*/ 9479666 w 9626278"/>
              <a:gd name="connsiteY200" fmla="*/ 7719 h 706059"/>
              <a:gd name="connsiteX201" fmla="*/ 9518248 w 9626278"/>
              <a:gd name="connsiteY201" fmla="*/ 3861 h 706059"/>
              <a:gd name="connsiteX202" fmla="*/ 9626278 w 9626278"/>
              <a:gd name="connsiteY202"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15748 w 9626278"/>
              <a:gd name="connsiteY43" fmla="*/ 457324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20311 w 9626278"/>
              <a:gd name="connsiteY58" fmla="*/ 418741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68584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5015455 w 9626278"/>
              <a:gd name="connsiteY98" fmla="*/ 328193 h 706059"/>
              <a:gd name="connsiteX99" fmla="*/ 5050420 w 9626278"/>
              <a:gd name="connsiteY99" fmla="*/ 322969 h 706059"/>
              <a:gd name="connsiteX100" fmla="*/ 5112634 w 9626278"/>
              <a:gd name="connsiteY100" fmla="*/ 326827 h 706059"/>
              <a:gd name="connsiteX101" fmla="*/ 5170025 w 9626278"/>
              <a:gd name="connsiteY101" fmla="*/ 324094 h 706059"/>
              <a:gd name="connsiteX102" fmla="*/ 5255107 w 9626278"/>
              <a:gd name="connsiteY102" fmla="*/ 307536 h 706059"/>
              <a:gd name="connsiteX103" fmla="*/ 5285772 w 9626278"/>
              <a:gd name="connsiteY103" fmla="*/ 312519 h 706059"/>
              <a:gd name="connsiteX104" fmla="*/ 5316638 w 9626278"/>
              <a:gd name="connsiteY104" fmla="*/ 310028 h 706059"/>
              <a:gd name="connsiteX105" fmla="*/ 5347504 w 9626278"/>
              <a:gd name="connsiteY105" fmla="*/ 308661 h 706059"/>
              <a:gd name="connsiteX106" fmla="*/ 5381303 w 9626278"/>
              <a:gd name="connsiteY106" fmla="*/ 297770 h 706059"/>
              <a:gd name="connsiteX107" fmla="*/ 5424668 w 9626278"/>
              <a:gd name="connsiteY107" fmla="*/ 297087 h 706059"/>
              <a:gd name="connsiteX108" fmla="*/ 5461884 w 9626278"/>
              <a:gd name="connsiteY108" fmla="*/ 290415 h 706059"/>
              <a:gd name="connsiteX109" fmla="*/ 5513407 w 9626278"/>
              <a:gd name="connsiteY109" fmla="*/ 289370 h 706059"/>
              <a:gd name="connsiteX110" fmla="*/ 5540415 w 9626278"/>
              <a:gd name="connsiteY110" fmla="*/ 293228 h 706059"/>
              <a:gd name="connsiteX111" fmla="*/ 5578997 w 9626278"/>
              <a:gd name="connsiteY111" fmla="*/ 289370 h 706059"/>
              <a:gd name="connsiteX112" fmla="*/ 5606005 w 9626278"/>
              <a:gd name="connsiteY112" fmla="*/ 285512 h 706059"/>
              <a:gd name="connsiteX113" fmla="*/ 5640729 w 9626278"/>
              <a:gd name="connsiteY113" fmla="*/ 281654 h 706059"/>
              <a:gd name="connsiteX114" fmla="*/ 5690002 w 9626278"/>
              <a:gd name="connsiteY114" fmla="*/ 275987 h 706059"/>
              <a:gd name="connsiteX115" fmla="*/ 5733326 w 9626278"/>
              <a:gd name="connsiteY115" fmla="*/ 266221 h 706059"/>
              <a:gd name="connsiteX116" fmla="*/ 5748759 w 9626278"/>
              <a:gd name="connsiteY116" fmla="*/ 262362 h 706059"/>
              <a:gd name="connsiteX117" fmla="*/ 5795058 w 9626278"/>
              <a:gd name="connsiteY117" fmla="*/ 266221 h 706059"/>
              <a:gd name="connsiteX118" fmla="*/ 5841357 w 9626278"/>
              <a:gd name="connsiteY118" fmla="*/ 266221 h 706059"/>
              <a:gd name="connsiteX119" fmla="*/ 5900155 w 9626278"/>
              <a:gd name="connsiteY119" fmla="*/ 264412 h 706059"/>
              <a:gd name="connsiteX120" fmla="*/ 5953687 w 9626278"/>
              <a:gd name="connsiteY120" fmla="*/ 261920 h 706059"/>
              <a:gd name="connsiteX121" fmla="*/ 5990461 w 9626278"/>
              <a:gd name="connsiteY121" fmla="*/ 254887 h 706059"/>
              <a:gd name="connsiteX122" fmla="*/ 6026311 w 9626278"/>
              <a:gd name="connsiteY122" fmla="*/ 247171 h 706059"/>
              <a:gd name="connsiteX123" fmla="*/ 6073493 w 9626278"/>
              <a:gd name="connsiteY123" fmla="*/ 249662 h 706059"/>
              <a:gd name="connsiteX124" fmla="*/ 6113643 w 9626278"/>
              <a:gd name="connsiteY124" fmla="*/ 248979 h 706059"/>
              <a:gd name="connsiteX125" fmla="*/ 6177023 w 9626278"/>
              <a:gd name="connsiteY125" fmla="*/ 254646 h 706059"/>
              <a:gd name="connsiteX126" fmla="*/ 6211747 w 9626278"/>
              <a:gd name="connsiteY126" fmla="*/ 250788 h 706059"/>
              <a:gd name="connsiteX127" fmla="*/ 6234896 w 9626278"/>
              <a:gd name="connsiteY127" fmla="*/ 243071 h 706059"/>
              <a:gd name="connsiteX128" fmla="*/ 6265762 w 9626278"/>
              <a:gd name="connsiteY128" fmla="*/ 235355 h 706059"/>
              <a:gd name="connsiteX129" fmla="*/ 6288911 w 9626278"/>
              <a:gd name="connsiteY129" fmla="*/ 239213 h 706059"/>
              <a:gd name="connsiteX130" fmla="*/ 6300486 w 9626278"/>
              <a:gd name="connsiteY130" fmla="*/ 243071 h 706059"/>
              <a:gd name="connsiteX131" fmla="*/ 6323635 w 9626278"/>
              <a:gd name="connsiteY131" fmla="*/ 246930 h 706059"/>
              <a:gd name="connsiteX132" fmla="*/ 6410405 w 9626278"/>
              <a:gd name="connsiteY132" fmla="*/ 234230 h 706059"/>
              <a:gd name="connsiteX133" fmla="*/ 6473423 w 9626278"/>
              <a:gd name="connsiteY133" fmla="*/ 233546 h 706059"/>
              <a:gd name="connsiteX134" fmla="*/ 6538490 w 9626278"/>
              <a:gd name="connsiteY134" fmla="*/ 229688 h 706059"/>
              <a:gd name="connsiteX135" fmla="*/ 6574420 w 9626278"/>
              <a:gd name="connsiteY135" fmla="*/ 239213 h 706059"/>
              <a:gd name="connsiteX136" fmla="*/ 6605286 w 9626278"/>
              <a:gd name="connsiteY136" fmla="*/ 243071 h 706059"/>
              <a:gd name="connsiteX137" fmla="*/ 6647726 w 9626278"/>
              <a:gd name="connsiteY137" fmla="*/ 239213 h 706059"/>
              <a:gd name="connsiteX138" fmla="*/ 6736466 w 9626278"/>
              <a:gd name="connsiteY138" fmla="*/ 235355 h 706059"/>
              <a:gd name="connsiteX139" fmla="*/ 6748040 w 9626278"/>
              <a:gd name="connsiteY139" fmla="*/ 231497 h 706059"/>
              <a:gd name="connsiteX140" fmla="*/ 6763473 w 9626278"/>
              <a:gd name="connsiteY140" fmla="*/ 223780 h 706059"/>
              <a:gd name="connsiteX141" fmla="*/ 6825205 w 9626278"/>
              <a:gd name="connsiteY141" fmla="*/ 219922 h 706059"/>
              <a:gd name="connsiteX142" fmla="*/ 6859929 w 9626278"/>
              <a:gd name="connsiteY142" fmla="*/ 212206 h 706059"/>
              <a:gd name="connsiteX143" fmla="*/ 6883078 w 9626278"/>
              <a:gd name="connsiteY143" fmla="*/ 204489 h 706059"/>
              <a:gd name="connsiteX144" fmla="*/ 7002683 w 9626278"/>
              <a:gd name="connsiteY144" fmla="*/ 204489 h 706059"/>
              <a:gd name="connsiteX145" fmla="*/ 7014258 w 9626278"/>
              <a:gd name="connsiteY145" fmla="*/ 196773 h 706059"/>
              <a:gd name="connsiteX146" fmla="*/ 7041266 w 9626278"/>
              <a:gd name="connsiteY146" fmla="*/ 185198 h 706059"/>
              <a:gd name="connsiteX147" fmla="*/ 7126147 w 9626278"/>
              <a:gd name="connsiteY147" fmla="*/ 181340 h 706059"/>
              <a:gd name="connsiteX148" fmla="*/ 7168587 w 9626278"/>
              <a:gd name="connsiteY148" fmla="*/ 169765 h 706059"/>
              <a:gd name="connsiteX149" fmla="*/ 7184020 w 9626278"/>
              <a:gd name="connsiteY149" fmla="*/ 165907 h 706059"/>
              <a:gd name="connsiteX150" fmla="*/ 7218744 w 9626278"/>
              <a:gd name="connsiteY150" fmla="*/ 162049 h 706059"/>
              <a:gd name="connsiteX151" fmla="*/ 7230319 w 9626278"/>
              <a:gd name="connsiteY151" fmla="*/ 158190 h 706059"/>
              <a:gd name="connsiteX152" fmla="*/ 7241893 w 9626278"/>
              <a:gd name="connsiteY152" fmla="*/ 150474 h 706059"/>
              <a:gd name="connsiteX153" fmla="*/ 7322916 w 9626278"/>
              <a:gd name="connsiteY153" fmla="*/ 142757 h 706059"/>
              <a:gd name="connsiteX154" fmla="*/ 7403939 w 9626278"/>
              <a:gd name="connsiteY154" fmla="*/ 146616 h 706059"/>
              <a:gd name="connsiteX155" fmla="*/ 7596850 w 9626278"/>
              <a:gd name="connsiteY155" fmla="*/ 154332 h 706059"/>
              <a:gd name="connsiteX156" fmla="*/ 7643149 w 9626278"/>
              <a:gd name="connsiteY156" fmla="*/ 150474 h 706059"/>
              <a:gd name="connsiteX157" fmla="*/ 7658582 w 9626278"/>
              <a:gd name="connsiteY157" fmla="*/ 146616 h 706059"/>
              <a:gd name="connsiteX158" fmla="*/ 7666299 w 9626278"/>
              <a:gd name="connsiteY158" fmla="*/ 138899 h 706059"/>
              <a:gd name="connsiteX159" fmla="*/ 7674015 w 9626278"/>
              <a:gd name="connsiteY159" fmla="*/ 111892 h 706059"/>
              <a:gd name="connsiteX160" fmla="*/ 7689448 w 9626278"/>
              <a:gd name="connsiteY160" fmla="*/ 92600 h 706059"/>
              <a:gd name="connsiteX161" fmla="*/ 7697164 w 9626278"/>
              <a:gd name="connsiteY161" fmla="*/ 119608 h 706059"/>
              <a:gd name="connsiteX162" fmla="*/ 7693306 w 9626278"/>
              <a:gd name="connsiteY162" fmla="*/ 135041 h 706059"/>
              <a:gd name="connsiteX163" fmla="*/ 7697164 w 9626278"/>
              <a:gd name="connsiteY163" fmla="*/ 146616 h 706059"/>
              <a:gd name="connsiteX164" fmla="*/ 7708739 w 9626278"/>
              <a:gd name="connsiteY164" fmla="*/ 154332 h 706059"/>
              <a:gd name="connsiteX165" fmla="*/ 7735747 w 9626278"/>
              <a:gd name="connsiteY165" fmla="*/ 146616 h 706059"/>
              <a:gd name="connsiteX166" fmla="*/ 7743463 w 9626278"/>
              <a:gd name="connsiteY166" fmla="*/ 138899 h 706059"/>
              <a:gd name="connsiteX167" fmla="*/ 7735747 w 9626278"/>
              <a:gd name="connsiteY167" fmla="*/ 127324 h 706059"/>
              <a:gd name="connsiteX168" fmla="*/ 7812911 w 9626278"/>
              <a:gd name="connsiteY168" fmla="*/ 131183 h 706059"/>
              <a:gd name="connsiteX169" fmla="*/ 7882359 w 9626278"/>
              <a:gd name="connsiteY169" fmla="*/ 127324 h 706059"/>
              <a:gd name="connsiteX170" fmla="*/ 7890076 w 9626278"/>
              <a:gd name="connsiteY170" fmla="*/ 119608 h 706059"/>
              <a:gd name="connsiteX171" fmla="*/ 7959524 w 9626278"/>
              <a:gd name="connsiteY171" fmla="*/ 123466 h 706059"/>
              <a:gd name="connsiteX172" fmla="*/ 7963382 w 9626278"/>
              <a:gd name="connsiteY172" fmla="*/ 108033 h 706059"/>
              <a:gd name="connsiteX173" fmla="*/ 8013539 w 9626278"/>
              <a:gd name="connsiteY173" fmla="*/ 111892 h 706059"/>
              <a:gd name="connsiteX174" fmla="*/ 8028972 w 9626278"/>
              <a:gd name="connsiteY174" fmla="*/ 108033 h 706059"/>
              <a:gd name="connsiteX175" fmla="*/ 8063696 w 9626278"/>
              <a:gd name="connsiteY175" fmla="*/ 100317 h 706059"/>
              <a:gd name="connsiteX176" fmla="*/ 8079129 w 9626278"/>
              <a:gd name="connsiteY176" fmla="*/ 104175 h 706059"/>
              <a:gd name="connsiteX177" fmla="*/ 8090704 w 9626278"/>
              <a:gd name="connsiteY177" fmla="*/ 108033 h 706059"/>
              <a:gd name="connsiteX178" fmla="*/ 8144719 w 9626278"/>
              <a:gd name="connsiteY178" fmla="*/ 104175 h 706059"/>
              <a:gd name="connsiteX179" fmla="*/ 8221883 w 9626278"/>
              <a:gd name="connsiteY179" fmla="*/ 96459 h 706059"/>
              <a:gd name="connsiteX180" fmla="*/ 8248891 w 9626278"/>
              <a:gd name="connsiteY180" fmla="*/ 92600 h 706059"/>
              <a:gd name="connsiteX181" fmla="*/ 8310623 w 9626278"/>
              <a:gd name="connsiteY181" fmla="*/ 96459 h 706059"/>
              <a:gd name="connsiteX182" fmla="*/ 8322197 w 9626278"/>
              <a:gd name="connsiteY182" fmla="*/ 100317 h 706059"/>
              <a:gd name="connsiteX183" fmla="*/ 8345347 w 9626278"/>
              <a:gd name="connsiteY183" fmla="*/ 92600 h 706059"/>
              <a:gd name="connsiteX184" fmla="*/ 8360780 w 9626278"/>
              <a:gd name="connsiteY184" fmla="*/ 88742 h 706059"/>
              <a:gd name="connsiteX185" fmla="*/ 8457235 w 9626278"/>
              <a:gd name="connsiteY185" fmla="*/ 81026 h 706059"/>
              <a:gd name="connsiteX186" fmla="*/ 8484243 w 9626278"/>
              <a:gd name="connsiteY186" fmla="*/ 81026 h 706059"/>
              <a:gd name="connsiteX187" fmla="*/ 8561407 w 9626278"/>
              <a:gd name="connsiteY187" fmla="*/ 77168 h 706059"/>
              <a:gd name="connsiteX188" fmla="*/ 8626997 w 9626278"/>
              <a:gd name="connsiteY188" fmla="*/ 65593 h 706059"/>
              <a:gd name="connsiteX189" fmla="*/ 8673296 w 9626278"/>
              <a:gd name="connsiteY189" fmla="*/ 57876 h 706059"/>
              <a:gd name="connsiteX190" fmla="*/ 8831483 w 9626278"/>
              <a:gd name="connsiteY190" fmla="*/ 54018 h 706059"/>
              <a:gd name="connsiteX191" fmla="*/ 8954947 w 9626278"/>
              <a:gd name="connsiteY191" fmla="*/ 57876 h 706059"/>
              <a:gd name="connsiteX192" fmla="*/ 9070693 w 9626278"/>
              <a:gd name="connsiteY192" fmla="*/ 50160 h 706059"/>
              <a:gd name="connsiteX193" fmla="*/ 9205731 w 9626278"/>
              <a:gd name="connsiteY193" fmla="*/ 54018 h 706059"/>
              <a:gd name="connsiteX194" fmla="*/ 9232739 w 9626278"/>
              <a:gd name="connsiteY194" fmla="*/ 57876 h 706059"/>
              <a:gd name="connsiteX195" fmla="*/ 9298329 w 9626278"/>
              <a:gd name="connsiteY195" fmla="*/ 50160 h 706059"/>
              <a:gd name="connsiteX196" fmla="*/ 9333053 w 9626278"/>
              <a:gd name="connsiteY196" fmla="*/ 30869 h 706059"/>
              <a:gd name="connsiteX197" fmla="*/ 9344628 w 9626278"/>
              <a:gd name="connsiteY197" fmla="*/ 23152 h 706059"/>
              <a:gd name="connsiteX198" fmla="*/ 9433367 w 9626278"/>
              <a:gd name="connsiteY198" fmla="*/ 23152 h 706059"/>
              <a:gd name="connsiteX199" fmla="*/ 9460375 w 9626278"/>
              <a:gd name="connsiteY199" fmla="*/ 23152 h 706059"/>
              <a:gd name="connsiteX200" fmla="*/ 9479666 w 9626278"/>
              <a:gd name="connsiteY200" fmla="*/ 7719 h 706059"/>
              <a:gd name="connsiteX201" fmla="*/ 9518248 w 9626278"/>
              <a:gd name="connsiteY201" fmla="*/ 3861 h 706059"/>
              <a:gd name="connsiteX202" fmla="*/ 9626278 w 9626278"/>
              <a:gd name="connsiteY202"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15748 w 9626278"/>
              <a:gd name="connsiteY43" fmla="*/ 457324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20311 w 9626278"/>
              <a:gd name="connsiteY58" fmla="*/ 418741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68584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5015455 w 9626278"/>
              <a:gd name="connsiteY98" fmla="*/ 328193 h 706059"/>
              <a:gd name="connsiteX99" fmla="*/ 5050420 w 9626278"/>
              <a:gd name="connsiteY99" fmla="*/ 322969 h 706059"/>
              <a:gd name="connsiteX100" fmla="*/ 5112634 w 9626278"/>
              <a:gd name="connsiteY100" fmla="*/ 326827 h 706059"/>
              <a:gd name="connsiteX101" fmla="*/ 5170025 w 9626278"/>
              <a:gd name="connsiteY101" fmla="*/ 324094 h 706059"/>
              <a:gd name="connsiteX102" fmla="*/ 5255107 w 9626278"/>
              <a:gd name="connsiteY102" fmla="*/ 307536 h 706059"/>
              <a:gd name="connsiteX103" fmla="*/ 5285772 w 9626278"/>
              <a:gd name="connsiteY103" fmla="*/ 312519 h 706059"/>
              <a:gd name="connsiteX104" fmla="*/ 5316638 w 9626278"/>
              <a:gd name="connsiteY104" fmla="*/ 310028 h 706059"/>
              <a:gd name="connsiteX105" fmla="*/ 5347504 w 9626278"/>
              <a:gd name="connsiteY105" fmla="*/ 308661 h 706059"/>
              <a:gd name="connsiteX106" fmla="*/ 5381303 w 9626278"/>
              <a:gd name="connsiteY106" fmla="*/ 297770 h 706059"/>
              <a:gd name="connsiteX107" fmla="*/ 5424668 w 9626278"/>
              <a:gd name="connsiteY107" fmla="*/ 297087 h 706059"/>
              <a:gd name="connsiteX108" fmla="*/ 5461884 w 9626278"/>
              <a:gd name="connsiteY108" fmla="*/ 290415 h 706059"/>
              <a:gd name="connsiteX109" fmla="*/ 5513407 w 9626278"/>
              <a:gd name="connsiteY109" fmla="*/ 289370 h 706059"/>
              <a:gd name="connsiteX110" fmla="*/ 5540415 w 9626278"/>
              <a:gd name="connsiteY110" fmla="*/ 293228 h 706059"/>
              <a:gd name="connsiteX111" fmla="*/ 5578997 w 9626278"/>
              <a:gd name="connsiteY111" fmla="*/ 289370 h 706059"/>
              <a:gd name="connsiteX112" fmla="*/ 5606005 w 9626278"/>
              <a:gd name="connsiteY112" fmla="*/ 285512 h 706059"/>
              <a:gd name="connsiteX113" fmla="*/ 5640729 w 9626278"/>
              <a:gd name="connsiteY113" fmla="*/ 281654 h 706059"/>
              <a:gd name="connsiteX114" fmla="*/ 5690002 w 9626278"/>
              <a:gd name="connsiteY114" fmla="*/ 275987 h 706059"/>
              <a:gd name="connsiteX115" fmla="*/ 5733326 w 9626278"/>
              <a:gd name="connsiteY115" fmla="*/ 266221 h 706059"/>
              <a:gd name="connsiteX116" fmla="*/ 5748759 w 9626278"/>
              <a:gd name="connsiteY116" fmla="*/ 262362 h 706059"/>
              <a:gd name="connsiteX117" fmla="*/ 5795058 w 9626278"/>
              <a:gd name="connsiteY117" fmla="*/ 266221 h 706059"/>
              <a:gd name="connsiteX118" fmla="*/ 5841357 w 9626278"/>
              <a:gd name="connsiteY118" fmla="*/ 266221 h 706059"/>
              <a:gd name="connsiteX119" fmla="*/ 5900155 w 9626278"/>
              <a:gd name="connsiteY119" fmla="*/ 264412 h 706059"/>
              <a:gd name="connsiteX120" fmla="*/ 5953687 w 9626278"/>
              <a:gd name="connsiteY120" fmla="*/ 261920 h 706059"/>
              <a:gd name="connsiteX121" fmla="*/ 5990461 w 9626278"/>
              <a:gd name="connsiteY121" fmla="*/ 254887 h 706059"/>
              <a:gd name="connsiteX122" fmla="*/ 6026311 w 9626278"/>
              <a:gd name="connsiteY122" fmla="*/ 247171 h 706059"/>
              <a:gd name="connsiteX123" fmla="*/ 6073493 w 9626278"/>
              <a:gd name="connsiteY123" fmla="*/ 249662 h 706059"/>
              <a:gd name="connsiteX124" fmla="*/ 6113643 w 9626278"/>
              <a:gd name="connsiteY124" fmla="*/ 248979 h 706059"/>
              <a:gd name="connsiteX125" fmla="*/ 6177023 w 9626278"/>
              <a:gd name="connsiteY125" fmla="*/ 254646 h 706059"/>
              <a:gd name="connsiteX126" fmla="*/ 6211747 w 9626278"/>
              <a:gd name="connsiteY126" fmla="*/ 250788 h 706059"/>
              <a:gd name="connsiteX127" fmla="*/ 6234896 w 9626278"/>
              <a:gd name="connsiteY127" fmla="*/ 243071 h 706059"/>
              <a:gd name="connsiteX128" fmla="*/ 6265762 w 9626278"/>
              <a:gd name="connsiteY128" fmla="*/ 235355 h 706059"/>
              <a:gd name="connsiteX129" fmla="*/ 6288911 w 9626278"/>
              <a:gd name="connsiteY129" fmla="*/ 239213 h 706059"/>
              <a:gd name="connsiteX130" fmla="*/ 6300486 w 9626278"/>
              <a:gd name="connsiteY130" fmla="*/ 243071 h 706059"/>
              <a:gd name="connsiteX131" fmla="*/ 6323635 w 9626278"/>
              <a:gd name="connsiteY131" fmla="*/ 246930 h 706059"/>
              <a:gd name="connsiteX132" fmla="*/ 6410405 w 9626278"/>
              <a:gd name="connsiteY132" fmla="*/ 234230 h 706059"/>
              <a:gd name="connsiteX133" fmla="*/ 6473423 w 9626278"/>
              <a:gd name="connsiteY133" fmla="*/ 233546 h 706059"/>
              <a:gd name="connsiteX134" fmla="*/ 6538490 w 9626278"/>
              <a:gd name="connsiteY134" fmla="*/ 229688 h 706059"/>
              <a:gd name="connsiteX135" fmla="*/ 6583945 w 9626278"/>
              <a:gd name="connsiteY135" fmla="*/ 232863 h 706059"/>
              <a:gd name="connsiteX136" fmla="*/ 6605286 w 9626278"/>
              <a:gd name="connsiteY136" fmla="*/ 243071 h 706059"/>
              <a:gd name="connsiteX137" fmla="*/ 6647726 w 9626278"/>
              <a:gd name="connsiteY137" fmla="*/ 239213 h 706059"/>
              <a:gd name="connsiteX138" fmla="*/ 6736466 w 9626278"/>
              <a:gd name="connsiteY138" fmla="*/ 235355 h 706059"/>
              <a:gd name="connsiteX139" fmla="*/ 6748040 w 9626278"/>
              <a:gd name="connsiteY139" fmla="*/ 231497 h 706059"/>
              <a:gd name="connsiteX140" fmla="*/ 6763473 w 9626278"/>
              <a:gd name="connsiteY140" fmla="*/ 223780 h 706059"/>
              <a:gd name="connsiteX141" fmla="*/ 6825205 w 9626278"/>
              <a:gd name="connsiteY141" fmla="*/ 219922 h 706059"/>
              <a:gd name="connsiteX142" fmla="*/ 6859929 w 9626278"/>
              <a:gd name="connsiteY142" fmla="*/ 212206 h 706059"/>
              <a:gd name="connsiteX143" fmla="*/ 6883078 w 9626278"/>
              <a:gd name="connsiteY143" fmla="*/ 204489 h 706059"/>
              <a:gd name="connsiteX144" fmla="*/ 7002683 w 9626278"/>
              <a:gd name="connsiteY144" fmla="*/ 204489 h 706059"/>
              <a:gd name="connsiteX145" fmla="*/ 7014258 w 9626278"/>
              <a:gd name="connsiteY145" fmla="*/ 196773 h 706059"/>
              <a:gd name="connsiteX146" fmla="*/ 7041266 w 9626278"/>
              <a:gd name="connsiteY146" fmla="*/ 185198 h 706059"/>
              <a:gd name="connsiteX147" fmla="*/ 7126147 w 9626278"/>
              <a:gd name="connsiteY147" fmla="*/ 181340 h 706059"/>
              <a:gd name="connsiteX148" fmla="*/ 7168587 w 9626278"/>
              <a:gd name="connsiteY148" fmla="*/ 169765 h 706059"/>
              <a:gd name="connsiteX149" fmla="*/ 7184020 w 9626278"/>
              <a:gd name="connsiteY149" fmla="*/ 165907 h 706059"/>
              <a:gd name="connsiteX150" fmla="*/ 7218744 w 9626278"/>
              <a:gd name="connsiteY150" fmla="*/ 162049 h 706059"/>
              <a:gd name="connsiteX151" fmla="*/ 7230319 w 9626278"/>
              <a:gd name="connsiteY151" fmla="*/ 158190 h 706059"/>
              <a:gd name="connsiteX152" fmla="*/ 7241893 w 9626278"/>
              <a:gd name="connsiteY152" fmla="*/ 150474 h 706059"/>
              <a:gd name="connsiteX153" fmla="*/ 7322916 w 9626278"/>
              <a:gd name="connsiteY153" fmla="*/ 142757 h 706059"/>
              <a:gd name="connsiteX154" fmla="*/ 7403939 w 9626278"/>
              <a:gd name="connsiteY154" fmla="*/ 146616 h 706059"/>
              <a:gd name="connsiteX155" fmla="*/ 7596850 w 9626278"/>
              <a:gd name="connsiteY155" fmla="*/ 154332 h 706059"/>
              <a:gd name="connsiteX156" fmla="*/ 7643149 w 9626278"/>
              <a:gd name="connsiteY156" fmla="*/ 150474 h 706059"/>
              <a:gd name="connsiteX157" fmla="*/ 7658582 w 9626278"/>
              <a:gd name="connsiteY157" fmla="*/ 146616 h 706059"/>
              <a:gd name="connsiteX158" fmla="*/ 7666299 w 9626278"/>
              <a:gd name="connsiteY158" fmla="*/ 138899 h 706059"/>
              <a:gd name="connsiteX159" fmla="*/ 7674015 w 9626278"/>
              <a:gd name="connsiteY159" fmla="*/ 111892 h 706059"/>
              <a:gd name="connsiteX160" fmla="*/ 7689448 w 9626278"/>
              <a:gd name="connsiteY160" fmla="*/ 92600 h 706059"/>
              <a:gd name="connsiteX161" fmla="*/ 7697164 w 9626278"/>
              <a:gd name="connsiteY161" fmla="*/ 119608 h 706059"/>
              <a:gd name="connsiteX162" fmla="*/ 7693306 w 9626278"/>
              <a:gd name="connsiteY162" fmla="*/ 135041 h 706059"/>
              <a:gd name="connsiteX163" fmla="*/ 7697164 w 9626278"/>
              <a:gd name="connsiteY163" fmla="*/ 146616 h 706059"/>
              <a:gd name="connsiteX164" fmla="*/ 7708739 w 9626278"/>
              <a:gd name="connsiteY164" fmla="*/ 154332 h 706059"/>
              <a:gd name="connsiteX165" fmla="*/ 7735747 w 9626278"/>
              <a:gd name="connsiteY165" fmla="*/ 146616 h 706059"/>
              <a:gd name="connsiteX166" fmla="*/ 7743463 w 9626278"/>
              <a:gd name="connsiteY166" fmla="*/ 138899 h 706059"/>
              <a:gd name="connsiteX167" fmla="*/ 7735747 w 9626278"/>
              <a:gd name="connsiteY167" fmla="*/ 127324 h 706059"/>
              <a:gd name="connsiteX168" fmla="*/ 7812911 w 9626278"/>
              <a:gd name="connsiteY168" fmla="*/ 131183 h 706059"/>
              <a:gd name="connsiteX169" fmla="*/ 7882359 w 9626278"/>
              <a:gd name="connsiteY169" fmla="*/ 127324 h 706059"/>
              <a:gd name="connsiteX170" fmla="*/ 7890076 w 9626278"/>
              <a:gd name="connsiteY170" fmla="*/ 119608 h 706059"/>
              <a:gd name="connsiteX171" fmla="*/ 7959524 w 9626278"/>
              <a:gd name="connsiteY171" fmla="*/ 123466 h 706059"/>
              <a:gd name="connsiteX172" fmla="*/ 7963382 w 9626278"/>
              <a:gd name="connsiteY172" fmla="*/ 108033 h 706059"/>
              <a:gd name="connsiteX173" fmla="*/ 8013539 w 9626278"/>
              <a:gd name="connsiteY173" fmla="*/ 111892 h 706059"/>
              <a:gd name="connsiteX174" fmla="*/ 8028972 w 9626278"/>
              <a:gd name="connsiteY174" fmla="*/ 108033 h 706059"/>
              <a:gd name="connsiteX175" fmla="*/ 8063696 w 9626278"/>
              <a:gd name="connsiteY175" fmla="*/ 100317 h 706059"/>
              <a:gd name="connsiteX176" fmla="*/ 8079129 w 9626278"/>
              <a:gd name="connsiteY176" fmla="*/ 104175 h 706059"/>
              <a:gd name="connsiteX177" fmla="*/ 8090704 w 9626278"/>
              <a:gd name="connsiteY177" fmla="*/ 108033 h 706059"/>
              <a:gd name="connsiteX178" fmla="*/ 8144719 w 9626278"/>
              <a:gd name="connsiteY178" fmla="*/ 104175 h 706059"/>
              <a:gd name="connsiteX179" fmla="*/ 8221883 w 9626278"/>
              <a:gd name="connsiteY179" fmla="*/ 96459 h 706059"/>
              <a:gd name="connsiteX180" fmla="*/ 8248891 w 9626278"/>
              <a:gd name="connsiteY180" fmla="*/ 92600 h 706059"/>
              <a:gd name="connsiteX181" fmla="*/ 8310623 w 9626278"/>
              <a:gd name="connsiteY181" fmla="*/ 96459 h 706059"/>
              <a:gd name="connsiteX182" fmla="*/ 8322197 w 9626278"/>
              <a:gd name="connsiteY182" fmla="*/ 100317 h 706059"/>
              <a:gd name="connsiteX183" fmla="*/ 8345347 w 9626278"/>
              <a:gd name="connsiteY183" fmla="*/ 92600 h 706059"/>
              <a:gd name="connsiteX184" fmla="*/ 8360780 w 9626278"/>
              <a:gd name="connsiteY184" fmla="*/ 88742 h 706059"/>
              <a:gd name="connsiteX185" fmla="*/ 8457235 w 9626278"/>
              <a:gd name="connsiteY185" fmla="*/ 81026 h 706059"/>
              <a:gd name="connsiteX186" fmla="*/ 8484243 w 9626278"/>
              <a:gd name="connsiteY186" fmla="*/ 81026 h 706059"/>
              <a:gd name="connsiteX187" fmla="*/ 8561407 w 9626278"/>
              <a:gd name="connsiteY187" fmla="*/ 77168 h 706059"/>
              <a:gd name="connsiteX188" fmla="*/ 8626997 w 9626278"/>
              <a:gd name="connsiteY188" fmla="*/ 65593 h 706059"/>
              <a:gd name="connsiteX189" fmla="*/ 8673296 w 9626278"/>
              <a:gd name="connsiteY189" fmla="*/ 57876 h 706059"/>
              <a:gd name="connsiteX190" fmla="*/ 8831483 w 9626278"/>
              <a:gd name="connsiteY190" fmla="*/ 54018 h 706059"/>
              <a:gd name="connsiteX191" fmla="*/ 8954947 w 9626278"/>
              <a:gd name="connsiteY191" fmla="*/ 57876 h 706059"/>
              <a:gd name="connsiteX192" fmla="*/ 9070693 w 9626278"/>
              <a:gd name="connsiteY192" fmla="*/ 50160 h 706059"/>
              <a:gd name="connsiteX193" fmla="*/ 9205731 w 9626278"/>
              <a:gd name="connsiteY193" fmla="*/ 54018 h 706059"/>
              <a:gd name="connsiteX194" fmla="*/ 9232739 w 9626278"/>
              <a:gd name="connsiteY194" fmla="*/ 57876 h 706059"/>
              <a:gd name="connsiteX195" fmla="*/ 9298329 w 9626278"/>
              <a:gd name="connsiteY195" fmla="*/ 50160 h 706059"/>
              <a:gd name="connsiteX196" fmla="*/ 9333053 w 9626278"/>
              <a:gd name="connsiteY196" fmla="*/ 30869 h 706059"/>
              <a:gd name="connsiteX197" fmla="*/ 9344628 w 9626278"/>
              <a:gd name="connsiteY197" fmla="*/ 23152 h 706059"/>
              <a:gd name="connsiteX198" fmla="*/ 9433367 w 9626278"/>
              <a:gd name="connsiteY198" fmla="*/ 23152 h 706059"/>
              <a:gd name="connsiteX199" fmla="*/ 9460375 w 9626278"/>
              <a:gd name="connsiteY199" fmla="*/ 23152 h 706059"/>
              <a:gd name="connsiteX200" fmla="*/ 9479666 w 9626278"/>
              <a:gd name="connsiteY200" fmla="*/ 7719 h 706059"/>
              <a:gd name="connsiteX201" fmla="*/ 9518248 w 9626278"/>
              <a:gd name="connsiteY201" fmla="*/ 3861 h 706059"/>
              <a:gd name="connsiteX202" fmla="*/ 9626278 w 9626278"/>
              <a:gd name="connsiteY202"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15748 w 9626278"/>
              <a:gd name="connsiteY43" fmla="*/ 457324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20311 w 9626278"/>
              <a:gd name="connsiteY58" fmla="*/ 418741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68584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5015455 w 9626278"/>
              <a:gd name="connsiteY98" fmla="*/ 328193 h 706059"/>
              <a:gd name="connsiteX99" fmla="*/ 5050420 w 9626278"/>
              <a:gd name="connsiteY99" fmla="*/ 322969 h 706059"/>
              <a:gd name="connsiteX100" fmla="*/ 5112634 w 9626278"/>
              <a:gd name="connsiteY100" fmla="*/ 326827 h 706059"/>
              <a:gd name="connsiteX101" fmla="*/ 5170025 w 9626278"/>
              <a:gd name="connsiteY101" fmla="*/ 324094 h 706059"/>
              <a:gd name="connsiteX102" fmla="*/ 5255107 w 9626278"/>
              <a:gd name="connsiteY102" fmla="*/ 307536 h 706059"/>
              <a:gd name="connsiteX103" fmla="*/ 5285772 w 9626278"/>
              <a:gd name="connsiteY103" fmla="*/ 312519 h 706059"/>
              <a:gd name="connsiteX104" fmla="*/ 5316638 w 9626278"/>
              <a:gd name="connsiteY104" fmla="*/ 310028 h 706059"/>
              <a:gd name="connsiteX105" fmla="*/ 5347504 w 9626278"/>
              <a:gd name="connsiteY105" fmla="*/ 308661 h 706059"/>
              <a:gd name="connsiteX106" fmla="*/ 5381303 w 9626278"/>
              <a:gd name="connsiteY106" fmla="*/ 297770 h 706059"/>
              <a:gd name="connsiteX107" fmla="*/ 5424668 w 9626278"/>
              <a:gd name="connsiteY107" fmla="*/ 297087 h 706059"/>
              <a:gd name="connsiteX108" fmla="*/ 5461884 w 9626278"/>
              <a:gd name="connsiteY108" fmla="*/ 290415 h 706059"/>
              <a:gd name="connsiteX109" fmla="*/ 5513407 w 9626278"/>
              <a:gd name="connsiteY109" fmla="*/ 289370 h 706059"/>
              <a:gd name="connsiteX110" fmla="*/ 5540415 w 9626278"/>
              <a:gd name="connsiteY110" fmla="*/ 293228 h 706059"/>
              <a:gd name="connsiteX111" fmla="*/ 5578997 w 9626278"/>
              <a:gd name="connsiteY111" fmla="*/ 289370 h 706059"/>
              <a:gd name="connsiteX112" fmla="*/ 5606005 w 9626278"/>
              <a:gd name="connsiteY112" fmla="*/ 285512 h 706059"/>
              <a:gd name="connsiteX113" fmla="*/ 5640729 w 9626278"/>
              <a:gd name="connsiteY113" fmla="*/ 281654 h 706059"/>
              <a:gd name="connsiteX114" fmla="*/ 5690002 w 9626278"/>
              <a:gd name="connsiteY114" fmla="*/ 275987 h 706059"/>
              <a:gd name="connsiteX115" fmla="*/ 5733326 w 9626278"/>
              <a:gd name="connsiteY115" fmla="*/ 266221 h 706059"/>
              <a:gd name="connsiteX116" fmla="*/ 5748759 w 9626278"/>
              <a:gd name="connsiteY116" fmla="*/ 262362 h 706059"/>
              <a:gd name="connsiteX117" fmla="*/ 5795058 w 9626278"/>
              <a:gd name="connsiteY117" fmla="*/ 266221 h 706059"/>
              <a:gd name="connsiteX118" fmla="*/ 5841357 w 9626278"/>
              <a:gd name="connsiteY118" fmla="*/ 266221 h 706059"/>
              <a:gd name="connsiteX119" fmla="*/ 5900155 w 9626278"/>
              <a:gd name="connsiteY119" fmla="*/ 264412 h 706059"/>
              <a:gd name="connsiteX120" fmla="*/ 5953687 w 9626278"/>
              <a:gd name="connsiteY120" fmla="*/ 261920 h 706059"/>
              <a:gd name="connsiteX121" fmla="*/ 5990461 w 9626278"/>
              <a:gd name="connsiteY121" fmla="*/ 254887 h 706059"/>
              <a:gd name="connsiteX122" fmla="*/ 6026311 w 9626278"/>
              <a:gd name="connsiteY122" fmla="*/ 247171 h 706059"/>
              <a:gd name="connsiteX123" fmla="*/ 6073493 w 9626278"/>
              <a:gd name="connsiteY123" fmla="*/ 249662 h 706059"/>
              <a:gd name="connsiteX124" fmla="*/ 6113643 w 9626278"/>
              <a:gd name="connsiteY124" fmla="*/ 248979 h 706059"/>
              <a:gd name="connsiteX125" fmla="*/ 6177023 w 9626278"/>
              <a:gd name="connsiteY125" fmla="*/ 254646 h 706059"/>
              <a:gd name="connsiteX126" fmla="*/ 6211747 w 9626278"/>
              <a:gd name="connsiteY126" fmla="*/ 250788 h 706059"/>
              <a:gd name="connsiteX127" fmla="*/ 6234896 w 9626278"/>
              <a:gd name="connsiteY127" fmla="*/ 243071 h 706059"/>
              <a:gd name="connsiteX128" fmla="*/ 6265762 w 9626278"/>
              <a:gd name="connsiteY128" fmla="*/ 235355 h 706059"/>
              <a:gd name="connsiteX129" fmla="*/ 6288911 w 9626278"/>
              <a:gd name="connsiteY129" fmla="*/ 239213 h 706059"/>
              <a:gd name="connsiteX130" fmla="*/ 6300486 w 9626278"/>
              <a:gd name="connsiteY130" fmla="*/ 243071 h 706059"/>
              <a:gd name="connsiteX131" fmla="*/ 6323635 w 9626278"/>
              <a:gd name="connsiteY131" fmla="*/ 246930 h 706059"/>
              <a:gd name="connsiteX132" fmla="*/ 6410405 w 9626278"/>
              <a:gd name="connsiteY132" fmla="*/ 234230 h 706059"/>
              <a:gd name="connsiteX133" fmla="*/ 6473423 w 9626278"/>
              <a:gd name="connsiteY133" fmla="*/ 233546 h 706059"/>
              <a:gd name="connsiteX134" fmla="*/ 6538490 w 9626278"/>
              <a:gd name="connsiteY134" fmla="*/ 229688 h 706059"/>
              <a:gd name="connsiteX135" fmla="*/ 6583945 w 9626278"/>
              <a:gd name="connsiteY135" fmla="*/ 232863 h 706059"/>
              <a:gd name="connsiteX136" fmla="*/ 6605286 w 9626278"/>
              <a:gd name="connsiteY136" fmla="*/ 243071 h 706059"/>
              <a:gd name="connsiteX137" fmla="*/ 6695351 w 9626278"/>
              <a:gd name="connsiteY137" fmla="*/ 232863 h 706059"/>
              <a:gd name="connsiteX138" fmla="*/ 6736466 w 9626278"/>
              <a:gd name="connsiteY138" fmla="*/ 235355 h 706059"/>
              <a:gd name="connsiteX139" fmla="*/ 6748040 w 9626278"/>
              <a:gd name="connsiteY139" fmla="*/ 231497 h 706059"/>
              <a:gd name="connsiteX140" fmla="*/ 6763473 w 9626278"/>
              <a:gd name="connsiteY140" fmla="*/ 223780 h 706059"/>
              <a:gd name="connsiteX141" fmla="*/ 6825205 w 9626278"/>
              <a:gd name="connsiteY141" fmla="*/ 219922 h 706059"/>
              <a:gd name="connsiteX142" fmla="*/ 6859929 w 9626278"/>
              <a:gd name="connsiteY142" fmla="*/ 212206 h 706059"/>
              <a:gd name="connsiteX143" fmla="*/ 6883078 w 9626278"/>
              <a:gd name="connsiteY143" fmla="*/ 204489 h 706059"/>
              <a:gd name="connsiteX144" fmla="*/ 7002683 w 9626278"/>
              <a:gd name="connsiteY144" fmla="*/ 204489 h 706059"/>
              <a:gd name="connsiteX145" fmla="*/ 7014258 w 9626278"/>
              <a:gd name="connsiteY145" fmla="*/ 196773 h 706059"/>
              <a:gd name="connsiteX146" fmla="*/ 7041266 w 9626278"/>
              <a:gd name="connsiteY146" fmla="*/ 185198 h 706059"/>
              <a:gd name="connsiteX147" fmla="*/ 7126147 w 9626278"/>
              <a:gd name="connsiteY147" fmla="*/ 181340 h 706059"/>
              <a:gd name="connsiteX148" fmla="*/ 7168587 w 9626278"/>
              <a:gd name="connsiteY148" fmla="*/ 169765 h 706059"/>
              <a:gd name="connsiteX149" fmla="*/ 7184020 w 9626278"/>
              <a:gd name="connsiteY149" fmla="*/ 165907 h 706059"/>
              <a:gd name="connsiteX150" fmla="*/ 7218744 w 9626278"/>
              <a:gd name="connsiteY150" fmla="*/ 162049 h 706059"/>
              <a:gd name="connsiteX151" fmla="*/ 7230319 w 9626278"/>
              <a:gd name="connsiteY151" fmla="*/ 158190 h 706059"/>
              <a:gd name="connsiteX152" fmla="*/ 7241893 w 9626278"/>
              <a:gd name="connsiteY152" fmla="*/ 150474 h 706059"/>
              <a:gd name="connsiteX153" fmla="*/ 7322916 w 9626278"/>
              <a:gd name="connsiteY153" fmla="*/ 142757 h 706059"/>
              <a:gd name="connsiteX154" fmla="*/ 7403939 w 9626278"/>
              <a:gd name="connsiteY154" fmla="*/ 146616 h 706059"/>
              <a:gd name="connsiteX155" fmla="*/ 7596850 w 9626278"/>
              <a:gd name="connsiteY155" fmla="*/ 154332 h 706059"/>
              <a:gd name="connsiteX156" fmla="*/ 7643149 w 9626278"/>
              <a:gd name="connsiteY156" fmla="*/ 150474 h 706059"/>
              <a:gd name="connsiteX157" fmla="*/ 7658582 w 9626278"/>
              <a:gd name="connsiteY157" fmla="*/ 146616 h 706059"/>
              <a:gd name="connsiteX158" fmla="*/ 7666299 w 9626278"/>
              <a:gd name="connsiteY158" fmla="*/ 138899 h 706059"/>
              <a:gd name="connsiteX159" fmla="*/ 7674015 w 9626278"/>
              <a:gd name="connsiteY159" fmla="*/ 111892 h 706059"/>
              <a:gd name="connsiteX160" fmla="*/ 7689448 w 9626278"/>
              <a:gd name="connsiteY160" fmla="*/ 92600 h 706059"/>
              <a:gd name="connsiteX161" fmla="*/ 7697164 w 9626278"/>
              <a:gd name="connsiteY161" fmla="*/ 119608 h 706059"/>
              <a:gd name="connsiteX162" fmla="*/ 7693306 w 9626278"/>
              <a:gd name="connsiteY162" fmla="*/ 135041 h 706059"/>
              <a:gd name="connsiteX163" fmla="*/ 7697164 w 9626278"/>
              <a:gd name="connsiteY163" fmla="*/ 146616 h 706059"/>
              <a:gd name="connsiteX164" fmla="*/ 7708739 w 9626278"/>
              <a:gd name="connsiteY164" fmla="*/ 154332 h 706059"/>
              <a:gd name="connsiteX165" fmla="*/ 7735747 w 9626278"/>
              <a:gd name="connsiteY165" fmla="*/ 146616 h 706059"/>
              <a:gd name="connsiteX166" fmla="*/ 7743463 w 9626278"/>
              <a:gd name="connsiteY166" fmla="*/ 138899 h 706059"/>
              <a:gd name="connsiteX167" fmla="*/ 7735747 w 9626278"/>
              <a:gd name="connsiteY167" fmla="*/ 127324 h 706059"/>
              <a:gd name="connsiteX168" fmla="*/ 7812911 w 9626278"/>
              <a:gd name="connsiteY168" fmla="*/ 131183 h 706059"/>
              <a:gd name="connsiteX169" fmla="*/ 7882359 w 9626278"/>
              <a:gd name="connsiteY169" fmla="*/ 127324 h 706059"/>
              <a:gd name="connsiteX170" fmla="*/ 7890076 w 9626278"/>
              <a:gd name="connsiteY170" fmla="*/ 119608 h 706059"/>
              <a:gd name="connsiteX171" fmla="*/ 7959524 w 9626278"/>
              <a:gd name="connsiteY171" fmla="*/ 123466 h 706059"/>
              <a:gd name="connsiteX172" fmla="*/ 7963382 w 9626278"/>
              <a:gd name="connsiteY172" fmla="*/ 108033 h 706059"/>
              <a:gd name="connsiteX173" fmla="*/ 8013539 w 9626278"/>
              <a:gd name="connsiteY173" fmla="*/ 111892 h 706059"/>
              <a:gd name="connsiteX174" fmla="*/ 8028972 w 9626278"/>
              <a:gd name="connsiteY174" fmla="*/ 108033 h 706059"/>
              <a:gd name="connsiteX175" fmla="*/ 8063696 w 9626278"/>
              <a:gd name="connsiteY175" fmla="*/ 100317 h 706059"/>
              <a:gd name="connsiteX176" fmla="*/ 8079129 w 9626278"/>
              <a:gd name="connsiteY176" fmla="*/ 104175 h 706059"/>
              <a:gd name="connsiteX177" fmla="*/ 8090704 w 9626278"/>
              <a:gd name="connsiteY177" fmla="*/ 108033 h 706059"/>
              <a:gd name="connsiteX178" fmla="*/ 8144719 w 9626278"/>
              <a:gd name="connsiteY178" fmla="*/ 104175 h 706059"/>
              <a:gd name="connsiteX179" fmla="*/ 8221883 w 9626278"/>
              <a:gd name="connsiteY179" fmla="*/ 96459 h 706059"/>
              <a:gd name="connsiteX180" fmla="*/ 8248891 w 9626278"/>
              <a:gd name="connsiteY180" fmla="*/ 92600 h 706059"/>
              <a:gd name="connsiteX181" fmla="*/ 8310623 w 9626278"/>
              <a:gd name="connsiteY181" fmla="*/ 96459 h 706059"/>
              <a:gd name="connsiteX182" fmla="*/ 8322197 w 9626278"/>
              <a:gd name="connsiteY182" fmla="*/ 100317 h 706059"/>
              <a:gd name="connsiteX183" fmla="*/ 8345347 w 9626278"/>
              <a:gd name="connsiteY183" fmla="*/ 92600 h 706059"/>
              <a:gd name="connsiteX184" fmla="*/ 8360780 w 9626278"/>
              <a:gd name="connsiteY184" fmla="*/ 88742 h 706059"/>
              <a:gd name="connsiteX185" fmla="*/ 8457235 w 9626278"/>
              <a:gd name="connsiteY185" fmla="*/ 81026 h 706059"/>
              <a:gd name="connsiteX186" fmla="*/ 8484243 w 9626278"/>
              <a:gd name="connsiteY186" fmla="*/ 81026 h 706059"/>
              <a:gd name="connsiteX187" fmla="*/ 8561407 w 9626278"/>
              <a:gd name="connsiteY187" fmla="*/ 77168 h 706059"/>
              <a:gd name="connsiteX188" fmla="*/ 8626997 w 9626278"/>
              <a:gd name="connsiteY188" fmla="*/ 65593 h 706059"/>
              <a:gd name="connsiteX189" fmla="*/ 8673296 w 9626278"/>
              <a:gd name="connsiteY189" fmla="*/ 57876 h 706059"/>
              <a:gd name="connsiteX190" fmla="*/ 8831483 w 9626278"/>
              <a:gd name="connsiteY190" fmla="*/ 54018 h 706059"/>
              <a:gd name="connsiteX191" fmla="*/ 8954947 w 9626278"/>
              <a:gd name="connsiteY191" fmla="*/ 57876 h 706059"/>
              <a:gd name="connsiteX192" fmla="*/ 9070693 w 9626278"/>
              <a:gd name="connsiteY192" fmla="*/ 50160 h 706059"/>
              <a:gd name="connsiteX193" fmla="*/ 9205731 w 9626278"/>
              <a:gd name="connsiteY193" fmla="*/ 54018 h 706059"/>
              <a:gd name="connsiteX194" fmla="*/ 9232739 w 9626278"/>
              <a:gd name="connsiteY194" fmla="*/ 57876 h 706059"/>
              <a:gd name="connsiteX195" fmla="*/ 9298329 w 9626278"/>
              <a:gd name="connsiteY195" fmla="*/ 50160 h 706059"/>
              <a:gd name="connsiteX196" fmla="*/ 9333053 w 9626278"/>
              <a:gd name="connsiteY196" fmla="*/ 30869 h 706059"/>
              <a:gd name="connsiteX197" fmla="*/ 9344628 w 9626278"/>
              <a:gd name="connsiteY197" fmla="*/ 23152 h 706059"/>
              <a:gd name="connsiteX198" fmla="*/ 9433367 w 9626278"/>
              <a:gd name="connsiteY198" fmla="*/ 23152 h 706059"/>
              <a:gd name="connsiteX199" fmla="*/ 9460375 w 9626278"/>
              <a:gd name="connsiteY199" fmla="*/ 23152 h 706059"/>
              <a:gd name="connsiteX200" fmla="*/ 9479666 w 9626278"/>
              <a:gd name="connsiteY200" fmla="*/ 7719 h 706059"/>
              <a:gd name="connsiteX201" fmla="*/ 9518248 w 9626278"/>
              <a:gd name="connsiteY201" fmla="*/ 3861 h 706059"/>
              <a:gd name="connsiteX202" fmla="*/ 9626278 w 9626278"/>
              <a:gd name="connsiteY202"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15748 w 9626278"/>
              <a:gd name="connsiteY43" fmla="*/ 457324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20311 w 9626278"/>
              <a:gd name="connsiteY58" fmla="*/ 418741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68584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5015455 w 9626278"/>
              <a:gd name="connsiteY98" fmla="*/ 328193 h 706059"/>
              <a:gd name="connsiteX99" fmla="*/ 5050420 w 9626278"/>
              <a:gd name="connsiteY99" fmla="*/ 322969 h 706059"/>
              <a:gd name="connsiteX100" fmla="*/ 5112634 w 9626278"/>
              <a:gd name="connsiteY100" fmla="*/ 326827 h 706059"/>
              <a:gd name="connsiteX101" fmla="*/ 5170025 w 9626278"/>
              <a:gd name="connsiteY101" fmla="*/ 324094 h 706059"/>
              <a:gd name="connsiteX102" fmla="*/ 5255107 w 9626278"/>
              <a:gd name="connsiteY102" fmla="*/ 307536 h 706059"/>
              <a:gd name="connsiteX103" fmla="*/ 5285772 w 9626278"/>
              <a:gd name="connsiteY103" fmla="*/ 312519 h 706059"/>
              <a:gd name="connsiteX104" fmla="*/ 5316638 w 9626278"/>
              <a:gd name="connsiteY104" fmla="*/ 310028 h 706059"/>
              <a:gd name="connsiteX105" fmla="*/ 5347504 w 9626278"/>
              <a:gd name="connsiteY105" fmla="*/ 308661 h 706059"/>
              <a:gd name="connsiteX106" fmla="*/ 5381303 w 9626278"/>
              <a:gd name="connsiteY106" fmla="*/ 297770 h 706059"/>
              <a:gd name="connsiteX107" fmla="*/ 5424668 w 9626278"/>
              <a:gd name="connsiteY107" fmla="*/ 297087 h 706059"/>
              <a:gd name="connsiteX108" fmla="*/ 5461884 w 9626278"/>
              <a:gd name="connsiteY108" fmla="*/ 290415 h 706059"/>
              <a:gd name="connsiteX109" fmla="*/ 5513407 w 9626278"/>
              <a:gd name="connsiteY109" fmla="*/ 289370 h 706059"/>
              <a:gd name="connsiteX110" fmla="*/ 5540415 w 9626278"/>
              <a:gd name="connsiteY110" fmla="*/ 293228 h 706059"/>
              <a:gd name="connsiteX111" fmla="*/ 5578997 w 9626278"/>
              <a:gd name="connsiteY111" fmla="*/ 289370 h 706059"/>
              <a:gd name="connsiteX112" fmla="*/ 5606005 w 9626278"/>
              <a:gd name="connsiteY112" fmla="*/ 285512 h 706059"/>
              <a:gd name="connsiteX113" fmla="*/ 5640729 w 9626278"/>
              <a:gd name="connsiteY113" fmla="*/ 281654 h 706059"/>
              <a:gd name="connsiteX114" fmla="*/ 5690002 w 9626278"/>
              <a:gd name="connsiteY114" fmla="*/ 275987 h 706059"/>
              <a:gd name="connsiteX115" fmla="*/ 5733326 w 9626278"/>
              <a:gd name="connsiteY115" fmla="*/ 266221 h 706059"/>
              <a:gd name="connsiteX116" fmla="*/ 5748759 w 9626278"/>
              <a:gd name="connsiteY116" fmla="*/ 262362 h 706059"/>
              <a:gd name="connsiteX117" fmla="*/ 5795058 w 9626278"/>
              <a:gd name="connsiteY117" fmla="*/ 266221 h 706059"/>
              <a:gd name="connsiteX118" fmla="*/ 5841357 w 9626278"/>
              <a:gd name="connsiteY118" fmla="*/ 266221 h 706059"/>
              <a:gd name="connsiteX119" fmla="*/ 5900155 w 9626278"/>
              <a:gd name="connsiteY119" fmla="*/ 264412 h 706059"/>
              <a:gd name="connsiteX120" fmla="*/ 5953687 w 9626278"/>
              <a:gd name="connsiteY120" fmla="*/ 261920 h 706059"/>
              <a:gd name="connsiteX121" fmla="*/ 5990461 w 9626278"/>
              <a:gd name="connsiteY121" fmla="*/ 254887 h 706059"/>
              <a:gd name="connsiteX122" fmla="*/ 6026311 w 9626278"/>
              <a:gd name="connsiteY122" fmla="*/ 247171 h 706059"/>
              <a:gd name="connsiteX123" fmla="*/ 6073493 w 9626278"/>
              <a:gd name="connsiteY123" fmla="*/ 249662 h 706059"/>
              <a:gd name="connsiteX124" fmla="*/ 6113643 w 9626278"/>
              <a:gd name="connsiteY124" fmla="*/ 248979 h 706059"/>
              <a:gd name="connsiteX125" fmla="*/ 6177023 w 9626278"/>
              <a:gd name="connsiteY125" fmla="*/ 254646 h 706059"/>
              <a:gd name="connsiteX126" fmla="*/ 6211747 w 9626278"/>
              <a:gd name="connsiteY126" fmla="*/ 250788 h 706059"/>
              <a:gd name="connsiteX127" fmla="*/ 6234896 w 9626278"/>
              <a:gd name="connsiteY127" fmla="*/ 243071 h 706059"/>
              <a:gd name="connsiteX128" fmla="*/ 6265762 w 9626278"/>
              <a:gd name="connsiteY128" fmla="*/ 235355 h 706059"/>
              <a:gd name="connsiteX129" fmla="*/ 6288911 w 9626278"/>
              <a:gd name="connsiteY129" fmla="*/ 239213 h 706059"/>
              <a:gd name="connsiteX130" fmla="*/ 6300486 w 9626278"/>
              <a:gd name="connsiteY130" fmla="*/ 243071 h 706059"/>
              <a:gd name="connsiteX131" fmla="*/ 6323635 w 9626278"/>
              <a:gd name="connsiteY131" fmla="*/ 246930 h 706059"/>
              <a:gd name="connsiteX132" fmla="*/ 6410405 w 9626278"/>
              <a:gd name="connsiteY132" fmla="*/ 234230 h 706059"/>
              <a:gd name="connsiteX133" fmla="*/ 6473423 w 9626278"/>
              <a:gd name="connsiteY133" fmla="*/ 233546 h 706059"/>
              <a:gd name="connsiteX134" fmla="*/ 6538490 w 9626278"/>
              <a:gd name="connsiteY134" fmla="*/ 229688 h 706059"/>
              <a:gd name="connsiteX135" fmla="*/ 6583945 w 9626278"/>
              <a:gd name="connsiteY135" fmla="*/ 232863 h 706059"/>
              <a:gd name="connsiteX136" fmla="*/ 6640211 w 9626278"/>
              <a:gd name="connsiteY136" fmla="*/ 230371 h 706059"/>
              <a:gd name="connsiteX137" fmla="*/ 6695351 w 9626278"/>
              <a:gd name="connsiteY137" fmla="*/ 232863 h 706059"/>
              <a:gd name="connsiteX138" fmla="*/ 6736466 w 9626278"/>
              <a:gd name="connsiteY138" fmla="*/ 235355 h 706059"/>
              <a:gd name="connsiteX139" fmla="*/ 6748040 w 9626278"/>
              <a:gd name="connsiteY139" fmla="*/ 231497 h 706059"/>
              <a:gd name="connsiteX140" fmla="*/ 6763473 w 9626278"/>
              <a:gd name="connsiteY140" fmla="*/ 223780 h 706059"/>
              <a:gd name="connsiteX141" fmla="*/ 6825205 w 9626278"/>
              <a:gd name="connsiteY141" fmla="*/ 219922 h 706059"/>
              <a:gd name="connsiteX142" fmla="*/ 6859929 w 9626278"/>
              <a:gd name="connsiteY142" fmla="*/ 212206 h 706059"/>
              <a:gd name="connsiteX143" fmla="*/ 6883078 w 9626278"/>
              <a:gd name="connsiteY143" fmla="*/ 204489 h 706059"/>
              <a:gd name="connsiteX144" fmla="*/ 7002683 w 9626278"/>
              <a:gd name="connsiteY144" fmla="*/ 204489 h 706059"/>
              <a:gd name="connsiteX145" fmla="*/ 7014258 w 9626278"/>
              <a:gd name="connsiteY145" fmla="*/ 196773 h 706059"/>
              <a:gd name="connsiteX146" fmla="*/ 7041266 w 9626278"/>
              <a:gd name="connsiteY146" fmla="*/ 185198 h 706059"/>
              <a:gd name="connsiteX147" fmla="*/ 7126147 w 9626278"/>
              <a:gd name="connsiteY147" fmla="*/ 181340 h 706059"/>
              <a:gd name="connsiteX148" fmla="*/ 7168587 w 9626278"/>
              <a:gd name="connsiteY148" fmla="*/ 169765 h 706059"/>
              <a:gd name="connsiteX149" fmla="*/ 7184020 w 9626278"/>
              <a:gd name="connsiteY149" fmla="*/ 165907 h 706059"/>
              <a:gd name="connsiteX150" fmla="*/ 7218744 w 9626278"/>
              <a:gd name="connsiteY150" fmla="*/ 162049 h 706059"/>
              <a:gd name="connsiteX151" fmla="*/ 7230319 w 9626278"/>
              <a:gd name="connsiteY151" fmla="*/ 158190 h 706059"/>
              <a:gd name="connsiteX152" fmla="*/ 7241893 w 9626278"/>
              <a:gd name="connsiteY152" fmla="*/ 150474 h 706059"/>
              <a:gd name="connsiteX153" fmla="*/ 7322916 w 9626278"/>
              <a:gd name="connsiteY153" fmla="*/ 142757 h 706059"/>
              <a:gd name="connsiteX154" fmla="*/ 7403939 w 9626278"/>
              <a:gd name="connsiteY154" fmla="*/ 146616 h 706059"/>
              <a:gd name="connsiteX155" fmla="*/ 7596850 w 9626278"/>
              <a:gd name="connsiteY155" fmla="*/ 154332 h 706059"/>
              <a:gd name="connsiteX156" fmla="*/ 7643149 w 9626278"/>
              <a:gd name="connsiteY156" fmla="*/ 150474 h 706059"/>
              <a:gd name="connsiteX157" fmla="*/ 7658582 w 9626278"/>
              <a:gd name="connsiteY157" fmla="*/ 146616 h 706059"/>
              <a:gd name="connsiteX158" fmla="*/ 7666299 w 9626278"/>
              <a:gd name="connsiteY158" fmla="*/ 138899 h 706059"/>
              <a:gd name="connsiteX159" fmla="*/ 7674015 w 9626278"/>
              <a:gd name="connsiteY159" fmla="*/ 111892 h 706059"/>
              <a:gd name="connsiteX160" fmla="*/ 7689448 w 9626278"/>
              <a:gd name="connsiteY160" fmla="*/ 92600 h 706059"/>
              <a:gd name="connsiteX161" fmla="*/ 7697164 w 9626278"/>
              <a:gd name="connsiteY161" fmla="*/ 119608 h 706059"/>
              <a:gd name="connsiteX162" fmla="*/ 7693306 w 9626278"/>
              <a:gd name="connsiteY162" fmla="*/ 135041 h 706059"/>
              <a:gd name="connsiteX163" fmla="*/ 7697164 w 9626278"/>
              <a:gd name="connsiteY163" fmla="*/ 146616 h 706059"/>
              <a:gd name="connsiteX164" fmla="*/ 7708739 w 9626278"/>
              <a:gd name="connsiteY164" fmla="*/ 154332 h 706059"/>
              <a:gd name="connsiteX165" fmla="*/ 7735747 w 9626278"/>
              <a:gd name="connsiteY165" fmla="*/ 146616 h 706059"/>
              <a:gd name="connsiteX166" fmla="*/ 7743463 w 9626278"/>
              <a:gd name="connsiteY166" fmla="*/ 138899 h 706059"/>
              <a:gd name="connsiteX167" fmla="*/ 7735747 w 9626278"/>
              <a:gd name="connsiteY167" fmla="*/ 127324 h 706059"/>
              <a:gd name="connsiteX168" fmla="*/ 7812911 w 9626278"/>
              <a:gd name="connsiteY168" fmla="*/ 131183 h 706059"/>
              <a:gd name="connsiteX169" fmla="*/ 7882359 w 9626278"/>
              <a:gd name="connsiteY169" fmla="*/ 127324 h 706059"/>
              <a:gd name="connsiteX170" fmla="*/ 7890076 w 9626278"/>
              <a:gd name="connsiteY170" fmla="*/ 119608 h 706059"/>
              <a:gd name="connsiteX171" fmla="*/ 7959524 w 9626278"/>
              <a:gd name="connsiteY171" fmla="*/ 123466 h 706059"/>
              <a:gd name="connsiteX172" fmla="*/ 7963382 w 9626278"/>
              <a:gd name="connsiteY172" fmla="*/ 108033 h 706059"/>
              <a:gd name="connsiteX173" fmla="*/ 8013539 w 9626278"/>
              <a:gd name="connsiteY173" fmla="*/ 111892 h 706059"/>
              <a:gd name="connsiteX174" fmla="*/ 8028972 w 9626278"/>
              <a:gd name="connsiteY174" fmla="*/ 108033 h 706059"/>
              <a:gd name="connsiteX175" fmla="*/ 8063696 w 9626278"/>
              <a:gd name="connsiteY175" fmla="*/ 100317 h 706059"/>
              <a:gd name="connsiteX176" fmla="*/ 8079129 w 9626278"/>
              <a:gd name="connsiteY176" fmla="*/ 104175 h 706059"/>
              <a:gd name="connsiteX177" fmla="*/ 8090704 w 9626278"/>
              <a:gd name="connsiteY177" fmla="*/ 108033 h 706059"/>
              <a:gd name="connsiteX178" fmla="*/ 8144719 w 9626278"/>
              <a:gd name="connsiteY178" fmla="*/ 104175 h 706059"/>
              <a:gd name="connsiteX179" fmla="*/ 8221883 w 9626278"/>
              <a:gd name="connsiteY179" fmla="*/ 96459 h 706059"/>
              <a:gd name="connsiteX180" fmla="*/ 8248891 w 9626278"/>
              <a:gd name="connsiteY180" fmla="*/ 92600 h 706059"/>
              <a:gd name="connsiteX181" fmla="*/ 8310623 w 9626278"/>
              <a:gd name="connsiteY181" fmla="*/ 96459 h 706059"/>
              <a:gd name="connsiteX182" fmla="*/ 8322197 w 9626278"/>
              <a:gd name="connsiteY182" fmla="*/ 100317 h 706059"/>
              <a:gd name="connsiteX183" fmla="*/ 8345347 w 9626278"/>
              <a:gd name="connsiteY183" fmla="*/ 92600 h 706059"/>
              <a:gd name="connsiteX184" fmla="*/ 8360780 w 9626278"/>
              <a:gd name="connsiteY184" fmla="*/ 88742 h 706059"/>
              <a:gd name="connsiteX185" fmla="*/ 8457235 w 9626278"/>
              <a:gd name="connsiteY185" fmla="*/ 81026 h 706059"/>
              <a:gd name="connsiteX186" fmla="*/ 8484243 w 9626278"/>
              <a:gd name="connsiteY186" fmla="*/ 81026 h 706059"/>
              <a:gd name="connsiteX187" fmla="*/ 8561407 w 9626278"/>
              <a:gd name="connsiteY187" fmla="*/ 77168 h 706059"/>
              <a:gd name="connsiteX188" fmla="*/ 8626997 w 9626278"/>
              <a:gd name="connsiteY188" fmla="*/ 65593 h 706059"/>
              <a:gd name="connsiteX189" fmla="*/ 8673296 w 9626278"/>
              <a:gd name="connsiteY189" fmla="*/ 57876 h 706059"/>
              <a:gd name="connsiteX190" fmla="*/ 8831483 w 9626278"/>
              <a:gd name="connsiteY190" fmla="*/ 54018 h 706059"/>
              <a:gd name="connsiteX191" fmla="*/ 8954947 w 9626278"/>
              <a:gd name="connsiteY191" fmla="*/ 57876 h 706059"/>
              <a:gd name="connsiteX192" fmla="*/ 9070693 w 9626278"/>
              <a:gd name="connsiteY192" fmla="*/ 50160 h 706059"/>
              <a:gd name="connsiteX193" fmla="*/ 9205731 w 9626278"/>
              <a:gd name="connsiteY193" fmla="*/ 54018 h 706059"/>
              <a:gd name="connsiteX194" fmla="*/ 9232739 w 9626278"/>
              <a:gd name="connsiteY194" fmla="*/ 57876 h 706059"/>
              <a:gd name="connsiteX195" fmla="*/ 9298329 w 9626278"/>
              <a:gd name="connsiteY195" fmla="*/ 50160 h 706059"/>
              <a:gd name="connsiteX196" fmla="*/ 9333053 w 9626278"/>
              <a:gd name="connsiteY196" fmla="*/ 30869 h 706059"/>
              <a:gd name="connsiteX197" fmla="*/ 9344628 w 9626278"/>
              <a:gd name="connsiteY197" fmla="*/ 23152 h 706059"/>
              <a:gd name="connsiteX198" fmla="*/ 9433367 w 9626278"/>
              <a:gd name="connsiteY198" fmla="*/ 23152 h 706059"/>
              <a:gd name="connsiteX199" fmla="*/ 9460375 w 9626278"/>
              <a:gd name="connsiteY199" fmla="*/ 23152 h 706059"/>
              <a:gd name="connsiteX200" fmla="*/ 9479666 w 9626278"/>
              <a:gd name="connsiteY200" fmla="*/ 7719 h 706059"/>
              <a:gd name="connsiteX201" fmla="*/ 9518248 w 9626278"/>
              <a:gd name="connsiteY201" fmla="*/ 3861 h 706059"/>
              <a:gd name="connsiteX202" fmla="*/ 9626278 w 9626278"/>
              <a:gd name="connsiteY202"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15748 w 9626278"/>
              <a:gd name="connsiteY43" fmla="*/ 457324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20311 w 9626278"/>
              <a:gd name="connsiteY58" fmla="*/ 418741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68584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5015455 w 9626278"/>
              <a:gd name="connsiteY98" fmla="*/ 328193 h 706059"/>
              <a:gd name="connsiteX99" fmla="*/ 5050420 w 9626278"/>
              <a:gd name="connsiteY99" fmla="*/ 322969 h 706059"/>
              <a:gd name="connsiteX100" fmla="*/ 5112634 w 9626278"/>
              <a:gd name="connsiteY100" fmla="*/ 326827 h 706059"/>
              <a:gd name="connsiteX101" fmla="*/ 5170025 w 9626278"/>
              <a:gd name="connsiteY101" fmla="*/ 324094 h 706059"/>
              <a:gd name="connsiteX102" fmla="*/ 5255107 w 9626278"/>
              <a:gd name="connsiteY102" fmla="*/ 307536 h 706059"/>
              <a:gd name="connsiteX103" fmla="*/ 5285772 w 9626278"/>
              <a:gd name="connsiteY103" fmla="*/ 312519 h 706059"/>
              <a:gd name="connsiteX104" fmla="*/ 5316638 w 9626278"/>
              <a:gd name="connsiteY104" fmla="*/ 310028 h 706059"/>
              <a:gd name="connsiteX105" fmla="*/ 5347504 w 9626278"/>
              <a:gd name="connsiteY105" fmla="*/ 308661 h 706059"/>
              <a:gd name="connsiteX106" fmla="*/ 5381303 w 9626278"/>
              <a:gd name="connsiteY106" fmla="*/ 297770 h 706059"/>
              <a:gd name="connsiteX107" fmla="*/ 5424668 w 9626278"/>
              <a:gd name="connsiteY107" fmla="*/ 297087 h 706059"/>
              <a:gd name="connsiteX108" fmla="*/ 5461884 w 9626278"/>
              <a:gd name="connsiteY108" fmla="*/ 290415 h 706059"/>
              <a:gd name="connsiteX109" fmla="*/ 5513407 w 9626278"/>
              <a:gd name="connsiteY109" fmla="*/ 289370 h 706059"/>
              <a:gd name="connsiteX110" fmla="*/ 5540415 w 9626278"/>
              <a:gd name="connsiteY110" fmla="*/ 293228 h 706059"/>
              <a:gd name="connsiteX111" fmla="*/ 5578997 w 9626278"/>
              <a:gd name="connsiteY111" fmla="*/ 289370 h 706059"/>
              <a:gd name="connsiteX112" fmla="*/ 5606005 w 9626278"/>
              <a:gd name="connsiteY112" fmla="*/ 285512 h 706059"/>
              <a:gd name="connsiteX113" fmla="*/ 5640729 w 9626278"/>
              <a:gd name="connsiteY113" fmla="*/ 281654 h 706059"/>
              <a:gd name="connsiteX114" fmla="*/ 5690002 w 9626278"/>
              <a:gd name="connsiteY114" fmla="*/ 275987 h 706059"/>
              <a:gd name="connsiteX115" fmla="*/ 5733326 w 9626278"/>
              <a:gd name="connsiteY115" fmla="*/ 266221 h 706059"/>
              <a:gd name="connsiteX116" fmla="*/ 5748759 w 9626278"/>
              <a:gd name="connsiteY116" fmla="*/ 262362 h 706059"/>
              <a:gd name="connsiteX117" fmla="*/ 5795058 w 9626278"/>
              <a:gd name="connsiteY117" fmla="*/ 266221 h 706059"/>
              <a:gd name="connsiteX118" fmla="*/ 5841357 w 9626278"/>
              <a:gd name="connsiteY118" fmla="*/ 266221 h 706059"/>
              <a:gd name="connsiteX119" fmla="*/ 5900155 w 9626278"/>
              <a:gd name="connsiteY119" fmla="*/ 264412 h 706059"/>
              <a:gd name="connsiteX120" fmla="*/ 5953687 w 9626278"/>
              <a:gd name="connsiteY120" fmla="*/ 261920 h 706059"/>
              <a:gd name="connsiteX121" fmla="*/ 5990461 w 9626278"/>
              <a:gd name="connsiteY121" fmla="*/ 254887 h 706059"/>
              <a:gd name="connsiteX122" fmla="*/ 6026311 w 9626278"/>
              <a:gd name="connsiteY122" fmla="*/ 247171 h 706059"/>
              <a:gd name="connsiteX123" fmla="*/ 6073493 w 9626278"/>
              <a:gd name="connsiteY123" fmla="*/ 249662 h 706059"/>
              <a:gd name="connsiteX124" fmla="*/ 6113643 w 9626278"/>
              <a:gd name="connsiteY124" fmla="*/ 248979 h 706059"/>
              <a:gd name="connsiteX125" fmla="*/ 6177023 w 9626278"/>
              <a:gd name="connsiteY125" fmla="*/ 254646 h 706059"/>
              <a:gd name="connsiteX126" fmla="*/ 6211747 w 9626278"/>
              <a:gd name="connsiteY126" fmla="*/ 250788 h 706059"/>
              <a:gd name="connsiteX127" fmla="*/ 6234896 w 9626278"/>
              <a:gd name="connsiteY127" fmla="*/ 243071 h 706059"/>
              <a:gd name="connsiteX128" fmla="*/ 6265762 w 9626278"/>
              <a:gd name="connsiteY128" fmla="*/ 235355 h 706059"/>
              <a:gd name="connsiteX129" fmla="*/ 6288911 w 9626278"/>
              <a:gd name="connsiteY129" fmla="*/ 239213 h 706059"/>
              <a:gd name="connsiteX130" fmla="*/ 6300486 w 9626278"/>
              <a:gd name="connsiteY130" fmla="*/ 243071 h 706059"/>
              <a:gd name="connsiteX131" fmla="*/ 6323635 w 9626278"/>
              <a:gd name="connsiteY131" fmla="*/ 246930 h 706059"/>
              <a:gd name="connsiteX132" fmla="*/ 6410405 w 9626278"/>
              <a:gd name="connsiteY132" fmla="*/ 234230 h 706059"/>
              <a:gd name="connsiteX133" fmla="*/ 6473423 w 9626278"/>
              <a:gd name="connsiteY133" fmla="*/ 233546 h 706059"/>
              <a:gd name="connsiteX134" fmla="*/ 6538490 w 9626278"/>
              <a:gd name="connsiteY134" fmla="*/ 229688 h 706059"/>
              <a:gd name="connsiteX135" fmla="*/ 6583945 w 9626278"/>
              <a:gd name="connsiteY135" fmla="*/ 232863 h 706059"/>
              <a:gd name="connsiteX136" fmla="*/ 6640211 w 9626278"/>
              <a:gd name="connsiteY136" fmla="*/ 230371 h 706059"/>
              <a:gd name="connsiteX137" fmla="*/ 6695351 w 9626278"/>
              <a:gd name="connsiteY137" fmla="*/ 232863 h 706059"/>
              <a:gd name="connsiteX138" fmla="*/ 6736466 w 9626278"/>
              <a:gd name="connsiteY138" fmla="*/ 235355 h 706059"/>
              <a:gd name="connsiteX139" fmla="*/ 6748040 w 9626278"/>
              <a:gd name="connsiteY139" fmla="*/ 231497 h 706059"/>
              <a:gd name="connsiteX140" fmla="*/ 6776173 w 9626278"/>
              <a:gd name="connsiteY140" fmla="*/ 214255 h 706059"/>
              <a:gd name="connsiteX141" fmla="*/ 6825205 w 9626278"/>
              <a:gd name="connsiteY141" fmla="*/ 219922 h 706059"/>
              <a:gd name="connsiteX142" fmla="*/ 6859929 w 9626278"/>
              <a:gd name="connsiteY142" fmla="*/ 212206 h 706059"/>
              <a:gd name="connsiteX143" fmla="*/ 6883078 w 9626278"/>
              <a:gd name="connsiteY143" fmla="*/ 204489 h 706059"/>
              <a:gd name="connsiteX144" fmla="*/ 7002683 w 9626278"/>
              <a:gd name="connsiteY144" fmla="*/ 204489 h 706059"/>
              <a:gd name="connsiteX145" fmla="*/ 7014258 w 9626278"/>
              <a:gd name="connsiteY145" fmla="*/ 196773 h 706059"/>
              <a:gd name="connsiteX146" fmla="*/ 7041266 w 9626278"/>
              <a:gd name="connsiteY146" fmla="*/ 185198 h 706059"/>
              <a:gd name="connsiteX147" fmla="*/ 7126147 w 9626278"/>
              <a:gd name="connsiteY147" fmla="*/ 181340 h 706059"/>
              <a:gd name="connsiteX148" fmla="*/ 7168587 w 9626278"/>
              <a:gd name="connsiteY148" fmla="*/ 169765 h 706059"/>
              <a:gd name="connsiteX149" fmla="*/ 7184020 w 9626278"/>
              <a:gd name="connsiteY149" fmla="*/ 165907 h 706059"/>
              <a:gd name="connsiteX150" fmla="*/ 7218744 w 9626278"/>
              <a:gd name="connsiteY150" fmla="*/ 162049 h 706059"/>
              <a:gd name="connsiteX151" fmla="*/ 7230319 w 9626278"/>
              <a:gd name="connsiteY151" fmla="*/ 158190 h 706059"/>
              <a:gd name="connsiteX152" fmla="*/ 7241893 w 9626278"/>
              <a:gd name="connsiteY152" fmla="*/ 150474 h 706059"/>
              <a:gd name="connsiteX153" fmla="*/ 7322916 w 9626278"/>
              <a:gd name="connsiteY153" fmla="*/ 142757 h 706059"/>
              <a:gd name="connsiteX154" fmla="*/ 7403939 w 9626278"/>
              <a:gd name="connsiteY154" fmla="*/ 146616 h 706059"/>
              <a:gd name="connsiteX155" fmla="*/ 7596850 w 9626278"/>
              <a:gd name="connsiteY155" fmla="*/ 154332 h 706059"/>
              <a:gd name="connsiteX156" fmla="*/ 7643149 w 9626278"/>
              <a:gd name="connsiteY156" fmla="*/ 150474 h 706059"/>
              <a:gd name="connsiteX157" fmla="*/ 7658582 w 9626278"/>
              <a:gd name="connsiteY157" fmla="*/ 146616 h 706059"/>
              <a:gd name="connsiteX158" fmla="*/ 7666299 w 9626278"/>
              <a:gd name="connsiteY158" fmla="*/ 138899 h 706059"/>
              <a:gd name="connsiteX159" fmla="*/ 7674015 w 9626278"/>
              <a:gd name="connsiteY159" fmla="*/ 111892 h 706059"/>
              <a:gd name="connsiteX160" fmla="*/ 7689448 w 9626278"/>
              <a:gd name="connsiteY160" fmla="*/ 92600 h 706059"/>
              <a:gd name="connsiteX161" fmla="*/ 7697164 w 9626278"/>
              <a:gd name="connsiteY161" fmla="*/ 119608 h 706059"/>
              <a:gd name="connsiteX162" fmla="*/ 7693306 w 9626278"/>
              <a:gd name="connsiteY162" fmla="*/ 135041 h 706059"/>
              <a:gd name="connsiteX163" fmla="*/ 7697164 w 9626278"/>
              <a:gd name="connsiteY163" fmla="*/ 146616 h 706059"/>
              <a:gd name="connsiteX164" fmla="*/ 7708739 w 9626278"/>
              <a:gd name="connsiteY164" fmla="*/ 154332 h 706059"/>
              <a:gd name="connsiteX165" fmla="*/ 7735747 w 9626278"/>
              <a:gd name="connsiteY165" fmla="*/ 146616 h 706059"/>
              <a:gd name="connsiteX166" fmla="*/ 7743463 w 9626278"/>
              <a:gd name="connsiteY166" fmla="*/ 138899 h 706059"/>
              <a:gd name="connsiteX167" fmla="*/ 7735747 w 9626278"/>
              <a:gd name="connsiteY167" fmla="*/ 127324 h 706059"/>
              <a:gd name="connsiteX168" fmla="*/ 7812911 w 9626278"/>
              <a:gd name="connsiteY168" fmla="*/ 131183 h 706059"/>
              <a:gd name="connsiteX169" fmla="*/ 7882359 w 9626278"/>
              <a:gd name="connsiteY169" fmla="*/ 127324 h 706059"/>
              <a:gd name="connsiteX170" fmla="*/ 7890076 w 9626278"/>
              <a:gd name="connsiteY170" fmla="*/ 119608 h 706059"/>
              <a:gd name="connsiteX171" fmla="*/ 7959524 w 9626278"/>
              <a:gd name="connsiteY171" fmla="*/ 123466 h 706059"/>
              <a:gd name="connsiteX172" fmla="*/ 7963382 w 9626278"/>
              <a:gd name="connsiteY172" fmla="*/ 108033 h 706059"/>
              <a:gd name="connsiteX173" fmla="*/ 8013539 w 9626278"/>
              <a:gd name="connsiteY173" fmla="*/ 111892 h 706059"/>
              <a:gd name="connsiteX174" fmla="*/ 8028972 w 9626278"/>
              <a:gd name="connsiteY174" fmla="*/ 108033 h 706059"/>
              <a:gd name="connsiteX175" fmla="*/ 8063696 w 9626278"/>
              <a:gd name="connsiteY175" fmla="*/ 100317 h 706059"/>
              <a:gd name="connsiteX176" fmla="*/ 8079129 w 9626278"/>
              <a:gd name="connsiteY176" fmla="*/ 104175 h 706059"/>
              <a:gd name="connsiteX177" fmla="*/ 8090704 w 9626278"/>
              <a:gd name="connsiteY177" fmla="*/ 108033 h 706059"/>
              <a:gd name="connsiteX178" fmla="*/ 8144719 w 9626278"/>
              <a:gd name="connsiteY178" fmla="*/ 104175 h 706059"/>
              <a:gd name="connsiteX179" fmla="*/ 8221883 w 9626278"/>
              <a:gd name="connsiteY179" fmla="*/ 96459 h 706059"/>
              <a:gd name="connsiteX180" fmla="*/ 8248891 w 9626278"/>
              <a:gd name="connsiteY180" fmla="*/ 92600 h 706059"/>
              <a:gd name="connsiteX181" fmla="*/ 8310623 w 9626278"/>
              <a:gd name="connsiteY181" fmla="*/ 96459 h 706059"/>
              <a:gd name="connsiteX182" fmla="*/ 8322197 w 9626278"/>
              <a:gd name="connsiteY182" fmla="*/ 100317 h 706059"/>
              <a:gd name="connsiteX183" fmla="*/ 8345347 w 9626278"/>
              <a:gd name="connsiteY183" fmla="*/ 92600 h 706059"/>
              <a:gd name="connsiteX184" fmla="*/ 8360780 w 9626278"/>
              <a:gd name="connsiteY184" fmla="*/ 88742 h 706059"/>
              <a:gd name="connsiteX185" fmla="*/ 8457235 w 9626278"/>
              <a:gd name="connsiteY185" fmla="*/ 81026 h 706059"/>
              <a:gd name="connsiteX186" fmla="*/ 8484243 w 9626278"/>
              <a:gd name="connsiteY186" fmla="*/ 81026 h 706059"/>
              <a:gd name="connsiteX187" fmla="*/ 8561407 w 9626278"/>
              <a:gd name="connsiteY187" fmla="*/ 77168 h 706059"/>
              <a:gd name="connsiteX188" fmla="*/ 8626997 w 9626278"/>
              <a:gd name="connsiteY188" fmla="*/ 65593 h 706059"/>
              <a:gd name="connsiteX189" fmla="*/ 8673296 w 9626278"/>
              <a:gd name="connsiteY189" fmla="*/ 57876 h 706059"/>
              <a:gd name="connsiteX190" fmla="*/ 8831483 w 9626278"/>
              <a:gd name="connsiteY190" fmla="*/ 54018 h 706059"/>
              <a:gd name="connsiteX191" fmla="*/ 8954947 w 9626278"/>
              <a:gd name="connsiteY191" fmla="*/ 57876 h 706059"/>
              <a:gd name="connsiteX192" fmla="*/ 9070693 w 9626278"/>
              <a:gd name="connsiteY192" fmla="*/ 50160 h 706059"/>
              <a:gd name="connsiteX193" fmla="*/ 9205731 w 9626278"/>
              <a:gd name="connsiteY193" fmla="*/ 54018 h 706059"/>
              <a:gd name="connsiteX194" fmla="*/ 9232739 w 9626278"/>
              <a:gd name="connsiteY194" fmla="*/ 57876 h 706059"/>
              <a:gd name="connsiteX195" fmla="*/ 9298329 w 9626278"/>
              <a:gd name="connsiteY195" fmla="*/ 50160 h 706059"/>
              <a:gd name="connsiteX196" fmla="*/ 9333053 w 9626278"/>
              <a:gd name="connsiteY196" fmla="*/ 30869 h 706059"/>
              <a:gd name="connsiteX197" fmla="*/ 9344628 w 9626278"/>
              <a:gd name="connsiteY197" fmla="*/ 23152 h 706059"/>
              <a:gd name="connsiteX198" fmla="*/ 9433367 w 9626278"/>
              <a:gd name="connsiteY198" fmla="*/ 23152 h 706059"/>
              <a:gd name="connsiteX199" fmla="*/ 9460375 w 9626278"/>
              <a:gd name="connsiteY199" fmla="*/ 23152 h 706059"/>
              <a:gd name="connsiteX200" fmla="*/ 9479666 w 9626278"/>
              <a:gd name="connsiteY200" fmla="*/ 7719 h 706059"/>
              <a:gd name="connsiteX201" fmla="*/ 9518248 w 9626278"/>
              <a:gd name="connsiteY201" fmla="*/ 3861 h 706059"/>
              <a:gd name="connsiteX202" fmla="*/ 9626278 w 9626278"/>
              <a:gd name="connsiteY202"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15748 w 9626278"/>
              <a:gd name="connsiteY43" fmla="*/ 457324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20311 w 9626278"/>
              <a:gd name="connsiteY58" fmla="*/ 418741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68584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5015455 w 9626278"/>
              <a:gd name="connsiteY98" fmla="*/ 328193 h 706059"/>
              <a:gd name="connsiteX99" fmla="*/ 5050420 w 9626278"/>
              <a:gd name="connsiteY99" fmla="*/ 322969 h 706059"/>
              <a:gd name="connsiteX100" fmla="*/ 5112634 w 9626278"/>
              <a:gd name="connsiteY100" fmla="*/ 326827 h 706059"/>
              <a:gd name="connsiteX101" fmla="*/ 5170025 w 9626278"/>
              <a:gd name="connsiteY101" fmla="*/ 324094 h 706059"/>
              <a:gd name="connsiteX102" fmla="*/ 5255107 w 9626278"/>
              <a:gd name="connsiteY102" fmla="*/ 307536 h 706059"/>
              <a:gd name="connsiteX103" fmla="*/ 5285772 w 9626278"/>
              <a:gd name="connsiteY103" fmla="*/ 312519 h 706059"/>
              <a:gd name="connsiteX104" fmla="*/ 5316638 w 9626278"/>
              <a:gd name="connsiteY104" fmla="*/ 310028 h 706059"/>
              <a:gd name="connsiteX105" fmla="*/ 5347504 w 9626278"/>
              <a:gd name="connsiteY105" fmla="*/ 308661 h 706059"/>
              <a:gd name="connsiteX106" fmla="*/ 5381303 w 9626278"/>
              <a:gd name="connsiteY106" fmla="*/ 297770 h 706059"/>
              <a:gd name="connsiteX107" fmla="*/ 5424668 w 9626278"/>
              <a:gd name="connsiteY107" fmla="*/ 297087 h 706059"/>
              <a:gd name="connsiteX108" fmla="*/ 5461884 w 9626278"/>
              <a:gd name="connsiteY108" fmla="*/ 290415 h 706059"/>
              <a:gd name="connsiteX109" fmla="*/ 5513407 w 9626278"/>
              <a:gd name="connsiteY109" fmla="*/ 289370 h 706059"/>
              <a:gd name="connsiteX110" fmla="*/ 5540415 w 9626278"/>
              <a:gd name="connsiteY110" fmla="*/ 293228 h 706059"/>
              <a:gd name="connsiteX111" fmla="*/ 5578997 w 9626278"/>
              <a:gd name="connsiteY111" fmla="*/ 289370 h 706059"/>
              <a:gd name="connsiteX112" fmla="*/ 5606005 w 9626278"/>
              <a:gd name="connsiteY112" fmla="*/ 285512 h 706059"/>
              <a:gd name="connsiteX113" fmla="*/ 5640729 w 9626278"/>
              <a:gd name="connsiteY113" fmla="*/ 281654 h 706059"/>
              <a:gd name="connsiteX114" fmla="*/ 5690002 w 9626278"/>
              <a:gd name="connsiteY114" fmla="*/ 275987 h 706059"/>
              <a:gd name="connsiteX115" fmla="*/ 5733326 w 9626278"/>
              <a:gd name="connsiteY115" fmla="*/ 266221 h 706059"/>
              <a:gd name="connsiteX116" fmla="*/ 5748759 w 9626278"/>
              <a:gd name="connsiteY116" fmla="*/ 262362 h 706059"/>
              <a:gd name="connsiteX117" fmla="*/ 5795058 w 9626278"/>
              <a:gd name="connsiteY117" fmla="*/ 266221 h 706059"/>
              <a:gd name="connsiteX118" fmla="*/ 5841357 w 9626278"/>
              <a:gd name="connsiteY118" fmla="*/ 266221 h 706059"/>
              <a:gd name="connsiteX119" fmla="*/ 5900155 w 9626278"/>
              <a:gd name="connsiteY119" fmla="*/ 264412 h 706059"/>
              <a:gd name="connsiteX120" fmla="*/ 5953687 w 9626278"/>
              <a:gd name="connsiteY120" fmla="*/ 261920 h 706059"/>
              <a:gd name="connsiteX121" fmla="*/ 5990461 w 9626278"/>
              <a:gd name="connsiteY121" fmla="*/ 254887 h 706059"/>
              <a:gd name="connsiteX122" fmla="*/ 6026311 w 9626278"/>
              <a:gd name="connsiteY122" fmla="*/ 247171 h 706059"/>
              <a:gd name="connsiteX123" fmla="*/ 6073493 w 9626278"/>
              <a:gd name="connsiteY123" fmla="*/ 249662 h 706059"/>
              <a:gd name="connsiteX124" fmla="*/ 6113643 w 9626278"/>
              <a:gd name="connsiteY124" fmla="*/ 248979 h 706059"/>
              <a:gd name="connsiteX125" fmla="*/ 6177023 w 9626278"/>
              <a:gd name="connsiteY125" fmla="*/ 254646 h 706059"/>
              <a:gd name="connsiteX126" fmla="*/ 6211747 w 9626278"/>
              <a:gd name="connsiteY126" fmla="*/ 250788 h 706059"/>
              <a:gd name="connsiteX127" fmla="*/ 6234896 w 9626278"/>
              <a:gd name="connsiteY127" fmla="*/ 243071 h 706059"/>
              <a:gd name="connsiteX128" fmla="*/ 6265762 w 9626278"/>
              <a:gd name="connsiteY128" fmla="*/ 235355 h 706059"/>
              <a:gd name="connsiteX129" fmla="*/ 6288911 w 9626278"/>
              <a:gd name="connsiteY129" fmla="*/ 239213 h 706059"/>
              <a:gd name="connsiteX130" fmla="*/ 6300486 w 9626278"/>
              <a:gd name="connsiteY130" fmla="*/ 243071 h 706059"/>
              <a:gd name="connsiteX131" fmla="*/ 6323635 w 9626278"/>
              <a:gd name="connsiteY131" fmla="*/ 246930 h 706059"/>
              <a:gd name="connsiteX132" fmla="*/ 6410405 w 9626278"/>
              <a:gd name="connsiteY132" fmla="*/ 234230 h 706059"/>
              <a:gd name="connsiteX133" fmla="*/ 6473423 w 9626278"/>
              <a:gd name="connsiteY133" fmla="*/ 233546 h 706059"/>
              <a:gd name="connsiteX134" fmla="*/ 6538490 w 9626278"/>
              <a:gd name="connsiteY134" fmla="*/ 229688 h 706059"/>
              <a:gd name="connsiteX135" fmla="*/ 6583945 w 9626278"/>
              <a:gd name="connsiteY135" fmla="*/ 232863 h 706059"/>
              <a:gd name="connsiteX136" fmla="*/ 6640211 w 9626278"/>
              <a:gd name="connsiteY136" fmla="*/ 230371 h 706059"/>
              <a:gd name="connsiteX137" fmla="*/ 6695351 w 9626278"/>
              <a:gd name="connsiteY137" fmla="*/ 232863 h 706059"/>
              <a:gd name="connsiteX138" fmla="*/ 6736466 w 9626278"/>
              <a:gd name="connsiteY138" fmla="*/ 235355 h 706059"/>
              <a:gd name="connsiteX139" fmla="*/ 6748040 w 9626278"/>
              <a:gd name="connsiteY139" fmla="*/ 231497 h 706059"/>
              <a:gd name="connsiteX140" fmla="*/ 6776173 w 9626278"/>
              <a:gd name="connsiteY140" fmla="*/ 214255 h 706059"/>
              <a:gd name="connsiteX141" fmla="*/ 6825205 w 9626278"/>
              <a:gd name="connsiteY141" fmla="*/ 219922 h 706059"/>
              <a:gd name="connsiteX142" fmla="*/ 6859929 w 9626278"/>
              <a:gd name="connsiteY142" fmla="*/ 212206 h 706059"/>
              <a:gd name="connsiteX143" fmla="*/ 6937053 w 9626278"/>
              <a:gd name="connsiteY143" fmla="*/ 207664 h 706059"/>
              <a:gd name="connsiteX144" fmla="*/ 7002683 w 9626278"/>
              <a:gd name="connsiteY144" fmla="*/ 204489 h 706059"/>
              <a:gd name="connsiteX145" fmla="*/ 7014258 w 9626278"/>
              <a:gd name="connsiteY145" fmla="*/ 196773 h 706059"/>
              <a:gd name="connsiteX146" fmla="*/ 7041266 w 9626278"/>
              <a:gd name="connsiteY146" fmla="*/ 185198 h 706059"/>
              <a:gd name="connsiteX147" fmla="*/ 7126147 w 9626278"/>
              <a:gd name="connsiteY147" fmla="*/ 181340 h 706059"/>
              <a:gd name="connsiteX148" fmla="*/ 7168587 w 9626278"/>
              <a:gd name="connsiteY148" fmla="*/ 169765 h 706059"/>
              <a:gd name="connsiteX149" fmla="*/ 7184020 w 9626278"/>
              <a:gd name="connsiteY149" fmla="*/ 165907 h 706059"/>
              <a:gd name="connsiteX150" fmla="*/ 7218744 w 9626278"/>
              <a:gd name="connsiteY150" fmla="*/ 162049 h 706059"/>
              <a:gd name="connsiteX151" fmla="*/ 7230319 w 9626278"/>
              <a:gd name="connsiteY151" fmla="*/ 158190 h 706059"/>
              <a:gd name="connsiteX152" fmla="*/ 7241893 w 9626278"/>
              <a:gd name="connsiteY152" fmla="*/ 150474 h 706059"/>
              <a:gd name="connsiteX153" fmla="*/ 7322916 w 9626278"/>
              <a:gd name="connsiteY153" fmla="*/ 142757 h 706059"/>
              <a:gd name="connsiteX154" fmla="*/ 7403939 w 9626278"/>
              <a:gd name="connsiteY154" fmla="*/ 146616 h 706059"/>
              <a:gd name="connsiteX155" fmla="*/ 7596850 w 9626278"/>
              <a:gd name="connsiteY155" fmla="*/ 154332 h 706059"/>
              <a:gd name="connsiteX156" fmla="*/ 7643149 w 9626278"/>
              <a:gd name="connsiteY156" fmla="*/ 150474 h 706059"/>
              <a:gd name="connsiteX157" fmla="*/ 7658582 w 9626278"/>
              <a:gd name="connsiteY157" fmla="*/ 146616 h 706059"/>
              <a:gd name="connsiteX158" fmla="*/ 7666299 w 9626278"/>
              <a:gd name="connsiteY158" fmla="*/ 138899 h 706059"/>
              <a:gd name="connsiteX159" fmla="*/ 7674015 w 9626278"/>
              <a:gd name="connsiteY159" fmla="*/ 111892 h 706059"/>
              <a:gd name="connsiteX160" fmla="*/ 7689448 w 9626278"/>
              <a:gd name="connsiteY160" fmla="*/ 92600 h 706059"/>
              <a:gd name="connsiteX161" fmla="*/ 7697164 w 9626278"/>
              <a:gd name="connsiteY161" fmla="*/ 119608 h 706059"/>
              <a:gd name="connsiteX162" fmla="*/ 7693306 w 9626278"/>
              <a:gd name="connsiteY162" fmla="*/ 135041 h 706059"/>
              <a:gd name="connsiteX163" fmla="*/ 7697164 w 9626278"/>
              <a:gd name="connsiteY163" fmla="*/ 146616 h 706059"/>
              <a:gd name="connsiteX164" fmla="*/ 7708739 w 9626278"/>
              <a:gd name="connsiteY164" fmla="*/ 154332 h 706059"/>
              <a:gd name="connsiteX165" fmla="*/ 7735747 w 9626278"/>
              <a:gd name="connsiteY165" fmla="*/ 146616 h 706059"/>
              <a:gd name="connsiteX166" fmla="*/ 7743463 w 9626278"/>
              <a:gd name="connsiteY166" fmla="*/ 138899 h 706059"/>
              <a:gd name="connsiteX167" fmla="*/ 7735747 w 9626278"/>
              <a:gd name="connsiteY167" fmla="*/ 127324 h 706059"/>
              <a:gd name="connsiteX168" fmla="*/ 7812911 w 9626278"/>
              <a:gd name="connsiteY168" fmla="*/ 131183 h 706059"/>
              <a:gd name="connsiteX169" fmla="*/ 7882359 w 9626278"/>
              <a:gd name="connsiteY169" fmla="*/ 127324 h 706059"/>
              <a:gd name="connsiteX170" fmla="*/ 7890076 w 9626278"/>
              <a:gd name="connsiteY170" fmla="*/ 119608 h 706059"/>
              <a:gd name="connsiteX171" fmla="*/ 7959524 w 9626278"/>
              <a:gd name="connsiteY171" fmla="*/ 123466 h 706059"/>
              <a:gd name="connsiteX172" fmla="*/ 7963382 w 9626278"/>
              <a:gd name="connsiteY172" fmla="*/ 108033 h 706059"/>
              <a:gd name="connsiteX173" fmla="*/ 8013539 w 9626278"/>
              <a:gd name="connsiteY173" fmla="*/ 111892 h 706059"/>
              <a:gd name="connsiteX174" fmla="*/ 8028972 w 9626278"/>
              <a:gd name="connsiteY174" fmla="*/ 108033 h 706059"/>
              <a:gd name="connsiteX175" fmla="*/ 8063696 w 9626278"/>
              <a:gd name="connsiteY175" fmla="*/ 100317 h 706059"/>
              <a:gd name="connsiteX176" fmla="*/ 8079129 w 9626278"/>
              <a:gd name="connsiteY176" fmla="*/ 104175 h 706059"/>
              <a:gd name="connsiteX177" fmla="*/ 8090704 w 9626278"/>
              <a:gd name="connsiteY177" fmla="*/ 108033 h 706059"/>
              <a:gd name="connsiteX178" fmla="*/ 8144719 w 9626278"/>
              <a:gd name="connsiteY178" fmla="*/ 104175 h 706059"/>
              <a:gd name="connsiteX179" fmla="*/ 8221883 w 9626278"/>
              <a:gd name="connsiteY179" fmla="*/ 96459 h 706059"/>
              <a:gd name="connsiteX180" fmla="*/ 8248891 w 9626278"/>
              <a:gd name="connsiteY180" fmla="*/ 92600 h 706059"/>
              <a:gd name="connsiteX181" fmla="*/ 8310623 w 9626278"/>
              <a:gd name="connsiteY181" fmla="*/ 96459 h 706059"/>
              <a:gd name="connsiteX182" fmla="*/ 8322197 w 9626278"/>
              <a:gd name="connsiteY182" fmla="*/ 100317 h 706059"/>
              <a:gd name="connsiteX183" fmla="*/ 8345347 w 9626278"/>
              <a:gd name="connsiteY183" fmla="*/ 92600 h 706059"/>
              <a:gd name="connsiteX184" fmla="*/ 8360780 w 9626278"/>
              <a:gd name="connsiteY184" fmla="*/ 88742 h 706059"/>
              <a:gd name="connsiteX185" fmla="*/ 8457235 w 9626278"/>
              <a:gd name="connsiteY185" fmla="*/ 81026 h 706059"/>
              <a:gd name="connsiteX186" fmla="*/ 8484243 w 9626278"/>
              <a:gd name="connsiteY186" fmla="*/ 81026 h 706059"/>
              <a:gd name="connsiteX187" fmla="*/ 8561407 w 9626278"/>
              <a:gd name="connsiteY187" fmla="*/ 77168 h 706059"/>
              <a:gd name="connsiteX188" fmla="*/ 8626997 w 9626278"/>
              <a:gd name="connsiteY188" fmla="*/ 65593 h 706059"/>
              <a:gd name="connsiteX189" fmla="*/ 8673296 w 9626278"/>
              <a:gd name="connsiteY189" fmla="*/ 57876 h 706059"/>
              <a:gd name="connsiteX190" fmla="*/ 8831483 w 9626278"/>
              <a:gd name="connsiteY190" fmla="*/ 54018 h 706059"/>
              <a:gd name="connsiteX191" fmla="*/ 8954947 w 9626278"/>
              <a:gd name="connsiteY191" fmla="*/ 57876 h 706059"/>
              <a:gd name="connsiteX192" fmla="*/ 9070693 w 9626278"/>
              <a:gd name="connsiteY192" fmla="*/ 50160 h 706059"/>
              <a:gd name="connsiteX193" fmla="*/ 9205731 w 9626278"/>
              <a:gd name="connsiteY193" fmla="*/ 54018 h 706059"/>
              <a:gd name="connsiteX194" fmla="*/ 9232739 w 9626278"/>
              <a:gd name="connsiteY194" fmla="*/ 57876 h 706059"/>
              <a:gd name="connsiteX195" fmla="*/ 9298329 w 9626278"/>
              <a:gd name="connsiteY195" fmla="*/ 50160 h 706059"/>
              <a:gd name="connsiteX196" fmla="*/ 9333053 w 9626278"/>
              <a:gd name="connsiteY196" fmla="*/ 30869 h 706059"/>
              <a:gd name="connsiteX197" fmla="*/ 9344628 w 9626278"/>
              <a:gd name="connsiteY197" fmla="*/ 23152 h 706059"/>
              <a:gd name="connsiteX198" fmla="*/ 9433367 w 9626278"/>
              <a:gd name="connsiteY198" fmla="*/ 23152 h 706059"/>
              <a:gd name="connsiteX199" fmla="*/ 9460375 w 9626278"/>
              <a:gd name="connsiteY199" fmla="*/ 23152 h 706059"/>
              <a:gd name="connsiteX200" fmla="*/ 9479666 w 9626278"/>
              <a:gd name="connsiteY200" fmla="*/ 7719 h 706059"/>
              <a:gd name="connsiteX201" fmla="*/ 9518248 w 9626278"/>
              <a:gd name="connsiteY201" fmla="*/ 3861 h 706059"/>
              <a:gd name="connsiteX202" fmla="*/ 9626278 w 9626278"/>
              <a:gd name="connsiteY202"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15748 w 9626278"/>
              <a:gd name="connsiteY43" fmla="*/ 457324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20311 w 9626278"/>
              <a:gd name="connsiteY58" fmla="*/ 418741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68584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5015455 w 9626278"/>
              <a:gd name="connsiteY98" fmla="*/ 328193 h 706059"/>
              <a:gd name="connsiteX99" fmla="*/ 5050420 w 9626278"/>
              <a:gd name="connsiteY99" fmla="*/ 322969 h 706059"/>
              <a:gd name="connsiteX100" fmla="*/ 5112634 w 9626278"/>
              <a:gd name="connsiteY100" fmla="*/ 326827 h 706059"/>
              <a:gd name="connsiteX101" fmla="*/ 5170025 w 9626278"/>
              <a:gd name="connsiteY101" fmla="*/ 324094 h 706059"/>
              <a:gd name="connsiteX102" fmla="*/ 5255107 w 9626278"/>
              <a:gd name="connsiteY102" fmla="*/ 307536 h 706059"/>
              <a:gd name="connsiteX103" fmla="*/ 5285772 w 9626278"/>
              <a:gd name="connsiteY103" fmla="*/ 312519 h 706059"/>
              <a:gd name="connsiteX104" fmla="*/ 5316638 w 9626278"/>
              <a:gd name="connsiteY104" fmla="*/ 310028 h 706059"/>
              <a:gd name="connsiteX105" fmla="*/ 5347504 w 9626278"/>
              <a:gd name="connsiteY105" fmla="*/ 308661 h 706059"/>
              <a:gd name="connsiteX106" fmla="*/ 5381303 w 9626278"/>
              <a:gd name="connsiteY106" fmla="*/ 297770 h 706059"/>
              <a:gd name="connsiteX107" fmla="*/ 5424668 w 9626278"/>
              <a:gd name="connsiteY107" fmla="*/ 297087 h 706059"/>
              <a:gd name="connsiteX108" fmla="*/ 5461884 w 9626278"/>
              <a:gd name="connsiteY108" fmla="*/ 290415 h 706059"/>
              <a:gd name="connsiteX109" fmla="*/ 5513407 w 9626278"/>
              <a:gd name="connsiteY109" fmla="*/ 289370 h 706059"/>
              <a:gd name="connsiteX110" fmla="*/ 5540415 w 9626278"/>
              <a:gd name="connsiteY110" fmla="*/ 293228 h 706059"/>
              <a:gd name="connsiteX111" fmla="*/ 5578997 w 9626278"/>
              <a:gd name="connsiteY111" fmla="*/ 289370 h 706059"/>
              <a:gd name="connsiteX112" fmla="*/ 5606005 w 9626278"/>
              <a:gd name="connsiteY112" fmla="*/ 285512 h 706059"/>
              <a:gd name="connsiteX113" fmla="*/ 5640729 w 9626278"/>
              <a:gd name="connsiteY113" fmla="*/ 281654 h 706059"/>
              <a:gd name="connsiteX114" fmla="*/ 5690002 w 9626278"/>
              <a:gd name="connsiteY114" fmla="*/ 275987 h 706059"/>
              <a:gd name="connsiteX115" fmla="*/ 5733326 w 9626278"/>
              <a:gd name="connsiteY115" fmla="*/ 266221 h 706059"/>
              <a:gd name="connsiteX116" fmla="*/ 5748759 w 9626278"/>
              <a:gd name="connsiteY116" fmla="*/ 262362 h 706059"/>
              <a:gd name="connsiteX117" fmla="*/ 5795058 w 9626278"/>
              <a:gd name="connsiteY117" fmla="*/ 266221 h 706059"/>
              <a:gd name="connsiteX118" fmla="*/ 5841357 w 9626278"/>
              <a:gd name="connsiteY118" fmla="*/ 266221 h 706059"/>
              <a:gd name="connsiteX119" fmla="*/ 5900155 w 9626278"/>
              <a:gd name="connsiteY119" fmla="*/ 264412 h 706059"/>
              <a:gd name="connsiteX120" fmla="*/ 5953687 w 9626278"/>
              <a:gd name="connsiteY120" fmla="*/ 261920 h 706059"/>
              <a:gd name="connsiteX121" fmla="*/ 5990461 w 9626278"/>
              <a:gd name="connsiteY121" fmla="*/ 254887 h 706059"/>
              <a:gd name="connsiteX122" fmla="*/ 6026311 w 9626278"/>
              <a:gd name="connsiteY122" fmla="*/ 247171 h 706059"/>
              <a:gd name="connsiteX123" fmla="*/ 6073493 w 9626278"/>
              <a:gd name="connsiteY123" fmla="*/ 249662 h 706059"/>
              <a:gd name="connsiteX124" fmla="*/ 6113643 w 9626278"/>
              <a:gd name="connsiteY124" fmla="*/ 248979 h 706059"/>
              <a:gd name="connsiteX125" fmla="*/ 6177023 w 9626278"/>
              <a:gd name="connsiteY125" fmla="*/ 254646 h 706059"/>
              <a:gd name="connsiteX126" fmla="*/ 6211747 w 9626278"/>
              <a:gd name="connsiteY126" fmla="*/ 250788 h 706059"/>
              <a:gd name="connsiteX127" fmla="*/ 6234896 w 9626278"/>
              <a:gd name="connsiteY127" fmla="*/ 243071 h 706059"/>
              <a:gd name="connsiteX128" fmla="*/ 6265762 w 9626278"/>
              <a:gd name="connsiteY128" fmla="*/ 235355 h 706059"/>
              <a:gd name="connsiteX129" fmla="*/ 6288911 w 9626278"/>
              <a:gd name="connsiteY129" fmla="*/ 239213 h 706059"/>
              <a:gd name="connsiteX130" fmla="*/ 6300486 w 9626278"/>
              <a:gd name="connsiteY130" fmla="*/ 243071 h 706059"/>
              <a:gd name="connsiteX131" fmla="*/ 6323635 w 9626278"/>
              <a:gd name="connsiteY131" fmla="*/ 246930 h 706059"/>
              <a:gd name="connsiteX132" fmla="*/ 6410405 w 9626278"/>
              <a:gd name="connsiteY132" fmla="*/ 234230 h 706059"/>
              <a:gd name="connsiteX133" fmla="*/ 6473423 w 9626278"/>
              <a:gd name="connsiteY133" fmla="*/ 233546 h 706059"/>
              <a:gd name="connsiteX134" fmla="*/ 6538490 w 9626278"/>
              <a:gd name="connsiteY134" fmla="*/ 229688 h 706059"/>
              <a:gd name="connsiteX135" fmla="*/ 6583945 w 9626278"/>
              <a:gd name="connsiteY135" fmla="*/ 232863 h 706059"/>
              <a:gd name="connsiteX136" fmla="*/ 6640211 w 9626278"/>
              <a:gd name="connsiteY136" fmla="*/ 230371 h 706059"/>
              <a:gd name="connsiteX137" fmla="*/ 6695351 w 9626278"/>
              <a:gd name="connsiteY137" fmla="*/ 232863 h 706059"/>
              <a:gd name="connsiteX138" fmla="*/ 6736466 w 9626278"/>
              <a:gd name="connsiteY138" fmla="*/ 235355 h 706059"/>
              <a:gd name="connsiteX139" fmla="*/ 6748040 w 9626278"/>
              <a:gd name="connsiteY139" fmla="*/ 231497 h 706059"/>
              <a:gd name="connsiteX140" fmla="*/ 6776173 w 9626278"/>
              <a:gd name="connsiteY140" fmla="*/ 214255 h 706059"/>
              <a:gd name="connsiteX141" fmla="*/ 6825205 w 9626278"/>
              <a:gd name="connsiteY141" fmla="*/ 219922 h 706059"/>
              <a:gd name="connsiteX142" fmla="*/ 6891679 w 9626278"/>
              <a:gd name="connsiteY142" fmla="*/ 212206 h 706059"/>
              <a:gd name="connsiteX143" fmla="*/ 6937053 w 9626278"/>
              <a:gd name="connsiteY143" fmla="*/ 207664 h 706059"/>
              <a:gd name="connsiteX144" fmla="*/ 7002683 w 9626278"/>
              <a:gd name="connsiteY144" fmla="*/ 204489 h 706059"/>
              <a:gd name="connsiteX145" fmla="*/ 7014258 w 9626278"/>
              <a:gd name="connsiteY145" fmla="*/ 196773 h 706059"/>
              <a:gd name="connsiteX146" fmla="*/ 7041266 w 9626278"/>
              <a:gd name="connsiteY146" fmla="*/ 185198 h 706059"/>
              <a:gd name="connsiteX147" fmla="*/ 7126147 w 9626278"/>
              <a:gd name="connsiteY147" fmla="*/ 181340 h 706059"/>
              <a:gd name="connsiteX148" fmla="*/ 7168587 w 9626278"/>
              <a:gd name="connsiteY148" fmla="*/ 169765 h 706059"/>
              <a:gd name="connsiteX149" fmla="*/ 7184020 w 9626278"/>
              <a:gd name="connsiteY149" fmla="*/ 165907 h 706059"/>
              <a:gd name="connsiteX150" fmla="*/ 7218744 w 9626278"/>
              <a:gd name="connsiteY150" fmla="*/ 162049 h 706059"/>
              <a:gd name="connsiteX151" fmla="*/ 7230319 w 9626278"/>
              <a:gd name="connsiteY151" fmla="*/ 158190 h 706059"/>
              <a:gd name="connsiteX152" fmla="*/ 7241893 w 9626278"/>
              <a:gd name="connsiteY152" fmla="*/ 150474 h 706059"/>
              <a:gd name="connsiteX153" fmla="*/ 7322916 w 9626278"/>
              <a:gd name="connsiteY153" fmla="*/ 142757 h 706059"/>
              <a:gd name="connsiteX154" fmla="*/ 7403939 w 9626278"/>
              <a:gd name="connsiteY154" fmla="*/ 146616 h 706059"/>
              <a:gd name="connsiteX155" fmla="*/ 7596850 w 9626278"/>
              <a:gd name="connsiteY155" fmla="*/ 154332 h 706059"/>
              <a:gd name="connsiteX156" fmla="*/ 7643149 w 9626278"/>
              <a:gd name="connsiteY156" fmla="*/ 150474 h 706059"/>
              <a:gd name="connsiteX157" fmla="*/ 7658582 w 9626278"/>
              <a:gd name="connsiteY157" fmla="*/ 146616 h 706059"/>
              <a:gd name="connsiteX158" fmla="*/ 7666299 w 9626278"/>
              <a:gd name="connsiteY158" fmla="*/ 138899 h 706059"/>
              <a:gd name="connsiteX159" fmla="*/ 7674015 w 9626278"/>
              <a:gd name="connsiteY159" fmla="*/ 111892 h 706059"/>
              <a:gd name="connsiteX160" fmla="*/ 7689448 w 9626278"/>
              <a:gd name="connsiteY160" fmla="*/ 92600 h 706059"/>
              <a:gd name="connsiteX161" fmla="*/ 7697164 w 9626278"/>
              <a:gd name="connsiteY161" fmla="*/ 119608 h 706059"/>
              <a:gd name="connsiteX162" fmla="*/ 7693306 w 9626278"/>
              <a:gd name="connsiteY162" fmla="*/ 135041 h 706059"/>
              <a:gd name="connsiteX163" fmla="*/ 7697164 w 9626278"/>
              <a:gd name="connsiteY163" fmla="*/ 146616 h 706059"/>
              <a:gd name="connsiteX164" fmla="*/ 7708739 w 9626278"/>
              <a:gd name="connsiteY164" fmla="*/ 154332 h 706059"/>
              <a:gd name="connsiteX165" fmla="*/ 7735747 w 9626278"/>
              <a:gd name="connsiteY165" fmla="*/ 146616 h 706059"/>
              <a:gd name="connsiteX166" fmla="*/ 7743463 w 9626278"/>
              <a:gd name="connsiteY166" fmla="*/ 138899 h 706059"/>
              <a:gd name="connsiteX167" fmla="*/ 7735747 w 9626278"/>
              <a:gd name="connsiteY167" fmla="*/ 127324 h 706059"/>
              <a:gd name="connsiteX168" fmla="*/ 7812911 w 9626278"/>
              <a:gd name="connsiteY168" fmla="*/ 131183 h 706059"/>
              <a:gd name="connsiteX169" fmla="*/ 7882359 w 9626278"/>
              <a:gd name="connsiteY169" fmla="*/ 127324 h 706059"/>
              <a:gd name="connsiteX170" fmla="*/ 7890076 w 9626278"/>
              <a:gd name="connsiteY170" fmla="*/ 119608 h 706059"/>
              <a:gd name="connsiteX171" fmla="*/ 7959524 w 9626278"/>
              <a:gd name="connsiteY171" fmla="*/ 123466 h 706059"/>
              <a:gd name="connsiteX172" fmla="*/ 7963382 w 9626278"/>
              <a:gd name="connsiteY172" fmla="*/ 108033 h 706059"/>
              <a:gd name="connsiteX173" fmla="*/ 8013539 w 9626278"/>
              <a:gd name="connsiteY173" fmla="*/ 111892 h 706059"/>
              <a:gd name="connsiteX174" fmla="*/ 8028972 w 9626278"/>
              <a:gd name="connsiteY174" fmla="*/ 108033 h 706059"/>
              <a:gd name="connsiteX175" fmla="*/ 8063696 w 9626278"/>
              <a:gd name="connsiteY175" fmla="*/ 100317 h 706059"/>
              <a:gd name="connsiteX176" fmla="*/ 8079129 w 9626278"/>
              <a:gd name="connsiteY176" fmla="*/ 104175 h 706059"/>
              <a:gd name="connsiteX177" fmla="*/ 8090704 w 9626278"/>
              <a:gd name="connsiteY177" fmla="*/ 108033 h 706059"/>
              <a:gd name="connsiteX178" fmla="*/ 8144719 w 9626278"/>
              <a:gd name="connsiteY178" fmla="*/ 104175 h 706059"/>
              <a:gd name="connsiteX179" fmla="*/ 8221883 w 9626278"/>
              <a:gd name="connsiteY179" fmla="*/ 96459 h 706059"/>
              <a:gd name="connsiteX180" fmla="*/ 8248891 w 9626278"/>
              <a:gd name="connsiteY180" fmla="*/ 92600 h 706059"/>
              <a:gd name="connsiteX181" fmla="*/ 8310623 w 9626278"/>
              <a:gd name="connsiteY181" fmla="*/ 96459 h 706059"/>
              <a:gd name="connsiteX182" fmla="*/ 8322197 w 9626278"/>
              <a:gd name="connsiteY182" fmla="*/ 100317 h 706059"/>
              <a:gd name="connsiteX183" fmla="*/ 8345347 w 9626278"/>
              <a:gd name="connsiteY183" fmla="*/ 92600 h 706059"/>
              <a:gd name="connsiteX184" fmla="*/ 8360780 w 9626278"/>
              <a:gd name="connsiteY184" fmla="*/ 88742 h 706059"/>
              <a:gd name="connsiteX185" fmla="*/ 8457235 w 9626278"/>
              <a:gd name="connsiteY185" fmla="*/ 81026 h 706059"/>
              <a:gd name="connsiteX186" fmla="*/ 8484243 w 9626278"/>
              <a:gd name="connsiteY186" fmla="*/ 81026 h 706059"/>
              <a:gd name="connsiteX187" fmla="*/ 8561407 w 9626278"/>
              <a:gd name="connsiteY187" fmla="*/ 77168 h 706059"/>
              <a:gd name="connsiteX188" fmla="*/ 8626997 w 9626278"/>
              <a:gd name="connsiteY188" fmla="*/ 65593 h 706059"/>
              <a:gd name="connsiteX189" fmla="*/ 8673296 w 9626278"/>
              <a:gd name="connsiteY189" fmla="*/ 57876 h 706059"/>
              <a:gd name="connsiteX190" fmla="*/ 8831483 w 9626278"/>
              <a:gd name="connsiteY190" fmla="*/ 54018 h 706059"/>
              <a:gd name="connsiteX191" fmla="*/ 8954947 w 9626278"/>
              <a:gd name="connsiteY191" fmla="*/ 57876 h 706059"/>
              <a:gd name="connsiteX192" fmla="*/ 9070693 w 9626278"/>
              <a:gd name="connsiteY192" fmla="*/ 50160 h 706059"/>
              <a:gd name="connsiteX193" fmla="*/ 9205731 w 9626278"/>
              <a:gd name="connsiteY193" fmla="*/ 54018 h 706059"/>
              <a:gd name="connsiteX194" fmla="*/ 9232739 w 9626278"/>
              <a:gd name="connsiteY194" fmla="*/ 57876 h 706059"/>
              <a:gd name="connsiteX195" fmla="*/ 9298329 w 9626278"/>
              <a:gd name="connsiteY195" fmla="*/ 50160 h 706059"/>
              <a:gd name="connsiteX196" fmla="*/ 9333053 w 9626278"/>
              <a:gd name="connsiteY196" fmla="*/ 30869 h 706059"/>
              <a:gd name="connsiteX197" fmla="*/ 9344628 w 9626278"/>
              <a:gd name="connsiteY197" fmla="*/ 23152 h 706059"/>
              <a:gd name="connsiteX198" fmla="*/ 9433367 w 9626278"/>
              <a:gd name="connsiteY198" fmla="*/ 23152 h 706059"/>
              <a:gd name="connsiteX199" fmla="*/ 9460375 w 9626278"/>
              <a:gd name="connsiteY199" fmla="*/ 23152 h 706059"/>
              <a:gd name="connsiteX200" fmla="*/ 9479666 w 9626278"/>
              <a:gd name="connsiteY200" fmla="*/ 7719 h 706059"/>
              <a:gd name="connsiteX201" fmla="*/ 9518248 w 9626278"/>
              <a:gd name="connsiteY201" fmla="*/ 3861 h 706059"/>
              <a:gd name="connsiteX202" fmla="*/ 9626278 w 9626278"/>
              <a:gd name="connsiteY202"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15748 w 9626278"/>
              <a:gd name="connsiteY43" fmla="*/ 457324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20311 w 9626278"/>
              <a:gd name="connsiteY58" fmla="*/ 418741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68584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5015455 w 9626278"/>
              <a:gd name="connsiteY98" fmla="*/ 328193 h 706059"/>
              <a:gd name="connsiteX99" fmla="*/ 5050420 w 9626278"/>
              <a:gd name="connsiteY99" fmla="*/ 322969 h 706059"/>
              <a:gd name="connsiteX100" fmla="*/ 5112634 w 9626278"/>
              <a:gd name="connsiteY100" fmla="*/ 326827 h 706059"/>
              <a:gd name="connsiteX101" fmla="*/ 5170025 w 9626278"/>
              <a:gd name="connsiteY101" fmla="*/ 324094 h 706059"/>
              <a:gd name="connsiteX102" fmla="*/ 5255107 w 9626278"/>
              <a:gd name="connsiteY102" fmla="*/ 307536 h 706059"/>
              <a:gd name="connsiteX103" fmla="*/ 5285772 w 9626278"/>
              <a:gd name="connsiteY103" fmla="*/ 312519 h 706059"/>
              <a:gd name="connsiteX104" fmla="*/ 5316638 w 9626278"/>
              <a:gd name="connsiteY104" fmla="*/ 310028 h 706059"/>
              <a:gd name="connsiteX105" fmla="*/ 5347504 w 9626278"/>
              <a:gd name="connsiteY105" fmla="*/ 308661 h 706059"/>
              <a:gd name="connsiteX106" fmla="*/ 5381303 w 9626278"/>
              <a:gd name="connsiteY106" fmla="*/ 297770 h 706059"/>
              <a:gd name="connsiteX107" fmla="*/ 5424668 w 9626278"/>
              <a:gd name="connsiteY107" fmla="*/ 297087 h 706059"/>
              <a:gd name="connsiteX108" fmla="*/ 5461884 w 9626278"/>
              <a:gd name="connsiteY108" fmla="*/ 290415 h 706059"/>
              <a:gd name="connsiteX109" fmla="*/ 5513407 w 9626278"/>
              <a:gd name="connsiteY109" fmla="*/ 289370 h 706059"/>
              <a:gd name="connsiteX110" fmla="*/ 5540415 w 9626278"/>
              <a:gd name="connsiteY110" fmla="*/ 293228 h 706059"/>
              <a:gd name="connsiteX111" fmla="*/ 5578997 w 9626278"/>
              <a:gd name="connsiteY111" fmla="*/ 289370 h 706059"/>
              <a:gd name="connsiteX112" fmla="*/ 5606005 w 9626278"/>
              <a:gd name="connsiteY112" fmla="*/ 285512 h 706059"/>
              <a:gd name="connsiteX113" fmla="*/ 5640729 w 9626278"/>
              <a:gd name="connsiteY113" fmla="*/ 281654 h 706059"/>
              <a:gd name="connsiteX114" fmla="*/ 5690002 w 9626278"/>
              <a:gd name="connsiteY114" fmla="*/ 275987 h 706059"/>
              <a:gd name="connsiteX115" fmla="*/ 5733326 w 9626278"/>
              <a:gd name="connsiteY115" fmla="*/ 266221 h 706059"/>
              <a:gd name="connsiteX116" fmla="*/ 5748759 w 9626278"/>
              <a:gd name="connsiteY116" fmla="*/ 262362 h 706059"/>
              <a:gd name="connsiteX117" fmla="*/ 5795058 w 9626278"/>
              <a:gd name="connsiteY117" fmla="*/ 266221 h 706059"/>
              <a:gd name="connsiteX118" fmla="*/ 5841357 w 9626278"/>
              <a:gd name="connsiteY118" fmla="*/ 266221 h 706059"/>
              <a:gd name="connsiteX119" fmla="*/ 5900155 w 9626278"/>
              <a:gd name="connsiteY119" fmla="*/ 264412 h 706059"/>
              <a:gd name="connsiteX120" fmla="*/ 5953687 w 9626278"/>
              <a:gd name="connsiteY120" fmla="*/ 261920 h 706059"/>
              <a:gd name="connsiteX121" fmla="*/ 5990461 w 9626278"/>
              <a:gd name="connsiteY121" fmla="*/ 254887 h 706059"/>
              <a:gd name="connsiteX122" fmla="*/ 6026311 w 9626278"/>
              <a:gd name="connsiteY122" fmla="*/ 247171 h 706059"/>
              <a:gd name="connsiteX123" fmla="*/ 6073493 w 9626278"/>
              <a:gd name="connsiteY123" fmla="*/ 249662 h 706059"/>
              <a:gd name="connsiteX124" fmla="*/ 6113643 w 9626278"/>
              <a:gd name="connsiteY124" fmla="*/ 248979 h 706059"/>
              <a:gd name="connsiteX125" fmla="*/ 6177023 w 9626278"/>
              <a:gd name="connsiteY125" fmla="*/ 254646 h 706059"/>
              <a:gd name="connsiteX126" fmla="*/ 6211747 w 9626278"/>
              <a:gd name="connsiteY126" fmla="*/ 250788 h 706059"/>
              <a:gd name="connsiteX127" fmla="*/ 6234896 w 9626278"/>
              <a:gd name="connsiteY127" fmla="*/ 243071 h 706059"/>
              <a:gd name="connsiteX128" fmla="*/ 6265762 w 9626278"/>
              <a:gd name="connsiteY128" fmla="*/ 235355 h 706059"/>
              <a:gd name="connsiteX129" fmla="*/ 6288911 w 9626278"/>
              <a:gd name="connsiteY129" fmla="*/ 239213 h 706059"/>
              <a:gd name="connsiteX130" fmla="*/ 6300486 w 9626278"/>
              <a:gd name="connsiteY130" fmla="*/ 243071 h 706059"/>
              <a:gd name="connsiteX131" fmla="*/ 6323635 w 9626278"/>
              <a:gd name="connsiteY131" fmla="*/ 246930 h 706059"/>
              <a:gd name="connsiteX132" fmla="*/ 6410405 w 9626278"/>
              <a:gd name="connsiteY132" fmla="*/ 234230 h 706059"/>
              <a:gd name="connsiteX133" fmla="*/ 6473423 w 9626278"/>
              <a:gd name="connsiteY133" fmla="*/ 233546 h 706059"/>
              <a:gd name="connsiteX134" fmla="*/ 6538490 w 9626278"/>
              <a:gd name="connsiteY134" fmla="*/ 229688 h 706059"/>
              <a:gd name="connsiteX135" fmla="*/ 6583945 w 9626278"/>
              <a:gd name="connsiteY135" fmla="*/ 232863 h 706059"/>
              <a:gd name="connsiteX136" fmla="*/ 6640211 w 9626278"/>
              <a:gd name="connsiteY136" fmla="*/ 230371 h 706059"/>
              <a:gd name="connsiteX137" fmla="*/ 6695351 w 9626278"/>
              <a:gd name="connsiteY137" fmla="*/ 232863 h 706059"/>
              <a:gd name="connsiteX138" fmla="*/ 6736466 w 9626278"/>
              <a:gd name="connsiteY138" fmla="*/ 235355 h 706059"/>
              <a:gd name="connsiteX139" fmla="*/ 6748040 w 9626278"/>
              <a:gd name="connsiteY139" fmla="*/ 231497 h 706059"/>
              <a:gd name="connsiteX140" fmla="*/ 6776173 w 9626278"/>
              <a:gd name="connsiteY140" fmla="*/ 214255 h 706059"/>
              <a:gd name="connsiteX141" fmla="*/ 6825205 w 9626278"/>
              <a:gd name="connsiteY141" fmla="*/ 219922 h 706059"/>
              <a:gd name="connsiteX142" fmla="*/ 6891679 w 9626278"/>
              <a:gd name="connsiteY142" fmla="*/ 212206 h 706059"/>
              <a:gd name="connsiteX143" fmla="*/ 6937053 w 9626278"/>
              <a:gd name="connsiteY143" fmla="*/ 207664 h 706059"/>
              <a:gd name="connsiteX144" fmla="*/ 7002683 w 9626278"/>
              <a:gd name="connsiteY144" fmla="*/ 204489 h 706059"/>
              <a:gd name="connsiteX145" fmla="*/ 7014258 w 9626278"/>
              <a:gd name="connsiteY145" fmla="*/ 196773 h 706059"/>
              <a:gd name="connsiteX146" fmla="*/ 7098416 w 9626278"/>
              <a:gd name="connsiteY146" fmla="*/ 175673 h 706059"/>
              <a:gd name="connsiteX147" fmla="*/ 7126147 w 9626278"/>
              <a:gd name="connsiteY147" fmla="*/ 181340 h 706059"/>
              <a:gd name="connsiteX148" fmla="*/ 7168587 w 9626278"/>
              <a:gd name="connsiteY148" fmla="*/ 169765 h 706059"/>
              <a:gd name="connsiteX149" fmla="*/ 7184020 w 9626278"/>
              <a:gd name="connsiteY149" fmla="*/ 165907 h 706059"/>
              <a:gd name="connsiteX150" fmla="*/ 7218744 w 9626278"/>
              <a:gd name="connsiteY150" fmla="*/ 162049 h 706059"/>
              <a:gd name="connsiteX151" fmla="*/ 7230319 w 9626278"/>
              <a:gd name="connsiteY151" fmla="*/ 158190 h 706059"/>
              <a:gd name="connsiteX152" fmla="*/ 7241893 w 9626278"/>
              <a:gd name="connsiteY152" fmla="*/ 150474 h 706059"/>
              <a:gd name="connsiteX153" fmla="*/ 7322916 w 9626278"/>
              <a:gd name="connsiteY153" fmla="*/ 142757 h 706059"/>
              <a:gd name="connsiteX154" fmla="*/ 7403939 w 9626278"/>
              <a:gd name="connsiteY154" fmla="*/ 146616 h 706059"/>
              <a:gd name="connsiteX155" fmla="*/ 7596850 w 9626278"/>
              <a:gd name="connsiteY155" fmla="*/ 154332 h 706059"/>
              <a:gd name="connsiteX156" fmla="*/ 7643149 w 9626278"/>
              <a:gd name="connsiteY156" fmla="*/ 150474 h 706059"/>
              <a:gd name="connsiteX157" fmla="*/ 7658582 w 9626278"/>
              <a:gd name="connsiteY157" fmla="*/ 146616 h 706059"/>
              <a:gd name="connsiteX158" fmla="*/ 7666299 w 9626278"/>
              <a:gd name="connsiteY158" fmla="*/ 138899 h 706059"/>
              <a:gd name="connsiteX159" fmla="*/ 7674015 w 9626278"/>
              <a:gd name="connsiteY159" fmla="*/ 111892 h 706059"/>
              <a:gd name="connsiteX160" fmla="*/ 7689448 w 9626278"/>
              <a:gd name="connsiteY160" fmla="*/ 92600 h 706059"/>
              <a:gd name="connsiteX161" fmla="*/ 7697164 w 9626278"/>
              <a:gd name="connsiteY161" fmla="*/ 119608 h 706059"/>
              <a:gd name="connsiteX162" fmla="*/ 7693306 w 9626278"/>
              <a:gd name="connsiteY162" fmla="*/ 135041 h 706059"/>
              <a:gd name="connsiteX163" fmla="*/ 7697164 w 9626278"/>
              <a:gd name="connsiteY163" fmla="*/ 146616 h 706059"/>
              <a:gd name="connsiteX164" fmla="*/ 7708739 w 9626278"/>
              <a:gd name="connsiteY164" fmla="*/ 154332 h 706059"/>
              <a:gd name="connsiteX165" fmla="*/ 7735747 w 9626278"/>
              <a:gd name="connsiteY165" fmla="*/ 146616 h 706059"/>
              <a:gd name="connsiteX166" fmla="*/ 7743463 w 9626278"/>
              <a:gd name="connsiteY166" fmla="*/ 138899 h 706059"/>
              <a:gd name="connsiteX167" fmla="*/ 7735747 w 9626278"/>
              <a:gd name="connsiteY167" fmla="*/ 127324 h 706059"/>
              <a:gd name="connsiteX168" fmla="*/ 7812911 w 9626278"/>
              <a:gd name="connsiteY168" fmla="*/ 131183 h 706059"/>
              <a:gd name="connsiteX169" fmla="*/ 7882359 w 9626278"/>
              <a:gd name="connsiteY169" fmla="*/ 127324 h 706059"/>
              <a:gd name="connsiteX170" fmla="*/ 7890076 w 9626278"/>
              <a:gd name="connsiteY170" fmla="*/ 119608 h 706059"/>
              <a:gd name="connsiteX171" fmla="*/ 7959524 w 9626278"/>
              <a:gd name="connsiteY171" fmla="*/ 123466 h 706059"/>
              <a:gd name="connsiteX172" fmla="*/ 7963382 w 9626278"/>
              <a:gd name="connsiteY172" fmla="*/ 108033 h 706059"/>
              <a:gd name="connsiteX173" fmla="*/ 8013539 w 9626278"/>
              <a:gd name="connsiteY173" fmla="*/ 111892 h 706059"/>
              <a:gd name="connsiteX174" fmla="*/ 8028972 w 9626278"/>
              <a:gd name="connsiteY174" fmla="*/ 108033 h 706059"/>
              <a:gd name="connsiteX175" fmla="*/ 8063696 w 9626278"/>
              <a:gd name="connsiteY175" fmla="*/ 100317 h 706059"/>
              <a:gd name="connsiteX176" fmla="*/ 8079129 w 9626278"/>
              <a:gd name="connsiteY176" fmla="*/ 104175 h 706059"/>
              <a:gd name="connsiteX177" fmla="*/ 8090704 w 9626278"/>
              <a:gd name="connsiteY177" fmla="*/ 108033 h 706059"/>
              <a:gd name="connsiteX178" fmla="*/ 8144719 w 9626278"/>
              <a:gd name="connsiteY178" fmla="*/ 104175 h 706059"/>
              <a:gd name="connsiteX179" fmla="*/ 8221883 w 9626278"/>
              <a:gd name="connsiteY179" fmla="*/ 96459 h 706059"/>
              <a:gd name="connsiteX180" fmla="*/ 8248891 w 9626278"/>
              <a:gd name="connsiteY180" fmla="*/ 92600 h 706059"/>
              <a:gd name="connsiteX181" fmla="*/ 8310623 w 9626278"/>
              <a:gd name="connsiteY181" fmla="*/ 96459 h 706059"/>
              <a:gd name="connsiteX182" fmla="*/ 8322197 w 9626278"/>
              <a:gd name="connsiteY182" fmla="*/ 100317 h 706059"/>
              <a:gd name="connsiteX183" fmla="*/ 8345347 w 9626278"/>
              <a:gd name="connsiteY183" fmla="*/ 92600 h 706059"/>
              <a:gd name="connsiteX184" fmla="*/ 8360780 w 9626278"/>
              <a:gd name="connsiteY184" fmla="*/ 88742 h 706059"/>
              <a:gd name="connsiteX185" fmla="*/ 8457235 w 9626278"/>
              <a:gd name="connsiteY185" fmla="*/ 81026 h 706059"/>
              <a:gd name="connsiteX186" fmla="*/ 8484243 w 9626278"/>
              <a:gd name="connsiteY186" fmla="*/ 81026 h 706059"/>
              <a:gd name="connsiteX187" fmla="*/ 8561407 w 9626278"/>
              <a:gd name="connsiteY187" fmla="*/ 77168 h 706059"/>
              <a:gd name="connsiteX188" fmla="*/ 8626997 w 9626278"/>
              <a:gd name="connsiteY188" fmla="*/ 65593 h 706059"/>
              <a:gd name="connsiteX189" fmla="*/ 8673296 w 9626278"/>
              <a:gd name="connsiteY189" fmla="*/ 57876 h 706059"/>
              <a:gd name="connsiteX190" fmla="*/ 8831483 w 9626278"/>
              <a:gd name="connsiteY190" fmla="*/ 54018 h 706059"/>
              <a:gd name="connsiteX191" fmla="*/ 8954947 w 9626278"/>
              <a:gd name="connsiteY191" fmla="*/ 57876 h 706059"/>
              <a:gd name="connsiteX192" fmla="*/ 9070693 w 9626278"/>
              <a:gd name="connsiteY192" fmla="*/ 50160 h 706059"/>
              <a:gd name="connsiteX193" fmla="*/ 9205731 w 9626278"/>
              <a:gd name="connsiteY193" fmla="*/ 54018 h 706059"/>
              <a:gd name="connsiteX194" fmla="*/ 9232739 w 9626278"/>
              <a:gd name="connsiteY194" fmla="*/ 57876 h 706059"/>
              <a:gd name="connsiteX195" fmla="*/ 9298329 w 9626278"/>
              <a:gd name="connsiteY195" fmla="*/ 50160 h 706059"/>
              <a:gd name="connsiteX196" fmla="*/ 9333053 w 9626278"/>
              <a:gd name="connsiteY196" fmla="*/ 30869 h 706059"/>
              <a:gd name="connsiteX197" fmla="*/ 9344628 w 9626278"/>
              <a:gd name="connsiteY197" fmla="*/ 23152 h 706059"/>
              <a:gd name="connsiteX198" fmla="*/ 9433367 w 9626278"/>
              <a:gd name="connsiteY198" fmla="*/ 23152 h 706059"/>
              <a:gd name="connsiteX199" fmla="*/ 9460375 w 9626278"/>
              <a:gd name="connsiteY199" fmla="*/ 23152 h 706059"/>
              <a:gd name="connsiteX200" fmla="*/ 9479666 w 9626278"/>
              <a:gd name="connsiteY200" fmla="*/ 7719 h 706059"/>
              <a:gd name="connsiteX201" fmla="*/ 9518248 w 9626278"/>
              <a:gd name="connsiteY201" fmla="*/ 3861 h 706059"/>
              <a:gd name="connsiteX202" fmla="*/ 9626278 w 9626278"/>
              <a:gd name="connsiteY202"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15748 w 9626278"/>
              <a:gd name="connsiteY43" fmla="*/ 457324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20311 w 9626278"/>
              <a:gd name="connsiteY58" fmla="*/ 418741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68584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5015455 w 9626278"/>
              <a:gd name="connsiteY98" fmla="*/ 328193 h 706059"/>
              <a:gd name="connsiteX99" fmla="*/ 5050420 w 9626278"/>
              <a:gd name="connsiteY99" fmla="*/ 322969 h 706059"/>
              <a:gd name="connsiteX100" fmla="*/ 5112634 w 9626278"/>
              <a:gd name="connsiteY100" fmla="*/ 326827 h 706059"/>
              <a:gd name="connsiteX101" fmla="*/ 5170025 w 9626278"/>
              <a:gd name="connsiteY101" fmla="*/ 324094 h 706059"/>
              <a:gd name="connsiteX102" fmla="*/ 5255107 w 9626278"/>
              <a:gd name="connsiteY102" fmla="*/ 307536 h 706059"/>
              <a:gd name="connsiteX103" fmla="*/ 5285772 w 9626278"/>
              <a:gd name="connsiteY103" fmla="*/ 312519 h 706059"/>
              <a:gd name="connsiteX104" fmla="*/ 5316638 w 9626278"/>
              <a:gd name="connsiteY104" fmla="*/ 310028 h 706059"/>
              <a:gd name="connsiteX105" fmla="*/ 5347504 w 9626278"/>
              <a:gd name="connsiteY105" fmla="*/ 308661 h 706059"/>
              <a:gd name="connsiteX106" fmla="*/ 5381303 w 9626278"/>
              <a:gd name="connsiteY106" fmla="*/ 297770 h 706059"/>
              <a:gd name="connsiteX107" fmla="*/ 5424668 w 9626278"/>
              <a:gd name="connsiteY107" fmla="*/ 297087 h 706059"/>
              <a:gd name="connsiteX108" fmla="*/ 5461884 w 9626278"/>
              <a:gd name="connsiteY108" fmla="*/ 290415 h 706059"/>
              <a:gd name="connsiteX109" fmla="*/ 5513407 w 9626278"/>
              <a:gd name="connsiteY109" fmla="*/ 289370 h 706059"/>
              <a:gd name="connsiteX110" fmla="*/ 5540415 w 9626278"/>
              <a:gd name="connsiteY110" fmla="*/ 293228 h 706059"/>
              <a:gd name="connsiteX111" fmla="*/ 5578997 w 9626278"/>
              <a:gd name="connsiteY111" fmla="*/ 289370 h 706059"/>
              <a:gd name="connsiteX112" fmla="*/ 5606005 w 9626278"/>
              <a:gd name="connsiteY112" fmla="*/ 285512 h 706059"/>
              <a:gd name="connsiteX113" fmla="*/ 5640729 w 9626278"/>
              <a:gd name="connsiteY113" fmla="*/ 281654 h 706059"/>
              <a:gd name="connsiteX114" fmla="*/ 5690002 w 9626278"/>
              <a:gd name="connsiteY114" fmla="*/ 275987 h 706059"/>
              <a:gd name="connsiteX115" fmla="*/ 5733326 w 9626278"/>
              <a:gd name="connsiteY115" fmla="*/ 266221 h 706059"/>
              <a:gd name="connsiteX116" fmla="*/ 5748759 w 9626278"/>
              <a:gd name="connsiteY116" fmla="*/ 262362 h 706059"/>
              <a:gd name="connsiteX117" fmla="*/ 5795058 w 9626278"/>
              <a:gd name="connsiteY117" fmla="*/ 266221 h 706059"/>
              <a:gd name="connsiteX118" fmla="*/ 5841357 w 9626278"/>
              <a:gd name="connsiteY118" fmla="*/ 266221 h 706059"/>
              <a:gd name="connsiteX119" fmla="*/ 5900155 w 9626278"/>
              <a:gd name="connsiteY119" fmla="*/ 264412 h 706059"/>
              <a:gd name="connsiteX120" fmla="*/ 5953687 w 9626278"/>
              <a:gd name="connsiteY120" fmla="*/ 261920 h 706059"/>
              <a:gd name="connsiteX121" fmla="*/ 5990461 w 9626278"/>
              <a:gd name="connsiteY121" fmla="*/ 254887 h 706059"/>
              <a:gd name="connsiteX122" fmla="*/ 6026311 w 9626278"/>
              <a:gd name="connsiteY122" fmla="*/ 247171 h 706059"/>
              <a:gd name="connsiteX123" fmla="*/ 6073493 w 9626278"/>
              <a:gd name="connsiteY123" fmla="*/ 249662 h 706059"/>
              <a:gd name="connsiteX124" fmla="*/ 6113643 w 9626278"/>
              <a:gd name="connsiteY124" fmla="*/ 248979 h 706059"/>
              <a:gd name="connsiteX125" fmla="*/ 6177023 w 9626278"/>
              <a:gd name="connsiteY125" fmla="*/ 254646 h 706059"/>
              <a:gd name="connsiteX126" fmla="*/ 6211747 w 9626278"/>
              <a:gd name="connsiteY126" fmla="*/ 250788 h 706059"/>
              <a:gd name="connsiteX127" fmla="*/ 6234896 w 9626278"/>
              <a:gd name="connsiteY127" fmla="*/ 243071 h 706059"/>
              <a:gd name="connsiteX128" fmla="*/ 6265762 w 9626278"/>
              <a:gd name="connsiteY128" fmla="*/ 235355 h 706059"/>
              <a:gd name="connsiteX129" fmla="*/ 6288911 w 9626278"/>
              <a:gd name="connsiteY129" fmla="*/ 239213 h 706059"/>
              <a:gd name="connsiteX130" fmla="*/ 6300486 w 9626278"/>
              <a:gd name="connsiteY130" fmla="*/ 243071 h 706059"/>
              <a:gd name="connsiteX131" fmla="*/ 6323635 w 9626278"/>
              <a:gd name="connsiteY131" fmla="*/ 246930 h 706059"/>
              <a:gd name="connsiteX132" fmla="*/ 6410405 w 9626278"/>
              <a:gd name="connsiteY132" fmla="*/ 234230 h 706059"/>
              <a:gd name="connsiteX133" fmla="*/ 6473423 w 9626278"/>
              <a:gd name="connsiteY133" fmla="*/ 233546 h 706059"/>
              <a:gd name="connsiteX134" fmla="*/ 6538490 w 9626278"/>
              <a:gd name="connsiteY134" fmla="*/ 229688 h 706059"/>
              <a:gd name="connsiteX135" fmla="*/ 6583945 w 9626278"/>
              <a:gd name="connsiteY135" fmla="*/ 232863 h 706059"/>
              <a:gd name="connsiteX136" fmla="*/ 6640211 w 9626278"/>
              <a:gd name="connsiteY136" fmla="*/ 230371 h 706059"/>
              <a:gd name="connsiteX137" fmla="*/ 6695351 w 9626278"/>
              <a:gd name="connsiteY137" fmla="*/ 232863 h 706059"/>
              <a:gd name="connsiteX138" fmla="*/ 6736466 w 9626278"/>
              <a:gd name="connsiteY138" fmla="*/ 235355 h 706059"/>
              <a:gd name="connsiteX139" fmla="*/ 6748040 w 9626278"/>
              <a:gd name="connsiteY139" fmla="*/ 231497 h 706059"/>
              <a:gd name="connsiteX140" fmla="*/ 6776173 w 9626278"/>
              <a:gd name="connsiteY140" fmla="*/ 214255 h 706059"/>
              <a:gd name="connsiteX141" fmla="*/ 6825205 w 9626278"/>
              <a:gd name="connsiteY141" fmla="*/ 219922 h 706059"/>
              <a:gd name="connsiteX142" fmla="*/ 6891679 w 9626278"/>
              <a:gd name="connsiteY142" fmla="*/ 212206 h 706059"/>
              <a:gd name="connsiteX143" fmla="*/ 6937053 w 9626278"/>
              <a:gd name="connsiteY143" fmla="*/ 207664 h 706059"/>
              <a:gd name="connsiteX144" fmla="*/ 7002683 w 9626278"/>
              <a:gd name="connsiteY144" fmla="*/ 204489 h 706059"/>
              <a:gd name="connsiteX145" fmla="*/ 7014258 w 9626278"/>
              <a:gd name="connsiteY145" fmla="*/ 196773 h 706059"/>
              <a:gd name="connsiteX146" fmla="*/ 7098416 w 9626278"/>
              <a:gd name="connsiteY146" fmla="*/ 175673 h 706059"/>
              <a:gd name="connsiteX147" fmla="*/ 7126147 w 9626278"/>
              <a:gd name="connsiteY147" fmla="*/ 181340 h 706059"/>
              <a:gd name="connsiteX148" fmla="*/ 7168587 w 9626278"/>
              <a:gd name="connsiteY148" fmla="*/ 169765 h 706059"/>
              <a:gd name="connsiteX149" fmla="*/ 7184020 w 9626278"/>
              <a:gd name="connsiteY149" fmla="*/ 165907 h 706059"/>
              <a:gd name="connsiteX150" fmla="*/ 7218744 w 9626278"/>
              <a:gd name="connsiteY150" fmla="*/ 162049 h 706059"/>
              <a:gd name="connsiteX151" fmla="*/ 7230319 w 9626278"/>
              <a:gd name="connsiteY151" fmla="*/ 158190 h 706059"/>
              <a:gd name="connsiteX152" fmla="*/ 7241893 w 9626278"/>
              <a:gd name="connsiteY152" fmla="*/ 150474 h 706059"/>
              <a:gd name="connsiteX153" fmla="*/ 7322916 w 9626278"/>
              <a:gd name="connsiteY153" fmla="*/ 142757 h 706059"/>
              <a:gd name="connsiteX154" fmla="*/ 7397589 w 9626278"/>
              <a:gd name="connsiteY154" fmla="*/ 140266 h 706059"/>
              <a:gd name="connsiteX155" fmla="*/ 7596850 w 9626278"/>
              <a:gd name="connsiteY155" fmla="*/ 154332 h 706059"/>
              <a:gd name="connsiteX156" fmla="*/ 7643149 w 9626278"/>
              <a:gd name="connsiteY156" fmla="*/ 150474 h 706059"/>
              <a:gd name="connsiteX157" fmla="*/ 7658582 w 9626278"/>
              <a:gd name="connsiteY157" fmla="*/ 146616 h 706059"/>
              <a:gd name="connsiteX158" fmla="*/ 7666299 w 9626278"/>
              <a:gd name="connsiteY158" fmla="*/ 138899 h 706059"/>
              <a:gd name="connsiteX159" fmla="*/ 7674015 w 9626278"/>
              <a:gd name="connsiteY159" fmla="*/ 111892 h 706059"/>
              <a:gd name="connsiteX160" fmla="*/ 7689448 w 9626278"/>
              <a:gd name="connsiteY160" fmla="*/ 92600 h 706059"/>
              <a:gd name="connsiteX161" fmla="*/ 7697164 w 9626278"/>
              <a:gd name="connsiteY161" fmla="*/ 119608 h 706059"/>
              <a:gd name="connsiteX162" fmla="*/ 7693306 w 9626278"/>
              <a:gd name="connsiteY162" fmla="*/ 135041 h 706059"/>
              <a:gd name="connsiteX163" fmla="*/ 7697164 w 9626278"/>
              <a:gd name="connsiteY163" fmla="*/ 146616 h 706059"/>
              <a:gd name="connsiteX164" fmla="*/ 7708739 w 9626278"/>
              <a:gd name="connsiteY164" fmla="*/ 154332 h 706059"/>
              <a:gd name="connsiteX165" fmla="*/ 7735747 w 9626278"/>
              <a:gd name="connsiteY165" fmla="*/ 146616 h 706059"/>
              <a:gd name="connsiteX166" fmla="*/ 7743463 w 9626278"/>
              <a:gd name="connsiteY166" fmla="*/ 138899 h 706059"/>
              <a:gd name="connsiteX167" fmla="*/ 7735747 w 9626278"/>
              <a:gd name="connsiteY167" fmla="*/ 127324 h 706059"/>
              <a:gd name="connsiteX168" fmla="*/ 7812911 w 9626278"/>
              <a:gd name="connsiteY168" fmla="*/ 131183 h 706059"/>
              <a:gd name="connsiteX169" fmla="*/ 7882359 w 9626278"/>
              <a:gd name="connsiteY169" fmla="*/ 127324 h 706059"/>
              <a:gd name="connsiteX170" fmla="*/ 7890076 w 9626278"/>
              <a:gd name="connsiteY170" fmla="*/ 119608 h 706059"/>
              <a:gd name="connsiteX171" fmla="*/ 7959524 w 9626278"/>
              <a:gd name="connsiteY171" fmla="*/ 123466 h 706059"/>
              <a:gd name="connsiteX172" fmla="*/ 7963382 w 9626278"/>
              <a:gd name="connsiteY172" fmla="*/ 108033 h 706059"/>
              <a:gd name="connsiteX173" fmla="*/ 8013539 w 9626278"/>
              <a:gd name="connsiteY173" fmla="*/ 111892 h 706059"/>
              <a:gd name="connsiteX174" fmla="*/ 8028972 w 9626278"/>
              <a:gd name="connsiteY174" fmla="*/ 108033 h 706059"/>
              <a:gd name="connsiteX175" fmla="*/ 8063696 w 9626278"/>
              <a:gd name="connsiteY175" fmla="*/ 100317 h 706059"/>
              <a:gd name="connsiteX176" fmla="*/ 8079129 w 9626278"/>
              <a:gd name="connsiteY176" fmla="*/ 104175 h 706059"/>
              <a:gd name="connsiteX177" fmla="*/ 8090704 w 9626278"/>
              <a:gd name="connsiteY177" fmla="*/ 108033 h 706059"/>
              <a:gd name="connsiteX178" fmla="*/ 8144719 w 9626278"/>
              <a:gd name="connsiteY178" fmla="*/ 104175 h 706059"/>
              <a:gd name="connsiteX179" fmla="*/ 8221883 w 9626278"/>
              <a:gd name="connsiteY179" fmla="*/ 96459 h 706059"/>
              <a:gd name="connsiteX180" fmla="*/ 8248891 w 9626278"/>
              <a:gd name="connsiteY180" fmla="*/ 92600 h 706059"/>
              <a:gd name="connsiteX181" fmla="*/ 8310623 w 9626278"/>
              <a:gd name="connsiteY181" fmla="*/ 96459 h 706059"/>
              <a:gd name="connsiteX182" fmla="*/ 8322197 w 9626278"/>
              <a:gd name="connsiteY182" fmla="*/ 100317 h 706059"/>
              <a:gd name="connsiteX183" fmla="*/ 8345347 w 9626278"/>
              <a:gd name="connsiteY183" fmla="*/ 92600 h 706059"/>
              <a:gd name="connsiteX184" fmla="*/ 8360780 w 9626278"/>
              <a:gd name="connsiteY184" fmla="*/ 88742 h 706059"/>
              <a:gd name="connsiteX185" fmla="*/ 8457235 w 9626278"/>
              <a:gd name="connsiteY185" fmla="*/ 81026 h 706059"/>
              <a:gd name="connsiteX186" fmla="*/ 8484243 w 9626278"/>
              <a:gd name="connsiteY186" fmla="*/ 81026 h 706059"/>
              <a:gd name="connsiteX187" fmla="*/ 8561407 w 9626278"/>
              <a:gd name="connsiteY187" fmla="*/ 77168 h 706059"/>
              <a:gd name="connsiteX188" fmla="*/ 8626997 w 9626278"/>
              <a:gd name="connsiteY188" fmla="*/ 65593 h 706059"/>
              <a:gd name="connsiteX189" fmla="*/ 8673296 w 9626278"/>
              <a:gd name="connsiteY189" fmla="*/ 57876 h 706059"/>
              <a:gd name="connsiteX190" fmla="*/ 8831483 w 9626278"/>
              <a:gd name="connsiteY190" fmla="*/ 54018 h 706059"/>
              <a:gd name="connsiteX191" fmla="*/ 8954947 w 9626278"/>
              <a:gd name="connsiteY191" fmla="*/ 57876 h 706059"/>
              <a:gd name="connsiteX192" fmla="*/ 9070693 w 9626278"/>
              <a:gd name="connsiteY192" fmla="*/ 50160 h 706059"/>
              <a:gd name="connsiteX193" fmla="*/ 9205731 w 9626278"/>
              <a:gd name="connsiteY193" fmla="*/ 54018 h 706059"/>
              <a:gd name="connsiteX194" fmla="*/ 9232739 w 9626278"/>
              <a:gd name="connsiteY194" fmla="*/ 57876 h 706059"/>
              <a:gd name="connsiteX195" fmla="*/ 9298329 w 9626278"/>
              <a:gd name="connsiteY195" fmla="*/ 50160 h 706059"/>
              <a:gd name="connsiteX196" fmla="*/ 9333053 w 9626278"/>
              <a:gd name="connsiteY196" fmla="*/ 30869 h 706059"/>
              <a:gd name="connsiteX197" fmla="*/ 9344628 w 9626278"/>
              <a:gd name="connsiteY197" fmla="*/ 23152 h 706059"/>
              <a:gd name="connsiteX198" fmla="*/ 9433367 w 9626278"/>
              <a:gd name="connsiteY198" fmla="*/ 23152 h 706059"/>
              <a:gd name="connsiteX199" fmla="*/ 9460375 w 9626278"/>
              <a:gd name="connsiteY199" fmla="*/ 23152 h 706059"/>
              <a:gd name="connsiteX200" fmla="*/ 9479666 w 9626278"/>
              <a:gd name="connsiteY200" fmla="*/ 7719 h 706059"/>
              <a:gd name="connsiteX201" fmla="*/ 9518248 w 9626278"/>
              <a:gd name="connsiteY201" fmla="*/ 3861 h 706059"/>
              <a:gd name="connsiteX202" fmla="*/ 9626278 w 9626278"/>
              <a:gd name="connsiteY202"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15748 w 9626278"/>
              <a:gd name="connsiteY43" fmla="*/ 457324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20311 w 9626278"/>
              <a:gd name="connsiteY58" fmla="*/ 418741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68584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5015455 w 9626278"/>
              <a:gd name="connsiteY98" fmla="*/ 328193 h 706059"/>
              <a:gd name="connsiteX99" fmla="*/ 5050420 w 9626278"/>
              <a:gd name="connsiteY99" fmla="*/ 322969 h 706059"/>
              <a:gd name="connsiteX100" fmla="*/ 5112634 w 9626278"/>
              <a:gd name="connsiteY100" fmla="*/ 326827 h 706059"/>
              <a:gd name="connsiteX101" fmla="*/ 5170025 w 9626278"/>
              <a:gd name="connsiteY101" fmla="*/ 324094 h 706059"/>
              <a:gd name="connsiteX102" fmla="*/ 5255107 w 9626278"/>
              <a:gd name="connsiteY102" fmla="*/ 307536 h 706059"/>
              <a:gd name="connsiteX103" fmla="*/ 5285772 w 9626278"/>
              <a:gd name="connsiteY103" fmla="*/ 312519 h 706059"/>
              <a:gd name="connsiteX104" fmla="*/ 5316638 w 9626278"/>
              <a:gd name="connsiteY104" fmla="*/ 310028 h 706059"/>
              <a:gd name="connsiteX105" fmla="*/ 5347504 w 9626278"/>
              <a:gd name="connsiteY105" fmla="*/ 308661 h 706059"/>
              <a:gd name="connsiteX106" fmla="*/ 5381303 w 9626278"/>
              <a:gd name="connsiteY106" fmla="*/ 297770 h 706059"/>
              <a:gd name="connsiteX107" fmla="*/ 5424668 w 9626278"/>
              <a:gd name="connsiteY107" fmla="*/ 297087 h 706059"/>
              <a:gd name="connsiteX108" fmla="*/ 5461884 w 9626278"/>
              <a:gd name="connsiteY108" fmla="*/ 290415 h 706059"/>
              <a:gd name="connsiteX109" fmla="*/ 5513407 w 9626278"/>
              <a:gd name="connsiteY109" fmla="*/ 289370 h 706059"/>
              <a:gd name="connsiteX110" fmla="*/ 5540415 w 9626278"/>
              <a:gd name="connsiteY110" fmla="*/ 293228 h 706059"/>
              <a:gd name="connsiteX111" fmla="*/ 5578997 w 9626278"/>
              <a:gd name="connsiteY111" fmla="*/ 289370 h 706059"/>
              <a:gd name="connsiteX112" fmla="*/ 5606005 w 9626278"/>
              <a:gd name="connsiteY112" fmla="*/ 285512 h 706059"/>
              <a:gd name="connsiteX113" fmla="*/ 5640729 w 9626278"/>
              <a:gd name="connsiteY113" fmla="*/ 281654 h 706059"/>
              <a:gd name="connsiteX114" fmla="*/ 5690002 w 9626278"/>
              <a:gd name="connsiteY114" fmla="*/ 275987 h 706059"/>
              <a:gd name="connsiteX115" fmla="*/ 5733326 w 9626278"/>
              <a:gd name="connsiteY115" fmla="*/ 266221 h 706059"/>
              <a:gd name="connsiteX116" fmla="*/ 5748759 w 9626278"/>
              <a:gd name="connsiteY116" fmla="*/ 262362 h 706059"/>
              <a:gd name="connsiteX117" fmla="*/ 5795058 w 9626278"/>
              <a:gd name="connsiteY117" fmla="*/ 266221 h 706059"/>
              <a:gd name="connsiteX118" fmla="*/ 5841357 w 9626278"/>
              <a:gd name="connsiteY118" fmla="*/ 266221 h 706059"/>
              <a:gd name="connsiteX119" fmla="*/ 5900155 w 9626278"/>
              <a:gd name="connsiteY119" fmla="*/ 264412 h 706059"/>
              <a:gd name="connsiteX120" fmla="*/ 5953687 w 9626278"/>
              <a:gd name="connsiteY120" fmla="*/ 261920 h 706059"/>
              <a:gd name="connsiteX121" fmla="*/ 5990461 w 9626278"/>
              <a:gd name="connsiteY121" fmla="*/ 254887 h 706059"/>
              <a:gd name="connsiteX122" fmla="*/ 6026311 w 9626278"/>
              <a:gd name="connsiteY122" fmla="*/ 247171 h 706059"/>
              <a:gd name="connsiteX123" fmla="*/ 6073493 w 9626278"/>
              <a:gd name="connsiteY123" fmla="*/ 249662 h 706059"/>
              <a:gd name="connsiteX124" fmla="*/ 6113643 w 9626278"/>
              <a:gd name="connsiteY124" fmla="*/ 248979 h 706059"/>
              <a:gd name="connsiteX125" fmla="*/ 6177023 w 9626278"/>
              <a:gd name="connsiteY125" fmla="*/ 254646 h 706059"/>
              <a:gd name="connsiteX126" fmla="*/ 6211747 w 9626278"/>
              <a:gd name="connsiteY126" fmla="*/ 250788 h 706059"/>
              <a:gd name="connsiteX127" fmla="*/ 6234896 w 9626278"/>
              <a:gd name="connsiteY127" fmla="*/ 243071 h 706059"/>
              <a:gd name="connsiteX128" fmla="*/ 6265762 w 9626278"/>
              <a:gd name="connsiteY128" fmla="*/ 235355 h 706059"/>
              <a:gd name="connsiteX129" fmla="*/ 6288911 w 9626278"/>
              <a:gd name="connsiteY129" fmla="*/ 239213 h 706059"/>
              <a:gd name="connsiteX130" fmla="*/ 6300486 w 9626278"/>
              <a:gd name="connsiteY130" fmla="*/ 243071 h 706059"/>
              <a:gd name="connsiteX131" fmla="*/ 6323635 w 9626278"/>
              <a:gd name="connsiteY131" fmla="*/ 246930 h 706059"/>
              <a:gd name="connsiteX132" fmla="*/ 6410405 w 9626278"/>
              <a:gd name="connsiteY132" fmla="*/ 234230 h 706059"/>
              <a:gd name="connsiteX133" fmla="*/ 6473423 w 9626278"/>
              <a:gd name="connsiteY133" fmla="*/ 233546 h 706059"/>
              <a:gd name="connsiteX134" fmla="*/ 6538490 w 9626278"/>
              <a:gd name="connsiteY134" fmla="*/ 229688 h 706059"/>
              <a:gd name="connsiteX135" fmla="*/ 6583945 w 9626278"/>
              <a:gd name="connsiteY135" fmla="*/ 232863 h 706059"/>
              <a:gd name="connsiteX136" fmla="*/ 6640211 w 9626278"/>
              <a:gd name="connsiteY136" fmla="*/ 230371 h 706059"/>
              <a:gd name="connsiteX137" fmla="*/ 6695351 w 9626278"/>
              <a:gd name="connsiteY137" fmla="*/ 232863 h 706059"/>
              <a:gd name="connsiteX138" fmla="*/ 6736466 w 9626278"/>
              <a:gd name="connsiteY138" fmla="*/ 235355 h 706059"/>
              <a:gd name="connsiteX139" fmla="*/ 6748040 w 9626278"/>
              <a:gd name="connsiteY139" fmla="*/ 231497 h 706059"/>
              <a:gd name="connsiteX140" fmla="*/ 6776173 w 9626278"/>
              <a:gd name="connsiteY140" fmla="*/ 214255 h 706059"/>
              <a:gd name="connsiteX141" fmla="*/ 6825205 w 9626278"/>
              <a:gd name="connsiteY141" fmla="*/ 219922 h 706059"/>
              <a:gd name="connsiteX142" fmla="*/ 6891679 w 9626278"/>
              <a:gd name="connsiteY142" fmla="*/ 212206 h 706059"/>
              <a:gd name="connsiteX143" fmla="*/ 6937053 w 9626278"/>
              <a:gd name="connsiteY143" fmla="*/ 207664 h 706059"/>
              <a:gd name="connsiteX144" fmla="*/ 7002683 w 9626278"/>
              <a:gd name="connsiteY144" fmla="*/ 204489 h 706059"/>
              <a:gd name="connsiteX145" fmla="*/ 7014258 w 9626278"/>
              <a:gd name="connsiteY145" fmla="*/ 196773 h 706059"/>
              <a:gd name="connsiteX146" fmla="*/ 7098416 w 9626278"/>
              <a:gd name="connsiteY146" fmla="*/ 175673 h 706059"/>
              <a:gd name="connsiteX147" fmla="*/ 7126147 w 9626278"/>
              <a:gd name="connsiteY147" fmla="*/ 181340 h 706059"/>
              <a:gd name="connsiteX148" fmla="*/ 7168587 w 9626278"/>
              <a:gd name="connsiteY148" fmla="*/ 169765 h 706059"/>
              <a:gd name="connsiteX149" fmla="*/ 7184020 w 9626278"/>
              <a:gd name="connsiteY149" fmla="*/ 165907 h 706059"/>
              <a:gd name="connsiteX150" fmla="*/ 7218744 w 9626278"/>
              <a:gd name="connsiteY150" fmla="*/ 162049 h 706059"/>
              <a:gd name="connsiteX151" fmla="*/ 7230319 w 9626278"/>
              <a:gd name="connsiteY151" fmla="*/ 158190 h 706059"/>
              <a:gd name="connsiteX152" fmla="*/ 7241893 w 9626278"/>
              <a:gd name="connsiteY152" fmla="*/ 150474 h 706059"/>
              <a:gd name="connsiteX153" fmla="*/ 7322916 w 9626278"/>
              <a:gd name="connsiteY153" fmla="*/ 142757 h 706059"/>
              <a:gd name="connsiteX154" fmla="*/ 7397589 w 9626278"/>
              <a:gd name="connsiteY154" fmla="*/ 140266 h 706059"/>
              <a:gd name="connsiteX155" fmla="*/ 7492075 w 9626278"/>
              <a:gd name="connsiteY155" fmla="*/ 141632 h 706059"/>
              <a:gd name="connsiteX156" fmla="*/ 7643149 w 9626278"/>
              <a:gd name="connsiteY156" fmla="*/ 150474 h 706059"/>
              <a:gd name="connsiteX157" fmla="*/ 7658582 w 9626278"/>
              <a:gd name="connsiteY157" fmla="*/ 146616 h 706059"/>
              <a:gd name="connsiteX158" fmla="*/ 7666299 w 9626278"/>
              <a:gd name="connsiteY158" fmla="*/ 138899 h 706059"/>
              <a:gd name="connsiteX159" fmla="*/ 7674015 w 9626278"/>
              <a:gd name="connsiteY159" fmla="*/ 111892 h 706059"/>
              <a:gd name="connsiteX160" fmla="*/ 7689448 w 9626278"/>
              <a:gd name="connsiteY160" fmla="*/ 92600 h 706059"/>
              <a:gd name="connsiteX161" fmla="*/ 7697164 w 9626278"/>
              <a:gd name="connsiteY161" fmla="*/ 119608 h 706059"/>
              <a:gd name="connsiteX162" fmla="*/ 7693306 w 9626278"/>
              <a:gd name="connsiteY162" fmla="*/ 135041 h 706059"/>
              <a:gd name="connsiteX163" fmla="*/ 7697164 w 9626278"/>
              <a:gd name="connsiteY163" fmla="*/ 146616 h 706059"/>
              <a:gd name="connsiteX164" fmla="*/ 7708739 w 9626278"/>
              <a:gd name="connsiteY164" fmla="*/ 154332 h 706059"/>
              <a:gd name="connsiteX165" fmla="*/ 7735747 w 9626278"/>
              <a:gd name="connsiteY165" fmla="*/ 146616 h 706059"/>
              <a:gd name="connsiteX166" fmla="*/ 7743463 w 9626278"/>
              <a:gd name="connsiteY166" fmla="*/ 138899 h 706059"/>
              <a:gd name="connsiteX167" fmla="*/ 7735747 w 9626278"/>
              <a:gd name="connsiteY167" fmla="*/ 127324 h 706059"/>
              <a:gd name="connsiteX168" fmla="*/ 7812911 w 9626278"/>
              <a:gd name="connsiteY168" fmla="*/ 131183 h 706059"/>
              <a:gd name="connsiteX169" fmla="*/ 7882359 w 9626278"/>
              <a:gd name="connsiteY169" fmla="*/ 127324 h 706059"/>
              <a:gd name="connsiteX170" fmla="*/ 7890076 w 9626278"/>
              <a:gd name="connsiteY170" fmla="*/ 119608 h 706059"/>
              <a:gd name="connsiteX171" fmla="*/ 7959524 w 9626278"/>
              <a:gd name="connsiteY171" fmla="*/ 123466 h 706059"/>
              <a:gd name="connsiteX172" fmla="*/ 7963382 w 9626278"/>
              <a:gd name="connsiteY172" fmla="*/ 108033 h 706059"/>
              <a:gd name="connsiteX173" fmla="*/ 8013539 w 9626278"/>
              <a:gd name="connsiteY173" fmla="*/ 111892 h 706059"/>
              <a:gd name="connsiteX174" fmla="*/ 8028972 w 9626278"/>
              <a:gd name="connsiteY174" fmla="*/ 108033 h 706059"/>
              <a:gd name="connsiteX175" fmla="*/ 8063696 w 9626278"/>
              <a:gd name="connsiteY175" fmla="*/ 100317 h 706059"/>
              <a:gd name="connsiteX176" fmla="*/ 8079129 w 9626278"/>
              <a:gd name="connsiteY176" fmla="*/ 104175 h 706059"/>
              <a:gd name="connsiteX177" fmla="*/ 8090704 w 9626278"/>
              <a:gd name="connsiteY177" fmla="*/ 108033 h 706059"/>
              <a:gd name="connsiteX178" fmla="*/ 8144719 w 9626278"/>
              <a:gd name="connsiteY178" fmla="*/ 104175 h 706059"/>
              <a:gd name="connsiteX179" fmla="*/ 8221883 w 9626278"/>
              <a:gd name="connsiteY179" fmla="*/ 96459 h 706059"/>
              <a:gd name="connsiteX180" fmla="*/ 8248891 w 9626278"/>
              <a:gd name="connsiteY180" fmla="*/ 92600 h 706059"/>
              <a:gd name="connsiteX181" fmla="*/ 8310623 w 9626278"/>
              <a:gd name="connsiteY181" fmla="*/ 96459 h 706059"/>
              <a:gd name="connsiteX182" fmla="*/ 8322197 w 9626278"/>
              <a:gd name="connsiteY182" fmla="*/ 100317 h 706059"/>
              <a:gd name="connsiteX183" fmla="*/ 8345347 w 9626278"/>
              <a:gd name="connsiteY183" fmla="*/ 92600 h 706059"/>
              <a:gd name="connsiteX184" fmla="*/ 8360780 w 9626278"/>
              <a:gd name="connsiteY184" fmla="*/ 88742 h 706059"/>
              <a:gd name="connsiteX185" fmla="*/ 8457235 w 9626278"/>
              <a:gd name="connsiteY185" fmla="*/ 81026 h 706059"/>
              <a:gd name="connsiteX186" fmla="*/ 8484243 w 9626278"/>
              <a:gd name="connsiteY186" fmla="*/ 81026 h 706059"/>
              <a:gd name="connsiteX187" fmla="*/ 8561407 w 9626278"/>
              <a:gd name="connsiteY187" fmla="*/ 77168 h 706059"/>
              <a:gd name="connsiteX188" fmla="*/ 8626997 w 9626278"/>
              <a:gd name="connsiteY188" fmla="*/ 65593 h 706059"/>
              <a:gd name="connsiteX189" fmla="*/ 8673296 w 9626278"/>
              <a:gd name="connsiteY189" fmla="*/ 57876 h 706059"/>
              <a:gd name="connsiteX190" fmla="*/ 8831483 w 9626278"/>
              <a:gd name="connsiteY190" fmla="*/ 54018 h 706059"/>
              <a:gd name="connsiteX191" fmla="*/ 8954947 w 9626278"/>
              <a:gd name="connsiteY191" fmla="*/ 57876 h 706059"/>
              <a:gd name="connsiteX192" fmla="*/ 9070693 w 9626278"/>
              <a:gd name="connsiteY192" fmla="*/ 50160 h 706059"/>
              <a:gd name="connsiteX193" fmla="*/ 9205731 w 9626278"/>
              <a:gd name="connsiteY193" fmla="*/ 54018 h 706059"/>
              <a:gd name="connsiteX194" fmla="*/ 9232739 w 9626278"/>
              <a:gd name="connsiteY194" fmla="*/ 57876 h 706059"/>
              <a:gd name="connsiteX195" fmla="*/ 9298329 w 9626278"/>
              <a:gd name="connsiteY195" fmla="*/ 50160 h 706059"/>
              <a:gd name="connsiteX196" fmla="*/ 9333053 w 9626278"/>
              <a:gd name="connsiteY196" fmla="*/ 30869 h 706059"/>
              <a:gd name="connsiteX197" fmla="*/ 9344628 w 9626278"/>
              <a:gd name="connsiteY197" fmla="*/ 23152 h 706059"/>
              <a:gd name="connsiteX198" fmla="*/ 9433367 w 9626278"/>
              <a:gd name="connsiteY198" fmla="*/ 23152 h 706059"/>
              <a:gd name="connsiteX199" fmla="*/ 9460375 w 9626278"/>
              <a:gd name="connsiteY199" fmla="*/ 23152 h 706059"/>
              <a:gd name="connsiteX200" fmla="*/ 9479666 w 9626278"/>
              <a:gd name="connsiteY200" fmla="*/ 7719 h 706059"/>
              <a:gd name="connsiteX201" fmla="*/ 9518248 w 9626278"/>
              <a:gd name="connsiteY201" fmla="*/ 3861 h 706059"/>
              <a:gd name="connsiteX202" fmla="*/ 9626278 w 9626278"/>
              <a:gd name="connsiteY202"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15748 w 9626278"/>
              <a:gd name="connsiteY43" fmla="*/ 457324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20311 w 9626278"/>
              <a:gd name="connsiteY58" fmla="*/ 418741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68584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5015455 w 9626278"/>
              <a:gd name="connsiteY98" fmla="*/ 328193 h 706059"/>
              <a:gd name="connsiteX99" fmla="*/ 5050420 w 9626278"/>
              <a:gd name="connsiteY99" fmla="*/ 322969 h 706059"/>
              <a:gd name="connsiteX100" fmla="*/ 5112634 w 9626278"/>
              <a:gd name="connsiteY100" fmla="*/ 326827 h 706059"/>
              <a:gd name="connsiteX101" fmla="*/ 5170025 w 9626278"/>
              <a:gd name="connsiteY101" fmla="*/ 324094 h 706059"/>
              <a:gd name="connsiteX102" fmla="*/ 5255107 w 9626278"/>
              <a:gd name="connsiteY102" fmla="*/ 307536 h 706059"/>
              <a:gd name="connsiteX103" fmla="*/ 5285772 w 9626278"/>
              <a:gd name="connsiteY103" fmla="*/ 312519 h 706059"/>
              <a:gd name="connsiteX104" fmla="*/ 5316638 w 9626278"/>
              <a:gd name="connsiteY104" fmla="*/ 310028 h 706059"/>
              <a:gd name="connsiteX105" fmla="*/ 5347504 w 9626278"/>
              <a:gd name="connsiteY105" fmla="*/ 308661 h 706059"/>
              <a:gd name="connsiteX106" fmla="*/ 5381303 w 9626278"/>
              <a:gd name="connsiteY106" fmla="*/ 297770 h 706059"/>
              <a:gd name="connsiteX107" fmla="*/ 5424668 w 9626278"/>
              <a:gd name="connsiteY107" fmla="*/ 297087 h 706059"/>
              <a:gd name="connsiteX108" fmla="*/ 5461884 w 9626278"/>
              <a:gd name="connsiteY108" fmla="*/ 290415 h 706059"/>
              <a:gd name="connsiteX109" fmla="*/ 5513407 w 9626278"/>
              <a:gd name="connsiteY109" fmla="*/ 289370 h 706059"/>
              <a:gd name="connsiteX110" fmla="*/ 5540415 w 9626278"/>
              <a:gd name="connsiteY110" fmla="*/ 293228 h 706059"/>
              <a:gd name="connsiteX111" fmla="*/ 5578997 w 9626278"/>
              <a:gd name="connsiteY111" fmla="*/ 289370 h 706059"/>
              <a:gd name="connsiteX112" fmla="*/ 5606005 w 9626278"/>
              <a:gd name="connsiteY112" fmla="*/ 285512 h 706059"/>
              <a:gd name="connsiteX113" fmla="*/ 5640729 w 9626278"/>
              <a:gd name="connsiteY113" fmla="*/ 281654 h 706059"/>
              <a:gd name="connsiteX114" fmla="*/ 5690002 w 9626278"/>
              <a:gd name="connsiteY114" fmla="*/ 275987 h 706059"/>
              <a:gd name="connsiteX115" fmla="*/ 5733326 w 9626278"/>
              <a:gd name="connsiteY115" fmla="*/ 266221 h 706059"/>
              <a:gd name="connsiteX116" fmla="*/ 5748759 w 9626278"/>
              <a:gd name="connsiteY116" fmla="*/ 262362 h 706059"/>
              <a:gd name="connsiteX117" fmla="*/ 5795058 w 9626278"/>
              <a:gd name="connsiteY117" fmla="*/ 266221 h 706059"/>
              <a:gd name="connsiteX118" fmla="*/ 5841357 w 9626278"/>
              <a:gd name="connsiteY118" fmla="*/ 266221 h 706059"/>
              <a:gd name="connsiteX119" fmla="*/ 5900155 w 9626278"/>
              <a:gd name="connsiteY119" fmla="*/ 264412 h 706059"/>
              <a:gd name="connsiteX120" fmla="*/ 5953687 w 9626278"/>
              <a:gd name="connsiteY120" fmla="*/ 261920 h 706059"/>
              <a:gd name="connsiteX121" fmla="*/ 5990461 w 9626278"/>
              <a:gd name="connsiteY121" fmla="*/ 254887 h 706059"/>
              <a:gd name="connsiteX122" fmla="*/ 6026311 w 9626278"/>
              <a:gd name="connsiteY122" fmla="*/ 247171 h 706059"/>
              <a:gd name="connsiteX123" fmla="*/ 6073493 w 9626278"/>
              <a:gd name="connsiteY123" fmla="*/ 249662 h 706059"/>
              <a:gd name="connsiteX124" fmla="*/ 6113643 w 9626278"/>
              <a:gd name="connsiteY124" fmla="*/ 248979 h 706059"/>
              <a:gd name="connsiteX125" fmla="*/ 6177023 w 9626278"/>
              <a:gd name="connsiteY125" fmla="*/ 254646 h 706059"/>
              <a:gd name="connsiteX126" fmla="*/ 6211747 w 9626278"/>
              <a:gd name="connsiteY126" fmla="*/ 250788 h 706059"/>
              <a:gd name="connsiteX127" fmla="*/ 6234896 w 9626278"/>
              <a:gd name="connsiteY127" fmla="*/ 243071 h 706059"/>
              <a:gd name="connsiteX128" fmla="*/ 6265762 w 9626278"/>
              <a:gd name="connsiteY128" fmla="*/ 235355 h 706059"/>
              <a:gd name="connsiteX129" fmla="*/ 6288911 w 9626278"/>
              <a:gd name="connsiteY129" fmla="*/ 239213 h 706059"/>
              <a:gd name="connsiteX130" fmla="*/ 6300486 w 9626278"/>
              <a:gd name="connsiteY130" fmla="*/ 243071 h 706059"/>
              <a:gd name="connsiteX131" fmla="*/ 6323635 w 9626278"/>
              <a:gd name="connsiteY131" fmla="*/ 246930 h 706059"/>
              <a:gd name="connsiteX132" fmla="*/ 6410405 w 9626278"/>
              <a:gd name="connsiteY132" fmla="*/ 234230 h 706059"/>
              <a:gd name="connsiteX133" fmla="*/ 6473423 w 9626278"/>
              <a:gd name="connsiteY133" fmla="*/ 233546 h 706059"/>
              <a:gd name="connsiteX134" fmla="*/ 6538490 w 9626278"/>
              <a:gd name="connsiteY134" fmla="*/ 229688 h 706059"/>
              <a:gd name="connsiteX135" fmla="*/ 6583945 w 9626278"/>
              <a:gd name="connsiteY135" fmla="*/ 232863 h 706059"/>
              <a:gd name="connsiteX136" fmla="*/ 6640211 w 9626278"/>
              <a:gd name="connsiteY136" fmla="*/ 230371 h 706059"/>
              <a:gd name="connsiteX137" fmla="*/ 6695351 w 9626278"/>
              <a:gd name="connsiteY137" fmla="*/ 232863 h 706059"/>
              <a:gd name="connsiteX138" fmla="*/ 6736466 w 9626278"/>
              <a:gd name="connsiteY138" fmla="*/ 235355 h 706059"/>
              <a:gd name="connsiteX139" fmla="*/ 6748040 w 9626278"/>
              <a:gd name="connsiteY139" fmla="*/ 231497 h 706059"/>
              <a:gd name="connsiteX140" fmla="*/ 6776173 w 9626278"/>
              <a:gd name="connsiteY140" fmla="*/ 214255 h 706059"/>
              <a:gd name="connsiteX141" fmla="*/ 6825205 w 9626278"/>
              <a:gd name="connsiteY141" fmla="*/ 219922 h 706059"/>
              <a:gd name="connsiteX142" fmla="*/ 6891679 w 9626278"/>
              <a:gd name="connsiteY142" fmla="*/ 212206 h 706059"/>
              <a:gd name="connsiteX143" fmla="*/ 6937053 w 9626278"/>
              <a:gd name="connsiteY143" fmla="*/ 207664 h 706059"/>
              <a:gd name="connsiteX144" fmla="*/ 7002683 w 9626278"/>
              <a:gd name="connsiteY144" fmla="*/ 204489 h 706059"/>
              <a:gd name="connsiteX145" fmla="*/ 7014258 w 9626278"/>
              <a:gd name="connsiteY145" fmla="*/ 196773 h 706059"/>
              <a:gd name="connsiteX146" fmla="*/ 7098416 w 9626278"/>
              <a:gd name="connsiteY146" fmla="*/ 175673 h 706059"/>
              <a:gd name="connsiteX147" fmla="*/ 7126147 w 9626278"/>
              <a:gd name="connsiteY147" fmla="*/ 181340 h 706059"/>
              <a:gd name="connsiteX148" fmla="*/ 7168587 w 9626278"/>
              <a:gd name="connsiteY148" fmla="*/ 169765 h 706059"/>
              <a:gd name="connsiteX149" fmla="*/ 7184020 w 9626278"/>
              <a:gd name="connsiteY149" fmla="*/ 165907 h 706059"/>
              <a:gd name="connsiteX150" fmla="*/ 7218744 w 9626278"/>
              <a:gd name="connsiteY150" fmla="*/ 162049 h 706059"/>
              <a:gd name="connsiteX151" fmla="*/ 7230319 w 9626278"/>
              <a:gd name="connsiteY151" fmla="*/ 158190 h 706059"/>
              <a:gd name="connsiteX152" fmla="*/ 7241893 w 9626278"/>
              <a:gd name="connsiteY152" fmla="*/ 150474 h 706059"/>
              <a:gd name="connsiteX153" fmla="*/ 7322916 w 9626278"/>
              <a:gd name="connsiteY153" fmla="*/ 142757 h 706059"/>
              <a:gd name="connsiteX154" fmla="*/ 7397589 w 9626278"/>
              <a:gd name="connsiteY154" fmla="*/ 140266 h 706059"/>
              <a:gd name="connsiteX155" fmla="*/ 7492075 w 9626278"/>
              <a:gd name="connsiteY155" fmla="*/ 141632 h 706059"/>
              <a:gd name="connsiteX156" fmla="*/ 7570124 w 9626278"/>
              <a:gd name="connsiteY156" fmla="*/ 140949 h 706059"/>
              <a:gd name="connsiteX157" fmla="*/ 7658582 w 9626278"/>
              <a:gd name="connsiteY157" fmla="*/ 146616 h 706059"/>
              <a:gd name="connsiteX158" fmla="*/ 7666299 w 9626278"/>
              <a:gd name="connsiteY158" fmla="*/ 138899 h 706059"/>
              <a:gd name="connsiteX159" fmla="*/ 7674015 w 9626278"/>
              <a:gd name="connsiteY159" fmla="*/ 111892 h 706059"/>
              <a:gd name="connsiteX160" fmla="*/ 7689448 w 9626278"/>
              <a:gd name="connsiteY160" fmla="*/ 92600 h 706059"/>
              <a:gd name="connsiteX161" fmla="*/ 7697164 w 9626278"/>
              <a:gd name="connsiteY161" fmla="*/ 119608 h 706059"/>
              <a:gd name="connsiteX162" fmla="*/ 7693306 w 9626278"/>
              <a:gd name="connsiteY162" fmla="*/ 135041 h 706059"/>
              <a:gd name="connsiteX163" fmla="*/ 7697164 w 9626278"/>
              <a:gd name="connsiteY163" fmla="*/ 146616 h 706059"/>
              <a:gd name="connsiteX164" fmla="*/ 7708739 w 9626278"/>
              <a:gd name="connsiteY164" fmla="*/ 154332 h 706059"/>
              <a:gd name="connsiteX165" fmla="*/ 7735747 w 9626278"/>
              <a:gd name="connsiteY165" fmla="*/ 146616 h 706059"/>
              <a:gd name="connsiteX166" fmla="*/ 7743463 w 9626278"/>
              <a:gd name="connsiteY166" fmla="*/ 138899 h 706059"/>
              <a:gd name="connsiteX167" fmla="*/ 7735747 w 9626278"/>
              <a:gd name="connsiteY167" fmla="*/ 127324 h 706059"/>
              <a:gd name="connsiteX168" fmla="*/ 7812911 w 9626278"/>
              <a:gd name="connsiteY168" fmla="*/ 131183 h 706059"/>
              <a:gd name="connsiteX169" fmla="*/ 7882359 w 9626278"/>
              <a:gd name="connsiteY169" fmla="*/ 127324 h 706059"/>
              <a:gd name="connsiteX170" fmla="*/ 7890076 w 9626278"/>
              <a:gd name="connsiteY170" fmla="*/ 119608 h 706059"/>
              <a:gd name="connsiteX171" fmla="*/ 7959524 w 9626278"/>
              <a:gd name="connsiteY171" fmla="*/ 123466 h 706059"/>
              <a:gd name="connsiteX172" fmla="*/ 7963382 w 9626278"/>
              <a:gd name="connsiteY172" fmla="*/ 108033 h 706059"/>
              <a:gd name="connsiteX173" fmla="*/ 8013539 w 9626278"/>
              <a:gd name="connsiteY173" fmla="*/ 111892 h 706059"/>
              <a:gd name="connsiteX174" fmla="*/ 8028972 w 9626278"/>
              <a:gd name="connsiteY174" fmla="*/ 108033 h 706059"/>
              <a:gd name="connsiteX175" fmla="*/ 8063696 w 9626278"/>
              <a:gd name="connsiteY175" fmla="*/ 100317 h 706059"/>
              <a:gd name="connsiteX176" fmla="*/ 8079129 w 9626278"/>
              <a:gd name="connsiteY176" fmla="*/ 104175 h 706059"/>
              <a:gd name="connsiteX177" fmla="*/ 8090704 w 9626278"/>
              <a:gd name="connsiteY177" fmla="*/ 108033 h 706059"/>
              <a:gd name="connsiteX178" fmla="*/ 8144719 w 9626278"/>
              <a:gd name="connsiteY178" fmla="*/ 104175 h 706059"/>
              <a:gd name="connsiteX179" fmla="*/ 8221883 w 9626278"/>
              <a:gd name="connsiteY179" fmla="*/ 96459 h 706059"/>
              <a:gd name="connsiteX180" fmla="*/ 8248891 w 9626278"/>
              <a:gd name="connsiteY180" fmla="*/ 92600 h 706059"/>
              <a:gd name="connsiteX181" fmla="*/ 8310623 w 9626278"/>
              <a:gd name="connsiteY181" fmla="*/ 96459 h 706059"/>
              <a:gd name="connsiteX182" fmla="*/ 8322197 w 9626278"/>
              <a:gd name="connsiteY182" fmla="*/ 100317 h 706059"/>
              <a:gd name="connsiteX183" fmla="*/ 8345347 w 9626278"/>
              <a:gd name="connsiteY183" fmla="*/ 92600 h 706059"/>
              <a:gd name="connsiteX184" fmla="*/ 8360780 w 9626278"/>
              <a:gd name="connsiteY184" fmla="*/ 88742 h 706059"/>
              <a:gd name="connsiteX185" fmla="*/ 8457235 w 9626278"/>
              <a:gd name="connsiteY185" fmla="*/ 81026 h 706059"/>
              <a:gd name="connsiteX186" fmla="*/ 8484243 w 9626278"/>
              <a:gd name="connsiteY186" fmla="*/ 81026 h 706059"/>
              <a:gd name="connsiteX187" fmla="*/ 8561407 w 9626278"/>
              <a:gd name="connsiteY187" fmla="*/ 77168 h 706059"/>
              <a:gd name="connsiteX188" fmla="*/ 8626997 w 9626278"/>
              <a:gd name="connsiteY188" fmla="*/ 65593 h 706059"/>
              <a:gd name="connsiteX189" fmla="*/ 8673296 w 9626278"/>
              <a:gd name="connsiteY189" fmla="*/ 57876 h 706059"/>
              <a:gd name="connsiteX190" fmla="*/ 8831483 w 9626278"/>
              <a:gd name="connsiteY190" fmla="*/ 54018 h 706059"/>
              <a:gd name="connsiteX191" fmla="*/ 8954947 w 9626278"/>
              <a:gd name="connsiteY191" fmla="*/ 57876 h 706059"/>
              <a:gd name="connsiteX192" fmla="*/ 9070693 w 9626278"/>
              <a:gd name="connsiteY192" fmla="*/ 50160 h 706059"/>
              <a:gd name="connsiteX193" fmla="*/ 9205731 w 9626278"/>
              <a:gd name="connsiteY193" fmla="*/ 54018 h 706059"/>
              <a:gd name="connsiteX194" fmla="*/ 9232739 w 9626278"/>
              <a:gd name="connsiteY194" fmla="*/ 57876 h 706059"/>
              <a:gd name="connsiteX195" fmla="*/ 9298329 w 9626278"/>
              <a:gd name="connsiteY195" fmla="*/ 50160 h 706059"/>
              <a:gd name="connsiteX196" fmla="*/ 9333053 w 9626278"/>
              <a:gd name="connsiteY196" fmla="*/ 30869 h 706059"/>
              <a:gd name="connsiteX197" fmla="*/ 9344628 w 9626278"/>
              <a:gd name="connsiteY197" fmla="*/ 23152 h 706059"/>
              <a:gd name="connsiteX198" fmla="*/ 9433367 w 9626278"/>
              <a:gd name="connsiteY198" fmla="*/ 23152 h 706059"/>
              <a:gd name="connsiteX199" fmla="*/ 9460375 w 9626278"/>
              <a:gd name="connsiteY199" fmla="*/ 23152 h 706059"/>
              <a:gd name="connsiteX200" fmla="*/ 9479666 w 9626278"/>
              <a:gd name="connsiteY200" fmla="*/ 7719 h 706059"/>
              <a:gd name="connsiteX201" fmla="*/ 9518248 w 9626278"/>
              <a:gd name="connsiteY201" fmla="*/ 3861 h 706059"/>
              <a:gd name="connsiteX202" fmla="*/ 9626278 w 9626278"/>
              <a:gd name="connsiteY202"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15748 w 9626278"/>
              <a:gd name="connsiteY43" fmla="*/ 457324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20311 w 9626278"/>
              <a:gd name="connsiteY58" fmla="*/ 418741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68584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5015455 w 9626278"/>
              <a:gd name="connsiteY98" fmla="*/ 328193 h 706059"/>
              <a:gd name="connsiteX99" fmla="*/ 5050420 w 9626278"/>
              <a:gd name="connsiteY99" fmla="*/ 322969 h 706059"/>
              <a:gd name="connsiteX100" fmla="*/ 5112634 w 9626278"/>
              <a:gd name="connsiteY100" fmla="*/ 326827 h 706059"/>
              <a:gd name="connsiteX101" fmla="*/ 5170025 w 9626278"/>
              <a:gd name="connsiteY101" fmla="*/ 324094 h 706059"/>
              <a:gd name="connsiteX102" fmla="*/ 5255107 w 9626278"/>
              <a:gd name="connsiteY102" fmla="*/ 307536 h 706059"/>
              <a:gd name="connsiteX103" fmla="*/ 5285772 w 9626278"/>
              <a:gd name="connsiteY103" fmla="*/ 312519 h 706059"/>
              <a:gd name="connsiteX104" fmla="*/ 5316638 w 9626278"/>
              <a:gd name="connsiteY104" fmla="*/ 310028 h 706059"/>
              <a:gd name="connsiteX105" fmla="*/ 5347504 w 9626278"/>
              <a:gd name="connsiteY105" fmla="*/ 308661 h 706059"/>
              <a:gd name="connsiteX106" fmla="*/ 5381303 w 9626278"/>
              <a:gd name="connsiteY106" fmla="*/ 297770 h 706059"/>
              <a:gd name="connsiteX107" fmla="*/ 5424668 w 9626278"/>
              <a:gd name="connsiteY107" fmla="*/ 297087 h 706059"/>
              <a:gd name="connsiteX108" fmla="*/ 5461884 w 9626278"/>
              <a:gd name="connsiteY108" fmla="*/ 290415 h 706059"/>
              <a:gd name="connsiteX109" fmla="*/ 5513407 w 9626278"/>
              <a:gd name="connsiteY109" fmla="*/ 289370 h 706059"/>
              <a:gd name="connsiteX110" fmla="*/ 5540415 w 9626278"/>
              <a:gd name="connsiteY110" fmla="*/ 293228 h 706059"/>
              <a:gd name="connsiteX111" fmla="*/ 5578997 w 9626278"/>
              <a:gd name="connsiteY111" fmla="*/ 289370 h 706059"/>
              <a:gd name="connsiteX112" fmla="*/ 5606005 w 9626278"/>
              <a:gd name="connsiteY112" fmla="*/ 285512 h 706059"/>
              <a:gd name="connsiteX113" fmla="*/ 5640729 w 9626278"/>
              <a:gd name="connsiteY113" fmla="*/ 281654 h 706059"/>
              <a:gd name="connsiteX114" fmla="*/ 5690002 w 9626278"/>
              <a:gd name="connsiteY114" fmla="*/ 275987 h 706059"/>
              <a:gd name="connsiteX115" fmla="*/ 5733326 w 9626278"/>
              <a:gd name="connsiteY115" fmla="*/ 266221 h 706059"/>
              <a:gd name="connsiteX116" fmla="*/ 5748759 w 9626278"/>
              <a:gd name="connsiteY116" fmla="*/ 262362 h 706059"/>
              <a:gd name="connsiteX117" fmla="*/ 5795058 w 9626278"/>
              <a:gd name="connsiteY117" fmla="*/ 266221 h 706059"/>
              <a:gd name="connsiteX118" fmla="*/ 5841357 w 9626278"/>
              <a:gd name="connsiteY118" fmla="*/ 266221 h 706059"/>
              <a:gd name="connsiteX119" fmla="*/ 5900155 w 9626278"/>
              <a:gd name="connsiteY119" fmla="*/ 264412 h 706059"/>
              <a:gd name="connsiteX120" fmla="*/ 5953687 w 9626278"/>
              <a:gd name="connsiteY120" fmla="*/ 261920 h 706059"/>
              <a:gd name="connsiteX121" fmla="*/ 5990461 w 9626278"/>
              <a:gd name="connsiteY121" fmla="*/ 254887 h 706059"/>
              <a:gd name="connsiteX122" fmla="*/ 6026311 w 9626278"/>
              <a:gd name="connsiteY122" fmla="*/ 247171 h 706059"/>
              <a:gd name="connsiteX123" fmla="*/ 6073493 w 9626278"/>
              <a:gd name="connsiteY123" fmla="*/ 249662 h 706059"/>
              <a:gd name="connsiteX124" fmla="*/ 6113643 w 9626278"/>
              <a:gd name="connsiteY124" fmla="*/ 248979 h 706059"/>
              <a:gd name="connsiteX125" fmla="*/ 6177023 w 9626278"/>
              <a:gd name="connsiteY125" fmla="*/ 254646 h 706059"/>
              <a:gd name="connsiteX126" fmla="*/ 6211747 w 9626278"/>
              <a:gd name="connsiteY126" fmla="*/ 250788 h 706059"/>
              <a:gd name="connsiteX127" fmla="*/ 6234896 w 9626278"/>
              <a:gd name="connsiteY127" fmla="*/ 243071 h 706059"/>
              <a:gd name="connsiteX128" fmla="*/ 6265762 w 9626278"/>
              <a:gd name="connsiteY128" fmla="*/ 235355 h 706059"/>
              <a:gd name="connsiteX129" fmla="*/ 6288911 w 9626278"/>
              <a:gd name="connsiteY129" fmla="*/ 239213 h 706059"/>
              <a:gd name="connsiteX130" fmla="*/ 6300486 w 9626278"/>
              <a:gd name="connsiteY130" fmla="*/ 243071 h 706059"/>
              <a:gd name="connsiteX131" fmla="*/ 6323635 w 9626278"/>
              <a:gd name="connsiteY131" fmla="*/ 246930 h 706059"/>
              <a:gd name="connsiteX132" fmla="*/ 6410405 w 9626278"/>
              <a:gd name="connsiteY132" fmla="*/ 234230 h 706059"/>
              <a:gd name="connsiteX133" fmla="*/ 6473423 w 9626278"/>
              <a:gd name="connsiteY133" fmla="*/ 233546 h 706059"/>
              <a:gd name="connsiteX134" fmla="*/ 6538490 w 9626278"/>
              <a:gd name="connsiteY134" fmla="*/ 229688 h 706059"/>
              <a:gd name="connsiteX135" fmla="*/ 6583945 w 9626278"/>
              <a:gd name="connsiteY135" fmla="*/ 232863 h 706059"/>
              <a:gd name="connsiteX136" fmla="*/ 6640211 w 9626278"/>
              <a:gd name="connsiteY136" fmla="*/ 230371 h 706059"/>
              <a:gd name="connsiteX137" fmla="*/ 6695351 w 9626278"/>
              <a:gd name="connsiteY137" fmla="*/ 232863 h 706059"/>
              <a:gd name="connsiteX138" fmla="*/ 6736466 w 9626278"/>
              <a:gd name="connsiteY138" fmla="*/ 235355 h 706059"/>
              <a:gd name="connsiteX139" fmla="*/ 6748040 w 9626278"/>
              <a:gd name="connsiteY139" fmla="*/ 231497 h 706059"/>
              <a:gd name="connsiteX140" fmla="*/ 6776173 w 9626278"/>
              <a:gd name="connsiteY140" fmla="*/ 214255 h 706059"/>
              <a:gd name="connsiteX141" fmla="*/ 6825205 w 9626278"/>
              <a:gd name="connsiteY141" fmla="*/ 219922 h 706059"/>
              <a:gd name="connsiteX142" fmla="*/ 6891679 w 9626278"/>
              <a:gd name="connsiteY142" fmla="*/ 212206 h 706059"/>
              <a:gd name="connsiteX143" fmla="*/ 6937053 w 9626278"/>
              <a:gd name="connsiteY143" fmla="*/ 207664 h 706059"/>
              <a:gd name="connsiteX144" fmla="*/ 7002683 w 9626278"/>
              <a:gd name="connsiteY144" fmla="*/ 204489 h 706059"/>
              <a:gd name="connsiteX145" fmla="*/ 7014258 w 9626278"/>
              <a:gd name="connsiteY145" fmla="*/ 196773 h 706059"/>
              <a:gd name="connsiteX146" fmla="*/ 7098416 w 9626278"/>
              <a:gd name="connsiteY146" fmla="*/ 175673 h 706059"/>
              <a:gd name="connsiteX147" fmla="*/ 7126147 w 9626278"/>
              <a:gd name="connsiteY147" fmla="*/ 181340 h 706059"/>
              <a:gd name="connsiteX148" fmla="*/ 7168587 w 9626278"/>
              <a:gd name="connsiteY148" fmla="*/ 169765 h 706059"/>
              <a:gd name="connsiteX149" fmla="*/ 7184020 w 9626278"/>
              <a:gd name="connsiteY149" fmla="*/ 165907 h 706059"/>
              <a:gd name="connsiteX150" fmla="*/ 7218744 w 9626278"/>
              <a:gd name="connsiteY150" fmla="*/ 162049 h 706059"/>
              <a:gd name="connsiteX151" fmla="*/ 7230319 w 9626278"/>
              <a:gd name="connsiteY151" fmla="*/ 158190 h 706059"/>
              <a:gd name="connsiteX152" fmla="*/ 7241893 w 9626278"/>
              <a:gd name="connsiteY152" fmla="*/ 150474 h 706059"/>
              <a:gd name="connsiteX153" fmla="*/ 7322916 w 9626278"/>
              <a:gd name="connsiteY153" fmla="*/ 142757 h 706059"/>
              <a:gd name="connsiteX154" fmla="*/ 7397589 w 9626278"/>
              <a:gd name="connsiteY154" fmla="*/ 140266 h 706059"/>
              <a:gd name="connsiteX155" fmla="*/ 7492075 w 9626278"/>
              <a:gd name="connsiteY155" fmla="*/ 141632 h 706059"/>
              <a:gd name="connsiteX156" fmla="*/ 7570124 w 9626278"/>
              <a:gd name="connsiteY156" fmla="*/ 140949 h 706059"/>
              <a:gd name="connsiteX157" fmla="*/ 7658582 w 9626278"/>
              <a:gd name="connsiteY157" fmla="*/ 146616 h 706059"/>
              <a:gd name="connsiteX158" fmla="*/ 7666299 w 9626278"/>
              <a:gd name="connsiteY158" fmla="*/ 138899 h 706059"/>
              <a:gd name="connsiteX159" fmla="*/ 7674015 w 9626278"/>
              <a:gd name="connsiteY159" fmla="*/ 111892 h 706059"/>
              <a:gd name="connsiteX160" fmla="*/ 7697164 w 9626278"/>
              <a:gd name="connsiteY160" fmla="*/ 119608 h 706059"/>
              <a:gd name="connsiteX161" fmla="*/ 7693306 w 9626278"/>
              <a:gd name="connsiteY161" fmla="*/ 135041 h 706059"/>
              <a:gd name="connsiteX162" fmla="*/ 7697164 w 9626278"/>
              <a:gd name="connsiteY162" fmla="*/ 146616 h 706059"/>
              <a:gd name="connsiteX163" fmla="*/ 7708739 w 9626278"/>
              <a:gd name="connsiteY163" fmla="*/ 154332 h 706059"/>
              <a:gd name="connsiteX164" fmla="*/ 7735747 w 9626278"/>
              <a:gd name="connsiteY164" fmla="*/ 146616 h 706059"/>
              <a:gd name="connsiteX165" fmla="*/ 7743463 w 9626278"/>
              <a:gd name="connsiteY165" fmla="*/ 138899 h 706059"/>
              <a:gd name="connsiteX166" fmla="*/ 7735747 w 9626278"/>
              <a:gd name="connsiteY166" fmla="*/ 127324 h 706059"/>
              <a:gd name="connsiteX167" fmla="*/ 7812911 w 9626278"/>
              <a:gd name="connsiteY167" fmla="*/ 131183 h 706059"/>
              <a:gd name="connsiteX168" fmla="*/ 7882359 w 9626278"/>
              <a:gd name="connsiteY168" fmla="*/ 127324 h 706059"/>
              <a:gd name="connsiteX169" fmla="*/ 7890076 w 9626278"/>
              <a:gd name="connsiteY169" fmla="*/ 119608 h 706059"/>
              <a:gd name="connsiteX170" fmla="*/ 7959524 w 9626278"/>
              <a:gd name="connsiteY170" fmla="*/ 123466 h 706059"/>
              <a:gd name="connsiteX171" fmla="*/ 7963382 w 9626278"/>
              <a:gd name="connsiteY171" fmla="*/ 108033 h 706059"/>
              <a:gd name="connsiteX172" fmla="*/ 8013539 w 9626278"/>
              <a:gd name="connsiteY172" fmla="*/ 111892 h 706059"/>
              <a:gd name="connsiteX173" fmla="*/ 8028972 w 9626278"/>
              <a:gd name="connsiteY173" fmla="*/ 108033 h 706059"/>
              <a:gd name="connsiteX174" fmla="*/ 8063696 w 9626278"/>
              <a:gd name="connsiteY174" fmla="*/ 100317 h 706059"/>
              <a:gd name="connsiteX175" fmla="*/ 8079129 w 9626278"/>
              <a:gd name="connsiteY175" fmla="*/ 104175 h 706059"/>
              <a:gd name="connsiteX176" fmla="*/ 8090704 w 9626278"/>
              <a:gd name="connsiteY176" fmla="*/ 108033 h 706059"/>
              <a:gd name="connsiteX177" fmla="*/ 8144719 w 9626278"/>
              <a:gd name="connsiteY177" fmla="*/ 104175 h 706059"/>
              <a:gd name="connsiteX178" fmla="*/ 8221883 w 9626278"/>
              <a:gd name="connsiteY178" fmla="*/ 96459 h 706059"/>
              <a:gd name="connsiteX179" fmla="*/ 8248891 w 9626278"/>
              <a:gd name="connsiteY179" fmla="*/ 92600 h 706059"/>
              <a:gd name="connsiteX180" fmla="*/ 8310623 w 9626278"/>
              <a:gd name="connsiteY180" fmla="*/ 96459 h 706059"/>
              <a:gd name="connsiteX181" fmla="*/ 8322197 w 9626278"/>
              <a:gd name="connsiteY181" fmla="*/ 100317 h 706059"/>
              <a:gd name="connsiteX182" fmla="*/ 8345347 w 9626278"/>
              <a:gd name="connsiteY182" fmla="*/ 92600 h 706059"/>
              <a:gd name="connsiteX183" fmla="*/ 8360780 w 9626278"/>
              <a:gd name="connsiteY183" fmla="*/ 88742 h 706059"/>
              <a:gd name="connsiteX184" fmla="*/ 8457235 w 9626278"/>
              <a:gd name="connsiteY184" fmla="*/ 81026 h 706059"/>
              <a:gd name="connsiteX185" fmla="*/ 8484243 w 9626278"/>
              <a:gd name="connsiteY185" fmla="*/ 81026 h 706059"/>
              <a:gd name="connsiteX186" fmla="*/ 8561407 w 9626278"/>
              <a:gd name="connsiteY186" fmla="*/ 77168 h 706059"/>
              <a:gd name="connsiteX187" fmla="*/ 8626997 w 9626278"/>
              <a:gd name="connsiteY187" fmla="*/ 65593 h 706059"/>
              <a:gd name="connsiteX188" fmla="*/ 8673296 w 9626278"/>
              <a:gd name="connsiteY188" fmla="*/ 57876 h 706059"/>
              <a:gd name="connsiteX189" fmla="*/ 8831483 w 9626278"/>
              <a:gd name="connsiteY189" fmla="*/ 54018 h 706059"/>
              <a:gd name="connsiteX190" fmla="*/ 8954947 w 9626278"/>
              <a:gd name="connsiteY190" fmla="*/ 57876 h 706059"/>
              <a:gd name="connsiteX191" fmla="*/ 9070693 w 9626278"/>
              <a:gd name="connsiteY191" fmla="*/ 50160 h 706059"/>
              <a:gd name="connsiteX192" fmla="*/ 9205731 w 9626278"/>
              <a:gd name="connsiteY192" fmla="*/ 54018 h 706059"/>
              <a:gd name="connsiteX193" fmla="*/ 9232739 w 9626278"/>
              <a:gd name="connsiteY193" fmla="*/ 57876 h 706059"/>
              <a:gd name="connsiteX194" fmla="*/ 9298329 w 9626278"/>
              <a:gd name="connsiteY194" fmla="*/ 50160 h 706059"/>
              <a:gd name="connsiteX195" fmla="*/ 9333053 w 9626278"/>
              <a:gd name="connsiteY195" fmla="*/ 30869 h 706059"/>
              <a:gd name="connsiteX196" fmla="*/ 9344628 w 9626278"/>
              <a:gd name="connsiteY196" fmla="*/ 23152 h 706059"/>
              <a:gd name="connsiteX197" fmla="*/ 9433367 w 9626278"/>
              <a:gd name="connsiteY197" fmla="*/ 23152 h 706059"/>
              <a:gd name="connsiteX198" fmla="*/ 9460375 w 9626278"/>
              <a:gd name="connsiteY198" fmla="*/ 23152 h 706059"/>
              <a:gd name="connsiteX199" fmla="*/ 9479666 w 9626278"/>
              <a:gd name="connsiteY199" fmla="*/ 7719 h 706059"/>
              <a:gd name="connsiteX200" fmla="*/ 9518248 w 9626278"/>
              <a:gd name="connsiteY200" fmla="*/ 3861 h 706059"/>
              <a:gd name="connsiteX201" fmla="*/ 9626278 w 9626278"/>
              <a:gd name="connsiteY201"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15748 w 9626278"/>
              <a:gd name="connsiteY43" fmla="*/ 457324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20311 w 9626278"/>
              <a:gd name="connsiteY58" fmla="*/ 418741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68584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5015455 w 9626278"/>
              <a:gd name="connsiteY98" fmla="*/ 328193 h 706059"/>
              <a:gd name="connsiteX99" fmla="*/ 5050420 w 9626278"/>
              <a:gd name="connsiteY99" fmla="*/ 322969 h 706059"/>
              <a:gd name="connsiteX100" fmla="*/ 5112634 w 9626278"/>
              <a:gd name="connsiteY100" fmla="*/ 326827 h 706059"/>
              <a:gd name="connsiteX101" fmla="*/ 5170025 w 9626278"/>
              <a:gd name="connsiteY101" fmla="*/ 324094 h 706059"/>
              <a:gd name="connsiteX102" fmla="*/ 5255107 w 9626278"/>
              <a:gd name="connsiteY102" fmla="*/ 307536 h 706059"/>
              <a:gd name="connsiteX103" fmla="*/ 5285772 w 9626278"/>
              <a:gd name="connsiteY103" fmla="*/ 312519 h 706059"/>
              <a:gd name="connsiteX104" fmla="*/ 5316638 w 9626278"/>
              <a:gd name="connsiteY104" fmla="*/ 310028 h 706059"/>
              <a:gd name="connsiteX105" fmla="*/ 5347504 w 9626278"/>
              <a:gd name="connsiteY105" fmla="*/ 308661 h 706059"/>
              <a:gd name="connsiteX106" fmla="*/ 5381303 w 9626278"/>
              <a:gd name="connsiteY106" fmla="*/ 297770 h 706059"/>
              <a:gd name="connsiteX107" fmla="*/ 5424668 w 9626278"/>
              <a:gd name="connsiteY107" fmla="*/ 297087 h 706059"/>
              <a:gd name="connsiteX108" fmla="*/ 5461884 w 9626278"/>
              <a:gd name="connsiteY108" fmla="*/ 290415 h 706059"/>
              <a:gd name="connsiteX109" fmla="*/ 5513407 w 9626278"/>
              <a:gd name="connsiteY109" fmla="*/ 289370 h 706059"/>
              <a:gd name="connsiteX110" fmla="*/ 5540415 w 9626278"/>
              <a:gd name="connsiteY110" fmla="*/ 293228 h 706059"/>
              <a:gd name="connsiteX111" fmla="*/ 5578997 w 9626278"/>
              <a:gd name="connsiteY111" fmla="*/ 289370 h 706059"/>
              <a:gd name="connsiteX112" fmla="*/ 5606005 w 9626278"/>
              <a:gd name="connsiteY112" fmla="*/ 285512 h 706059"/>
              <a:gd name="connsiteX113" fmla="*/ 5640729 w 9626278"/>
              <a:gd name="connsiteY113" fmla="*/ 281654 h 706059"/>
              <a:gd name="connsiteX114" fmla="*/ 5690002 w 9626278"/>
              <a:gd name="connsiteY114" fmla="*/ 275987 h 706059"/>
              <a:gd name="connsiteX115" fmla="*/ 5733326 w 9626278"/>
              <a:gd name="connsiteY115" fmla="*/ 266221 h 706059"/>
              <a:gd name="connsiteX116" fmla="*/ 5748759 w 9626278"/>
              <a:gd name="connsiteY116" fmla="*/ 262362 h 706059"/>
              <a:gd name="connsiteX117" fmla="*/ 5795058 w 9626278"/>
              <a:gd name="connsiteY117" fmla="*/ 266221 h 706059"/>
              <a:gd name="connsiteX118" fmla="*/ 5841357 w 9626278"/>
              <a:gd name="connsiteY118" fmla="*/ 266221 h 706059"/>
              <a:gd name="connsiteX119" fmla="*/ 5900155 w 9626278"/>
              <a:gd name="connsiteY119" fmla="*/ 264412 h 706059"/>
              <a:gd name="connsiteX120" fmla="*/ 5953687 w 9626278"/>
              <a:gd name="connsiteY120" fmla="*/ 261920 h 706059"/>
              <a:gd name="connsiteX121" fmla="*/ 5990461 w 9626278"/>
              <a:gd name="connsiteY121" fmla="*/ 254887 h 706059"/>
              <a:gd name="connsiteX122" fmla="*/ 6026311 w 9626278"/>
              <a:gd name="connsiteY122" fmla="*/ 247171 h 706059"/>
              <a:gd name="connsiteX123" fmla="*/ 6073493 w 9626278"/>
              <a:gd name="connsiteY123" fmla="*/ 249662 h 706059"/>
              <a:gd name="connsiteX124" fmla="*/ 6113643 w 9626278"/>
              <a:gd name="connsiteY124" fmla="*/ 248979 h 706059"/>
              <a:gd name="connsiteX125" fmla="*/ 6177023 w 9626278"/>
              <a:gd name="connsiteY125" fmla="*/ 254646 h 706059"/>
              <a:gd name="connsiteX126" fmla="*/ 6211747 w 9626278"/>
              <a:gd name="connsiteY126" fmla="*/ 250788 h 706059"/>
              <a:gd name="connsiteX127" fmla="*/ 6234896 w 9626278"/>
              <a:gd name="connsiteY127" fmla="*/ 243071 h 706059"/>
              <a:gd name="connsiteX128" fmla="*/ 6265762 w 9626278"/>
              <a:gd name="connsiteY128" fmla="*/ 235355 h 706059"/>
              <a:gd name="connsiteX129" fmla="*/ 6288911 w 9626278"/>
              <a:gd name="connsiteY129" fmla="*/ 239213 h 706059"/>
              <a:gd name="connsiteX130" fmla="*/ 6300486 w 9626278"/>
              <a:gd name="connsiteY130" fmla="*/ 243071 h 706059"/>
              <a:gd name="connsiteX131" fmla="*/ 6323635 w 9626278"/>
              <a:gd name="connsiteY131" fmla="*/ 246930 h 706059"/>
              <a:gd name="connsiteX132" fmla="*/ 6410405 w 9626278"/>
              <a:gd name="connsiteY132" fmla="*/ 234230 h 706059"/>
              <a:gd name="connsiteX133" fmla="*/ 6473423 w 9626278"/>
              <a:gd name="connsiteY133" fmla="*/ 233546 h 706059"/>
              <a:gd name="connsiteX134" fmla="*/ 6538490 w 9626278"/>
              <a:gd name="connsiteY134" fmla="*/ 229688 h 706059"/>
              <a:gd name="connsiteX135" fmla="*/ 6583945 w 9626278"/>
              <a:gd name="connsiteY135" fmla="*/ 232863 h 706059"/>
              <a:gd name="connsiteX136" fmla="*/ 6640211 w 9626278"/>
              <a:gd name="connsiteY136" fmla="*/ 230371 h 706059"/>
              <a:gd name="connsiteX137" fmla="*/ 6695351 w 9626278"/>
              <a:gd name="connsiteY137" fmla="*/ 232863 h 706059"/>
              <a:gd name="connsiteX138" fmla="*/ 6736466 w 9626278"/>
              <a:gd name="connsiteY138" fmla="*/ 235355 h 706059"/>
              <a:gd name="connsiteX139" fmla="*/ 6748040 w 9626278"/>
              <a:gd name="connsiteY139" fmla="*/ 231497 h 706059"/>
              <a:gd name="connsiteX140" fmla="*/ 6776173 w 9626278"/>
              <a:gd name="connsiteY140" fmla="*/ 214255 h 706059"/>
              <a:gd name="connsiteX141" fmla="*/ 6825205 w 9626278"/>
              <a:gd name="connsiteY141" fmla="*/ 219922 h 706059"/>
              <a:gd name="connsiteX142" fmla="*/ 6891679 w 9626278"/>
              <a:gd name="connsiteY142" fmla="*/ 212206 h 706059"/>
              <a:gd name="connsiteX143" fmla="*/ 6937053 w 9626278"/>
              <a:gd name="connsiteY143" fmla="*/ 207664 h 706059"/>
              <a:gd name="connsiteX144" fmla="*/ 7002683 w 9626278"/>
              <a:gd name="connsiteY144" fmla="*/ 204489 h 706059"/>
              <a:gd name="connsiteX145" fmla="*/ 7014258 w 9626278"/>
              <a:gd name="connsiteY145" fmla="*/ 196773 h 706059"/>
              <a:gd name="connsiteX146" fmla="*/ 7098416 w 9626278"/>
              <a:gd name="connsiteY146" fmla="*/ 175673 h 706059"/>
              <a:gd name="connsiteX147" fmla="*/ 7126147 w 9626278"/>
              <a:gd name="connsiteY147" fmla="*/ 181340 h 706059"/>
              <a:gd name="connsiteX148" fmla="*/ 7168587 w 9626278"/>
              <a:gd name="connsiteY148" fmla="*/ 169765 h 706059"/>
              <a:gd name="connsiteX149" fmla="*/ 7184020 w 9626278"/>
              <a:gd name="connsiteY149" fmla="*/ 165907 h 706059"/>
              <a:gd name="connsiteX150" fmla="*/ 7218744 w 9626278"/>
              <a:gd name="connsiteY150" fmla="*/ 162049 h 706059"/>
              <a:gd name="connsiteX151" fmla="*/ 7230319 w 9626278"/>
              <a:gd name="connsiteY151" fmla="*/ 158190 h 706059"/>
              <a:gd name="connsiteX152" fmla="*/ 7241893 w 9626278"/>
              <a:gd name="connsiteY152" fmla="*/ 150474 h 706059"/>
              <a:gd name="connsiteX153" fmla="*/ 7322916 w 9626278"/>
              <a:gd name="connsiteY153" fmla="*/ 142757 h 706059"/>
              <a:gd name="connsiteX154" fmla="*/ 7397589 w 9626278"/>
              <a:gd name="connsiteY154" fmla="*/ 140266 h 706059"/>
              <a:gd name="connsiteX155" fmla="*/ 7492075 w 9626278"/>
              <a:gd name="connsiteY155" fmla="*/ 141632 h 706059"/>
              <a:gd name="connsiteX156" fmla="*/ 7570124 w 9626278"/>
              <a:gd name="connsiteY156" fmla="*/ 140949 h 706059"/>
              <a:gd name="connsiteX157" fmla="*/ 7658582 w 9626278"/>
              <a:gd name="connsiteY157" fmla="*/ 146616 h 706059"/>
              <a:gd name="connsiteX158" fmla="*/ 7666299 w 9626278"/>
              <a:gd name="connsiteY158" fmla="*/ 138899 h 706059"/>
              <a:gd name="connsiteX159" fmla="*/ 7697164 w 9626278"/>
              <a:gd name="connsiteY159" fmla="*/ 119608 h 706059"/>
              <a:gd name="connsiteX160" fmla="*/ 7693306 w 9626278"/>
              <a:gd name="connsiteY160" fmla="*/ 135041 h 706059"/>
              <a:gd name="connsiteX161" fmla="*/ 7697164 w 9626278"/>
              <a:gd name="connsiteY161" fmla="*/ 146616 h 706059"/>
              <a:gd name="connsiteX162" fmla="*/ 7708739 w 9626278"/>
              <a:gd name="connsiteY162" fmla="*/ 154332 h 706059"/>
              <a:gd name="connsiteX163" fmla="*/ 7735747 w 9626278"/>
              <a:gd name="connsiteY163" fmla="*/ 146616 h 706059"/>
              <a:gd name="connsiteX164" fmla="*/ 7743463 w 9626278"/>
              <a:gd name="connsiteY164" fmla="*/ 138899 h 706059"/>
              <a:gd name="connsiteX165" fmla="*/ 7735747 w 9626278"/>
              <a:gd name="connsiteY165" fmla="*/ 127324 h 706059"/>
              <a:gd name="connsiteX166" fmla="*/ 7812911 w 9626278"/>
              <a:gd name="connsiteY166" fmla="*/ 131183 h 706059"/>
              <a:gd name="connsiteX167" fmla="*/ 7882359 w 9626278"/>
              <a:gd name="connsiteY167" fmla="*/ 127324 h 706059"/>
              <a:gd name="connsiteX168" fmla="*/ 7890076 w 9626278"/>
              <a:gd name="connsiteY168" fmla="*/ 119608 h 706059"/>
              <a:gd name="connsiteX169" fmla="*/ 7959524 w 9626278"/>
              <a:gd name="connsiteY169" fmla="*/ 123466 h 706059"/>
              <a:gd name="connsiteX170" fmla="*/ 7963382 w 9626278"/>
              <a:gd name="connsiteY170" fmla="*/ 108033 h 706059"/>
              <a:gd name="connsiteX171" fmla="*/ 8013539 w 9626278"/>
              <a:gd name="connsiteY171" fmla="*/ 111892 h 706059"/>
              <a:gd name="connsiteX172" fmla="*/ 8028972 w 9626278"/>
              <a:gd name="connsiteY172" fmla="*/ 108033 h 706059"/>
              <a:gd name="connsiteX173" fmla="*/ 8063696 w 9626278"/>
              <a:gd name="connsiteY173" fmla="*/ 100317 h 706059"/>
              <a:gd name="connsiteX174" fmla="*/ 8079129 w 9626278"/>
              <a:gd name="connsiteY174" fmla="*/ 104175 h 706059"/>
              <a:gd name="connsiteX175" fmla="*/ 8090704 w 9626278"/>
              <a:gd name="connsiteY175" fmla="*/ 108033 h 706059"/>
              <a:gd name="connsiteX176" fmla="*/ 8144719 w 9626278"/>
              <a:gd name="connsiteY176" fmla="*/ 104175 h 706059"/>
              <a:gd name="connsiteX177" fmla="*/ 8221883 w 9626278"/>
              <a:gd name="connsiteY177" fmla="*/ 96459 h 706059"/>
              <a:gd name="connsiteX178" fmla="*/ 8248891 w 9626278"/>
              <a:gd name="connsiteY178" fmla="*/ 92600 h 706059"/>
              <a:gd name="connsiteX179" fmla="*/ 8310623 w 9626278"/>
              <a:gd name="connsiteY179" fmla="*/ 96459 h 706059"/>
              <a:gd name="connsiteX180" fmla="*/ 8322197 w 9626278"/>
              <a:gd name="connsiteY180" fmla="*/ 100317 h 706059"/>
              <a:gd name="connsiteX181" fmla="*/ 8345347 w 9626278"/>
              <a:gd name="connsiteY181" fmla="*/ 92600 h 706059"/>
              <a:gd name="connsiteX182" fmla="*/ 8360780 w 9626278"/>
              <a:gd name="connsiteY182" fmla="*/ 88742 h 706059"/>
              <a:gd name="connsiteX183" fmla="*/ 8457235 w 9626278"/>
              <a:gd name="connsiteY183" fmla="*/ 81026 h 706059"/>
              <a:gd name="connsiteX184" fmla="*/ 8484243 w 9626278"/>
              <a:gd name="connsiteY184" fmla="*/ 81026 h 706059"/>
              <a:gd name="connsiteX185" fmla="*/ 8561407 w 9626278"/>
              <a:gd name="connsiteY185" fmla="*/ 77168 h 706059"/>
              <a:gd name="connsiteX186" fmla="*/ 8626997 w 9626278"/>
              <a:gd name="connsiteY186" fmla="*/ 65593 h 706059"/>
              <a:gd name="connsiteX187" fmla="*/ 8673296 w 9626278"/>
              <a:gd name="connsiteY187" fmla="*/ 57876 h 706059"/>
              <a:gd name="connsiteX188" fmla="*/ 8831483 w 9626278"/>
              <a:gd name="connsiteY188" fmla="*/ 54018 h 706059"/>
              <a:gd name="connsiteX189" fmla="*/ 8954947 w 9626278"/>
              <a:gd name="connsiteY189" fmla="*/ 57876 h 706059"/>
              <a:gd name="connsiteX190" fmla="*/ 9070693 w 9626278"/>
              <a:gd name="connsiteY190" fmla="*/ 50160 h 706059"/>
              <a:gd name="connsiteX191" fmla="*/ 9205731 w 9626278"/>
              <a:gd name="connsiteY191" fmla="*/ 54018 h 706059"/>
              <a:gd name="connsiteX192" fmla="*/ 9232739 w 9626278"/>
              <a:gd name="connsiteY192" fmla="*/ 57876 h 706059"/>
              <a:gd name="connsiteX193" fmla="*/ 9298329 w 9626278"/>
              <a:gd name="connsiteY193" fmla="*/ 50160 h 706059"/>
              <a:gd name="connsiteX194" fmla="*/ 9333053 w 9626278"/>
              <a:gd name="connsiteY194" fmla="*/ 30869 h 706059"/>
              <a:gd name="connsiteX195" fmla="*/ 9344628 w 9626278"/>
              <a:gd name="connsiteY195" fmla="*/ 23152 h 706059"/>
              <a:gd name="connsiteX196" fmla="*/ 9433367 w 9626278"/>
              <a:gd name="connsiteY196" fmla="*/ 23152 h 706059"/>
              <a:gd name="connsiteX197" fmla="*/ 9460375 w 9626278"/>
              <a:gd name="connsiteY197" fmla="*/ 23152 h 706059"/>
              <a:gd name="connsiteX198" fmla="*/ 9479666 w 9626278"/>
              <a:gd name="connsiteY198" fmla="*/ 7719 h 706059"/>
              <a:gd name="connsiteX199" fmla="*/ 9518248 w 9626278"/>
              <a:gd name="connsiteY199" fmla="*/ 3861 h 706059"/>
              <a:gd name="connsiteX200" fmla="*/ 9626278 w 9626278"/>
              <a:gd name="connsiteY200"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15748 w 9626278"/>
              <a:gd name="connsiteY43" fmla="*/ 457324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20311 w 9626278"/>
              <a:gd name="connsiteY58" fmla="*/ 418741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68584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5015455 w 9626278"/>
              <a:gd name="connsiteY98" fmla="*/ 328193 h 706059"/>
              <a:gd name="connsiteX99" fmla="*/ 5050420 w 9626278"/>
              <a:gd name="connsiteY99" fmla="*/ 322969 h 706059"/>
              <a:gd name="connsiteX100" fmla="*/ 5112634 w 9626278"/>
              <a:gd name="connsiteY100" fmla="*/ 326827 h 706059"/>
              <a:gd name="connsiteX101" fmla="*/ 5170025 w 9626278"/>
              <a:gd name="connsiteY101" fmla="*/ 324094 h 706059"/>
              <a:gd name="connsiteX102" fmla="*/ 5255107 w 9626278"/>
              <a:gd name="connsiteY102" fmla="*/ 307536 h 706059"/>
              <a:gd name="connsiteX103" fmla="*/ 5285772 w 9626278"/>
              <a:gd name="connsiteY103" fmla="*/ 312519 h 706059"/>
              <a:gd name="connsiteX104" fmla="*/ 5316638 w 9626278"/>
              <a:gd name="connsiteY104" fmla="*/ 310028 h 706059"/>
              <a:gd name="connsiteX105" fmla="*/ 5347504 w 9626278"/>
              <a:gd name="connsiteY105" fmla="*/ 308661 h 706059"/>
              <a:gd name="connsiteX106" fmla="*/ 5381303 w 9626278"/>
              <a:gd name="connsiteY106" fmla="*/ 297770 h 706059"/>
              <a:gd name="connsiteX107" fmla="*/ 5424668 w 9626278"/>
              <a:gd name="connsiteY107" fmla="*/ 297087 h 706059"/>
              <a:gd name="connsiteX108" fmla="*/ 5461884 w 9626278"/>
              <a:gd name="connsiteY108" fmla="*/ 290415 h 706059"/>
              <a:gd name="connsiteX109" fmla="*/ 5513407 w 9626278"/>
              <a:gd name="connsiteY109" fmla="*/ 289370 h 706059"/>
              <a:gd name="connsiteX110" fmla="*/ 5540415 w 9626278"/>
              <a:gd name="connsiteY110" fmla="*/ 293228 h 706059"/>
              <a:gd name="connsiteX111" fmla="*/ 5578997 w 9626278"/>
              <a:gd name="connsiteY111" fmla="*/ 289370 h 706059"/>
              <a:gd name="connsiteX112" fmla="*/ 5606005 w 9626278"/>
              <a:gd name="connsiteY112" fmla="*/ 285512 h 706059"/>
              <a:gd name="connsiteX113" fmla="*/ 5640729 w 9626278"/>
              <a:gd name="connsiteY113" fmla="*/ 281654 h 706059"/>
              <a:gd name="connsiteX114" fmla="*/ 5690002 w 9626278"/>
              <a:gd name="connsiteY114" fmla="*/ 275987 h 706059"/>
              <a:gd name="connsiteX115" fmla="*/ 5733326 w 9626278"/>
              <a:gd name="connsiteY115" fmla="*/ 266221 h 706059"/>
              <a:gd name="connsiteX116" fmla="*/ 5748759 w 9626278"/>
              <a:gd name="connsiteY116" fmla="*/ 262362 h 706059"/>
              <a:gd name="connsiteX117" fmla="*/ 5795058 w 9626278"/>
              <a:gd name="connsiteY117" fmla="*/ 266221 h 706059"/>
              <a:gd name="connsiteX118" fmla="*/ 5841357 w 9626278"/>
              <a:gd name="connsiteY118" fmla="*/ 266221 h 706059"/>
              <a:gd name="connsiteX119" fmla="*/ 5900155 w 9626278"/>
              <a:gd name="connsiteY119" fmla="*/ 264412 h 706059"/>
              <a:gd name="connsiteX120" fmla="*/ 5953687 w 9626278"/>
              <a:gd name="connsiteY120" fmla="*/ 261920 h 706059"/>
              <a:gd name="connsiteX121" fmla="*/ 5990461 w 9626278"/>
              <a:gd name="connsiteY121" fmla="*/ 254887 h 706059"/>
              <a:gd name="connsiteX122" fmla="*/ 6026311 w 9626278"/>
              <a:gd name="connsiteY122" fmla="*/ 247171 h 706059"/>
              <a:gd name="connsiteX123" fmla="*/ 6073493 w 9626278"/>
              <a:gd name="connsiteY123" fmla="*/ 249662 h 706059"/>
              <a:gd name="connsiteX124" fmla="*/ 6113643 w 9626278"/>
              <a:gd name="connsiteY124" fmla="*/ 248979 h 706059"/>
              <a:gd name="connsiteX125" fmla="*/ 6177023 w 9626278"/>
              <a:gd name="connsiteY125" fmla="*/ 254646 h 706059"/>
              <a:gd name="connsiteX126" fmla="*/ 6211747 w 9626278"/>
              <a:gd name="connsiteY126" fmla="*/ 250788 h 706059"/>
              <a:gd name="connsiteX127" fmla="*/ 6234896 w 9626278"/>
              <a:gd name="connsiteY127" fmla="*/ 243071 h 706059"/>
              <a:gd name="connsiteX128" fmla="*/ 6265762 w 9626278"/>
              <a:gd name="connsiteY128" fmla="*/ 235355 h 706059"/>
              <a:gd name="connsiteX129" fmla="*/ 6288911 w 9626278"/>
              <a:gd name="connsiteY129" fmla="*/ 239213 h 706059"/>
              <a:gd name="connsiteX130" fmla="*/ 6300486 w 9626278"/>
              <a:gd name="connsiteY130" fmla="*/ 243071 h 706059"/>
              <a:gd name="connsiteX131" fmla="*/ 6323635 w 9626278"/>
              <a:gd name="connsiteY131" fmla="*/ 246930 h 706059"/>
              <a:gd name="connsiteX132" fmla="*/ 6410405 w 9626278"/>
              <a:gd name="connsiteY132" fmla="*/ 234230 h 706059"/>
              <a:gd name="connsiteX133" fmla="*/ 6473423 w 9626278"/>
              <a:gd name="connsiteY133" fmla="*/ 233546 h 706059"/>
              <a:gd name="connsiteX134" fmla="*/ 6538490 w 9626278"/>
              <a:gd name="connsiteY134" fmla="*/ 229688 h 706059"/>
              <a:gd name="connsiteX135" fmla="*/ 6583945 w 9626278"/>
              <a:gd name="connsiteY135" fmla="*/ 232863 h 706059"/>
              <a:gd name="connsiteX136" fmla="*/ 6640211 w 9626278"/>
              <a:gd name="connsiteY136" fmla="*/ 230371 h 706059"/>
              <a:gd name="connsiteX137" fmla="*/ 6695351 w 9626278"/>
              <a:gd name="connsiteY137" fmla="*/ 232863 h 706059"/>
              <a:gd name="connsiteX138" fmla="*/ 6736466 w 9626278"/>
              <a:gd name="connsiteY138" fmla="*/ 235355 h 706059"/>
              <a:gd name="connsiteX139" fmla="*/ 6748040 w 9626278"/>
              <a:gd name="connsiteY139" fmla="*/ 231497 h 706059"/>
              <a:gd name="connsiteX140" fmla="*/ 6776173 w 9626278"/>
              <a:gd name="connsiteY140" fmla="*/ 214255 h 706059"/>
              <a:gd name="connsiteX141" fmla="*/ 6825205 w 9626278"/>
              <a:gd name="connsiteY141" fmla="*/ 219922 h 706059"/>
              <a:gd name="connsiteX142" fmla="*/ 6891679 w 9626278"/>
              <a:gd name="connsiteY142" fmla="*/ 212206 h 706059"/>
              <a:gd name="connsiteX143" fmla="*/ 6937053 w 9626278"/>
              <a:gd name="connsiteY143" fmla="*/ 207664 h 706059"/>
              <a:gd name="connsiteX144" fmla="*/ 7002683 w 9626278"/>
              <a:gd name="connsiteY144" fmla="*/ 204489 h 706059"/>
              <a:gd name="connsiteX145" fmla="*/ 7014258 w 9626278"/>
              <a:gd name="connsiteY145" fmla="*/ 196773 h 706059"/>
              <a:gd name="connsiteX146" fmla="*/ 7098416 w 9626278"/>
              <a:gd name="connsiteY146" fmla="*/ 175673 h 706059"/>
              <a:gd name="connsiteX147" fmla="*/ 7126147 w 9626278"/>
              <a:gd name="connsiteY147" fmla="*/ 181340 h 706059"/>
              <a:gd name="connsiteX148" fmla="*/ 7168587 w 9626278"/>
              <a:gd name="connsiteY148" fmla="*/ 169765 h 706059"/>
              <a:gd name="connsiteX149" fmla="*/ 7184020 w 9626278"/>
              <a:gd name="connsiteY149" fmla="*/ 165907 h 706059"/>
              <a:gd name="connsiteX150" fmla="*/ 7218744 w 9626278"/>
              <a:gd name="connsiteY150" fmla="*/ 162049 h 706059"/>
              <a:gd name="connsiteX151" fmla="*/ 7230319 w 9626278"/>
              <a:gd name="connsiteY151" fmla="*/ 158190 h 706059"/>
              <a:gd name="connsiteX152" fmla="*/ 7241893 w 9626278"/>
              <a:gd name="connsiteY152" fmla="*/ 150474 h 706059"/>
              <a:gd name="connsiteX153" fmla="*/ 7322916 w 9626278"/>
              <a:gd name="connsiteY153" fmla="*/ 142757 h 706059"/>
              <a:gd name="connsiteX154" fmla="*/ 7397589 w 9626278"/>
              <a:gd name="connsiteY154" fmla="*/ 140266 h 706059"/>
              <a:gd name="connsiteX155" fmla="*/ 7492075 w 9626278"/>
              <a:gd name="connsiteY155" fmla="*/ 141632 h 706059"/>
              <a:gd name="connsiteX156" fmla="*/ 7570124 w 9626278"/>
              <a:gd name="connsiteY156" fmla="*/ 140949 h 706059"/>
              <a:gd name="connsiteX157" fmla="*/ 7658582 w 9626278"/>
              <a:gd name="connsiteY157" fmla="*/ 146616 h 706059"/>
              <a:gd name="connsiteX158" fmla="*/ 7697164 w 9626278"/>
              <a:gd name="connsiteY158" fmla="*/ 119608 h 706059"/>
              <a:gd name="connsiteX159" fmla="*/ 7693306 w 9626278"/>
              <a:gd name="connsiteY159" fmla="*/ 135041 h 706059"/>
              <a:gd name="connsiteX160" fmla="*/ 7697164 w 9626278"/>
              <a:gd name="connsiteY160" fmla="*/ 146616 h 706059"/>
              <a:gd name="connsiteX161" fmla="*/ 7708739 w 9626278"/>
              <a:gd name="connsiteY161" fmla="*/ 154332 h 706059"/>
              <a:gd name="connsiteX162" fmla="*/ 7735747 w 9626278"/>
              <a:gd name="connsiteY162" fmla="*/ 146616 h 706059"/>
              <a:gd name="connsiteX163" fmla="*/ 7743463 w 9626278"/>
              <a:gd name="connsiteY163" fmla="*/ 138899 h 706059"/>
              <a:gd name="connsiteX164" fmla="*/ 7735747 w 9626278"/>
              <a:gd name="connsiteY164" fmla="*/ 127324 h 706059"/>
              <a:gd name="connsiteX165" fmla="*/ 7812911 w 9626278"/>
              <a:gd name="connsiteY165" fmla="*/ 131183 h 706059"/>
              <a:gd name="connsiteX166" fmla="*/ 7882359 w 9626278"/>
              <a:gd name="connsiteY166" fmla="*/ 127324 h 706059"/>
              <a:gd name="connsiteX167" fmla="*/ 7890076 w 9626278"/>
              <a:gd name="connsiteY167" fmla="*/ 119608 h 706059"/>
              <a:gd name="connsiteX168" fmla="*/ 7959524 w 9626278"/>
              <a:gd name="connsiteY168" fmla="*/ 123466 h 706059"/>
              <a:gd name="connsiteX169" fmla="*/ 7963382 w 9626278"/>
              <a:gd name="connsiteY169" fmla="*/ 108033 h 706059"/>
              <a:gd name="connsiteX170" fmla="*/ 8013539 w 9626278"/>
              <a:gd name="connsiteY170" fmla="*/ 111892 h 706059"/>
              <a:gd name="connsiteX171" fmla="*/ 8028972 w 9626278"/>
              <a:gd name="connsiteY171" fmla="*/ 108033 h 706059"/>
              <a:gd name="connsiteX172" fmla="*/ 8063696 w 9626278"/>
              <a:gd name="connsiteY172" fmla="*/ 100317 h 706059"/>
              <a:gd name="connsiteX173" fmla="*/ 8079129 w 9626278"/>
              <a:gd name="connsiteY173" fmla="*/ 104175 h 706059"/>
              <a:gd name="connsiteX174" fmla="*/ 8090704 w 9626278"/>
              <a:gd name="connsiteY174" fmla="*/ 108033 h 706059"/>
              <a:gd name="connsiteX175" fmla="*/ 8144719 w 9626278"/>
              <a:gd name="connsiteY175" fmla="*/ 104175 h 706059"/>
              <a:gd name="connsiteX176" fmla="*/ 8221883 w 9626278"/>
              <a:gd name="connsiteY176" fmla="*/ 96459 h 706059"/>
              <a:gd name="connsiteX177" fmla="*/ 8248891 w 9626278"/>
              <a:gd name="connsiteY177" fmla="*/ 92600 h 706059"/>
              <a:gd name="connsiteX178" fmla="*/ 8310623 w 9626278"/>
              <a:gd name="connsiteY178" fmla="*/ 96459 h 706059"/>
              <a:gd name="connsiteX179" fmla="*/ 8322197 w 9626278"/>
              <a:gd name="connsiteY179" fmla="*/ 100317 h 706059"/>
              <a:gd name="connsiteX180" fmla="*/ 8345347 w 9626278"/>
              <a:gd name="connsiteY180" fmla="*/ 92600 h 706059"/>
              <a:gd name="connsiteX181" fmla="*/ 8360780 w 9626278"/>
              <a:gd name="connsiteY181" fmla="*/ 88742 h 706059"/>
              <a:gd name="connsiteX182" fmla="*/ 8457235 w 9626278"/>
              <a:gd name="connsiteY182" fmla="*/ 81026 h 706059"/>
              <a:gd name="connsiteX183" fmla="*/ 8484243 w 9626278"/>
              <a:gd name="connsiteY183" fmla="*/ 81026 h 706059"/>
              <a:gd name="connsiteX184" fmla="*/ 8561407 w 9626278"/>
              <a:gd name="connsiteY184" fmla="*/ 77168 h 706059"/>
              <a:gd name="connsiteX185" fmla="*/ 8626997 w 9626278"/>
              <a:gd name="connsiteY185" fmla="*/ 65593 h 706059"/>
              <a:gd name="connsiteX186" fmla="*/ 8673296 w 9626278"/>
              <a:gd name="connsiteY186" fmla="*/ 57876 h 706059"/>
              <a:gd name="connsiteX187" fmla="*/ 8831483 w 9626278"/>
              <a:gd name="connsiteY187" fmla="*/ 54018 h 706059"/>
              <a:gd name="connsiteX188" fmla="*/ 8954947 w 9626278"/>
              <a:gd name="connsiteY188" fmla="*/ 57876 h 706059"/>
              <a:gd name="connsiteX189" fmla="*/ 9070693 w 9626278"/>
              <a:gd name="connsiteY189" fmla="*/ 50160 h 706059"/>
              <a:gd name="connsiteX190" fmla="*/ 9205731 w 9626278"/>
              <a:gd name="connsiteY190" fmla="*/ 54018 h 706059"/>
              <a:gd name="connsiteX191" fmla="*/ 9232739 w 9626278"/>
              <a:gd name="connsiteY191" fmla="*/ 57876 h 706059"/>
              <a:gd name="connsiteX192" fmla="*/ 9298329 w 9626278"/>
              <a:gd name="connsiteY192" fmla="*/ 50160 h 706059"/>
              <a:gd name="connsiteX193" fmla="*/ 9333053 w 9626278"/>
              <a:gd name="connsiteY193" fmla="*/ 30869 h 706059"/>
              <a:gd name="connsiteX194" fmla="*/ 9344628 w 9626278"/>
              <a:gd name="connsiteY194" fmla="*/ 23152 h 706059"/>
              <a:gd name="connsiteX195" fmla="*/ 9433367 w 9626278"/>
              <a:gd name="connsiteY195" fmla="*/ 23152 h 706059"/>
              <a:gd name="connsiteX196" fmla="*/ 9460375 w 9626278"/>
              <a:gd name="connsiteY196" fmla="*/ 23152 h 706059"/>
              <a:gd name="connsiteX197" fmla="*/ 9479666 w 9626278"/>
              <a:gd name="connsiteY197" fmla="*/ 7719 h 706059"/>
              <a:gd name="connsiteX198" fmla="*/ 9518248 w 9626278"/>
              <a:gd name="connsiteY198" fmla="*/ 3861 h 706059"/>
              <a:gd name="connsiteX199" fmla="*/ 9626278 w 9626278"/>
              <a:gd name="connsiteY199"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15748 w 9626278"/>
              <a:gd name="connsiteY43" fmla="*/ 457324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20311 w 9626278"/>
              <a:gd name="connsiteY58" fmla="*/ 418741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68584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5015455 w 9626278"/>
              <a:gd name="connsiteY98" fmla="*/ 328193 h 706059"/>
              <a:gd name="connsiteX99" fmla="*/ 5050420 w 9626278"/>
              <a:gd name="connsiteY99" fmla="*/ 322969 h 706059"/>
              <a:gd name="connsiteX100" fmla="*/ 5112634 w 9626278"/>
              <a:gd name="connsiteY100" fmla="*/ 326827 h 706059"/>
              <a:gd name="connsiteX101" fmla="*/ 5170025 w 9626278"/>
              <a:gd name="connsiteY101" fmla="*/ 324094 h 706059"/>
              <a:gd name="connsiteX102" fmla="*/ 5255107 w 9626278"/>
              <a:gd name="connsiteY102" fmla="*/ 307536 h 706059"/>
              <a:gd name="connsiteX103" fmla="*/ 5285772 w 9626278"/>
              <a:gd name="connsiteY103" fmla="*/ 312519 h 706059"/>
              <a:gd name="connsiteX104" fmla="*/ 5316638 w 9626278"/>
              <a:gd name="connsiteY104" fmla="*/ 310028 h 706059"/>
              <a:gd name="connsiteX105" fmla="*/ 5347504 w 9626278"/>
              <a:gd name="connsiteY105" fmla="*/ 308661 h 706059"/>
              <a:gd name="connsiteX106" fmla="*/ 5381303 w 9626278"/>
              <a:gd name="connsiteY106" fmla="*/ 297770 h 706059"/>
              <a:gd name="connsiteX107" fmla="*/ 5424668 w 9626278"/>
              <a:gd name="connsiteY107" fmla="*/ 297087 h 706059"/>
              <a:gd name="connsiteX108" fmla="*/ 5461884 w 9626278"/>
              <a:gd name="connsiteY108" fmla="*/ 290415 h 706059"/>
              <a:gd name="connsiteX109" fmla="*/ 5513407 w 9626278"/>
              <a:gd name="connsiteY109" fmla="*/ 289370 h 706059"/>
              <a:gd name="connsiteX110" fmla="*/ 5540415 w 9626278"/>
              <a:gd name="connsiteY110" fmla="*/ 293228 h 706059"/>
              <a:gd name="connsiteX111" fmla="*/ 5578997 w 9626278"/>
              <a:gd name="connsiteY111" fmla="*/ 289370 h 706059"/>
              <a:gd name="connsiteX112" fmla="*/ 5606005 w 9626278"/>
              <a:gd name="connsiteY112" fmla="*/ 285512 h 706059"/>
              <a:gd name="connsiteX113" fmla="*/ 5640729 w 9626278"/>
              <a:gd name="connsiteY113" fmla="*/ 281654 h 706059"/>
              <a:gd name="connsiteX114" fmla="*/ 5690002 w 9626278"/>
              <a:gd name="connsiteY114" fmla="*/ 275987 h 706059"/>
              <a:gd name="connsiteX115" fmla="*/ 5733326 w 9626278"/>
              <a:gd name="connsiteY115" fmla="*/ 266221 h 706059"/>
              <a:gd name="connsiteX116" fmla="*/ 5748759 w 9626278"/>
              <a:gd name="connsiteY116" fmla="*/ 262362 h 706059"/>
              <a:gd name="connsiteX117" fmla="*/ 5795058 w 9626278"/>
              <a:gd name="connsiteY117" fmla="*/ 266221 h 706059"/>
              <a:gd name="connsiteX118" fmla="*/ 5841357 w 9626278"/>
              <a:gd name="connsiteY118" fmla="*/ 266221 h 706059"/>
              <a:gd name="connsiteX119" fmla="*/ 5900155 w 9626278"/>
              <a:gd name="connsiteY119" fmla="*/ 264412 h 706059"/>
              <a:gd name="connsiteX120" fmla="*/ 5953687 w 9626278"/>
              <a:gd name="connsiteY120" fmla="*/ 261920 h 706059"/>
              <a:gd name="connsiteX121" fmla="*/ 5990461 w 9626278"/>
              <a:gd name="connsiteY121" fmla="*/ 254887 h 706059"/>
              <a:gd name="connsiteX122" fmla="*/ 6026311 w 9626278"/>
              <a:gd name="connsiteY122" fmla="*/ 247171 h 706059"/>
              <a:gd name="connsiteX123" fmla="*/ 6073493 w 9626278"/>
              <a:gd name="connsiteY123" fmla="*/ 249662 h 706059"/>
              <a:gd name="connsiteX124" fmla="*/ 6113643 w 9626278"/>
              <a:gd name="connsiteY124" fmla="*/ 248979 h 706059"/>
              <a:gd name="connsiteX125" fmla="*/ 6177023 w 9626278"/>
              <a:gd name="connsiteY125" fmla="*/ 254646 h 706059"/>
              <a:gd name="connsiteX126" fmla="*/ 6211747 w 9626278"/>
              <a:gd name="connsiteY126" fmla="*/ 250788 h 706059"/>
              <a:gd name="connsiteX127" fmla="*/ 6234896 w 9626278"/>
              <a:gd name="connsiteY127" fmla="*/ 243071 h 706059"/>
              <a:gd name="connsiteX128" fmla="*/ 6265762 w 9626278"/>
              <a:gd name="connsiteY128" fmla="*/ 235355 h 706059"/>
              <a:gd name="connsiteX129" fmla="*/ 6288911 w 9626278"/>
              <a:gd name="connsiteY129" fmla="*/ 239213 h 706059"/>
              <a:gd name="connsiteX130" fmla="*/ 6300486 w 9626278"/>
              <a:gd name="connsiteY130" fmla="*/ 243071 h 706059"/>
              <a:gd name="connsiteX131" fmla="*/ 6323635 w 9626278"/>
              <a:gd name="connsiteY131" fmla="*/ 246930 h 706059"/>
              <a:gd name="connsiteX132" fmla="*/ 6410405 w 9626278"/>
              <a:gd name="connsiteY132" fmla="*/ 234230 h 706059"/>
              <a:gd name="connsiteX133" fmla="*/ 6473423 w 9626278"/>
              <a:gd name="connsiteY133" fmla="*/ 233546 h 706059"/>
              <a:gd name="connsiteX134" fmla="*/ 6538490 w 9626278"/>
              <a:gd name="connsiteY134" fmla="*/ 229688 h 706059"/>
              <a:gd name="connsiteX135" fmla="*/ 6583945 w 9626278"/>
              <a:gd name="connsiteY135" fmla="*/ 232863 h 706059"/>
              <a:gd name="connsiteX136" fmla="*/ 6640211 w 9626278"/>
              <a:gd name="connsiteY136" fmla="*/ 230371 h 706059"/>
              <a:gd name="connsiteX137" fmla="*/ 6695351 w 9626278"/>
              <a:gd name="connsiteY137" fmla="*/ 232863 h 706059"/>
              <a:gd name="connsiteX138" fmla="*/ 6736466 w 9626278"/>
              <a:gd name="connsiteY138" fmla="*/ 235355 h 706059"/>
              <a:gd name="connsiteX139" fmla="*/ 6748040 w 9626278"/>
              <a:gd name="connsiteY139" fmla="*/ 231497 h 706059"/>
              <a:gd name="connsiteX140" fmla="*/ 6776173 w 9626278"/>
              <a:gd name="connsiteY140" fmla="*/ 214255 h 706059"/>
              <a:gd name="connsiteX141" fmla="*/ 6825205 w 9626278"/>
              <a:gd name="connsiteY141" fmla="*/ 219922 h 706059"/>
              <a:gd name="connsiteX142" fmla="*/ 6891679 w 9626278"/>
              <a:gd name="connsiteY142" fmla="*/ 212206 h 706059"/>
              <a:gd name="connsiteX143" fmla="*/ 6937053 w 9626278"/>
              <a:gd name="connsiteY143" fmla="*/ 207664 h 706059"/>
              <a:gd name="connsiteX144" fmla="*/ 7002683 w 9626278"/>
              <a:gd name="connsiteY144" fmla="*/ 204489 h 706059"/>
              <a:gd name="connsiteX145" fmla="*/ 7014258 w 9626278"/>
              <a:gd name="connsiteY145" fmla="*/ 196773 h 706059"/>
              <a:gd name="connsiteX146" fmla="*/ 7098416 w 9626278"/>
              <a:gd name="connsiteY146" fmla="*/ 175673 h 706059"/>
              <a:gd name="connsiteX147" fmla="*/ 7126147 w 9626278"/>
              <a:gd name="connsiteY147" fmla="*/ 181340 h 706059"/>
              <a:gd name="connsiteX148" fmla="*/ 7168587 w 9626278"/>
              <a:gd name="connsiteY148" fmla="*/ 169765 h 706059"/>
              <a:gd name="connsiteX149" fmla="*/ 7184020 w 9626278"/>
              <a:gd name="connsiteY149" fmla="*/ 165907 h 706059"/>
              <a:gd name="connsiteX150" fmla="*/ 7218744 w 9626278"/>
              <a:gd name="connsiteY150" fmla="*/ 162049 h 706059"/>
              <a:gd name="connsiteX151" fmla="*/ 7230319 w 9626278"/>
              <a:gd name="connsiteY151" fmla="*/ 158190 h 706059"/>
              <a:gd name="connsiteX152" fmla="*/ 7241893 w 9626278"/>
              <a:gd name="connsiteY152" fmla="*/ 150474 h 706059"/>
              <a:gd name="connsiteX153" fmla="*/ 7322916 w 9626278"/>
              <a:gd name="connsiteY153" fmla="*/ 142757 h 706059"/>
              <a:gd name="connsiteX154" fmla="*/ 7397589 w 9626278"/>
              <a:gd name="connsiteY154" fmla="*/ 140266 h 706059"/>
              <a:gd name="connsiteX155" fmla="*/ 7492075 w 9626278"/>
              <a:gd name="connsiteY155" fmla="*/ 141632 h 706059"/>
              <a:gd name="connsiteX156" fmla="*/ 7570124 w 9626278"/>
              <a:gd name="connsiteY156" fmla="*/ 140949 h 706059"/>
              <a:gd name="connsiteX157" fmla="*/ 7642707 w 9626278"/>
              <a:gd name="connsiteY157" fmla="*/ 140266 h 706059"/>
              <a:gd name="connsiteX158" fmla="*/ 7697164 w 9626278"/>
              <a:gd name="connsiteY158" fmla="*/ 119608 h 706059"/>
              <a:gd name="connsiteX159" fmla="*/ 7693306 w 9626278"/>
              <a:gd name="connsiteY159" fmla="*/ 135041 h 706059"/>
              <a:gd name="connsiteX160" fmla="*/ 7697164 w 9626278"/>
              <a:gd name="connsiteY160" fmla="*/ 146616 h 706059"/>
              <a:gd name="connsiteX161" fmla="*/ 7708739 w 9626278"/>
              <a:gd name="connsiteY161" fmla="*/ 154332 h 706059"/>
              <a:gd name="connsiteX162" fmla="*/ 7735747 w 9626278"/>
              <a:gd name="connsiteY162" fmla="*/ 146616 h 706059"/>
              <a:gd name="connsiteX163" fmla="*/ 7743463 w 9626278"/>
              <a:gd name="connsiteY163" fmla="*/ 138899 h 706059"/>
              <a:gd name="connsiteX164" fmla="*/ 7735747 w 9626278"/>
              <a:gd name="connsiteY164" fmla="*/ 127324 h 706059"/>
              <a:gd name="connsiteX165" fmla="*/ 7812911 w 9626278"/>
              <a:gd name="connsiteY165" fmla="*/ 131183 h 706059"/>
              <a:gd name="connsiteX166" fmla="*/ 7882359 w 9626278"/>
              <a:gd name="connsiteY166" fmla="*/ 127324 h 706059"/>
              <a:gd name="connsiteX167" fmla="*/ 7890076 w 9626278"/>
              <a:gd name="connsiteY167" fmla="*/ 119608 h 706059"/>
              <a:gd name="connsiteX168" fmla="*/ 7959524 w 9626278"/>
              <a:gd name="connsiteY168" fmla="*/ 123466 h 706059"/>
              <a:gd name="connsiteX169" fmla="*/ 7963382 w 9626278"/>
              <a:gd name="connsiteY169" fmla="*/ 108033 h 706059"/>
              <a:gd name="connsiteX170" fmla="*/ 8013539 w 9626278"/>
              <a:gd name="connsiteY170" fmla="*/ 111892 h 706059"/>
              <a:gd name="connsiteX171" fmla="*/ 8028972 w 9626278"/>
              <a:gd name="connsiteY171" fmla="*/ 108033 h 706059"/>
              <a:gd name="connsiteX172" fmla="*/ 8063696 w 9626278"/>
              <a:gd name="connsiteY172" fmla="*/ 100317 h 706059"/>
              <a:gd name="connsiteX173" fmla="*/ 8079129 w 9626278"/>
              <a:gd name="connsiteY173" fmla="*/ 104175 h 706059"/>
              <a:gd name="connsiteX174" fmla="*/ 8090704 w 9626278"/>
              <a:gd name="connsiteY174" fmla="*/ 108033 h 706059"/>
              <a:gd name="connsiteX175" fmla="*/ 8144719 w 9626278"/>
              <a:gd name="connsiteY175" fmla="*/ 104175 h 706059"/>
              <a:gd name="connsiteX176" fmla="*/ 8221883 w 9626278"/>
              <a:gd name="connsiteY176" fmla="*/ 96459 h 706059"/>
              <a:gd name="connsiteX177" fmla="*/ 8248891 w 9626278"/>
              <a:gd name="connsiteY177" fmla="*/ 92600 h 706059"/>
              <a:gd name="connsiteX178" fmla="*/ 8310623 w 9626278"/>
              <a:gd name="connsiteY178" fmla="*/ 96459 h 706059"/>
              <a:gd name="connsiteX179" fmla="*/ 8322197 w 9626278"/>
              <a:gd name="connsiteY179" fmla="*/ 100317 h 706059"/>
              <a:gd name="connsiteX180" fmla="*/ 8345347 w 9626278"/>
              <a:gd name="connsiteY180" fmla="*/ 92600 h 706059"/>
              <a:gd name="connsiteX181" fmla="*/ 8360780 w 9626278"/>
              <a:gd name="connsiteY181" fmla="*/ 88742 h 706059"/>
              <a:gd name="connsiteX182" fmla="*/ 8457235 w 9626278"/>
              <a:gd name="connsiteY182" fmla="*/ 81026 h 706059"/>
              <a:gd name="connsiteX183" fmla="*/ 8484243 w 9626278"/>
              <a:gd name="connsiteY183" fmla="*/ 81026 h 706059"/>
              <a:gd name="connsiteX184" fmla="*/ 8561407 w 9626278"/>
              <a:gd name="connsiteY184" fmla="*/ 77168 h 706059"/>
              <a:gd name="connsiteX185" fmla="*/ 8626997 w 9626278"/>
              <a:gd name="connsiteY185" fmla="*/ 65593 h 706059"/>
              <a:gd name="connsiteX186" fmla="*/ 8673296 w 9626278"/>
              <a:gd name="connsiteY186" fmla="*/ 57876 h 706059"/>
              <a:gd name="connsiteX187" fmla="*/ 8831483 w 9626278"/>
              <a:gd name="connsiteY187" fmla="*/ 54018 h 706059"/>
              <a:gd name="connsiteX188" fmla="*/ 8954947 w 9626278"/>
              <a:gd name="connsiteY188" fmla="*/ 57876 h 706059"/>
              <a:gd name="connsiteX189" fmla="*/ 9070693 w 9626278"/>
              <a:gd name="connsiteY189" fmla="*/ 50160 h 706059"/>
              <a:gd name="connsiteX190" fmla="*/ 9205731 w 9626278"/>
              <a:gd name="connsiteY190" fmla="*/ 54018 h 706059"/>
              <a:gd name="connsiteX191" fmla="*/ 9232739 w 9626278"/>
              <a:gd name="connsiteY191" fmla="*/ 57876 h 706059"/>
              <a:gd name="connsiteX192" fmla="*/ 9298329 w 9626278"/>
              <a:gd name="connsiteY192" fmla="*/ 50160 h 706059"/>
              <a:gd name="connsiteX193" fmla="*/ 9333053 w 9626278"/>
              <a:gd name="connsiteY193" fmla="*/ 30869 h 706059"/>
              <a:gd name="connsiteX194" fmla="*/ 9344628 w 9626278"/>
              <a:gd name="connsiteY194" fmla="*/ 23152 h 706059"/>
              <a:gd name="connsiteX195" fmla="*/ 9433367 w 9626278"/>
              <a:gd name="connsiteY195" fmla="*/ 23152 h 706059"/>
              <a:gd name="connsiteX196" fmla="*/ 9460375 w 9626278"/>
              <a:gd name="connsiteY196" fmla="*/ 23152 h 706059"/>
              <a:gd name="connsiteX197" fmla="*/ 9479666 w 9626278"/>
              <a:gd name="connsiteY197" fmla="*/ 7719 h 706059"/>
              <a:gd name="connsiteX198" fmla="*/ 9518248 w 9626278"/>
              <a:gd name="connsiteY198" fmla="*/ 3861 h 706059"/>
              <a:gd name="connsiteX199" fmla="*/ 9626278 w 9626278"/>
              <a:gd name="connsiteY199"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15748 w 9626278"/>
              <a:gd name="connsiteY43" fmla="*/ 457324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20311 w 9626278"/>
              <a:gd name="connsiteY58" fmla="*/ 418741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68584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5015455 w 9626278"/>
              <a:gd name="connsiteY98" fmla="*/ 328193 h 706059"/>
              <a:gd name="connsiteX99" fmla="*/ 5050420 w 9626278"/>
              <a:gd name="connsiteY99" fmla="*/ 322969 h 706059"/>
              <a:gd name="connsiteX100" fmla="*/ 5112634 w 9626278"/>
              <a:gd name="connsiteY100" fmla="*/ 326827 h 706059"/>
              <a:gd name="connsiteX101" fmla="*/ 5170025 w 9626278"/>
              <a:gd name="connsiteY101" fmla="*/ 324094 h 706059"/>
              <a:gd name="connsiteX102" fmla="*/ 5255107 w 9626278"/>
              <a:gd name="connsiteY102" fmla="*/ 307536 h 706059"/>
              <a:gd name="connsiteX103" fmla="*/ 5285772 w 9626278"/>
              <a:gd name="connsiteY103" fmla="*/ 312519 h 706059"/>
              <a:gd name="connsiteX104" fmla="*/ 5316638 w 9626278"/>
              <a:gd name="connsiteY104" fmla="*/ 310028 h 706059"/>
              <a:gd name="connsiteX105" fmla="*/ 5347504 w 9626278"/>
              <a:gd name="connsiteY105" fmla="*/ 308661 h 706059"/>
              <a:gd name="connsiteX106" fmla="*/ 5381303 w 9626278"/>
              <a:gd name="connsiteY106" fmla="*/ 297770 h 706059"/>
              <a:gd name="connsiteX107" fmla="*/ 5424668 w 9626278"/>
              <a:gd name="connsiteY107" fmla="*/ 297087 h 706059"/>
              <a:gd name="connsiteX108" fmla="*/ 5461884 w 9626278"/>
              <a:gd name="connsiteY108" fmla="*/ 290415 h 706059"/>
              <a:gd name="connsiteX109" fmla="*/ 5513407 w 9626278"/>
              <a:gd name="connsiteY109" fmla="*/ 289370 h 706059"/>
              <a:gd name="connsiteX110" fmla="*/ 5540415 w 9626278"/>
              <a:gd name="connsiteY110" fmla="*/ 293228 h 706059"/>
              <a:gd name="connsiteX111" fmla="*/ 5578997 w 9626278"/>
              <a:gd name="connsiteY111" fmla="*/ 289370 h 706059"/>
              <a:gd name="connsiteX112" fmla="*/ 5606005 w 9626278"/>
              <a:gd name="connsiteY112" fmla="*/ 285512 h 706059"/>
              <a:gd name="connsiteX113" fmla="*/ 5640729 w 9626278"/>
              <a:gd name="connsiteY113" fmla="*/ 281654 h 706059"/>
              <a:gd name="connsiteX114" fmla="*/ 5690002 w 9626278"/>
              <a:gd name="connsiteY114" fmla="*/ 275987 h 706059"/>
              <a:gd name="connsiteX115" fmla="*/ 5733326 w 9626278"/>
              <a:gd name="connsiteY115" fmla="*/ 266221 h 706059"/>
              <a:gd name="connsiteX116" fmla="*/ 5748759 w 9626278"/>
              <a:gd name="connsiteY116" fmla="*/ 262362 h 706059"/>
              <a:gd name="connsiteX117" fmla="*/ 5795058 w 9626278"/>
              <a:gd name="connsiteY117" fmla="*/ 266221 h 706059"/>
              <a:gd name="connsiteX118" fmla="*/ 5841357 w 9626278"/>
              <a:gd name="connsiteY118" fmla="*/ 266221 h 706059"/>
              <a:gd name="connsiteX119" fmla="*/ 5900155 w 9626278"/>
              <a:gd name="connsiteY119" fmla="*/ 264412 h 706059"/>
              <a:gd name="connsiteX120" fmla="*/ 5953687 w 9626278"/>
              <a:gd name="connsiteY120" fmla="*/ 261920 h 706059"/>
              <a:gd name="connsiteX121" fmla="*/ 5990461 w 9626278"/>
              <a:gd name="connsiteY121" fmla="*/ 254887 h 706059"/>
              <a:gd name="connsiteX122" fmla="*/ 6026311 w 9626278"/>
              <a:gd name="connsiteY122" fmla="*/ 247171 h 706059"/>
              <a:gd name="connsiteX123" fmla="*/ 6073493 w 9626278"/>
              <a:gd name="connsiteY123" fmla="*/ 249662 h 706059"/>
              <a:gd name="connsiteX124" fmla="*/ 6113643 w 9626278"/>
              <a:gd name="connsiteY124" fmla="*/ 248979 h 706059"/>
              <a:gd name="connsiteX125" fmla="*/ 6177023 w 9626278"/>
              <a:gd name="connsiteY125" fmla="*/ 254646 h 706059"/>
              <a:gd name="connsiteX126" fmla="*/ 6211747 w 9626278"/>
              <a:gd name="connsiteY126" fmla="*/ 250788 h 706059"/>
              <a:gd name="connsiteX127" fmla="*/ 6234896 w 9626278"/>
              <a:gd name="connsiteY127" fmla="*/ 243071 h 706059"/>
              <a:gd name="connsiteX128" fmla="*/ 6265762 w 9626278"/>
              <a:gd name="connsiteY128" fmla="*/ 235355 h 706059"/>
              <a:gd name="connsiteX129" fmla="*/ 6288911 w 9626278"/>
              <a:gd name="connsiteY129" fmla="*/ 239213 h 706059"/>
              <a:gd name="connsiteX130" fmla="*/ 6300486 w 9626278"/>
              <a:gd name="connsiteY130" fmla="*/ 243071 h 706059"/>
              <a:gd name="connsiteX131" fmla="*/ 6323635 w 9626278"/>
              <a:gd name="connsiteY131" fmla="*/ 246930 h 706059"/>
              <a:gd name="connsiteX132" fmla="*/ 6410405 w 9626278"/>
              <a:gd name="connsiteY132" fmla="*/ 234230 h 706059"/>
              <a:gd name="connsiteX133" fmla="*/ 6473423 w 9626278"/>
              <a:gd name="connsiteY133" fmla="*/ 233546 h 706059"/>
              <a:gd name="connsiteX134" fmla="*/ 6538490 w 9626278"/>
              <a:gd name="connsiteY134" fmla="*/ 229688 h 706059"/>
              <a:gd name="connsiteX135" fmla="*/ 6583945 w 9626278"/>
              <a:gd name="connsiteY135" fmla="*/ 232863 h 706059"/>
              <a:gd name="connsiteX136" fmla="*/ 6640211 w 9626278"/>
              <a:gd name="connsiteY136" fmla="*/ 230371 h 706059"/>
              <a:gd name="connsiteX137" fmla="*/ 6695351 w 9626278"/>
              <a:gd name="connsiteY137" fmla="*/ 232863 h 706059"/>
              <a:gd name="connsiteX138" fmla="*/ 6736466 w 9626278"/>
              <a:gd name="connsiteY138" fmla="*/ 235355 h 706059"/>
              <a:gd name="connsiteX139" fmla="*/ 6748040 w 9626278"/>
              <a:gd name="connsiteY139" fmla="*/ 231497 h 706059"/>
              <a:gd name="connsiteX140" fmla="*/ 6776173 w 9626278"/>
              <a:gd name="connsiteY140" fmla="*/ 214255 h 706059"/>
              <a:gd name="connsiteX141" fmla="*/ 6825205 w 9626278"/>
              <a:gd name="connsiteY141" fmla="*/ 219922 h 706059"/>
              <a:gd name="connsiteX142" fmla="*/ 6891679 w 9626278"/>
              <a:gd name="connsiteY142" fmla="*/ 212206 h 706059"/>
              <a:gd name="connsiteX143" fmla="*/ 6937053 w 9626278"/>
              <a:gd name="connsiteY143" fmla="*/ 207664 h 706059"/>
              <a:gd name="connsiteX144" fmla="*/ 7002683 w 9626278"/>
              <a:gd name="connsiteY144" fmla="*/ 204489 h 706059"/>
              <a:gd name="connsiteX145" fmla="*/ 7014258 w 9626278"/>
              <a:gd name="connsiteY145" fmla="*/ 196773 h 706059"/>
              <a:gd name="connsiteX146" fmla="*/ 7098416 w 9626278"/>
              <a:gd name="connsiteY146" fmla="*/ 175673 h 706059"/>
              <a:gd name="connsiteX147" fmla="*/ 7126147 w 9626278"/>
              <a:gd name="connsiteY147" fmla="*/ 181340 h 706059"/>
              <a:gd name="connsiteX148" fmla="*/ 7168587 w 9626278"/>
              <a:gd name="connsiteY148" fmla="*/ 169765 h 706059"/>
              <a:gd name="connsiteX149" fmla="*/ 7184020 w 9626278"/>
              <a:gd name="connsiteY149" fmla="*/ 165907 h 706059"/>
              <a:gd name="connsiteX150" fmla="*/ 7218744 w 9626278"/>
              <a:gd name="connsiteY150" fmla="*/ 162049 h 706059"/>
              <a:gd name="connsiteX151" fmla="*/ 7230319 w 9626278"/>
              <a:gd name="connsiteY151" fmla="*/ 158190 h 706059"/>
              <a:gd name="connsiteX152" fmla="*/ 7241893 w 9626278"/>
              <a:gd name="connsiteY152" fmla="*/ 150474 h 706059"/>
              <a:gd name="connsiteX153" fmla="*/ 7322916 w 9626278"/>
              <a:gd name="connsiteY153" fmla="*/ 142757 h 706059"/>
              <a:gd name="connsiteX154" fmla="*/ 7397589 w 9626278"/>
              <a:gd name="connsiteY154" fmla="*/ 140266 h 706059"/>
              <a:gd name="connsiteX155" fmla="*/ 7492075 w 9626278"/>
              <a:gd name="connsiteY155" fmla="*/ 141632 h 706059"/>
              <a:gd name="connsiteX156" fmla="*/ 7570124 w 9626278"/>
              <a:gd name="connsiteY156" fmla="*/ 140949 h 706059"/>
              <a:gd name="connsiteX157" fmla="*/ 7642707 w 9626278"/>
              <a:gd name="connsiteY157" fmla="*/ 140266 h 706059"/>
              <a:gd name="connsiteX158" fmla="*/ 7697164 w 9626278"/>
              <a:gd name="connsiteY158" fmla="*/ 119608 h 706059"/>
              <a:gd name="connsiteX159" fmla="*/ 7693306 w 9626278"/>
              <a:gd name="connsiteY159" fmla="*/ 135041 h 706059"/>
              <a:gd name="connsiteX160" fmla="*/ 7697164 w 9626278"/>
              <a:gd name="connsiteY160" fmla="*/ 146616 h 706059"/>
              <a:gd name="connsiteX161" fmla="*/ 7735747 w 9626278"/>
              <a:gd name="connsiteY161" fmla="*/ 146616 h 706059"/>
              <a:gd name="connsiteX162" fmla="*/ 7743463 w 9626278"/>
              <a:gd name="connsiteY162" fmla="*/ 138899 h 706059"/>
              <a:gd name="connsiteX163" fmla="*/ 7735747 w 9626278"/>
              <a:gd name="connsiteY163" fmla="*/ 127324 h 706059"/>
              <a:gd name="connsiteX164" fmla="*/ 7812911 w 9626278"/>
              <a:gd name="connsiteY164" fmla="*/ 131183 h 706059"/>
              <a:gd name="connsiteX165" fmla="*/ 7882359 w 9626278"/>
              <a:gd name="connsiteY165" fmla="*/ 127324 h 706059"/>
              <a:gd name="connsiteX166" fmla="*/ 7890076 w 9626278"/>
              <a:gd name="connsiteY166" fmla="*/ 119608 h 706059"/>
              <a:gd name="connsiteX167" fmla="*/ 7959524 w 9626278"/>
              <a:gd name="connsiteY167" fmla="*/ 123466 h 706059"/>
              <a:gd name="connsiteX168" fmla="*/ 7963382 w 9626278"/>
              <a:gd name="connsiteY168" fmla="*/ 108033 h 706059"/>
              <a:gd name="connsiteX169" fmla="*/ 8013539 w 9626278"/>
              <a:gd name="connsiteY169" fmla="*/ 111892 h 706059"/>
              <a:gd name="connsiteX170" fmla="*/ 8028972 w 9626278"/>
              <a:gd name="connsiteY170" fmla="*/ 108033 h 706059"/>
              <a:gd name="connsiteX171" fmla="*/ 8063696 w 9626278"/>
              <a:gd name="connsiteY171" fmla="*/ 100317 h 706059"/>
              <a:gd name="connsiteX172" fmla="*/ 8079129 w 9626278"/>
              <a:gd name="connsiteY172" fmla="*/ 104175 h 706059"/>
              <a:gd name="connsiteX173" fmla="*/ 8090704 w 9626278"/>
              <a:gd name="connsiteY173" fmla="*/ 108033 h 706059"/>
              <a:gd name="connsiteX174" fmla="*/ 8144719 w 9626278"/>
              <a:gd name="connsiteY174" fmla="*/ 104175 h 706059"/>
              <a:gd name="connsiteX175" fmla="*/ 8221883 w 9626278"/>
              <a:gd name="connsiteY175" fmla="*/ 96459 h 706059"/>
              <a:gd name="connsiteX176" fmla="*/ 8248891 w 9626278"/>
              <a:gd name="connsiteY176" fmla="*/ 92600 h 706059"/>
              <a:gd name="connsiteX177" fmla="*/ 8310623 w 9626278"/>
              <a:gd name="connsiteY177" fmla="*/ 96459 h 706059"/>
              <a:gd name="connsiteX178" fmla="*/ 8322197 w 9626278"/>
              <a:gd name="connsiteY178" fmla="*/ 100317 h 706059"/>
              <a:gd name="connsiteX179" fmla="*/ 8345347 w 9626278"/>
              <a:gd name="connsiteY179" fmla="*/ 92600 h 706059"/>
              <a:gd name="connsiteX180" fmla="*/ 8360780 w 9626278"/>
              <a:gd name="connsiteY180" fmla="*/ 88742 h 706059"/>
              <a:gd name="connsiteX181" fmla="*/ 8457235 w 9626278"/>
              <a:gd name="connsiteY181" fmla="*/ 81026 h 706059"/>
              <a:gd name="connsiteX182" fmla="*/ 8484243 w 9626278"/>
              <a:gd name="connsiteY182" fmla="*/ 81026 h 706059"/>
              <a:gd name="connsiteX183" fmla="*/ 8561407 w 9626278"/>
              <a:gd name="connsiteY183" fmla="*/ 77168 h 706059"/>
              <a:gd name="connsiteX184" fmla="*/ 8626997 w 9626278"/>
              <a:gd name="connsiteY184" fmla="*/ 65593 h 706059"/>
              <a:gd name="connsiteX185" fmla="*/ 8673296 w 9626278"/>
              <a:gd name="connsiteY185" fmla="*/ 57876 h 706059"/>
              <a:gd name="connsiteX186" fmla="*/ 8831483 w 9626278"/>
              <a:gd name="connsiteY186" fmla="*/ 54018 h 706059"/>
              <a:gd name="connsiteX187" fmla="*/ 8954947 w 9626278"/>
              <a:gd name="connsiteY187" fmla="*/ 57876 h 706059"/>
              <a:gd name="connsiteX188" fmla="*/ 9070693 w 9626278"/>
              <a:gd name="connsiteY188" fmla="*/ 50160 h 706059"/>
              <a:gd name="connsiteX189" fmla="*/ 9205731 w 9626278"/>
              <a:gd name="connsiteY189" fmla="*/ 54018 h 706059"/>
              <a:gd name="connsiteX190" fmla="*/ 9232739 w 9626278"/>
              <a:gd name="connsiteY190" fmla="*/ 57876 h 706059"/>
              <a:gd name="connsiteX191" fmla="*/ 9298329 w 9626278"/>
              <a:gd name="connsiteY191" fmla="*/ 50160 h 706059"/>
              <a:gd name="connsiteX192" fmla="*/ 9333053 w 9626278"/>
              <a:gd name="connsiteY192" fmla="*/ 30869 h 706059"/>
              <a:gd name="connsiteX193" fmla="*/ 9344628 w 9626278"/>
              <a:gd name="connsiteY193" fmla="*/ 23152 h 706059"/>
              <a:gd name="connsiteX194" fmla="*/ 9433367 w 9626278"/>
              <a:gd name="connsiteY194" fmla="*/ 23152 h 706059"/>
              <a:gd name="connsiteX195" fmla="*/ 9460375 w 9626278"/>
              <a:gd name="connsiteY195" fmla="*/ 23152 h 706059"/>
              <a:gd name="connsiteX196" fmla="*/ 9479666 w 9626278"/>
              <a:gd name="connsiteY196" fmla="*/ 7719 h 706059"/>
              <a:gd name="connsiteX197" fmla="*/ 9518248 w 9626278"/>
              <a:gd name="connsiteY197" fmla="*/ 3861 h 706059"/>
              <a:gd name="connsiteX198" fmla="*/ 9626278 w 9626278"/>
              <a:gd name="connsiteY198"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15748 w 9626278"/>
              <a:gd name="connsiteY43" fmla="*/ 457324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20311 w 9626278"/>
              <a:gd name="connsiteY58" fmla="*/ 418741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68584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5015455 w 9626278"/>
              <a:gd name="connsiteY98" fmla="*/ 328193 h 706059"/>
              <a:gd name="connsiteX99" fmla="*/ 5050420 w 9626278"/>
              <a:gd name="connsiteY99" fmla="*/ 322969 h 706059"/>
              <a:gd name="connsiteX100" fmla="*/ 5112634 w 9626278"/>
              <a:gd name="connsiteY100" fmla="*/ 326827 h 706059"/>
              <a:gd name="connsiteX101" fmla="*/ 5170025 w 9626278"/>
              <a:gd name="connsiteY101" fmla="*/ 324094 h 706059"/>
              <a:gd name="connsiteX102" fmla="*/ 5255107 w 9626278"/>
              <a:gd name="connsiteY102" fmla="*/ 307536 h 706059"/>
              <a:gd name="connsiteX103" fmla="*/ 5285772 w 9626278"/>
              <a:gd name="connsiteY103" fmla="*/ 312519 h 706059"/>
              <a:gd name="connsiteX104" fmla="*/ 5316638 w 9626278"/>
              <a:gd name="connsiteY104" fmla="*/ 310028 h 706059"/>
              <a:gd name="connsiteX105" fmla="*/ 5347504 w 9626278"/>
              <a:gd name="connsiteY105" fmla="*/ 308661 h 706059"/>
              <a:gd name="connsiteX106" fmla="*/ 5381303 w 9626278"/>
              <a:gd name="connsiteY106" fmla="*/ 297770 h 706059"/>
              <a:gd name="connsiteX107" fmla="*/ 5424668 w 9626278"/>
              <a:gd name="connsiteY107" fmla="*/ 297087 h 706059"/>
              <a:gd name="connsiteX108" fmla="*/ 5461884 w 9626278"/>
              <a:gd name="connsiteY108" fmla="*/ 290415 h 706059"/>
              <a:gd name="connsiteX109" fmla="*/ 5513407 w 9626278"/>
              <a:gd name="connsiteY109" fmla="*/ 289370 h 706059"/>
              <a:gd name="connsiteX110" fmla="*/ 5540415 w 9626278"/>
              <a:gd name="connsiteY110" fmla="*/ 293228 h 706059"/>
              <a:gd name="connsiteX111" fmla="*/ 5578997 w 9626278"/>
              <a:gd name="connsiteY111" fmla="*/ 289370 h 706059"/>
              <a:gd name="connsiteX112" fmla="*/ 5606005 w 9626278"/>
              <a:gd name="connsiteY112" fmla="*/ 285512 h 706059"/>
              <a:gd name="connsiteX113" fmla="*/ 5640729 w 9626278"/>
              <a:gd name="connsiteY113" fmla="*/ 281654 h 706059"/>
              <a:gd name="connsiteX114" fmla="*/ 5690002 w 9626278"/>
              <a:gd name="connsiteY114" fmla="*/ 275987 h 706059"/>
              <a:gd name="connsiteX115" fmla="*/ 5733326 w 9626278"/>
              <a:gd name="connsiteY115" fmla="*/ 266221 h 706059"/>
              <a:gd name="connsiteX116" fmla="*/ 5748759 w 9626278"/>
              <a:gd name="connsiteY116" fmla="*/ 262362 h 706059"/>
              <a:gd name="connsiteX117" fmla="*/ 5795058 w 9626278"/>
              <a:gd name="connsiteY117" fmla="*/ 266221 h 706059"/>
              <a:gd name="connsiteX118" fmla="*/ 5841357 w 9626278"/>
              <a:gd name="connsiteY118" fmla="*/ 266221 h 706059"/>
              <a:gd name="connsiteX119" fmla="*/ 5900155 w 9626278"/>
              <a:gd name="connsiteY119" fmla="*/ 264412 h 706059"/>
              <a:gd name="connsiteX120" fmla="*/ 5953687 w 9626278"/>
              <a:gd name="connsiteY120" fmla="*/ 261920 h 706059"/>
              <a:gd name="connsiteX121" fmla="*/ 5990461 w 9626278"/>
              <a:gd name="connsiteY121" fmla="*/ 254887 h 706059"/>
              <a:gd name="connsiteX122" fmla="*/ 6026311 w 9626278"/>
              <a:gd name="connsiteY122" fmla="*/ 247171 h 706059"/>
              <a:gd name="connsiteX123" fmla="*/ 6073493 w 9626278"/>
              <a:gd name="connsiteY123" fmla="*/ 249662 h 706059"/>
              <a:gd name="connsiteX124" fmla="*/ 6113643 w 9626278"/>
              <a:gd name="connsiteY124" fmla="*/ 248979 h 706059"/>
              <a:gd name="connsiteX125" fmla="*/ 6177023 w 9626278"/>
              <a:gd name="connsiteY125" fmla="*/ 254646 h 706059"/>
              <a:gd name="connsiteX126" fmla="*/ 6211747 w 9626278"/>
              <a:gd name="connsiteY126" fmla="*/ 250788 h 706059"/>
              <a:gd name="connsiteX127" fmla="*/ 6234896 w 9626278"/>
              <a:gd name="connsiteY127" fmla="*/ 243071 h 706059"/>
              <a:gd name="connsiteX128" fmla="*/ 6265762 w 9626278"/>
              <a:gd name="connsiteY128" fmla="*/ 235355 h 706059"/>
              <a:gd name="connsiteX129" fmla="*/ 6288911 w 9626278"/>
              <a:gd name="connsiteY129" fmla="*/ 239213 h 706059"/>
              <a:gd name="connsiteX130" fmla="*/ 6300486 w 9626278"/>
              <a:gd name="connsiteY130" fmla="*/ 243071 h 706059"/>
              <a:gd name="connsiteX131" fmla="*/ 6323635 w 9626278"/>
              <a:gd name="connsiteY131" fmla="*/ 246930 h 706059"/>
              <a:gd name="connsiteX132" fmla="*/ 6410405 w 9626278"/>
              <a:gd name="connsiteY132" fmla="*/ 234230 h 706059"/>
              <a:gd name="connsiteX133" fmla="*/ 6473423 w 9626278"/>
              <a:gd name="connsiteY133" fmla="*/ 233546 h 706059"/>
              <a:gd name="connsiteX134" fmla="*/ 6538490 w 9626278"/>
              <a:gd name="connsiteY134" fmla="*/ 229688 h 706059"/>
              <a:gd name="connsiteX135" fmla="*/ 6583945 w 9626278"/>
              <a:gd name="connsiteY135" fmla="*/ 232863 h 706059"/>
              <a:gd name="connsiteX136" fmla="*/ 6640211 w 9626278"/>
              <a:gd name="connsiteY136" fmla="*/ 230371 h 706059"/>
              <a:gd name="connsiteX137" fmla="*/ 6695351 w 9626278"/>
              <a:gd name="connsiteY137" fmla="*/ 232863 h 706059"/>
              <a:gd name="connsiteX138" fmla="*/ 6736466 w 9626278"/>
              <a:gd name="connsiteY138" fmla="*/ 235355 h 706059"/>
              <a:gd name="connsiteX139" fmla="*/ 6748040 w 9626278"/>
              <a:gd name="connsiteY139" fmla="*/ 231497 h 706059"/>
              <a:gd name="connsiteX140" fmla="*/ 6776173 w 9626278"/>
              <a:gd name="connsiteY140" fmla="*/ 214255 h 706059"/>
              <a:gd name="connsiteX141" fmla="*/ 6825205 w 9626278"/>
              <a:gd name="connsiteY141" fmla="*/ 219922 h 706059"/>
              <a:gd name="connsiteX142" fmla="*/ 6891679 w 9626278"/>
              <a:gd name="connsiteY142" fmla="*/ 212206 h 706059"/>
              <a:gd name="connsiteX143" fmla="*/ 6937053 w 9626278"/>
              <a:gd name="connsiteY143" fmla="*/ 207664 h 706059"/>
              <a:gd name="connsiteX144" fmla="*/ 7002683 w 9626278"/>
              <a:gd name="connsiteY144" fmla="*/ 204489 h 706059"/>
              <a:gd name="connsiteX145" fmla="*/ 7014258 w 9626278"/>
              <a:gd name="connsiteY145" fmla="*/ 196773 h 706059"/>
              <a:gd name="connsiteX146" fmla="*/ 7098416 w 9626278"/>
              <a:gd name="connsiteY146" fmla="*/ 175673 h 706059"/>
              <a:gd name="connsiteX147" fmla="*/ 7126147 w 9626278"/>
              <a:gd name="connsiteY147" fmla="*/ 181340 h 706059"/>
              <a:gd name="connsiteX148" fmla="*/ 7168587 w 9626278"/>
              <a:gd name="connsiteY148" fmla="*/ 169765 h 706059"/>
              <a:gd name="connsiteX149" fmla="*/ 7184020 w 9626278"/>
              <a:gd name="connsiteY149" fmla="*/ 165907 h 706059"/>
              <a:gd name="connsiteX150" fmla="*/ 7218744 w 9626278"/>
              <a:gd name="connsiteY150" fmla="*/ 162049 h 706059"/>
              <a:gd name="connsiteX151" fmla="*/ 7230319 w 9626278"/>
              <a:gd name="connsiteY151" fmla="*/ 158190 h 706059"/>
              <a:gd name="connsiteX152" fmla="*/ 7241893 w 9626278"/>
              <a:gd name="connsiteY152" fmla="*/ 150474 h 706059"/>
              <a:gd name="connsiteX153" fmla="*/ 7322916 w 9626278"/>
              <a:gd name="connsiteY153" fmla="*/ 142757 h 706059"/>
              <a:gd name="connsiteX154" fmla="*/ 7397589 w 9626278"/>
              <a:gd name="connsiteY154" fmla="*/ 140266 h 706059"/>
              <a:gd name="connsiteX155" fmla="*/ 7492075 w 9626278"/>
              <a:gd name="connsiteY155" fmla="*/ 141632 h 706059"/>
              <a:gd name="connsiteX156" fmla="*/ 7570124 w 9626278"/>
              <a:gd name="connsiteY156" fmla="*/ 140949 h 706059"/>
              <a:gd name="connsiteX157" fmla="*/ 7642707 w 9626278"/>
              <a:gd name="connsiteY157" fmla="*/ 140266 h 706059"/>
              <a:gd name="connsiteX158" fmla="*/ 7697164 w 9626278"/>
              <a:gd name="connsiteY158" fmla="*/ 119608 h 706059"/>
              <a:gd name="connsiteX159" fmla="*/ 7693306 w 9626278"/>
              <a:gd name="connsiteY159" fmla="*/ 135041 h 706059"/>
              <a:gd name="connsiteX160" fmla="*/ 7735747 w 9626278"/>
              <a:gd name="connsiteY160" fmla="*/ 146616 h 706059"/>
              <a:gd name="connsiteX161" fmla="*/ 7743463 w 9626278"/>
              <a:gd name="connsiteY161" fmla="*/ 138899 h 706059"/>
              <a:gd name="connsiteX162" fmla="*/ 7735747 w 9626278"/>
              <a:gd name="connsiteY162" fmla="*/ 127324 h 706059"/>
              <a:gd name="connsiteX163" fmla="*/ 7812911 w 9626278"/>
              <a:gd name="connsiteY163" fmla="*/ 131183 h 706059"/>
              <a:gd name="connsiteX164" fmla="*/ 7882359 w 9626278"/>
              <a:gd name="connsiteY164" fmla="*/ 127324 h 706059"/>
              <a:gd name="connsiteX165" fmla="*/ 7890076 w 9626278"/>
              <a:gd name="connsiteY165" fmla="*/ 119608 h 706059"/>
              <a:gd name="connsiteX166" fmla="*/ 7959524 w 9626278"/>
              <a:gd name="connsiteY166" fmla="*/ 123466 h 706059"/>
              <a:gd name="connsiteX167" fmla="*/ 7963382 w 9626278"/>
              <a:gd name="connsiteY167" fmla="*/ 108033 h 706059"/>
              <a:gd name="connsiteX168" fmla="*/ 8013539 w 9626278"/>
              <a:gd name="connsiteY168" fmla="*/ 111892 h 706059"/>
              <a:gd name="connsiteX169" fmla="*/ 8028972 w 9626278"/>
              <a:gd name="connsiteY169" fmla="*/ 108033 h 706059"/>
              <a:gd name="connsiteX170" fmla="*/ 8063696 w 9626278"/>
              <a:gd name="connsiteY170" fmla="*/ 100317 h 706059"/>
              <a:gd name="connsiteX171" fmla="*/ 8079129 w 9626278"/>
              <a:gd name="connsiteY171" fmla="*/ 104175 h 706059"/>
              <a:gd name="connsiteX172" fmla="*/ 8090704 w 9626278"/>
              <a:gd name="connsiteY172" fmla="*/ 108033 h 706059"/>
              <a:gd name="connsiteX173" fmla="*/ 8144719 w 9626278"/>
              <a:gd name="connsiteY173" fmla="*/ 104175 h 706059"/>
              <a:gd name="connsiteX174" fmla="*/ 8221883 w 9626278"/>
              <a:gd name="connsiteY174" fmla="*/ 96459 h 706059"/>
              <a:gd name="connsiteX175" fmla="*/ 8248891 w 9626278"/>
              <a:gd name="connsiteY175" fmla="*/ 92600 h 706059"/>
              <a:gd name="connsiteX176" fmla="*/ 8310623 w 9626278"/>
              <a:gd name="connsiteY176" fmla="*/ 96459 h 706059"/>
              <a:gd name="connsiteX177" fmla="*/ 8322197 w 9626278"/>
              <a:gd name="connsiteY177" fmla="*/ 100317 h 706059"/>
              <a:gd name="connsiteX178" fmla="*/ 8345347 w 9626278"/>
              <a:gd name="connsiteY178" fmla="*/ 92600 h 706059"/>
              <a:gd name="connsiteX179" fmla="*/ 8360780 w 9626278"/>
              <a:gd name="connsiteY179" fmla="*/ 88742 h 706059"/>
              <a:gd name="connsiteX180" fmla="*/ 8457235 w 9626278"/>
              <a:gd name="connsiteY180" fmla="*/ 81026 h 706059"/>
              <a:gd name="connsiteX181" fmla="*/ 8484243 w 9626278"/>
              <a:gd name="connsiteY181" fmla="*/ 81026 h 706059"/>
              <a:gd name="connsiteX182" fmla="*/ 8561407 w 9626278"/>
              <a:gd name="connsiteY182" fmla="*/ 77168 h 706059"/>
              <a:gd name="connsiteX183" fmla="*/ 8626997 w 9626278"/>
              <a:gd name="connsiteY183" fmla="*/ 65593 h 706059"/>
              <a:gd name="connsiteX184" fmla="*/ 8673296 w 9626278"/>
              <a:gd name="connsiteY184" fmla="*/ 57876 h 706059"/>
              <a:gd name="connsiteX185" fmla="*/ 8831483 w 9626278"/>
              <a:gd name="connsiteY185" fmla="*/ 54018 h 706059"/>
              <a:gd name="connsiteX186" fmla="*/ 8954947 w 9626278"/>
              <a:gd name="connsiteY186" fmla="*/ 57876 h 706059"/>
              <a:gd name="connsiteX187" fmla="*/ 9070693 w 9626278"/>
              <a:gd name="connsiteY187" fmla="*/ 50160 h 706059"/>
              <a:gd name="connsiteX188" fmla="*/ 9205731 w 9626278"/>
              <a:gd name="connsiteY188" fmla="*/ 54018 h 706059"/>
              <a:gd name="connsiteX189" fmla="*/ 9232739 w 9626278"/>
              <a:gd name="connsiteY189" fmla="*/ 57876 h 706059"/>
              <a:gd name="connsiteX190" fmla="*/ 9298329 w 9626278"/>
              <a:gd name="connsiteY190" fmla="*/ 50160 h 706059"/>
              <a:gd name="connsiteX191" fmla="*/ 9333053 w 9626278"/>
              <a:gd name="connsiteY191" fmla="*/ 30869 h 706059"/>
              <a:gd name="connsiteX192" fmla="*/ 9344628 w 9626278"/>
              <a:gd name="connsiteY192" fmla="*/ 23152 h 706059"/>
              <a:gd name="connsiteX193" fmla="*/ 9433367 w 9626278"/>
              <a:gd name="connsiteY193" fmla="*/ 23152 h 706059"/>
              <a:gd name="connsiteX194" fmla="*/ 9460375 w 9626278"/>
              <a:gd name="connsiteY194" fmla="*/ 23152 h 706059"/>
              <a:gd name="connsiteX195" fmla="*/ 9479666 w 9626278"/>
              <a:gd name="connsiteY195" fmla="*/ 7719 h 706059"/>
              <a:gd name="connsiteX196" fmla="*/ 9518248 w 9626278"/>
              <a:gd name="connsiteY196" fmla="*/ 3861 h 706059"/>
              <a:gd name="connsiteX197" fmla="*/ 9626278 w 9626278"/>
              <a:gd name="connsiteY197"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15748 w 9626278"/>
              <a:gd name="connsiteY43" fmla="*/ 457324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20311 w 9626278"/>
              <a:gd name="connsiteY58" fmla="*/ 418741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68584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5015455 w 9626278"/>
              <a:gd name="connsiteY98" fmla="*/ 328193 h 706059"/>
              <a:gd name="connsiteX99" fmla="*/ 5050420 w 9626278"/>
              <a:gd name="connsiteY99" fmla="*/ 322969 h 706059"/>
              <a:gd name="connsiteX100" fmla="*/ 5112634 w 9626278"/>
              <a:gd name="connsiteY100" fmla="*/ 326827 h 706059"/>
              <a:gd name="connsiteX101" fmla="*/ 5170025 w 9626278"/>
              <a:gd name="connsiteY101" fmla="*/ 324094 h 706059"/>
              <a:gd name="connsiteX102" fmla="*/ 5255107 w 9626278"/>
              <a:gd name="connsiteY102" fmla="*/ 307536 h 706059"/>
              <a:gd name="connsiteX103" fmla="*/ 5285772 w 9626278"/>
              <a:gd name="connsiteY103" fmla="*/ 312519 h 706059"/>
              <a:gd name="connsiteX104" fmla="*/ 5316638 w 9626278"/>
              <a:gd name="connsiteY104" fmla="*/ 310028 h 706059"/>
              <a:gd name="connsiteX105" fmla="*/ 5347504 w 9626278"/>
              <a:gd name="connsiteY105" fmla="*/ 308661 h 706059"/>
              <a:gd name="connsiteX106" fmla="*/ 5381303 w 9626278"/>
              <a:gd name="connsiteY106" fmla="*/ 297770 h 706059"/>
              <a:gd name="connsiteX107" fmla="*/ 5424668 w 9626278"/>
              <a:gd name="connsiteY107" fmla="*/ 297087 h 706059"/>
              <a:gd name="connsiteX108" fmla="*/ 5461884 w 9626278"/>
              <a:gd name="connsiteY108" fmla="*/ 290415 h 706059"/>
              <a:gd name="connsiteX109" fmla="*/ 5513407 w 9626278"/>
              <a:gd name="connsiteY109" fmla="*/ 289370 h 706059"/>
              <a:gd name="connsiteX110" fmla="*/ 5540415 w 9626278"/>
              <a:gd name="connsiteY110" fmla="*/ 293228 h 706059"/>
              <a:gd name="connsiteX111" fmla="*/ 5578997 w 9626278"/>
              <a:gd name="connsiteY111" fmla="*/ 289370 h 706059"/>
              <a:gd name="connsiteX112" fmla="*/ 5606005 w 9626278"/>
              <a:gd name="connsiteY112" fmla="*/ 285512 h 706059"/>
              <a:gd name="connsiteX113" fmla="*/ 5640729 w 9626278"/>
              <a:gd name="connsiteY113" fmla="*/ 281654 h 706059"/>
              <a:gd name="connsiteX114" fmla="*/ 5690002 w 9626278"/>
              <a:gd name="connsiteY114" fmla="*/ 275987 h 706059"/>
              <a:gd name="connsiteX115" fmla="*/ 5733326 w 9626278"/>
              <a:gd name="connsiteY115" fmla="*/ 266221 h 706059"/>
              <a:gd name="connsiteX116" fmla="*/ 5748759 w 9626278"/>
              <a:gd name="connsiteY116" fmla="*/ 262362 h 706059"/>
              <a:gd name="connsiteX117" fmla="*/ 5795058 w 9626278"/>
              <a:gd name="connsiteY117" fmla="*/ 266221 h 706059"/>
              <a:gd name="connsiteX118" fmla="*/ 5841357 w 9626278"/>
              <a:gd name="connsiteY118" fmla="*/ 266221 h 706059"/>
              <a:gd name="connsiteX119" fmla="*/ 5900155 w 9626278"/>
              <a:gd name="connsiteY119" fmla="*/ 264412 h 706059"/>
              <a:gd name="connsiteX120" fmla="*/ 5953687 w 9626278"/>
              <a:gd name="connsiteY120" fmla="*/ 261920 h 706059"/>
              <a:gd name="connsiteX121" fmla="*/ 5990461 w 9626278"/>
              <a:gd name="connsiteY121" fmla="*/ 254887 h 706059"/>
              <a:gd name="connsiteX122" fmla="*/ 6026311 w 9626278"/>
              <a:gd name="connsiteY122" fmla="*/ 247171 h 706059"/>
              <a:gd name="connsiteX123" fmla="*/ 6073493 w 9626278"/>
              <a:gd name="connsiteY123" fmla="*/ 249662 h 706059"/>
              <a:gd name="connsiteX124" fmla="*/ 6113643 w 9626278"/>
              <a:gd name="connsiteY124" fmla="*/ 248979 h 706059"/>
              <a:gd name="connsiteX125" fmla="*/ 6177023 w 9626278"/>
              <a:gd name="connsiteY125" fmla="*/ 254646 h 706059"/>
              <a:gd name="connsiteX126" fmla="*/ 6211747 w 9626278"/>
              <a:gd name="connsiteY126" fmla="*/ 250788 h 706059"/>
              <a:gd name="connsiteX127" fmla="*/ 6234896 w 9626278"/>
              <a:gd name="connsiteY127" fmla="*/ 243071 h 706059"/>
              <a:gd name="connsiteX128" fmla="*/ 6265762 w 9626278"/>
              <a:gd name="connsiteY128" fmla="*/ 235355 h 706059"/>
              <a:gd name="connsiteX129" fmla="*/ 6288911 w 9626278"/>
              <a:gd name="connsiteY129" fmla="*/ 239213 h 706059"/>
              <a:gd name="connsiteX130" fmla="*/ 6300486 w 9626278"/>
              <a:gd name="connsiteY130" fmla="*/ 243071 h 706059"/>
              <a:gd name="connsiteX131" fmla="*/ 6323635 w 9626278"/>
              <a:gd name="connsiteY131" fmla="*/ 246930 h 706059"/>
              <a:gd name="connsiteX132" fmla="*/ 6410405 w 9626278"/>
              <a:gd name="connsiteY132" fmla="*/ 234230 h 706059"/>
              <a:gd name="connsiteX133" fmla="*/ 6473423 w 9626278"/>
              <a:gd name="connsiteY133" fmla="*/ 233546 h 706059"/>
              <a:gd name="connsiteX134" fmla="*/ 6538490 w 9626278"/>
              <a:gd name="connsiteY134" fmla="*/ 229688 h 706059"/>
              <a:gd name="connsiteX135" fmla="*/ 6583945 w 9626278"/>
              <a:gd name="connsiteY135" fmla="*/ 232863 h 706059"/>
              <a:gd name="connsiteX136" fmla="*/ 6640211 w 9626278"/>
              <a:gd name="connsiteY136" fmla="*/ 230371 h 706059"/>
              <a:gd name="connsiteX137" fmla="*/ 6695351 w 9626278"/>
              <a:gd name="connsiteY137" fmla="*/ 232863 h 706059"/>
              <a:gd name="connsiteX138" fmla="*/ 6736466 w 9626278"/>
              <a:gd name="connsiteY138" fmla="*/ 235355 h 706059"/>
              <a:gd name="connsiteX139" fmla="*/ 6748040 w 9626278"/>
              <a:gd name="connsiteY139" fmla="*/ 231497 h 706059"/>
              <a:gd name="connsiteX140" fmla="*/ 6776173 w 9626278"/>
              <a:gd name="connsiteY140" fmla="*/ 214255 h 706059"/>
              <a:gd name="connsiteX141" fmla="*/ 6825205 w 9626278"/>
              <a:gd name="connsiteY141" fmla="*/ 219922 h 706059"/>
              <a:gd name="connsiteX142" fmla="*/ 6891679 w 9626278"/>
              <a:gd name="connsiteY142" fmla="*/ 212206 h 706059"/>
              <a:gd name="connsiteX143" fmla="*/ 6937053 w 9626278"/>
              <a:gd name="connsiteY143" fmla="*/ 207664 h 706059"/>
              <a:gd name="connsiteX144" fmla="*/ 7002683 w 9626278"/>
              <a:gd name="connsiteY144" fmla="*/ 204489 h 706059"/>
              <a:gd name="connsiteX145" fmla="*/ 7014258 w 9626278"/>
              <a:gd name="connsiteY145" fmla="*/ 196773 h 706059"/>
              <a:gd name="connsiteX146" fmla="*/ 7098416 w 9626278"/>
              <a:gd name="connsiteY146" fmla="*/ 175673 h 706059"/>
              <a:gd name="connsiteX147" fmla="*/ 7126147 w 9626278"/>
              <a:gd name="connsiteY147" fmla="*/ 181340 h 706059"/>
              <a:gd name="connsiteX148" fmla="*/ 7168587 w 9626278"/>
              <a:gd name="connsiteY148" fmla="*/ 169765 h 706059"/>
              <a:gd name="connsiteX149" fmla="*/ 7184020 w 9626278"/>
              <a:gd name="connsiteY149" fmla="*/ 165907 h 706059"/>
              <a:gd name="connsiteX150" fmla="*/ 7218744 w 9626278"/>
              <a:gd name="connsiteY150" fmla="*/ 162049 h 706059"/>
              <a:gd name="connsiteX151" fmla="*/ 7230319 w 9626278"/>
              <a:gd name="connsiteY151" fmla="*/ 158190 h 706059"/>
              <a:gd name="connsiteX152" fmla="*/ 7241893 w 9626278"/>
              <a:gd name="connsiteY152" fmla="*/ 150474 h 706059"/>
              <a:gd name="connsiteX153" fmla="*/ 7322916 w 9626278"/>
              <a:gd name="connsiteY153" fmla="*/ 142757 h 706059"/>
              <a:gd name="connsiteX154" fmla="*/ 7397589 w 9626278"/>
              <a:gd name="connsiteY154" fmla="*/ 140266 h 706059"/>
              <a:gd name="connsiteX155" fmla="*/ 7492075 w 9626278"/>
              <a:gd name="connsiteY155" fmla="*/ 141632 h 706059"/>
              <a:gd name="connsiteX156" fmla="*/ 7570124 w 9626278"/>
              <a:gd name="connsiteY156" fmla="*/ 140949 h 706059"/>
              <a:gd name="connsiteX157" fmla="*/ 7642707 w 9626278"/>
              <a:gd name="connsiteY157" fmla="*/ 140266 h 706059"/>
              <a:gd name="connsiteX158" fmla="*/ 7697164 w 9626278"/>
              <a:gd name="connsiteY158" fmla="*/ 119608 h 706059"/>
              <a:gd name="connsiteX159" fmla="*/ 7693306 w 9626278"/>
              <a:gd name="connsiteY159" fmla="*/ 135041 h 706059"/>
              <a:gd name="connsiteX160" fmla="*/ 7735747 w 9626278"/>
              <a:gd name="connsiteY160" fmla="*/ 146616 h 706059"/>
              <a:gd name="connsiteX161" fmla="*/ 7743463 w 9626278"/>
              <a:gd name="connsiteY161" fmla="*/ 138899 h 706059"/>
              <a:gd name="connsiteX162" fmla="*/ 7812911 w 9626278"/>
              <a:gd name="connsiteY162" fmla="*/ 131183 h 706059"/>
              <a:gd name="connsiteX163" fmla="*/ 7882359 w 9626278"/>
              <a:gd name="connsiteY163" fmla="*/ 127324 h 706059"/>
              <a:gd name="connsiteX164" fmla="*/ 7890076 w 9626278"/>
              <a:gd name="connsiteY164" fmla="*/ 119608 h 706059"/>
              <a:gd name="connsiteX165" fmla="*/ 7959524 w 9626278"/>
              <a:gd name="connsiteY165" fmla="*/ 123466 h 706059"/>
              <a:gd name="connsiteX166" fmla="*/ 7963382 w 9626278"/>
              <a:gd name="connsiteY166" fmla="*/ 108033 h 706059"/>
              <a:gd name="connsiteX167" fmla="*/ 8013539 w 9626278"/>
              <a:gd name="connsiteY167" fmla="*/ 111892 h 706059"/>
              <a:gd name="connsiteX168" fmla="*/ 8028972 w 9626278"/>
              <a:gd name="connsiteY168" fmla="*/ 108033 h 706059"/>
              <a:gd name="connsiteX169" fmla="*/ 8063696 w 9626278"/>
              <a:gd name="connsiteY169" fmla="*/ 100317 h 706059"/>
              <a:gd name="connsiteX170" fmla="*/ 8079129 w 9626278"/>
              <a:gd name="connsiteY170" fmla="*/ 104175 h 706059"/>
              <a:gd name="connsiteX171" fmla="*/ 8090704 w 9626278"/>
              <a:gd name="connsiteY171" fmla="*/ 108033 h 706059"/>
              <a:gd name="connsiteX172" fmla="*/ 8144719 w 9626278"/>
              <a:gd name="connsiteY172" fmla="*/ 104175 h 706059"/>
              <a:gd name="connsiteX173" fmla="*/ 8221883 w 9626278"/>
              <a:gd name="connsiteY173" fmla="*/ 96459 h 706059"/>
              <a:gd name="connsiteX174" fmla="*/ 8248891 w 9626278"/>
              <a:gd name="connsiteY174" fmla="*/ 92600 h 706059"/>
              <a:gd name="connsiteX175" fmla="*/ 8310623 w 9626278"/>
              <a:gd name="connsiteY175" fmla="*/ 96459 h 706059"/>
              <a:gd name="connsiteX176" fmla="*/ 8322197 w 9626278"/>
              <a:gd name="connsiteY176" fmla="*/ 100317 h 706059"/>
              <a:gd name="connsiteX177" fmla="*/ 8345347 w 9626278"/>
              <a:gd name="connsiteY177" fmla="*/ 92600 h 706059"/>
              <a:gd name="connsiteX178" fmla="*/ 8360780 w 9626278"/>
              <a:gd name="connsiteY178" fmla="*/ 88742 h 706059"/>
              <a:gd name="connsiteX179" fmla="*/ 8457235 w 9626278"/>
              <a:gd name="connsiteY179" fmla="*/ 81026 h 706059"/>
              <a:gd name="connsiteX180" fmla="*/ 8484243 w 9626278"/>
              <a:gd name="connsiteY180" fmla="*/ 81026 h 706059"/>
              <a:gd name="connsiteX181" fmla="*/ 8561407 w 9626278"/>
              <a:gd name="connsiteY181" fmla="*/ 77168 h 706059"/>
              <a:gd name="connsiteX182" fmla="*/ 8626997 w 9626278"/>
              <a:gd name="connsiteY182" fmla="*/ 65593 h 706059"/>
              <a:gd name="connsiteX183" fmla="*/ 8673296 w 9626278"/>
              <a:gd name="connsiteY183" fmla="*/ 57876 h 706059"/>
              <a:gd name="connsiteX184" fmla="*/ 8831483 w 9626278"/>
              <a:gd name="connsiteY184" fmla="*/ 54018 h 706059"/>
              <a:gd name="connsiteX185" fmla="*/ 8954947 w 9626278"/>
              <a:gd name="connsiteY185" fmla="*/ 57876 h 706059"/>
              <a:gd name="connsiteX186" fmla="*/ 9070693 w 9626278"/>
              <a:gd name="connsiteY186" fmla="*/ 50160 h 706059"/>
              <a:gd name="connsiteX187" fmla="*/ 9205731 w 9626278"/>
              <a:gd name="connsiteY187" fmla="*/ 54018 h 706059"/>
              <a:gd name="connsiteX188" fmla="*/ 9232739 w 9626278"/>
              <a:gd name="connsiteY188" fmla="*/ 57876 h 706059"/>
              <a:gd name="connsiteX189" fmla="*/ 9298329 w 9626278"/>
              <a:gd name="connsiteY189" fmla="*/ 50160 h 706059"/>
              <a:gd name="connsiteX190" fmla="*/ 9333053 w 9626278"/>
              <a:gd name="connsiteY190" fmla="*/ 30869 h 706059"/>
              <a:gd name="connsiteX191" fmla="*/ 9344628 w 9626278"/>
              <a:gd name="connsiteY191" fmla="*/ 23152 h 706059"/>
              <a:gd name="connsiteX192" fmla="*/ 9433367 w 9626278"/>
              <a:gd name="connsiteY192" fmla="*/ 23152 h 706059"/>
              <a:gd name="connsiteX193" fmla="*/ 9460375 w 9626278"/>
              <a:gd name="connsiteY193" fmla="*/ 23152 h 706059"/>
              <a:gd name="connsiteX194" fmla="*/ 9479666 w 9626278"/>
              <a:gd name="connsiteY194" fmla="*/ 7719 h 706059"/>
              <a:gd name="connsiteX195" fmla="*/ 9518248 w 9626278"/>
              <a:gd name="connsiteY195" fmla="*/ 3861 h 706059"/>
              <a:gd name="connsiteX196" fmla="*/ 9626278 w 9626278"/>
              <a:gd name="connsiteY196"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15748 w 9626278"/>
              <a:gd name="connsiteY43" fmla="*/ 457324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20311 w 9626278"/>
              <a:gd name="connsiteY58" fmla="*/ 418741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68584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5015455 w 9626278"/>
              <a:gd name="connsiteY98" fmla="*/ 328193 h 706059"/>
              <a:gd name="connsiteX99" fmla="*/ 5050420 w 9626278"/>
              <a:gd name="connsiteY99" fmla="*/ 322969 h 706059"/>
              <a:gd name="connsiteX100" fmla="*/ 5112634 w 9626278"/>
              <a:gd name="connsiteY100" fmla="*/ 326827 h 706059"/>
              <a:gd name="connsiteX101" fmla="*/ 5170025 w 9626278"/>
              <a:gd name="connsiteY101" fmla="*/ 324094 h 706059"/>
              <a:gd name="connsiteX102" fmla="*/ 5255107 w 9626278"/>
              <a:gd name="connsiteY102" fmla="*/ 307536 h 706059"/>
              <a:gd name="connsiteX103" fmla="*/ 5285772 w 9626278"/>
              <a:gd name="connsiteY103" fmla="*/ 312519 h 706059"/>
              <a:gd name="connsiteX104" fmla="*/ 5316638 w 9626278"/>
              <a:gd name="connsiteY104" fmla="*/ 310028 h 706059"/>
              <a:gd name="connsiteX105" fmla="*/ 5347504 w 9626278"/>
              <a:gd name="connsiteY105" fmla="*/ 308661 h 706059"/>
              <a:gd name="connsiteX106" fmla="*/ 5381303 w 9626278"/>
              <a:gd name="connsiteY106" fmla="*/ 297770 h 706059"/>
              <a:gd name="connsiteX107" fmla="*/ 5424668 w 9626278"/>
              <a:gd name="connsiteY107" fmla="*/ 297087 h 706059"/>
              <a:gd name="connsiteX108" fmla="*/ 5461884 w 9626278"/>
              <a:gd name="connsiteY108" fmla="*/ 290415 h 706059"/>
              <a:gd name="connsiteX109" fmla="*/ 5513407 w 9626278"/>
              <a:gd name="connsiteY109" fmla="*/ 289370 h 706059"/>
              <a:gd name="connsiteX110" fmla="*/ 5540415 w 9626278"/>
              <a:gd name="connsiteY110" fmla="*/ 293228 h 706059"/>
              <a:gd name="connsiteX111" fmla="*/ 5578997 w 9626278"/>
              <a:gd name="connsiteY111" fmla="*/ 289370 h 706059"/>
              <a:gd name="connsiteX112" fmla="*/ 5606005 w 9626278"/>
              <a:gd name="connsiteY112" fmla="*/ 285512 h 706059"/>
              <a:gd name="connsiteX113" fmla="*/ 5640729 w 9626278"/>
              <a:gd name="connsiteY113" fmla="*/ 281654 h 706059"/>
              <a:gd name="connsiteX114" fmla="*/ 5690002 w 9626278"/>
              <a:gd name="connsiteY114" fmla="*/ 275987 h 706059"/>
              <a:gd name="connsiteX115" fmla="*/ 5733326 w 9626278"/>
              <a:gd name="connsiteY115" fmla="*/ 266221 h 706059"/>
              <a:gd name="connsiteX116" fmla="*/ 5748759 w 9626278"/>
              <a:gd name="connsiteY116" fmla="*/ 262362 h 706059"/>
              <a:gd name="connsiteX117" fmla="*/ 5795058 w 9626278"/>
              <a:gd name="connsiteY117" fmla="*/ 266221 h 706059"/>
              <a:gd name="connsiteX118" fmla="*/ 5841357 w 9626278"/>
              <a:gd name="connsiteY118" fmla="*/ 266221 h 706059"/>
              <a:gd name="connsiteX119" fmla="*/ 5900155 w 9626278"/>
              <a:gd name="connsiteY119" fmla="*/ 264412 h 706059"/>
              <a:gd name="connsiteX120" fmla="*/ 5953687 w 9626278"/>
              <a:gd name="connsiteY120" fmla="*/ 261920 h 706059"/>
              <a:gd name="connsiteX121" fmla="*/ 5990461 w 9626278"/>
              <a:gd name="connsiteY121" fmla="*/ 254887 h 706059"/>
              <a:gd name="connsiteX122" fmla="*/ 6026311 w 9626278"/>
              <a:gd name="connsiteY122" fmla="*/ 247171 h 706059"/>
              <a:gd name="connsiteX123" fmla="*/ 6073493 w 9626278"/>
              <a:gd name="connsiteY123" fmla="*/ 249662 h 706059"/>
              <a:gd name="connsiteX124" fmla="*/ 6113643 w 9626278"/>
              <a:gd name="connsiteY124" fmla="*/ 248979 h 706059"/>
              <a:gd name="connsiteX125" fmla="*/ 6177023 w 9626278"/>
              <a:gd name="connsiteY125" fmla="*/ 254646 h 706059"/>
              <a:gd name="connsiteX126" fmla="*/ 6211747 w 9626278"/>
              <a:gd name="connsiteY126" fmla="*/ 250788 h 706059"/>
              <a:gd name="connsiteX127" fmla="*/ 6234896 w 9626278"/>
              <a:gd name="connsiteY127" fmla="*/ 243071 h 706059"/>
              <a:gd name="connsiteX128" fmla="*/ 6265762 w 9626278"/>
              <a:gd name="connsiteY128" fmla="*/ 235355 h 706059"/>
              <a:gd name="connsiteX129" fmla="*/ 6288911 w 9626278"/>
              <a:gd name="connsiteY129" fmla="*/ 239213 h 706059"/>
              <a:gd name="connsiteX130" fmla="*/ 6300486 w 9626278"/>
              <a:gd name="connsiteY130" fmla="*/ 243071 h 706059"/>
              <a:gd name="connsiteX131" fmla="*/ 6323635 w 9626278"/>
              <a:gd name="connsiteY131" fmla="*/ 246930 h 706059"/>
              <a:gd name="connsiteX132" fmla="*/ 6410405 w 9626278"/>
              <a:gd name="connsiteY132" fmla="*/ 234230 h 706059"/>
              <a:gd name="connsiteX133" fmla="*/ 6473423 w 9626278"/>
              <a:gd name="connsiteY133" fmla="*/ 233546 h 706059"/>
              <a:gd name="connsiteX134" fmla="*/ 6538490 w 9626278"/>
              <a:gd name="connsiteY134" fmla="*/ 229688 h 706059"/>
              <a:gd name="connsiteX135" fmla="*/ 6583945 w 9626278"/>
              <a:gd name="connsiteY135" fmla="*/ 232863 h 706059"/>
              <a:gd name="connsiteX136" fmla="*/ 6640211 w 9626278"/>
              <a:gd name="connsiteY136" fmla="*/ 230371 h 706059"/>
              <a:gd name="connsiteX137" fmla="*/ 6695351 w 9626278"/>
              <a:gd name="connsiteY137" fmla="*/ 232863 h 706059"/>
              <a:gd name="connsiteX138" fmla="*/ 6736466 w 9626278"/>
              <a:gd name="connsiteY138" fmla="*/ 235355 h 706059"/>
              <a:gd name="connsiteX139" fmla="*/ 6748040 w 9626278"/>
              <a:gd name="connsiteY139" fmla="*/ 231497 h 706059"/>
              <a:gd name="connsiteX140" fmla="*/ 6776173 w 9626278"/>
              <a:gd name="connsiteY140" fmla="*/ 214255 h 706059"/>
              <a:gd name="connsiteX141" fmla="*/ 6825205 w 9626278"/>
              <a:gd name="connsiteY141" fmla="*/ 219922 h 706059"/>
              <a:gd name="connsiteX142" fmla="*/ 6891679 w 9626278"/>
              <a:gd name="connsiteY142" fmla="*/ 212206 h 706059"/>
              <a:gd name="connsiteX143" fmla="*/ 6937053 w 9626278"/>
              <a:gd name="connsiteY143" fmla="*/ 207664 h 706059"/>
              <a:gd name="connsiteX144" fmla="*/ 7002683 w 9626278"/>
              <a:gd name="connsiteY144" fmla="*/ 204489 h 706059"/>
              <a:gd name="connsiteX145" fmla="*/ 7014258 w 9626278"/>
              <a:gd name="connsiteY145" fmla="*/ 196773 h 706059"/>
              <a:gd name="connsiteX146" fmla="*/ 7098416 w 9626278"/>
              <a:gd name="connsiteY146" fmla="*/ 175673 h 706059"/>
              <a:gd name="connsiteX147" fmla="*/ 7126147 w 9626278"/>
              <a:gd name="connsiteY147" fmla="*/ 181340 h 706059"/>
              <a:gd name="connsiteX148" fmla="*/ 7168587 w 9626278"/>
              <a:gd name="connsiteY148" fmla="*/ 169765 h 706059"/>
              <a:gd name="connsiteX149" fmla="*/ 7184020 w 9626278"/>
              <a:gd name="connsiteY149" fmla="*/ 165907 h 706059"/>
              <a:gd name="connsiteX150" fmla="*/ 7218744 w 9626278"/>
              <a:gd name="connsiteY150" fmla="*/ 162049 h 706059"/>
              <a:gd name="connsiteX151" fmla="*/ 7230319 w 9626278"/>
              <a:gd name="connsiteY151" fmla="*/ 158190 h 706059"/>
              <a:gd name="connsiteX152" fmla="*/ 7241893 w 9626278"/>
              <a:gd name="connsiteY152" fmla="*/ 150474 h 706059"/>
              <a:gd name="connsiteX153" fmla="*/ 7322916 w 9626278"/>
              <a:gd name="connsiteY153" fmla="*/ 142757 h 706059"/>
              <a:gd name="connsiteX154" fmla="*/ 7397589 w 9626278"/>
              <a:gd name="connsiteY154" fmla="*/ 140266 h 706059"/>
              <a:gd name="connsiteX155" fmla="*/ 7492075 w 9626278"/>
              <a:gd name="connsiteY155" fmla="*/ 141632 h 706059"/>
              <a:gd name="connsiteX156" fmla="*/ 7570124 w 9626278"/>
              <a:gd name="connsiteY156" fmla="*/ 140949 h 706059"/>
              <a:gd name="connsiteX157" fmla="*/ 7642707 w 9626278"/>
              <a:gd name="connsiteY157" fmla="*/ 140266 h 706059"/>
              <a:gd name="connsiteX158" fmla="*/ 7697164 w 9626278"/>
              <a:gd name="connsiteY158" fmla="*/ 119608 h 706059"/>
              <a:gd name="connsiteX159" fmla="*/ 7735747 w 9626278"/>
              <a:gd name="connsiteY159" fmla="*/ 146616 h 706059"/>
              <a:gd name="connsiteX160" fmla="*/ 7743463 w 9626278"/>
              <a:gd name="connsiteY160" fmla="*/ 138899 h 706059"/>
              <a:gd name="connsiteX161" fmla="*/ 7812911 w 9626278"/>
              <a:gd name="connsiteY161" fmla="*/ 131183 h 706059"/>
              <a:gd name="connsiteX162" fmla="*/ 7882359 w 9626278"/>
              <a:gd name="connsiteY162" fmla="*/ 127324 h 706059"/>
              <a:gd name="connsiteX163" fmla="*/ 7890076 w 9626278"/>
              <a:gd name="connsiteY163" fmla="*/ 119608 h 706059"/>
              <a:gd name="connsiteX164" fmla="*/ 7959524 w 9626278"/>
              <a:gd name="connsiteY164" fmla="*/ 123466 h 706059"/>
              <a:gd name="connsiteX165" fmla="*/ 7963382 w 9626278"/>
              <a:gd name="connsiteY165" fmla="*/ 108033 h 706059"/>
              <a:gd name="connsiteX166" fmla="*/ 8013539 w 9626278"/>
              <a:gd name="connsiteY166" fmla="*/ 111892 h 706059"/>
              <a:gd name="connsiteX167" fmla="*/ 8028972 w 9626278"/>
              <a:gd name="connsiteY167" fmla="*/ 108033 h 706059"/>
              <a:gd name="connsiteX168" fmla="*/ 8063696 w 9626278"/>
              <a:gd name="connsiteY168" fmla="*/ 100317 h 706059"/>
              <a:gd name="connsiteX169" fmla="*/ 8079129 w 9626278"/>
              <a:gd name="connsiteY169" fmla="*/ 104175 h 706059"/>
              <a:gd name="connsiteX170" fmla="*/ 8090704 w 9626278"/>
              <a:gd name="connsiteY170" fmla="*/ 108033 h 706059"/>
              <a:gd name="connsiteX171" fmla="*/ 8144719 w 9626278"/>
              <a:gd name="connsiteY171" fmla="*/ 104175 h 706059"/>
              <a:gd name="connsiteX172" fmla="*/ 8221883 w 9626278"/>
              <a:gd name="connsiteY172" fmla="*/ 96459 h 706059"/>
              <a:gd name="connsiteX173" fmla="*/ 8248891 w 9626278"/>
              <a:gd name="connsiteY173" fmla="*/ 92600 h 706059"/>
              <a:gd name="connsiteX174" fmla="*/ 8310623 w 9626278"/>
              <a:gd name="connsiteY174" fmla="*/ 96459 h 706059"/>
              <a:gd name="connsiteX175" fmla="*/ 8322197 w 9626278"/>
              <a:gd name="connsiteY175" fmla="*/ 100317 h 706059"/>
              <a:gd name="connsiteX176" fmla="*/ 8345347 w 9626278"/>
              <a:gd name="connsiteY176" fmla="*/ 92600 h 706059"/>
              <a:gd name="connsiteX177" fmla="*/ 8360780 w 9626278"/>
              <a:gd name="connsiteY177" fmla="*/ 88742 h 706059"/>
              <a:gd name="connsiteX178" fmla="*/ 8457235 w 9626278"/>
              <a:gd name="connsiteY178" fmla="*/ 81026 h 706059"/>
              <a:gd name="connsiteX179" fmla="*/ 8484243 w 9626278"/>
              <a:gd name="connsiteY179" fmla="*/ 81026 h 706059"/>
              <a:gd name="connsiteX180" fmla="*/ 8561407 w 9626278"/>
              <a:gd name="connsiteY180" fmla="*/ 77168 h 706059"/>
              <a:gd name="connsiteX181" fmla="*/ 8626997 w 9626278"/>
              <a:gd name="connsiteY181" fmla="*/ 65593 h 706059"/>
              <a:gd name="connsiteX182" fmla="*/ 8673296 w 9626278"/>
              <a:gd name="connsiteY182" fmla="*/ 57876 h 706059"/>
              <a:gd name="connsiteX183" fmla="*/ 8831483 w 9626278"/>
              <a:gd name="connsiteY183" fmla="*/ 54018 h 706059"/>
              <a:gd name="connsiteX184" fmla="*/ 8954947 w 9626278"/>
              <a:gd name="connsiteY184" fmla="*/ 57876 h 706059"/>
              <a:gd name="connsiteX185" fmla="*/ 9070693 w 9626278"/>
              <a:gd name="connsiteY185" fmla="*/ 50160 h 706059"/>
              <a:gd name="connsiteX186" fmla="*/ 9205731 w 9626278"/>
              <a:gd name="connsiteY186" fmla="*/ 54018 h 706059"/>
              <a:gd name="connsiteX187" fmla="*/ 9232739 w 9626278"/>
              <a:gd name="connsiteY187" fmla="*/ 57876 h 706059"/>
              <a:gd name="connsiteX188" fmla="*/ 9298329 w 9626278"/>
              <a:gd name="connsiteY188" fmla="*/ 50160 h 706059"/>
              <a:gd name="connsiteX189" fmla="*/ 9333053 w 9626278"/>
              <a:gd name="connsiteY189" fmla="*/ 30869 h 706059"/>
              <a:gd name="connsiteX190" fmla="*/ 9344628 w 9626278"/>
              <a:gd name="connsiteY190" fmla="*/ 23152 h 706059"/>
              <a:gd name="connsiteX191" fmla="*/ 9433367 w 9626278"/>
              <a:gd name="connsiteY191" fmla="*/ 23152 h 706059"/>
              <a:gd name="connsiteX192" fmla="*/ 9460375 w 9626278"/>
              <a:gd name="connsiteY192" fmla="*/ 23152 h 706059"/>
              <a:gd name="connsiteX193" fmla="*/ 9479666 w 9626278"/>
              <a:gd name="connsiteY193" fmla="*/ 7719 h 706059"/>
              <a:gd name="connsiteX194" fmla="*/ 9518248 w 9626278"/>
              <a:gd name="connsiteY194" fmla="*/ 3861 h 706059"/>
              <a:gd name="connsiteX195" fmla="*/ 9626278 w 9626278"/>
              <a:gd name="connsiteY195"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15748 w 9626278"/>
              <a:gd name="connsiteY43" fmla="*/ 457324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20311 w 9626278"/>
              <a:gd name="connsiteY58" fmla="*/ 418741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68584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5015455 w 9626278"/>
              <a:gd name="connsiteY98" fmla="*/ 328193 h 706059"/>
              <a:gd name="connsiteX99" fmla="*/ 5050420 w 9626278"/>
              <a:gd name="connsiteY99" fmla="*/ 322969 h 706059"/>
              <a:gd name="connsiteX100" fmla="*/ 5112634 w 9626278"/>
              <a:gd name="connsiteY100" fmla="*/ 326827 h 706059"/>
              <a:gd name="connsiteX101" fmla="*/ 5170025 w 9626278"/>
              <a:gd name="connsiteY101" fmla="*/ 324094 h 706059"/>
              <a:gd name="connsiteX102" fmla="*/ 5255107 w 9626278"/>
              <a:gd name="connsiteY102" fmla="*/ 307536 h 706059"/>
              <a:gd name="connsiteX103" fmla="*/ 5285772 w 9626278"/>
              <a:gd name="connsiteY103" fmla="*/ 312519 h 706059"/>
              <a:gd name="connsiteX104" fmla="*/ 5316638 w 9626278"/>
              <a:gd name="connsiteY104" fmla="*/ 310028 h 706059"/>
              <a:gd name="connsiteX105" fmla="*/ 5347504 w 9626278"/>
              <a:gd name="connsiteY105" fmla="*/ 308661 h 706059"/>
              <a:gd name="connsiteX106" fmla="*/ 5381303 w 9626278"/>
              <a:gd name="connsiteY106" fmla="*/ 297770 h 706059"/>
              <a:gd name="connsiteX107" fmla="*/ 5424668 w 9626278"/>
              <a:gd name="connsiteY107" fmla="*/ 297087 h 706059"/>
              <a:gd name="connsiteX108" fmla="*/ 5461884 w 9626278"/>
              <a:gd name="connsiteY108" fmla="*/ 290415 h 706059"/>
              <a:gd name="connsiteX109" fmla="*/ 5513407 w 9626278"/>
              <a:gd name="connsiteY109" fmla="*/ 289370 h 706059"/>
              <a:gd name="connsiteX110" fmla="*/ 5540415 w 9626278"/>
              <a:gd name="connsiteY110" fmla="*/ 293228 h 706059"/>
              <a:gd name="connsiteX111" fmla="*/ 5578997 w 9626278"/>
              <a:gd name="connsiteY111" fmla="*/ 289370 h 706059"/>
              <a:gd name="connsiteX112" fmla="*/ 5606005 w 9626278"/>
              <a:gd name="connsiteY112" fmla="*/ 285512 h 706059"/>
              <a:gd name="connsiteX113" fmla="*/ 5640729 w 9626278"/>
              <a:gd name="connsiteY113" fmla="*/ 281654 h 706059"/>
              <a:gd name="connsiteX114" fmla="*/ 5690002 w 9626278"/>
              <a:gd name="connsiteY114" fmla="*/ 275987 h 706059"/>
              <a:gd name="connsiteX115" fmla="*/ 5733326 w 9626278"/>
              <a:gd name="connsiteY115" fmla="*/ 266221 h 706059"/>
              <a:gd name="connsiteX116" fmla="*/ 5748759 w 9626278"/>
              <a:gd name="connsiteY116" fmla="*/ 262362 h 706059"/>
              <a:gd name="connsiteX117" fmla="*/ 5795058 w 9626278"/>
              <a:gd name="connsiteY117" fmla="*/ 266221 h 706059"/>
              <a:gd name="connsiteX118" fmla="*/ 5841357 w 9626278"/>
              <a:gd name="connsiteY118" fmla="*/ 266221 h 706059"/>
              <a:gd name="connsiteX119" fmla="*/ 5900155 w 9626278"/>
              <a:gd name="connsiteY119" fmla="*/ 264412 h 706059"/>
              <a:gd name="connsiteX120" fmla="*/ 5953687 w 9626278"/>
              <a:gd name="connsiteY120" fmla="*/ 261920 h 706059"/>
              <a:gd name="connsiteX121" fmla="*/ 5990461 w 9626278"/>
              <a:gd name="connsiteY121" fmla="*/ 254887 h 706059"/>
              <a:gd name="connsiteX122" fmla="*/ 6026311 w 9626278"/>
              <a:gd name="connsiteY122" fmla="*/ 247171 h 706059"/>
              <a:gd name="connsiteX123" fmla="*/ 6073493 w 9626278"/>
              <a:gd name="connsiteY123" fmla="*/ 249662 h 706059"/>
              <a:gd name="connsiteX124" fmla="*/ 6113643 w 9626278"/>
              <a:gd name="connsiteY124" fmla="*/ 248979 h 706059"/>
              <a:gd name="connsiteX125" fmla="*/ 6177023 w 9626278"/>
              <a:gd name="connsiteY125" fmla="*/ 254646 h 706059"/>
              <a:gd name="connsiteX126" fmla="*/ 6211747 w 9626278"/>
              <a:gd name="connsiteY126" fmla="*/ 250788 h 706059"/>
              <a:gd name="connsiteX127" fmla="*/ 6234896 w 9626278"/>
              <a:gd name="connsiteY127" fmla="*/ 243071 h 706059"/>
              <a:gd name="connsiteX128" fmla="*/ 6265762 w 9626278"/>
              <a:gd name="connsiteY128" fmla="*/ 235355 h 706059"/>
              <a:gd name="connsiteX129" fmla="*/ 6288911 w 9626278"/>
              <a:gd name="connsiteY129" fmla="*/ 239213 h 706059"/>
              <a:gd name="connsiteX130" fmla="*/ 6300486 w 9626278"/>
              <a:gd name="connsiteY130" fmla="*/ 243071 h 706059"/>
              <a:gd name="connsiteX131" fmla="*/ 6323635 w 9626278"/>
              <a:gd name="connsiteY131" fmla="*/ 246930 h 706059"/>
              <a:gd name="connsiteX132" fmla="*/ 6410405 w 9626278"/>
              <a:gd name="connsiteY132" fmla="*/ 234230 h 706059"/>
              <a:gd name="connsiteX133" fmla="*/ 6473423 w 9626278"/>
              <a:gd name="connsiteY133" fmla="*/ 233546 h 706059"/>
              <a:gd name="connsiteX134" fmla="*/ 6538490 w 9626278"/>
              <a:gd name="connsiteY134" fmla="*/ 229688 h 706059"/>
              <a:gd name="connsiteX135" fmla="*/ 6583945 w 9626278"/>
              <a:gd name="connsiteY135" fmla="*/ 232863 h 706059"/>
              <a:gd name="connsiteX136" fmla="*/ 6640211 w 9626278"/>
              <a:gd name="connsiteY136" fmla="*/ 230371 h 706059"/>
              <a:gd name="connsiteX137" fmla="*/ 6695351 w 9626278"/>
              <a:gd name="connsiteY137" fmla="*/ 232863 h 706059"/>
              <a:gd name="connsiteX138" fmla="*/ 6736466 w 9626278"/>
              <a:gd name="connsiteY138" fmla="*/ 235355 h 706059"/>
              <a:gd name="connsiteX139" fmla="*/ 6748040 w 9626278"/>
              <a:gd name="connsiteY139" fmla="*/ 231497 h 706059"/>
              <a:gd name="connsiteX140" fmla="*/ 6776173 w 9626278"/>
              <a:gd name="connsiteY140" fmla="*/ 214255 h 706059"/>
              <a:gd name="connsiteX141" fmla="*/ 6825205 w 9626278"/>
              <a:gd name="connsiteY141" fmla="*/ 219922 h 706059"/>
              <a:gd name="connsiteX142" fmla="*/ 6891679 w 9626278"/>
              <a:gd name="connsiteY142" fmla="*/ 212206 h 706059"/>
              <a:gd name="connsiteX143" fmla="*/ 6937053 w 9626278"/>
              <a:gd name="connsiteY143" fmla="*/ 207664 h 706059"/>
              <a:gd name="connsiteX144" fmla="*/ 7002683 w 9626278"/>
              <a:gd name="connsiteY144" fmla="*/ 204489 h 706059"/>
              <a:gd name="connsiteX145" fmla="*/ 7014258 w 9626278"/>
              <a:gd name="connsiteY145" fmla="*/ 196773 h 706059"/>
              <a:gd name="connsiteX146" fmla="*/ 7098416 w 9626278"/>
              <a:gd name="connsiteY146" fmla="*/ 175673 h 706059"/>
              <a:gd name="connsiteX147" fmla="*/ 7126147 w 9626278"/>
              <a:gd name="connsiteY147" fmla="*/ 181340 h 706059"/>
              <a:gd name="connsiteX148" fmla="*/ 7168587 w 9626278"/>
              <a:gd name="connsiteY148" fmla="*/ 169765 h 706059"/>
              <a:gd name="connsiteX149" fmla="*/ 7184020 w 9626278"/>
              <a:gd name="connsiteY149" fmla="*/ 165907 h 706059"/>
              <a:gd name="connsiteX150" fmla="*/ 7218744 w 9626278"/>
              <a:gd name="connsiteY150" fmla="*/ 162049 h 706059"/>
              <a:gd name="connsiteX151" fmla="*/ 7230319 w 9626278"/>
              <a:gd name="connsiteY151" fmla="*/ 158190 h 706059"/>
              <a:gd name="connsiteX152" fmla="*/ 7241893 w 9626278"/>
              <a:gd name="connsiteY152" fmla="*/ 150474 h 706059"/>
              <a:gd name="connsiteX153" fmla="*/ 7322916 w 9626278"/>
              <a:gd name="connsiteY153" fmla="*/ 142757 h 706059"/>
              <a:gd name="connsiteX154" fmla="*/ 7397589 w 9626278"/>
              <a:gd name="connsiteY154" fmla="*/ 140266 h 706059"/>
              <a:gd name="connsiteX155" fmla="*/ 7492075 w 9626278"/>
              <a:gd name="connsiteY155" fmla="*/ 141632 h 706059"/>
              <a:gd name="connsiteX156" fmla="*/ 7570124 w 9626278"/>
              <a:gd name="connsiteY156" fmla="*/ 140949 h 706059"/>
              <a:gd name="connsiteX157" fmla="*/ 7642707 w 9626278"/>
              <a:gd name="connsiteY157" fmla="*/ 140266 h 706059"/>
              <a:gd name="connsiteX158" fmla="*/ 7697164 w 9626278"/>
              <a:gd name="connsiteY158" fmla="*/ 119608 h 706059"/>
              <a:gd name="connsiteX159" fmla="*/ 7735747 w 9626278"/>
              <a:gd name="connsiteY159" fmla="*/ 146616 h 706059"/>
              <a:gd name="connsiteX160" fmla="*/ 7812911 w 9626278"/>
              <a:gd name="connsiteY160" fmla="*/ 131183 h 706059"/>
              <a:gd name="connsiteX161" fmla="*/ 7882359 w 9626278"/>
              <a:gd name="connsiteY161" fmla="*/ 127324 h 706059"/>
              <a:gd name="connsiteX162" fmla="*/ 7890076 w 9626278"/>
              <a:gd name="connsiteY162" fmla="*/ 119608 h 706059"/>
              <a:gd name="connsiteX163" fmla="*/ 7959524 w 9626278"/>
              <a:gd name="connsiteY163" fmla="*/ 123466 h 706059"/>
              <a:gd name="connsiteX164" fmla="*/ 7963382 w 9626278"/>
              <a:gd name="connsiteY164" fmla="*/ 108033 h 706059"/>
              <a:gd name="connsiteX165" fmla="*/ 8013539 w 9626278"/>
              <a:gd name="connsiteY165" fmla="*/ 111892 h 706059"/>
              <a:gd name="connsiteX166" fmla="*/ 8028972 w 9626278"/>
              <a:gd name="connsiteY166" fmla="*/ 108033 h 706059"/>
              <a:gd name="connsiteX167" fmla="*/ 8063696 w 9626278"/>
              <a:gd name="connsiteY167" fmla="*/ 100317 h 706059"/>
              <a:gd name="connsiteX168" fmla="*/ 8079129 w 9626278"/>
              <a:gd name="connsiteY168" fmla="*/ 104175 h 706059"/>
              <a:gd name="connsiteX169" fmla="*/ 8090704 w 9626278"/>
              <a:gd name="connsiteY169" fmla="*/ 108033 h 706059"/>
              <a:gd name="connsiteX170" fmla="*/ 8144719 w 9626278"/>
              <a:gd name="connsiteY170" fmla="*/ 104175 h 706059"/>
              <a:gd name="connsiteX171" fmla="*/ 8221883 w 9626278"/>
              <a:gd name="connsiteY171" fmla="*/ 96459 h 706059"/>
              <a:gd name="connsiteX172" fmla="*/ 8248891 w 9626278"/>
              <a:gd name="connsiteY172" fmla="*/ 92600 h 706059"/>
              <a:gd name="connsiteX173" fmla="*/ 8310623 w 9626278"/>
              <a:gd name="connsiteY173" fmla="*/ 96459 h 706059"/>
              <a:gd name="connsiteX174" fmla="*/ 8322197 w 9626278"/>
              <a:gd name="connsiteY174" fmla="*/ 100317 h 706059"/>
              <a:gd name="connsiteX175" fmla="*/ 8345347 w 9626278"/>
              <a:gd name="connsiteY175" fmla="*/ 92600 h 706059"/>
              <a:gd name="connsiteX176" fmla="*/ 8360780 w 9626278"/>
              <a:gd name="connsiteY176" fmla="*/ 88742 h 706059"/>
              <a:gd name="connsiteX177" fmla="*/ 8457235 w 9626278"/>
              <a:gd name="connsiteY177" fmla="*/ 81026 h 706059"/>
              <a:gd name="connsiteX178" fmla="*/ 8484243 w 9626278"/>
              <a:gd name="connsiteY178" fmla="*/ 81026 h 706059"/>
              <a:gd name="connsiteX179" fmla="*/ 8561407 w 9626278"/>
              <a:gd name="connsiteY179" fmla="*/ 77168 h 706059"/>
              <a:gd name="connsiteX180" fmla="*/ 8626997 w 9626278"/>
              <a:gd name="connsiteY180" fmla="*/ 65593 h 706059"/>
              <a:gd name="connsiteX181" fmla="*/ 8673296 w 9626278"/>
              <a:gd name="connsiteY181" fmla="*/ 57876 h 706059"/>
              <a:gd name="connsiteX182" fmla="*/ 8831483 w 9626278"/>
              <a:gd name="connsiteY182" fmla="*/ 54018 h 706059"/>
              <a:gd name="connsiteX183" fmla="*/ 8954947 w 9626278"/>
              <a:gd name="connsiteY183" fmla="*/ 57876 h 706059"/>
              <a:gd name="connsiteX184" fmla="*/ 9070693 w 9626278"/>
              <a:gd name="connsiteY184" fmla="*/ 50160 h 706059"/>
              <a:gd name="connsiteX185" fmla="*/ 9205731 w 9626278"/>
              <a:gd name="connsiteY185" fmla="*/ 54018 h 706059"/>
              <a:gd name="connsiteX186" fmla="*/ 9232739 w 9626278"/>
              <a:gd name="connsiteY186" fmla="*/ 57876 h 706059"/>
              <a:gd name="connsiteX187" fmla="*/ 9298329 w 9626278"/>
              <a:gd name="connsiteY187" fmla="*/ 50160 h 706059"/>
              <a:gd name="connsiteX188" fmla="*/ 9333053 w 9626278"/>
              <a:gd name="connsiteY188" fmla="*/ 30869 h 706059"/>
              <a:gd name="connsiteX189" fmla="*/ 9344628 w 9626278"/>
              <a:gd name="connsiteY189" fmla="*/ 23152 h 706059"/>
              <a:gd name="connsiteX190" fmla="*/ 9433367 w 9626278"/>
              <a:gd name="connsiteY190" fmla="*/ 23152 h 706059"/>
              <a:gd name="connsiteX191" fmla="*/ 9460375 w 9626278"/>
              <a:gd name="connsiteY191" fmla="*/ 23152 h 706059"/>
              <a:gd name="connsiteX192" fmla="*/ 9479666 w 9626278"/>
              <a:gd name="connsiteY192" fmla="*/ 7719 h 706059"/>
              <a:gd name="connsiteX193" fmla="*/ 9518248 w 9626278"/>
              <a:gd name="connsiteY193" fmla="*/ 3861 h 706059"/>
              <a:gd name="connsiteX194" fmla="*/ 9626278 w 9626278"/>
              <a:gd name="connsiteY194" fmla="*/ 3 h 706059"/>
              <a:gd name="connsiteX0" fmla="*/ 0 w 9626278"/>
              <a:gd name="connsiteY0" fmla="*/ 706059 h 706059"/>
              <a:gd name="connsiteX1" fmla="*/ 27007 w 9626278"/>
              <a:gd name="connsiteY1" fmla="*/ 698342 h 706059"/>
              <a:gd name="connsiteX2" fmla="*/ 50157 w 9626278"/>
              <a:gd name="connsiteY2" fmla="*/ 690626 h 706059"/>
              <a:gd name="connsiteX3" fmla="*/ 88739 w 9626278"/>
              <a:gd name="connsiteY3" fmla="*/ 686768 h 706059"/>
              <a:gd name="connsiteX4" fmla="*/ 104172 w 9626278"/>
              <a:gd name="connsiteY4" fmla="*/ 682909 h 706059"/>
              <a:gd name="connsiteX5" fmla="*/ 115747 w 9626278"/>
              <a:gd name="connsiteY5" fmla="*/ 679051 h 706059"/>
              <a:gd name="connsiteX6" fmla="*/ 135038 w 9626278"/>
              <a:gd name="connsiteY6" fmla="*/ 675193 h 706059"/>
              <a:gd name="connsiteX7" fmla="*/ 146612 w 9626278"/>
              <a:gd name="connsiteY7" fmla="*/ 671335 h 706059"/>
              <a:gd name="connsiteX8" fmla="*/ 189053 w 9626278"/>
              <a:gd name="connsiteY8" fmla="*/ 663618 h 706059"/>
              <a:gd name="connsiteX9" fmla="*/ 223777 w 9626278"/>
              <a:gd name="connsiteY9" fmla="*/ 652043 h 706059"/>
              <a:gd name="connsiteX10" fmla="*/ 235352 w 9626278"/>
              <a:gd name="connsiteY10" fmla="*/ 648185 h 706059"/>
              <a:gd name="connsiteX11" fmla="*/ 343382 w 9626278"/>
              <a:gd name="connsiteY11" fmla="*/ 640469 h 706059"/>
              <a:gd name="connsiteX12" fmla="*/ 362673 w 9626278"/>
              <a:gd name="connsiteY12" fmla="*/ 636611 h 706059"/>
              <a:gd name="connsiteX13" fmla="*/ 374248 w 9626278"/>
              <a:gd name="connsiteY13" fmla="*/ 632752 h 706059"/>
              <a:gd name="connsiteX14" fmla="*/ 405114 w 9626278"/>
              <a:gd name="connsiteY14" fmla="*/ 628894 h 706059"/>
              <a:gd name="connsiteX15" fmla="*/ 517002 w 9626278"/>
              <a:gd name="connsiteY15" fmla="*/ 621178 h 706059"/>
              <a:gd name="connsiteX16" fmla="*/ 567159 w 9626278"/>
              <a:gd name="connsiteY16" fmla="*/ 613461 h 706059"/>
              <a:gd name="connsiteX17" fmla="*/ 586450 w 9626278"/>
              <a:gd name="connsiteY17" fmla="*/ 609603 h 706059"/>
              <a:gd name="connsiteX18" fmla="*/ 601883 w 9626278"/>
              <a:gd name="connsiteY18" fmla="*/ 605745 h 706059"/>
              <a:gd name="connsiteX19" fmla="*/ 694481 w 9626278"/>
              <a:gd name="connsiteY19" fmla="*/ 598028 h 706059"/>
              <a:gd name="connsiteX20" fmla="*/ 729205 w 9626278"/>
              <a:gd name="connsiteY20" fmla="*/ 594170 h 706059"/>
              <a:gd name="connsiteX21" fmla="*/ 775504 w 9626278"/>
              <a:gd name="connsiteY21" fmla="*/ 590312 h 706059"/>
              <a:gd name="connsiteX22" fmla="*/ 914400 w 9626278"/>
              <a:gd name="connsiteY22" fmla="*/ 582595 h 706059"/>
              <a:gd name="connsiteX23" fmla="*/ 941407 w 9626278"/>
              <a:gd name="connsiteY23" fmla="*/ 578737 h 706059"/>
              <a:gd name="connsiteX24" fmla="*/ 1045580 w 9626278"/>
              <a:gd name="connsiteY24" fmla="*/ 567162 h 706059"/>
              <a:gd name="connsiteX25" fmla="*/ 1149752 w 9626278"/>
              <a:gd name="connsiteY25" fmla="*/ 563304 h 706059"/>
              <a:gd name="connsiteX26" fmla="*/ 1238491 w 9626278"/>
              <a:gd name="connsiteY26" fmla="*/ 551730 h 706059"/>
              <a:gd name="connsiteX27" fmla="*/ 1250066 w 9626278"/>
              <a:gd name="connsiteY27" fmla="*/ 547871 h 706059"/>
              <a:gd name="connsiteX28" fmla="*/ 1277073 w 9626278"/>
              <a:gd name="connsiteY28" fmla="*/ 544013 h 706059"/>
              <a:gd name="connsiteX29" fmla="*/ 1300223 w 9626278"/>
              <a:gd name="connsiteY29" fmla="*/ 540155 h 706059"/>
              <a:gd name="connsiteX30" fmla="*/ 1365812 w 9626278"/>
              <a:gd name="connsiteY30" fmla="*/ 532438 h 706059"/>
              <a:gd name="connsiteX31" fmla="*/ 1385104 w 9626278"/>
              <a:gd name="connsiteY31" fmla="*/ 528580 h 706059"/>
              <a:gd name="connsiteX32" fmla="*/ 1458410 w 9626278"/>
              <a:gd name="connsiteY32" fmla="*/ 524722 h 706059"/>
              <a:gd name="connsiteX33" fmla="*/ 1527858 w 9626278"/>
              <a:gd name="connsiteY33" fmla="*/ 517006 h 706059"/>
              <a:gd name="connsiteX34" fmla="*/ 1558724 w 9626278"/>
              <a:gd name="connsiteY34" fmla="*/ 513147 h 706059"/>
              <a:gd name="connsiteX35" fmla="*/ 1608881 w 9626278"/>
              <a:gd name="connsiteY35" fmla="*/ 501573 h 706059"/>
              <a:gd name="connsiteX36" fmla="*/ 1770926 w 9626278"/>
              <a:gd name="connsiteY36" fmla="*/ 497714 h 706059"/>
              <a:gd name="connsiteX37" fmla="*/ 1855807 w 9626278"/>
              <a:gd name="connsiteY37" fmla="*/ 489998 h 706059"/>
              <a:gd name="connsiteX38" fmla="*/ 1878957 w 9626278"/>
              <a:gd name="connsiteY38" fmla="*/ 486140 h 706059"/>
              <a:gd name="connsiteX39" fmla="*/ 1975412 w 9626278"/>
              <a:gd name="connsiteY39" fmla="*/ 482281 h 706059"/>
              <a:gd name="connsiteX40" fmla="*/ 2002420 w 9626278"/>
              <a:gd name="connsiteY40" fmla="*/ 478423 h 706059"/>
              <a:gd name="connsiteX41" fmla="*/ 2013995 w 9626278"/>
              <a:gd name="connsiteY41" fmla="*/ 474565 h 706059"/>
              <a:gd name="connsiteX42" fmla="*/ 2129742 w 9626278"/>
              <a:gd name="connsiteY42" fmla="*/ 470707 h 706059"/>
              <a:gd name="connsiteX43" fmla="*/ 2215748 w 9626278"/>
              <a:gd name="connsiteY43" fmla="*/ 457324 h 706059"/>
              <a:gd name="connsiteX44" fmla="*/ 2338086 w 9626278"/>
              <a:gd name="connsiteY44" fmla="*/ 455274 h 706059"/>
              <a:gd name="connsiteX45" fmla="*/ 2403676 w 9626278"/>
              <a:gd name="connsiteY45" fmla="*/ 451416 h 706059"/>
              <a:gd name="connsiteX46" fmla="*/ 2453833 w 9626278"/>
              <a:gd name="connsiteY46" fmla="*/ 447557 h 706059"/>
              <a:gd name="connsiteX47" fmla="*/ 2554147 w 9626278"/>
              <a:gd name="connsiteY47" fmla="*/ 443699 h 706059"/>
              <a:gd name="connsiteX48" fmla="*/ 2565721 w 9626278"/>
              <a:gd name="connsiteY48" fmla="*/ 439841 h 706059"/>
              <a:gd name="connsiteX49" fmla="*/ 2673752 w 9626278"/>
              <a:gd name="connsiteY49" fmla="*/ 439841 h 706059"/>
              <a:gd name="connsiteX50" fmla="*/ 2708476 w 9626278"/>
              <a:gd name="connsiteY50" fmla="*/ 435983 h 706059"/>
              <a:gd name="connsiteX51" fmla="*/ 2808790 w 9626278"/>
              <a:gd name="connsiteY51" fmla="*/ 428266 h 706059"/>
              <a:gd name="connsiteX52" fmla="*/ 2924537 w 9626278"/>
              <a:gd name="connsiteY52" fmla="*/ 432124 h 706059"/>
              <a:gd name="connsiteX53" fmla="*/ 3032567 w 9626278"/>
              <a:gd name="connsiteY53" fmla="*/ 428266 h 706059"/>
              <a:gd name="connsiteX54" fmla="*/ 3071149 w 9626278"/>
              <a:gd name="connsiteY54" fmla="*/ 424408 h 706059"/>
              <a:gd name="connsiteX55" fmla="*/ 3125164 w 9626278"/>
              <a:gd name="connsiteY55" fmla="*/ 420550 h 706059"/>
              <a:gd name="connsiteX56" fmla="*/ 3379807 w 9626278"/>
              <a:gd name="connsiteY56" fmla="*/ 424408 h 706059"/>
              <a:gd name="connsiteX57" fmla="*/ 3406815 w 9626278"/>
              <a:gd name="connsiteY57" fmla="*/ 420550 h 706059"/>
              <a:gd name="connsiteX58" fmla="*/ 3520311 w 9626278"/>
              <a:gd name="connsiteY58" fmla="*/ 418741 h 706059"/>
              <a:gd name="connsiteX59" fmla="*/ 3561144 w 9626278"/>
              <a:gd name="connsiteY59" fmla="*/ 424408 h 706059"/>
              <a:gd name="connsiteX60" fmla="*/ 3584293 w 9626278"/>
              <a:gd name="connsiteY60" fmla="*/ 420550 h 706059"/>
              <a:gd name="connsiteX61" fmla="*/ 3595868 w 9626278"/>
              <a:gd name="connsiteY61" fmla="*/ 416692 h 706059"/>
              <a:gd name="connsiteX62" fmla="*/ 3630592 w 9626278"/>
              <a:gd name="connsiteY62" fmla="*/ 412833 h 706059"/>
              <a:gd name="connsiteX63" fmla="*/ 3653742 w 9626278"/>
              <a:gd name="connsiteY63" fmla="*/ 408975 h 706059"/>
              <a:gd name="connsiteX64" fmla="*/ 3673033 w 9626278"/>
              <a:gd name="connsiteY64" fmla="*/ 412833 h 706059"/>
              <a:gd name="connsiteX65" fmla="*/ 3761772 w 9626278"/>
              <a:gd name="connsiteY65" fmla="*/ 408975 h 706059"/>
              <a:gd name="connsiteX66" fmla="*/ 3784921 w 9626278"/>
              <a:gd name="connsiteY66" fmla="*/ 405117 h 706059"/>
              <a:gd name="connsiteX67" fmla="*/ 3827362 w 9626278"/>
              <a:gd name="connsiteY67" fmla="*/ 397400 h 706059"/>
              <a:gd name="connsiteX68" fmla="*/ 3889093 w 9626278"/>
              <a:gd name="connsiteY68" fmla="*/ 401259 h 706059"/>
              <a:gd name="connsiteX69" fmla="*/ 3993266 w 9626278"/>
              <a:gd name="connsiteY69" fmla="*/ 401259 h 706059"/>
              <a:gd name="connsiteX70" fmla="*/ 3985549 w 9626278"/>
              <a:gd name="connsiteY70" fmla="*/ 393542 h 706059"/>
              <a:gd name="connsiteX71" fmla="*/ 3892952 w 9626278"/>
              <a:gd name="connsiteY71" fmla="*/ 397400 h 706059"/>
              <a:gd name="connsiteX72" fmla="*/ 3962400 w 9626278"/>
              <a:gd name="connsiteY72" fmla="*/ 393542 h 706059"/>
              <a:gd name="connsiteX73" fmla="*/ 4004840 w 9626278"/>
              <a:gd name="connsiteY73" fmla="*/ 397400 h 706059"/>
              <a:gd name="connsiteX74" fmla="*/ 4016415 w 9626278"/>
              <a:gd name="connsiteY74" fmla="*/ 393542 h 706059"/>
              <a:gd name="connsiteX75" fmla="*/ 4039564 w 9626278"/>
              <a:gd name="connsiteY75" fmla="*/ 397400 h 706059"/>
              <a:gd name="connsiteX76" fmla="*/ 4109012 w 9626278"/>
              <a:gd name="connsiteY76" fmla="*/ 378109 h 706059"/>
              <a:gd name="connsiteX77" fmla="*/ 4190035 w 9626278"/>
              <a:gd name="connsiteY77" fmla="*/ 374251 h 706059"/>
              <a:gd name="connsiteX78" fmla="*/ 4267200 w 9626278"/>
              <a:gd name="connsiteY78" fmla="*/ 368584 h 706059"/>
              <a:gd name="connsiteX79" fmla="*/ 4332790 w 9626278"/>
              <a:gd name="connsiteY79" fmla="*/ 374251 h 706059"/>
              <a:gd name="connsiteX80" fmla="*/ 4352081 w 9626278"/>
              <a:gd name="connsiteY80" fmla="*/ 370393 h 706059"/>
              <a:gd name="connsiteX81" fmla="*/ 4436962 w 9626278"/>
              <a:gd name="connsiteY81" fmla="*/ 366535 h 706059"/>
              <a:gd name="connsiteX82" fmla="*/ 4481653 w 9626278"/>
              <a:gd name="connsiteY82" fmla="*/ 353151 h 706059"/>
              <a:gd name="connsiteX83" fmla="*/ 4533418 w 9626278"/>
              <a:gd name="connsiteY83" fmla="*/ 358818 h 706059"/>
              <a:gd name="connsiteX84" fmla="*/ 4548850 w 9626278"/>
              <a:gd name="connsiteY84" fmla="*/ 351102 h 706059"/>
              <a:gd name="connsiteX85" fmla="*/ 4564283 w 9626278"/>
              <a:gd name="connsiteY85" fmla="*/ 347243 h 706059"/>
              <a:gd name="connsiteX86" fmla="*/ 4575858 w 9626278"/>
              <a:gd name="connsiteY86" fmla="*/ 343385 h 706059"/>
              <a:gd name="connsiteX87" fmla="*/ 4583575 w 9626278"/>
              <a:gd name="connsiteY87" fmla="*/ 335669 h 706059"/>
              <a:gd name="connsiteX88" fmla="*/ 4595149 w 9626278"/>
              <a:gd name="connsiteY88" fmla="*/ 331811 h 706059"/>
              <a:gd name="connsiteX89" fmla="*/ 4660739 w 9626278"/>
              <a:gd name="connsiteY89" fmla="*/ 335669 h 706059"/>
              <a:gd name="connsiteX90" fmla="*/ 4714754 w 9626278"/>
              <a:gd name="connsiteY90" fmla="*/ 339527 h 706059"/>
              <a:gd name="connsiteX91" fmla="*/ 4764911 w 9626278"/>
              <a:gd name="connsiteY91" fmla="*/ 335669 h 706059"/>
              <a:gd name="connsiteX92" fmla="*/ 4911524 w 9626278"/>
              <a:gd name="connsiteY92" fmla="*/ 331811 h 706059"/>
              <a:gd name="connsiteX93" fmla="*/ 4919240 w 9626278"/>
              <a:gd name="connsiteY93" fmla="*/ 320236 h 706059"/>
              <a:gd name="connsiteX94" fmla="*/ 4926957 w 9626278"/>
              <a:gd name="connsiteY94" fmla="*/ 312519 h 706059"/>
              <a:gd name="connsiteX95" fmla="*/ 4961681 w 9626278"/>
              <a:gd name="connsiteY95" fmla="*/ 312519 h 706059"/>
              <a:gd name="connsiteX96" fmla="*/ 4977114 w 9626278"/>
              <a:gd name="connsiteY96" fmla="*/ 316378 h 706059"/>
              <a:gd name="connsiteX97" fmla="*/ 4984830 w 9626278"/>
              <a:gd name="connsiteY97" fmla="*/ 327952 h 706059"/>
              <a:gd name="connsiteX98" fmla="*/ 5015455 w 9626278"/>
              <a:gd name="connsiteY98" fmla="*/ 328193 h 706059"/>
              <a:gd name="connsiteX99" fmla="*/ 5050420 w 9626278"/>
              <a:gd name="connsiteY99" fmla="*/ 322969 h 706059"/>
              <a:gd name="connsiteX100" fmla="*/ 5112634 w 9626278"/>
              <a:gd name="connsiteY100" fmla="*/ 326827 h 706059"/>
              <a:gd name="connsiteX101" fmla="*/ 5170025 w 9626278"/>
              <a:gd name="connsiteY101" fmla="*/ 324094 h 706059"/>
              <a:gd name="connsiteX102" fmla="*/ 5255107 w 9626278"/>
              <a:gd name="connsiteY102" fmla="*/ 307536 h 706059"/>
              <a:gd name="connsiteX103" fmla="*/ 5285772 w 9626278"/>
              <a:gd name="connsiteY103" fmla="*/ 312519 h 706059"/>
              <a:gd name="connsiteX104" fmla="*/ 5316638 w 9626278"/>
              <a:gd name="connsiteY104" fmla="*/ 310028 h 706059"/>
              <a:gd name="connsiteX105" fmla="*/ 5347504 w 9626278"/>
              <a:gd name="connsiteY105" fmla="*/ 308661 h 706059"/>
              <a:gd name="connsiteX106" fmla="*/ 5381303 w 9626278"/>
              <a:gd name="connsiteY106" fmla="*/ 297770 h 706059"/>
              <a:gd name="connsiteX107" fmla="*/ 5424668 w 9626278"/>
              <a:gd name="connsiteY107" fmla="*/ 297087 h 706059"/>
              <a:gd name="connsiteX108" fmla="*/ 5461884 w 9626278"/>
              <a:gd name="connsiteY108" fmla="*/ 290415 h 706059"/>
              <a:gd name="connsiteX109" fmla="*/ 5513407 w 9626278"/>
              <a:gd name="connsiteY109" fmla="*/ 289370 h 706059"/>
              <a:gd name="connsiteX110" fmla="*/ 5540415 w 9626278"/>
              <a:gd name="connsiteY110" fmla="*/ 293228 h 706059"/>
              <a:gd name="connsiteX111" fmla="*/ 5578997 w 9626278"/>
              <a:gd name="connsiteY111" fmla="*/ 289370 h 706059"/>
              <a:gd name="connsiteX112" fmla="*/ 5606005 w 9626278"/>
              <a:gd name="connsiteY112" fmla="*/ 285512 h 706059"/>
              <a:gd name="connsiteX113" fmla="*/ 5640729 w 9626278"/>
              <a:gd name="connsiteY113" fmla="*/ 281654 h 706059"/>
              <a:gd name="connsiteX114" fmla="*/ 5690002 w 9626278"/>
              <a:gd name="connsiteY114" fmla="*/ 275987 h 706059"/>
              <a:gd name="connsiteX115" fmla="*/ 5733326 w 9626278"/>
              <a:gd name="connsiteY115" fmla="*/ 266221 h 706059"/>
              <a:gd name="connsiteX116" fmla="*/ 5748759 w 9626278"/>
              <a:gd name="connsiteY116" fmla="*/ 262362 h 706059"/>
              <a:gd name="connsiteX117" fmla="*/ 5795058 w 9626278"/>
              <a:gd name="connsiteY117" fmla="*/ 266221 h 706059"/>
              <a:gd name="connsiteX118" fmla="*/ 5841357 w 9626278"/>
              <a:gd name="connsiteY118" fmla="*/ 266221 h 706059"/>
              <a:gd name="connsiteX119" fmla="*/ 5900155 w 9626278"/>
              <a:gd name="connsiteY119" fmla="*/ 264412 h 706059"/>
              <a:gd name="connsiteX120" fmla="*/ 5953687 w 9626278"/>
              <a:gd name="connsiteY120" fmla="*/ 261920 h 706059"/>
              <a:gd name="connsiteX121" fmla="*/ 5990461 w 9626278"/>
              <a:gd name="connsiteY121" fmla="*/ 254887 h 706059"/>
              <a:gd name="connsiteX122" fmla="*/ 6026311 w 9626278"/>
              <a:gd name="connsiteY122" fmla="*/ 247171 h 706059"/>
              <a:gd name="connsiteX123" fmla="*/ 6073493 w 9626278"/>
              <a:gd name="connsiteY123" fmla="*/ 249662 h 706059"/>
              <a:gd name="connsiteX124" fmla="*/ 6113643 w 9626278"/>
              <a:gd name="connsiteY124" fmla="*/ 248979 h 706059"/>
              <a:gd name="connsiteX125" fmla="*/ 6177023 w 9626278"/>
              <a:gd name="connsiteY125" fmla="*/ 254646 h 706059"/>
              <a:gd name="connsiteX126" fmla="*/ 6211747 w 9626278"/>
              <a:gd name="connsiteY126" fmla="*/ 250788 h 706059"/>
              <a:gd name="connsiteX127" fmla="*/ 6234896 w 9626278"/>
              <a:gd name="connsiteY127" fmla="*/ 243071 h 706059"/>
              <a:gd name="connsiteX128" fmla="*/ 6265762 w 9626278"/>
              <a:gd name="connsiteY128" fmla="*/ 235355 h 706059"/>
              <a:gd name="connsiteX129" fmla="*/ 6288911 w 9626278"/>
              <a:gd name="connsiteY129" fmla="*/ 239213 h 706059"/>
              <a:gd name="connsiteX130" fmla="*/ 6300486 w 9626278"/>
              <a:gd name="connsiteY130" fmla="*/ 243071 h 706059"/>
              <a:gd name="connsiteX131" fmla="*/ 6323635 w 9626278"/>
              <a:gd name="connsiteY131" fmla="*/ 246930 h 706059"/>
              <a:gd name="connsiteX132" fmla="*/ 6410405 w 9626278"/>
              <a:gd name="connsiteY132" fmla="*/ 234230 h 706059"/>
              <a:gd name="connsiteX133" fmla="*/ 6473423 w 9626278"/>
              <a:gd name="connsiteY133" fmla="*/ 233546 h 706059"/>
              <a:gd name="connsiteX134" fmla="*/ 6538490 w 9626278"/>
              <a:gd name="connsiteY134" fmla="*/ 229688 h 706059"/>
              <a:gd name="connsiteX135" fmla="*/ 6583945 w 9626278"/>
              <a:gd name="connsiteY135" fmla="*/ 232863 h 706059"/>
              <a:gd name="connsiteX136" fmla="*/ 6640211 w 9626278"/>
              <a:gd name="connsiteY136" fmla="*/ 230371 h 706059"/>
              <a:gd name="connsiteX137" fmla="*/ 6695351 w 9626278"/>
              <a:gd name="connsiteY137" fmla="*/ 232863 h 706059"/>
              <a:gd name="connsiteX138" fmla="*/ 6736466 w 9626278"/>
              <a:gd name="connsiteY138" fmla="*/ 235355 h 706059"/>
              <a:gd name="connsiteX139" fmla="*/ 6748040 w 9626278"/>
              <a:gd name="connsiteY139" fmla="*/ 231497 h 706059"/>
              <a:gd name="connsiteX140" fmla="*/ 6776173 w 9626278"/>
              <a:gd name="connsiteY140" fmla="*/ 214255 h 706059"/>
              <a:gd name="connsiteX141" fmla="*/ 6825205 w 9626278"/>
              <a:gd name="connsiteY141" fmla="*/ 219922 h 706059"/>
              <a:gd name="connsiteX142" fmla="*/ 6891679 w 9626278"/>
              <a:gd name="connsiteY142" fmla="*/ 212206 h 706059"/>
              <a:gd name="connsiteX143" fmla="*/ 6937053 w 9626278"/>
              <a:gd name="connsiteY143" fmla="*/ 207664 h 706059"/>
              <a:gd name="connsiteX144" fmla="*/ 7002683 w 9626278"/>
              <a:gd name="connsiteY144" fmla="*/ 204489 h 706059"/>
              <a:gd name="connsiteX145" fmla="*/ 7014258 w 9626278"/>
              <a:gd name="connsiteY145" fmla="*/ 196773 h 706059"/>
              <a:gd name="connsiteX146" fmla="*/ 7098416 w 9626278"/>
              <a:gd name="connsiteY146" fmla="*/ 175673 h 706059"/>
              <a:gd name="connsiteX147" fmla="*/ 7126147 w 9626278"/>
              <a:gd name="connsiteY147" fmla="*/ 181340 h 706059"/>
              <a:gd name="connsiteX148" fmla="*/ 7168587 w 9626278"/>
              <a:gd name="connsiteY148" fmla="*/ 169765 h 706059"/>
              <a:gd name="connsiteX149" fmla="*/ 7184020 w 9626278"/>
              <a:gd name="connsiteY149" fmla="*/ 165907 h 706059"/>
              <a:gd name="connsiteX150" fmla="*/ 7218744 w 9626278"/>
              <a:gd name="connsiteY150" fmla="*/ 162049 h 706059"/>
              <a:gd name="connsiteX151" fmla="*/ 7230319 w 9626278"/>
              <a:gd name="connsiteY151" fmla="*/ 158190 h 706059"/>
              <a:gd name="connsiteX152" fmla="*/ 7241893 w 9626278"/>
              <a:gd name="connsiteY152" fmla="*/ 150474 h 706059"/>
              <a:gd name="connsiteX153" fmla="*/ 7322916 w 9626278"/>
              <a:gd name="connsiteY153" fmla="*/ 142757 h 706059"/>
              <a:gd name="connsiteX154" fmla="*/ 7397589 w 9626278"/>
              <a:gd name="connsiteY154" fmla="*/ 140266 h 706059"/>
              <a:gd name="connsiteX155" fmla="*/ 7492075 w 9626278"/>
              <a:gd name="connsiteY155" fmla="*/ 141632 h 706059"/>
              <a:gd name="connsiteX156" fmla="*/ 7570124 w 9626278"/>
              <a:gd name="connsiteY156" fmla="*/ 140949 h 706059"/>
              <a:gd name="connsiteX157" fmla="*/ 7642707 w 9626278"/>
              <a:gd name="connsiteY157" fmla="*/ 140266 h 706059"/>
              <a:gd name="connsiteX158" fmla="*/ 7697164 w 9626278"/>
              <a:gd name="connsiteY158" fmla="*/ 119608 h 706059"/>
              <a:gd name="connsiteX159" fmla="*/ 7751622 w 9626278"/>
              <a:gd name="connsiteY159" fmla="*/ 140266 h 706059"/>
              <a:gd name="connsiteX160" fmla="*/ 7812911 w 9626278"/>
              <a:gd name="connsiteY160" fmla="*/ 131183 h 706059"/>
              <a:gd name="connsiteX161" fmla="*/ 7882359 w 9626278"/>
              <a:gd name="connsiteY161" fmla="*/ 127324 h 706059"/>
              <a:gd name="connsiteX162" fmla="*/ 7890076 w 9626278"/>
              <a:gd name="connsiteY162" fmla="*/ 119608 h 706059"/>
              <a:gd name="connsiteX163" fmla="*/ 7959524 w 9626278"/>
              <a:gd name="connsiteY163" fmla="*/ 123466 h 706059"/>
              <a:gd name="connsiteX164" fmla="*/ 7963382 w 9626278"/>
              <a:gd name="connsiteY164" fmla="*/ 108033 h 706059"/>
              <a:gd name="connsiteX165" fmla="*/ 8013539 w 9626278"/>
              <a:gd name="connsiteY165" fmla="*/ 111892 h 706059"/>
              <a:gd name="connsiteX166" fmla="*/ 8028972 w 9626278"/>
              <a:gd name="connsiteY166" fmla="*/ 108033 h 706059"/>
              <a:gd name="connsiteX167" fmla="*/ 8063696 w 9626278"/>
              <a:gd name="connsiteY167" fmla="*/ 100317 h 706059"/>
              <a:gd name="connsiteX168" fmla="*/ 8079129 w 9626278"/>
              <a:gd name="connsiteY168" fmla="*/ 104175 h 706059"/>
              <a:gd name="connsiteX169" fmla="*/ 8090704 w 9626278"/>
              <a:gd name="connsiteY169" fmla="*/ 108033 h 706059"/>
              <a:gd name="connsiteX170" fmla="*/ 8144719 w 9626278"/>
              <a:gd name="connsiteY170" fmla="*/ 104175 h 706059"/>
              <a:gd name="connsiteX171" fmla="*/ 8221883 w 9626278"/>
              <a:gd name="connsiteY171" fmla="*/ 96459 h 706059"/>
              <a:gd name="connsiteX172" fmla="*/ 8248891 w 9626278"/>
              <a:gd name="connsiteY172" fmla="*/ 92600 h 706059"/>
              <a:gd name="connsiteX173" fmla="*/ 8310623 w 9626278"/>
              <a:gd name="connsiteY173" fmla="*/ 96459 h 706059"/>
              <a:gd name="connsiteX174" fmla="*/ 8322197 w 9626278"/>
              <a:gd name="connsiteY174" fmla="*/ 100317 h 706059"/>
              <a:gd name="connsiteX175" fmla="*/ 8345347 w 9626278"/>
              <a:gd name="connsiteY175" fmla="*/ 92600 h 706059"/>
              <a:gd name="connsiteX176" fmla="*/ 8360780 w 9626278"/>
              <a:gd name="connsiteY176" fmla="*/ 88742 h 706059"/>
              <a:gd name="connsiteX177" fmla="*/ 8457235 w 9626278"/>
              <a:gd name="connsiteY177" fmla="*/ 81026 h 706059"/>
              <a:gd name="connsiteX178" fmla="*/ 8484243 w 9626278"/>
              <a:gd name="connsiteY178" fmla="*/ 81026 h 706059"/>
              <a:gd name="connsiteX179" fmla="*/ 8561407 w 9626278"/>
              <a:gd name="connsiteY179" fmla="*/ 77168 h 706059"/>
              <a:gd name="connsiteX180" fmla="*/ 8626997 w 9626278"/>
              <a:gd name="connsiteY180" fmla="*/ 65593 h 706059"/>
              <a:gd name="connsiteX181" fmla="*/ 8673296 w 9626278"/>
              <a:gd name="connsiteY181" fmla="*/ 57876 h 706059"/>
              <a:gd name="connsiteX182" fmla="*/ 8831483 w 9626278"/>
              <a:gd name="connsiteY182" fmla="*/ 54018 h 706059"/>
              <a:gd name="connsiteX183" fmla="*/ 8954947 w 9626278"/>
              <a:gd name="connsiteY183" fmla="*/ 57876 h 706059"/>
              <a:gd name="connsiteX184" fmla="*/ 9070693 w 9626278"/>
              <a:gd name="connsiteY184" fmla="*/ 50160 h 706059"/>
              <a:gd name="connsiteX185" fmla="*/ 9205731 w 9626278"/>
              <a:gd name="connsiteY185" fmla="*/ 54018 h 706059"/>
              <a:gd name="connsiteX186" fmla="*/ 9232739 w 9626278"/>
              <a:gd name="connsiteY186" fmla="*/ 57876 h 706059"/>
              <a:gd name="connsiteX187" fmla="*/ 9298329 w 9626278"/>
              <a:gd name="connsiteY187" fmla="*/ 50160 h 706059"/>
              <a:gd name="connsiteX188" fmla="*/ 9333053 w 9626278"/>
              <a:gd name="connsiteY188" fmla="*/ 30869 h 706059"/>
              <a:gd name="connsiteX189" fmla="*/ 9344628 w 9626278"/>
              <a:gd name="connsiteY189" fmla="*/ 23152 h 706059"/>
              <a:gd name="connsiteX190" fmla="*/ 9433367 w 9626278"/>
              <a:gd name="connsiteY190" fmla="*/ 23152 h 706059"/>
              <a:gd name="connsiteX191" fmla="*/ 9460375 w 9626278"/>
              <a:gd name="connsiteY191" fmla="*/ 23152 h 706059"/>
              <a:gd name="connsiteX192" fmla="*/ 9479666 w 9626278"/>
              <a:gd name="connsiteY192" fmla="*/ 7719 h 706059"/>
              <a:gd name="connsiteX193" fmla="*/ 9518248 w 9626278"/>
              <a:gd name="connsiteY193" fmla="*/ 3861 h 706059"/>
              <a:gd name="connsiteX194" fmla="*/ 9626278 w 9626278"/>
              <a:gd name="connsiteY194" fmla="*/ 3 h 706059"/>
              <a:gd name="connsiteX0" fmla="*/ 0 w 9626278"/>
              <a:gd name="connsiteY0" fmla="*/ 829355 h 829355"/>
              <a:gd name="connsiteX1" fmla="*/ 27007 w 9626278"/>
              <a:gd name="connsiteY1" fmla="*/ 821638 h 829355"/>
              <a:gd name="connsiteX2" fmla="*/ 50157 w 9626278"/>
              <a:gd name="connsiteY2" fmla="*/ 813922 h 829355"/>
              <a:gd name="connsiteX3" fmla="*/ 88739 w 9626278"/>
              <a:gd name="connsiteY3" fmla="*/ 810064 h 829355"/>
              <a:gd name="connsiteX4" fmla="*/ 104172 w 9626278"/>
              <a:gd name="connsiteY4" fmla="*/ 806205 h 829355"/>
              <a:gd name="connsiteX5" fmla="*/ 115747 w 9626278"/>
              <a:gd name="connsiteY5" fmla="*/ 802347 h 829355"/>
              <a:gd name="connsiteX6" fmla="*/ 135038 w 9626278"/>
              <a:gd name="connsiteY6" fmla="*/ 798489 h 829355"/>
              <a:gd name="connsiteX7" fmla="*/ 146612 w 9626278"/>
              <a:gd name="connsiteY7" fmla="*/ 794631 h 829355"/>
              <a:gd name="connsiteX8" fmla="*/ 189053 w 9626278"/>
              <a:gd name="connsiteY8" fmla="*/ 786914 h 829355"/>
              <a:gd name="connsiteX9" fmla="*/ 223777 w 9626278"/>
              <a:gd name="connsiteY9" fmla="*/ 775339 h 829355"/>
              <a:gd name="connsiteX10" fmla="*/ 235352 w 9626278"/>
              <a:gd name="connsiteY10" fmla="*/ 771481 h 829355"/>
              <a:gd name="connsiteX11" fmla="*/ 343382 w 9626278"/>
              <a:gd name="connsiteY11" fmla="*/ 763765 h 829355"/>
              <a:gd name="connsiteX12" fmla="*/ 362673 w 9626278"/>
              <a:gd name="connsiteY12" fmla="*/ 759907 h 829355"/>
              <a:gd name="connsiteX13" fmla="*/ 374248 w 9626278"/>
              <a:gd name="connsiteY13" fmla="*/ 756048 h 829355"/>
              <a:gd name="connsiteX14" fmla="*/ 405114 w 9626278"/>
              <a:gd name="connsiteY14" fmla="*/ 752190 h 829355"/>
              <a:gd name="connsiteX15" fmla="*/ 517002 w 9626278"/>
              <a:gd name="connsiteY15" fmla="*/ 744474 h 829355"/>
              <a:gd name="connsiteX16" fmla="*/ 567159 w 9626278"/>
              <a:gd name="connsiteY16" fmla="*/ 736757 h 829355"/>
              <a:gd name="connsiteX17" fmla="*/ 586450 w 9626278"/>
              <a:gd name="connsiteY17" fmla="*/ 732899 h 829355"/>
              <a:gd name="connsiteX18" fmla="*/ 601883 w 9626278"/>
              <a:gd name="connsiteY18" fmla="*/ 729041 h 829355"/>
              <a:gd name="connsiteX19" fmla="*/ 694481 w 9626278"/>
              <a:gd name="connsiteY19" fmla="*/ 721324 h 829355"/>
              <a:gd name="connsiteX20" fmla="*/ 729205 w 9626278"/>
              <a:gd name="connsiteY20" fmla="*/ 717466 h 829355"/>
              <a:gd name="connsiteX21" fmla="*/ 775504 w 9626278"/>
              <a:gd name="connsiteY21" fmla="*/ 713608 h 829355"/>
              <a:gd name="connsiteX22" fmla="*/ 914400 w 9626278"/>
              <a:gd name="connsiteY22" fmla="*/ 705891 h 829355"/>
              <a:gd name="connsiteX23" fmla="*/ 941407 w 9626278"/>
              <a:gd name="connsiteY23" fmla="*/ 702033 h 829355"/>
              <a:gd name="connsiteX24" fmla="*/ 1045580 w 9626278"/>
              <a:gd name="connsiteY24" fmla="*/ 690458 h 829355"/>
              <a:gd name="connsiteX25" fmla="*/ 1149752 w 9626278"/>
              <a:gd name="connsiteY25" fmla="*/ 686600 h 829355"/>
              <a:gd name="connsiteX26" fmla="*/ 1238491 w 9626278"/>
              <a:gd name="connsiteY26" fmla="*/ 675026 h 829355"/>
              <a:gd name="connsiteX27" fmla="*/ 1250066 w 9626278"/>
              <a:gd name="connsiteY27" fmla="*/ 671167 h 829355"/>
              <a:gd name="connsiteX28" fmla="*/ 1277073 w 9626278"/>
              <a:gd name="connsiteY28" fmla="*/ 667309 h 829355"/>
              <a:gd name="connsiteX29" fmla="*/ 1300223 w 9626278"/>
              <a:gd name="connsiteY29" fmla="*/ 663451 h 829355"/>
              <a:gd name="connsiteX30" fmla="*/ 1365812 w 9626278"/>
              <a:gd name="connsiteY30" fmla="*/ 655734 h 829355"/>
              <a:gd name="connsiteX31" fmla="*/ 1385104 w 9626278"/>
              <a:gd name="connsiteY31" fmla="*/ 651876 h 829355"/>
              <a:gd name="connsiteX32" fmla="*/ 1458410 w 9626278"/>
              <a:gd name="connsiteY32" fmla="*/ 648018 h 829355"/>
              <a:gd name="connsiteX33" fmla="*/ 1527858 w 9626278"/>
              <a:gd name="connsiteY33" fmla="*/ 640302 h 829355"/>
              <a:gd name="connsiteX34" fmla="*/ 1558724 w 9626278"/>
              <a:gd name="connsiteY34" fmla="*/ 636443 h 829355"/>
              <a:gd name="connsiteX35" fmla="*/ 1608881 w 9626278"/>
              <a:gd name="connsiteY35" fmla="*/ 624869 h 829355"/>
              <a:gd name="connsiteX36" fmla="*/ 1770926 w 9626278"/>
              <a:gd name="connsiteY36" fmla="*/ 621010 h 829355"/>
              <a:gd name="connsiteX37" fmla="*/ 1855807 w 9626278"/>
              <a:gd name="connsiteY37" fmla="*/ 613294 h 829355"/>
              <a:gd name="connsiteX38" fmla="*/ 1878957 w 9626278"/>
              <a:gd name="connsiteY38" fmla="*/ 609436 h 829355"/>
              <a:gd name="connsiteX39" fmla="*/ 1975412 w 9626278"/>
              <a:gd name="connsiteY39" fmla="*/ 605577 h 829355"/>
              <a:gd name="connsiteX40" fmla="*/ 2002420 w 9626278"/>
              <a:gd name="connsiteY40" fmla="*/ 601719 h 829355"/>
              <a:gd name="connsiteX41" fmla="*/ 2013995 w 9626278"/>
              <a:gd name="connsiteY41" fmla="*/ 597861 h 829355"/>
              <a:gd name="connsiteX42" fmla="*/ 2129742 w 9626278"/>
              <a:gd name="connsiteY42" fmla="*/ 594003 h 829355"/>
              <a:gd name="connsiteX43" fmla="*/ 2215748 w 9626278"/>
              <a:gd name="connsiteY43" fmla="*/ 580620 h 829355"/>
              <a:gd name="connsiteX44" fmla="*/ 2338086 w 9626278"/>
              <a:gd name="connsiteY44" fmla="*/ 578570 h 829355"/>
              <a:gd name="connsiteX45" fmla="*/ 2403676 w 9626278"/>
              <a:gd name="connsiteY45" fmla="*/ 574712 h 829355"/>
              <a:gd name="connsiteX46" fmla="*/ 2453833 w 9626278"/>
              <a:gd name="connsiteY46" fmla="*/ 570853 h 829355"/>
              <a:gd name="connsiteX47" fmla="*/ 2554147 w 9626278"/>
              <a:gd name="connsiteY47" fmla="*/ 566995 h 829355"/>
              <a:gd name="connsiteX48" fmla="*/ 2565721 w 9626278"/>
              <a:gd name="connsiteY48" fmla="*/ 563137 h 829355"/>
              <a:gd name="connsiteX49" fmla="*/ 2673752 w 9626278"/>
              <a:gd name="connsiteY49" fmla="*/ 563137 h 829355"/>
              <a:gd name="connsiteX50" fmla="*/ 2708476 w 9626278"/>
              <a:gd name="connsiteY50" fmla="*/ 559279 h 829355"/>
              <a:gd name="connsiteX51" fmla="*/ 2808790 w 9626278"/>
              <a:gd name="connsiteY51" fmla="*/ 551562 h 829355"/>
              <a:gd name="connsiteX52" fmla="*/ 2924537 w 9626278"/>
              <a:gd name="connsiteY52" fmla="*/ 555420 h 829355"/>
              <a:gd name="connsiteX53" fmla="*/ 3032567 w 9626278"/>
              <a:gd name="connsiteY53" fmla="*/ 551562 h 829355"/>
              <a:gd name="connsiteX54" fmla="*/ 3071149 w 9626278"/>
              <a:gd name="connsiteY54" fmla="*/ 547704 h 829355"/>
              <a:gd name="connsiteX55" fmla="*/ 3125164 w 9626278"/>
              <a:gd name="connsiteY55" fmla="*/ 543846 h 829355"/>
              <a:gd name="connsiteX56" fmla="*/ 3379807 w 9626278"/>
              <a:gd name="connsiteY56" fmla="*/ 547704 h 829355"/>
              <a:gd name="connsiteX57" fmla="*/ 3406815 w 9626278"/>
              <a:gd name="connsiteY57" fmla="*/ 543846 h 829355"/>
              <a:gd name="connsiteX58" fmla="*/ 3520311 w 9626278"/>
              <a:gd name="connsiteY58" fmla="*/ 542037 h 829355"/>
              <a:gd name="connsiteX59" fmla="*/ 3561144 w 9626278"/>
              <a:gd name="connsiteY59" fmla="*/ 547704 h 829355"/>
              <a:gd name="connsiteX60" fmla="*/ 3584293 w 9626278"/>
              <a:gd name="connsiteY60" fmla="*/ 543846 h 829355"/>
              <a:gd name="connsiteX61" fmla="*/ 3595868 w 9626278"/>
              <a:gd name="connsiteY61" fmla="*/ 539988 h 829355"/>
              <a:gd name="connsiteX62" fmla="*/ 3630592 w 9626278"/>
              <a:gd name="connsiteY62" fmla="*/ 536129 h 829355"/>
              <a:gd name="connsiteX63" fmla="*/ 3653742 w 9626278"/>
              <a:gd name="connsiteY63" fmla="*/ 532271 h 829355"/>
              <a:gd name="connsiteX64" fmla="*/ 3673033 w 9626278"/>
              <a:gd name="connsiteY64" fmla="*/ 536129 h 829355"/>
              <a:gd name="connsiteX65" fmla="*/ 3761772 w 9626278"/>
              <a:gd name="connsiteY65" fmla="*/ 532271 h 829355"/>
              <a:gd name="connsiteX66" fmla="*/ 3784921 w 9626278"/>
              <a:gd name="connsiteY66" fmla="*/ 528413 h 829355"/>
              <a:gd name="connsiteX67" fmla="*/ 3827362 w 9626278"/>
              <a:gd name="connsiteY67" fmla="*/ 520696 h 829355"/>
              <a:gd name="connsiteX68" fmla="*/ 3889093 w 9626278"/>
              <a:gd name="connsiteY68" fmla="*/ 524555 h 829355"/>
              <a:gd name="connsiteX69" fmla="*/ 3993266 w 9626278"/>
              <a:gd name="connsiteY69" fmla="*/ 524555 h 829355"/>
              <a:gd name="connsiteX70" fmla="*/ 3985549 w 9626278"/>
              <a:gd name="connsiteY70" fmla="*/ 516838 h 829355"/>
              <a:gd name="connsiteX71" fmla="*/ 3892952 w 9626278"/>
              <a:gd name="connsiteY71" fmla="*/ 520696 h 829355"/>
              <a:gd name="connsiteX72" fmla="*/ 3962400 w 9626278"/>
              <a:gd name="connsiteY72" fmla="*/ 516838 h 829355"/>
              <a:gd name="connsiteX73" fmla="*/ 4004840 w 9626278"/>
              <a:gd name="connsiteY73" fmla="*/ 520696 h 829355"/>
              <a:gd name="connsiteX74" fmla="*/ 4016415 w 9626278"/>
              <a:gd name="connsiteY74" fmla="*/ 516838 h 829355"/>
              <a:gd name="connsiteX75" fmla="*/ 4039564 w 9626278"/>
              <a:gd name="connsiteY75" fmla="*/ 520696 h 829355"/>
              <a:gd name="connsiteX76" fmla="*/ 4109012 w 9626278"/>
              <a:gd name="connsiteY76" fmla="*/ 501405 h 829355"/>
              <a:gd name="connsiteX77" fmla="*/ 4190035 w 9626278"/>
              <a:gd name="connsiteY77" fmla="*/ 497547 h 829355"/>
              <a:gd name="connsiteX78" fmla="*/ 4267200 w 9626278"/>
              <a:gd name="connsiteY78" fmla="*/ 491880 h 829355"/>
              <a:gd name="connsiteX79" fmla="*/ 4332790 w 9626278"/>
              <a:gd name="connsiteY79" fmla="*/ 497547 h 829355"/>
              <a:gd name="connsiteX80" fmla="*/ 4352081 w 9626278"/>
              <a:gd name="connsiteY80" fmla="*/ 493689 h 829355"/>
              <a:gd name="connsiteX81" fmla="*/ 4436962 w 9626278"/>
              <a:gd name="connsiteY81" fmla="*/ 489831 h 829355"/>
              <a:gd name="connsiteX82" fmla="*/ 4481653 w 9626278"/>
              <a:gd name="connsiteY82" fmla="*/ 476447 h 829355"/>
              <a:gd name="connsiteX83" fmla="*/ 4533418 w 9626278"/>
              <a:gd name="connsiteY83" fmla="*/ 482114 h 829355"/>
              <a:gd name="connsiteX84" fmla="*/ 4548850 w 9626278"/>
              <a:gd name="connsiteY84" fmla="*/ 474398 h 829355"/>
              <a:gd name="connsiteX85" fmla="*/ 4564283 w 9626278"/>
              <a:gd name="connsiteY85" fmla="*/ 470539 h 829355"/>
              <a:gd name="connsiteX86" fmla="*/ 4575858 w 9626278"/>
              <a:gd name="connsiteY86" fmla="*/ 466681 h 829355"/>
              <a:gd name="connsiteX87" fmla="*/ 4583575 w 9626278"/>
              <a:gd name="connsiteY87" fmla="*/ 458965 h 829355"/>
              <a:gd name="connsiteX88" fmla="*/ 4595149 w 9626278"/>
              <a:gd name="connsiteY88" fmla="*/ 455107 h 829355"/>
              <a:gd name="connsiteX89" fmla="*/ 4660739 w 9626278"/>
              <a:gd name="connsiteY89" fmla="*/ 458965 h 829355"/>
              <a:gd name="connsiteX90" fmla="*/ 4714754 w 9626278"/>
              <a:gd name="connsiteY90" fmla="*/ 462823 h 829355"/>
              <a:gd name="connsiteX91" fmla="*/ 4764911 w 9626278"/>
              <a:gd name="connsiteY91" fmla="*/ 458965 h 829355"/>
              <a:gd name="connsiteX92" fmla="*/ 4911524 w 9626278"/>
              <a:gd name="connsiteY92" fmla="*/ 455107 h 829355"/>
              <a:gd name="connsiteX93" fmla="*/ 4919240 w 9626278"/>
              <a:gd name="connsiteY93" fmla="*/ 443532 h 829355"/>
              <a:gd name="connsiteX94" fmla="*/ 4926957 w 9626278"/>
              <a:gd name="connsiteY94" fmla="*/ 435815 h 829355"/>
              <a:gd name="connsiteX95" fmla="*/ 4961681 w 9626278"/>
              <a:gd name="connsiteY95" fmla="*/ 435815 h 829355"/>
              <a:gd name="connsiteX96" fmla="*/ 4977114 w 9626278"/>
              <a:gd name="connsiteY96" fmla="*/ 439674 h 829355"/>
              <a:gd name="connsiteX97" fmla="*/ 4984830 w 9626278"/>
              <a:gd name="connsiteY97" fmla="*/ 451248 h 829355"/>
              <a:gd name="connsiteX98" fmla="*/ 5015455 w 9626278"/>
              <a:gd name="connsiteY98" fmla="*/ 451489 h 829355"/>
              <a:gd name="connsiteX99" fmla="*/ 5050420 w 9626278"/>
              <a:gd name="connsiteY99" fmla="*/ 446265 h 829355"/>
              <a:gd name="connsiteX100" fmla="*/ 5112634 w 9626278"/>
              <a:gd name="connsiteY100" fmla="*/ 450123 h 829355"/>
              <a:gd name="connsiteX101" fmla="*/ 5170025 w 9626278"/>
              <a:gd name="connsiteY101" fmla="*/ 447390 h 829355"/>
              <a:gd name="connsiteX102" fmla="*/ 5255107 w 9626278"/>
              <a:gd name="connsiteY102" fmla="*/ 430832 h 829355"/>
              <a:gd name="connsiteX103" fmla="*/ 5285772 w 9626278"/>
              <a:gd name="connsiteY103" fmla="*/ 435815 h 829355"/>
              <a:gd name="connsiteX104" fmla="*/ 5316638 w 9626278"/>
              <a:gd name="connsiteY104" fmla="*/ 433324 h 829355"/>
              <a:gd name="connsiteX105" fmla="*/ 5347504 w 9626278"/>
              <a:gd name="connsiteY105" fmla="*/ 431957 h 829355"/>
              <a:gd name="connsiteX106" fmla="*/ 5381303 w 9626278"/>
              <a:gd name="connsiteY106" fmla="*/ 421066 h 829355"/>
              <a:gd name="connsiteX107" fmla="*/ 5424668 w 9626278"/>
              <a:gd name="connsiteY107" fmla="*/ 420383 h 829355"/>
              <a:gd name="connsiteX108" fmla="*/ 5461884 w 9626278"/>
              <a:gd name="connsiteY108" fmla="*/ 413711 h 829355"/>
              <a:gd name="connsiteX109" fmla="*/ 5513407 w 9626278"/>
              <a:gd name="connsiteY109" fmla="*/ 412666 h 829355"/>
              <a:gd name="connsiteX110" fmla="*/ 5540415 w 9626278"/>
              <a:gd name="connsiteY110" fmla="*/ 416524 h 829355"/>
              <a:gd name="connsiteX111" fmla="*/ 5578997 w 9626278"/>
              <a:gd name="connsiteY111" fmla="*/ 412666 h 829355"/>
              <a:gd name="connsiteX112" fmla="*/ 5606005 w 9626278"/>
              <a:gd name="connsiteY112" fmla="*/ 408808 h 829355"/>
              <a:gd name="connsiteX113" fmla="*/ 5640729 w 9626278"/>
              <a:gd name="connsiteY113" fmla="*/ 404950 h 829355"/>
              <a:gd name="connsiteX114" fmla="*/ 5690002 w 9626278"/>
              <a:gd name="connsiteY114" fmla="*/ 399283 h 829355"/>
              <a:gd name="connsiteX115" fmla="*/ 5733326 w 9626278"/>
              <a:gd name="connsiteY115" fmla="*/ 389517 h 829355"/>
              <a:gd name="connsiteX116" fmla="*/ 5748759 w 9626278"/>
              <a:gd name="connsiteY116" fmla="*/ 385658 h 829355"/>
              <a:gd name="connsiteX117" fmla="*/ 5795058 w 9626278"/>
              <a:gd name="connsiteY117" fmla="*/ 389517 h 829355"/>
              <a:gd name="connsiteX118" fmla="*/ 5841357 w 9626278"/>
              <a:gd name="connsiteY118" fmla="*/ 389517 h 829355"/>
              <a:gd name="connsiteX119" fmla="*/ 5900155 w 9626278"/>
              <a:gd name="connsiteY119" fmla="*/ 387708 h 829355"/>
              <a:gd name="connsiteX120" fmla="*/ 5953687 w 9626278"/>
              <a:gd name="connsiteY120" fmla="*/ 385216 h 829355"/>
              <a:gd name="connsiteX121" fmla="*/ 5990461 w 9626278"/>
              <a:gd name="connsiteY121" fmla="*/ 378183 h 829355"/>
              <a:gd name="connsiteX122" fmla="*/ 6026311 w 9626278"/>
              <a:gd name="connsiteY122" fmla="*/ 370467 h 829355"/>
              <a:gd name="connsiteX123" fmla="*/ 6073493 w 9626278"/>
              <a:gd name="connsiteY123" fmla="*/ 372958 h 829355"/>
              <a:gd name="connsiteX124" fmla="*/ 6113643 w 9626278"/>
              <a:gd name="connsiteY124" fmla="*/ 372275 h 829355"/>
              <a:gd name="connsiteX125" fmla="*/ 6177023 w 9626278"/>
              <a:gd name="connsiteY125" fmla="*/ 377942 h 829355"/>
              <a:gd name="connsiteX126" fmla="*/ 6211747 w 9626278"/>
              <a:gd name="connsiteY126" fmla="*/ 374084 h 829355"/>
              <a:gd name="connsiteX127" fmla="*/ 6234896 w 9626278"/>
              <a:gd name="connsiteY127" fmla="*/ 366367 h 829355"/>
              <a:gd name="connsiteX128" fmla="*/ 6265762 w 9626278"/>
              <a:gd name="connsiteY128" fmla="*/ 358651 h 829355"/>
              <a:gd name="connsiteX129" fmla="*/ 6288911 w 9626278"/>
              <a:gd name="connsiteY129" fmla="*/ 362509 h 829355"/>
              <a:gd name="connsiteX130" fmla="*/ 6300486 w 9626278"/>
              <a:gd name="connsiteY130" fmla="*/ 366367 h 829355"/>
              <a:gd name="connsiteX131" fmla="*/ 6323635 w 9626278"/>
              <a:gd name="connsiteY131" fmla="*/ 370226 h 829355"/>
              <a:gd name="connsiteX132" fmla="*/ 6410405 w 9626278"/>
              <a:gd name="connsiteY132" fmla="*/ 357526 h 829355"/>
              <a:gd name="connsiteX133" fmla="*/ 6473423 w 9626278"/>
              <a:gd name="connsiteY133" fmla="*/ 356842 h 829355"/>
              <a:gd name="connsiteX134" fmla="*/ 6538490 w 9626278"/>
              <a:gd name="connsiteY134" fmla="*/ 352984 h 829355"/>
              <a:gd name="connsiteX135" fmla="*/ 6583945 w 9626278"/>
              <a:gd name="connsiteY135" fmla="*/ 356159 h 829355"/>
              <a:gd name="connsiteX136" fmla="*/ 6640211 w 9626278"/>
              <a:gd name="connsiteY136" fmla="*/ 353667 h 829355"/>
              <a:gd name="connsiteX137" fmla="*/ 6695351 w 9626278"/>
              <a:gd name="connsiteY137" fmla="*/ 356159 h 829355"/>
              <a:gd name="connsiteX138" fmla="*/ 6736466 w 9626278"/>
              <a:gd name="connsiteY138" fmla="*/ 358651 h 829355"/>
              <a:gd name="connsiteX139" fmla="*/ 6748040 w 9626278"/>
              <a:gd name="connsiteY139" fmla="*/ 354793 h 829355"/>
              <a:gd name="connsiteX140" fmla="*/ 6776173 w 9626278"/>
              <a:gd name="connsiteY140" fmla="*/ 337551 h 829355"/>
              <a:gd name="connsiteX141" fmla="*/ 6825205 w 9626278"/>
              <a:gd name="connsiteY141" fmla="*/ 343218 h 829355"/>
              <a:gd name="connsiteX142" fmla="*/ 6891679 w 9626278"/>
              <a:gd name="connsiteY142" fmla="*/ 335502 h 829355"/>
              <a:gd name="connsiteX143" fmla="*/ 6937053 w 9626278"/>
              <a:gd name="connsiteY143" fmla="*/ 330960 h 829355"/>
              <a:gd name="connsiteX144" fmla="*/ 7002683 w 9626278"/>
              <a:gd name="connsiteY144" fmla="*/ 327785 h 829355"/>
              <a:gd name="connsiteX145" fmla="*/ 7014258 w 9626278"/>
              <a:gd name="connsiteY145" fmla="*/ 320069 h 829355"/>
              <a:gd name="connsiteX146" fmla="*/ 7098416 w 9626278"/>
              <a:gd name="connsiteY146" fmla="*/ 298969 h 829355"/>
              <a:gd name="connsiteX147" fmla="*/ 7126147 w 9626278"/>
              <a:gd name="connsiteY147" fmla="*/ 304636 h 829355"/>
              <a:gd name="connsiteX148" fmla="*/ 7168587 w 9626278"/>
              <a:gd name="connsiteY148" fmla="*/ 293061 h 829355"/>
              <a:gd name="connsiteX149" fmla="*/ 7184020 w 9626278"/>
              <a:gd name="connsiteY149" fmla="*/ 289203 h 829355"/>
              <a:gd name="connsiteX150" fmla="*/ 7218744 w 9626278"/>
              <a:gd name="connsiteY150" fmla="*/ 285345 h 829355"/>
              <a:gd name="connsiteX151" fmla="*/ 7230319 w 9626278"/>
              <a:gd name="connsiteY151" fmla="*/ 281486 h 829355"/>
              <a:gd name="connsiteX152" fmla="*/ 7241893 w 9626278"/>
              <a:gd name="connsiteY152" fmla="*/ 273770 h 829355"/>
              <a:gd name="connsiteX153" fmla="*/ 7322916 w 9626278"/>
              <a:gd name="connsiteY153" fmla="*/ 266053 h 829355"/>
              <a:gd name="connsiteX154" fmla="*/ 7397589 w 9626278"/>
              <a:gd name="connsiteY154" fmla="*/ 263562 h 829355"/>
              <a:gd name="connsiteX155" fmla="*/ 7492075 w 9626278"/>
              <a:gd name="connsiteY155" fmla="*/ 264928 h 829355"/>
              <a:gd name="connsiteX156" fmla="*/ 7570124 w 9626278"/>
              <a:gd name="connsiteY156" fmla="*/ 264245 h 829355"/>
              <a:gd name="connsiteX157" fmla="*/ 7642707 w 9626278"/>
              <a:gd name="connsiteY157" fmla="*/ 263562 h 829355"/>
              <a:gd name="connsiteX158" fmla="*/ 7697164 w 9626278"/>
              <a:gd name="connsiteY158" fmla="*/ 242904 h 829355"/>
              <a:gd name="connsiteX159" fmla="*/ 7805597 w 9626278"/>
              <a:gd name="connsiteY159" fmla="*/ 37 h 829355"/>
              <a:gd name="connsiteX160" fmla="*/ 7812911 w 9626278"/>
              <a:gd name="connsiteY160" fmla="*/ 254479 h 829355"/>
              <a:gd name="connsiteX161" fmla="*/ 7882359 w 9626278"/>
              <a:gd name="connsiteY161" fmla="*/ 250620 h 829355"/>
              <a:gd name="connsiteX162" fmla="*/ 7890076 w 9626278"/>
              <a:gd name="connsiteY162" fmla="*/ 242904 h 829355"/>
              <a:gd name="connsiteX163" fmla="*/ 7959524 w 9626278"/>
              <a:gd name="connsiteY163" fmla="*/ 246762 h 829355"/>
              <a:gd name="connsiteX164" fmla="*/ 7963382 w 9626278"/>
              <a:gd name="connsiteY164" fmla="*/ 231329 h 829355"/>
              <a:gd name="connsiteX165" fmla="*/ 8013539 w 9626278"/>
              <a:gd name="connsiteY165" fmla="*/ 235188 h 829355"/>
              <a:gd name="connsiteX166" fmla="*/ 8028972 w 9626278"/>
              <a:gd name="connsiteY166" fmla="*/ 231329 h 829355"/>
              <a:gd name="connsiteX167" fmla="*/ 8063696 w 9626278"/>
              <a:gd name="connsiteY167" fmla="*/ 223613 h 829355"/>
              <a:gd name="connsiteX168" fmla="*/ 8079129 w 9626278"/>
              <a:gd name="connsiteY168" fmla="*/ 227471 h 829355"/>
              <a:gd name="connsiteX169" fmla="*/ 8090704 w 9626278"/>
              <a:gd name="connsiteY169" fmla="*/ 231329 h 829355"/>
              <a:gd name="connsiteX170" fmla="*/ 8144719 w 9626278"/>
              <a:gd name="connsiteY170" fmla="*/ 227471 h 829355"/>
              <a:gd name="connsiteX171" fmla="*/ 8221883 w 9626278"/>
              <a:gd name="connsiteY171" fmla="*/ 219755 h 829355"/>
              <a:gd name="connsiteX172" fmla="*/ 8248891 w 9626278"/>
              <a:gd name="connsiteY172" fmla="*/ 215896 h 829355"/>
              <a:gd name="connsiteX173" fmla="*/ 8310623 w 9626278"/>
              <a:gd name="connsiteY173" fmla="*/ 219755 h 829355"/>
              <a:gd name="connsiteX174" fmla="*/ 8322197 w 9626278"/>
              <a:gd name="connsiteY174" fmla="*/ 223613 h 829355"/>
              <a:gd name="connsiteX175" fmla="*/ 8345347 w 9626278"/>
              <a:gd name="connsiteY175" fmla="*/ 215896 h 829355"/>
              <a:gd name="connsiteX176" fmla="*/ 8360780 w 9626278"/>
              <a:gd name="connsiteY176" fmla="*/ 212038 h 829355"/>
              <a:gd name="connsiteX177" fmla="*/ 8457235 w 9626278"/>
              <a:gd name="connsiteY177" fmla="*/ 204322 h 829355"/>
              <a:gd name="connsiteX178" fmla="*/ 8484243 w 9626278"/>
              <a:gd name="connsiteY178" fmla="*/ 204322 h 829355"/>
              <a:gd name="connsiteX179" fmla="*/ 8561407 w 9626278"/>
              <a:gd name="connsiteY179" fmla="*/ 200464 h 829355"/>
              <a:gd name="connsiteX180" fmla="*/ 8626997 w 9626278"/>
              <a:gd name="connsiteY180" fmla="*/ 188889 h 829355"/>
              <a:gd name="connsiteX181" fmla="*/ 8673296 w 9626278"/>
              <a:gd name="connsiteY181" fmla="*/ 181172 h 829355"/>
              <a:gd name="connsiteX182" fmla="*/ 8831483 w 9626278"/>
              <a:gd name="connsiteY182" fmla="*/ 177314 h 829355"/>
              <a:gd name="connsiteX183" fmla="*/ 8954947 w 9626278"/>
              <a:gd name="connsiteY183" fmla="*/ 181172 h 829355"/>
              <a:gd name="connsiteX184" fmla="*/ 9070693 w 9626278"/>
              <a:gd name="connsiteY184" fmla="*/ 173456 h 829355"/>
              <a:gd name="connsiteX185" fmla="*/ 9205731 w 9626278"/>
              <a:gd name="connsiteY185" fmla="*/ 177314 h 829355"/>
              <a:gd name="connsiteX186" fmla="*/ 9232739 w 9626278"/>
              <a:gd name="connsiteY186" fmla="*/ 181172 h 829355"/>
              <a:gd name="connsiteX187" fmla="*/ 9298329 w 9626278"/>
              <a:gd name="connsiteY187" fmla="*/ 173456 h 829355"/>
              <a:gd name="connsiteX188" fmla="*/ 9333053 w 9626278"/>
              <a:gd name="connsiteY188" fmla="*/ 154165 h 829355"/>
              <a:gd name="connsiteX189" fmla="*/ 9344628 w 9626278"/>
              <a:gd name="connsiteY189" fmla="*/ 146448 h 829355"/>
              <a:gd name="connsiteX190" fmla="*/ 9433367 w 9626278"/>
              <a:gd name="connsiteY190" fmla="*/ 146448 h 829355"/>
              <a:gd name="connsiteX191" fmla="*/ 9460375 w 9626278"/>
              <a:gd name="connsiteY191" fmla="*/ 146448 h 829355"/>
              <a:gd name="connsiteX192" fmla="*/ 9479666 w 9626278"/>
              <a:gd name="connsiteY192" fmla="*/ 131015 h 829355"/>
              <a:gd name="connsiteX193" fmla="*/ 9518248 w 9626278"/>
              <a:gd name="connsiteY193" fmla="*/ 127157 h 829355"/>
              <a:gd name="connsiteX194" fmla="*/ 9626278 w 9626278"/>
              <a:gd name="connsiteY194" fmla="*/ 123299 h 829355"/>
              <a:gd name="connsiteX0" fmla="*/ 0 w 9626278"/>
              <a:gd name="connsiteY0" fmla="*/ 706060 h 706060"/>
              <a:gd name="connsiteX1" fmla="*/ 27007 w 9626278"/>
              <a:gd name="connsiteY1" fmla="*/ 698343 h 706060"/>
              <a:gd name="connsiteX2" fmla="*/ 50157 w 9626278"/>
              <a:gd name="connsiteY2" fmla="*/ 690627 h 706060"/>
              <a:gd name="connsiteX3" fmla="*/ 88739 w 9626278"/>
              <a:gd name="connsiteY3" fmla="*/ 686769 h 706060"/>
              <a:gd name="connsiteX4" fmla="*/ 104172 w 9626278"/>
              <a:gd name="connsiteY4" fmla="*/ 682910 h 706060"/>
              <a:gd name="connsiteX5" fmla="*/ 115747 w 9626278"/>
              <a:gd name="connsiteY5" fmla="*/ 679052 h 706060"/>
              <a:gd name="connsiteX6" fmla="*/ 135038 w 9626278"/>
              <a:gd name="connsiteY6" fmla="*/ 675194 h 706060"/>
              <a:gd name="connsiteX7" fmla="*/ 146612 w 9626278"/>
              <a:gd name="connsiteY7" fmla="*/ 671336 h 706060"/>
              <a:gd name="connsiteX8" fmla="*/ 189053 w 9626278"/>
              <a:gd name="connsiteY8" fmla="*/ 663619 h 706060"/>
              <a:gd name="connsiteX9" fmla="*/ 223777 w 9626278"/>
              <a:gd name="connsiteY9" fmla="*/ 652044 h 706060"/>
              <a:gd name="connsiteX10" fmla="*/ 235352 w 9626278"/>
              <a:gd name="connsiteY10" fmla="*/ 648186 h 706060"/>
              <a:gd name="connsiteX11" fmla="*/ 343382 w 9626278"/>
              <a:gd name="connsiteY11" fmla="*/ 640470 h 706060"/>
              <a:gd name="connsiteX12" fmla="*/ 362673 w 9626278"/>
              <a:gd name="connsiteY12" fmla="*/ 636612 h 706060"/>
              <a:gd name="connsiteX13" fmla="*/ 374248 w 9626278"/>
              <a:gd name="connsiteY13" fmla="*/ 632753 h 706060"/>
              <a:gd name="connsiteX14" fmla="*/ 405114 w 9626278"/>
              <a:gd name="connsiteY14" fmla="*/ 628895 h 706060"/>
              <a:gd name="connsiteX15" fmla="*/ 517002 w 9626278"/>
              <a:gd name="connsiteY15" fmla="*/ 621179 h 706060"/>
              <a:gd name="connsiteX16" fmla="*/ 567159 w 9626278"/>
              <a:gd name="connsiteY16" fmla="*/ 613462 h 706060"/>
              <a:gd name="connsiteX17" fmla="*/ 586450 w 9626278"/>
              <a:gd name="connsiteY17" fmla="*/ 609604 h 706060"/>
              <a:gd name="connsiteX18" fmla="*/ 601883 w 9626278"/>
              <a:gd name="connsiteY18" fmla="*/ 605746 h 706060"/>
              <a:gd name="connsiteX19" fmla="*/ 694481 w 9626278"/>
              <a:gd name="connsiteY19" fmla="*/ 598029 h 706060"/>
              <a:gd name="connsiteX20" fmla="*/ 729205 w 9626278"/>
              <a:gd name="connsiteY20" fmla="*/ 594171 h 706060"/>
              <a:gd name="connsiteX21" fmla="*/ 775504 w 9626278"/>
              <a:gd name="connsiteY21" fmla="*/ 590313 h 706060"/>
              <a:gd name="connsiteX22" fmla="*/ 914400 w 9626278"/>
              <a:gd name="connsiteY22" fmla="*/ 582596 h 706060"/>
              <a:gd name="connsiteX23" fmla="*/ 941407 w 9626278"/>
              <a:gd name="connsiteY23" fmla="*/ 578738 h 706060"/>
              <a:gd name="connsiteX24" fmla="*/ 1045580 w 9626278"/>
              <a:gd name="connsiteY24" fmla="*/ 567163 h 706060"/>
              <a:gd name="connsiteX25" fmla="*/ 1149752 w 9626278"/>
              <a:gd name="connsiteY25" fmla="*/ 563305 h 706060"/>
              <a:gd name="connsiteX26" fmla="*/ 1238491 w 9626278"/>
              <a:gd name="connsiteY26" fmla="*/ 551731 h 706060"/>
              <a:gd name="connsiteX27" fmla="*/ 1250066 w 9626278"/>
              <a:gd name="connsiteY27" fmla="*/ 547872 h 706060"/>
              <a:gd name="connsiteX28" fmla="*/ 1277073 w 9626278"/>
              <a:gd name="connsiteY28" fmla="*/ 544014 h 706060"/>
              <a:gd name="connsiteX29" fmla="*/ 1300223 w 9626278"/>
              <a:gd name="connsiteY29" fmla="*/ 540156 h 706060"/>
              <a:gd name="connsiteX30" fmla="*/ 1365812 w 9626278"/>
              <a:gd name="connsiteY30" fmla="*/ 532439 h 706060"/>
              <a:gd name="connsiteX31" fmla="*/ 1385104 w 9626278"/>
              <a:gd name="connsiteY31" fmla="*/ 528581 h 706060"/>
              <a:gd name="connsiteX32" fmla="*/ 1458410 w 9626278"/>
              <a:gd name="connsiteY32" fmla="*/ 524723 h 706060"/>
              <a:gd name="connsiteX33" fmla="*/ 1527858 w 9626278"/>
              <a:gd name="connsiteY33" fmla="*/ 517007 h 706060"/>
              <a:gd name="connsiteX34" fmla="*/ 1558724 w 9626278"/>
              <a:gd name="connsiteY34" fmla="*/ 513148 h 706060"/>
              <a:gd name="connsiteX35" fmla="*/ 1608881 w 9626278"/>
              <a:gd name="connsiteY35" fmla="*/ 501574 h 706060"/>
              <a:gd name="connsiteX36" fmla="*/ 1770926 w 9626278"/>
              <a:gd name="connsiteY36" fmla="*/ 497715 h 706060"/>
              <a:gd name="connsiteX37" fmla="*/ 1855807 w 9626278"/>
              <a:gd name="connsiteY37" fmla="*/ 489999 h 706060"/>
              <a:gd name="connsiteX38" fmla="*/ 1878957 w 9626278"/>
              <a:gd name="connsiteY38" fmla="*/ 486141 h 706060"/>
              <a:gd name="connsiteX39" fmla="*/ 1975412 w 9626278"/>
              <a:gd name="connsiteY39" fmla="*/ 482282 h 706060"/>
              <a:gd name="connsiteX40" fmla="*/ 2002420 w 9626278"/>
              <a:gd name="connsiteY40" fmla="*/ 478424 h 706060"/>
              <a:gd name="connsiteX41" fmla="*/ 2013995 w 9626278"/>
              <a:gd name="connsiteY41" fmla="*/ 474566 h 706060"/>
              <a:gd name="connsiteX42" fmla="*/ 2129742 w 9626278"/>
              <a:gd name="connsiteY42" fmla="*/ 470708 h 706060"/>
              <a:gd name="connsiteX43" fmla="*/ 2215748 w 9626278"/>
              <a:gd name="connsiteY43" fmla="*/ 457325 h 706060"/>
              <a:gd name="connsiteX44" fmla="*/ 2338086 w 9626278"/>
              <a:gd name="connsiteY44" fmla="*/ 455275 h 706060"/>
              <a:gd name="connsiteX45" fmla="*/ 2403676 w 9626278"/>
              <a:gd name="connsiteY45" fmla="*/ 451417 h 706060"/>
              <a:gd name="connsiteX46" fmla="*/ 2453833 w 9626278"/>
              <a:gd name="connsiteY46" fmla="*/ 447558 h 706060"/>
              <a:gd name="connsiteX47" fmla="*/ 2554147 w 9626278"/>
              <a:gd name="connsiteY47" fmla="*/ 443700 h 706060"/>
              <a:gd name="connsiteX48" fmla="*/ 2565721 w 9626278"/>
              <a:gd name="connsiteY48" fmla="*/ 439842 h 706060"/>
              <a:gd name="connsiteX49" fmla="*/ 2673752 w 9626278"/>
              <a:gd name="connsiteY49" fmla="*/ 439842 h 706060"/>
              <a:gd name="connsiteX50" fmla="*/ 2708476 w 9626278"/>
              <a:gd name="connsiteY50" fmla="*/ 435984 h 706060"/>
              <a:gd name="connsiteX51" fmla="*/ 2808790 w 9626278"/>
              <a:gd name="connsiteY51" fmla="*/ 428267 h 706060"/>
              <a:gd name="connsiteX52" fmla="*/ 2924537 w 9626278"/>
              <a:gd name="connsiteY52" fmla="*/ 432125 h 706060"/>
              <a:gd name="connsiteX53" fmla="*/ 3032567 w 9626278"/>
              <a:gd name="connsiteY53" fmla="*/ 428267 h 706060"/>
              <a:gd name="connsiteX54" fmla="*/ 3071149 w 9626278"/>
              <a:gd name="connsiteY54" fmla="*/ 424409 h 706060"/>
              <a:gd name="connsiteX55" fmla="*/ 3125164 w 9626278"/>
              <a:gd name="connsiteY55" fmla="*/ 420551 h 706060"/>
              <a:gd name="connsiteX56" fmla="*/ 3379807 w 9626278"/>
              <a:gd name="connsiteY56" fmla="*/ 424409 h 706060"/>
              <a:gd name="connsiteX57" fmla="*/ 3406815 w 9626278"/>
              <a:gd name="connsiteY57" fmla="*/ 420551 h 706060"/>
              <a:gd name="connsiteX58" fmla="*/ 3520311 w 9626278"/>
              <a:gd name="connsiteY58" fmla="*/ 418742 h 706060"/>
              <a:gd name="connsiteX59" fmla="*/ 3561144 w 9626278"/>
              <a:gd name="connsiteY59" fmla="*/ 424409 h 706060"/>
              <a:gd name="connsiteX60" fmla="*/ 3584293 w 9626278"/>
              <a:gd name="connsiteY60" fmla="*/ 420551 h 706060"/>
              <a:gd name="connsiteX61" fmla="*/ 3595868 w 9626278"/>
              <a:gd name="connsiteY61" fmla="*/ 416693 h 706060"/>
              <a:gd name="connsiteX62" fmla="*/ 3630592 w 9626278"/>
              <a:gd name="connsiteY62" fmla="*/ 412834 h 706060"/>
              <a:gd name="connsiteX63" fmla="*/ 3653742 w 9626278"/>
              <a:gd name="connsiteY63" fmla="*/ 408976 h 706060"/>
              <a:gd name="connsiteX64" fmla="*/ 3673033 w 9626278"/>
              <a:gd name="connsiteY64" fmla="*/ 412834 h 706060"/>
              <a:gd name="connsiteX65" fmla="*/ 3761772 w 9626278"/>
              <a:gd name="connsiteY65" fmla="*/ 408976 h 706060"/>
              <a:gd name="connsiteX66" fmla="*/ 3784921 w 9626278"/>
              <a:gd name="connsiteY66" fmla="*/ 405118 h 706060"/>
              <a:gd name="connsiteX67" fmla="*/ 3827362 w 9626278"/>
              <a:gd name="connsiteY67" fmla="*/ 397401 h 706060"/>
              <a:gd name="connsiteX68" fmla="*/ 3889093 w 9626278"/>
              <a:gd name="connsiteY68" fmla="*/ 401260 h 706060"/>
              <a:gd name="connsiteX69" fmla="*/ 3993266 w 9626278"/>
              <a:gd name="connsiteY69" fmla="*/ 401260 h 706060"/>
              <a:gd name="connsiteX70" fmla="*/ 3985549 w 9626278"/>
              <a:gd name="connsiteY70" fmla="*/ 393543 h 706060"/>
              <a:gd name="connsiteX71" fmla="*/ 3892952 w 9626278"/>
              <a:gd name="connsiteY71" fmla="*/ 397401 h 706060"/>
              <a:gd name="connsiteX72" fmla="*/ 3962400 w 9626278"/>
              <a:gd name="connsiteY72" fmla="*/ 393543 h 706060"/>
              <a:gd name="connsiteX73" fmla="*/ 4004840 w 9626278"/>
              <a:gd name="connsiteY73" fmla="*/ 397401 h 706060"/>
              <a:gd name="connsiteX74" fmla="*/ 4016415 w 9626278"/>
              <a:gd name="connsiteY74" fmla="*/ 393543 h 706060"/>
              <a:gd name="connsiteX75" fmla="*/ 4039564 w 9626278"/>
              <a:gd name="connsiteY75" fmla="*/ 397401 h 706060"/>
              <a:gd name="connsiteX76" fmla="*/ 4109012 w 9626278"/>
              <a:gd name="connsiteY76" fmla="*/ 378110 h 706060"/>
              <a:gd name="connsiteX77" fmla="*/ 4190035 w 9626278"/>
              <a:gd name="connsiteY77" fmla="*/ 374252 h 706060"/>
              <a:gd name="connsiteX78" fmla="*/ 4267200 w 9626278"/>
              <a:gd name="connsiteY78" fmla="*/ 368585 h 706060"/>
              <a:gd name="connsiteX79" fmla="*/ 4332790 w 9626278"/>
              <a:gd name="connsiteY79" fmla="*/ 374252 h 706060"/>
              <a:gd name="connsiteX80" fmla="*/ 4352081 w 9626278"/>
              <a:gd name="connsiteY80" fmla="*/ 370394 h 706060"/>
              <a:gd name="connsiteX81" fmla="*/ 4436962 w 9626278"/>
              <a:gd name="connsiteY81" fmla="*/ 366536 h 706060"/>
              <a:gd name="connsiteX82" fmla="*/ 4481653 w 9626278"/>
              <a:gd name="connsiteY82" fmla="*/ 353152 h 706060"/>
              <a:gd name="connsiteX83" fmla="*/ 4533418 w 9626278"/>
              <a:gd name="connsiteY83" fmla="*/ 358819 h 706060"/>
              <a:gd name="connsiteX84" fmla="*/ 4548850 w 9626278"/>
              <a:gd name="connsiteY84" fmla="*/ 351103 h 706060"/>
              <a:gd name="connsiteX85" fmla="*/ 4564283 w 9626278"/>
              <a:gd name="connsiteY85" fmla="*/ 347244 h 706060"/>
              <a:gd name="connsiteX86" fmla="*/ 4575858 w 9626278"/>
              <a:gd name="connsiteY86" fmla="*/ 343386 h 706060"/>
              <a:gd name="connsiteX87" fmla="*/ 4583575 w 9626278"/>
              <a:gd name="connsiteY87" fmla="*/ 335670 h 706060"/>
              <a:gd name="connsiteX88" fmla="*/ 4595149 w 9626278"/>
              <a:gd name="connsiteY88" fmla="*/ 331812 h 706060"/>
              <a:gd name="connsiteX89" fmla="*/ 4660739 w 9626278"/>
              <a:gd name="connsiteY89" fmla="*/ 335670 h 706060"/>
              <a:gd name="connsiteX90" fmla="*/ 4714754 w 9626278"/>
              <a:gd name="connsiteY90" fmla="*/ 339528 h 706060"/>
              <a:gd name="connsiteX91" fmla="*/ 4764911 w 9626278"/>
              <a:gd name="connsiteY91" fmla="*/ 335670 h 706060"/>
              <a:gd name="connsiteX92" fmla="*/ 4911524 w 9626278"/>
              <a:gd name="connsiteY92" fmla="*/ 331812 h 706060"/>
              <a:gd name="connsiteX93" fmla="*/ 4919240 w 9626278"/>
              <a:gd name="connsiteY93" fmla="*/ 320237 h 706060"/>
              <a:gd name="connsiteX94" fmla="*/ 4926957 w 9626278"/>
              <a:gd name="connsiteY94" fmla="*/ 312520 h 706060"/>
              <a:gd name="connsiteX95" fmla="*/ 4961681 w 9626278"/>
              <a:gd name="connsiteY95" fmla="*/ 312520 h 706060"/>
              <a:gd name="connsiteX96" fmla="*/ 4977114 w 9626278"/>
              <a:gd name="connsiteY96" fmla="*/ 316379 h 706060"/>
              <a:gd name="connsiteX97" fmla="*/ 4984830 w 9626278"/>
              <a:gd name="connsiteY97" fmla="*/ 327953 h 706060"/>
              <a:gd name="connsiteX98" fmla="*/ 5015455 w 9626278"/>
              <a:gd name="connsiteY98" fmla="*/ 328194 h 706060"/>
              <a:gd name="connsiteX99" fmla="*/ 5050420 w 9626278"/>
              <a:gd name="connsiteY99" fmla="*/ 322970 h 706060"/>
              <a:gd name="connsiteX100" fmla="*/ 5112634 w 9626278"/>
              <a:gd name="connsiteY100" fmla="*/ 326828 h 706060"/>
              <a:gd name="connsiteX101" fmla="*/ 5170025 w 9626278"/>
              <a:gd name="connsiteY101" fmla="*/ 324095 h 706060"/>
              <a:gd name="connsiteX102" fmla="*/ 5255107 w 9626278"/>
              <a:gd name="connsiteY102" fmla="*/ 307537 h 706060"/>
              <a:gd name="connsiteX103" fmla="*/ 5285772 w 9626278"/>
              <a:gd name="connsiteY103" fmla="*/ 312520 h 706060"/>
              <a:gd name="connsiteX104" fmla="*/ 5316638 w 9626278"/>
              <a:gd name="connsiteY104" fmla="*/ 310029 h 706060"/>
              <a:gd name="connsiteX105" fmla="*/ 5347504 w 9626278"/>
              <a:gd name="connsiteY105" fmla="*/ 308662 h 706060"/>
              <a:gd name="connsiteX106" fmla="*/ 5381303 w 9626278"/>
              <a:gd name="connsiteY106" fmla="*/ 297771 h 706060"/>
              <a:gd name="connsiteX107" fmla="*/ 5424668 w 9626278"/>
              <a:gd name="connsiteY107" fmla="*/ 297088 h 706060"/>
              <a:gd name="connsiteX108" fmla="*/ 5461884 w 9626278"/>
              <a:gd name="connsiteY108" fmla="*/ 290416 h 706060"/>
              <a:gd name="connsiteX109" fmla="*/ 5513407 w 9626278"/>
              <a:gd name="connsiteY109" fmla="*/ 289371 h 706060"/>
              <a:gd name="connsiteX110" fmla="*/ 5540415 w 9626278"/>
              <a:gd name="connsiteY110" fmla="*/ 293229 h 706060"/>
              <a:gd name="connsiteX111" fmla="*/ 5578997 w 9626278"/>
              <a:gd name="connsiteY111" fmla="*/ 289371 h 706060"/>
              <a:gd name="connsiteX112" fmla="*/ 5606005 w 9626278"/>
              <a:gd name="connsiteY112" fmla="*/ 285513 h 706060"/>
              <a:gd name="connsiteX113" fmla="*/ 5640729 w 9626278"/>
              <a:gd name="connsiteY113" fmla="*/ 281655 h 706060"/>
              <a:gd name="connsiteX114" fmla="*/ 5690002 w 9626278"/>
              <a:gd name="connsiteY114" fmla="*/ 275988 h 706060"/>
              <a:gd name="connsiteX115" fmla="*/ 5733326 w 9626278"/>
              <a:gd name="connsiteY115" fmla="*/ 266222 h 706060"/>
              <a:gd name="connsiteX116" fmla="*/ 5748759 w 9626278"/>
              <a:gd name="connsiteY116" fmla="*/ 262363 h 706060"/>
              <a:gd name="connsiteX117" fmla="*/ 5795058 w 9626278"/>
              <a:gd name="connsiteY117" fmla="*/ 266222 h 706060"/>
              <a:gd name="connsiteX118" fmla="*/ 5841357 w 9626278"/>
              <a:gd name="connsiteY118" fmla="*/ 266222 h 706060"/>
              <a:gd name="connsiteX119" fmla="*/ 5900155 w 9626278"/>
              <a:gd name="connsiteY119" fmla="*/ 264413 h 706060"/>
              <a:gd name="connsiteX120" fmla="*/ 5953687 w 9626278"/>
              <a:gd name="connsiteY120" fmla="*/ 261921 h 706060"/>
              <a:gd name="connsiteX121" fmla="*/ 5990461 w 9626278"/>
              <a:gd name="connsiteY121" fmla="*/ 254888 h 706060"/>
              <a:gd name="connsiteX122" fmla="*/ 6026311 w 9626278"/>
              <a:gd name="connsiteY122" fmla="*/ 247172 h 706060"/>
              <a:gd name="connsiteX123" fmla="*/ 6073493 w 9626278"/>
              <a:gd name="connsiteY123" fmla="*/ 249663 h 706060"/>
              <a:gd name="connsiteX124" fmla="*/ 6113643 w 9626278"/>
              <a:gd name="connsiteY124" fmla="*/ 248980 h 706060"/>
              <a:gd name="connsiteX125" fmla="*/ 6177023 w 9626278"/>
              <a:gd name="connsiteY125" fmla="*/ 254647 h 706060"/>
              <a:gd name="connsiteX126" fmla="*/ 6211747 w 9626278"/>
              <a:gd name="connsiteY126" fmla="*/ 250789 h 706060"/>
              <a:gd name="connsiteX127" fmla="*/ 6234896 w 9626278"/>
              <a:gd name="connsiteY127" fmla="*/ 243072 h 706060"/>
              <a:gd name="connsiteX128" fmla="*/ 6265762 w 9626278"/>
              <a:gd name="connsiteY128" fmla="*/ 235356 h 706060"/>
              <a:gd name="connsiteX129" fmla="*/ 6288911 w 9626278"/>
              <a:gd name="connsiteY129" fmla="*/ 239214 h 706060"/>
              <a:gd name="connsiteX130" fmla="*/ 6300486 w 9626278"/>
              <a:gd name="connsiteY130" fmla="*/ 243072 h 706060"/>
              <a:gd name="connsiteX131" fmla="*/ 6323635 w 9626278"/>
              <a:gd name="connsiteY131" fmla="*/ 246931 h 706060"/>
              <a:gd name="connsiteX132" fmla="*/ 6410405 w 9626278"/>
              <a:gd name="connsiteY132" fmla="*/ 234231 h 706060"/>
              <a:gd name="connsiteX133" fmla="*/ 6473423 w 9626278"/>
              <a:gd name="connsiteY133" fmla="*/ 233547 h 706060"/>
              <a:gd name="connsiteX134" fmla="*/ 6538490 w 9626278"/>
              <a:gd name="connsiteY134" fmla="*/ 229689 h 706060"/>
              <a:gd name="connsiteX135" fmla="*/ 6583945 w 9626278"/>
              <a:gd name="connsiteY135" fmla="*/ 232864 h 706060"/>
              <a:gd name="connsiteX136" fmla="*/ 6640211 w 9626278"/>
              <a:gd name="connsiteY136" fmla="*/ 230372 h 706060"/>
              <a:gd name="connsiteX137" fmla="*/ 6695351 w 9626278"/>
              <a:gd name="connsiteY137" fmla="*/ 232864 h 706060"/>
              <a:gd name="connsiteX138" fmla="*/ 6736466 w 9626278"/>
              <a:gd name="connsiteY138" fmla="*/ 235356 h 706060"/>
              <a:gd name="connsiteX139" fmla="*/ 6748040 w 9626278"/>
              <a:gd name="connsiteY139" fmla="*/ 231498 h 706060"/>
              <a:gd name="connsiteX140" fmla="*/ 6776173 w 9626278"/>
              <a:gd name="connsiteY140" fmla="*/ 214256 h 706060"/>
              <a:gd name="connsiteX141" fmla="*/ 6825205 w 9626278"/>
              <a:gd name="connsiteY141" fmla="*/ 219923 h 706060"/>
              <a:gd name="connsiteX142" fmla="*/ 6891679 w 9626278"/>
              <a:gd name="connsiteY142" fmla="*/ 212207 h 706060"/>
              <a:gd name="connsiteX143" fmla="*/ 6937053 w 9626278"/>
              <a:gd name="connsiteY143" fmla="*/ 207665 h 706060"/>
              <a:gd name="connsiteX144" fmla="*/ 7002683 w 9626278"/>
              <a:gd name="connsiteY144" fmla="*/ 204490 h 706060"/>
              <a:gd name="connsiteX145" fmla="*/ 7014258 w 9626278"/>
              <a:gd name="connsiteY145" fmla="*/ 196774 h 706060"/>
              <a:gd name="connsiteX146" fmla="*/ 7098416 w 9626278"/>
              <a:gd name="connsiteY146" fmla="*/ 175674 h 706060"/>
              <a:gd name="connsiteX147" fmla="*/ 7126147 w 9626278"/>
              <a:gd name="connsiteY147" fmla="*/ 181341 h 706060"/>
              <a:gd name="connsiteX148" fmla="*/ 7168587 w 9626278"/>
              <a:gd name="connsiteY148" fmla="*/ 169766 h 706060"/>
              <a:gd name="connsiteX149" fmla="*/ 7184020 w 9626278"/>
              <a:gd name="connsiteY149" fmla="*/ 165908 h 706060"/>
              <a:gd name="connsiteX150" fmla="*/ 7218744 w 9626278"/>
              <a:gd name="connsiteY150" fmla="*/ 162050 h 706060"/>
              <a:gd name="connsiteX151" fmla="*/ 7230319 w 9626278"/>
              <a:gd name="connsiteY151" fmla="*/ 158191 h 706060"/>
              <a:gd name="connsiteX152" fmla="*/ 7241893 w 9626278"/>
              <a:gd name="connsiteY152" fmla="*/ 150475 h 706060"/>
              <a:gd name="connsiteX153" fmla="*/ 7322916 w 9626278"/>
              <a:gd name="connsiteY153" fmla="*/ 142758 h 706060"/>
              <a:gd name="connsiteX154" fmla="*/ 7397589 w 9626278"/>
              <a:gd name="connsiteY154" fmla="*/ 140267 h 706060"/>
              <a:gd name="connsiteX155" fmla="*/ 7492075 w 9626278"/>
              <a:gd name="connsiteY155" fmla="*/ 141633 h 706060"/>
              <a:gd name="connsiteX156" fmla="*/ 7570124 w 9626278"/>
              <a:gd name="connsiteY156" fmla="*/ 140950 h 706060"/>
              <a:gd name="connsiteX157" fmla="*/ 7642707 w 9626278"/>
              <a:gd name="connsiteY157" fmla="*/ 140267 h 706060"/>
              <a:gd name="connsiteX158" fmla="*/ 7697164 w 9626278"/>
              <a:gd name="connsiteY158" fmla="*/ 119609 h 706060"/>
              <a:gd name="connsiteX159" fmla="*/ 7742097 w 9626278"/>
              <a:gd name="connsiteY159" fmla="*/ 127567 h 706060"/>
              <a:gd name="connsiteX160" fmla="*/ 7812911 w 9626278"/>
              <a:gd name="connsiteY160" fmla="*/ 131184 h 706060"/>
              <a:gd name="connsiteX161" fmla="*/ 7882359 w 9626278"/>
              <a:gd name="connsiteY161" fmla="*/ 127325 h 706060"/>
              <a:gd name="connsiteX162" fmla="*/ 7890076 w 9626278"/>
              <a:gd name="connsiteY162" fmla="*/ 119609 h 706060"/>
              <a:gd name="connsiteX163" fmla="*/ 7959524 w 9626278"/>
              <a:gd name="connsiteY163" fmla="*/ 123467 h 706060"/>
              <a:gd name="connsiteX164" fmla="*/ 7963382 w 9626278"/>
              <a:gd name="connsiteY164" fmla="*/ 108034 h 706060"/>
              <a:gd name="connsiteX165" fmla="*/ 8013539 w 9626278"/>
              <a:gd name="connsiteY165" fmla="*/ 111893 h 706060"/>
              <a:gd name="connsiteX166" fmla="*/ 8028972 w 9626278"/>
              <a:gd name="connsiteY166" fmla="*/ 108034 h 706060"/>
              <a:gd name="connsiteX167" fmla="*/ 8063696 w 9626278"/>
              <a:gd name="connsiteY167" fmla="*/ 100318 h 706060"/>
              <a:gd name="connsiteX168" fmla="*/ 8079129 w 9626278"/>
              <a:gd name="connsiteY168" fmla="*/ 104176 h 706060"/>
              <a:gd name="connsiteX169" fmla="*/ 8090704 w 9626278"/>
              <a:gd name="connsiteY169" fmla="*/ 108034 h 706060"/>
              <a:gd name="connsiteX170" fmla="*/ 8144719 w 9626278"/>
              <a:gd name="connsiteY170" fmla="*/ 104176 h 706060"/>
              <a:gd name="connsiteX171" fmla="*/ 8221883 w 9626278"/>
              <a:gd name="connsiteY171" fmla="*/ 96460 h 706060"/>
              <a:gd name="connsiteX172" fmla="*/ 8248891 w 9626278"/>
              <a:gd name="connsiteY172" fmla="*/ 92601 h 706060"/>
              <a:gd name="connsiteX173" fmla="*/ 8310623 w 9626278"/>
              <a:gd name="connsiteY173" fmla="*/ 96460 h 706060"/>
              <a:gd name="connsiteX174" fmla="*/ 8322197 w 9626278"/>
              <a:gd name="connsiteY174" fmla="*/ 100318 h 706060"/>
              <a:gd name="connsiteX175" fmla="*/ 8345347 w 9626278"/>
              <a:gd name="connsiteY175" fmla="*/ 92601 h 706060"/>
              <a:gd name="connsiteX176" fmla="*/ 8360780 w 9626278"/>
              <a:gd name="connsiteY176" fmla="*/ 88743 h 706060"/>
              <a:gd name="connsiteX177" fmla="*/ 8457235 w 9626278"/>
              <a:gd name="connsiteY177" fmla="*/ 81027 h 706060"/>
              <a:gd name="connsiteX178" fmla="*/ 8484243 w 9626278"/>
              <a:gd name="connsiteY178" fmla="*/ 81027 h 706060"/>
              <a:gd name="connsiteX179" fmla="*/ 8561407 w 9626278"/>
              <a:gd name="connsiteY179" fmla="*/ 77169 h 706060"/>
              <a:gd name="connsiteX180" fmla="*/ 8626997 w 9626278"/>
              <a:gd name="connsiteY180" fmla="*/ 65594 h 706060"/>
              <a:gd name="connsiteX181" fmla="*/ 8673296 w 9626278"/>
              <a:gd name="connsiteY181" fmla="*/ 57877 h 706060"/>
              <a:gd name="connsiteX182" fmla="*/ 8831483 w 9626278"/>
              <a:gd name="connsiteY182" fmla="*/ 54019 h 706060"/>
              <a:gd name="connsiteX183" fmla="*/ 8954947 w 9626278"/>
              <a:gd name="connsiteY183" fmla="*/ 57877 h 706060"/>
              <a:gd name="connsiteX184" fmla="*/ 9070693 w 9626278"/>
              <a:gd name="connsiteY184" fmla="*/ 50161 h 706060"/>
              <a:gd name="connsiteX185" fmla="*/ 9205731 w 9626278"/>
              <a:gd name="connsiteY185" fmla="*/ 54019 h 706060"/>
              <a:gd name="connsiteX186" fmla="*/ 9232739 w 9626278"/>
              <a:gd name="connsiteY186" fmla="*/ 57877 h 706060"/>
              <a:gd name="connsiteX187" fmla="*/ 9298329 w 9626278"/>
              <a:gd name="connsiteY187" fmla="*/ 50161 h 706060"/>
              <a:gd name="connsiteX188" fmla="*/ 9333053 w 9626278"/>
              <a:gd name="connsiteY188" fmla="*/ 30870 h 706060"/>
              <a:gd name="connsiteX189" fmla="*/ 9344628 w 9626278"/>
              <a:gd name="connsiteY189" fmla="*/ 23153 h 706060"/>
              <a:gd name="connsiteX190" fmla="*/ 9433367 w 9626278"/>
              <a:gd name="connsiteY190" fmla="*/ 23153 h 706060"/>
              <a:gd name="connsiteX191" fmla="*/ 9460375 w 9626278"/>
              <a:gd name="connsiteY191" fmla="*/ 23153 h 706060"/>
              <a:gd name="connsiteX192" fmla="*/ 9479666 w 9626278"/>
              <a:gd name="connsiteY192" fmla="*/ 7720 h 706060"/>
              <a:gd name="connsiteX193" fmla="*/ 9518248 w 9626278"/>
              <a:gd name="connsiteY193" fmla="*/ 3862 h 706060"/>
              <a:gd name="connsiteX194" fmla="*/ 9626278 w 9626278"/>
              <a:gd name="connsiteY194" fmla="*/ 4 h 706060"/>
              <a:gd name="connsiteX0" fmla="*/ 0 w 9626278"/>
              <a:gd name="connsiteY0" fmla="*/ 1013976 h 1013976"/>
              <a:gd name="connsiteX1" fmla="*/ 27007 w 9626278"/>
              <a:gd name="connsiteY1" fmla="*/ 1006259 h 1013976"/>
              <a:gd name="connsiteX2" fmla="*/ 50157 w 9626278"/>
              <a:gd name="connsiteY2" fmla="*/ 998543 h 1013976"/>
              <a:gd name="connsiteX3" fmla="*/ 88739 w 9626278"/>
              <a:gd name="connsiteY3" fmla="*/ 994685 h 1013976"/>
              <a:gd name="connsiteX4" fmla="*/ 104172 w 9626278"/>
              <a:gd name="connsiteY4" fmla="*/ 990826 h 1013976"/>
              <a:gd name="connsiteX5" fmla="*/ 115747 w 9626278"/>
              <a:gd name="connsiteY5" fmla="*/ 986968 h 1013976"/>
              <a:gd name="connsiteX6" fmla="*/ 135038 w 9626278"/>
              <a:gd name="connsiteY6" fmla="*/ 983110 h 1013976"/>
              <a:gd name="connsiteX7" fmla="*/ 146612 w 9626278"/>
              <a:gd name="connsiteY7" fmla="*/ 979252 h 1013976"/>
              <a:gd name="connsiteX8" fmla="*/ 189053 w 9626278"/>
              <a:gd name="connsiteY8" fmla="*/ 971535 h 1013976"/>
              <a:gd name="connsiteX9" fmla="*/ 223777 w 9626278"/>
              <a:gd name="connsiteY9" fmla="*/ 959960 h 1013976"/>
              <a:gd name="connsiteX10" fmla="*/ 235352 w 9626278"/>
              <a:gd name="connsiteY10" fmla="*/ 956102 h 1013976"/>
              <a:gd name="connsiteX11" fmla="*/ 343382 w 9626278"/>
              <a:gd name="connsiteY11" fmla="*/ 948386 h 1013976"/>
              <a:gd name="connsiteX12" fmla="*/ 362673 w 9626278"/>
              <a:gd name="connsiteY12" fmla="*/ 944528 h 1013976"/>
              <a:gd name="connsiteX13" fmla="*/ 374248 w 9626278"/>
              <a:gd name="connsiteY13" fmla="*/ 940669 h 1013976"/>
              <a:gd name="connsiteX14" fmla="*/ 405114 w 9626278"/>
              <a:gd name="connsiteY14" fmla="*/ 936811 h 1013976"/>
              <a:gd name="connsiteX15" fmla="*/ 517002 w 9626278"/>
              <a:gd name="connsiteY15" fmla="*/ 929095 h 1013976"/>
              <a:gd name="connsiteX16" fmla="*/ 567159 w 9626278"/>
              <a:gd name="connsiteY16" fmla="*/ 921378 h 1013976"/>
              <a:gd name="connsiteX17" fmla="*/ 586450 w 9626278"/>
              <a:gd name="connsiteY17" fmla="*/ 917520 h 1013976"/>
              <a:gd name="connsiteX18" fmla="*/ 601883 w 9626278"/>
              <a:gd name="connsiteY18" fmla="*/ 913662 h 1013976"/>
              <a:gd name="connsiteX19" fmla="*/ 694481 w 9626278"/>
              <a:gd name="connsiteY19" fmla="*/ 905945 h 1013976"/>
              <a:gd name="connsiteX20" fmla="*/ 729205 w 9626278"/>
              <a:gd name="connsiteY20" fmla="*/ 902087 h 1013976"/>
              <a:gd name="connsiteX21" fmla="*/ 775504 w 9626278"/>
              <a:gd name="connsiteY21" fmla="*/ 898229 h 1013976"/>
              <a:gd name="connsiteX22" fmla="*/ 914400 w 9626278"/>
              <a:gd name="connsiteY22" fmla="*/ 890512 h 1013976"/>
              <a:gd name="connsiteX23" fmla="*/ 941407 w 9626278"/>
              <a:gd name="connsiteY23" fmla="*/ 886654 h 1013976"/>
              <a:gd name="connsiteX24" fmla="*/ 1045580 w 9626278"/>
              <a:gd name="connsiteY24" fmla="*/ 875079 h 1013976"/>
              <a:gd name="connsiteX25" fmla="*/ 1149752 w 9626278"/>
              <a:gd name="connsiteY25" fmla="*/ 871221 h 1013976"/>
              <a:gd name="connsiteX26" fmla="*/ 1238491 w 9626278"/>
              <a:gd name="connsiteY26" fmla="*/ 859647 h 1013976"/>
              <a:gd name="connsiteX27" fmla="*/ 1250066 w 9626278"/>
              <a:gd name="connsiteY27" fmla="*/ 855788 h 1013976"/>
              <a:gd name="connsiteX28" fmla="*/ 1277073 w 9626278"/>
              <a:gd name="connsiteY28" fmla="*/ 851930 h 1013976"/>
              <a:gd name="connsiteX29" fmla="*/ 1300223 w 9626278"/>
              <a:gd name="connsiteY29" fmla="*/ 848072 h 1013976"/>
              <a:gd name="connsiteX30" fmla="*/ 1365812 w 9626278"/>
              <a:gd name="connsiteY30" fmla="*/ 840355 h 1013976"/>
              <a:gd name="connsiteX31" fmla="*/ 1385104 w 9626278"/>
              <a:gd name="connsiteY31" fmla="*/ 836497 h 1013976"/>
              <a:gd name="connsiteX32" fmla="*/ 1458410 w 9626278"/>
              <a:gd name="connsiteY32" fmla="*/ 832639 h 1013976"/>
              <a:gd name="connsiteX33" fmla="*/ 1527858 w 9626278"/>
              <a:gd name="connsiteY33" fmla="*/ 824923 h 1013976"/>
              <a:gd name="connsiteX34" fmla="*/ 1558724 w 9626278"/>
              <a:gd name="connsiteY34" fmla="*/ 821064 h 1013976"/>
              <a:gd name="connsiteX35" fmla="*/ 1608881 w 9626278"/>
              <a:gd name="connsiteY35" fmla="*/ 809490 h 1013976"/>
              <a:gd name="connsiteX36" fmla="*/ 1770926 w 9626278"/>
              <a:gd name="connsiteY36" fmla="*/ 805631 h 1013976"/>
              <a:gd name="connsiteX37" fmla="*/ 1855807 w 9626278"/>
              <a:gd name="connsiteY37" fmla="*/ 797915 h 1013976"/>
              <a:gd name="connsiteX38" fmla="*/ 1878957 w 9626278"/>
              <a:gd name="connsiteY38" fmla="*/ 794057 h 1013976"/>
              <a:gd name="connsiteX39" fmla="*/ 1975412 w 9626278"/>
              <a:gd name="connsiteY39" fmla="*/ 790198 h 1013976"/>
              <a:gd name="connsiteX40" fmla="*/ 2002420 w 9626278"/>
              <a:gd name="connsiteY40" fmla="*/ 786340 h 1013976"/>
              <a:gd name="connsiteX41" fmla="*/ 2013995 w 9626278"/>
              <a:gd name="connsiteY41" fmla="*/ 782482 h 1013976"/>
              <a:gd name="connsiteX42" fmla="*/ 2129742 w 9626278"/>
              <a:gd name="connsiteY42" fmla="*/ 778624 h 1013976"/>
              <a:gd name="connsiteX43" fmla="*/ 2215748 w 9626278"/>
              <a:gd name="connsiteY43" fmla="*/ 765241 h 1013976"/>
              <a:gd name="connsiteX44" fmla="*/ 2338086 w 9626278"/>
              <a:gd name="connsiteY44" fmla="*/ 763191 h 1013976"/>
              <a:gd name="connsiteX45" fmla="*/ 2403676 w 9626278"/>
              <a:gd name="connsiteY45" fmla="*/ 759333 h 1013976"/>
              <a:gd name="connsiteX46" fmla="*/ 2453833 w 9626278"/>
              <a:gd name="connsiteY46" fmla="*/ 755474 h 1013976"/>
              <a:gd name="connsiteX47" fmla="*/ 2554147 w 9626278"/>
              <a:gd name="connsiteY47" fmla="*/ 751616 h 1013976"/>
              <a:gd name="connsiteX48" fmla="*/ 2565721 w 9626278"/>
              <a:gd name="connsiteY48" fmla="*/ 747758 h 1013976"/>
              <a:gd name="connsiteX49" fmla="*/ 2673752 w 9626278"/>
              <a:gd name="connsiteY49" fmla="*/ 747758 h 1013976"/>
              <a:gd name="connsiteX50" fmla="*/ 2708476 w 9626278"/>
              <a:gd name="connsiteY50" fmla="*/ 743900 h 1013976"/>
              <a:gd name="connsiteX51" fmla="*/ 2808790 w 9626278"/>
              <a:gd name="connsiteY51" fmla="*/ 736183 h 1013976"/>
              <a:gd name="connsiteX52" fmla="*/ 2924537 w 9626278"/>
              <a:gd name="connsiteY52" fmla="*/ 740041 h 1013976"/>
              <a:gd name="connsiteX53" fmla="*/ 3032567 w 9626278"/>
              <a:gd name="connsiteY53" fmla="*/ 736183 h 1013976"/>
              <a:gd name="connsiteX54" fmla="*/ 3071149 w 9626278"/>
              <a:gd name="connsiteY54" fmla="*/ 732325 h 1013976"/>
              <a:gd name="connsiteX55" fmla="*/ 3125164 w 9626278"/>
              <a:gd name="connsiteY55" fmla="*/ 728467 h 1013976"/>
              <a:gd name="connsiteX56" fmla="*/ 3379807 w 9626278"/>
              <a:gd name="connsiteY56" fmla="*/ 732325 h 1013976"/>
              <a:gd name="connsiteX57" fmla="*/ 3406815 w 9626278"/>
              <a:gd name="connsiteY57" fmla="*/ 728467 h 1013976"/>
              <a:gd name="connsiteX58" fmla="*/ 3520311 w 9626278"/>
              <a:gd name="connsiteY58" fmla="*/ 726658 h 1013976"/>
              <a:gd name="connsiteX59" fmla="*/ 3561144 w 9626278"/>
              <a:gd name="connsiteY59" fmla="*/ 732325 h 1013976"/>
              <a:gd name="connsiteX60" fmla="*/ 3584293 w 9626278"/>
              <a:gd name="connsiteY60" fmla="*/ 728467 h 1013976"/>
              <a:gd name="connsiteX61" fmla="*/ 3595868 w 9626278"/>
              <a:gd name="connsiteY61" fmla="*/ 724609 h 1013976"/>
              <a:gd name="connsiteX62" fmla="*/ 3630592 w 9626278"/>
              <a:gd name="connsiteY62" fmla="*/ 720750 h 1013976"/>
              <a:gd name="connsiteX63" fmla="*/ 3653742 w 9626278"/>
              <a:gd name="connsiteY63" fmla="*/ 716892 h 1013976"/>
              <a:gd name="connsiteX64" fmla="*/ 3673033 w 9626278"/>
              <a:gd name="connsiteY64" fmla="*/ 720750 h 1013976"/>
              <a:gd name="connsiteX65" fmla="*/ 3761772 w 9626278"/>
              <a:gd name="connsiteY65" fmla="*/ 716892 h 1013976"/>
              <a:gd name="connsiteX66" fmla="*/ 3784921 w 9626278"/>
              <a:gd name="connsiteY66" fmla="*/ 713034 h 1013976"/>
              <a:gd name="connsiteX67" fmla="*/ 3827362 w 9626278"/>
              <a:gd name="connsiteY67" fmla="*/ 705317 h 1013976"/>
              <a:gd name="connsiteX68" fmla="*/ 3889093 w 9626278"/>
              <a:gd name="connsiteY68" fmla="*/ 709176 h 1013976"/>
              <a:gd name="connsiteX69" fmla="*/ 3993266 w 9626278"/>
              <a:gd name="connsiteY69" fmla="*/ 709176 h 1013976"/>
              <a:gd name="connsiteX70" fmla="*/ 3985549 w 9626278"/>
              <a:gd name="connsiteY70" fmla="*/ 701459 h 1013976"/>
              <a:gd name="connsiteX71" fmla="*/ 3892952 w 9626278"/>
              <a:gd name="connsiteY71" fmla="*/ 705317 h 1013976"/>
              <a:gd name="connsiteX72" fmla="*/ 3962400 w 9626278"/>
              <a:gd name="connsiteY72" fmla="*/ 701459 h 1013976"/>
              <a:gd name="connsiteX73" fmla="*/ 4004840 w 9626278"/>
              <a:gd name="connsiteY73" fmla="*/ 705317 h 1013976"/>
              <a:gd name="connsiteX74" fmla="*/ 4016415 w 9626278"/>
              <a:gd name="connsiteY74" fmla="*/ 701459 h 1013976"/>
              <a:gd name="connsiteX75" fmla="*/ 4039564 w 9626278"/>
              <a:gd name="connsiteY75" fmla="*/ 705317 h 1013976"/>
              <a:gd name="connsiteX76" fmla="*/ 4109012 w 9626278"/>
              <a:gd name="connsiteY76" fmla="*/ 686026 h 1013976"/>
              <a:gd name="connsiteX77" fmla="*/ 4190035 w 9626278"/>
              <a:gd name="connsiteY77" fmla="*/ 682168 h 1013976"/>
              <a:gd name="connsiteX78" fmla="*/ 4267200 w 9626278"/>
              <a:gd name="connsiteY78" fmla="*/ 676501 h 1013976"/>
              <a:gd name="connsiteX79" fmla="*/ 4332790 w 9626278"/>
              <a:gd name="connsiteY79" fmla="*/ 682168 h 1013976"/>
              <a:gd name="connsiteX80" fmla="*/ 4352081 w 9626278"/>
              <a:gd name="connsiteY80" fmla="*/ 678310 h 1013976"/>
              <a:gd name="connsiteX81" fmla="*/ 4436962 w 9626278"/>
              <a:gd name="connsiteY81" fmla="*/ 674452 h 1013976"/>
              <a:gd name="connsiteX82" fmla="*/ 4481653 w 9626278"/>
              <a:gd name="connsiteY82" fmla="*/ 661068 h 1013976"/>
              <a:gd name="connsiteX83" fmla="*/ 4533418 w 9626278"/>
              <a:gd name="connsiteY83" fmla="*/ 666735 h 1013976"/>
              <a:gd name="connsiteX84" fmla="*/ 4548850 w 9626278"/>
              <a:gd name="connsiteY84" fmla="*/ 659019 h 1013976"/>
              <a:gd name="connsiteX85" fmla="*/ 4564283 w 9626278"/>
              <a:gd name="connsiteY85" fmla="*/ 655160 h 1013976"/>
              <a:gd name="connsiteX86" fmla="*/ 4575858 w 9626278"/>
              <a:gd name="connsiteY86" fmla="*/ 651302 h 1013976"/>
              <a:gd name="connsiteX87" fmla="*/ 4583575 w 9626278"/>
              <a:gd name="connsiteY87" fmla="*/ 643586 h 1013976"/>
              <a:gd name="connsiteX88" fmla="*/ 4595149 w 9626278"/>
              <a:gd name="connsiteY88" fmla="*/ 639728 h 1013976"/>
              <a:gd name="connsiteX89" fmla="*/ 4660739 w 9626278"/>
              <a:gd name="connsiteY89" fmla="*/ 643586 h 1013976"/>
              <a:gd name="connsiteX90" fmla="*/ 4714754 w 9626278"/>
              <a:gd name="connsiteY90" fmla="*/ 647444 h 1013976"/>
              <a:gd name="connsiteX91" fmla="*/ 4764911 w 9626278"/>
              <a:gd name="connsiteY91" fmla="*/ 643586 h 1013976"/>
              <a:gd name="connsiteX92" fmla="*/ 4911524 w 9626278"/>
              <a:gd name="connsiteY92" fmla="*/ 639728 h 1013976"/>
              <a:gd name="connsiteX93" fmla="*/ 4919240 w 9626278"/>
              <a:gd name="connsiteY93" fmla="*/ 628153 h 1013976"/>
              <a:gd name="connsiteX94" fmla="*/ 4926957 w 9626278"/>
              <a:gd name="connsiteY94" fmla="*/ 620436 h 1013976"/>
              <a:gd name="connsiteX95" fmla="*/ 4961681 w 9626278"/>
              <a:gd name="connsiteY95" fmla="*/ 620436 h 1013976"/>
              <a:gd name="connsiteX96" fmla="*/ 4977114 w 9626278"/>
              <a:gd name="connsiteY96" fmla="*/ 624295 h 1013976"/>
              <a:gd name="connsiteX97" fmla="*/ 4984830 w 9626278"/>
              <a:gd name="connsiteY97" fmla="*/ 635869 h 1013976"/>
              <a:gd name="connsiteX98" fmla="*/ 5015455 w 9626278"/>
              <a:gd name="connsiteY98" fmla="*/ 636110 h 1013976"/>
              <a:gd name="connsiteX99" fmla="*/ 5050420 w 9626278"/>
              <a:gd name="connsiteY99" fmla="*/ 630886 h 1013976"/>
              <a:gd name="connsiteX100" fmla="*/ 5112634 w 9626278"/>
              <a:gd name="connsiteY100" fmla="*/ 634744 h 1013976"/>
              <a:gd name="connsiteX101" fmla="*/ 5170025 w 9626278"/>
              <a:gd name="connsiteY101" fmla="*/ 632011 h 1013976"/>
              <a:gd name="connsiteX102" fmla="*/ 5255107 w 9626278"/>
              <a:gd name="connsiteY102" fmla="*/ 615453 h 1013976"/>
              <a:gd name="connsiteX103" fmla="*/ 5285772 w 9626278"/>
              <a:gd name="connsiteY103" fmla="*/ 620436 h 1013976"/>
              <a:gd name="connsiteX104" fmla="*/ 5316638 w 9626278"/>
              <a:gd name="connsiteY104" fmla="*/ 617945 h 1013976"/>
              <a:gd name="connsiteX105" fmla="*/ 5347504 w 9626278"/>
              <a:gd name="connsiteY105" fmla="*/ 616578 h 1013976"/>
              <a:gd name="connsiteX106" fmla="*/ 5381303 w 9626278"/>
              <a:gd name="connsiteY106" fmla="*/ 605687 h 1013976"/>
              <a:gd name="connsiteX107" fmla="*/ 5424668 w 9626278"/>
              <a:gd name="connsiteY107" fmla="*/ 605004 h 1013976"/>
              <a:gd name="connsiteX108" fmla="*/ 5461884 w 9626278"/>
              <a:gd name="connsiteY108" fmla="*/ 598332 h 1013976"/>
              <a:gd name="connsiteX109" fmla="*/ 5513407 w 9626278"/>
              <a:gd name="connsiteY109" fmla="*/ 597287 h 1013976"/>
              <a:gd name="connsiteX110" fmla="*/ 5540415 w 9626278"/>
              <a:gd name="connsiteY110" fmla="*/ 601145 h 1013976"/>
              <a:gd name="connsiteX111" fmla="*/ 5578997 w 9626278"/>
              <a:gd name="connsiteY111" fmla="*/ 597287 h 1013976"/>
              <a:gd name="connsiteX112" fmla="*/ 5606005 w 9626278"/>
              <a:gd name="connsiteY112" fmla="*/ 593429 h 1013976"/>
              <a:gd name="connsiteX113" fmla="*/ 5640729 w 9626278"/>
              <a:gd name="connsiteY113" fmla="*/ 589571 h 1013976"/>
              <a:gd name="connsiteX114" fmla="*/ 5690002 w 9626278"/>
              <a:gd name="connsiteY114" fmla="*/ 583904 h 1013976"/>
              <a:gd name="connsiteX115" fmla="*/ 5733326 w 9626278"/>
              <a:gd name="connsiteY115" fmla="*/ 574138 h 1013976"/>
              <a:gd name="connsiteX116" fmla="*/ 5748759 w 9626278"/>
              <a:gd name="connsiteY116" fmla="*/ 570279 h 1013976"/>
              <a:gd name="connsiteX117" fmla="*/ 5795058 w 9626278"/>
              <a:gd name="connsiteY117" fmla="*/ 574138 h 1013976"/>
              <a:gd name="connsiteX118" fmla="*/ 5841357 w 9626278"/>
              <a:gd name="connsiteY118" fmla="*/ 574138 h 1013976"/>
              <a:gd name="connsiteX119" fmla="*/ 5900155 w 9626278"/>
              <a:gd name="connsiteY119" fmla="*/ 572329 h 1013976"/>
              <a:gd name="connsiteX120" fmla="*/ 5953687 w 9626278"/>
              <a:gd name="connsiteY120" fmla="*/ 569837 h 1013976"/>
              <a:gd name="connsiteX121" fmla="*/ 5990461 w 9626278"/>
              <a:gd name="connsiteY121" fmla="*/ 562804 h 1013976"/>
              <a:gd name="connsiteX122" fmla="*/ 6026311 w 9626278"/>
              <a:gd name="connsiteY122" fmla="*/ 555088 h 1013976"/>
              <a:gd name="connsiteX123" fmla="*/ 6073493 w 9626278"/>
              <a:gd name="connsiteY123" fmla="*/ 557579 h 1013976"/>
              <a:gd name="connsiteX124" fmla="*/ 6113643 w 9626278"/>
              <a:gd name="connsiteY124" fmla="*/ 556896 h 1013976"/>
              <a:gd name="connsiteX125" fmla="*/ 6177023 w 9626278"/>
              <a:gd name="connsiteY125" fmla="*/ 562563 h 1013976"/>
              <a:gd name="connsiteX126" fmla="*/ 6211747 w 9626278"/>
              <a:gd name="connsiteY126" fmla="*/ 558705 h 1013976"/>
              <a:gd name="connsiteX127" fmla="*/ 6234896 w 9626278"/>
              <a:gd name="connsiteY127" fmla="*/ 550988 h 1013976"/>
              <a:gd name="connsiteX128" fmla="*/ 6265762 w 9626278"/>
              <a:gd name="connsiteY128" fmla="*/ 543272 h 1013976"/>
              <a:gd name="connsiteX129" fmla="*/ 6288911 w 9626278"/>
              <a:gd name="connsiteY129" fmla="*/ 547130 h 1013976"/>
              <a:gd name="connsiteX130" fmla="*/ 6300486 w 9626278"/>
              <a:gd name="connsiteY130" fmla="*/ 550988 h 1013976"/>
              <a:gd name="connsiteX131" fmla="*/ 6323635 w 9626278"/>
              <a:gd name="connsiteY131" fmla="*/ 554847 h 1013976"/>
              <a:gd name="connsiteX132" fmla="*/ 6410405 w 9626278"/>
              <a:gd name="connsiteY132" fmla="*/ 542147 h 1013976"/>
              <a:gd name="connsiteX133" fmla="*/ 6473423 w 9626278"/>
              <a:gd name="connsiteY133" fmla="*/ 541463 h 1013976"/>
              <a:gd name="connsiteX134" fmla="*/ 6538490 w 9626278"/>
              <a:gd name="connsiteY134" fmla="*/ 537605 h 1013976"/>
              <a:gd name="connsiteX135" fmla="*/ 6583945 w 9626278"/>
              <a:gd name="connsiteY135" fmla="*/ 540780 h 1013976"/>
              <a:gd name="connsiteX136" fmla="*/ 6640211 w 9626278"/>
              <a:gd name="connsiteY136" fmla="*/ 538288 h 1013976"/>
              <a:gd name="connsiteX137" fmla="*/ 6695351 w 9626278"/>
              <a:gd name="connsiteY137" fmla="*/ 540780 h 1013976"/>
              <a:gd name="connsiteX138" fmla="*/ 6736466 w 9626278"/>
              <a:gd name="connsiteY138" fmla="*/ 543272 h 1013976"/>
              <a:gd name="connsiteX139" fmla="*/ 6748040 w 9626278"/>
              <a:gd name="connsiteY139" fmla="*/ 539414 h 1013976"/>
              <a:gd name="connsiteX140" fmla="*/ 6776173 w 9626278"/>
              <a:gd name="connsiteY140" fmla="*/ 522172 h 1013976"/>
              <a:gd name="connsiteX141" fmla="*/ 6825205 w 9626278"/>
              <a:gd name="connsiteY141" fmla="*/ 527839 h 1013976"/>
              <a:gd name="connsiteX142" fmla="*/ 6891679 w 9626278"/>
              <a:gd name="connsiteY142" fmla="*/ 520123 h 1013976"/>
              <a:gd name="connsiteX143" fmla="*/ 6937053 w 9626278"/>
              <a:gd name="connsiteY143" fmla="*/ 515581 h 1013976"/>
              <a:gd name="connsiteX144" fmla="*/ 7002683 w 9626278"/>
              <a:gd name="connsiteY144" fmla="*/ 512406 h 1013976"/>
              <a:gd name="connsiteX145" fmla="*/ 7014258 w 9626278"/>
              <a:gd name="connsiteY145" fmla="*/ 504690 h 1013976"/>
              <a:gd name="connsiteX146" fmla="*/ 7098416 w 9626278"/>
              <a:gd name="connsiteY146" fmla="*/ 483590 h 1013976"/>
              <a:gd name="connsiteX147" fmla="*/ 7126147 w 9626278"/>
              <a:gd name="connsiteY147" fmla="*/ 489257 h 1013976"/>
              <a:gd name="connsiteX148" fmla="*/ 7168587 w 9626278"/>
              <a:gd name="connsiteY148" fmla="*/ 477682 h 1013976"/>
              <a:gd name="connsiteX149" fmla="*/ 7184020 w 9626278"/>
              <a:gd name="connsiteY149" fmla="*/ 473824 h 1013976"/>
              <a:gd name="connsiteX150" fmla="*/ 7218744 w 9626278"/>
              <a:gd name="connsiteY150" fmla="*/ 469966 h 1013976"/>
              <a:gd name="connsiteX151" fmla="*/ 7230319 w 9626278"/>
              <a:gd name="connsiteY151" fmla="*/ 466107 h 1013976"/>
              <a:gd name="connsiteX152" fmla="*/ 7241893 w 9626278"/>
              <a:gd name="connsiteY152" fmla="*/ 458391 h 1013976"/>
              <a:gd name="connsiteX153" fmla="*/ 7322916 w 9626278"/>
              <a:gd name="connsiteY153" fmla="*/ 450674 h 1013976"/>
              <a:gd name="connsiteX154" fmla="*/ 7397589 w 9626278"/>
              <a:gd name="connsiteY154" fmla="*/ 448183 h 1013976"/>
              <a:gd name="connsiteX155" fmla="*/ 7492075 w 9626278"/>
              <a:gd name="connsiteY155" fmla="*/ 449549 h 1013976"/>
              <a:gd name="connsiteX156" fmla="*/ 7570124 w 9626278"/>
              <a:gd name="connsiteY156" fmla="*/ 448866 h 1013976"/>
              <a:gd name="connsiteX157" fmla="*/ 7642707 w 9626278"/>
              <a:gd name="connsiteY157" fmla="*/ 448183 h 1013976"/>
              <a:gd name="connsiteX158" fmla="*/ 7697164 w 9626278"/>
              <a:gd name="connsiteY158" fmla="*/ 427525 h 1013976"/>
              <a:gd name="connsiteX159" fmla="*/ 7742097 w 9626278"/>
              <a:gd name="connsiteY159" fmla="*/ 435483 h 1013976"/>
              <a:gd name="connsiteX160" fmla="*/ 7812911 w 9626278"/>
              <a:gd name="connsiteY160" fmla="*/ 439100 h 1013976"/>
              <a:gd name="connsiteX161" fmla="*/ 7882359 w 9626278"/>
              <a:gd name="connsiteY161" fmla="*/ 435241 h 1013976"/>
              <a:gd name="connsiteX162" fmla="*/ 7890076 w 9626278"/>
              <a:gd name="connsiteY162" fmla="*/ 427525 h 1013976"/>
              <a:gd name="connsiteX163" fmla="*/ 7959524 w 9626278"/>
              <a:gd name="connsiteY163" fmla="*/ 431383 h 1013976"/>
              <a:gd name="connsiteX164" fmla="*/ 7861782 w 9626278"/>
              <a:gd name="connsiteY164" fmla="*/ 25 h 1013976"/>
              <a:gd name="connsiteX165" fmla="*/ 8013539 w 9626278"/>
              <a:gd name="connsiteY165" fmla="*/ 419809 h 1013976"/>
              <a:gd name="connsiteX166" fmla="*/ 8028972 w 9626278"/>
              <a:gd name="connsiteY166" fmla="*/ 415950 h 1013976"/>
              <a:gd name="connsiteX167" fmla="*/ 8063696 w 9626278"/>
              <a:gd name="connsiteY167" fmla="*/ 408234 h 1013976"/>
              <a:gd name="connsiteX168" fmla="*/ 8079129 w 9626278"/>
              <a:gd name="connsiteY168" fmla="*/ 412092 h 1013976"/>
              <a:gd name="connsiteX169" fmla="*/ 8090704 w 9626278"/>
              <a:gd name="connsiteY169" fmla="*/ 415950 h 1013976"/>
              <a:gd name="connsiteX170" fmla="*/ 8144719 w 9626278"/>
              <a:gd name="connsiteY170" fmla="*/ 412092 h 1013976"/>
              <a:gd name="connsiteX171" fmla="*/ 8221883 w 9626278"/>
              <a:gd name="connsiteY171" fmla="*/ 404376 h 1013976"/>
              <a:gd name="connsiteX172" fmla="*/ 8248891 w 9626278"/>
              <a:gd name="connsiteY172" fmla="*/ 400517 h 1013976"/>
              <a:gd name="connsiteX173" fmla="*/ 8310623 w 9626278"/>
              <a:gd name="connsiteY173" fmla="*/ 404376 h 1013976"/>
              <a:gd name="connsiteX174" fmla="*/ 8322197 w 9626278"/>
              <a:gd name="connsiteY174" fmla="*/ 408234 h 1013976"/>
              <a:gd name="connsiteX175" fmla="*/ 8345347 w 9626278"/>
              <a:gd name="connsiteY175" fmla="*/ 400517 h 1013976"/>
              <a:gd name="connsiteX176" fmla="*/ 8360780 w 9626278"/>
              <a:gd name="connsiteY176" fmla="*/ 396659 h 1013976"/>
              <a:gd name="connsiteX177" fmla="*/ 8457235 w 9626278"/>
              <a:gd name="connsiteY177" fmla="*/ 388943 h 1013976"/>
              <a:gd name="connsiteX178" fmla="*/ 8484243 w 9626278"/>
              <a:gd name="connsiteY178" fmla="*/ 388943 h 1013976"/>
              <a:gd name="connsiteX179" fmla="*/ 8561407 w 9626278"/>
              <a:gd name="connsiteY179" fmla="*/ 385085 h 1013976"/>
              <a:gd name="connsiteX180" fmla="*/ 8626997 w 9626278"/>
              <a:gd name="connsiteY180" fmla="*/ 373510 h 1013976"/>
              <a:gd name="connsiteX181" fmla="*/ 8673296 w 9626278"/>
              <a:gd name="connsiteY181" fmla="*/ 365793 h 1013976"/>
              <a:gd name="connsiteX182" fmla="*/ 8831483 w 9626278"/>
              <a:gd name="connsiteY182" fmla="*/ 361935 h 1013976"/>
              <a:gd name="connsiteX183" fmla="*/ 8954947 w 9626278"/>
              <a:gd name="connsiteY183" fmla="*/ 365793 h 1013976"/>
              <a:gd name="connsiteX184" fmla="*/ 9070693 w 9626278"/>
              <a:gd name="connsiteY184" fmla="*/ 358077 h 1013976"/>
              <a:gd name="connsiteX185" fmla="*/ 9205731 w 9626278"/>
              <a:gd name="connsiteY185" fmla="*/ 361935 h 1013976"/>
              <a:gd name="connsiteX186" fmla="*/ 9232739 w 9626278"/>
              <a:gd name="connsiteY186" fmla="*/ 365793 h 1013976"/>
              <a:gd name="connsiteX187" fmla="*/ 9298329 w 9626278"/>
              <a:gd name="connsiteY187" fmla="*/ 358077 h 1013976"/>
              <a:gd name="connsiteX188" fmla="*/ 9333053 w 9626278"/>
              <a:gd name="connsiteY188" fmla="*/ 338786 h 1013976"/>
              <a:gd name="connsiteX189" fmla="*/ 9344628 w 9626278"/>
              <a:gd name="connsiteY189" fmla="*/ 331069 h 1013976"/>
              <a:gd name="connsiteX190" fmla="*/ 9433367 w 9626278"/>
              <a:gd name="connsiteY190" fmla="*/ 331069 h 1013976"/>
              <a:gd name="connsiteX191" fmla="*/ 9460375 w 9626278"/>
              <a:gd name="connsiteY191" fmla="*/ 331069 h 1013976"/>
              <a:gd name="connsiteX192" fmla="*/ 9479666 w 9626278"/>
              <a:gd name="connsiteY192" fmla="*/ 315636 h 1013976"/>
              <a:gd name="connsiteX193" fmla="*/ 9518248 w 9626278"/>
              <a:gd name="connsiteY193" fmla="*/ 311778 h 1013976"/>
              <a:gd name="connsiteX194" fmla="*/ 9626278 w 9626278"/>
              <a:gd name="connsiteY194" fmla="*/ 307920 h 1013976"/>
              <a:gd name="connsiteX0" fmla="*/ 0 w 9626278"/>
              <a:gd name="connsiteY0" fmla="*/ 1014688 h 1014688"/>
              <a:gd name="connsiteX1" fmla="*/ 27007 w 9626278"/>
              <a:gd name="connsiteY1" fmla="*/ 1006971 h 1014688"/>
              <a:gd name="connsiteX2" fmla="*/ 50157 w 9626278"/>
              <a:gd name="connsiteY2" fmla="*/ 999255 h 1014688"/>
              <a:gd name="connsiteX3" fmla="*/ 88739 w 9626278"/>
              <a:gd name="connsiteY3" fmla="*/ 995397 h 1014688"/>
              <a:gd name="connsiteX4" fmla="*/ 104172 w 9626278"/>
              <a:gd name="connsiteY4" fmla="*/ 991538 h 1014688"/>
              <a:gd name="connsiteX5" fmla="*/ 115747 w 9626278"/>
              <a:gd name="connsiteY5" fmla="*/ 987680 h 1014688"/>
              <a:gd name="connsiteX6" fmla="*/ 135038 w 9626278"/>
              <a:gd name="connsiteY6" fmla="*/ 983822 h 1014688"/>
              <a:gd name="connsiteX7" fmla="*/ 146612 w 9626278"/>
              <a:gd name="connsiteY7" fmla="*/ 979964 h 1014688"/>
              <a:gd name="connsiteX8" fmla="*/ 189053 w 9626278"/>
              <a:gd name="connsiteY8" fmla="*/ 972247 h 1014688"/>
              <a:gd name="connsiteX9" fmla="*/ 223777 w 9626278"/>
              <a:gd name="connsiteY9" fmla="*/ 960672 h 1014688"/>
              <a:gd name="connsiteX10" fmla="*/ 235352 w 9626278"/>
              <a:gd name="connsiteY10" fmla="*/ 956814 h 1014688"/>
              <a:gd name="connsiteX11" fmla="*/ 343382 w 9626278"/>
              <a:gd name="connsiteY11" fmla="*/ 949098 h 1014688"/>
              <a:gd name="connsiteX12" fmla="*/ 362673 w 9626278"/>
              <a:gd name="connsiteY12" fmla="*/ 945240 h 1014688"/>
              <a:gd name="connsiteX13" fmla="*/ 374248 w 9626278"/>
              <a:gd name="connsiteY13" fmla="*/ 941381 h 1014688"/>
              <a:gd name="connsiteX14" fmla="*/ 405114 w 9626278"/>
              <a:gd name="connsiteY14" fmla="*/ 937523 h 1014688"/>
              <a:gd name="connsiteX15" fmla="*/ 517002 w 9626278"/>
              <a:gd name="connsiteY15" fmla="*/ 929807 h 1014688"/>
              <a:gd name="connsiteX16" fmla="*/ 567159 w 9626278"/>
              <a:gd name="connsiteY16" fmla="*/ 922090 h 1014688"/>
              <a:gd name="connsiteX17" fmla="*/ 586450 w 9626278"/>
              <a:gd name="connsiteY17" fmla="*/ 918232 h 1014688"/>
              <a:gd name="connsiteX18" fmla="*/ 601883 w 9626278"/>
              <a:gd name="connsiteY18" fmla="*/ 914374 h 1014688"/>
              <a:gd name="connsiteX19" fmla="*/ 694481 w 9626278"/>
              <a:gd name="connsiteY19" fmla="*/ 906657 h 1014688"/>
              <a:gd name="connsiteX20" fmla="*/ 729205 w 9626278"/>
              <a:gd name="connsiteY20" fmla="*/ 902799 h 1014688"/>
              <a:gd name="connsiteX21" fmla="*/ 775504 w 9626278"/>
              <a:gd name="connsiteY21" fmla="*/ 898941 h 1014688"/>
              <a:gd name="connsiteX22" fmla="*/ 914400 w 9626278"/>
              <a:gd name="connsiteY22" fmla="*/ 891224 h 1014688"/>
              <a:gd name="connsiteX23" fmla="*/ 941407 w 9626278"/>
              <a:gd name="connsiteY23" fmla="*/ 887366 h 1014688"/>
              <a:gd name="connsiteX24" fmla="*/ 1045580 w 9626278"/>
              <a:gd name="connsiteY24" fmla="*/ 875791 h 1014688"/>
              <a:gd name="connsiteX25" fmla="*/ 1149752 w 9626278"/>
              <a:gd name="connsiteY25" fmla="*/ 871933 h 1014688"/>
              <a:gd name="connsiteX26" fmla="*/ 1238491 w 9626278"/>
              <a:gd name="connsiteY26" fmla="*/ 860359 h 1014688"/>
              <a:gd name="connsiteX27" fmla="*/ 1250066 w 9626278"/>
              <a:gd name="connsiteY27" fmla="*/ 856500 h 1014688"/>
              <a:gd name="connsiteX28" fmla="*/ 1277073 w 9626278"/>
              <a:gd name="connsiteY28" fmla="*/ 852642 h 1014688"/>
              <a:gd name="connsiteX29" fmla="*/ 1300223 w 9626278"/>
              <a:gd name="connsiteY29" fmla="*/ 848784 h 1014688"/>
              <a:gd name="connsiteX30" fmla="*/ 1365812 w 9626278"/>
              <a:gd name="connsiteY30" fmla="*/ 841067 h 1014688"/>
              <a:gd name="connsiteX31" fmla="*/ 1385104 w 9626278"/>
              <a:gd name="connsiteY31" fmla="*/ 837209 h 1014688"/>
              <a:gd name="connsiteX32" fmla="*/ 1458410 w 9626278"/>
              <a:gd name="connsiteY32" fmla="*/ 833351 h 1014688"/>
              <a:gd name="connsiteX33" fmla="*/ 1527858 w 9626278"/>
              <a:gd name="connsiteY33" fmla="*/ 825635 h 1014688"/>
              <a:gd name="connsiteX34" fmla="*/ 1558724 w 9626278"/>
              <a:gd name="connsiteY34" fmla="*/ 821776 h 1014688"/>
              <a:gd name="connsiteX35" fmla="*/ 1608881 w 9626278"/>
              <a:gd name="connsiteY35" fmla="*/ 810202 h 1014688"/>
              <a:gd name="connsiteX36" fmla="*/ 1770926 w 9626278"/>
              <a:gd name="connsiteY36" fmla="*/ 806343 h 1014688"/>
              <a:gd name="connsiteX37" fmla="*/ 1855807 w 9626278"/>
              <a:gd name="connsiteY37" fmla="*/ 798627 h 1014688"/>
              <a:gd name="connsiteX38" fmla="*/ 1878957 w 9626278"/>
              <a:gd name="connsiteY38" fmla="*/ 794769 h 1014688"/>
              <a:gd name="connsiteX39" fmla="*/ 1975412 w 9626278"/>
              <a:gd name="connsiteY39" fmla="*/ 790910 h 1014688"/>
              <a:gd name="connsiteX40" fmla="*/ 2002420 w 9626278"/>
              <a:gd name="connsiteY40" fmla="*/ 787052 h 1014688"/>
              <a:gd name="connsiteX41" fmla="*/ 2013995 w 9626278"/>
              <a:gd name="connsiteY41" fmla="*/ 783194 h 1014688"/>
              <a:gd name="connsiteX42" fmla="*/ 2129742 w 9626278"/>
              <a:gd name="connsiteY42" fmla="*/ 779336 h 1014688"/>
              <a:gd name="connsiteX43" fmla="*/ 2215748 w 9626278"/>
              <a:gd name="connsiteY43" fmla="*/ 765953 h 1014688"/>
              <a:gd name="connsiteX44" fmla="*/ 2338086 w 9626278"/>
              <a:gd name="connsiteY44" fmla="*/ 763903 h 1014688"/>
              <a:gd name="connsiteX45" fmla="*/ 2403676 w 9626278"/>
              <a:gd name="connsiteY45" fmla="*/ 760045 h 1014688"/>
              <a:gd name="connsiteX46" fmla="*/ 2453833 w 9626278"/>
              <a:gd name="connsiteY46" fmla="*/ 756186 h 1014688"/>
              <a:gd name="connsiteX47" fmla="*/ 2554147 w 9626278"/>
              <a:gd name="connsiteY47" fmla="*/ 752328 h 1014688"/>
              <a:gd name="connsiteX48" fmla="*/ 2565721 w 9626278"/>
              <a:gd name="connsiteY48" fmla="*/ 748470 h 1014688"/>
              <a:gd name="connsiteX49" fmla="*/ 2673752 w 9626278"/>
              <a:gd name="connsiteY49" fmla="*/ 748470 h 1014688"/>
              <a:gd name="connsiteX50" fmla="*/ 2708476 w 9626278"/>
              <a:gd name="connsiteY50" fmla="*/ 744612 h 1014688"/>
              <a:gd name="connsiteX51" fmla="*/ 2808790 w 9626278"/>
              <a:gd name="connsiteY51" fmla="*/ 736895 h 1014688"/>
              <a:gd name="connsiteX52" fmla="*/ 2924537 w 9626278"/>
              <a:gd name="connsiteY52" fmla="*/ 740753 h 1014688"/>
              <a:gd name="connsiteX53" fmla="*/ 3032567 w 9626278"/>
              <a:gd name="connsiteY53" fmla="*/ 736895 h 1014688"/>
              <a:gd name="connsiteX54" fmla="*/ 3071149 w 9626278"/>
              <a:gd name="connsiteY54" fmla="*/ 733037 h 1014688"/>
              <a:gd name="connsiteX55" fmla="*/ 3125164 w 9626278"/>
              <a:gd name="connsiteY55" fmla="*/ 729179 h 1014688"/>
              <a:gd name="connsiteX56" fmla="*/ 3379807 w 9626278"/>
              <a:gd name="connsiteY56" fmla="*/ 733037 h 1014688"/>
              <a:gd name="connsiteX57" fmla="*/ 3406815 w 9626278"/>
              <a:gd name="connsiteY57" fmla="*/ 729179 h 1014688"/>
              <a:gd name="connsiteX58" fmla="*/ 3520311 w 9626278"/>
              <a:gd name="connsiteY58" fmla="*/ 727370 h 1014688"/>
              <a:gd name="connsiteX59" fmla="*/ 3561144 w 9626278"/>
              <a:gd name="connsiteY59" fmla="*/ 733037 h 1014688"/>
              <a:gd name="connsiteX60" fmla="*/ 3584293 w 9626278"/>
              <a:gd name="connsiteY60" fmla="*/ 729179 h 1014688"/>
              <a:gd name="connsiteX61" fmla="*/ 3595868 w 9626278"/>
              <a:gd name="connsiteY61" fmla="*/ 725321 h 1014688"/>
              <a:gd name="connsiteX62" fmla="*/ 3630592 w 9626278"/>
              <a:gd name="connsiteY62" fmla="*/ 721462 h 1014688"/>
              <a:gd name="connsiteX63" fmla="*/ 3653742 w 9626278"/>
              <a:gd name="connsiteY63" fmla="*/ 717604 h 1014688"/>
              <a:gd name="connsiteX64" fmla="*/ 3673033 w 9626278"/>
              <a:gd name="connsiteY64" fmla="*/ 721462 h 1014688"/>
              <a:gd name="connsiteX65" fmla="*/ 3761772 w 9626278"/>
              <a:gd name="connsiteY65" fmla="*/ 717604 h 1014688"/>
              <a:gd name="connsiteX66" fmla="*/ 3784921 w 9626278"/>
              <a:gd name="connsiteY66" fmla="*/ 713746 h 1014688"/>
              <a:gd name="connsiteX67" fmla="*/ 3827362 w 9626278"/>
              <a:gd name="connsiteY67" fmla="*/ 706029 h 1014688"/>
              <a:gd name="connsiteX68" fmla="*/ 3889093 w 9626278"/>
              <a:gd name="connsiteY68" fmla="*/ 709888 h 1014688"/>
              <a:gd name="connsiteX69" fmla="*/ 3993266 w 9626278"/>
              <a:gd name="connsiteY69" fmla="*/ 709888 h 1014688"/>
              <a:gd name="connsiteX70" fmla="*/ 3985549 w 9626278"/>
              <a:gd name="connsiteY70" fmla="*/ 702171 h 1014688"/>
              <a:gd name="connsiteX71" fmla="*/ 3892952 w 9626278"/>
              <a:gd name="connsiteY71" fmla="*/ 706029 h 1014688"/>
              <a:gd name="connsiteX72" fmla="*/ 3962400 w 9626278"/>
              <a:gd name="connsiteY72" fmla="*/ 702171 h 1014688"/>
              <a:gd name="connsiteX73" fmla="*/ 4004840 w 9626278"/>
              <a:gd name="connsiteY73" fmla="*/ 706029 h 1014688"/>
              <a:gd name="connsiteX74" fmla="*/ 4016415 w 9626278"/>
              <a:gd name="connsiteY74" fmla="*/ 702171 h 1014688"/>
              <a:gd name="connsiteX75" fmla="*/ 4039564 w 9626278"/>
              <a:gd name="connsiteY75" fmla="*/ 706029 h 1014688"/>
              <a:gd name="connsiteX76" fmla="*/ 4109012 w 9626278"/>
              <a:gd name="connsiteY76" fmla="*/ 686738 h 1014688"/>
              <a:gd name="connsiteX77" fmla="*/ 4190035 w 9626278"/>
              <a:gd name="connsiteY77" fmla="*/ 682880 h 1014688"/>
              <a:gd name="connsiteX78" fmla="*/ 4267200 w 9626278"/>
              <a:gd name="connsiteY78" fmla="*/ 677213 h 1014688"/>
              <a:gd name="connsiteX79" fmla="*/ 4332790 w 9626278"/>
              <a:gd name="connsiteY79" fmla="*/ 682880 h 1014688"/>
              <a:gd name="connsiteX80" fmla="*/ 4352081 w 9626278"/>
              <a:gd name="connsiteY80" fmla="*/ 679022 h 1014688"/>
              <a:gd name="connsiteX81" fmla="*/ 4436962 w 9626278"/>
              <a:gd name="connsiteY81" fmla="*/ 675164 h 1014688"/>
              <a:gd name="connsiteX82" fmla="*/ 4481653 w 9626278"/>
              <a:gd name="connsiteY82" fmla="*/ 661780 h 1014688"/>
              <a:gd name="connsiteX83" fmla="*/ 4533418 w 9626278"/>
              <a:gd name="connsiteY83" fmla="*/ 667447 h 1014688"/>
              <a:gd name="connsiteX84" fmla="*/ 4548850 w 9626278"/>
              <a:gd name="connsiteY84" fmla="*/ 659731 h 1014688"/>
              <a:gd name="connsiteX85" fmla="*/ 4564283 w 9626278"/>
              <a:gd name="connsiteY85" fmla="*/ 655872 h 1014688"/>
              <a:gd name="connsiteX86" fmla="*/ 4575858 w 9626278"/>
              <a:gd name="connsiteY86" fmla="*/ 652014 h 1014688"/>
              <a:gd name="connsiteX87" fmla="*/ 4583575 w 9626278"/>
              <a:gd name="connsiteY87" fmla="*/ 644298 h 1014688"/>
              <a:gd name="connsiteX88" fmla="*/ 4595149 w 9626278"/>
              <a:gd name="connsiteY88" fmla="*/ 640440 h 1014688"/>
              <a:gd name="connsiteX89" fmla="*/ 4660739 w 9626278"/>
              <a:gd name="connsiteY89" fmla="*/ 644298 h 1014688"/>
              <a:gd name="connsiteX90" fmla="*/ 4714754 w 9626278"/>
              <a:gd name="connsiteY90" fmla="*/ 648156 h 1014688"/>
              <a:gd name="connsiteX91" fmla="*/ 4764911 w 9626278"/>
              <a:gd name="connsiteY91" fmla="*/ 644298 h 1014688"/>
              <a:gd name="connsiteX92" fmla="*/ 4911524 w 9626278"/>
              <a:gd name="connsiteY92" fmla="*/ 640440 h 1014688"/>
              <a:gd name="connsiteX93" fmla="*/ 4919240 w 9626278"/>
              <a:gd name="connsiteY93" fmla="*/ 628865 h 1014688"/>
              <a:gd name="connsiteX94" fmla="*/ 4926957 w 9626278"/>
              <a:gd name="connsiteY94" fmla="*/ 621148 h 1014688"/>
              <a:gd name="connsiteX95" fmla="*/ 4961681 w 9626278"/>
              <a:gd name="connsiteY95" fmla="*/ 621148 h 1014688"/>
              <a:gd name="connsiteX96" fmla="*/ 4977114 w 9626278"/>
              <a:gd name="connsiteY96" fmla="*/ 625007 h 1014688"/>
              <a:gd name="connsiteX97" fmla="*/ 4984830 w 9626278"/>
              <a:gd name="connsiteY97" fmla="*/ 636581 h 1014688"/>
              <a:gd name="connsiteX98" fmla="*/ 5015455 w 9626278"/>
              <a:gd name="connsiteY98" fmla="*/ 636822 h 1014688"/>
              <a:gd name="connsiteX99" fmla="*/ 5050420 w 9626278"/>
              <a:gd name="connsiteY99" fmla="*/ 631598 h 1014688"/>
              <a:gd name="connsiteX100" fmla="*/ 5112634 w 9626278"/>
              <a:gd name="connsiteY100" fmla="*/ 635456 h 1014688"/>
              <a:gd name="connsiteX101" fmla="*/ 5170025 w 9626278"/>
              <a:gd name="connsiteY101" fmla="*/ 632723 h 1014688"/>
              <a:gd name="connsiteX102" fmla="*/ 5255107 w 9626278"/>
              <a:gd name="connsiteY102" fmla="*/ 616165 h 1014688"/>
              <a:gd name="connsiteX103" fmla="*/ 5285772 w 9626278"/>
              <a:gd name="connsiteY103" fmla="*/ 621148 h 1014688"/>
              <a:gd name="connsiteX104" fmla="*/ 5316638 w 9626278"/>
              <a:gd name="connsiteY104" fmla="*/ 618657 h 1014688"/>
              <a:gd name="connsiteX105" fmla="*/ 5347504 w 9626278"/>
              <a:gd name="connsiteY105" fmla="*/ 617290 h 1014688"/>
              <a:gd name="connsiteX106" fmla="*/ 5381303 w 9626278"/>
              <a:gd name="connsiteY106" fmla="*/ 606399 h 1014688"/>
              <a:gd name="connsiteX107" fmla="*/ 5424668 w 9626278"/>
              <a:gd name="connsiteY107" fmla="*/ 605716 h 1014688"/>
              <a:gd name="connsiteX108" fmla="*/ 5461884 w 9626278"/>
              <a:gd name="connsiteY108" fmla="*/ 599044 h 1014688"/>
              <a:gd name="connsiteX109" fmla="*/ 5513407 w 9626278"/>
              <a:gd name="connsiteY109" fmla="*/ 597999 h 1014688"/>
              <a:gd name="connsiteX110" fmla="*/ 5540415 w 9626278"/>
              <a:gd name="connsiteY110" fmla="*/ 601857 h 1014688"/>
              <a:gd name="connsiteX111" fmla="*/ 5578997 w 9626278"/>
              <a:gd name="connsiteY111" fmla="*/ 597999 h 1014688"/>
              <a:gd name="connsiteX112" fmla="*/ 5606005 w 9626278"/>
              <a:gd name="connsiteY112" fmla="*/ 594141 h 1014688"/>
              <a:gd name="connsiteX113" fmla="*/ 5640729 w 9626278"/>
              <a:gd name="connsiteY113" fmla="*/ 590283 h 1014688"/>
              <a:gd name="connsiteX114" fmla="*/ 5690002 w 9626278"/>
              <a:gd name="connsiteY114" fmla="*/ 584616 h 1014688"/>
              <a:gd name="connsiteX115" fmla="*/ 5733326 w 9626278"/>
              <a:gd name="connsiteY115" fmla="*/ 574850 h 1014688"/>
              <a:gd name="connsiteX116" fmla="*/ 5748759 w 9626278"/>
              <a:gd name="connsiteY116" fmla="*/ 570991 h 1014688"/>
              <a:gd name="connsiteX117" fmla="*/ 5795058 w 9626278"/>
              <a:gd name="connsiteY117" fmla="*/ 574850 h 1014688"/>
              <a:gd name="connsiteX118" fmla="*/ 5841357 w 9626278"/>
              <a:gd name="connsiteY118" fmla="*/ 574850 h 1014688"/>
              <a:gd name="connsiteX119" fmla="*/ 5900155 w 9626278"/>
              <a:gd name="connsiteY119" fmla="*/ 573041 h 1014688"/>
              <a:gd name="connsiteX120" fmla="*/ 5953687 w 9626278"/>
              <a:gd name="connsiteY120" fmla="*/ 570549 h 1014688"/>
              <a:gd name="connsiteX121" fmla="*/ 5990461 w 9626278"/>
              <a:gd name="connsiteY121" fmla="*/ 563516 h 1014688"/>
              <a:gd name="connsiteX122" fmla="*/ 6026311 w 9626278"/>
              <a:gd name="connsiteY122" fmla="*/ 555800 h 1014688"/>
              <a:gd name="connsiteX123" fmla="*/ 6073493 w 9626278"/>
              <a:gd name="connsiteY123" fmla="*/ 558291 h 1014688"/>
              <a:gd name="connsiteX124" fmla="*/ 6113643 w 9626278"/>
              <a:gd name="connsiteY124" fmla="*/ 557608 h 1014688"/>
              <a:gd name="connsiteX125" fmla="*/ 6177023 w 9626278"/>
              <a:gd name="connsiteY125" fmla="*/ 563275 h 1014688"/>
              <a:gd name="connsiteX126" fmla="*/ 6211747 w 9626278"/>
              <a:gd name="connsiteY126" fmla="*/ 559417 h 1014688"/>
              <a:gd name="connsiteX127" fmla="*/ 6234896 w 9626278"/>
              <a:gd name="connsiteY127" fmla="*/ 551700 h 1014688"/>
              <a:gd name="connsiteX128" fmla="*/ 6265762 w 9626278"/>
              <a:gd name="connsiteY128" fmla="*/ 543984 h 1014688"/>
              <a:gd name="connsiteX129" fmla="*/ 6288911 w 9626278"/>
              <a:gd name="connsiteY129" fmla="*/ 547842 h 1014688"/>
              <a:gd name="connsiteX130" fmla="*/ 6300486 w 9626278"/>
              <a:gd name="connsiteY130" fmla="*/ 551700 h 1014688"/>
              <a:gd name="connsiteX131" fmla="*/ 6323635 w 9626278"/>
              <a:gd name="connsiteY131" fmla="*/ 555559 h 1014688"/>
              <a:gd name="connsiteX132" fmla="*/ 6410405 w 9626278"/>
              <a:gd name="connsiteY132" fmla="*/ 542859 h 1014688"/>
              <a:gd name="connsiteX133" fmla="*/ 6473423 w 9626278"/>
              <a:gd name="connsiteY133" fmla="*/ 542175 h 1014688"/>
              <a:gd name="connsiteX134" fmla="*/ 6538490 w 9626278"/>
              <a:gd name="connsiteY134" fmla="*/ 538317 h 1014688"/>
              <a:gd name="connsiteX135" fmla="*/ 6583945 w 9626278"/>
              <a:gd name="connsiteY135" fmla="*/ 541492 h 1014688"/>
              <a:gd name="connsiteX136" fmla="*/ 6640211 w 9626278"/>
              <a:gd name="connsiteY136" fmla="*/ 539000 h 1014688"/>
              <a:gd name="connsiteX137" fmla="*/ 6695351 w 9626278"/>
              <a:gd name="connsiteY137" fmla="*/ 541492 h 1014688"/>
              <a:gd name="connsiteX138" fmla="*/ 6736466 w 9626278"/>
              <a:gd name="connsiteY138" fmla="*/ 543984 h 1014688"/>
              <a:gd name="connsiteX139" fmla="*/ 6748040 w 9626278"/>
              <a:gd name="connsiteY139" fmla="*/ 540126 h 1014688"/>
              <a:gd name="connsiteX140" fmla="*/ 6776173 w 9626278"/>
              <a:gd name="connsiteY140" fmla="*/ 522884 h 1014688"/>
              <a:gd name="connsiteX141" fmla="*/ 6825205 w 9626278"/>
              <a:gd name="connsiteY141" fmla="*/ 528551 h 1014688"/>
              <a:gd name="connsiteX142" fmla="*/ 6891679 w 9626278"/>
              <a:gd name="connsiteY142" fmla="*/ 520835 h 1014688"/>
              <a:gd name="connsiteX143" fmla="*/ 6937053 w 9626278"/>
              <a:gd name="connsiteY143" fmla="*/ 516293 h 1014688"/>
              <a:gd name="connsiteX144" fmla="*/ 7002683 w 9626278"/>
              <a:gd name="connsiteY144" fmla="*/ 513118 h 1014688"/>
              <a:gd name="connsiteX145" fmla="*/ 7014258 w 9626278"/>
              <a:gd name="connsiteY145" fmla="*/ 505402 h 1014688"/>
              <a:gd name="connsiteX146" fmla="*/ 7098416 w 9626278"/>
              <a:gd name="connsiteY146" fmla="*/ 484302 h 1014688"/>
              <a:gd name="connsiteX147" fmla="*/ 7126147 w 9626278"/>
              <a:gd name="connsiteY147" fmla="*/ 489969 h 1014688"/>
              <a:gd name="connsiteX148" fmla="*/ 7168587 w 9626278"/>
              <a:gd name="connsiteY148" fmla="*/ 478394 h 1014688"/>
              <a:gd name="connsiteX149" fmla="*/ 7184020 w 9626278"/>
              <a:gd name="connsiteY149" fmla="*/ 474536 h 1014688"/>
              <a:gd name="connsiteX150" fmla="*/ 7218744 w 9626278"/>
              <a:gd name="connsiteY150" fmla="*/ 470678 h 1014688"/>
              <a:gd name="connsiteX151" fmla="*/ 7230319 w 9626278"/>
              <a:gd name="connsiteY151" fmla="*/ 466819 h 1014688"/>
              <a:gd name="connsiteX152" fmla="*/ 7241893 w 9626278"/>
              <a:gd name="connsiteY152" fmla="*/ 459103 h 1014688"/>
              <a:gd name="connsiteX153" fmla="*/ 7322916 w 9626278"/>
              <a:gd name="connsiteY153" fmla="*/ 451386 h 1014688"/>
              <a:gd name="connsiteX154" fmla="*/ 7397589 w 9626278"/>
              <a:gd name="connsiteY154" fmla="*/ 448895 h 1014688"/>
              <a:gd name="connsiteX155" fmla="*/ 7492075 w 9626278"/>
              <a:gd name="connsiteY155" fmla="*/ 450261 h 1014688"/>
              <a:gd name="connsiteX156" fmla="*/ 7570124 w 9626278"/>
              <a:gd name="connsiteY156" fmla="*/ 449578 h 1014688"/>
              <a:gd name="connsiteX157" fmla="*/ 7642707 w 9626278"/>
              <a:gd name="connsiteY157" fmla="*/ 448895 h 1014688"/>
              <a:gd name="connsiteX158" fmla="*/ 7697164 w 9626278"/>
              <a:gd name="connsiteY158" fmla="*/ 428237 h 1014688"/>
              <a:gd name="connsiteX159" fmla="*/ 7742097 w 9626278"/>
              <a:gd name="connsiteY159" fmla="*/ 436195 h 1014688"/>
              <a:gd name="connsiteX160" fmla="*/ 7812911 w 9626278"/>
              <a:gd name="connsiteY160" fmla="*/ 439812 h 1014688"/>
              <a:gd name="connsiteX161" fmla="*/ 7882359 w 9626278"/>
              <a:gd name="connsiteY161" fmla="*/ 435953 h 1014688"/>
              <a:gd name="connsiteX162" fmla="*/ 7890076 w 9626278"/>
              <a:gd name="connsiteY162" fmla="*/ 428237 h 1014688"/>
              <a:gd name="connsiteX163" fmla="*/ 7857924 w 9626278"/>
              <a:gd name="connsiteY163" fmla="*/ 311445 h 1014688"/>
              <a:gd name="connsiteX164" fmla="*/ 7861782 w 9626278"/>
              <a:gd name="connsiteY164" fmla="*/ 737 h 1014688"/>
              <a:gd name="connsiteX165" fmla="*/ 8013539 w 9626278"/>
              <a:gd name="connsiteY165" fmla="*/ 420521 h 1014688"/>
              <a:gd name="connsiteX166" fmla="*/ 8028972 w 9626278"/>
              <a:gd name="connsiteY166" fmla="*/ 416662 h 1014688"/>
              <a:gd name="connsiteX167" fmla="*/ 8063696 w 9626278"/>
              <a:gd name="connsiteY167" fmla="*/ 408946 h 1014688"/>
              <a:gd name="connsiteX168" fmla="*/ 8079129 w 9626278"/>
              <a:gd name="connsiteY168" fmla="*/ 412804 h 1014688"/>
              <a:gd name="connsiteX169" fmla="*/ 8090704 w 9626278"/>
              <a:gd name="connsiteY169" fmla="*/ 416662 h 1014688"/>
              <a:gd name="connsiteX170" fmla="*/ 8144719 w 9626278"/>
              <a:gd name="connsiteY170" fmla="*/ 412804 h 1014688"/>
              <a:gd name="connsiteX171" fmla="*/ 8221883 w 9626278"/>
              <a:gd name="connsiteY171" fmla="*/ 405088 h 1014688"/>
              <a:gd name="connsiteX172" fmla="*/ 8248891 w 9626278"/>
              <a:gd name="connsiteY172" fmla="*/ 401229 h 1014688"/>
              <a:gd name="connsiteX173" fmla="*/ 8310623 w 9626278"/>
              <a:gd name="connsiteY173" fmla="*/ 405088 h 1014688"/>
              <a:gd name="connsiteX174" fmla="*/ 8322197 w 9626278"/>
              <a:gd name="connsiteY174" fmla="*/ 408946 h 1014688"/>
              <a:gd name="connsiteX175" fmla="*/ 8345347 w 9626278"/>
              <a:gd name="connsiteY175" fmla="*/ 401229 h 1014688"/>
              <a:gd name="connsiteX176" fmla="*/ 8360780 w 9626278"/>
              <a:gd name="connsiteY176" fmla="*/ 397371 h 1014688"/>
              <a:gd name="connsiteX177" fmla="*/ 8457235 w 9626278"/>
              <a:gd name="connsiteY177" fmla="*/ 389655 h 1014688"/>
              <a:gd name="connsiteX178" fmla="*/ 8484243 w 9626278"/>
              <a:gd name="connsiteY178" fmla="*/ 389655 h 1014688"/>
              <a:gd name="connsiteX179" fmla="*/ 8561407 w 9626278"/>
              <a:gd name="connsiteY179" fmla="*/ 385797 h 1014688"/>
              <a:gd name="connsiteX180" fmla="*/ 8626997 w 9626278"/>
              <a:gd name="connsiteY180" fmla="*/ 374222 h 1014688"/>
              <a:gd name="connsiteX181" fmla="*/ 8673296 w 9626278"/>
              <a:gd name="connsiteY181" fmla="*/ 366505 h 1014688"/>
              <a:gd name="connsiteX182" fmla="*/ 8831483 w 9626278"/>
              <a:gd name="connsiteY182" fmla="*/ 362647 h 1014688"/>
              <a:gd name="connsiteX183" fmla="*/ 8954947 w 9626278"/>
              <a:gd name="connsiteY183" fmla="*/ 366505 h 1014688"/>
              <a:gd name="connsiteX184" fmla="*/ 9070693 w 9626278"/>
              <a:gd name="connsiteY184" fmla="*/ 358789 h 1014688"/>
              <a:gd name="connsiteX185" fmla="*/ 9205731 w 9626278"/>
              <a:gd name="connsiteY185" fmla="*/ 362647 h 1014688"/>
              <a:gd name="connsiteX186" fmla="*/ 9232739 w 9626278"/>
              <a:gd name="connsiteY186" fmla="*/ 366505 h 1014688"/>
              <a:gd name="connsiteX187" fmla="*/ 9298329 w 9626278"/>
              <a:gd name="connsiteY187" fmla="*/ 358789 h 1014688"/>
              <a:gd name="connsiteX188" fmla="*/ 9333053 w 9626278"/>
              <a:gd name="connsiteY188" fmla="*/ 339498 h 1014688"/>
              <a:gd name="connsiteX189" fmla="*/ 9344628 w 9626278"/>
              <a:gd name="connsiteY189" fmla="*/ 331781 h 1014688"/>
              <a:gd name="connsiteX190" fmla="*/ 9433367 w 9626278"/>
              <a:gd name="connsiteY190" fmla="*/ 331781 h 1014688"/>
              <a:gd name="connsiteX191" fmla="*/ 9460375 w 9626278"/>
              <a:gd name="connsiteY191" fmla="*/ 331781 h 1014688"/>
              <a:gd name="connsiteX192" fmla="*/ 9479666 w 9626278"/>
              <a:gd name="connsiteY192" fmla="*/ 316348 h 1014688"/>
              <a:gd name="connsiteX193" fmla="*/ 9518248 w 9626278"/>
              <a:gd name="connsiteY193" fmla="*/ 312490 h 1014688"/>
              <a:gd name="connsiteX194" fmla="*/ 9626278 w 9626278"/>
              <a:gd name="connsiteY194" fmla="*/ 308632 h 1014688"/>
              <a:gd name="connsiteX0" fmla="*/ 0 w 9626278"/>
              <a:gd name="connsiteY0" fmla="*/ 1013952 h 1013952"/>
              <a:gd name="connsiteX1" fmla="*/ 27007 w 9626278"/>
              <a:gd name="connsiteY1" fmla="*/ 1006235 h 1013952"/>
              <a:gd name="connsiteX2" fmla="*/ 50157 w 9626278"/>
              <a:gd name="connsiteY2" fmla="*/ 998519 h 1013952"/>
              <a:gd name="connsiteX3" fmla="*/ 88739 w 9626278"/>
              <a:gd name="connsiteY3" fmla="*/ 994661 h 1013952"/>
              <a:gd name="connsiteX4" fmla="*/ 104172 w 9626278"/>
              <a:gd name="connsiteY4" fmla="*/ 990802 h 1013952"/>
              <a:gd name="connsiteX5" fmla="*/ 115747 w 9626278"/>
              <a:gd name="connsiteY5" fmla="*/ 986944 h 1013952"/>
              <a:gd name="connsiteX6" fmla="*/ 135038 w 9626278"/>
              <a:gd name="connsiteY6" fmla="*/ 983086 h 1013952"/>
              <a:gd name="connsiteX7" fmla="*/ 146612 w 9626278"/>
              <a:gd name="connsiteY7" fmla="*/ 979228 h 1013952"/>
              <a:gd name="connsiteX8" fmla="*/ 189053 w 9626278"/>
              <a:gd name="connsiteY8" fmla="*/ 971511 h 1013952"/>
              <a:gd name="connsiteX9" fmla="*/ 223777 w 9626278"/>
              <a:gd name="connsiteY9" fmla="*/ 959936 h 1013952"/>
              <a:gd name="connsiteX10" fmla="*/ 235352 w 9626278"/>
              <a:gd name="connsiteY10" fmla="*/ 956078 h 1013952"/>
              <a:gd name="connsiteX11" fmla="*/ 343382 w 9626278"/>
              <a:gd name="connsiteY11" fmla="*/ 948362 h 1013952"/>
              <a:gd name="connsiteX12" fmla="*/ 362673 w 9626278"/>
              <a:gd name="connsiteY12" fmla="*/ 944504 h 1013952"/>
              <a:gd name="connsiteX13" fmla="*/ 374248 w 9626278"/>
              <a:gd name="connsiteY13" fmla="*/ 940645 h 1013952"/>
              <a:gd name="connsiteX14" fmla="*/ 405114 w 9626278"/>
              <a:gd name="connsiteY14" fmla="*/ 936787 h 1013952"/>
              <a:gd name="connsiteX15" fmla="*/ 517002 w 9626278"/>
              <a:gd name="connsiteY15" fmla="*/ 929071 h 1013952"/>
              <a:gd name="connsiteX16" fmla="*/ 567159 w 9626278"/>
              <a:gd name="connsiteY16" fmla="*/ 921354 h 1013952"/>
              <a:gd name="connsiteX17" fmla="*/ 586450 w 9626278"/>
              <a:gd name="connsiteY17" fmla="*/ 917496 h 1013952"/>
              <a:gd name="connsiteX18" fmla="*/ 601883 w 9626278"/>
              <a:gd name="connsiteY18" fmla="*/ 913638 h 1013952"/>
              <a:gd name="connsiteX19" fmla="*/ 694481 w 9626278"/>
              <a:gd name="connsiteY19" fmla="*/ 905921 h 1013952"/>
              <a:gd name="connsiteX20" fmla="*/ 729205 w 9626278"/>
              <a:gd name="connsiteY20" fmla="*/ 902063 h 1013952"/>
              <a:gd name="connsiteX21" fmla="*/ 775504 w 9626278"/>
              <a:gd name="connsiteY21" fmla="*/ 898205 h 1013952"/>
              <a:gd name="connsiteX22" fmla="*/ 914400 w 9626278"/>
              <a:gd name="connsiteY22" fmla="*/ 890488 h 1013952"/>
              <a:gd name="connsiteX23" fmla="*/ 941407 w 9626278"/>
              <a:gd name="connsiteY23" fmla="*/ 886630 h 1013952"/>
              <a:gd name="connsiteX24" fmla="*/ 1045580 w 9626278"/>
              <a:gd name="connsiteY24" fmla="*/ 875055 h 1013952"/>
              <a:gd name="connsiteX25" fmla="*/ 1149752 w 9626278"/>
              <a:gd name="connsiteY25" fmla="*/ 871197 h 1013952"/>
              <a:gd name="connsiteX26" fmla="*/ 1238491 w 9626278"/>
              <a:gd name="connsiteY26" fmla="*/ 859623 h 1013952"/>
              <a:gd name="connsiteX27" fmla="*/ 1250066 w 9626278"/>
              <a:gd name="connsiteY27" fmla="*/ 855764 h 1013952"/>
              <a:gd name="connsiteX28" fmla="*/ 1277073 w 9626278"/>
              <a:gd name="connsiteY28" fmla="*/ 851906 h 1013952"/>
              <a:gd name="connsiteX29" fmla="*/ 1300223 w 9626278"/>
              <a:gd name="connsiteY29" fmla="*/ 848048 h 1013952"/>
              <a:gd name="connsiteX30" fmla="*/ 1365812 w 9626278"/>
              <a:gd name="connsiteY30" fmla="*/ 840331 h 1013952"/>
              <a:gd name="connsiteX31" fmla="*/ 1385104 w 9626278"/>
              <a:gd name="connsiteY31" fmla="*/ 836473 h 1013952"/>
              <a:gd name="connsiteX32" fmla="*/ 1458410 w 9626278"/>
              <a:gd name="connsiteY32" fmla="*/ 832615 h 1013952"/>
              <a:gd name="connsiteX33" fmla="*/ 1527858 w 9626278"/>
              <a:gd name="connsiteY33" fmla="*/ 824899 h 1013952"/>
              <a:gd name="connsiteX34" fmla="*/ 1558724 w 9626278"/>
              <a:gd name="connsiteY34" fmla="*/ 821040 h 1013952"/>
              <a:gd name="connsiteX35" fmla="*/ 1608881 w 9626278"/>
              <a:gd name="connsiteY35" fmla="*/ 809466 h 1013952"/>
              <a:gd name="connsiteX36" fmla="*/ 1770926 w 9626278"/>
              <a:gd name="connsiteY36" fmla="*/ 805607 h 1013952"/>
              <a:gd name="connsiteX37" fmla="*/ 1855807 w 9626278"/>
              <a:gd name="connsiteY37" fmla="*/ 797891 h 1013952"/>
              <a:gd name="connsiteX38" fmla="*/ 1878957 w 9626278"/>
              <a:gd name="connsiteY38" fmla="*/ 794033 h 1013952"/>
              <a:gd name="connsiteX39" fmla="*/ 1975412 w 9626278"/>
              <a:gd name="connsiteY39" fmla="*/ 790174 h 1013952"/>
              <a:gd name="connsiteX40" fmla="*/ 2002420 w 9626278"/>
              <a:gd name="connsiteY40" fmla="*/ 786316 h 1013952"/>
              <a:gd name="connsiteX41" fmla="*/ 2013995 w 9626278"/>
              <a:gd name="connsiteY41" fmla="*/ 782458 h 1013952"/>
              <a:gd name="connsiteX42" fmla="*/ 2129742 w 9626278"/>
              <a:gd name="connsiteY42" fmla="*/ 778600 h 1013952"/>
              <a:gd name="connsiteX43" fmla="*/ 2215748 w 9626278"/>
              <a:gd name="connsiteY43" fmla="*/ 765217 h 1013952"/>
              <a:gd name="connsiteX44" fmla="*/ 2338086 w 9626278"/>
              <a:gd name="connsiteY44" fmla="*/ 763167 h 1013952"/>
              <a:gd name="connsiteX45" fmla="*/ 2403676 w 9626278"/>
              <a:gd name="connsiteY45" fmla="*/ 759309 h 1013952"/>
              <a:gd name="connsiteX46" fmla="*/ 2453833 w 9626278"/>
              <a:gd name="connsiteY46" fmla="*/ 755450 h 1013952"/>
              <a:gd name="connsiteX47" fmla="*/ 2554147 w 9626278"/>
              <a:gd name="connsiteY47" fmla="*/ 751592 h 1013952"/>
              <a:gd name="connsiteX48" fmla="*/ 2565721 w 9626278"/>
              <a:gd name="connsiteY48" fmla="*/ 747734 h 1013952"/>
              <a:gd name="connsiteX49" fmla="*/ 2673752 w 9626278"/>
              <a:gd name="connsiteY49" fmla="*/ 747734 h 1013952"/>
              <a:gd name="connsiteX50" fmla="*/ 2708476 w 9626278"/>
              <a:gd name="connsiteY50" fmla="*/ 743876 h 1013952"/>
              <a:gd name="connsiteX51" fmla="*/ 2808790 w 9626278"/>
              <a:gd name="connsiteY51" fmla="*/ 736159 h 1013952"/>
              <a:gd name="connsiteX52" fmla="*/ 2924537 w 9626278"/>
              <a:gd name="connsiteY52" fmla="*/ 740017 h 1013952"/>
              <a:gd name="connsiteX53" fmla="*/ 3032567 w 9626278"/>
              <a:gd name="connsiteY53" fmla="*/ 736159 h 1013952"/>
              <a:gd name="connsiteX54" fmla="*/ 3071149 w 9626278"/>
              <a:gd name="connsiteY54" fmla="*/ 732301 h 1013952"/>
              <a:gd name="connsiteX55" fmla="*/ 3125164 w 9626278"/>
              <a:gd name="connsiteY55" fmla="*/ 728443 h 1013952"/>
              <a:gd name="connsiteX56" fmla="*/ 3379807 w 9626278"/>
              <a:gd name="connsiteY56" fmla="*/ 732301 h 1013952"/>
              <a:gd name="connsiteX57" fmla="*/ 3406815 w 9626278"/>
              <a:gd name="connsiteY57" fmla="*/ 728443 h 1013952"/>
              <a:gd name="connsiteX58" fmla="*/ 3520311 w 9626278"/>
              <a:gd name="connsiteY58" fmla="*/ 726634 h 1013952"/>
              <a:gd name="connsiteX59" fmla="*/ 3561144 w 9626278"/>
              <a:gd name="connsiteY59" fmla="*/ 732301 h 1013952"/>
              <a:gd name="connsiteX60" fmla="*/ 3584293 w 9626278"/>
              <a:gd name="connsiteY60" fmla="*/ 728443 h 1013952"/>
              <a:gd name="connsiteX61" fmla="*/ 3595868 w 9626278"/>
              <a:gd name="connsiteY61" fmla="*/ 724585 h 1013952"/>
              <a:gd name="connsiteX62" fmla="*/ 3630592 w 9626278"/>
              <a:gd name="connsiteY62" fmla="*/ 720726 h 1013952"/>
              <a:gd name="connsiteX63" fmla="*/ 3653742 w 9626278"/>
              <a:gd name="connsiteY63" fmla="*/ 716868 h 1013952"/>
              <a:gd name="connsiteX64" fmla="*/ 3673033 w 9626278"/>
              <a:gd name="connsiteY64" fmla="*/ 720726 h 1013952"/>
              <a:gd name="connsiteX65" fmla="*/ 3761772 w 9626278"/>
              <a:gd name="connsiteY65" fmla="*/ 716868 h 1013952"/>
              <a:gd name="connsiteX66" fmla="*/ 3784921 w 9626278"/>
              <a:gd name="connsiteY66" fmla="*/ 713010 h 1013952"/>
              <a:gd name="connsiteX67" fmla="*/ 3827362 w 9626278"/>
              <a:gd name="connsiteY67" fmla="*/ 705293 h 1013952"/>
              <a:gd name="connsiteX68" fmla="*/ 3889093 w 9626278"/>
              <a:gd name="connsiteY68" fmla="*/ 709152 h 1013952"/>
              <a:gd name="connsiteX69" fmla="*/ 3993266 w 9626278"/>
              <a:gd name="connsiteY69" fmla="*/ 709152 h 1013952"/>
              <a:gd name="connsiteX70" fmla="*/ 3985549 w 9626278"/>
              <a:gd name="connsiteY70" fmla="*/ 701435 h 1013952"/>
              <a:gd name="connsiteX71" fmla="*/ 3892952 w 9626278"/>
              <a:gd name="connsiteY71" fmla="*/ 705293 h 1013952"/>
              <a:gd name="connsiteX72" fmla="*/ 3962400 w 9626278"/>
              <a:gd name="connsiteY72" fmla="*/ 701435 h 1013952"/>
              <a:gd name="connsiteX73" fmla="*/ 4004840 w 9626278"/>
              <a:gd name="connsiteY73" fmla="*/ 705293 h 1013952"/>
              <a:gd name="connsiteX74" fmla="*/ 4016415 w 9626278"/>
              <a:gd name="connsiteY74" fmla="*/ 701435 h 1013952"/>
              <a:gd name="connsiteX75" fmla="*/ 4039564 w 9626278"/>
              <a:gd name="connsiteY75" fmla="*/ 705293 h 1013952"/>
              <a:gd name="connsiteX76" fmla="*/ 4109012 w 9626278"/>
              <a:gd name="connsiteY76" fmla="*/ 686002 h 1013952"/>
              <a:gd name="connsiteX77" fmla="*/ 4190035 w 9626278"/>
              <a:gd name="connsiteY77" fmla="*/ 682144 h 1013952"/>
              <a:gd name="connsiteX78" fmla="*/ 4267200 w 9626278"/>
              <a:gd name="connsiteY78" fmla="*/ 676477 h 1013952"/>
              <a:gd name="connsiteX79" fmla="*/ 4332790 w 9626278"/>
              <a:gd name="connsiteY79" fmla="*/ 682144 h 1013952"/>
              <a:gd name="connsiteX80" fmla="*/ 4352081 w 9626278"/>
              <a:gd name="connsiteY80" fmla="*/ 678286 h 1013952"/>
              <a:gd name="connsiteX81" fmla="*/ 4436962 w 9626278"/>
              <a:gd name="connsiteY81" fmla="*/ 674428 h 1013952"/>
              <a:gd name="connsiteX82" fmla="*/ 4481653 w 9626278"/>
              <a:gd name="connsiteY82" fmla="*/ 661044 h 1013952"/>
              <a:gd name="connsiteX83" fmla="*/ 4533418 w 9626278"/>
              <a:gd name="connsiteY83" fmla="*/ 666711 h 1013952"/>
              <a:gd name="connsiteX84" fmla="*/ 4548850 w 9626278"/>
              <a:gd name="connsiteY84" fmla="*/ 658995 h 1013952"/>
              <a:gd name="connsiteX85" fmla="*/ 4564283 w 9626278"/>
              <a:gd name="connsiteY85" fmla="*/ 655136 h 1013952"/>
              <a:gd name="connsiteX86" fmla="*/ 4575858 w 9626278"/>
              <a:gd name="connsiteY86" fmla="*/ 651278 h 1013952"/>
              <a:gd name="connsiteX87" fmla="*/ 4583575 w 9626278"/>
              <a:gd name="connsiteY87" fmla="*/ 643562 h 1013952"/>
              <a:gd name="connsiteX88" fmla="*/ 4595149 w 9626278"/>
              <a:gd name="connsiteY88" fmla="*/ 639704 h 1013952"/>
              <a:gd name="connsiteX89" fmla="*/ 4660739 w 9626278"/>
              <a:gd name="connsiteY89" fmla="*/ 643562 h 1013952"/>
              <a:gd name="connsiteX90" fmla="*/ 4714754 w 9626278"/>
              <a:gd name="connsiteY90" fmla="*/ 647420 h 1013952"/>
              <a:gd name="connsiteX91" fmla="*/ 4764911 w 9626278"/>
              <a:gd name="connsiteY91" fmla="*/ 643562 h 1013952"/>
              <a:gd name="connsiteX92" fmla="*/ 4911524 w 9626278"/>
              <a:gd name="connsiteY92" fmla="*/ 639704 h 1013952"/>
              <a:gd name="connsiteX93" fmla="*/ 4919240 w 9626278"/>
              <a:gd name="connsiteY93" fmla="*/ 628129 h 1013952"/>
              <a:gd name="connsiteX94" fmla="*/ 4926957 w 9626278"/>
              <a:gd name="connsiteY94" fmla="*/ 620412 h 1013952"/>
              <a:gd name="connsiteX95" fmla="*/ 4961681 w 9626278"/>
              <a:gd name="connsiteY95" fmla="*/ 620412 h 1013952"/>
              <a:gd name="connsiteX96" fmla="*/ 4977114 w 9626278"/>
              <a:gd name="connsiteY96" fmla="*/ 624271 h 1013952"/>
              <a:gd name="connsiteX97" fmla="*/ 4984830 w 9626278"/>
              <a:gd name="connsiteY97" fmla="*/ 635845 h 1013952"/>
              <a:gd name="connsiteX98" fmla="*/ 5015455 w 9626278"/>
              <a:gd name="connsiteY98" fmla="*/ 636086 h 1013952"/>
              <a:gd name="connsiteX99" fmla="*/ 5050420 w 9626278"/>
              <a:gd name="connsiteY99" fmla="*/ 630862 h 1013952"/>
              <a:gd name="connsiteX100" fmla="*/ 5112634 w 9626278"/>
              <a:gd name="connsiteY100" fmla="*/ 634720 h 1013952"/>
              <a:gd name="connsiteX101" fmla="*/ 5170025 w 9626278"/>
              <a:gd name="connsiteY101" fmla="*/ 631987 h 1013952"/>
              <a:gd name="connsiteX102" fmla="*/ 5255107 w 9626278"/>
              <a:gd name="connsiteY102" fmla="*/ 615429 h 1013952"/>
              <a:gd name="connsiteX103" fmla="*/ 5285772 w 9626278"/>
              <a:gd name="connsiteY103" fmla="*/ 620412 h 1013952"/>
              <a:gd name="connsiteX104" fmla="*/ 5316638 w 9626278"/>
              <a:gd name="connsiteY104" fmla="*/ 617921 h 1013952"/>
              <a:gd name="connsiteX105" fmla="*/ 5347504 w 9626278"/>
              <a:gd name="connsiteY105" fmla="*/ 616554 h 1013952"/>
              <a:gd name="connsiteX106" fmla="*/ 5381303 w 9626278"/>
              <a:gd name="connsiteY106" fmla="*/ 605663 h 1013952"/>
              <a:gd name="connsiteX107" fmla="*/ 5424668 w 9626278"/>
              <a:gd name="connsiteY107" fmla="*/ 604980 h 1013952"/>
              <a:gd name="connsiteX108" fmla="*/ 5461884 w 9626278"/>
              <a:gd name="connsiteY108" fmla="*/ 598308 h 1013952"/>
              <a:gd name="connsiteX109" fmla="*/ 5513407 w 9626278"/>
              <a:gd name="connsiteY109" fmla="*/ 597263 h 1013952"/>
              <a:gd name="connsiteX110" fmla="*/ 5540415 w 9626278"/>
              <a:gd name="connsiteY110" fmla="*/ 601121 h 1013952"/>
              <a:gd name="connsiteX111" fmla="*/ 5578997 w 9626278"/>
              <a:gd name="connsiteY111" fmla="*/ 597263 h 1013952"/>
              <a:gd name="connsiteX112" fmla="*/ 5606005 w 9626278"/>
              <a:gd name="connsiteY112" fmla="*/ 593405 h 1013952"/>
              <a:gd name="connsiteX113" fmla="*/ 5640729 w 9626278"/>
              <a:gd name="connsiteY113" fmla="*/ 589547 h 1013952"/>
              <a:gd name="connsiteX114" fmla="*/ 5690002 w 9626278"/>
              <a:gd name="connsiteY114" fmla="*/ 583880 h 1013952"/>
              <a:gd name="connsiteX115" fmla="*/ 5733326 w 9626278"/>
              <a:gd name="connsiteY115" fmla="*/ 574114 h 1013952"/>
              <a:gd name="connsiteX116" fmla="*/ 5748759 w 9626278"/>
              <a:gd name="connsiteY116" fmla="*/ 570255 h 1013952"/>
              <a:gd name="connsiteX117" fmla="*/ 5795058 w 9626278"/>
              <a:gd name="connsiteY117" fmla="*/ 574114 h 1013952"/>
              <a:gd name="connsiteX118" fmla="*/ 5841357 w 9626278"/>
              <a:gd name="connsiteY118" fmla="*/ 574114 h 1013952"/>
              <a:gd name="connsiteX119" fmla="*/ 5900155 w 9626278"/>
              <a:gd name="connsiteY119" fmla="*/ 572305 h 1013952"/>
              <a:gd name="connsiteX120" fmla="*/ 5953687 w 9626278"/>
              <a:gd name="connsiteY120" fmla="*/ 569813 h 1013952"/>
              <a:gd name="connsiteX121" fmla="*/ 5990461 w 9626278"/>
              <a:gd name="connsiteY121" fmla="*/ 562780 h 1013952"/>
              <a:gd name="connsiteX122" fmla="*/ 6026311 w 9626278"/>
              <a:gd name="connsiteY122" fmla="*/ 555064 h 1013952"/>
              <a:gd name="connsiteX123" fmla="*/ 6073493 w 9626278"/>
              <a:gd name="connsiteY123" fmla="*/ 557555 h 1013952"/>
              <a:gd name="connsiteX124" fmla="*/ 6113643 w 9626278"/>
              <a:gd name="connsiteY124" fmla="*/ 556872 h 1013952"/>
              <a:gd name="connsiteX125" fmla="*/ 6177023 w 9626278"/>
              <a:gd name="connsiteY125" fmla="*/ 562539 h 1013952"/>
              <a:gd name="connsiteX126" fmla="*/ 6211747 w 9626278"/>
              <a:gd name="connsiteY126" fmla="*/ 558681 h 1013952"/>
              <a:gd name="connsiteX127" fmla="*/ 6234896 w 9626278"/>
              <a:gd name="connsiteY127" fmla="*/ 550964 h 1013952"/>
              <a:gd name="connsiteX128" fmla="*/ 6265762 w 9626278"/>
              <a:gd name="connsiteY128" fmla="*/ 543248 h 1013952"/>
              <a:gd name="connsiteX129" fmla="*/ 6288911 w 9626278"/>
              <a:gd name="connsiteY129" fmla="*/ 547106 h 1013952"/>
              <a:gd name="connsiteX130" fmla="*/ 6300486 w 9626278"/>
              <a:gd name="connsiteY130" fmla="*/ 550964 h 1013952"/>
              <a:gd name="connsiteX131" fmla="*/ 6323635 w 9626278"/>
              <a:gd name="connsiteY131" fmla="*/ 554823 h 1013952"/>
              <a:gd name="connsiteX132" fmla="*/ 6410405 w 9626278"/>
              <a:gd name="connsiteY132" fmla="*/ 542123 h 1013952"/>
              <a:gd name="connsiteX133" fmla="*/ 6473423 w 9626278"/>
              <a:gd name="connsiteY133" fmla="*/ 541439 h 1013952"/>
              <a:gd name="connsiteX134" fmla="*/ 6538490 w 9626278"/>
              <a:gd name="connsiteY134" fmla="*/ 537581 h 1013952"/>
              <a:gd name="connsiteX135" fmla="*/ 6583945 w 9626278"/>
              <a:gd name="connsiteY135" fmla="*/ 540756 h 1013952"/>
              <a:gd name="connsiteX136" fmla="*/ 6640211 w 9626278"/>
              <a:gd name="connsiteY136" fmla="*/ 538264 h 1013952"/>
              <a:gd name="connsiteX137" fmla="*/ 6695351 w 9626278"/>
              <a:gd name="connsiteY137" fmla="*/ 540756 h 1013952"/>
              <a:gd name="connsiteX138" fmla="*/ 6736466 w 9626278"/>
              <a:gd name="connsiteY138" fmla="*/ 543248 h 1013952"/>
              <a:gd name="connsiteX139" fmla="*/ 6748040 w 9626278"/>
              <a:gd name="connsiteY139" fmla="*/ 539390 h 1013952"/>
              <a:gd name="connsiteX140" fmla="*/ 6776173 w 9626278"/>
              <a:gd name="connsiteY140" fmla="*/ 522148 h 1013952"/>
              <a:gd name="connsiteX141" fmla="*/ 6825205 w 9626278"/>
              <a:gd name="connsiteY141" fmla="*/ 527815 h 1013952"/>
              <a:gd name="connsiteX142" fmla="*/ 6891679 w 9626278"/>
              <a:gd name="connsiteY142" fmla="*/ 520099 h 1013952"/>
              <a:gd name="connsiteX143" fmla="*/ 6937053 w 9626278"/>
              <a:gd name="connsiteY143" fmla="*/ 515557 h 1013952"/>
              <a:gd name="connsiteX144" fmla="*/ 7002683 w 9626278"/>
              <a:gd name="connsiteY144" fmla="*/ 512382 h 1013952"/>
              <a:gd name="connsiteX145" fmla="*/ 7014258 w 9626278"/>
              <a:gd name="connsiteY145" fmla="*/ 504666 h 1013952"/>
              <a:gd name="connsiteX146" fmla="*/ 7098416 w 9626278"/>
              <a:gd name="connsiteY146" fmla="*/ 483566 h 1013952"/>
              <a:gd name="connsiteX147" fmla="*/ 7126147 w 9626278"/>
              <a:gd name="connsiteY147" fmla="*/ 489233 h 1013952"/>
              <a:gd name="connsiteX148" fmla="*/ 7168587 w 9626278"/>
              <a:gd name="connsiteY148" fmla="*/ 477658 h 1013952"/>
              <a:gd name="connsiteX149" fmla="*/ 7184020 w 9626278"/>
              <a:gd name="connsiteY149" fmla="*/ 473800 h 1013952"/>
              <a:gd name="connsiteX150" fmla="*/ 7218744 w 9626278"/>
              <a:gd name="connsiteY150" fmla="*/ 469942 h 1013952"/>
              <a:gd name="connsiteX151" fmla="*/ 7230319 w 9626278"/>
              <a:gd name="connsiteY151" fmla="*/ 466083 h 1013952"/>
              <a:gd name="connsiteX152" fmla="*/ 7241893 w 9626278"/>
              <a:gd name="connsiteY152" fmla="*/ 458367 h 1013952"/>
              <a:gd name="connsiteX153" fmla="*/ 7322916 w 9626278"/>
              <a:gd name="connsiteY153" fmla="*/ 450650 h 1013952"/>
              <a:gd name="connsiteX154" fmla="*/ 7397589 w 9626278"/>
              <a:gd name="connsiteY154" fmla="*/ 448159 h 1013952"/>
              <a:gd name="connsiteX155" fmla="*/ 7492075 w 9626278"/>
              <a:gd name="connsiteY155" fmla="*/ 449525 h 1013952"/>
              <a:gd name="connsiteX156" fmla="*/ 7570124 w 9626278"/>
              <a:gd name="connsiteY156" fmla="*/ 448842 h 1013952"/>
              <a:gd name="connsiteX157" fmla="*/ 7642707 w 9626278"/>
              <a:gd name="connsiteY157" fmla="*/ 448159 h 1013952"/>
              <a:gd name="connsiteX158" fmla="*/ 7697164 w 9626278"/>
              <a:gd name="connsiteY158" fmla="*/ 427501 h 1013952"/>
              <a:gd name="connsiteX159" fmla="*/ 7742097 w 9626278"/>
              <a:gd name="connsiteY159" fmla="*/ 435459 h 1013952"/>
              <a:gd name="connsiteX160" fmla="*/ 7812911 w 9626278"/>
              <a:gd name="connsiteY160" fmla="*/ 439076 h 1013952"/>
              <a:gd name="connsiteX161" fmla="*/ 7882359 w 9626278"/>
              <a:gd name="connsiteY161" fmla="*/ 435217 h 1013952"/>
              <a:gd name="connsiteX162" fmla="*/ 7890076 w 9626278"/>
              <a:gd name="connsiteY162" fmla="*/ 427501 h 1013952"/>
              <a:gd name="connsiteX163" fmla="*/ 7927774 w 9626278"/>
              <a:gd name="connsiteY163" fmla="*/ 418659 h 1013952"/>
              <a:gd name="connsiteX164" fmla="*/ 7861782 w 9626278"/>
              <a:gd name="connsiteY164" fmla="*/ 1 h 1013952"/>
              <a:gd name="connsiteX165" fmla="*/ 8013539 w 9626278"/>
              <a:gd name="connsiteY165" fmla="*/ 419785 h 1013952"/>
              <a:gd name="connsiteX166" fmla="*/ 8028972 w 9626278"/>
              <a:gd name="connsiteY166" fmla="*/ 415926 h 1013952"/>
              <a:gd name="connsiteX167" fmla="*/ 8063696 w 9626278"/>
              <a:gd name="connsiteY167" fmla="*/ 408210 h 1013952"/>
              <a:gd name="connsiteX168" fmla="*/ 8079129 w 9626278"/>
              <a:gd name="connsiteY168" fmla="*/ 412068 h 1013952"/>
              <a:gd name="connsiteX169" fmla="*/ 8090704 w 9626278"/>
              <a:gd name="connsiteY169" fmla="*/ 415926 h 1013952"/>
              <a:gd name="connsiteX170" fmla="*/ 8144719 w 9626278"/>
              <a:gd name="connsiteY170" fmla="*/ 412068 h 1013952"/>
              <a:gd name="connsiteX171" fmla="*/ 8221883 w 9626278"/>
              <a:gd name="connsiteY171" fmla="*/ 404352 h 1013952"/>
              <a:gd name="connsiteX172" fmla="*/ 8248891 w 9626278"/>
              <a:gd name="connsiteY172" fmla="*/ 400493 h 1013952"/>
              <a:gd name="connsiteX173" fmla="*/ 8310623 w 9626278"/>
              <a:gd name="connsiteY173" fmla="*/ 404352 h 1013952"/>
              <a:gd name="connsiteX174" fmla="*/ 8322197 w 9626278"/>
              <a:gd name="connsiteY174" fmla="*/ 408210 h 1013952"/>
              <a:gd name="connsiteX175" fmla="*/ 8345347 w 9626278"/>
              <a:gd name="connsiteY175" fmla="*/ 400493 h 1013952"/>
              <a:gd name="connsiteX176" fmla="*/ 8360780 w 9626278"/>
              <a:gd name="connsiteY176" fmla="*/ 396635 h 1013952"/>
              <a:gd name="connsiteX177" fmla="*/ 8457235 w 9626278"/>
              <a:gd name="connsiteY177" fmla="*/ 388919 h 1013952"/>
              <a:gd name="connsiteX178" fmla="*/ 8484243 w 9626278"/>
              <a:gd name="connsiteY178" fmla="*/ 388919 h 1013952"/>
              <a:gd name="connsiteX179" fmla="*/ 8561407 w 9626278"/>
              <a:gd name="connsiteY179" fmla="*/ 385061 h 1013952"/>
              <a:gd name="connsiteX180" fmla="*/ 8626997 w 9626278"/>
              <a:gd name="connsiteY180" fmla="*/ 373486 h 1013952"/>
              <a:gd name="connsiteX181" fmla="*/ 8673296 w 9626278"/>
              <a:gd name="connsiteY181" fmla="*/ 365769 h 1013952"/>
              <a:gd name="connsiteX182" fmla="*/ 8831483 w 9626278"/>
              <a:gd name="connsiteY182" fmla="*/ 361911 h 1013952"/>
              <a:gd name="connsiteX183" fmla="*/ 8954947 w 9626278"/>
              <a:gd name="connsiteY183" fmla="*/ 365769 h 1013952"/>
              <a:gd name="connsiteX184" fmla="*/ 9070693 w 9626278"/>
              <a:gd name="connsiteY184" fmla="*/ 358053 h 1013952"/>
              <a:gd name="connsiteX185" fmla="*/ 9205731 w 9626278"/>
              <a:gd name="connsiteY185" fmla="*/ 361911 h 1013952"/>
              <a:gd name="connsiteX186" fmla="*/ 9232739 w 9626278"/>
              <a:gd name="connsiteY186" fmla="*/ 365769 h 1013952"/>
              <a:gd name="connsiteX187" fmla="*/ 9298329 w 9626278"/>
              <a:gd name="connsiteY187" fmla="*/ 358053 h 1013952"/>
              <a:gd name="connsiteX188" fmla="*/ 9333053 w 9626278"/>
              <a:gd name="connsiteY188" fmla="*/ 338762 h 1013952"/>
              <a:gd name="connsiteX189" fmla="*/ 9344628 w 9626278"/>
              <a:gd name="connsiteY189" fmla="*/ 331045 h 1013952"/>
              <a:gd name="connsiteX190" fmla="*/ 9433367 w 9626278"/>
              <a:gd name="connsiteY190" fmla="*/ 331045 h 1013952"/>
              <a:gd name="connsiteX191" fmla="*/ 9460375 w 9626278"/>
              <a:gd name="connsiteY191" fmla="*/ 331045 h 1013952"/>
              <a:gd name="connsiteX192" fmla="*/ 9479666 w 9626278"/>
              <a:gd name="connsiteY192" fmla="*/ 315612 h 1013952"/>
              <a:gd name="connsiteX193" fmla="*/ 9518248 w 9626278"/>
              <a:gd name="connsiteY193" fmla="*/ 311754 h 1013952"/>
              <a:gd name="connsiteX194" fmla="*/ 9626278 w 9626278"/>
              <a:gd name="connsiteY194" fmla="*/ 307896 h 1013952"/>
              <a:gd name="connsiteX0" fmla="*/ 0 w 9626278"/>
              <a:gd name="connsiteY0" fmla="*/ 706060 h 706060"/>
              <a:gd name="connsiteX1" fmla="*/ 27007 w 9626278"/>
              <a:gd name="connsiteY1" fmla="*/ 698343 h 706060"/>
              <a:gd name="connsiteX2" fmla="*/ 50157 w 9626278"/>
              <a:gd name="connsiteY2" fmla="*/ 690627 h 706060"/>
              <a:gd name="connsiteX3" fmla="*/ 88739 w 9626278"/>
              <a:gd name="connsiteY3" fmla="*/ 686769 h 706060"/>
              <a:gd name="connsiteX4" fmla="*/ 104172 w 9626278"/>
              <a:gd name="connsiteY4" fmla="*/ 682910 h 706060"/>
              <a:gd name="connsiteX5" fmla="*/ 115747 w 9626278"/>
              <a:gd name="connsiteY5" fmla="*/ 679052 h 706060"/>
              <a:gd name="connsiteX6" fmla="*/ 135038 w 9626278"/>
              <a:gd name="connsiteY6" fmla="*/ 675194 h 706060"/>
              <a:gd name="connsiteX7" fmla="*/ 146612 w 9626278"/>
              <a:gd name="connsiteY7" fmla="*/ 671336 h 706060"/>
              <a:gd name="connsiteX8" fmla="*/ 189053 w 9626278"/>
              <a:gd name="connsiteY8" fmla="*/ 663619 h 706060"/>
              <a:gd name="connsiteX9" fmla="*/ 223777 w 9626278"/>
              <a:gd name="connsiteY9" fmla="*/ 652044 h 706060"/>
              <a:gd name="connsiteX10" fmla="*/ 235352 w 9626278"/>
              <a:gd name="connsiteY10" fmla="*/ 648186 h 706060"/>
              <a:gd name="connsiteX11" fmla="*/ 343382 w 9626278"/>
              <a:gd name="connsiteY11" fmla="*/ 640470 h 706060"/>
              <a:gd name="connsiteX12" fmla="*/ 362673 w 9626278"/>
              <a:gd name="connsiteY12" fmla="*/ 636612 h 706060"/>
              <a:gd name="connsiteX13" fmla="*/ 374248 w 9626278"/>
              <a:gd name="connsiteY13" fmla="*/ 632753 h 706060"/>
              <a:gd name="connsiteX14" fmla="*/ 405114 w 9626278"/>
              <a:gd name="connsiteY14" fmla="*/ 628895 h 706060"/>
              <a:gd name="connsiteX15" fmla="*/ 517002 w 9626278"/>
              <a:gd name="connsiteY15" fmla="*/ 621179 h 706060"/>
              <a:gd name="connsiteX16" fmla="*/ 567159 w 9626278"/>
              <a:gd name="connsiteY16" fmla="*/ 613462 h 706060"/>
              <a:gd name="connsiteX17" fmla="*/ 586450 w 9626278"/>
              <a:gd name="connsiteY17" fmla="*/ 609604 h 706060"/>
              <a:gd name="connsiteX18" fmla="*/ 601883 w 9626278"/>
              <a:gd name="connsiteY18" fmla="*/ 605746 h 706060"/>
              <a:gd name="connsiteX19" fmla="*/ 694481 w 9626278"/>
              <a:gd name="connsiteY19" fmla="*/ 598029 h 706060"/>
              <a:gd name="connsiteX20" fmla="*/ 729205 w 9626278"/>
              <a:gd name="connsiteY20" fmla="*/ 594171 h 706060"/>
              <a:gd name="connsiteX21" fmla="*/ 775504 w 9626278"/>
              <a:gd name="connsiteY21" fmla="*/ 590313 h 706060"/>
              <a:gd name="connsiteX22" fmla="*/ 914400 w 9626278"/>
              <a:gd name="connsiteY22" fmla="*/ 582596 h 706060"/>
              <a:gd name="connsiteX23" fmla="*/ 941407 w 9626278"/>
              <a:gd name="connsiteY23" fmla="*/ 578738 h 706060"/>
              <a:gd name="connsiteX24" fmla="*/ 1045580 w 9626278"/>
              <a:gd name="connsiteY24" fmla="*/ 567163 h 706060"/>
              <a:gd name="connsiteX25" fmla="*/ 1149752 w 9626278"/>
              <a:gd name="connsiteY25" fmla="*/ 563305 h 706060"/>
              <a:gd name="connsiteX26" fmla="*/ 1238491 w 9626278"/>
              <a:gd name="connsiteY26" fmla="*/ 551731 h 706060"/>
              <a:gd name="connsiteX27" fmla="*/ 1250066 w 9626278"/>
              <a:gd name="connsiteY27" fmla="*/ 547872 h 706060"/>
              <a:gd name="connsiteX28" fmla="*/ 1277073 w 9626278"/>
              <a:gd name="connsiteY28" fmla="*/ 544014 h 706060"/>
              <a:gd name="connsiteX29" fmla="*/ 1300223 w 9626278"/>
              <a:gd name="connsiteY29" fmla="*/ 540156 h 706060"/>
              <a:gd name="connsiteX30" fmla="*/ 1365812 w 9626278"/>
              <a:gd name="connsiteY30" fmla="*/ 532439 h 706060"/>
              <a:gd name="connsiteX31" fmla="*/ 1385104 w 9626278"/>
              <a:gd name="connsiteY31" fmla="*/ 528581 h 706060"/>
              <a:gd name="connsiteX32" fmla="*/ 1458410 w 9626278"/>
              <a:gd name="connsiteY32" fmla="*/ 524723 h 706060"/>
              <a:gd name="connsiteX33" fmla="*/ 1527858 w 9626278"/>
              <a:gd name="connsiteY33" fmla="*/ 517007 h 706060"/>
              <a:gd name="connsiteX34" fmla="*/ 1558724 w 9626278"/>
              <a:gd name="connsiteY34" fmla="*/ 513148 h 706060"/>
              <a:gd name="connsiteX35" fmla="*/ 1608881 w 9626278"/>
              <a:gd name="connsiteY35" fmla="*/ 501574 h 706060"/>
              <a:gd name="connsiteX36" fmla="*/ 1770926 w 9626278"/>
              <a:gd name="connsiteY36" fmla="*/ 497715 h 706060"/>
              <a:gd name="connsiteX37" fmla="*/ 1855807 w 9626278"/>
              <a:gd name="connsiteY37" fmla="*/ 489999 h 706060"/>
              <a:gd name="connsiteX38" fmla="*/ 1878957 w 9626278"/>
              <a:gd name="connsiteY38" fmla="*/ 486141 h 706060"/>
              <a:gd name="connsiteX39" fmla="*/ 1975412 w 9626278"/>
              <a:gd name="connsiteY39" fmla="*/ 482282 h 706060"/>
              <a:gd name="connsiteX40" fmla="*/ 2002420 w 9626278"/>
              <a:gd name="connsiteY40" fmla="*/ 478424 h 706060"/>
              <a:gd name="connsiteX41" fmla="*/ 2013995 w 9626278"/>
              <a:gd name="connsiteY41" fmla="*/ 474566 h 706060"/>
              <a:gd name="connsiteX42" fmla="*/ 2129742 w 9626278"/>
              <a:gd name="connsiteY42" fmla="*/ 470708 h 706060"/>
              <a:gd name="connsiteX43" fmla="*/ 2215748 w 9626278"/>
              <a:gd name="connsiteY43" fmla="*/ 457325 h 706060"/>
              <a:gd name="connsiteX44" fmla="*/ 2338086 w 9626278"/>
              <a:gd name="connsiteY44" fmla="*/ 455275 h 706060"/>
              <a:gd name="connsiteX45" fmla="*/ 2403676 w 9626278"/>
              <a:gd name="connsiteY45" fmla="*/ 451417 h 706060"/>
              <a:gd name="connsiteX46" fmla="*/ 2453833 w 9626278"/>
              <a:gd name="connsiteY46" fmla="*/ 447558 h 706060"/>
              <a:gd name="connsiteX47" fmla="*/ 2554147 w 9626278"/>
              <a:gd name="connsiteY47" fmla="*/ 443700 h 706060"/>
              <a:gd name="connsiteX48" fmla="*/ 2565721 w 9626278"/>
              <a:gd name="connsiteY48" fmla="*/ 439842 h 706060"/>
              <a:gd name="connsiteX49" fmla="*/ 2673752 w 9626278"/>
              <a:gd name="connsiteY49" fmla="*/ 439842 h 706060"/>
              <a:gd name="connsiteX50" fmla="*/ 2708476 w 9626278"/>
              <a:gd name="connsiteY50" fmla="*/ 435984 h 706060"/>
              <a:gd name="connsiteX51" fmla="*/ 2808790 w 9626278"/>
              <a:gd name="connsiteY51" fmla="*/ 428267 h 706060"/>
              <a:gd name="connsiteX52" fmla="*/ 2924537 w 9626278"/>
              <a:gd name="connsiteY52" fmla="*/ 432125 h 706060"/>
              <a:gd name="connsiteX53" fmla="*/ 3032567 w 9626278"/>
              <a:gd name="connsiteY53" fmla="*/ 428267 h 706060"/>
              <a:gd name="connsiteX54" fmla="*/ 3071149 w 9626278"/>
              <a:gd name="connsiteY54" fmla="*/ 424409 h 706060"/>
              <a:gd name="connsiteX55" fmla="*/ 3125164 w 9626278"/>
              <a:gd name="connsiteY55" fmla="*/ 420551 h 706060"/>
              <a:gd name="connsiteX56" fmla="*/ 3379807 w 9626278"/>
              <a:gd name="connsiteY56" fmla="*/ 424409 h 706060"/>
              <a:gd name="connsiteX57" fmla="*/ 3406815 w 9626278"/>
              <a:gd name="connsiteY57" fmla="*/ 420551 h 706060"/>
              <a:gd name="connsiteX58" fmla="*/ 3520311 w 9626278"/>
              <a:gd name="connsiteY58" fmla="*/ 418742 h 706060"/>
              <a:gd name="connsiteX59" fmla="*/ 3561144 w 9626278"/>
              <a:gd name="connsiteY59" fmla="*/ 424409 h 706060"/>
              <a:gd name="connsiteX60" fmla="*/ 3584293 w 9626278"/>
              <a:gd name="connsiteY60" fmla="*/ 420551 h 706060"/>
              <a:gd name="connsiteX61" fmla="*/ 3595868 w 9626278"/>
              <a:gd name="connsiteY61" fmla="*/ 416693 h 706060"/>
              <a:gd name="connsiteX62" fmla="*/ 3630592 w 9626278"/>
              <a:gd name="connsiteY62" fmla="*/ 412834 h 706060"/>
              <a:gd name="connsiteX63" fmla="*/ 3653742 w 9626278"/>
              <a:gd name="connsiteY63" fmla="*/ 408976 h 706060"/>
              <a:gd name="connsiteX64" fmla="*/ 3673033 w 9626278"/>
              <a:gd name="connsiteY64" fmla="*/ 412834 h 706060"/>
              <a:gd name="connsiteX65" fmla="*/ 3761772 w 9626278"/>
              <a:gd name="connsiteY65" fmla="*/ 408976 h 706060"/>
              <a:gd name="connsiteX66" fmla="*/ 3784921 w 9626278"/>
              <a:gd name="connsiteY66" fmla="*/ 405118 h 706060"/>
              <a:gd name="connsiteX67" fmla="*/ 3827362 w 9626278"/>
              <a:gd name="connsiteY67" fmla="*/ 397401 h 706060"/>
              <a:gd name="connsiteX68" fmla="*/ 3889093 w 9626278"/>
              <a:gd name="connsiteY68" fmla="*/ 401260 h 706060"/>
              <a:gd name="connsiteX69" fmla="*/ 3993266 w 9626278"/>
              <a:gd name="connsiteY69" fmla="*/ 401260 h 706060"/>
              <a:gd name="connsiteX70" fmla="*/ 3985549 w 9626278"/>
              <a:gd name="connsiteY70" fmla="*/ 393543 h 706060"/>
              <a:gd name="connsiteX71" fmla="*/ 3892952 w 9626278"/>
              <a:gd name="connsiteY71" fmla="*/ 397401 h 706060"/>
              <a:gd name="connsiteX72" fmla="*/ 3962400 w 9626278"/>
              <a:gd name="connsiteY72" fmla="*/ 393543 h 706060"/>
              <a:gd name="connsiteX73" fmla="*/ 4004840 w 9626278"/>
              <a:gd name="connsiteY73" fmla="*/ 397401 h 706060"/>
              <a:gd name="connsiteX74" fmla="*/ 4016415 w 9626278"/>
              <a:gd name="connsiteY74" fmla="*/ 393543 h 706060"/>
              <a:gd name="connsiteX75" fmla="*/ 4039564 w 9626278"/>
              <a:gd name="connsiteY75" fmla="*/ 397401 h 706060"/>
              <a:gd name="connsiteX76" fmla="*/ 4109012 w 9626278"/>
              <a:gd name="connsiteY76" fmla="*/ 378110 h 706060"/>
              <a:gd name="connsiteX77" fmla="*/ 4190035 w 9626278"/>
              <a:gd name="connsiteY77" fmla="*/ 374252 h 706060"/>
              <a:gd name="connsiteX78" fmla="*/ 4267200 w 9626278"/>
              <a:gd name="connsiteY78" fmla="*/ 368585 h 706060"/>
              <a:gd name="connsiteX79" fmla="*/ 4332790 w 9626278"/>
              <a:gd name="connsiteY79" fmla="*/ 374252 h 706060"/>
              <a:gd name="connsiteX80" fmla="*/ 4352081 w 9626278"/>
              <a:gd name="connsiteY80" fmla="*/ 370394 h 706060"/>
              <a:gd name="connsiteX81" fmla="*/ 4436962 w 9626278"/>
              <a:gd name="connsiteY81" fmla="*/ 366536 h 706060"/>
              <a:gd name="connsiteX82" fmla="*/ 4481653 w 9626278"/>
              <a:gd name="connsiteY82" fmla="*/ 353152 h 706060"/>
              <a:gd name="connsiteX83" fmla="*/ 4533418 w 9626278"/>
              <a:gd name="connsiteY83" fmla="*/ 358819 h 706060"/>
              <a:gd name="connsiteX84" fmla="*/ 4548850 w 9626278"/>
              <a:gd name="connsiteY84" fmla="*/ 351103 h 706060"/>
              <a:gd name="connsiteX85" fmla="*/ 4564283 w 9626278"/>
              <a:gd name="connsiteY85" fmla="*/ 347244 h 706060"/>
              <a:gd name="connsiteX86" fmla="*/ 4575858 w 9626278"/>
              <a:gd name="connsiteY86" fmla="*/ 343386 h 706060"/>
              <a:gd name="connsiteX87" fmla="*/ 4583575 w 9626278"/>
              <a:gd name="connsiteY87" fmla="*/ 335670 h 706060"/>
              <a:gd name="connsiteX88" fmla="*/ 4595149 w 9626278"/>
              <a:gd name="connsiteY88" fmla="*/ 331812 h 706060"/>
              <a:gd name="connsiteX89" fmla="*/ 4660739 w 9626278"/>
              <a:gd name="connsiteY89" fmla="*/ 335670 h 706060"/>
              <a:gd name="connsiteX90" fmla="*/ 4714754 w 9626278"/>
              <a:gd name="connsiteY90" fmla="*/ 339528 h 706060"/>
              <a:gd name="connsiteX91" fmla="*/ 4764911 w 9626278"/>
              <a:gd name="connsiteY91" fmla="*/ 335670 h 706060"/>
              <a:gd name="connsiteX92" fmla="*/ 4911524 w 9626278"/>
              <a:gd name="connsiteY92" fmla="*/ 331812 h 706060"/>
              <a:gd name="connsiteX93" fmla="*/ 4919240 w 9626278"/>
              <a:gd name="connsiteY93" fmla="*/ 320237 h 706060"/>
              <a:gd name="connsiteX94" fmla="*/ 4926957 w 9626278"/>
              <a:gd name="connsiteY94" fmla="*/ 312520 h 706060"/>
              <a:gd name="connsiteX95" fmla="*/ 4961681 w 9626278"/>
              <a:gd name="connsiteY95" fmla="*/ 312520 h 706060"/>
              <a:gd name="connsiteX96" fmla="*/ 4977114 w 9626278"/>
              <a:gd name="connsiteY96" fmla="*/ 316379 h 706060"/>
              <a:gd name="connsiteX97" fmla="*/ 4984830 w 9626278"/>
              <a:gd name="connsiteY97" fmla="*/ 327953 h 706060"/>
              <a:gd name="connsiteX98" fmla="*/ 5015455 w 9626278"/>
              <a:gd name="connsiteY98" fmla="*/ 328194 h 706060"/>
              <a:gd name="connsiteX99" fmla="*/ 5050420 w 9626278"/>
              <a:gd name="connsiteY99" fmla="*/ 322970 h 706060"/>
              <a:gd name="connsiteX100" fmla="*/ 5112634 w 9626278"/>
              <a:gd name="connsiteY100" fmla="*/ 326828 h 706060"/>
              <a:gd name="connsiteX101" fmla="*/ 5170025 w 9626278"/>
              <a:gd name="connsiteY101" fmla="*/ 324095 h 706060"/>
              <a:gd name="connsiteX102" fmla="*/ 5255107 w 9626278"/>
              <a:gd name="connsiteY102" fmla="*/ 307537 h 706060"/>
              <a:gd name="connsiteX103" fmla="*/ 5285772 w 9626278"/>
              <a:gd name="connsiteY103" fmla="*/ 312520 h 706060"/>
              <a:gd name="connsiteX104" fmla="*/ 5316638 w 9626278"/>
              <a:gd name="connsiteY104" fmla="*/ 310029 h 706060"/>
              <a:gd name="connsiteX105" fmla="*/ 5347504 w 9626278"/>
              <a:gd name="connsiteY105" fmla="*/ 308662 h 706060"/>
              <a:gd name="connsiteX106" fmla="*/ 5381303 w 9626278"/>
              <a:gd name="connsiteY106" fmla="*/ 297771 h 706060"/>
              <a:gd name="connsiteX107" fmla="*/ 5424668 w 9626278"/>
              <a:gd name="connsiteY107" fmla="*/ 297088 h 706060"/>
              <a:gd name="connsiteX108" fmla="*/ 5461884 w 9626278"/>
              <a:gd name="connsiteY108" fmla="*/ 290416 h 706060"/>
              <a:gd name="connsiteX109" fmla="*/ 5513407 w 9626278"/>
              <a:gd name="connsiteY109" fmla="*/ 289371 h 706060"/>
              <a:gd name="connsiteX110" fmla="*/ 5540415 w 9626278"/>
              <a:gd name="connsiteY110" fmla="*/ 293229 h 706060"/>
              <a:gd name="connsiteX111" fmla="*/ 5578997 w 9626278"/>
              <a:gd name="connsiteY111" fmla="*/ 289371 h 706060"/>
              <a:gd name="connsiteX112" fmla="*/ 5606005 w 9626278"/>
              <a:gd name="connsiteY112" fmla="*/ 285513 h 706060"/>
              <a:gd name="connsiteX113" fmla="*/ 5640729 w 9626278"/>
              <a:gd name="connsiteY113" fmla="*/ 281655 h 706060"/>
              <a:gd name="connsiteX114" fmla="*/ 5690002 w 9626278"/>
              <a:gd name="connsiteY114" fmla="*/ 275988 h 706060"/>
              <a:gd name="connsiteX115" fmla="*/ 5733326 w 9626278"/>
              <a:gd name="connsiteY115" fmla="*/ 266222 h 706060"/>
              <a:gd name="connsiteX116" fmla="*/ 5748759 w 9626278"/>
              <a:gd name="connsiteY116" fmla="*/ 262363 h 706060"/>
              <a:gd name="connsiteX117" fmla="*/ 5795058 w 9626278"/>
              <a:gd name="connsiteY117" fmla="*/ 266222 h 706060"/>
              <a:gd name="connsiteX118" fmla="*/ 5841357 w 9626278"/>
              <a:gd name="connsiteY118" fmla="*/ 266222 h 706060"/>
              <a:gd name="connsiteX119" fmla="*/ 5900155 w 9626278"/>
              <a:gd name="connsiteY119" fmla="*/ 264413 h 706060"/>
              <a:gd name="connsiteX120" fmla="*/ 5953687 w 9626278"/>
              <a:gd name="connsiteY120" fmla="*/ 261921 h 706060"/>
              <a:gd name="connsiteX121" fmla="*/ 5990461 w 9626278"/>
              <a:gd name="connsiteY121" fmla="*/ 254888 h 706060"/>
              <a:gd name="connsiteX122" fmla="*/ 6026311 w 9626278"/>
              <a:gd name="connsiteY122" fmla="*/ 247172 h 706060"/>
              <a:gd name="connsiteX123" fmla="*/ 6073493 w 9626278"/>
              <a:gd name="connsiteY123" fmla="*/ 249663 h 706060"/>
              <a:gd name="connsiteX124" fmla="*/ 6113643 w 9626278"/>
              <a:gd name="connsiteY124" fmla="*/ 248980 h 706060"/>
              <a:gd name="connsiteX125" fmla="*/ 6177023 w 9626278"/>
              <a:gd name="connsiteY125" fmla="*/ 254647 h 706060"/>
              <a:gd name="connsiteX126" fmla="*/ 6211747 w 9626278"/>
              <a:gd name="connsiteY126" fmla="*/ 250789 h 706060"/>
              <a:gd name="connsiteX127" fmla="*/ 6234896 w 9626278"/>
              <a:gd name="connsiteY127" fmla="*/ 243072 h 706060"/>
              <a:gd name="connsiteX128" fmla="*/ 6265762 w 9626278"/>
              <a:gd name="connsiteY128" fmla="*/ 235356 h 706060"/>
              <a:gd name="connsiteX129" fmla="*/ 6288911 w 9626278"/>
              <a:gd name="connsiteY129" fmla="*/ 239214 h 706060"/>
              <a:gd name="connsiteX130" fmla="*/ 6300486 w 9626278"/>
              <a:gd name="connsiteY130" fmla="*/ 243072 h 706060"/>
              <a:gd name="connsiteX131" fmla="*/ 6323635 w 9626278"/>
              <a:gd name="connsiteY131" fmla="*/ 246931 h 706060"/>
              <a:gd name="connsiteX132" fmla="*/ 6410405 w 9626278"/>
              <a:gd name="connsiteY132" fmla="*/ 234231 h 706060"/>
              <a:gd name="connsiteX133" fmla="*/ 6473423 w 9626278"/>
              <a:gd name="connsiteY133" fmla="*/ 233547 h 706060"/>
              <a:gd name="connsiteX134" fmla="*/ 6538490 w 9626278"/>
              <a:gd name="connsiteY134" fmla="*/ 229689 h 706060"/>
              <a:gd name="connsiteX135" fmla="*/ 6583945 w 9626278"/>
              <a:gd name="connsiteY135" fmla="*/ 232864 h 706060"/>
              <a:gd name="connsiteX136" fmla="*/ 6640211 w 9626278"/>
              <a:gd name="connsiteY136" fmla="*/ 230372 h 706060"/>
              <a:gd name="connsiteX137" fmla="*/ 6695351 w 9626278"/>
              <a:gd name="connsiteY137" fmla="*/ 232864 h 706060"/>
              <a:gd name="connsiteX138" fmla="*/ 6736466 w 9626278"/>
              <a:gd name="connsiteY138" fmla="*/ 235356 h 706060"/>
              <a:gd name="connsiteX139" fmla="*/ 6748040 w 9626278"/>
              <a:gd name="connsiteY139" fmla="*/ 231498 h 706060"/>
              <a:gd name="connsiteX140" fmla="*/ 6776173 w 9626278"/>
              <a:gd name="connsiteY140" fmla="*/ 214256 h 706060"/>
              <a:gd name="connsiteX141" fmla="*/ 6825205 w 9626278"/>
              <a:gd name="connsiteY141" fmla="*/ 219923 h 706060"/>
              <a:gd name="connsiteX142" fmla="*/ 6891679 w 9626278"/>
              <a:gd name="connsiteY142" fmla="*/ 212207 h 706060"/>
              <a:gd name="connsiteX143" fmla="*/ 6937053 w 9626278"/>
              <a:gd name="connsiteY143" fmla="*/ 207665 h 706060"/>
              <a:gd name="connsiteX144" fmla="*/ 7002683 w 9626278"/>
              <a:gd name="connsiteY144" fmla="*/ 204490 h 706060"/>
              <a:gd name="connsiteX145" fmla="*/ 7014258 w 9626278"/>
              <a:gd name="connsiteY145" fmla="*/ 196774 h 706060"/>
              <a:gd name="connsiteX146" fmla="*/ 7098416 w 9626278"/>
              <a:gd name="connsiteY146" fmla="*/ 175674 h 706060"/>
              <a:gd name="connsiteX147" fmla="*/ 7126147 w 9626278"/>
              <a:gd name="connsiteY147" fmla="*/ 181341 h 706060"/>
              <a:gd name="connsiteX148" fmla="*/ 7168587 w 9626278"/>
              <a:gd name="connsiteY148" fmla="*/ 169766 h 706060"/>
              <a:gd name="connsiteX149" fmla="*/ 7184020 w 9626278"/>
              <a:gd name="connsiteY149" fmla="*/ 165908 h 706060"/>
              <a:gd name="connsiteX150" fmla="*/ 7218744 w 9626278"/>
              <a:gd name="connsiteY150" fmla="*/ 162050 h 706060"/>
              <a:gd name="connsiteX151" fmla="*/ 7230319 w 9626278"/>
              <a:gd name="connsiteY151" fmla="*/ 158191 h 706060"/>
              <a:gd name="connsiteX152" fmla="*/ 7241893 w 9626278"/>
              <a:gd name="connsiteY152" fmla="*/ 150475 h 706060"/>
              <a:gd name="connsiteX153" fmla="*/ 7322916 w 9626278"/>
              <a:gd name="connsiteY153" fmla="*/ 142758 h 706060"/>
              <a:gd name="connsiteX154" fmla="*/ 7397589 w 9626278"/>
              <a:gd name="connsiteY154" fmla="*/ 140267 h 706060"/>
              <a:gd name="connsiteX155" fmla="*/ 7492075 w 9626278"/>
              <a:gd name="connsiteY155" fmla="*/ 141633 h 706060"/>
              <a:gd name="connsiteX156" fmla="*/ 7570124 w 9626278"/>
              <a:gd name="connsiteY156" fmla="*/ 140950 h 706060"/>
              <a:gd name="connsiteX157" fmla="*/ 7642707 w 9626278"/>
              <a:gd name="connsiteY157" fmla="*/ 140267 h 706060"/>
              <a:gd name="connsiteX158" fmla="*/ 7697164 w 9626278"/>
              <a:gd name="connsiteY158" fmla="*/ 119609 h 706060"/>
              <a:gd name="connsiteX159" fmla="*/ 7742097 w 9626278"/>
              <a:gd name="connsiteY159" fmla="*/ 127567 h 706060"/>
              <a:gd name="connsiteX160" fmla="*/ 7812911 w 9626278"/>
              <a:gd name="connsiteY160" fmla="*/ 131184 h 706060"/>
              <a:gd name="connsiteX161" fmla="*/ 7882359 w 9626278"/>
              <a:gd name="connsiteY161" fmla="*/ 127325 h 706060"/>
              <a:gd name="connsiteX162" fmla="*/ 7890076 w 9626278"/>
              <a:gd name="connsiteY162" fmla="*/ 119609 h 706060"/>
              <a:gd name="connsiteX163" fmla="*/ 7927774 w 9626278"/>
              <a:gd name="connsiteY163" fmla="*/ 110767 h 706060"/>
              <a:gd name="connsiteX164" fmla="*/ 7985607 w 9626278"/>
              <a:gd name="connsiteY164" fmla="*/ 108034 h 706060"/>
              <a:gd name="connsiteX165" fmla="*/ 8013539 w 9626278"/>
              <a:gd name="connsiteY165" fmla="*/ 111893 h 706060"/>
              <a:gd name="connsiteX166" fmla="*/ 8028972 w 9626278"/>
              <a:gd name="connsiteY166" fmla="*/ 108034 h 706060"/>
              <a:gd name="connsiteX167" fmla="*/ 8063696 w 9626278"/>
              <a:gd name="connsiteY167" fmla="*/ 100318 h 706060"/>
              <a:gd name="connsiteX168" fmla="*/ 8079129 w 9626278"/>
              <a:gd name="connsiteY168" fmla="*/ 104176 h 706060"/>
              <a:gd name="connsiteX169" fmla="*/ 8090704 w 9626278"/>
              <a:gd name="connsiteY169" fmla="*/ 108034 h 706060"/>
              <a:gd name="connsiteX170" fmla="*/ 8144719 w 9626278"/>
              <a:gd name="connsiteY170" fmla="*/ 104176 h 706060"/>
              <a:gd name="connsiteX171" fmla="*/ 8221883 w 9626278"/>
              <a:gd name="connsiteY171" fmla="*/ 96460 h 706060"/>
              <a:gd name="connsiteX172" fmla="*/ 8248891 w 9626278"/>
              <a:gd name="connsiteY172" fmla="*/ 92601 h 706060"/>
              <a:gd name="connsiteX173" fmla="*/ 8310623 w 9626278"/>
              <a:gd name="connsiteY173" fmla="*/ 96460 h 706060"/>
              <a:gd name="connsiteX174" fmla="*/ 8322197 w 9626278"/>
              <a:gd name="connsiteY174" fmla="*/ 100318 h 706060"/>
              <a:gd name="connsiteX175" fmla="*/ 8345347 w 9626278"/>
              <a:gd name="connsiteY175" fmla="*/ 92601 h 706060"/>
              <a:gd name="connsiteX176" fmla="*/ 8360780 w 9626278"/>
              <a:gd name="connsiteY176" fmla="*/ 88743 h 706060"/>
              <a:gd name="connsiteX177" fmla="*/ 8457235 w 9626278"/>
              <a:gd name="connsiteY177" fmla="*/ 81027 h 706060"/>
              <a:gd name="connsiteX178" fmla="*/ 8484243 w 9626278"/>
              <a:gd name="connsiteY178" fmla="*/ 81027 h 706060"/>
              <a:gd name="connsiteX179" fmla="*/ 8561407 w 9626278"/>
              <a:gd name="connsiteY179" fmla="*/ 77169 h 706060"/>
              <a:gd name="connsiteX180" fmla="*/ 8626997 w 9626278"/>
              <a:gd name="connsiteY180" fmla="*/ 65594 h 706060"/>
              <a:gd name="connsiteX181" fmla="*/ 8673296 w 9626278"/>
              <a:gd name="connsiteY181" fmla="*/ 57877 h 706060"/>
              <a:gd name="connsiteX182" fmla="*/ 8831483 w 9626278"/>
              <a:gd name="connsiteY182" fmla="*/ 54019 h 706060"/>
              <a:gd name="connsiteX183" fmla="*/ 8954947 w 9626278"/>
              <a:gd name="connsiteY183" fmla="*/ 57877 h 706060"/>
              <a:gd name="connsiteX184" fmla="*/ 9070693 w 9626278"/>
              <a:gd name="connsiteY184" fmla="*/ 50161 h 706060"/>
              <a:gd name="connsiteX185" fmla="*/ 9205731 w 9626278"/>
              <a:gd name="connsiteY185" fmla="*/ 54019 h 706060"/>
              <a:gd name="connsiteX186" fmla="*/ 9232739 w 9626278"/>
              <a:gd name="connsiteY186" fmla="*/ 57877 h 706060"/>
              <a:gd name="connsiteX187" fmla="*/ 9298329 w 9626278"/>
              <a:gd name="connsiteY187" fmla="*/ 50161 h 706060"/>
              <a:gd name="connsiteX188" fmla="*/ 9333053 w 9626278"/>
              <a:gd name="connsiteY188" fmla="*/ 30870 h 706060"/>
              <a:gd name="connsiteX189" fmla="*/ 9344628 w 9626278"/>
              <a:gd name="connsiteY189" fmla="*/ 23153 h 706060"/>
              <a:gd name="connsiteX190" fmla="*/ 9433367 w 9626278"/>
              <a:gd name="connsiteY190" fmla="*/ 23153 h 706060"/>
              <a:gd name="connsiteX191" fmla="*/ 9460375 w 9626278"/>
              <a:gd name="connsiteY191" fmla="*/ 23153 h 706060"/>
              <a:gd name="connsiteX192" fmla="*/ 9479666 w 9626278"/>
              <a:gd name="connsiteY192" fmla="*/ 7720 h 706060"/>
              <a:gd name="connsiteX193" fmla="*/ 9518248 w 9626278"/>
              <a:gd name="connsiteY193" fmla="*/ 3862 h 706060"/>
              <a:gd name="connsiteX194" fmla="*/ 9626278 w 9626278"/>
              <a:gd name="connsiteY194" fmla="*/ 4 h 706060"/>
              <a:gd name="connsiteX0" fmla="*/ 0 w 9626278"/>
              <a:gd name="connsiteY0" fmla="*/ 706060 h 706060"/>
              <a:gd name="connsiteX1" fmla="*/ 27007 w 9626278"/>
              <a:gd name="connsiteY1" fmla="*/ 698343 h 706060"/>
              <a:gd name="connsiteX2" fmla="*/ 50157 w 9626278"/>
              <a:gd name="connsiteY2" fmla="*/ 690627 h 706060"/>
              <a:gd name="connsiteX3" fmla="*/ 88739 w 9626278"/>
              <a:gd name="connsiteY3" fmla="*/ 686769 h 706060"/>
              <a:gd name="connsiteX4" fmla="*/ 104172 w 9626278"/>
              <a:gd name="connsiteY4" fmla="*/ 682910 h 706060"/>
              <a:gd name="connsiteX5" fmla="*/ 115747 w 9626278"/>
              <a:gd name="connsiteY5" fmla="*/ 679052 h 706060"/>
              <a:gd name="connsiteX6" fmla="*/ 135038 w 9626278"/>
              <a:gd name="connsiteY6" fmla="*/ 675194 h 706060"/>
              <a:gd name="connsiteX7" fmla="*/ 146612 w 9626278"/>
              <a:gd name="connsiteY7" fmla="*/ 671336 h 706060"/>
              <a:gd name="connsiteX8" fmla="*/ 189053 w 9626278"/>
              <a:gd name="connsiteY8" fmla="*/ 663619 h 706060"/>
              <a:gd name="connsiteX9" fmla="*/ 223777 w 9626278"/>
              <a:gd name="connsiteY9" fmla="*/ 652044 h 706060"/>
              <a:gd name="connsiteX10" fmla="*/ 235352 w 9626278"/>
              <a:gd name="connsiteY10" fmla="*/ 648186 h 706060"/>
              <a:gd name="connsiteX11" fmla="*/ 343382 w 9626278"/>
              <a:gd name="connsiteY11" fmla="*/ 640470 h 706060"/>
              <a:gd name="connsiteX12" fmla="*/ 362673 w 9626278"/>
              <a:gd name="connsiteY12" fmla="*/ 636612 h 706060"/>
              <a:gd name="connsiteX13" fmla="*/ 374248 w 9626278"/>
              <a:gd name="connsiteY13" fmla="*/ 632753 h 706060"/>
              <a:gd name="connsiteX14" fmla="*/ 405114 w 9626278"/>
              <a:gd name="connsiteY14" fmla="*/ 628895 h 706060"/>
              <a:gd name="connsiteX15" fmla="*/ 517002 w 9626278"/>
              <a:gd name="connsiteY15" fmla="*/ 621179 h 706060"/>
              <a:gd name="connsiteX16" fmla="*/ 567159 w 9626278"/>
              <a:gd name="connsiteY16" fmla="*/ 613462 h 706060"/>
              <a:gd name="connsiteX17" fmla="*/ 586450 w 9626278"/>
              <a:gd name="connsiteY17" fmla="*/ 609604 h 706060"/>
              <a:gd name="connsiteX18" fmla="*/ 601883 w 9626278"/>
              <a:gd name="connsiteY18" fmla="*/ 605746 h 706060"/>
              <a:gd name="connsiteX19" fmla="*/ 694481 w 9626278"/>
              <a:gd name="connsiteY19" fmla="*/ 598029 h 706060"/>
              <a:gd name="connsiteX20" fmla="*/ 729205 w 9626278"/>
              <a:gd name="connsiteY20" fmla="*/ 594171 h 706060"/>
              <a:gd name="connsiteX21" fmla="*/ 775504 w 9626278"/>
              <a:gd name="connsiteY21" fmla="*/ 590313 h 706060"/>
              <a:gd name="connsiteX22" fmla="*/ 914400 w 9626278"/>
              <a:gd name="connsiteY22" fmla="*/ 582596 h 706060"/>
              <a:gd name="connsiteX23" fmla="*/ 941407 w 9626278"/>
              <a:gd name="connsiteY23" fmla="*/ 578738 h 706060"/>
              <a:gd name="connsiteX24" fmla="*/ 1045580 w 9626278"/>
              <a:gd name="connsiteY24" fmla="*/ 567163 h 706060"/>
              <a:gd name="connsiteX25" fmla="*/ 1149752 w 9626278"/>
              <a:gd name="connsiteY25" fmla="*/ 563305 h 706060"/>
              <a:gd name="connsiteX26" fmla="*/ 1238491 w 9626278"/>
              <a:gd name="connsiteY26" fmla="*/ 551731 h 706060"/>
              <a:gd name="connsiteX27" fmla="*/ 1250066 w 9626278"/>
              <a:gd name="connsiteY27" fmla="*/ 547872 h 706060"/>
              <a:gd name="connsiteX28" fmla="*/ 1277073 w 9626278"/>
              <a:gd name="connsiteY28" fmla="*/ 544014 h 706060"/>
              <a:gd name="connsiteX29" fmla="*/ 1300223 w 9626278"/>
              <a:gd name="connsiteY29" fmla="*/ 540156 h 706060"/>
              <a:gd name="connsiteX30" fmla="*/ 1365812 w 9626278"/>
              <a:gd name="connsiteY30" fmla="*/ 532439 h 706060"/>
              <a:gd name="connsiteX31" fmla="*/ 1385104 w 9626278"/>
              <a:gd name="connsiteY31" fmla="*/ 528581 h 706060"/>
              <a:gd name="connsiteX32" fmla="*/ 1458410 w 9626278"/>
              <a:gd name="connsiteY32" fmla="*/ 524723 h 706060"/>
              <a:gd name="connsiteX33" fmla="*/ 1527858 w 9626278"/>
              <a:gd name="connsiteY33" fmla="*/ 517007 h 706060"/>
              <a:gd name="connsiteX34" fmla="*/ 1558724 w 9626278"/>
              <a:gd name="connsiteY34" fmla="*/ 513148 h 706060"/>
              <a:gd name="connsiteX35" fmla="*/ 1608881 w 9626278"/>
              <a:gd name="connsiteY35" fmla="*/ 501574 h 706060"/>
              <a:gd name="connsiteX36" fmla="*/ 1770926 w 9626278"/>
              <a:gd name="connsiteY36" fmla="*/ 497715 h 706060"/>
              <a:gd name="connsiteX37" fmla="*/ 1855807 w 9626278"/>
              <a:gd name="connsiteY37" fmla="*/ 489999 h 706060"/>
              <a:gd name="connsiteX38" fmla="*/ 1878957 w 9626278"/>
              <a:gd name="connsiteY38" fmla="*/ 486141 h 706060"/>
              <a:gd name="connsiteX39" fmla="*/ 1975412 w 9626278"/>
              <a:gd name="connsiteY39" fmla="*/ 482282 h 706060"/>
              <a:gd name="connsiteX40" fmla="*/ 2002420 w 9626278"/>
              <a:gd name="connsiteY40" fmla="*/ 478424 h 706060"/>
              <a:gd name="connsiteX41" fmla="*/ 2013995 w 9626278"/>
              <a:gd name="connsiteY41" fmla="*/ 474566 h 706060"/>
              <a:gd name="connsiteX42" fmla="*/ 2129742 w 9626278"/>
              <a:gd name="connsiteY42" fmla="*/ 470708 h 706060"/>
              <a:gd name="connsiteX43" fmla="*/ 2215748 w 9626278"/>
              <a:gd name="connsiteY43" fmla="*/ 457325 h 706060"/>
              <a:gd name="connsiteX44" fmla="*/ 2338086 w 9626278"/>
              <a:gd name="connsiteY44" fmla="*/ 455275 h 706060"/>
              <a:gd name="connsiteX45" fmla="*/ 2403676 w 9626278"/>
              <a:gd name="connsiteY45" fmla="*/ 451417 h 706060"/>
              <a:gd name="connsiteX46" fmla="*/ 2453833 w 9626278"/>
              <a:gd name="connsiteY46" fmla="*/ 447558 h 706060"/>
              <a:gd name="connsiteX47" fmla="*/ 2554147 w 9626278"/>
              <a:gd name="connsiteY47" fmla="*/ 443700 h 706060"/>
              <a:gd name="connsiteX48" fmla="*/ 2565721 w 9626278"/>
              <a:gd name="connsiteY48" fmla="*/ 439842 h 706060"/>
              <a:gd name="connsiteX49" fmla="*/ 2673752 w 9626278"/>
              <a:gd name="connsiteY49" fmla="*/ 439842 h 706060"/>
              <a:gd name="connsiteX50" fmla="*/ 2708476 w 9626278"/>
              <a:gd name="connsiteY50" fmla="*/ 435984 h 706060"/>
              <a:gd name="connsiteX51" fmla="*/ 2808790 w 9626278"/>
              <a:gd name="connsiteY51" fmla="*/ 428267 h 706060"/>
              <a:gd name="connsiteX52" fmla="*/ 2924537 w 9626278"/>
              <a:gd name="connsiteY52" fmla="*/ 432125 h 706060"/>
              <a:gd name="connsiteX53" fmla="*/ 3032567 w 9626278"/>
              <a:gd name="connsiteY53" fmla="*/ 428267 h 706060"/>
              <a:gd name="connsiteX54" fmla="*/ 3071149 w 9626278"/>
              <a:gd name="connsiteY54" fmla="*/ 424409 h 706060"/>
              <a:gd name="connsiteX55" fmla="*/ 3125164 w 9626278"/>
              <a:gd name="connsiteY55" fmla="*/ 420551 h 706060"/>
              <a:gd name="connsiteX56" fmla="*/ 3379807 w 9626278"/>
              <a:gd name="connsiteY56" fmla="*/ 424409 h 706060"/>
              <a:gd name="connsiteX57" fmla="*/ 3406815 w 9626278"/>
              <a:gd name="connsiteY57" fmla="*/ 420551 h 706060"/>
              <a:gd name="connsiteX58" fmla="*/ 3520311 w 9626278"/>
              <a:gd name="connsiteY58" fmla="*/ 418742 h 706060"/>
              <a:gd name="connsiteX59" fmla="*/ 3561144 w 9626278"/>
              <a:gd name="connsiteY59" fmla="*/ 424409 h 706060"/>
              <a:gd name="connsiteX60" fmla="*/ 3584293 w 9626278"/>
              <a:gd name="connsiteY60" fmla="*/ 420551 h 706060"/>
              <a:gd name="connsiteX61" fmla="*/ 3595868 w 9626278"/>
              <a:gd name="connsiteY61" fmla="*/ 416693 h 706060"/>
              <a:gd name="connsiteX62" fmla="*/ 3630592 w 9626278"/>
              <a:gd name="connsiteY62" fmla="*/ 412834 h 706060"/>
              <a:gd name="connsiteX63" fmla="*/ 3653742 w 9626278"/>
              <a:gd name="connsiteY63" fmla="*/ 408976 h 706060"/>
              <a:gd name="connsiteX64" fmla="*/ 3673033 w 9626278"/>
              <a:gd name="connsiteY64" fmla="*/ 412834 h 706060"/>
              <a:gd name="connsiteX65" fmla="*/ 3761772 w 9626278"/>
              <a:gd name="connsiteY65" fmla="*/ 408976 h 706060"/>
              <a:gd name="connsiteX66" fmla="*/ 3784921 w 9626278"/>
              <a:gd name="connsiteY66" fmla="*/ 405118 h 706060"/>
              <a:gd name="connsiteX67" fmla="*/ 3827362 w 9626278"/>
              <a:gd name="connsiteY67" fmla="*/ 397401 h 706060"/>
              <a:gd name="connsiteX68" fmla="*/ 3889093 w 9626278"/>
              <a:gd name="connsiteY68" fmla="*/ 401260 h 706060"/>
              <a:gd name="connsiteX69" fmla="*/ 3993266 w 9626278"/>
              <a:gd name="connsiteY69" fmla="*/ 401260 h 706060"/>
              <a:gd name="connsiteX70" fmla="*/ 3985549 w 9626278"/>
              <a:gd name="connsiteY70" fmla="*/ 393543 h 706060"/>
              <a:gd name="connsiteX71" fmla="*/ 3892952 w 9626278"/>
              <a:gd name="connsiteY71" fmla="*/ 397401 h 706060"/>
              <a:gd name="connsiteX72" fmla="*/ 3962400 w 9626278"/>
              <a:gd name="connsiteY72" fmla="*/ 393543 h 706060"/>
              <a:gd name="connsiteX73" fmla="*/ 4004840 w 9626278"/>
              <a:gd name="connsiteY73" fmla="*/ 397401 h 706060"/>
              <a:gd name="connsiteX74" fmla="*/ 4016415 w 9626278"/>
              <a:gd name="connsiteY74" fmla="*/ 393543 h 706060"/>
              <a:gd name="connsiteX75" fmla="*/ 4039564 w 9626278"/>
              <a:gd name="connsiteY75" fmla="*/ 397401 h 706060"/>
              <a:gd name="connsiteX76" fmla="*/ 4109012 w 9626278"/>
              <a:gd name="connsiteY76" fmla="*/ 378110 h 706060"/>
              <a:gd name="connsiteX77" fmla="*/ 4190035 w 9626278"/>
              <a:gd name="connsiteY77" fmla="*/ 374252 h 706060"/>
              <a:gd name="connsiteX78" fmla="*/ 4267200 w 9626278"/>
              <a:gd name="connsiteY78" fmla="*/ 368585 h 706060"/>
              <a:gd name="connsiteX79" fmla="*/ 4332790 w 9626278"/>
              <a:gd name="connsiteY79" fmla="*/ 374252 h 706060"/>
              <a:gd name="connsiteX80" fmla="*/ 4352081 w 9626278"/>
              <a:gd name="connsiteY80" fmla="*/ 370394 h 706060"/>
              <a:gd name="connsiteX81" fmla="*/ 4436962 w 9626278"/>
              <a:gd name="connsiteY81" fmla="*/ 366536 h 706060"/>
              <a:gd name="connsiteX82" fmla="*/ 4481653 w 9626278"/>
              <a:gd name="connsiteY82" fmla="*/ 353152 h 706060"/>
              <a:gd name="connsiteX83" fmla="*/ 4533418 w 9626278"/>
              <a:gd name="connsiteY83" fmla="*/ 358819 h 706060"/>
              <a:gd name="connsiteX84" fmla="*/ 4548850 w 9626278"/>
              <a:gd name="connsiteY84" fmla="*/ 351103 h 706060"/>
              <a:gd name="connsiteX85" fmla="*/ 4564283 w 9626278"/>
              <a:gd name="connsiteY85" fmla="*/ 347244 h 706060"/>
              <a:gd name="connsiteX86" fmla="*/ 4575858 w 9626278"/>
              <a:gd name="connsiteY86" fmla="*/ 343386 h 706060"/>
              <a:gd name="connsiteX87" fmla="*/ 4583575 w 9626278"/>
              <a:gd name="connsiteY87" fmla="*/ 335670 h 706060"/>
              <a:gd name="connsiteX88" fmla="*/ 4595149 w 9626278"/>
              <a:gd name="connsiteY88" fmla="*/ 331812 h 706060"/>
              <a:gd name="connsiteX89" fmla="*/ 4660739 w 9626278"/>
              <a:gd name="connsiteY89" fmla="*/ 335670 h 706060"/>
              <a:gd name="connsiteX90" fmla="*/ 4714754 w 9626278"/>
              <a:gd name="connsiteY90" fmla="*/ 339528 h 706060"/>
              <a:gd name="connsiteX91" fmla="*/ 4764911 w 9626278"/>
              <a:gd name="connsiteY91" fmla="*/ 335670 h 706060"/>
              <a:gd name="connsiteX92" fmla="*/ 4911524 w 9626278"/>
              <a:gd name="connsiteY92" fmla="*/ 331812 h 706060"/>
              <a:gd name="connsiteX93" fmla="*/ 4919240 w 9626278"/>
              <a:gd name="connsiteY93" fmla="*/ 320237 h 706060"/>
              <a:gd name="connsiteX94" fmla="*/ 4926957 w 9626278"/>
              <a:gd name="connsiteY94" fmla="*/ 312520 h 706060"/>
              <a:gd name="connsiteX95" fmla="*/ 4961681 w 9626278"/>
              <a:gd name="connsiteY95" fmla="*/ 312520 h 706060"/>
              <a:gd name="connsiteX96" fmla="*/ 4977114 w 9626278"/>
              <a:gd name="connsiteY96" fmla="*/ 316379 h 706060"/>
              <a:gd name="connsiteX97" fmla="*/ 4984830 w 9626278"/>
              <a:gd name="connsiteY97" fmla="*/ 327953 h 706060"/>
              <a:gd name="connsiteX98" fmla="*/ 5015455 w 9626278"/>
              <a:gd name="connsiteY98" fmla="*/ 328194 h 706060"/>
              <a:gd name="connsiteX99" fmla="*/ 5050420 w 9626278"/>
              <a:gd name="connsiteY99" fmla="*/ 322970 h 706060"/>
              <a:gd name="connsiteX100" fmla="*/ 5112634 w 9626278"/>
              <a:gd name="connsiteY100" fmla="*/ 326828 h 706060"/>
              <a:gd name="connsiteX101" fmla="*/ 5170025 w 9626278"/>
              <a:gd name="connsiteY101" fmla="*/ 324095 h 706060"/>
              <a:gd name="connsiteX102" fmla="*/ 5255107 w 9626278"/>
              <a:gd name="connsiteY102" fmla="*/ 307537 h 706060"/>
              <a:gd name="connsiteX103" fmla="*/ 5285772 w 9626278"/>
              <a:gd name="connsiteY103" fmla="*/ 312520 h 706060"/>
              <a:gd name="connsiteX104" fmla="*/ 5316638 w 9626278"/>
              <a:gd name="connsiteY104" fmla="*/ 310029 h 706060"/>
              <a:gd name="connsiteX105" fmla="*/ 5347504 w 9626278"/>
              <a:gd name="connsiteY105" fmla="*/ 308662 h 706060"/>
              <a:gd name="connsiteX106" fmla="*/ 5381303 w 9626278"/>
              <a:gd name="connsiteY106" fmla="*/ 297771 h 706060"/>
              <a:gd name="connsiteX107" fmla="*/ 5424668 w 9626278"/>
              <a:gd name="connsiteY107" fmla="*/ 297088 h 706060"/>
              <a:gd name="connsiteX108" fmla="*/ 5461884 w 9626278"/>
              <a:gd name="connsiteY108" fmla="*/ 290416 h 706060"/>
              <a:gd name="connsiteX109" fmla="*/ 5513407 w 9626278"/>
              <a:gd name="connsiteY109" fmla="*/ 289371 h 706060"/>
              <a:gd name="connsiteX110" fmla="*/ 5540415 w 9626278"/>
              <a:gd name="connsiteY110" fmla="*/ 293229 h 706060"/>
              <a:gd name="connsiteX111" fmla="*/ 5578997 w 9626278"/>
              <a:gd name="connsiteY111" fmla="*/ 289371 h 706060"/>
              <a:gd name="connsiteX112" fmla="*/ 5606005 w 9626278"/>
              <a:gd name="connsiteY112" fmla="*/ 285513 h 706060"/>
              <a:gd name="connsiteX113" fmla="*/ 5640729 w 9626278"/>
              <a:gd name="connsiteY113" fmla="*/ 281655 h 706060"/>
              <a:gd name="connsiteX114" fmla="*/ 5690002 w 9626278"/>
              <a:gd name="connsiteY114" fmla="*/ 275988 h 706060"/>
              <a:gd name="connsiteX115" fmla="*/ 5733326 w 9626278"/>
              <a:gd name="connsiteY115" fmla="*/ 266222 h 706060"/>
              <a:gd name="connsiteX116" fmla="*/ 5748759 w 9626278"/>
              <a:gd name="connsiteY116" fmla="*/ 262363 h 706060"/>
              <a:gd name="connsiteX117" fmla="*/ 5795058 w 9626278"/>
              <a:gd name="connsiteY117" fmla="*/ 266222 h 706060"/>
              <a:gd name="connsiteX118" fmla="*/ 5841357 w 9626278"/>
              <a:gd name="connsiteY118" fmla="*/ 266222 h 706060"/>
              <a:gd name="connsiteX119" fmla="*/ 5900155 w 9626278"/>
              <a:gd name="connsiteY119" fmla="*/ 264413 h 706060"/>
              <a:gd name="connsiteX120" fmla="*/ 5953687 w 9626278"/>
              <a:gd name="connsiteY120" fmla="*/ 261921 h 706060"/>
              <a:gd name="connsiteX121" fmla="*/ 5990461 w 9626278"/>
              <a:gd name="connsiteY121" fmla="*/ 254888 h 706060"/>
              <a:gd name="connsiteX122" fmla="*/ 6026311 w 9626278"/>
              <a:gd name="connsiteY122" fmla="*/ 247172 h 706060"/>
              <a:gd name="connsiteX123" fmla="*/ 6073493 w 9626278"/>
              <a:gd name="connsiteY123" fmla="*/ 249663 h 706060"/>
              <a:gd name="connsiteX124" fmla="*/ 6113643 w 9626278"/>
              <a:gd name="connsiteY124" fmla="*/ 248980 h 706060"/>
              <a:gd name="connsiteX125" fmla="*/ 6177023 w 9626278"/>
              <a:gd name="connsiteY125" fmla="*/ 254647 h 706060"/>
              <a:gd name="connsiteX126" fmla="*/ 6211747 w 9626278"/>
              <a:gd name="connsiteY126" fmla="*/ 250789 h 706060"/>
              <a:gd name="connsiteX127" fmla="*/ 6234896 w 9626278"/>
              <a:gd name="connsiteY127" fmla="*/ 243072 h 706060"/>
              <a:gd name="connsiteX128" fmla="*/ 6265762 w 9626278"/>
              <a:gd name="connsiteY128" fmla="*/ 235356 h 706060"/>
              <a:gd name="connsiteX129" fmla="*/ 6288911 w 9626278"/>
              <a:gd name="connsiteY129" fmla="*/ 239214 h 706060"/>
              <a:gd name="connsiteX130" fmla="*/ 6300486 w 9626278"/>
              <a:gd name="connsiteY130" fmla="*/ 243072 h 706060"/>
              <a:gd name="connsiteX131" fmla="*/ 6323635 w 9626278"/>
              <a:gd name="connsiteY131" fmla="*/ 246931 h 706060"/>
              <a:gd name="connsiteX132" fmla="*/ 6410405 w 9626278"/>
              <a:gd name="connsiteY132" fmla="*/ 234231 h 706060"/>
              <a:gd name="connsiteX133" fmla="*/ 6473423 w 9626278"/>
              <a:gd name="connsiteY133" fmla="*/ 233547 h 706060"/>
              <a:gd name="connsiteX134" fmla="*/ 6538490 w 9626278"/>
              <a:gd name="connsiteY134" fmla="*/ 229689 h 706060"/>
              <a:gd name="connsiteX135" fmla="*/ 6583945 w 9626278"/>
              <a:gd name="connsiteY135" fmla="*/ 232864 h 706060"/>
              <a:gd name="connsiteX136" fmla="*/ 6640211 w 9626278"/>
              <a:gd name="connsiteY136" fmla="*/ 230372 h 706060"/>
              <a:gd name="connsiteX137" fmla="*/ 6695351 w 9626278"/>
              <a:gd name="connsiteY137" fmla="*/ 232864 h 706060"/>
              <a:gd name="connsiteX138" fmla="*/ 6736466 w 9626278"/>
              <a:gd name="connsiteY138" fmla="*/ 235356 h 706060"/>
              <a:gd name="connsiteX139" fmla="*/ 6748040 w 9626278"/>
              <a:gd name="connsiteY139" fmla="*/ 231498 h 706060"/>
              <a:gd name="connsiteX140" fmla="*/ 6776173 w 9626278"/>
              <a:gd name="connsiteY140" fmla="*/ 214256 h 706060"/>
              <a:gd name="connsiteX141" fmla="*/ 6825205 w 9626278"/>
              <a:gd name="connsiteY141" fmla="*/ 219923 h 706060"/>
              <a:gd name="connsiteX142" fmla="*/ 6891679 w 9626278"/>
              <a:gd name="connsiteY142" fmla="*/ 212207 h 706060"/>
              <a:gd name="connsiteX143" fmla="*/ 6937053 w 9626278"/>
              <a:gd name="connsiteY143" fmla="*/ 207665 h 706060"/>
              <a:gd name="connsiteX144" fmla="*/ 7002683 w 9626278"/>
              <a:gd name="connsiteY144" fmla="*/ 204490 h 706060"/>
              <a:gd name="connsiteX145" fmla="*/ 7014258 w 9626278"/>
              <a:gd name="connsiteY145" fmla="*/ 196774 h 706060"/>
              <a:gd name="connsiteX146" fmla="*/ 7098416 w 9626278"/>
              <a:gd name="connsiteY146" fmla="*/ 175674 h 706060"/>
              <a:gd name="connsiteX147" fmla="*/ 7126147 w 9626278"/>
              <a:gd name="connsiteY147" fmla="*/ 181341 h 706060"/>
              <a:gd name="connsiteX148" fmla="*/ 7168587 w 9626278"/>
              <a:gd name="connsiteY148" fmla="*/ 169766 h 706060"/>
              <a:gd name="connsiteX149" fmla="*/ 7184020 w 9626278"/>
              <a:gd name="connsiteY149" fmla="*/ 165908 h 706060"/>
              <a:gd name="connsiteX150" fmla="*/ 7218744 w 9626278"/>
              <a:gd name="connsiteY150" fmla="*/ 162050 h 706060"/>
              <a:gd name="connsiteX151" fmla="*/ 7230319 w 9626278"/>
              <a:gd name="connsiteY151" fmla="*/ 158191 h 706060"/>
              <a:gd name="connsiteX152" fmla="*/ 7241893 w 9626278"/>
              <a:gd name="connsiteY152" fmla="*/ 150475 h 706060"/>
              <a:gd name="connsiteX153" fmla="*/ 7322916 w 9626278"/>
              <a:gd name="connsiteY153" fmla="*/ 142758 h 706060"/>
              <a:gd name="connsiteX154" fmla="*/ 7397589 w 9626278"/>
              <a:gd name="connsiteY154" fmla="*/ 140267 h 706060"/>
              <a:gd name="connsiteX155" fmla="*/ 7492075 w 9626278"/>
              <a:gd name="connsiteY155" fmla="*/ 141633 h 706060"/>
              <a:gd name="connsiteX156" fmla="*/ 7570124 w 9626278"/>
              <a:gd name="connsiteY156" fmla="*/ 140950 h 706060"/>
              <a:gd name="connsiteX157" fmla="*/ 7642707 w 9626278"/>
              <a:gd name="connsiteY157" fmla="*/ 140267 h 706060"/>
              <a:gd name="connsiteX158" fmla="*/ 7697164 w 9626278"/>
              <a:gd name="connsiteY158" fmla="*/ 119609 h 706060"/>
              <a:gd name="connsiteX159" fmla="*/ 7742097 w 9626278"/>
              <a:gd name="connsiteY159" fmla="*/ 127567 h 706060"/>
              <a:gd name="connsiteX160" fmla="*/ 7812911 w 9626278"/>
              <a:gd name="connsiteY160" fmla="*/ 131184 h 706060"/>
              <a:gd name="connsiteX161" fmla="*/ 7882359 w 9626278"/>
              <a:gd name="connsiteY161" fmla="*/ 127325 h 706060"/>
              <a:gd name="connsiteX162" fmla="*/ 7890076 w 9626278"/>
              <a:gd name="connsiteY162" fmla="*/ 119609 h 706060"/>
              <a:gd name="connsiteX163" fmla="*/ 7927774 w 9626278"/>
              <a:gd name="connsiteY163" fmla="*/ 110767 h 706060"/>
              <a:gd name="connsiteX164" fmla="*/ 7985607 w 9626278"/>
              <a:gd name="connsiteY164" fmla="*/ 108034 h 706060"/>
              <a:gd name="connsiteX165" fmla="*/ 8013539 w 9626278"/>
              <a:gd name="connsiteY165" fmla="*/ 111893 h 706060"/>
              <a:gd name="connsiteX166" fmla="*/ 8028972 w 9626278"/>
              <a:gd name="connsiteY166" fmla="*/ 108034 h 706060"/>
              <a:gd name="connsiteX167" fmla="*/ 8063696 w 9626278"/>
              <a:gd name="connsiteY167" fmla="*/ 100318 h 706060"/>
              <a:gd name="connsiteX168" fmla="*/ 8079129 w 9626278"/>
              <a:gd name="connsiteY168" fmla="*/ 104176 h 706060"/>
              <a:gd name="connsiteX169" fmla="*/ 8090704 w 9626278"/>
              <a:gd name="connsiteY169" fmla="*/ 108034 h 706060"/>
              <a:gd name="connsiteX170" fmla="*/ 8144719 w 9626278"/>
              <a:gd name="connsiteY170" fmla="*/ 104176 h 706060"/>
              <a:gd name="connsiteX171" fmla="*/ 8193308 w 9626278"/>
              <a:gd name="connsiteY171" fmla="*/ 90110 h 706060"/>
              <a:gd name="connsiteX172" fmla="*/ 8248891 w 9626278"/>
              <a:gd name="connsiteY172" fmla="*/ 92601 h 706060"/>
              <a:gd name="connsiteX173" fmla="*/ 8310623 w 9626278"/>
              <a:gd name="connsiteY173" fmla="*/ 96460 h 706060"/>
              <a:gd name="connsiteX174" fmla="*/ 8322197 w 9626278"/>
              <a:gd name="connsiteY174" fmla="*/ 100318 h 706060"/>
              <a:gd name="connsiteX175" fmla="*/ 8345347 w 9626278"/>
              <a:gd name="connsiteY175" fmla="*/ 92601 h 706060"/>
              <a:gd name="connsiteX176" fmla="*/ 8360780 w 9626278"/>
              <a:gd name="connsiteY176" fmla="*/ 88743 h 706060"/>
              <a:gd name="connsiteX177" fmla="*/ 8457235 w 9626278"/>
              <a:gd name="connsiteY177" fmla="*/ 81027 h 706060"/>
              <a:gd name="connsiteX178" fmla="*/ 8484243 w 9626278"/>
              <a:gd name="connsiteY178" fmla="*/ 81027 h 706060"/>
              <a:gd name="connsiteX179" fmla="*/ 8561407 w 9626278"/>
              <a:gd name="connsiteY179" fmla="*/ 77169 h 706060"/>
              <a:gd name="connsiteX180" fmla="*/ 8626997 w 9626278"/>
              <a:gd name="connsiteY180" fmla="*/ 65594 h 706060"/>
              <a:gd name="connsiteX181" fmla="*/ 8673296 w 9626278"/>
              <a:gd name="connsiteY181" fmla="*/ 57877 h 706060"/>
              <a:gd name="connsiteX182" fmla="*/ 8831483 w 9626278"/>
              <a:gd name="connsiteY182" fmla="*/ 54019 h 706060"/>
              <a:gd name="connsiteX183" fmla="*/ 8954947 w 9626278"/>
              <a:gd name="connsiteY183" fmla="*/ 57877 h 706060"/>
              <a:gd name="connsiteX184" fmla="*/ 9070693 w 9626278"/>
              <a:gd name="connsiteY184" fmla="*/ 50161 h 706060"/>
              <a:gd name="connsiteX185" fmla="*/ 9205731 w 9626278"/>
              <a:gd name="connsiteY185" fmla="*/ 54019 h 706060"/>
              <a:gd name="connsiteX186" fmla="*/ 9232739 w 9626278"/>
              <a:gd name="connsiteY186" fmla="*/ 57877 h 706060"/>
              <a:gd name="connsiteX187" fmla="*/ 9298329 w 9626278"/>
              <a:gd name="connsiteY187" fmla="*/ 50161 h 706060"/>
              <a:gd name="connsiteX188" fmla="*/ 9333053 w 9626278"/>
              <a:gd name="connsiteY188" fmla="*/ 30870 h 706060"/>
              <a:gd name="connsiteX189" fmla="*/ 9344628 w 9626278"/>
              <a:gd name="connsiteY189" fmla="*/ 23153 h 706060"/>
              <a:gd name="connsiteX190" fmla="*/ 9433367 w 9626278"/>
              <a:gd name="connsiteY190" fmla="*/ 23153 h 706060"/>
              <a:gd name="connsiteX191" fmla="*/ 9460375 w 9626278"/>
              <a:gd name="connsiteY191" fmla="*/ 23153 h 706060"/>
              <a:gd name="connsiteX192" fmla="*/ 9479666 w 9626278"/>
              <a:gd name="connsiteY192" fmla="*/ 7720 h 706060"/>
              <a:gd name="connsiteX193" fmla="*/ 9518248 w 9626278"/>
              <a:gd name="connsiteY193" fmla="*/ 3862 h 706060"/>
              <a:gd name="connsiteX194" fmla="*/ 9626278 w 9626278"/>
              <a:gd name="connsiteY194" fmla="*/ 4 h 706060"/>
              <a:gd name="connsiteX0" fmla="*/ 0 w 9626278"/>
              <a:gd name="connsiteY0" fmla="*/ 706060 h 706060"/>
              <a:gd name="connsiteX1" fmla="*/ 27007 w 9626278"/>
              <a:gd name="connsiteY1" fmla="*/ 698343 h 706060"/>
              <a:gd name="connsiteX2" fmla="*/ 50157 w 9626278"/>
              <a:gd name="connsiteY2" fmla="*/ 690627 h 706060"/>
              <a:gd name="connsiteX3" fmla="*/ 88739 w 9626278"/>
              <a:gd name="connsiteY3" fmla="*/ 686769 h 706060"/>
              <a:gd name="connsiteX4" fmla="*/ 104172 w 9626278"/>
              <a:gd name="connsiteY4" fmla="*/ 682910 h 706060"/>
              <a:gd name="connsiteX5" fmla="*/ 115747 w 9626278"/>
              <a:gd name="connsiteY5" fmla="*/ 679052 h 706060"/>
              <a:gd name="connsiteX6" fmla="*/ 135038 w 9626278"/>
              <a:gd name="connsiteY6" fmla="*/ 675194 h 706060"/>
              <a:gd name="connsiteX7" fmla="*/ 146612 w 9626278"/>
              <a:gd name="connsiteY7" fmla="*/ 671336 h 706060"/>
              <a:gd name="connsiteX8" fmla="*/ 189053 w 9626278"/>
              <a:gd name="connsiteY8" fmla="*/ 663619 h 706060"/>
              <a:gd name="connsiteX9" fmla="*/ 223777 w 9626278"/>
              <a:gd name="connsiteY9" fmla="*/ 652044 h 706060"/>
              <a:gd name="connsiteX10" fmla="*/ 235352 w 9626278"/>
              <a:gd name="connsiteY10" fmla="*/ 648186 h 706060"/>
              <a:gd name="connsiteX11" fmla="*/ 343382 w 9626278"/>
              <a:gd name="connsiteY11" fmla="*/ 640470 h 706060"/>
              <a:gd name="connsiteX12" fmla="*/ 362673 w 9626278"/>
              <a:gd name="connsiteY12" fmla="*/ 636612 h 706060"/>
              <a:gd name="connsiteX13" fmla="*/ 374248 w 9626278"/>
              <a:gd name="connsiteY13" fmla="*/ 632753 h 706060"/>
              <a:gd name="connsiteX14" fmla="*/ 405114 w 9626278"/>
              <a:gd name="connsiteY14" fmla="*/ 628895 h 706060"/>
              <a:gd name="connsiteX15" fmla="*/ 517002 w 9626278"/>
              <a:gd name="connsiteY15" fmla="*/ 621179 h 706060"/>
              <a:gd name="connsiteX16" fmla="*/ 567159 w 9626278"/>
              <a:gd name="connsiteY16" fmla="*/ 613462 h 706060"/>
              <a:gd name="connsiteX17" fmla="*/ 586450 w 9626278"/>
              <a:gd name="connsiteY17" fmla="*/ 609604 h 706060"/>
              <a:gd name="connsiteX18" fmla="*/ 601883 w 9626278"/>
              <a:gd name="connsiteY18" fmla="*/ 605746 h 706060"/>
              <a:gd name="connsiteX19" fmla="*/ 694481 w 9626278"/>
              <a:gd name="connsiteY19" fmla="*/ 598029 h 706060"/>
              <a:gd name="connsiteX20" fmla="*/ 729205 w 9626278"/>
              <a:gd name="connsiteY20" fmla="*/ 594171 h 706060"/>
              <a:gd name="connsiteX21" fmla="*/ 775504 w 9626278"/>
              <a:gd name="connsiteY21" fmla="*/ 590313 h 706060"/>
              <a:gd name="connsiteX22" fmla="*/ 914400 w 9626278"/>
              <a:gd name="connsiteY22" fmla="*/ 582596 h 706060"/>
              <a:gd name="connsiteX23" fmla="*/ 941407 w 9626278"/>
              <a:gd name="connsiteY23" fmla="*/ 578738 h 706060"/>
              <a:gd name="connsiteX24" fmla="*/ 1045580 w 9626278"/>
              <a:gd name="connsiteY24" fmla="*/ 567163 h 706060"/>
              <a:gd name="connsiteX25" fmla="*/ 1149752 w 9626278"/>
              <a:gd name="connsiteY25" fmla="*/ 563305 h 706060"/>
              <a:gd name="connsiteX26" fmla="*/ 1238491 w 9626278"/>
              <a:gd name="connsiteY26" fmla="*/ 551731 h 706060"/>
              <a:gd name="connsiteX27" fmla="*/ 1250066 w 9626278"/>
              <a:gd name="connsiteY27" fmla="*/ 547872 h 706060"/>
              <a:gd name="connsiteX28" fmla="*/ 1277073 w 9626278"/>
              <a:gd name="connsiteY28" fmla="*/ 544014 h 706060"/>
              <a:gd name="connsiteX29" fmla="*/ 1300223 w 9626278"/>
              <a:gd name="connsiteY29" fmla="*/ 540156 h 706060"/>
              <a:gd name="connsiteX30" fmla="*/ 1365812 w 9626278"/>
              <a:gd name="connsiteY30" fmla="*/ 532439 h 706060"/>
              <a:gd name="connsiteX31" fmla="*/ 1385104 w 9626278"/>
              <a:gd name="connsiteY31" fmla="*/ 528581 h 706060"/>
              <a:gd name="connsiteX32" fmla="*/ 1458410 w 9626278"/>
              <a:gd name="connsiteY32" fmla="*/ 524723 h 706060"/>
              <a:gd name="connsiteX33" fmla="*/ 1527858 w 9626278"/>
              <a:gd name="connsiteY33" fmla="*/ 517007 h 706060"/>
              <a:gd name="connsiteX34" fmla="*/ 1558724 w 9626278"/>
              <a:gd name="connsiteY34" fmla="*/ 513148 h 706060"/>
              <a:gd name="connsiteX35" fmla="*/ 1608881 w 9626278"/>
              <a:gd name="connsiteY35" fmla="*/ 501574 h 706060"/>
              <a:gd name="connsiteX36" fmla="*/ 1770926 w 9626278"/>
              <a:gd name="connsiteY36" fmla="*/ 497715 h 706060"/>
              <a:gd name="connsiteX37" fmla="*/ 1855807 w 9626278"/>
              <a:gd name="connsiteY37" fmla="*/ 489999 h 706060"/>
              <a:gd name="connsiteX38" fmla="*/ 1878957 w 9626278"/>
              <a:gd name="connsiteY38" fmla="*/ 486141 h 706060"/>
              <a:gd name="connsiteX39" fmla="*/ 1975412 w 9626278"/>
              <a:gd name="connsiteY39" fmla="*/ 482282 h 706060"/>
              <a:gd name="connsiteX40" fmla="*/ 2002420 w 9626278"/>
              <a:gd name="connsiteY40" fmla="*/ 478424 h 706060"/>
              <a:gd name="connsiteX41" fmla="*/ 2013995 w 9626278"/>
              <a:gd name="connsiteY41" fmla="*/ 474566 h 706060"/>
              <a:gd name="connsiteX42" fmla="*/ 2129742 w 9626278"/>
              <a:gd name="connsiteY42" fmla="*/ 470708 h 706060"/>
              <a:gd name="connsiteX43" fmla="*/ 2215748 w 9626278"/>
              <a:gd name="connsiteY43" fmla="*/ 457325 h 706060"/>
              <a:gd name="connsiteX44" fmla="*/ 2338086 w 9626278"/>
              <a:gd name="connsiteY44" fmla="*/ 455275 h 706060"/>
              <a:gd name="connsiteX45" fmla="*/ 2403676 w 9626278"/>
              <a:gd name="connsiteY45" fmla="*/ 451417 h 706060"/>
              <a:gd name="connsiteX46" fmla="*/ 2453833 w 9626278"/>
              <a:gd name="connsiteY46" fmla="*/ 447558 h 706060"/>
              <a:gd name="connsiteX47" fmla="*/ 2554147 w 9626278"/>
              <a:gd name="connsiteY47" fmla="*/ 443700 h 706060"/>
              <a:gd name="connsiteX48" fmla="*/ 2565721 w 9626278"/>
              <a:gd name="connsiteY48" fmla="*/ 439842 h 706060"/>
              <a:gd name="connsiteX49" fmla="*/ 2673752 w 9626278"/>
              <a:gd name="connsiteY49" fmla="*/ 439842 h 706060"/>
              <a:gd name="connsiteX50" fmla="*/ 2708476 w 9626278"/>
              <a:gd name="connsiteY50" fmla="*/ 435984 h 706060"/>
              <a:gd name="connsiteX51" fmla="*/ 2808790 w 9626278"/>
              <a:gd name="connsiteY51" fmla="*/ 428267 h 706060"/>
              <a:gd name="connsiteX52" fmla="*/ 2924537 w 9626278"/>
              <a:gd name="connsiteY52" fmla="*/ 432125 h 706060"/>
              <a:gd name="connsiteX53" fmla="*/ 3032567 w 9626278"/>
              <a:gd name="connsiteY53" fmla="*/ 428267 h 706060"/>
              <a:gd name="connsiteX54" fmla="*/ 3071149 w 9626278"/>
              <a:gd name="connsiteY54" fmla="*/ 424409 h 706060"/>
              <a:gd name="connsiteX55" fmla="*/ 3125164 w 9626278"/>
              <a:gd name="connsiteY55" fmla="*/ 420551 h 706060"/>
              <a:gd name="connsiteX56" fmla="*/ 3379807 w 9626278"/>
              <a:gd name="connsiteY56" fmla="*/ 424409 h 706060"/>
              <a:gd name="connsiteX57" fmla="*/ 3406815 w 9626278"/>
              <a:gd name="connsiteY57" fmla="*/ 420551 h 706060"/>
              <a:gd name="connsiteX58" fmla="*/ 3520311 w 9626278"/>
              <a:gd name="connsiteY58" fmla="*/ 418742 h 706060"/>
              <a:gd name="connsiteX59" fmla="*/ 3561144 w 9626278"/>
              <a:gd name="connsiteY59" fmla="*/ 424409 h 706060"/>
              <a:gd name="connsiteX60" fmla="*/ 3584293 w 9626278"/>
              <a:gd name="connsiteY60" fmla="*/ 420551 h 706060"/>
              <a:gd name="connsiteX61" fmla="*/ 3595868 w 9626278"/>
              <a:gd name="connsiteY61" fmla="*/ 416693 h 706060"/>
              <a:gd name="connsiteX62" fmla="*/ 3630592 w 9626278"/>
              <a:gd name="connsiteY62" fmla="*/ 412834 h 706060"/>
              <a:gd name="connsiteX63" fmla="*/ 3653742 w 9626278"/>
              <a:gd name="connsiteY63" fmla="*/ 408976 h 706060"/>
              <a:gd name="connsiteX64" fmla="*/ 3673033 w 9626278"/>
              <a:gd name="connsiteY64" fmla="*/ 412834 h 706060"/>
              <a:gd name="connsiteX65" fmla="*/ 3761772 w 9626278"/>
              <a:gd name="connsiteY65" fmla="*/ 408976 h 706060"/>
              <a:gd name="connsiteX66" fmla="*/ 3784921 w 9626278"/>
              <a:gd name="connsiteY66" fmla="*/ 405118 h 706060"/>
              <a:gd name="connsiteX67" fmla="*/ 3827362 w 9626278"/>
              <a:gd name="connsiteY67" fmla="*/ 397401 h 706060"/>
              <a:gd name="connsiteX68" fmla="*/ 3889093 w 9626278"/>
              <a:gd name="connsiteY68" fmla="*/ 401260 h 706060"/>
              <a:gd name="connsiteX69" fmla="*/ 3993266 w 9626278"/>
              <a:gd name="connsiteY69" fmla="*/ 401260 h 706060"/>
              <a:gd name="connsiteX70" fmla="*/ 3985549 w 9626278"/>
              <a:gd name="connsiteY70" fmla="*/ 393543 h 706060"/>
              <a:gd name="connsiteX71" fmla="*/ 3892952 w 9626278"/>
              <a:gd name="connsiteY71" fmla="*/ 397401 h 706060"/>
              <a:gd name="connsiteX72" fmla="*/ 3962400 w 9626278"/>
              <a:gd name="connsiteY72" fmla="*/ 393543 h 706060"/>
              <a:gd name="connsiteX73" fmla="*/ 4004840 w 9626278"/>
              <a:gd name="connsiteY73" fmla="*/ 397401 h 706060"/>
              <a:gd name="connsiteX74" fmla="*/ 4016415 w 9626278"/>
              <a:gd name="connsiteY74" fmla="*/ 393543 h 706060"/>
              <a:gd name="connsiteX75" fmla="*/ 4039564 w 9626278"/>
              <a:gd name="connsiteY75" fmla="*/ 397401 h 706060"/>
              <a:gd name="connsiteX76" fmla="*/ 4109012 w 9626278"/>
              <a:gd name="connsiteY76" fmla="*/ 378110 h 706060"/>
              <a:gd name="connsiteX77" fmla="*/ 4190035 w 9626278"/>
              <a:gd name="connsiteY77" fmla="*/ 374252 h 706060"/>
              <a:gd name="connsiteX78" fmla="*/ 4267200 w 9626278"/>
              <a:gd name="connsiteY78" fmla="*/ 368585 h 706060"/>
              <a:gd name="connsiteX79" fmla="*/ 4332790 w 9626278"/>
              <a:gd name="connsiteY79" fmla="*/ 374252 h 706060"/>
              <a:gd name="connsiteX80" fmla="*/ 4352081 w 9626278"/>
              <a:gd name="connsiteY80" fmla="*/ 370394 h 706060"/>
              <a:gd name="connsiteX81" fmla="*/ 4436962 w 9626278"/>
              <a:gd name="connsiteY81" fmla="*/ 366536 h 706060"/>
              <a:gd name="connsiteX82" fmla="*/ 4481653 w 9626278"/>
              <a:gd name="connsiteY82" fmla="*/ 353152 h 706060"/>
              <a:gd name="connsiteX83" fmla="*/ 4533418 w 9626278"/>
              <a:gd name="connsiteY83" fmla="*/ 358819 h 706060"/>
              <a:gd name="connsiteX84" fmla="*/ 4548850 w 9626278"/>
              <a:gd name="connsiteY84" fmla="*/ 351103 h 706060"/>
              <a:gd name="connsiteX85" fmla="*/ 4564283 w 9626278"/>
              <a:gd name="connsiteY85" fmla="*/ 347244 h 706060"/>
              <a:gd name="connsiteX86" fmla="*/ 4575858 w 9626278"/>
              <a:gd name="connsiteY86" fmla="*/ 343386 h 706060"/>
              <a:gd name="connsiteX87" fmla="*/ 4583575 w 9626278"/>
              <a:gd name="connsiteY87" fmla="*/ 335670 h 706060"/>
              <a:gd name="connsiteX88" fmla="*/ 4595149 w 9626278"/>
              <a:gd name="connsiteY88" fmla="*/ 331812 h 706060"/>
              <a:gd name="connsiteX89" fmla="*/ 4660739 w 9626278"/>
              <a:gd name="connsiteY89" fmla="*/ 335670 h 706060"/>
              <a:gd name="connsiteX90" fmla="*/ 4714754 w 9626278"/>
              <a:gd name="connsiteY90" fmla="*/ 339528 h 706060"/>
              <a:gd name="connsiteX91" fmla="*/ 4764911 w 9626278"/>
              <a:gd name="connsiteY91" fmla="*/ 335670 h 706060"/>
              <a:gd name="connsiteX92" fmla="*/ 4911524 w 9626278"/>
              <a:gd name="connsiteY92" fmla="*/ 331812 h 706060"/>
              <a:gd name="connsiteX93" fmla="*/ 4919240 w 9626278"/>
              <a:gd name="connsiteY93" fmla="*/ 320237 h 706060"/>
              <a:gd name="connsiteX94" fmla="*/ 4926957 w 9626278"/>
              <a:gd name="connsiteY94" fmla="*/ 312520 h 706060"/>
              <a:gd name="connsiteX95" fmla="*/ 4961681 w 9626278"/>
              <a:gd name="connsiteY95" fmla="*/ 312520 h 706060"/>
              <a:gd name="connsiteX96" fmla="*/ 4977114 w 9626278"/>
              <a:gd name="connsiteY96" fmla="*/ 316379 h 706060"/>
              <a:gd name="connsiteX97" fmla="*/ 4984830 w 9626278"/>
              <a:gd name="connsiteY97" fmla="*/ 327953 h 706060"/>
              <a:gd name="connsiteX98" fmla="*/ 5015455 w 9626278"/>
              <a:gd name="connsiteY98" fmla="*/ 328194 h 706060"/>
              <a:gd name="connsiteX99" fmla="*/ 5050420 w 9626278"/>
              <a:gd name="connsiteY99" fmla="*/ 322970 h 706060"/>
              <a:gd name="connsiteX100" fmla="*/ 5112634 w 9626278"/>
              <a:gd name="connsiteY100" fmla="*/ 326828 h 706060"/>
              <a:gd name="connsiteX101" fmla="*/ 5170025 w 9626278"/>
              <a:gd name="connsiteY101" fmla="*/ 324095 h 706060"/>
              <a:gd name="connsiteX102" fmla="*/ 5255107 w 9626278"/>
              <a:gd name="connsiteY102" fmla="*/ 307537 h 706060"/>
              <a:gd name="connsiteX103" fmla="*/ 5285772 w 9626278"/>
              <a:gd name="connsiteY103" fmla="*/ 312520 h 706060"/>
              <a:gd name="connsiteX104" fmla="*/ 5316638 w 9626278"/>
              <a:gd name="connsiteY104" fmla="*/ 310029 h 706060"/>
              <a:gd name="connsiteX105" fmla="*/ 5347504 w 9626278"/>
              <a:gd name="connsiteY105" fmla="*/ 308662 h 706060"/>
              <a:gd name="connsiteX106" fmla="*/ 5381303 w 9626278"/>
              <a:gd name="connsiteY106" fmla="*/ 297771 h 706060"/>
              <a:gd name="connsiteX107" fmla="*/ 5424668 w 9626278"/>
              <a:gd name="connsiteY107" fmla="*/ 297088 h 706060"/>
              <a:gd name="connsiteX108" fmla="*/ 5461884 w 9626278"/>
              <a:gd name="connsiteY108" fmla="*/ 290416 h 706060"/>
              <a:gd name="connsiteX109" fmla="*/ 5513407 w 9626278"/>
              <a:gd name="connsiteY109" fmla="*/ 289371 h 706060"/>
              <a:gd name="connsiteX110" fmla="*/ 5540415 w 9626278"/>
              <a:gd name="connsiteY110" fmla="*/ 293229 h 706060"/>
              <a:gd name="connsiteX111" fmla="*/ 5578997 w 9626278"/>
              <a:gd name="connsiteY111" fmla="*/ 289371 h 706060"/>
              <a:gd name="connsiteX112" fmla="*/ 5606005 w 9626278"/>
              <a:gd name="connsiteY112" fmla="*/ 285513 h 706060"/>
              <a:gd name="connsiteX113" fmla="*/ 5640729 w 9626278"/>
              <a:gd name="connsiteY113" fmla="*/ 281655 h 706060"/>
              <a:gd name="connsiteX114" fmla="*/ 5690002 w 9626278"/>
              <a:gd name="connsiteY114" fmla="*/ 275988 h 706060"/>
              <a:gd name="connsiteX115" fmla="*/ 5733326 w 9626278"/>
              <a:gd name="connsiteY115" fmla="*/ 266222 h 706060"/>
              <a:gd name="connsiteX116" fmla="*/ 5748759 w 9626278"/>
              <a:gd name="connsiteY116" fmla="*/ 262363 h 706060"/>
              <a:gd name="connsiteX117" fmla="*/ 5795058 w 9626278"/>
              <a:gd name="connsiteY117" fmla="*/ 266222 h 706060"/>
              <a:gd name="connsiteX118" fmla="*/ 5841357 w 9626278"/>
              <a:gd name="connsiteY118" fmla="*/ 266222 h 706060"/>
              <a:gd name="connsiteX119" fmla="*/ 5900155 w 9626278"/>
              <a:gd name="connsiteY119" fmla="*/ 264413 h 706060"/>
              <a:gd name="connsiteX120" fmla="*/ 5953687 w 9626278"/>
              <a:gd name="connsiteY120" fmla="*/ 261921 h 706060"/>
              <a:gd name="connsiteX121" fmla="*/ 5990461 w 9626278"/>
              <a:gd name="connsiteY121" fmla="*/ 254888 h 706060"/>
              <a:gd name="connsiteX122" fmla="*/ 6026311 w 9626278"/>
              <a:gd name="connsiteY122" fmla="*/ 247172 h 706060"/>
              <a:gd name="connsiteX123" fmla="*/ 6073493 w 9626278"/>
              <a:gd name="connsiteY123" fmla="*/ 249663 h 706060"/>
              <a:gd name="connsiteX124" fmla="*/ 6113643 w 9626278"/>
              <a:gd name="connsiteY124" fmla="*/ 248980 h 706060"/>
              <a:gd name="connsiteX125" fmla="*/ 6177023 w 9626278"/>
              <a:gd name="connsiteY125" fmla="*/ 254647 h 706060"/>
              <a:gd name="connsiteX126" fmla="*/ 6211747 w 9626278"/>
              <a:gd name="connsiteY126" fmla="*/ 250789 h 706060"/>
              <a:gd name="connsiteX127" fmla="*/ 6234896 w 9626278"/>
              <a:gd name="connsiteY127" fmla="*/ 243072 h 706060"/>
              <a:gd name="connsiteX128" fmla="*/ 6265762 w 9626278"/>
              <a:gd name="connsiteY128" fmla="*/ 235356 h 706060"/>
              <a:gd name="connsiteX129" fmla="*/ 6288911 w 9626278"/>
              <a:gd name="connsiteY129" fmla="*/ 239214 h 706060"/>
              <a:gd name="connsiteX130" fmla="*/ 6300486 w 9626278"/>
              <a:gd name="connsiteY130" fmla="*/ 243072 h 706060"/>
              <a:gd name="connsiteX131" fmla="*/ 6323635 w 9626278"/>
              <a:gd name="connsiteY131" fmla="*/ 246931 h 706060"/>
              <a:gd name="connsiteX132" fmla="*/ 6410405 w 9626278"/>
              <a:gd name="connsiteY132" fmla="*/ 234231 h 706060"/>
              <a:gd name="connsiteX133" fmla="*/ 6473423 w 9626278"/>
              <a:gd name="connsiteY133" fmla="*/ 233547 h 706060"/>
              <a:gd name="connsiteX134" fmla="*/ 6538490 w 9626278"/>
              <a:gd name="connsiteY134" fmla="*/ 229689 h 706060"/>
              <a:gd name="connsiteX135" fmla="*/ 6583945 w 9626278"/>
              <a:gd name="connsiteY135" fmla="*/ 232864 h 706060"/>
              <a:gd name="connsiteX136" fmla="*/ 6640211 w 9626278"/>
              <a:gd name="connsiteY136" fmla="*/ 230372 h 706060"/>
              <a:gd name="connsiteX137" fmla="*/ 6695351 w 9626278"/>
              <a:gd name="connsiteY137" fmla="*/ 232864 h 706060"/>
              <a:gd name="connsiteX138" fmla="*/ 6736466 w 9626278"/>
              <a:gd name="connsiteY138" fmla="*/ 235356 h 706060"/>
              <a:gd name="connsiteX139" fmla="*/ 6748040 w 9626278"/>
              <a:gd name="connsiteY139" fmla="*/ 231498 h 706060"/>
              <a:gd name="connsiteX140" fmla="*/ 6776173 w 9626278"/>
              <a:gd name="connsiteY140" fmla="*/ 214256 h 706060"/>
              <a:gd name="connsiteX141" fmla="*/ 6825205 w 9626278"/>
              <a:gd name="connsiteY141" fmla="*/ 219923 h 706060"/>
              <a:gd name="connsiteX142" fmla="*/ 6891679 w 9626278"/>
              <a:gd name="connsiteY142" fmla="*/ 212207 h 706060"/>
              <a:gd name="connsiteX143" fmla="*/ 6937053 w 9626278"/>
              <a:gd name="connsiteY143" fmla="*/ 207665 h 706060"/>
              <a:gd name="connsiteX144" fmla="*/ 7002683 w 9626278"/>
              <a:gd name="connsiteY144" fmla="*/ 204490 h 706060"/>
              <a:gd name="connsiteX145" fmla="*/ 7014258 w 9626278"/>
              <a:gd name="connsiteY145" fmla="*/ 196774 h 706060"/>
              <a:gd name="connsiteX146" fmla="*/ 7098416 w 9626278"/>
              <a:gd name="connsiteY146" fmla="*/ 175674 h 706060"/>
              <a:gd name="connsiteX147" fmla="*/ 7126147 w 9626278"/>
              <a:gd name="connsiteY147" fmla="*/ 181341 h 706060"/>
              <a:gd name="connsiteX148" fmla="*/ 7168587 w 9626278"/>
              <a:gd name="connsiteY148" fmla="*/ 169766 h 706060"/>
              <a:gd name="connsiteX149" fmla="*/ 7184020 w 9626278"/>
              <a:gd name="connsiteY149" fmla="*/ 165908 h 706060"/>
              <a:gd name="connsiteX150" fmla="*/ 7218744 w 9626278"/>
              <a:gd name="connsiteY150" fmla="*/ 162050 h 706060"/>
              <a:gd name="connsiteX151" fmla="*/ 7230319 w 9626278"/>
              <a:gd name="connsiteY151" fmla="*/ 158191 h 706060"/>
              <a:gd name="connsiteX152" fmla="*/ 7241893 w 9626278"/>
              <a:gd name="connsiteY152" fmla="*/ 150475 h 706060"/>
              <a:gd name="connsiteX153" fmla="*/ 7322916 w 9626278"/>
              <a:gd name="connsiteY153" fmla="*/ 142758 h 706060"/>
              <a:gd name="connsiteX154" fmla="*/ 7397589 w 9626278"/>
              <a:gd name="connsiteY154" fmla="*/ 140267 h 706060"/>
              <a:gd name="connsiteX155" fmla="*/ 7492075 w 9626278"/>
              <a:gd name="connsiteY155" fmla="*/ 141633 h 706060"/>
              <a:gd name="connsiteX156" fmla="*/ 7570124 w 9626278"/>
              <a:gd name="connsiteY156" fmla="*/ 140950 h 706060"/>
              <a:gd name="connsiteX157" fmla="*/ 7642707 w 9626278"/>
              <a:gd name="connsiteY157" fmla="*/ 140267 h 706060"/>
              <a:gd name="connsiteX158" fmla="*/ 7697164 w 9626278"/>
              <a:gd name="connsiteY158" fmla="*/ 119609 h 706060"/>
              <a:gd name="connsiteX159" fmla="*/ 7742097 w 9626278"/>
              <a:gd name="connsiteY159" fmla="*/ 127567 h 706060"/>
              <a:gd name="connsiteX160" fmla="*/ 7812911 w 9626278"/>
              <a:gd name="connsiteY160" fmla="*/ 131184 h 706060"/>
              <a:gd name="connsiteX161" fmla="*/ 7882359 w 9626278"/>
              <a:gd name="connsiteY161" fmla="*/ 127325 h 706060"/>
              <a:gd name="connsiteX162" fmla="*/ 7890076 w 9626278"/>
              <a:gd name="connsiteY162" fmla="*/ 119609 h 706060"/>
              <a:gd name="connsiteX163" fmla="*/ 7927774 w 9626278"/>
              <a:gd name="connsiteY163" fmla="*/ 110767 h 706060"/>
              <a:gd name="connsiteX164" fmla="*/ 7985607 w 9626278"/>
              <a:gd name="connsiteY164" fmla="*/ 108034 h 706060"/>
              <a:gd name="connsiteX165" fmla="*/ 8013539 w 9626278"/>
              <a:gd name="connsiteY165" fmla="*/ 111893 h 706060"/>
              <a:gd name="connsiteX166" fmla="*/ 8028972 w 9626278"/>
              <a:gd name="connsiteY166" fmla="*/ 108034 h 706060"/>
              <a:gd name="connsiteX167" fmla="*/ 8063696 w 9626278"/>
              <a:gd name="connsiteY167" fmla="*/ 100318 h 706060"/>
              <a:gd name="connsiteX168" fmla="*/ 8079129 w 9626278"/>
              <a:gd name="connsiteY168" fmla="*/ 104176 h 706060"/>
              <a:gd name="connsiteX169" fmla="*/ 8090704 w 9626278"/>
              <a:gd name="connsiteY169" fmla="*/ 108034 h 706060"/>
              <a:gd name="connsiteX170" fmla="*/ 8144719 w 9626278"/>
              <a:gd name="connsiteY170" fmla="*/ 104176 h 706060"/>
              <a:gd name="connsiteX171" fmla="*/ 8193308 w 9626278"/>
              <a:gd name="connsiteY171" fmla="*/ 90110 h 706060"/>
              <a:gd name="connsiteX172" fmla="*/ 8248891 w 9626278"/>
              <a:gd name="connsiteY172" fmla="*/ 92601 h 706060"/>
              <a:gd name="connsiteX173" fmla="*/ 8294748 w 9626278"/>
              <a:gd name="connsiteY173" fmla="*/ 93285 h 706060"/>
              <a:gd name="connsiteX174" fmla="*/ 8322197 w 9626278"/>
              <a:gd name="connsiteY174" fmla="*/ 100318 h 706060"/>
              <a:gd name="connsiteX175" fmla="*/ 8345347 w 9626278"/>
              <a:gd name="connsiteY175" fmla="*/ 92601 h 706060"/>
              <a:gd name="connsiteX176" fmla="*/ 8360780 w 9626278"/>
              <a:gd name="connsiteY176" fmla="*/ 88743 h 706060"/>
              <a:gd name="connsiteX177" fmla="*/ 8457235 w 9626278"/>
              <a:gd name="connsiteY177" fmla="*/ 81027 h 706060"/>
              <a:gd name="connsiteX178" fmla="*/ 8484243 w 9626278"/>
              <a:gd name="connsiteY178" fmla="*/ 81027 h 706060"/>
              <a:gd name="connsiteX179" fmla="*/ 8561407 w 9626278"/>
              <a:gd name="connsiteY179" fmla="*/ 77169 h 706060"/>
              <a:gd name="connsiteX180" fmla="*/ 8626997 w 9626278"/>
              <a:gd name="connsiteY180" fmla="*/ 65594 h 706060"/>
              <a:gd name="connsiteX181" fmla="*/ 8673296 w 9626278"/>
              <a:gd name="connsiteY181" fmla="*/ 57877 h 706060"/>
              <a:gd name="connsiteX182" fmla="*/ 8831483 w 9626278"/>
              <a:gd name="connsiteY182" fmla="*/ 54019 h 706060"/>
              <a:gd name="connsiteX183" fmla="*/ 8954947 w 9626278"/>
              <a:gd name="connsiteY183" fmla="*/ 57877 h 706060"/>
              <a:gd name="connsiteX184" fmla="*/ 9070693 w 9626278"/>
              <a:gd name="connsiteY184" fmla="*/ 50161 h 706060"/>
              <a:gd name="connsiteX185" fmla="*/ 9205731 w 9626278"/>
              <a:gd name="connsiteY185" fmla="*/ 54019 h 706060"/>
              <a:gd name="connsiteX186" fmla="*/ 9232739 w 9626278"/>
              <a:gd name="connsiteY186" fmla="*/ 57877 h 706060"/>
              <a:gd name="connsiteX187" fmla="*/ 9298329 w 9626278"/>
              <a:gd name="connsiteY187" fmla="*/ 50161 h 706060"/>
              <a:gd name="connsiteX188" fmla="*/ 9333053 w 9626278"/>
              <a:gd name="connsiteY188" fmla="*/ 30870 h 706060"/>
              <a:gd name="connsiteX189" fmla="*/ 9344628 w 9626278"/>
              <a:gd name="connsiteY189" fmla="*/ 23153 h 706060"/>
              <a:gd name="connsiteX190" fmla="*/ 9433367 w 9626278"/>
              <a:gd name="connsiteY190" fmla="*/ 23153 h 706060"/>
              <a:gd name="connsiteX191" fmla="*/ 9460375 w 9626278"/>
              <a:gd name="connsiteY191" fmla="*/ 23153 h 706060"/>
              <a:gd name="connsiteX192" fmla="*/ 9479666 w 9626278"/>
              <a:gd name="connsiteY192" fmla="*/ 7720 h 706060"/>
              <a:gd name="connsiteX193" fmla="*/ 9518248 w 9626278"/>
              <a:gd name="connsiteY193" fmla="*/ 3862 h 706060"/>
              <a:gd name="connsiteX194" fmla="*/ 9626278 w 9626278"/>
              <a:gd name="connsiteY194" fmla="*/ 4 h 706060"/>
              <a:gd name="connsiteX0" fmla="*/ 0 w 9626278"/>
              <a:gd name="connsiteY0" fmla="*/ 706060 h 706060"/>
              <a:gd name="connsiteX1" fmla="*/ 27007 w 9626278"/>
              <a:gd name="connsiteY1" fmla="*/ 698343 h 706060"/>
              <a:gd name="connsiteX2" fmla="*/ 50157 w 9626278"/>
              <a:gd name="connsiteY2" fmla="*/ 690627 h 706060"/>
              <a:gd name="connsiteX3" fmla="*/ 88739 w 9626278"/>
              <a:gd name="connsiteY3" fmla="*/ 686769 h 706060"/>
              <a:gd name="connsiteX4" fmla="*/ 104172 w 9626278"/>
              <a:gd name="connsiteY4" fmla="*/ 682910 h 706060"/>
              <a:gd name="connsiteX5" fmla="*/ 115747 w 9626278"/>
              <a:gd name="connsiteY5" fmla="*/ 679052 h 706060"/>
              <a:gd name="connsiteX6" fmla="*/ 135038 w 9626278"/>
              <a:gd name="connsiteY6" fmla="*/ 675194 h 706060"/>
              <a:gd name="connsiteX7" fmla="*/ 146612 w 9626278"/>
              <a:gd name="connsiteY7" fmla="*/ 671336 h 706060"/>
              <a:gd name="connsiteX8" fmla="*/ 189053 w 9626278"/>
              <a:gd name="connsiteY8" fmla="*/ 663619 h 706060"/>
              <a:gd name="connsiteX9" fmla="*/ 223777 w 9626278"/>
              <a:gd name="connsiteY9" fmla="*/ 652044 h 706060"/>
              <a:gd name="connsiteX10" fmla="*/ 235352 w 9626278"/>
              <a:gd name="connsiteY10" fmla="*/ 648186 h 706060"/>
              <a:gd name="connsiteX11" fmla="*/ 343382 w 9626278"/>
              <a:gd name="connsiteY11" fmla="*/ 640470 h 706060"/>
              <a:gd name="connsiteX12" fmla="*/ 362673 w 9626278"/>
              <a:gd name="connsiteY12" fmla="*/ 636612 h 706060"/>
              <a:gd name="connsiteX13" fmla="*/ 374248 w 9626278"/>
              <a:gd name="connsiteY13" fmla="*/ 632753 h 706060"/>
              <a:gd name="connsiteX14" fmla="*/ 405114 w 9626278"/>
              <a:gd name="connsiteY14" fmla="*/ 628895 h 706060"/>
              <a:gd name="connsiteX15" fmla="*/ 517002 w 9626278"/>
              <a:gd name="connsiteY15" fmla="*/ 621179 h 706060"/>
              <a:gd name="connsiteX16" fmla="*/ 567159 w 9626278"/>
              <a:gd name="connsiteY16" fmla="*/ 613462 h 706060"/>
              <a:gd name="connsiteX17" fmla="*/ 586450 w 9626278"/>
              <a:gd name="connsiteY17" fmla="*/ 609604 h 706060"/>
              <a:gd name="connsiteX18" fmla="*/ 601883 w 9626278"/>
              <a:gd name="connsiteY18" fmla="*/ 605746 h 706060"/>
              <a:gd name="connsiteX19" fmla="*/ 694481 w 9626278"/>
              <a:gd name="connsiteY19" fmla="*/ 598029 h 706060"/>
              <a:gd name="connsiteX20" fmla="*/ 729205 w 9626278"/>
              <a:gd name="connsiteY20" fmla="*/ 594171 h 706060"/>
              <a:gd name="connsiteX21" fmla="*/ 775504 w 9626278"/>
              <a:gd name="connsiteY21" fmla="*/ 590313 h 706060"/>
              <a:gd name="connsiteX22" fmla="*/ 914400 w 9626278"/>
              <a:gd name="connsiteY22" fmla="*/ 582596 h 706060"/>
              <a:gd name="connsiteX23" fmla="*/ 941407 w 9626278"/>
              <a:gd name="connsiteY23" fmla="*/ 578738 h 706060"/>
              <a:gd name="connsiteX24" fmla="*/ 1045580 w 9626278"/>
              <a:gd name="connsiteY24" fmla="*/ 567163 h 706060"/>
              <a:gd name="connsiteX25" fmla="*/ 1149752 w 9626278"/>
              <a:gd name="connsiteY25" fmla="*/ 563305 h 706060"/>
              <a:gd name="connsiteX26" fmla="*/ 1238491 w 9626278"/>
              <a:gd name="connsiteY26" fmla="*/ 551731 h 706060"/>
              <a:gd name="connsiteX27" fmla="*/ 1250066 w 9626278"/>
              <a:gd name="connsiteY27" fmla="*/ 547872 h 706060"/>
              <a:gd name="connsiteX28" fmla="*/ 1277073 w 9626278"/>
              <a:gd name="connsiteY28" fmla="*/ 544014 h 706060"/>
              <a:gd name="connsiteX29" fmla="*/ 1300223 w 9626278"/>
              <a:gd name="connsiteY29" fmla="*/ 540156 h 706060"/>
              <a:gd name="connsiteX30" fmla="*/ 1365812 w 9626278"/>
              <a:gd name="connsiteY30" fmla="*/ 532439 h 706060"/>
              <a:gd name="connsiteX31" fmla="*/ 1385104 w 9626278"/>
              <a:gd name="connsiteY31" fmla="*/ 528581 h 706060"/>
              <a:gd name="connsiteX32" fmla="*/ 1458410 w 9626278"/>
              <a:gd name="connsiteY32" fmla="*/ 524723 h 706060"/>
              <a:gd name="connsiteX33" fmla="*/ 1527858 w 9626278"/>
              <a:gd name="connsiteY33" fmla="*/ 517007 h 706060"/>
              <a:gd name="connsiteX34" fmla="*/ 1558724 w 9626278"/>
              <a:gd name="connsiteY34" fmla="*/ 513148 h 706060"/>
              <a:gd name="connsiteX35" fmla="*/ 1608881 w 9626278"/>
              <a:gd name="connsiteY35" fmla="*/ 501574 h 706060"/>
              <a:gd name="connsiteX36" fmla="*/ 1770926 w 9626278"/>
              <a:gd name="connsiteY36" fmla="*/ 497715 h 706060"/>
              <a:gd name="connsiteX37" fmla="*/ 1855807 w 9626278"/>
              <a:gd name="connsiteY37" fmla="*/ 489999 h 706060"/>
              <a:gd name="connsiteX38" fmla="*/ 1878957 w 9626278"/>
              <a:gd name="connsiteY38" fmla="*/ 486141 h 706060"/>
              <a:gd name="connsiteX39" fmla="*/ 1975412 w 9626278"/>
              <a:gd name="connsiteY39" fmla="*/ 482282 h 706060"/>
              <a:gd name="connsiteX40" fmla="*/ 2002420 w 9626278"/>
              <a:gd name="connsiteY40" fmla="*/ 478424 h 706060"/>
              <a:gd name="connsiteX41" fmla="*/ 2013995 w 9626278"/>
              <a:gd name="connsiteY41" fmla="*/ 474566 h 706060"/>
              <a:gd name="connsiteX42" fmla="*/ 2129742 w 9626278"/>
              <a:gd name="connsiteY42" fmla="*/ 470708 h 706060"/>
              <a:gd name="connsiteX43" fmla="*/ 2215748 w 9626278"/>
              <a:gd name="connsiteY43" fmla="*/ 457325 h 706060"/>
              <a:gd name="connsiteX44" fmla="*/ 2338086 w 9626278"/>
              <a:gd name="connsiteY44" fmla="*/ 455275 h 706060"/>
              <a:gd name="connsiteX45" fmla="*/ 2403676 w 9626278"/>
              <a:gd name="connsiteY45" fmla="*/ 451417 h 706060"/>
              <a:gd name="connsiteX46" fmla="*/ 2453833 w 9626278"/>
              <a:gd name="connsiteY46" fmla="*/ 447558 h 706060"/>
              <a:gd name="connsiteX47" fmla="*/ 2554147 w 9626278"/>
              <a:gd name="connsiteY47" fmla="*/ 443700 h 706060"/>
              <a:gd name="connsiteX48" fmla="*/ 2565721 w 9626278"/>
              <a:gd name="connsiteY48" fmla="*/ 439842 h 706060"/>
              <a:gd name="connsiteX49" fmla="*/ 2673752 w 9626278"/>
              <a:gd name="connsiteY49" fmla="*/ 439842 h 706060"/>
              <a:gd name="connsiteX50" fmla="*/ 2708476 w 9626278"/>
              <a:gd name="connsiteY50" fmla="*/ 435984 h 706060"/>
              <a:gd name="connsiteX51" fmla="*/ 2808790 w 9626278"/>
              <a:gd name="connsiteY51" fmla="*/ 428267 h 706060"/>
              <a:gd name="connsiteX52" fmla="*/ 2924537 w 9626278"/>
              <a:gd name="connsiteY52" fmla="*/ 432125 h 706060"/>
              <a:gd name="connsiteX53" fmla="*/ 3032567 w 9626278"/>
              <a:gd name="connsiteY53" fmla="*/ 428267 h 706060"/>
              <a:gd name="connsiteX54" fmla="*/ 3071149 w 9626278"/>
              <a:gd name="connsiteY54" fmla="*/ 424409 h 706060"/>
              <a:gd name="connsiteX55" fmla="*/ 3125164 w 9626278"/>
              <a:gd name="connsiteY55" fmla="*/ 420551 h 706060"/>
              <a:gd name="connsiteX56" fmla="*/ 3379807 w 9626278"/>
              <a:gd name="connsiteY56" fmla="*/ 424409 h 706060"/>
              <a:gd name="connsiteX57" fmla="*/ 3406815 w 9626278"/>
              <a:gd name="connsiteY57" fmla="*/ 420551 h 706060"/>
              <a:gd name="connsiteX58" fmla="*/ 3520311 w 9626278"/>
              <a:gd name="connsiteY58" fmla="*/ 418742 h 706060"/>
              <a:gd name="connsiteX59" fmla="*/ 3561144 w 9626278"/>
              <a:gd name="connsiteY59" fmla="*/ 424409 h 706060"/>
              <a:gd name="connsiteX60" fmla="*/ 3584293 w 9626278"/>
              <a:gd name="connsiteY60" fmla="*/ 420551 h 706060"/>
              <a:gd name="connsiteX61" fmla="*/ 3595868 w 9626278"/>
              <a:gd name="connsiteY61" fmla="*/ 416693 h 706060"/>
              <a:gd name="connsiteX62" fmla="*/ 3630592 w 9626278"/>
              <a:gd name="connsiteY62" fmla="*/ 412834 h 706060"/>
              <a:gd name="connsiteX63" fmla="*/ 3653742 w 9626278"/>
              <a:gd name="connsiteY63" fmla="*/ 408976 h 706060"/>
              <a:gd name="connsiteX64" fmla="*/ 3673033 w 9626278"/>
              <a:gd name="connsiteY64" fmla="*/ 412834 h 706060"/>
              <a:gd name="connsiteX65" fmla="*/ 3761772 w 9626278"/>
              <a:gd name="connsiteY65" fmla="*/ 408976 h 706060"/>
              <a:gd name="connsiteX66" fmla="*/ 3784921 w 9626278"/>
              <a:gd name="connsiteY66" fmla="*/ 405118 h 706060"/>
              <a:gd name="connsiteX67" fmla="*/ 3827362 w 9626278"/>
              <a:gd name="connsiteY67" fmla="*/ 397401 h 706060"/>
              <a:gd name="connsiteX68" fmla="*/ 3889093 w 9626278"/>
              <a:gd name="connsiteY68" fmla="*/ 401260 h 706060"/>
              <a:gd name="connsiteX69" fmla="*/ 3993266 w 9626278"/>
              <a:gd name="connsiteY69" fmla="*/ 401260 h 706060"/>
              <a:gd name="connsiteX70" fmla="*/ 3985549 w 9626278"/>
              <a:gd name="connsiteY70" fmla="*/ 393543 h 706060"/>
              <a:gd name="connsiteX71" fmla="*/ 3892952 w 9626278"/>
              <a:gd name="connsiteY71" fmla="*/ 397401 h 706060"/>
              <a:gd name="connsiteX72" fmla="*/ 3962400 w 9626278"/>
              <a:gd name="connsiteY72" fmla="*/ 393543 h 706060"/>
              <a:gd name="connsiteX73" fmla="*/ 4004840 w 9626278"/>
              <a:gd name="connsiteY73" fmla="*/ 397401 h 706060"/>
              <a:gd name="connsiteX74" fmla="*/ 4016415 w 9626278"/>
              <a:gd name="connsiteY74" fmla="*/ 393543 h 706060"/>
              <a:gd name="connsiteX75" fmla="*/ 4039564 w 9626278"/>
              <a:gd name="connsiteY75" fmla="*/ 397401 h 706060"/>
              <a:gd name="connsiteX76" fmla="*/ 4109012 w 9626278"/>
              <a:gd name="connsiteY76" fmla="*/ 378110 h 706060"/>
              <a:gd name="connsiteX77" fmla="*/ 4190035 w 9626278"/>
              <a:gd name="connsiteY77" fmla="*/ 374252 h 706060"/>
              <a:gd name="connsiteX78" fmla="*/ 4267200 w 9626278"/>
              <a:gd name="connsiteY78" fmla="*/ 368585 h 706060"/>
              <a:gd name="connsiteX79" fmla="*/ 4332790 w 9626278"/>
              <a:gd name="connsiteY79" fmla="*/ 374252 h 706060"/>
              <a:gd name="connsiteX80" fmla="*/ 4352081 w 9626278"/>
              <a:gd name="connsiteY80" fmla="*/ 370394 h 706060"/>
              <a:gd name="connsiteX81" fmla="*/ 4436962 w 9626278"/>
              <a:gd name="connsiteY81" fmla="*/ 366536 h 706060"/>
              <a:gd name="connsiteX82" fmla="*/ 4481653 w 9626278"/>
              <a:gd name="connsiteY82" fmla="*/ 353152 h 706060"/>
              <a:gd name="connsiteX83" fmla="*/ 4533418 w 9626278"/>
              <a:gd name="connsiteY83" fmla="*/ 358819 h 706060"/>
              <a:gd name="connsiteX84" fmla="*/ 4548850 w 9626278"/>
              <a:gd name="connsiteY84" fmla="*/ 351103 h 706060"/>
              <a:gd name="connsiteX85" fmla="*/ 4564283 w 9626278"/>
              <a:gd name="connsiteY85" fmla="*/ 347244 h 706060"/>
              <a:gd name="connsiteX86" fmla="*/ 4575858 w 9626278"/>
              <a:gd name="connsiteY86" fmla="*/ 343386 h 706060"/>
              <a:gd name="connsiteX87" fmla="*/ 4583575 w 9626278"/>
              <a:gd name="connsiteY87" fmla="*/ 335670 h 706060"/>
              <a:gd name="connsiteX88" fmla="*/ 4595149 w 9626278"/>
              <a:gd name="connsiteY88" fmla="*/ 331812 h 706060"/>
              <a:gd name="connsiteX89" fmla="*/ 4660739 w 9626278"/>
              <a:gd name="connsiteY89" fmla="*/ 335670 h 706060"/>
              <a:gd name="connsiteX90" fmla="*/ 4714754 w 9626278"/>
              <a:gd name="connsiteY90" fmla="*/ 339528 h 706060"/>
              <a:gd name="connsiteX91" fmla="*/ 4764911 w 9626278"/>
              <a:gd name="connsiteY91" fmla="*/ 335670 h 706060"/>
              <a:gd name="connsiteX92" fmla="*/ 4911524 w 9626278"/>
              <a:gd name="connsiteY92" fmla="*/ 331812 h 706060"/>
              <a:gd name="connsiteX93" fmla="*/ 4919240 w 9626278"/>
              <a:gd name="connsiteY93" fmla="*/ 320237 h 706060"/>
              <a:gd name="connsiteX94" fmla="*/ 4926957 w 9626278"/>
              <a:gd name="connsiteY94" fmla="*/ 312520 h 706060"/>
              <a:gd name="connsiteX95" fmla="*/ 4961681 w 9626278"/>
              <a:gd name="connsiteY95" fmla="*/ 312520 h 706060"/>
              <a:gd name="connsiteX96" fmla="*/ 4977114 w 9626278"/>
              <a:gd name="connsiteY96" fmla="*/ 316379 h 706060"/>
              <a:gd name="connsiteX97" fmla="*/ 4984830 w 9626278"/>
              <a:gd name="connsiteY97" fmla="*/ 327953 h 706060"/>
              <a:gd name="connsiteX98" fmla="*/ 5015455 w 9626278"/>
              <a:gd name="connsiteY98" fmla="*/ 328194 h 706060"/>
              <a:gd name="connsiteX99" fmla="*/ 5050420 w 9626278"/>
              <a:gd name="connsiteY99" fmla="*/ 322970 h 706060"/>
              <a:gd name="connsiteX100" fmla="*/ 5112634 w 9626278"/>
              <a:gd name="connsiteY100" fmla="*/ 326828 h 706060"/>
              <a:gd name="connsiteX101" fmla="*/ 5170025 w 9626278"/>
              <a:gd name="connsiteY101" fmla="*/ 324095 h 706060"/>
              <a:gd name="connsiteX102" fmla="*/ 5255107 w 9626278"/>
              <a:gd name="connsiteY102" fmla="*/ 307537 h 706060"/>
              <a:gd name="connsiteX103" fmla="*/ 5285772 w 9626278"/>
              <a:gd name="connsiteY103" fmla="*/ 312520 h 706060"/>
              <a:gd name="connsiteX104" fmla="*/ 5316638 w 9626278"/>
              <a:gd name="connsiteY104" fmla="*/ 310029 h 706060"/>
              <a:gd name="connsiteX105" fmla="*/ 5347504 w 9626278"/>
              <a:gd name="connsiteY105" fmla="*/ 308662 h 706060"/>
              <a:gd name="connsiteX106" fmla="*/ 5381303 w 9626278"/>
              <a:gd name="connsiteY106" fmla="*/ 297771 h 706060"/>
              <a:gd name="connsiteX107" fmla="*/ 5424668 w 9626278"/>
              <a:gd name="connsiteY107" fmla="*/ 297088 h 706060"/>
              <a:gd name="connsiteX108" fmla="*/ 5461884 w 9626278"/>
              <a:gd name="connsiteY108" fmla="*/ 290416 h 706060"/>
              <a:gd name="connsiteX109" fmla="*/ 5513407 w 9626278"/>
              <a:gd name="connsiteY109" fmla="*/ 289371 h 706060"/>
              <a:gd name="connsiteX110" fmla="*/ 5540415 w 9626278"/>
              <a:gd name="connsiteY110" fmla="*/ 293229 h 706060"/>
              <a:gd name="connsiteX111" fmla="*/ 5578997 w 9626278"/>
              <a:gd name="connsiteY111" fmla="*/ 289371 h 706060"/>
              <a:gd name="connsiteX112" fmla="*/ 5606005 w 9626278"/>
              <a:gd name="connsiteY112" fmla="*/ 285513 h 706060"/>
              <a:gd name="connsiteX113" fmla="*/ 5640729 w 9626278"/>
              <a:gd name="connsiteY113" fmla="*/ 281655 h 706060"/>
              <a:gd name="connsiteX114" fmla="*/ 5690002 w 9626278"/>
              <a:gd name="connsiteY114" fmla="*/ 275988 h 706060"/>
              <a:gd name="connsiteX115" fmla="*/ 5733326 w 9626278"/>
              <a:gd name="connsiteY115" fmla="*/ 266222 h 706060"/>
              <a:gd name="connsiteX116" fmla="*/ 5748759 w 9626278"/>
              <a:gd name="connsiteY116" fmla="*/ 262363 h 706060"/>
              <a:gd name="connsiteX117" fmla="*/ 5795058 w 9626278"/>
              <a:gd name="connsiteY117" fmla="*/ 266222 h 706060"/>
              <a:gd name="connsiteX118" fmla="*/ 5841357 w 9626278"/>
              <a:gd name="connsiteY118" fmla="*/ 266222 h 706060"/>
              <a:gd name="connsiteX119" fmla="*/ 5900155 w 9626278"/>
              <a:gd name="connsiteY119" fmla="*/ 264413 h 706060"/>
              <a:gd name="connsiteX120" fmla="*/ 5953687 w 9626278"/>
              <a:gd name="connsiteY120" fmla="*/ 261921 h 706060"/>
              <a:gd name="connsiteX121" fmla="*/ 5990461 w 9626278"/>
              <a:gd name="connsiteY121" fmla="*/ 254888 h 706060"/>
              <a:gd name="connsiteX122" fmla="*/ 6026311 w 9626278"/>
              <a:gd name="connsiteY122" fmla="*/ 247172 h 706060"/>
              <a:gd name="connsiteX123" fmla="*/ 6073493 w 9626278"/>
              <a:gd name="connsiteY123" fmla="*/ 249663 h 706060"/>
              <a:gd name="connsiteX124" fmla="*/ 6113643 w 9626278"/>
              <a:gd name="connsiteY124" fmla="*/ 248980 h 706060"/>
              <a:gd name="connsiteX125" fmla="*/ 6177023 w 9626278"/>
              <a:gd name="connsiteY125" fmla="*/ 254647 h 706060"/>
              <a:gd name="connsiteX126" fmla="*/ 6211747 w 9626278"/>
              <a:gd name="connsiteY126" fmla="*/ 250789 h 706060"/>
              <a:gd name="connsiteX127" fmla="*/ 6234896 w 9626278"/>
              <a:gd name="connsiteY127" fmla="*/ 243072 h 706060"/>
              <a:gd name="connsiteX128" fmla="*/ 6265762 w 9626278"/>
              <a:gd name="connsiteY128" fmla="*/ 235356 h 706060"/>
              <a:gd name="connsiteX129" fmla="*/ 6288911 w 9626278"/>
              <a:gd name="connsiteY129" fmla="*/ 239214 h 706060"/>
              <a:gd name="connsiteX130" fmla="*/ 6300486 w 9626278"/>
              <a:gd name="connsiteY130" fmla="*/ 243072 h 706060"/>
              <a:gd name="connsiteX131" fmla="*/ 6323635 w 9626278"/>
              <a:gd name="connsiteY131" fmla="*/ 246931 h 706060"/>
              <a:gd name="connsiteX132" fmla="*/ 6410405 w 9626278"/>
              <a:gd name="connsiteY132" fmla="*/ 234231 h 706060"/>
              <a:gd name="connsiteX133" fmla="*/ 6473423 w 9626278"/>
              <a:gd name="connsiteY133" fmla="*/ 233547 h 706060"/>
              <a:gd name="connsiteX134" fmla="*/ 6538490 w 9626278"/>
              <a:gd name="connsiteY134" fmla="*/ 229689 h 706060"/>
              <a:gd name="connsiteX135" fmla="*/ 6583945 w 9626278"/>
              <a:gd name="connsiteY135" fmla="*/ 232864 h 706060"/>
              <a:gd name="connsiteX136" fmla="*/ 6640211 w 9626278"/>
              <a:gd name="connsiteY136" fmla="*/ 230372 h 706060"/>
              <a:gd name="connsiteX137" fmla="*/ 6695351 w 9626278"/>
              <a:gd name="connsiteY137" fmla="*/ 232864 h 706060"/>
              <a:gd name="connsiteX138" fmla="*/ 6736466 w 9626278"/>
              <a:gd name="connsiteY138" fmla="*/ 235356 h 706060"/>
              <a:gd name="connsiteX139" fmla="*/ 6748040 w 9626278"/>
              <a:gd name="connsiteY139" fmla="*/ 231498 h 706060"/>
              <a:gd name="connsiteX140" fmla="*/ 6776173 w 9626278"/>
              <a:gd name="connsiteY140" fmla="*/ 214256 h 706060"/>
              <a:gd name="connsiteX141" fmla="*/ 6825205 w 9626278"/>
              <a:gd name="connsiteY141" fmla="*/ 219923 h 706060"/>
              <a:gd name="connsiteX142" fmla="*/ 6891679 w 9626278"/>
              <a:gd name="connsiteY142" fmla="*/ 212207 h 706060"/>
              <a:gd name="connsiteX143" fmla="*/ 6937053 w 9626278"/>
              <a:gd name="connsiteY143" fmla="*/ 207665 h 706060"/>
              <a:gd name="connsiteX144" fmla="*/ 7002683 w 9626278"/>
              <a:gd name="connsiteY144" fmla="*/ 204490 h 706060"/>
              <a:gd name="connsiteX145" fmla="*/ 7014258 w 9626278"/>
              <a:gd name="connsiteY145" fmla="*/ 196774 h 706060"/>
              <a:gd name="connsiteX146" fmla="*/ 7098416 w 9626278"/>
              <a:gd name="connsiteY146" fmla="*/ 175674 h 706060"/>
              <a:gd name="connsiteX147" fmla="*/ 7126147 w 9626278"/>
              <a:gd name="connsiteY147" fmla="*/ 181341 h 706060"/>
              <a:gd name="connsiteX148" fmla="*/ 7168587 w 9626278"/>
              <a:gd name="connsiteY148" fmla="*/ 169766 h 706060"/>
              <a:gd name="connsiteX149" fmla="*/ 7184020 w 9626278"/>
              <a:gd name="connsiteY149" fmla="*/ 165908 h 706060"/>
              <a:gd name="connsiteX150" fmla="*/ 7218744 w 9626278"/>
              <a:gd name="connsiteY150" fmla="*/ 162050 h 706060"/>
              <a:gd name="connsiteX151" fmla="*/ 7230319 w 9626278"/>
              <a:gd name="connsiteY151" fmla="*/ 158191 h 706060"/>
              <a:gd name="connsiteX152" fmla="*/ 7241893 w 9626278"/>
              <a:gd name="connsiteY152" fmla="*/ 150475 h 706060"/>
              <a:gd name="connsiteX153" fmla="*/ 7322916 w 9626278"/>
              <a:gd name="connsiteY153" fmla="*/ 142758 h 706060"/>
              <a:gd name="connsiteX154" fmla="*/ 7397589 w 9626278"/>
              <a:gd name="connsiteY154" fmla="*/ 140267 h 706060"/>
              <a:gd name="connsiteX155" fmla="*/ 7492075 w 9626278"/>
              <a:gd name="connsiteY155" fmla="*/ 141633 h 706060"/>
              <a:gd name="connsiteX156" fmla="*/ 7570124 w 9626278"/>
              <a:gd name="connsiteY156" fmla="*/ 140950 h 706060"/>
              <a:gd name="connsiteX157" fmla="*/ 7642707 w 9626278"/>
              <a:gd name="connsiteY157" fmla="*/ 140267 h 706060"/>
              <a:gd name="connsiteX158" fmla="*/ 7697164 w 9626278"/>
              <a:gd name="connsiteY158" fmla="*/ 119609 h 706060"/>
              <a:gd name="connsiteX159" fmla="*/ 7742097 w 9626278"/>
              <a:gd name="connsiteY159" fmla="*/ 127567 h 706060"/>
              <a:gd name="connsiteX160" fmla="*/ 7812911 w 9626278"/>
              <a:gd name="connsiteY160" fmla="*/ 131184 h 706060"/>
              <a:gd name="connsiteX161" fmla="*/ 7882359 w 9626278"/>
              <a:gd name="connsiteY161" fmla="*/ 127325 h 706060"/>
              <a:gd name="connsiteX162" fmla="*/ 7890076 w 9626278"/>
              <a:gd name="connsiteY162" fmla="*/ 119609 h 706060"/>
              <a:gd name="connsiteX163" fmla="*/ 7927774 w 9626278"/>
              <a:gd name="connsiteY163" fmla="*/ 110767 h 706060"/>
              <a:gd name="connsiteX164" fmla="*/ 7985607 w 9626278"/>
              <a:gd name="connsiteY164" fmla="*/ 108034 h 706060"/>
              <a:gd name="connsiteX165" fmla="*/ 8013539 w 9626278"/>
              <a:gd name="connsiteY165" fmla="*/ 111893 h 706060"/>
              <a:gd name="connsiteX166" fmla="*/ 8028972 w 9626278"/>
              <a:gd name="connsiteY166" fmla="*/ 108034 h 706060"/>
              <a:gd name="connsiteX167" fmla="*/ 8063696 w 9626278"/>
              <a:gd name="connsiteY167" fmla="*/ 100318 h 706060"/>
              <a:gd name="connsiteX168" fmla="*/ 8079129 w 9626278"/>
              <a:gd name="connsiteY168" fmla="*/ 104176 h 706060"/>
              <a:gd name="connsiteX169" fmla="*/ 8090704 w 9626278"/>
              <a:gd name="connsiteY169" fmla="*/ 108034 h 706060"/>
              <a:gd name="connsiteX170" fmla="*/ 8144719 w 9626278"/>
              <a:gd name="connsiteY170" fmla="*/ 104176 h 706060"/>
              <a:gd name="connsiteX171" fmla="*/ 8193308 w 9626278"/>
              <a:gd name="connsiteY171" fmla="*/ 90110 h 706060"/>
              <a:gd name="connsiteX172" fmla="*/ 8248891 w 9626278"/>
              <a:gd name="connsiteY172" fmla="*/ 92601 h 706060"/>
              <a:gd name="connsiteX173" fmla="*/ 8294748 w 9626278"/>
              <a:gd name="connsiteY173" fmla="*/ 93285 h 706060"/>
              <a:gd name="connsiteX174" fmla="*/ 8345347 w 9626278"/>
              <a:gd name="connsiteY174" fmla="*/ 92601 h 706060"/>
              <a:gd name="connsiteX175" fmla="*/ 8360780 w 9626278"/>
              <a:gd name="connsiteY175" fmla="*/ 88743 h 706060"/>
              <a:gd name="connsiteX176" fmla="*/ 8457235 w 9626278"/>
              <a:gd name="connsiteY176" fmla="*/ 81027 h 706060"/>
              <a:gd name="connsiteX177" fmla="*/ 8484243 w 9626278"/>
              <a:gd name="connsiteY177" fmla="*/ 81027 h 706060"/>
              <a:gd name="connsiteX178" fmla="*/ 8561407 w 9626278"/>
              <a:gd name="connsiteY178" fmla="*/ 77169 h 706060"/>
              <a:gd name="connsiteX179" fmla="*/ 8626997 w 9626278"/>
              <a:gd name="connsiteY179" fmla="*/ 65594 h 706060"/>
              <a:gd name="connsiteX180" fmla="*/ 8673296 w 9626278"/>
              <a:gd name="connsiteY180" fmla="*/ 57877 h 706060"/>
              <a:gd name="connsiteX181" fmla="*/ 8831483 w 9626278"/>
              <a:gd name="connsiteY181" fmla="*/ 54019 h 706060"/>
              <a:gd name="connsiteX182" fmla="*/ 8954947 w 9626278"/>
              <a:gd name="connsiteY182" fmla="*/ 57877 h 706060"/>
              <a:gd name="connsiteX183" fmla="*/ 9070693 w 9626278"/>
              <a:gd name="connsiteY183" fmla="*/ 50161 h 706060"/>
              <a:gd name="connsiteX184" fmla="*/ 9205731 w 9626278"/>
              <a:gd name="connsiteY184" fmla="*/ 54019 h 706060"/>
              <a:gd name="connsiteX185" fmla="*/ 9232739 w 9626278"/>
              <a:gd name="connsiteY185" fmla="*/ 57877 h 706060"/>
              <a:gd name="connsiteX186" fmla="*/ 9298329 w 9626278"/>
              <a:gd name="connsiteY186" fmla="*/ 50161 h 706060"/>
              <a:gd name="connsiteX187" fmla="*/ 9333053 w 9626278"/>
              <a:gd name="connsiteY187" fmla="*/ 30870 h 706060"/>
              <a:gd name="connsiteX188" fmla="*/ 9344628 w 9626278"/>
              <a:gd name="connsiteY188" fmla="*/ 23153 h 706060"/>
              <a:gd name="connsiteX189" fmla="*/ 9433367 w 9626278"/>
              <a:gd name="connsiteY189" fmla="*/ 23153 h 706060"/>
              <a:gd name="connsiteX190" fmla="*/ 9460375 w 9626278"/>
              <a:gd name="connsiteY190" fmla="*/ 23153 h 706060"/>
              <a:gd name="connsiteX191" fmla="*/ 9479666 w 9626278"/>
              <a:gd name="connsiteY191" fmla="*/ 7720 h 706060"/>
              <a:gd name="connsiteX192" fmla="*/ 9518248 w 9626278"/>
              <a:gd name="connsiteY192" fmla="*/ 3862 h 706060"/>
              <a:gd name="connsiteX193" fmla="*/ 9626278 w 9626278"/>
              <a:gd name="connsiteY193" fmla="*/ 4 h 706060"/>
              <a:gd name="connsiteX0" fmla="*/ 0 w 9626278"/>
              <a:gd name="connsiteY0" fmla="*/ 706060 h 706060"/>
              <a:gd name="connsiteX1" fmla="*/ 27007 w 9626278"/>
              <a:gd name="connsiteY1" fmla="*/ 698343 h 706060"/>
              <a:gd name="connsiteX2" fmla="*/ 50157 w 9626278"/>
              <a:gd name="connsiteY2" fmla="*/ 690627 h 706060"/>
              <a:gd name="connsiteX3" fmla="*/ 88739 w 9626278"/>
              <a:gd name="connsiteY3" fmla="*/ 686769 h 706060"/>
              <a:gd name="connsiteX4" fmla="*/ 104172 w 9626278"/>
              <a:gd name="connsiteY4" fmla="*/ 682910 h 706060"/>
              <a:gd name="connsiteX5" fmla="*/ 115747 w 9626278"/>
              <a:gd name="connsiteY5" fmla="*/ 679052 h 706060"/>
              <a:gd name="connsiteX6" fmla="*/ 135038 w 9626278"/>
              <a:gd name="connsiteY6" fmla="*/ 675194 h 706060"/>
              <a:gd name="connsiteX7" fmla="*/ 146612 w 9626278"/>
              <a:gd name="connsiteY7" fmla="*/ 671336 h 706060"/>
              <a:gd name="connsiteX8" fmla="*/ 189053 w 9626278"/>
              <a:gd name="connsiteY8" fmla="*/ 663619 h 706060"/>
              <a:gd name="connsiteX9" fmla="*/ 223777 w 9626278"/>
              <a:gd name="connsiteY9" fmla="*/ 652044 h 706060"/>
              <a:gd name="connsiteX10" fmla="*/ 235352 w 9626278"/>
              <a:gd name="connsiteY10" fmla="*/ 648186 h 706060"/>
              <a:gd name="connsiteX11" fmla="*/ 343382 w 9626278"/>
              <a:gd name="connsiteY11" fmla="*/ 640470 h 706060"/>
              <a:gd name="connsiteX12" fmla="*/ 362673 w 9626278"/>
              <a:gd name="connsiteY12" fmla="*/ 636612 h 706060"/>
              <a:gd name="connsiteX13" fmla="*/ 374248 w 9626278"/>
              <a:gd name="connsiteY13" fmla="*/ 632753 h 706060"/>
              <a:gd name="connsiteX14" fmla="*/ 405114 w 9626278"/>
              <a:gd name="connsiteY14" fmla="*/ 628895 h 706060"/>
              <a:gd name="connsiteX15" fmla="*/ 517002 w 9626278"/>
              <a:gd name="connsiteY15" fmla="*/ 621179 h 706060"/>
              <a:gd name="connsiteX16" fmla="*/ 567159 w 9626278"/>
              <a:gd name="connsiteY16" fmla="*/ 613462 h 706060"/>
              <a:gd name="connsiteX17" fmla="*/ 586450 w 9626278"/>
              <a:gd name="connsiteY17" fmla="*/ 609604 h 706060"/>
              <a:gd name="connsiteX18" fmla="*/ 601883 w 9626278"/>
              <a:gd name="connsiteY18" fmla="*/ 605746 h 706060"/>
              <a:gd name="connsiteX19" fmla="*/ 694481 w 9626278"/>
              <a:gd name="connsiteY19" fmla="*/ 598029 h 706060"/>
              <a:gd name="connsiteX20" fmla="*/ 729205 w 9626278"/>
              <a:gd name="connsiteY20" fmla="*/ 594171 h 706060"/>
              <a:gd name="connsiteX21" fmla="*/ 775504 w 9626278"/>
              <a:gd name="connsiteY21" fmla="*/ 590313 h 706060"/>
              <a:gd name="connsiteX22" fmla="*/ 914400 w 9626278"/>
              <a:gd name="connsiteY22" fmla="*/ 582596 h 706060"/>
              <a:gd name="connsiteX23" fmla="*/ 941407 w 9626278"/>
              <a:gd name="connsiteY23" fmla="*/ 578738 h 706060"/>
              <a:gd name="connsiteX24" fmla="*/ 1045580 w 9626278"/>
              <a:gd name="connsiteY24" fmla="*/ 567163 h 706060"/>
              <a:gd name="connsiteX25" fmla="*/ 1149752 w 9626278"/>
              <a:gd name="connsiteY25" fmla="*/ 563305 h 706060"/>
              <a:gd name="connsiteX26" fmla="*/ 1238491 w 9626278"/>
              <a:gd name="connsiteY26" fmla="*/ 551731 h 706060"/>
              <a:gd name="connsiteX27" fmla="*/ 1250066 w 9626278"/>
              <a:gd name="connsiteY27" fmla="*/ 547872 h 706060"/>
              <a:gd name="connsiteX28" fmla="*/ 1277073 w 9626278"/>
              <a:gd name="connsiteY28" fmla="*/ 544014 h 706060"/>
              <a:gd name="connsiteX29" fmla="*/ 1300223 w 9626278"/>
              <a:gd name="connsiteY29" fmla="*/ 540156 h 706060"/>
              <a:gd name="connsiteX30" fmla="*/ 1365812 w 9626278"/>
              <a:gd name="connsiteY30" fmla="*/ 532439 h 706060"/>
              <a:gd name="connsiteX31" fmla="*/ 1385104 w 9626278"/>
              <a:gd name="connsiteY31" fmla="*/ 528581 h 706060"/>
              <a:gd name="connsiteX32" fmla="*/ 1458410 w 9626278"/>
              <a:gd name="connsiteY32" fmla="*/ 524723 h 706060"/>
              <a:gd name="connsiteX33" fmla="*/ 1527858 w 9626278"/>
              <a:gd name="connsiteY33" fmla="*/ 517007 h 706060"/>
              <a:gd name="connsiteX34" fmla="*/ 1558724 w 9626278"/>
              <a:gd name="connsiteY34" fmla="*/ 513148 h 706060"/>
              <a:gd name="connsiteX35" fmla="*/ 1608881 w 9626278"/>
              <a:gd name="connsiteY35" fmla="*/ 501574 h 706060"/>
              <a:gd name="connsiteX36" fmla="*/ 1770926 w 9626278"/>
              <a:gd name="connsiteY36" fmla="*/ 497715 h 706060"/>
              <a:gd name="connsiteX37" fmla="*/ 1855807 w 9626278"/>
              <a:gd name="connsiteY37" fmla="*/ 489999 h 706060"/>
              <a:gd name="connsiteX38" fmla="*/ 1878957 w 9626278"/>
              <a:gd name="connsiteY38" fmla="*/ 486141 h 706060"/>
              <a:gd name="connsiteX39" fmla="*/ 1975412 w 9626278"/>
              <a:gd name="connsiteY39" fmla="*/ 482282 h 706060"/>
              <a:gd name="connsiteX40" fmla="*/ 2002420 w 9626278"/>
              <a:gd name="connsiteY40" fmla="*/ 478424 h 706060"/>
              <a:gd name="connsiteX41" fmla="*/ 2013995 w 9626278"/>
              <a:gd name="connsiteY41" fmla="*/ 474566 h 706060"/>
              <a:gd name="connsiteX42" fmla="*/ 2129742 w 9626278"/>
              <a:gd name="connsiteY42" fmla="*/ 470708 h 706060"/>
              <a:gd name="connsiteX43" fmla="*/ 2215748 w 9626278"/>
              <a:gd name="connsiteY43" fmla="*/ 457325 h 706060"/>
              <a:gd name="connsiteX44" fmla="*/ 2338086 w 9626278"/>
              <a:gd name="connsiteY44" fmla="*/ 455275 h 706060"/>
              <a:gd name="connsiteX45" fmla="*/ 2403676 w 9626278"/>
              <a:gd name="connsiteY45" fmla="*/ 451417 h 706060"/>
              <a:gd name="connsiteX46" fmla="*/ 2453833 w 9626278"/>
              <a:gd name="connsiteY46" fmla="*/ 447558 h 706060"/>
              <a:gd name="connsiteX47" fmla="*/ 2554147 w 9626278"/>
              <a:gd name="connsiteY47" fmla="*/ 443700 h 706060"/>
              <a:gd name="connsiteX48" fmla="*/ 2565721 w 9626278"/>
              <a:gd name="connsiteY48" fmla="*/ 439842 h 706060"/>
              <a:gd name="connsiteX49" fmla="*/ 2673752 w 9626278"/>
              <a:gd name="connsiteY49" fmla="*/ 439842 h 706060"/>
              <a:gd name="connsiteX50" fmla="*/ 2708476 w 9626278"/>
              <a:gd name="connsiteY50" fmla="*/ 435984 h 706060"/>
              <a:gd name="connsiteX51" fmla="*/ 2808790 w 9626278"/>
              <a:gd name="connsiteY51" fmla="*/ 428267 h 706060"/>
              <a:gd name="connsiteX52" fmla="*/ 2924537 w 9626278"/>
              <a:gd name="connsiteY52" fmla="*/ 432125 h 706060"/>
              <a:gd name="connsiteX53" fmla="*/ 3032567 w 9626278"/>
              <a:gd name="connsiteY53" fmla="*/ 428267 h 706060"/>
              <a:gd name="connsiteX54" fmla="*/ 3071149 w 9626278"/>
              <a:gd name="connsiteY54" fmla="*/ 424409 h 706060"/>
              <a:gd name="connsiteX55" fmla="*/ 3125164 w 9626278"/>
              <a:gd name="connsiteY55" fmla="*/ 420551 h 706060"/>
              <a:gd name="connsiteX56" fmla="*/ 3379807 w 9626278"/>
              <a:gd name="connsiteY56" fmla="*/ 424409 h 706060"/>
              <a:gd name="connsiteX57" fmla="*/ 3406815 w 9626278"/>
              <a:gd name="connsiteY57" fmla="*/ 420551 h 706060"/>
              <a:gd name="connsiteX58" fmla="*/ 3520311 w 9626278"/>
              <a:gd name="connsiteY58" fmla="*/ 418742 h 706060"/>
              <a:gd name="connsiteX59" fmla="*/ 3561144 w 9626278"/>
              <a:gd name="connsiteY59" fmla="*/ 424409 h 706060"/>
              <a:gd name="connsiteX60" fmla="*/ 3584293 w 9626278"/>
              <a:gd name="connsiteY60" fmla="*/ 420551 h 706060"/>
              <a:gd name="connsiteX61" fmla="*/ 3595868 w 9626278"/>
              <a:gd name="connsiteY61" fmla="*/ 416693 h 706060"/>
              <a:gd name="connsiteX62" fmla="*/ 3630592 w 9626278"/>
              <a:gd name="connsiteY62" fmla="*/ 412834 h 706060"/>
              <a:gd name="connsiteX63" fmla="*/ 3653742 w 9626278"/>
              <a:gd name="connsiteY63" fmla="*/ 408976 h 706060"/>
              <a:gd name="connsiteX64" fmla="*/ 3673033 w 9626278"/>
              <a:gd name="connsiteY64" fmla="*/ 412834 h 706060"/>
              <a:gd name="connsiteX65" fmla="*/ 3761772 w 9626278"/>
              <a:gd name="connsiteY65" fmla="*/ 408976 h 706060"/>
              <a:gd name="connsiteX66" fmla="*/ 3784921 w 9626278"/>
              <a:gd name="connsiteY66" fmla="*/ 405118 h 706060"/>
              <a:gd name="connsiteX67" fmla="*/ 3827362 w 9626278"/>
              <a:gd name="connsiteY67" fmla="*/ 397401 h 706060"/>
              <a:gd name="connsiteX68" fmla="*/ 3889093 w 9626278"/>
              <a:gd name="connsiteY68" fmla="*/ 401260 h 706060"/>
              <a:gd name="connsiteX69" fmla="*/ 3993266 w 9626278"/>
              <a:gd name="connsiteY69" fmla="*/ 401260 h 706060"/>
              <a:gd name="connsiteX70" fmla="*/ 3985549 w 9626278"/>
              <a:gd name="connsiteY70" fmla="*/ 393543 h 706060"/>
              <a:gd name="connsiteX71" fmla="*/ 3892952 w 9626278"/>
              <a:gd name="connsiteY71" fmla="*/ 397401 h 706060"/>
              <a:gd name="connsiteX72" fmla="*/ 3962400 w 9626278"/>
              <a:gd name="connsiteY72" fmla="*/ 393543 h 706060"/>
              <a:gd name="connsiteX73" fmla="*/ 4004840 w 9626278"/>
              <a:gd name="connsiteY73" fmla="*/ 397401 h 706060"/>
              <a:gd name="connsiteX74" fmla="*/ 4016415 w 9626278"/>
              <a:gd name="connsiteY74" fmla="*/ 393543 h 706060"/>
              <a:gd name="connsiteX75" fmla="*/ 4039564 w 9626278"/>
              <a:gd name="connsiteY75" fmla="*/ 397401 h 706060"/>
              <a:gd name="connsiteX76" fmla="*/ 4109012 w 9626278"/>
              <a:gd name="connsiteY76" fmla="*/ 378110 h 706060"/>
              <a:gd name="connsiteX77" fmla="*/ 4190035 w 9626278"/>
              <a:gd name="connsiteY77" fmla="*/ 374252 h 706060"/>
              <a:gd name="connsiteX78" fmla="*/ 4267200 w 9626278"/>
              <a:gd name="connsiteY78" fmla="*/ 368585 h 706060"/>
              <a:gd name="connsiteX79" fmla="*/ 4332790 w 9626278"/>
              <a:gd name="connsiteY79" fmla="*/ 374252 h 706060"/>
              <a:gd name="connsiteX80" fmla="*/ 4352081 w 9626278"/>
              <a:gd name="connsiteY80" fmla="*/ 370394 h 706060"/>
              <a:gd name="connsiteX81" fmla="*/ 4436962 w 9626278"/>
              <a:gd name="connsiteY81" fmla="*/ 366536 h 706060"/>
              <a:gd name="connsiteX82" fmla="*/ 4481653 w 9626278"/>
              <a:gd name="connsiteY82" fmla="*/ 353152 h 706060"/>
              <a:gd name="connsiteX83" fmla="*/ 4533418 w 9626278"/>
              <a:gd name="connsiteY83" fmla="*/ 358819 h 706060"/>
              <a:gd name="connsiteX84" fmla="*/ 4548850 w 9626278"/>
              <a:gd name="connsiteY84" fmla="*/ 351103 h 706060"/>
              <a:gd name="connsiteX85" fmla="*/ 4564283 w 9626278"/>
              <a:gd name="connsiteY85" fmla="*/ 347244 h 706060"/>
              <a:gd name="connsiteX86" fmla="*/ 4575858 w 9626278"/>
              <a:gd name="connsiteY86" fmla="*/ 343386 h 706060"/>
              <a:gd name="connsiteX87" fmla="*/ 4583575 w 9626278"/>
              <a:gd name="connsiteY87" fmla="*/ 335670 h 706060"/>
              <a:gd name="connsiteX88" fmla="*/ 4595149 w 9626278"/>
              <a:gd name="connsiteY88" fmla="*/ 331812 h 706060"/>
              <a:gd name="connsiteX89" fmla="*/ 4660739 w 9626278"/>
              <a:gd name="connsiteY89" fmla="*/ 335670 h 706060"/>
              <a:gd name="connsiteX90" fmla="*/ 4714754 w 9626278"/>
              <a:gd name="connsiteY90" fmla="*/ 339528 h 706060"/>
              <a:gd name="connsiteX91" fmla="*/ 4764911 w 9626278"/>
              <a:gd name="connsiteY91" fmla="*/ 335670 h 706060"/>
              <a:gd name="connsiteX92" fmla="*/ 4911524 w 9626278"/>
              <a:gd name="connsiteY92" fmla="*/ 331812 h 706060"/>
              <a:gd name="connsiteX93" fmla="*/ 4919240 w 9626278"/>
              <a:gd name="connsiteY93" fmla="*/ 320237 h 706060"/>
              <a:gd name="connsiteX94" fmla="*/ 4926957 w 9626278"/>
              <a:gd name="connsiteY94" fmla="*/ 312520 h 706060"/>
              <a:gd name="connsiteX95" fmla="*/ 4961681 w 9626278"/>
              <a:gd name="connsiteY95" fmla="*/ 312520 h 706060"/>
              <a:gd name="connsiteX96" fmla="*/ 4977114 w 9626278"/>
              <a:gd name="connsiteY96" fmla="*/ 316379 h 706060"/>
              <a:gd name="connsiteX97" fmla="*/ 4984830 w 9626278"/>
              <a:gd name="connsiteY97" fmla="*/ 327953 h 706060"/>
              <a:gd name="connsiteX98" fmla="*/ 5015455 w 9626278"/>
              <a:gd name="connsiteY98" fmla="*/ 328194 h 706060"/>
              <a:gd name="connsiteX99" fmla="*/ 5050420 w 9626278"/>
              <a:gd name="connsiteY99" fmla="*/ 322970 h 706060"/>
              <a:gd name="connsiteX100" fmla="*/ 5112634 w 9626278"/>
              <a:gd name="connsiteY100" fmla="*/ 326828 h 706060"/>
              <a:gd name="connsiteX101" fmla="*/ 5170025 w 9626278"/>
              <a:gd name="connsiteY101" fmla="*/ 324095 h 706060"/>
              <a:gd name="connsiteX102" fmla="*/ 5255107 w 9626278"/>
              <a:gd name="connsiteY102" fmla="*/ 307537 h 706060"/>
              <a:gd name="connsiteX103" fmla="*/ 5285772 w 9626278"/>
              <a:gd name="connsiteY103" fmla="*/ 312520 h 706060"/>
              <a:gd name="connsiteX104" fmla="*/ 5316638 w 9626278"/>
              <a:gd name="connsiteY104" fmla="*/ 310029 h 706060"/>
              <a:gd name="connsiteX105" fmla="*/ 5347504 w 9626278"/>
              <a:gd name="connsiteY105" fmla="*/ 308662 h 706060"/>
              <a:gd name="connsiteX106" fmla="*/ 5381303 w 9626278"/>
              <a:gd name="connsiteY106" fmla="*/ 297771 h 706060"/>
              <a:gd name="connsiteX107" fmla="*/ 5424668 w 9626278"/>
              <a:gd name="connsiteY107" fmla="*/ 297088 h 706060"/>
              <a:gd name="connsiteX108" fmla="*/ 5461884 w 9626278"/>
              <a:gd name="connsiteY108" fmla="*/ 290416 h 706060"/>
              <a:gd name="connsiteX109" fmla="*/ 5513407 w 9626278"/>
              <a:gd name="connsiteY109" fmla="*/ 289371 h 706060"/>
              <a:gd name="connsiteX110" fmla="*/ 5540415 w 9626278"/>
              <a:gd name="connsiteY110" fmla="*/ 293229 h 706060"/>
              <a:gd name="connsiteX111" fmla="*/ 5578997 w 9626278"/>
              <a:gd name="connsiteY111" fmla="*/ 289371 h 706060"/>
              <a:gd name="connsiteX112" fmla="*/ 5606005 w 9626278"/>
              <a:gd name="connsiteY112" fmla="*/ 285513 h 706060"/>
              <a:gd name="connsiteX113" fmla="*/ 5640729 w 9626278"/>
              <a:gd name="connsiteY113" fmla="*/ 281655 h 706060"/>
              <a:gd name="connsiteX114" fmla="*/ 5690002 w 9626278"/>
              <a:gd name="connsiteY114" fmla="*/ 275988 h 706060"/>
              <a:gd name="connsiteX115" fmla="*/ 5733326 w 9626278"/>
              <a:gd name="connsiteY115" fmla="*/ 266222 h 706060"/>
              <a:gd name="connsiteX116" fmla="*/ 5748759 w 9626278"/>
              <a:gd name="connsiteY116" fmla="*/ 262363 h 706060"/>
              <a:gd name="connsiteX117" fmla="*/ 5795058 w 9626278"/>
              <a:gd name="connsiteY117" fmla="*/ 266222 h 706060"/>
              <a:gd name="connsiteX118" fmla="*/ 5841357 w 9626278"/>
              <a:gd name="connsiteY118" fmla="*/ 266222 h 706060"/>
              <a:gd name="connsiteX119" fmla="*/ 5900155 w 9626278"/>
              <a:gd name="connsiteY119" fmla="*/ 264413 h 706060"/>
              <a:gd name="connsiteX120" fmla="*/ 5953687 w 9626278"/>
              <a:gd name="connsiteY120" fmla="*/ 261921 h 706060"/>
              <a:gd name="connsiteX121" fmla="*/ 5990461 w 9626278"/>
              <a:gd name="connsiteY121" fmla="*/ 254888 h 706060"/>
              <a:gd name="connsiteX122" fmla="*/ 6026311 w 9626278"/>
              <a:gd name="connsiteY122" fmla="*/ 247172 h 706060"/>
              <a:gd name="connsiteX123" fmla="*/ 6073493 w 9626278"/>
              <a:gd name="connsiteY123" fmla="*/ 249663 h 706060"/>
              <a:gd name="connsiteX124" fmla="*/ 6113643 w 9626278"/>
              <a:gd name="connsiteY124" fmla="*/ 248980 h 706060"/>
              <a:gd name="connsiteX125" fmla="*/ 6177023 w 9626278"/>
              <a:gd name="connsiteY125" fmla="*/ 254647 h 706060"/>
              <a:gd name="connsiteX126" fmla="*/ 6211747 w 9626278"/>
              <a:gd name="connsiteY126" fmla="*/ 250789 h 706060"/>
              <a:gd name="connsiteX127" fmla="*/ 6234896 w 9626278"/>
              <a:gd name="connsiteY127" fmla="*/ 243072 h 706060"/>
              <a:gd name="connsiteX128" fmla="*/ 6265762 w 9626278"/>
              <a:gd name="connsiteY128" fmla="*/ 235356 h 706060"/>
              <a:gd name="connsiteX129" fmla="*/ 6288911 w 9626278"/>
              <a:gd name="connsiteY129" fmla="*/ 239214 h 706060"/>
              <a:gd name="connsiteX130" fmla="*/ 6300486 w 9626278"/>
              <a:gd name="connsiteY130" fmla="*/ 243072 h 706060"/>
              <a:gd name="connsiteX131" fmla="*/ 6323635 w 9626278"/>
              <a:gd name="connsiteY131" fmla="*/ 246931 h 706060"/>
              <a:gd name="connsiteX132" fmla="*/ 6410405 w 9626278"/>
              <a:gd name="connsiteY132" fmla="*/ 234231 h 706060"/>
              <a:gd name="connsiteX133" fmla="*/ 6473423 w 9626278"/>
              <a:gd name="connsiteY133" fmla="*/ 233547 h 706060"/>
              <a:gd name="connsiteX134" fmla="*/ 6538490 w 9626278"/>
              <a:gd name="connsiteY134" fmla="*/ 229689 h 706060"/>
              <a:gd name="connsiteX135" fmla="*/ 6583945 w 9626278"/>
              <a:gd name="connsiteY135" fmla="*/ 232864 h 706060"/>
              <a:gd name="connsiteX136" fmla="*/ 6640211 w 9626278"/>
              <a:gd name="connsiteY136" fmla="*/ 230372 h 706060"/>
              <a:gd name="connsiteX137" fmla="*/ 6695351 w 9626278"/>
              <a:gd name="connsiteY137" fmla="*/ 232864 h 706060"/>
              <a:gd name="connsiteX138" fmla="*/ 6736466 w 9626278"/>
              <a:gd name="connsiteY138" fmla="*/ 235356 h 706060"/>
              <a:gd name="connsiteX139" fmla="*/ 6748040 w 9626278"/>
              <a:gd name="connsiteY139" fmla="*/ 231498 h 706060"/>
              <a:gd name="connsiteX140" fmla="*/ 6776173 w 9626278"/>
              <a:gd name="connsiteY140" fmla="*/ 214256 h 706060"/>
              <a:gd name="connsiteX141" fmla="*/ 6825205 w 9626278"/>
              <a:gd name="connsiteY141" fmla="*/ 219923 h 706060"/>
              <a:gd name="connsiteX142" fmla="*/ 6891679 w 9626278"/>
              <a:gd name="connsiteY142" fmla="*/ 212207 h 706060"/>
              <a:gd name="connsiteX143" fmla="*/ 6937053 w 9626278"/>
              <a:gd name="connsiteY143" fmla="*/ 207665 h 706060"/>
              <a:gd name="connsiteX144" fmla="*/ 7002683 w 9626278"/>
              <a:gd name="connsiteY144" fmla="*/ 204490 h 706060"/>
              <a:gd name="connsiteX145" fmla="*/ 7014258 w 9626278"/>
              <a:gd name="connsiteY145" fmla="*/ 196774 h 706060"/>
              <a:gd name="connsiteX146" fmla="*/ 7098416 w 9626278"/>
              <a:gd name="connsiteY146" fmla="*/ 175674 h 706060"/>
              <a:gd name="connsiteX147" fmla="*/ 7126147 w 9626278"/>
              <a:gd name="connsiteY147" fmla="*/ 181341 h 706060"/>
              <a:gd name="connsiteX148" fmla="*/ 7168587 w 9626278"/>
              <a:gd name="connsiteY148" fmla="*/ 169766 h 706060"/>
              <a:gd name="connsiteX149" fmla="*/ 7184020 w 9626278"/>
              <a:gd name="connsiteY149" fmla="*/ 165908 h 706060"/>
              <a:gd name="connsiteX150" fmla="*/ 7218744 w 9626278"/>
              <a:gd name="connsiteY150" fmla="*/ 162050 h 706060"/>
              <a:gd name="connsiteX151" fmla="*/ 7230319 w 9626278"/>
              <a:gd name="connsiteY151" fmla="*/ 158191 h 706060"/>
              <a:gd name="connsiteX152" fmla="*/ 7241893 w 9626278"/>
              <a:gd name="connsiteY152" fmla="*/ 150475 h 706060"/>
              <a:gd name="connsiteX153" fmla="*/ 7322916 w 9626278"/>
              <a:gd name="connsiteY153" fmla="*/ 142758 h 706060"/>
              <a:gd name="connsiteX154" fmla="*/ 7397589 w 9626278"/>
              <a:gd name="connsiteY154" fmla="*/ 140267 h 706060"/>
              <a:gd name="connsiteX155" fmla="*/ 7492075 w 9626278"/>
              <a:gd name="connsiteY155" fmla="*/ 141633 h 706060"/>
              <a:gd name="connsiteX156" fmla="*/ 7570124 w 9626278"/>
              <a:gd name="connsiteY156" fmla="*/ 140950 h 706060"/>
              <a:gd name="connsiteX157" fmla="*/ 7642707 w 9626278"/>
              <a:gd name="connsiteY157" fmla="*/ 140267 h 706060"/>
              <a:gd name="connsiteX158" fmla="*/ 7697164 w 9626278"/>
              <a:gd name="connsiteY158" fmla="*/ 119609 h 706060"/>
              <a:gd name="connsiteX159" fmla="*/ 7742097 w 9626278"/>
              <a:gd name="connsiteY159" fmla="*/ 127567 h 706060"/>
              <a:gd name="connsiteX160" fmla="*/ 7812911 w 9626278"/>
              <a:gd name="connsiteY160" fmla="*/ 131184 h 706060"/>
              <a:gd name="connsiteX161" fmla="*/ 7882359 w 9626278"/>
              <a:gd name="connsiteY161" fmla="*/ 127325 h 706060"/>
              <a:gd name="connsiteX162" fmla="*/ 7890076 w 9626278"/>
              <a:gd name="connsiteY162" fmla="*/ 119609 h 706060"/>
              <a:gd name="connsiteX163" fmla="*/ 7927774 w 9626278"/>
              <a:gd name="connsiteY163" fmla="*/ 110767 h 706060"/>
              <a:gd name="connsiteX164" fmla="*/ 7985607 w 9626278"/>
              <a:gd name="connsiteY164" fmla="*/ 108034 h 706060"/>
              <a:gd name="connsiteX165" fmla="*/ 8013539 w 9626278"/>
              <a:gd name="connsiteY165" fmla="*/ 111893 h 706060"/>
              <a:gd name="connsiteX166" fmla="*/ 8028972 w 9626278"/>
              <a:gd name="connsiteY166" fmla="*/ 108034 h 706060"/>
              <a:gd name="connsiteX167" fmla="*/ 8063696 w 9626278"/>
              <a:gd name="connsiteY167" fmla="*/ 100318 h 706060"/>
              <a:gd name="connsiteX168" fmla="*/ 8079129 w 9626278"/>
              <a:gd name="connsiteY168" fmla="*/ 104176 h 706060"/>
              <a:gd name="connsiteX169" fmla="*/ 8090704 w 9626278"/>
              <a:gd name="connsiteY169" fmla="*/ 108034 h 706060"/>
              <a:gd name="connsiteX170" fmla="*/ 8144719 w 9626278"/>
              <a:gd name="connsiteY170" fmla="*/ 104176 h 706060"/>
              <a:gd name="connsiteX171" fmla="*/ 8193308 w 9626278"/>
              <a:gd name="connsiteY171" fmla="*/ 90110 h 706060"/>
              <a:gd name="connsiteX172" fmla="*/ 8248891 w 9626278"/>
              <a:gd name="connsiteY172" fmla="*/ 92601 h 706060"/>
              <a:gd name="connsiteX173" fmla="*/ 8294748 w 9626278"/>
              <a:gd name="connsiteY173" fmla="*/ 93285 h 706060"/>
              <a:gd name="connsiteX174" fmla="*/ 8345347 w 9626278"/>
              <a:gd name="connsiteY174" fmla="*/ 92601 h 706060"/>
              <a:gd name="connsiteX175" fmla="*/ 8398880 w 9626278"/>
              <a:gd name="connsiteY175" fmla="*/ 85568 h 706060"/>
              <a:gd name="connsiteX176" fmla="*/ 8457235 w 9626278"/>
              <a:gd name="connsiteY176" fmla="*/ 81027 h 706060"/>
              <a:gd name="connsiteX177" fmla="*/ 8484243 w 9626278"/>
              <a:gd name="connsiteY177" fmla="*/ 81027 h 706060"/>
              <a:gd name="connsiteX178" fmla="*/ 8561407 w 9626278"/>
              <a:gd name="connsiteY178" fmla="*/ 77169 h 706060"/>
              <a:gd name="connsiteX179" fmla="*/ 8626997 w 9626278"/>
              <a:gd name="connsiteY179" fmla="*/ 65594 h 706060"/>
              <a:gd name="connsiteX180" fmla="*/ 8673296 w 9626278"/>
              <a:gd name="connsiteY180" fmla="*/ 57877 h 706060"/>
              <a:gd name="connsiteX181" fmla="*/ 8831483 w 9626278"/>
              <a:gd name="connsiteY181" fmla="*/ 54019 h 706060"/>
              <a:gd name="connsiteX182" fmla="*/ 8954947 w 9626278"/>
              <a:gd name="connsiteY182" fmla="*/ 57877 h 706060"/>
              <a:gd name="connsiteX183" fmla="*/ 9070693 w 9626278"/>
              <a:gd name="connsiteY183" fmla="*/ 50161 h 706060"/>
              <a:gd name="connsiteX184" fmla="*/ 9205731 w 9626278"/>
              <a:gd name="connsiteY184" fmla="*/ 54019 h 706060"/>
              <a:gd name="connsiteX185" fmla="*/ 9232739 w 9626278"/>
              <a:gd name="connsiteY185" fmla="*/ 57877 h 706060"/>
              <a:gd name="connsiteX186" fmla="*/ 9298329 w 9626278"/>
              <a:gd name="connsiteY186" fmla="*/ 50161 h 706060"/>
              <a:gd name="connsiteX187" fmla="*/ 9333053 w 9626278"/>
              <a:gd name="connsiteY187" fmla="*/ 30870 h 706060"/>
              <a:gd name="connsiteX188" fmla="*/ 9344628 w 9626278"/>
              <a:gd name="connsiteY188" fmla="*/ 23153 h 706060"/>
              <a:gd name="connsiteX189" fmla="*/ 9433367 w 9626278"/>
              <a:gd name="connsiteY189" fmla="*/ 23153 h 706060"/>
              <a:gd name="connsiteX190" fmla="*/ 9460375 w 9626278"/>
              <a:gd name="connsiteY190" fmla="*/ 23153 h 706060"/>
              <a:gd name="connsiteX191" fmla="*/ 9479666 w 9626278"/>
              <a:gd name="connsiteY191" fmla="*/ 7720 h 706060"/>
              <a:gd name="connsiteX192" fmla="*/ 9518248 w 9626278"/>
              <a:gd name="connsiteY192" fmla="*/ 3862 h 706060"/>
              <a:gd name="connsiteX193" fmla="*/ 9626278 w 9626278"/>
              <a:gd name="connsiteY193" fmla="*/ 4 h 706060"/>
              <a:gd name="connsiteX0" fmla="*/ 0 w 9626278"/>
              <a:gd name="connsiteY0" fmla="*/ 706060 h 706060"/>
              <a:gd name="connsiteX1" fmla="*/ 27007 w 9626278"/>
              <a:gd name="connsiteY1" fmla="*/ 698343 h 706060"/>
              <a:gd name="connsiteX2" fmla="*/ 50157 w 9626278"/>
              <a:gd name="connsiteY2" fmla="*/ 690627 h 706060"/>
              <a:gd name="connsiteX3" fmla="*/ 88739 w 9626278"/>
              <a:gd name="connsiteY3" fmla="*/ 686769 h 706060"/>
              <a:gd name="connsiteX4" fmla="*/ 104172 w 9626278"/>
              <a:gd name="connsiteY4" fmla="*/ 682910 h 706060"/>
              <a:gd name="connsiteX5" fmla="*/ 115747 w 9626278"/>
              <a:gd name="connsiteY5" fmla="*/ 679052 h 706060"/>
              <a:gd name="connsiteX6" fmla="*/ 135038 w 9626278"/>
              <a:gd name="connsiteY6" fmla="*/ 675194 h 706060"/>
              <a:gd name="connsiteX7" fmla="*/ 146612 w 9626278"/>
              <a:gd name="connsiteY7" fmla="*/ 671336 h 706060"/>
              <a:gd name="connsiteX8" fmla="*/ 189053 w 9626278"/>
              <a:gd name="connsiteY8" fmla="*/ 663619 h 706060"/>
              <a:gd name="connsiteX9" fmla="*/ 223777 w 9626278"/>
              <a:gd name="connsiteY9" fmla="*/ 652044 h 706060"/>
              <a:gd name="connsiteX10" fmla="*/ 235352 w 9626278"/>
              <a:gd name="connsiteY10" fmla="*/ 648186 h 706060"/>
              <a:gd name="connsiteX11" fmla="*/ 343382 w 9626278"/>
              <a:gd name="connsiteY11" fmla="*/ 640470 h 706060"/>
              <a:gd name="connsiteX12" fmla="*/ 362673 w 9626278"/>
              <a:gd name="connsiteY12" fmla="*/ 636612 h 706060"/>
              <a:gd name="connsiteX13" fmla="*/ 374248 w 9626278"/>
              <a:gd name="connsiteY13" fmla="*/ 632753 h 706060"/>
              <a:gd name="connsiteX14" fmla="*/ 405114 w 9626278"/>
              <a:gd name="connsiteY14" fmla="*/ 628895 h 706060"/>
              <a:gd name="connsiteX15" fmla="*/ 517002 w 9626278"/>
              <a:gd name="connsiteY15" fmla="*/ 621179 h 706060"/>
              <a:gd name="connsiteX16" fmla="*/ 567159 w 9626278"/>
              <a:gd name="connsiteY16" fmla="*/ 613462 h 706060"/>
              <a:gd name="connsiteX17" fmla="*/ 586450 w 9626278"/>
              <a:gd name="connsiteY17" fmla="*/ 609604 h 706060"/>
              <a:gd name="connsiteX18" fmla="*/ 601883 w 9626278"/>
              <a:gd name="connsiteY18" fmla="*/ 605746 h 706060"/>
              <a:gd name="connsiteX19" fmla="*/ 694481 w 9626278"/>
              <a:gd name="connsiteY19" fmla="*/ 598029 h 706060"/>
              <a:gd name="connsiteX20" fmla="*/ 729205 w 9626278"/>
              <a:gd name="connsiteY20" fmla="*/ 594171 h 706060"/>
              <a:gd name="connsiteX21" fmla="*/ 775504 w 9626278"/>
              <a:gd name="connsiteY21" fmla="*/ 590313 h 706060"/>
              <a:gd name="connsiteX22" fmla="*/ 914400 w 9626278"/>
              <a:gd name="connsiteY22" fmla="*/ 582596 h 706060"/>
              <a:gd name="connsiteX23" fmla="*/ 941407 w 9626278"/>
              <a:gd name="connsiteY23" fmla="*/ 578738 h 706060"/>
              <a:gd name="connsiteX24" fmla="*/ 1045580 w 9626278"/>
              <a:gd name="connsiteY24" fmla="*/ 567163 h 706060"/>
              <a:gd name="connsiteX25" fmla="*/ 1149752 w 9626278"/>
              <a:gd name="connsiteY25" fmla="*/ 563305 h 706060"/>
              <a:gd name="connsiteX26" fmla="*/ 1238491 w 9626278"/>
              <a:gd name="connsiteY26" fmla="*/ 551731 h 706060"/>
              <a:gd name="connsiteX27" fmla="*/ 1250066 w 9626278"/>
              <a:gd name="connsiteY27" fmla="*/ 547872 h 706060"/>
              <a:gd name="connsiteX28" fmla="*/ 1277073 w 9626278"/>
              <a:gd name="connsiteY28" fmla="*/ 544014 h 706060"/>
              <a:gd name="connsiteX29" fmla="*/ 1300223 w 9626278"/>
              <a:gd name="connsiteY29" fmla="*/ 540156 h 706060"/>
              <a:gd name="connsiteX30" fmla="*/ 1365812 w 9626278"/>
              <a:gd name="connsiteY30" fmla="*/ 532439 h 706060"/>
              <a:gd name="connsiteX31" fmla="*/ 1385104 w 9626278"/>
              <a:gd name="connsiteY31" fmla="*/ 528581 h 706060"/>
              <a:gd name="connsiteX32" fmla="*/ 1458410 w 9626278"/>
              <a:gd name="connsiteY32" fmla="*/ 524723 h 706060"/>
              <a:gd name="connsiteX33" fmla="*/ 1527858 w 9626278"/>
              <a:gd name="connsiteY33" fmla="*/ 517007 h 706060"/>
              <a:gd name="connsiteX34" fmla="*/ 1558724 w 9626278"/>
              <a:gd name="connsiteY34" fmla="*/ 513148 h 706060"/>
              <a:gd name="connsiteX35" fmla="*/ 1608881 w 9626278"/>
              <a:gd name="connsiteY35" fmla="*/ 501574 h 706060"/>
              <a:gd name="connsiteX36" fmla="*/ 1770926 w 9626278"/>
              <a:gd name="connsiteY36" fmla="*/ 497715 h 706060"/>
              <a:gd name="connsiteX37" fmla="*/ 1855807 w 9626278"/>
              <a:gd name="connsiteY37" fmla="*/ 489999 h 706060"/>
              <a:gd name="connsiteX38" fmla="*/ 1878957 w 9626278"/>
              <a:gd name="connsiteY38" fmla="*/ 486141 h 706060"/>
              <a:gd name="connsiteX39" fmla="*/ 1975412 w 9626278"/>
              <a:gd name="connsiteY39" fmla="*/ 482282 h 706060"/>
              <a:gd name="connsiteX40" fmla="*/ 2002420 w 9626278"/>
              <a:gd name="connsiteY40" fmla="*/ 478424 h 706060"/>
              <a:gd name="connsiteX41" fmla="*/ 2013995 w 9626278"/>
              <a:gd name="connsiteY41" fmla="*/ 474566 h 706060"/>
              <a:gd name="connsiteX42" fmla="*/ 2129742 w 9626278"/>
              <a:gd name="connsiteY42" fmla="*/ 470708 h 706060"/>
              <a:gd name="connsiteX43" fmla="*/ 2215748 w 9626278"/>
              <a:gd name="connsiteY43" fmla="*/ 457325 h 706060"/>
              <a:gd name="connsiteX44" fmla="*/ 2338086 w 9626278"/>
              <a:gd name="connsiteY44" fmla="*/ 455275 h 706060"/>
              <a:gd name="connsiteX45" fmla="*/ 2403676 w 9626278"/>
              <a:gd name="connsiteY45" fmla="*/ 451417 h 706060"/>
              <a:gd name="connsiteX46" fmla="*/ 2453833 w 9626278"/>
              <a:gd name="connsiteY46" fmla="*/ 447558 h 706060"/>
              <a:gd name="connsiteX47" fmla="*/ 2554147 w 9626278"/>
              <a:gd name="connsiteY47" fmla="*/ 443700 h 706060"/>
              <a:gd name="connsiteX48" fmla="*/ 2565721 w 9626278"/>
              <a:gd name="connsiteY48" fmla="*/ 439842 h 706060"/>
              <a:gd name="connsiteX49" fmla="*/ 2673752 w 9626278"/>
              <a:gd name="connsiteY49" fmla="*/ 439842 h 706060"/>
              <a:gd name="connsiteX50" fmla="*/ 2708476 w 9626278"/>
              <a:gd name="connsiteY50" fmla="*/ 435984 h 706060"/>
              <a:gd name="connsiteX51" fmla="*/ 2808790 w 9626278"/>
              <a:gd name="connsiteY51" fmla="*/ 428267 h 706060"/>
              <a:gd name="connsiteX52" fmla="*/ 2924537 w 9626278"/>
              <a:gd name="connsiteY52" fmla="*/ 432125 h 706060"/>
              <a:gd name="connsiteX53" fmla="*/ 3032567 w 9626278"/>
              <a:gd name="connsiteY53" fmla="*/ 428267 h 706060"/>
              <a:gd name="connsiteX54" fmla="*/ 3071149 w 9626278"/>
              <a:gd name="connsiteY54" fmla="*/ 424409 h 706060"/>
              <a:gd name="connsiteX55" fmla="*/ 3125164 w 9626278"/>
              <a:gd name="connsiteY55" fmla="*/ 420551 h 706060"/>
              <a:gd name="connsiteX56" fmla="*/ 3379807 w 9626278"/>
              <a:gd name="connsiteY56" fmla="*/ 424409 h 706060"/>
              <a:gd name="connsiteX57" fmla="*/ 3406815 w 9626278"/>
              <a:gd name="connsiteY57" fmla="*/ 420551 h 706060"/>
              <a:gd name="connsiteX58" fmla="*/ 3520311 w 9626278"/>
              <a:gd name="connsiteY58" fmla="*/ 418742 h 706060"/>
              <a:gd name="connsiteX59" fmla="*/ 3561144 w 9626278"/>
              <a:gd name="connsiteY59" fmla="*/ 424409 h 706060"/>
              <a:gd name="connsiteX60" fmla="*/ 3584293 w 9626278"/>
              <a:gd name="connsiteY60" fmla="*/ 420551 h 706060"/>
              <a:gd name="connsiteX61" fmla="*/ 3595868 w 9626278"/>
              <a:gd name="connsiteY61" fmla="*/ 416693 h 706060"/>
              <a:gd name="connsiteX62" fmla="*/ 3630592 w 9626278"/>
              <a:gd name="connsiteY62" fmla="*/ 412834 h 706060"/>
              <a:gd name="connsiteX63" fmla="*/ 3653742 w 9626278"/>
              <a:gd name="connsiteY63" fmla="*/ 408976 h 706060"/>
              <a:gd name="connsiteX64" fmla="*/ 3673033 w 9626278"/>
              <a:gd name="connsiteY64" fmla="*/ 412834 h 706060"/>
              <a:gd name="connsiteX65" fmla="*/ 3761772 w 9626278"/>
              <a:gd name="connsiteY65" fmla="*/ 408976 h 706060"/>
              <a:gd name="connsiteX66" fmla="*/ 3784921 w 9626278"/>
              <a:gd name="connsiteY66" fmla="*/ 405118 h 706060"/>
              <a:gd name="connsiteX67" fmla="*/ 3827362 w 9626278"/>
              <a:gd name="connsiteY67" fmla="*/ 397401 h 706060"/>
              <a:gd name="connsiteX68" fmla="*/ 3889093 w 9626278"/>
              <a:gd name="connsiteY68" fmla="*/ 401260 h 706060"/>
              <a:gd name="connsiteX69" fmla="*/ 3993266 w 9626278"/>
              <a:gd name="connsiteY69" fmla="*/ 401260 h 706060"/>
              <a:gd name="connsiteX70" fmla="*/ 3985549 w 9626278"/>
              <a:gd name="connsiteY70" fmla="*/ 393543 h 706060"/>
              <a:gd name="connsiteX71" fmla="*/ 3892952 w 9626278"/>
              <a:gd name="connsiteY71" fmla="*/ 397401 h 706060"/>
              <a:gd name="connsiteX72" fmla="*/ 3962400 w 9626278"/>
              <a:gd name="connsiteY72" fmla="*/ 393543 h 706060"/>
              <a:gd name="connsiteX73" fmla="*/ 4004840 w 9626278"/>
              <a:gd name="connsiteY73" fmla="*/ 397401 h 706060"/>
              <a:gd name="connsiteX74" fmla="*/ 4016415 w 9626278"/>
              <a:gd name="connsiteY74" fmla="*/ 393543 h 706060"/>
              <a:gd name="connsiteX75" fmla="*/ 4039564 w 9626278"/>
              <a:gd name="connsiteY75" fmla="*/ 397401 h 706060"/>
              <a:gd name="connsiteX76" fmla="*/ 4109012 w 9626278"/>
              <a:gd name="connsiteY76" fmla="*/ 378110 h 706060"/>
              <a:gd name="connsiteX77" fmla="*/ 4190035 w 9626278"/>
              <a:gd name="connsiteY77" fmla="*/ 374252 h 706060"/>
              <a:gd name="connsiteX78" fmla="*/ 4267200 w 9626278"/>
              <a:gd name="connsiteY78" fmla="*/ 368585 h 706060"/>
              <a:gd name="connsiteX79" fmla="*/ 4332790 w 9626278"/>
              <a:gd name="connsiteY79" fmla="*/ 374252 h 706060"/>
              <a:gd name="connsiteX80" fmla="*/ 4352081 w 9626278"/>
              <a:gd name="connsiteY80" fmla="*/ 370394 h 706060"/>
              <a:gd name="connsiteX81" fmla="*/ 4436962 w 9626278"/>
              <a:gd name="connsiteY81" fmla="*/ 366536 h 706060"/>
              <a:gd name="connsiteX82" fmla="*/ 4481653 w 9626278"/>
              <a:gd name="connsiteY82" fmla="*/ 353152 h 706060"/>
              <a:gd name="connsiteX83" fmla="*/ 4533418 w 9626278"/>
              <a:gd name="connsiteY83" fmla="*/ 358819 h 706060"/>
              <a:gd name="connsiteX84" fmla="*/ 4548850 w 9626278"/>
              <a:gd name="connsiteY84" fmla="*/ 351103 h 706060"/>
              <a:gd name="connsiteX85" fmla="*/ 4564283 w 9626278"/>
              <a:gd name="connsiteY85" fmla="*/ 347244 h 706060"/>
              <a:gd name="connsiteX86" fmla="*/ 4575858 w 9626278"/>
              <a:gd name="connsiteY86" fmla="*/ 343386 h 706060"/>
              <a:gd name="connsiteX87" fmla="*/ 4583575 w 9626278"/>
              <a:gd name="connsiteY87" fmla="*/ 335670 h 706060"/>
              <a:gd name="connsiteX88" fmla="*/ 4595149 w 9626278"/>
              <a:gd name="connsiteY88" fmla="*/ 331812 h 706060"/>
              <a:gd name="connsiteX89" fmla="*/ 4660739 w 9626278"/>
              <a:gd name="connsiteY89" fmla="*/ 335670 h 706060"/>
              <a:gd name="connsiteX90" fmla="*/ 4714754 w 9626278"/>
              <a:gd name="connsiteY90" fmla="*/ 339528 h 706060"/>
              <a:gd name="connsiteX91" fmla="*/ 4764911 w 9626278"/>
              <a:gd name="connsiteY91" fmla="*/ 335670 h 706060"/>
              <a:gd name="connsiteX92" fmla="*/ 4911524 w 9626278"/>
              <a:gd name="connsiteY92" fmla="*/ 331812 h 706060"/>
              <a:gd name="connsiteX93" fmla="*/ 4919240 w 9626278"/>
              <a:gd name="connsiteY93" fmla="*/ 320237 h 706060"/>
              <a:gd name="connsiteX94" fmla="*/ 4926957 w 9626278"/>
              <a:gd name="connsiteY94" fmla="*/ 312520 h 706060"/>
              <a:gd name="connsiteX95" fmla="*/ 4961681 w 9626278"/>
              <a:gd name="connsiteY95" fmla="*/ 312520 h 706060"/>
              <a:gd name="connsiteX96" fmla="*/ 4977114 w 9626278"/>
              <a:gd name="connsiteY96" fmla="*/ 316379 h 706060"/>
              <a:gd name="connsiteX97" fmla="*/ 4984830 w 9626278"/>
              <a:gd name="connsiteY97" fmla="*/ 327953 h 706060"/>
              <a:gd name="connsiteX98" fmla="*/ 5015455 w 9626278"/>
              <a:gd name="connsiteY98" fmla="*/ 328194 h 706060"/>
              <a:gd name="connsiteX99" fmla="*/ 5050420 w 9626278"/>
              <a:gd name="connsiteY99" fmla="*/ 322970 h 706060"/>
              <a:gd name="connsiteX100" fmla="*/ 5112634 w 9626278"/>
              <a:gd name="connsiteY100" fmla="*/ 326828 h 706060"/>
              <a:gd name="connsiteX101" fmla="*/ 5170025 w 9626278"/>
              <a:gd name="connsiteY101" fmla="*/ 324095 h 706060"/>
              <a:gd name="connsiteX102" fmla="*/ 5255107 w 9626278"/>
              <a:gd name="connsiteY102" fmla="*/ 307537 h 706060"/>
              <a:gd name="connsiteX103" fmla="*/ 5285772 w 9626278"/>
              <a:gd name="connsiteY103" fmla="*/ 312520 h 706060"/>
              <a:gd name="connsiteX104" fmla="*/ 5316638 w 9626278"/>
              <a:gd name="connsiteY104" fmla="*/ 310029 h 706060"/>
              <a:gd name="connsiteX105" fmla="*/ 5347504 w 9626278"/>
              <a:gd name="connsiteY105" fmla="*/ 308662 h 706060"/>
              <a:gd name="connsiteX106" fmla="*/ 5381303 w 9626278"/>
              <a:gd name="connsiteY106" fmla="*/ 297771 h 706060"/>
              <a:gd name="connsiteX107" fmla="*/ 5424668 w 9626278"/>
              <a:gd name="connsiteY107" fmla="*/ 297088 h 706060"/>
              <a:gd name="connsiteX108" fmla="*/ 5461884 w 9626278"/>
              <a:gd name="connsiteY108" fmla="*/ 290416 h 706060"/>
              <a:gd name="connsiteX109" fmla="*/ 5513407 w 9626278"/>
              <a:gd name="connsiteY109" fmla="*/ 289371 h 706060"/>
              <a:gd name="connsiteX110" fmla="*/ 5540415 w 9626278"/>
              <a:gd name="connsiteY110" fmla="*/ 293229 h 706060"/>
              <a:gd name="connsiteX111" fmla="*/ 5578997 w 9626278"/>
              <a:gd name="connsiteY111" fmla="*/ 289371 h 706060"/>
              <a:gd name="connsiteX112" fmla="*/ 5606005 w 9626278"/>
              <a:gd name="connsiteY112" fmla="*/ 285513 h 706060"/>
              <a:gd name="connsiteX113" fmla="*/ 5640729 w 9626278"/>
              <a:gd name="connsiteY113" fmla="*/ 281655 h 706060"/>
              <a:gd name="connsiteX114" fmla="*/ 5690002 w 9626278"/>
              <a:gd name="connsiteY114" fmla="*/ 275988 h 706060"/>
              <a:gd name="connsiteX115" fmla="*/ 5733326 w 9626278"/>
              <a:gd name="connsiteY115" fmla="*/ 266222 h 706060"/>
              <a:gd name="connsiteX116" fmla="*/ 5748759 w 9626278"/>
              <a:gd name="connsiteY116" fmla="*/ 262363 h 706060"/>
              <a:gd name="connsiteX117" fmla="*/ 5795058 w 9626278"/>
              <a:gd name="connsiteY117" fmla="*/ 266222 h 706060"/>
              <a:gd name="connsiteX118" fmla="*/ 5841357 w 9626278"/>
              <a:gd name="connsiteY118" fmla="*/ 266222 h 706060"/>
              <a:gd name="connsiteX119" fmla="*/ 5900155 w 9626278"/>
              <a:gd name="connsiteY119" fmla="*/ 264413 h 706060"/>
              <a:gd name="connsiteX120" fmla="*/ 5953687 w 9626278"/>
              <a:gd name="connsiteY120" fmla="*/ 261921 h 706060"/>
              <a:gd name="connsiteX121" fmla="*/ 5990461 w 9626278"/>
              <a:gd name="connsiteY121" fmla="*/ 254888 h 706060"/>
              <a:gd name="connsiteX122" fmla="*/ 6026311 w 9626278"/>
              <a:gd name="connsiteY122" fmla="*/ 247172 h 706060"/>
              <a:gd name="connsiteX123" fmla="*/ 6073493 w 9626278"/>
              <a:gd name="connsiteY123" fmla="*/ 249663 h 706060"/>
              <a:gd name="connsiteX124" fmla="*/ 6113643 w 9626278"/>
              <a:gd name="connsiteY124" fmla="*/ 248980 h 706060"/>
              <a:gd name="connsiteX125" fmla="*/ 6177023 w 9626278"/>
              <a:gd name="connsiteY125" fmla="*/ 254647 h 706060"/>
              <a:gd name="connsiteX126" fmla="*/ 6211747 w 9626278"/>
              <a:gd name="connsiteY126" fmla="*/ 250789 h 706060"/>
              <a:gd name="connsiteX127" fmla="*/ 6234896 w 9626278"/>
              <a:gd name="connsiteY127" fmla="*/ 243072 h 706060"/>
              <a:gd name="connsiteX128" fmla="*/ 6265762 w 9626278"/>
              <a:gd name="connsiteY128" fmla="*/ 235356 h 706060"/>
              <a:gd name="connsiteX129" fmla="*/ 6288911 w 9626278"/>
              <a:gd name="connsiteY129" fmla="*/ 239214 h 706060"/>
              <a:gd name="connsiteX130" fmla="*/ 6300486 w 9626278"/>
              <a:gd name="connsiteY130" fmla="*/ 243072 h 706060"/>
              <a:gd name="connsiteX131" fmla="*/ 6323635 w 9626278"/>
              <a:gd name="connsiteY131" fmla="*/ 246931 h 706060"/>
              <a:gd name="connsiteX132" fmla="*/ 6410405 w 9626278"/>
              <a:gd name="connsiteY132" fmla="*/ 234231 h 706060"/>
              <a:gd name="connsiteX133" fmla="*/ 6473423 w 9626278"/>
              <a:gd name="connsiteY133" fmla="*/ 233547 h 706060"/>
              <a:gd name="connsiteX134" fmla="*/ 6538490 w 9626278"/>
              <a:gd name="connsiteY134" fmla="*/ 229689 h 706060"/>
              <a:gd name="connsiteX135" fmla="*/ 6583945 w 9626278"/>
              <a:gd name="connsiteY135" fmla="*/ 232864 h 706060"/>
              <a:gd name="connsiteX136" fmla="*/ 6640211 w 9626278"/>
              <a:gd name="connsiteY136" fmla="*/ 230372 h 706060"/>
              <a:gd name="connsiteX137" fmla="*/ 6695351 w 9626278"/>
              <a:gd name="connsiteY137" fmla="*/ 232864 h 706060"/>
              <a:gd name="connsiteX138" fmla="*/ 6736466 w 9626278"/>
              <a:gd name="connsiteY138" fmla="*/ 235356 h 706060"/>
              <a:gd name="connsiteX139" fmla="*/ 6748040 w 9626278"/>
              <a:gd name="connsiteY139" fmla="*/ 231498 h 706060"/>
              <a:gd name="connsiteX140" fmla="*/ 6776173 w 9626278"/>
              <a:gd name="connsiteY140" fmla="*/ 214256 h 706060"/>
              <a:gd name="connsiteX141" fmla="*/ 6825205 w 9626278"/>
              <a:gd name="connsiteY141" fmla="*/ 219923 h 706060"/>
              <a:gd name="connsiteX142" fmla="*/ 6891679 w 9626278"/>
              <a:gd name="connsiteY142" fmla="*/ 212207 h 706060"/>
              <a:gd name="connsiteX143" fmla="*/ 6937053 w 9626278"/>
              <a:gd name="connsiteY143" fmla="*/ 207665 h 706060"/>
              <a:gd name="connsiteX144" fmla="*/ 7002683 w 9626278"/>
              <a:gd name="connsiteY144" fmla="*/ 204490 h 706060"/>
              <a:gd name="connsiteX145" fmla="*/ 7014258 w 9626278"/>
              <a:gd name="connsiteY145" fmla="*/ 196774 h 706060"/>
              <a:gd name="connsiteX146" fmla="*/ 7098416 w 9626278"/>
              <a:gd name="connsiteY146" fmla="*/ 175674 h 706060"/>
              <a:gd name="connsiteX147" fmla="*/ 7126147 w 9626278"/>
              <a:gd name="connsiteY147" fmla="*/ 181341 h 706060"/>
              <a:gd name="connsiteX148" fmla="*/ 7168587 w 9626278"/>
              <a:gd name="connsiteY148" fmla="*/ 169766 h 706060"/>
              <a:gd name="connsiteX149" fmla="*/ 7184020 w 9626278"/>
              <a:gd name="connsiteY149" fmla="*/ 165908 h 706060"/>
              <a:gd name="connsiteX150" fmla="*/ 7218744 w 9626278"/>
              <a:gd name="connsiteY150" fmla="*/ 162050 h 706060"/>
              <a:gd name="connsiteX151" fmla="*/ 7230319 w 9626278"/>
              <a:gd name="connsiteY151" fmla="*/ 158191 h 706060"/>
              <a:gd name="connsiteX152" fmla="*/ 7241893 w 9626278"/>
              <a:gd name="connsiteY152" fmla="*/ 150475 h 706060"/>
              <a:gd name="connsiteX153" fmla="*/ 7322916 w 9626278"/>
              <a:gd name="connsiteY153" fmla="*/ 142758 h 706060"/>
              <a:gd name="connsiteX154" fmla="*/ 7397589 w 9626278"/>
              <a:gd name="connsiteY154" fmla="*/ 140267 h 706060"/>
              <a:gd name="connsiteX155" fmla="*/ 7492075 w 9626278"/>
              <a:gd name="connsiteY155" fmla="*/ 141633 h 706060"/>
              <a:gd name="connsiteX156" fmla="*/ 7570124 w 9626278"/>
              <a:gd name="connsiteY156" fmla="*/ 140950 h 706060"/>
              <a:gd name="connsiteX157" fmla="*/ 7642707 w 9626278"/>
              <a:gd name="connsiteY157" fmla="*/ 140267 h 706060"/>
              <a:gd name="connsiteX158" fmla="*/ 7697164 w 9626278"/>
              <a:gd name="connsiteY158" fmla="*/ 119609 h 706060"/>
              <a:gd name="connsiteX159" fmla="*/ 7742097 w 9626278"/>
              <a:gd name="connsiteY159" fmla="*/ 127567 h 706060"/>
              <a:gd name="connsiteX160" fmla="*/ 7812911 w 9626278"/>
              <a:gd name="connsiteY160" fmla="*/ 131184 h 706060"/>
              <a:gd name="connsiteX161" fmla="*/ 7882359 w 9626278"/>
              <a:gd name="connsiteY161" fmla="*/ 127325 h 706060"/>
              <a:gd name="connsiteX162" fmla="*/ 7890076 w 9626278"/>
              <a:gd name="connsiteY162" fmla="*/ 119609 h 706060"/>
              <a:gd name="connsiteX163" fmla="*/ 7927774 w 9626278"/>
              <a:gd name="connsiteY163" fmla="*/ 110767 h 706060"/>
              <a:gd name="connsiteX164" fmla="*/ 7985607 w 9626278"/>
              <a:gd name="connsiteY164" fmla="*/ 108034 h 706060"/>
              <a:gd name="connsiteX165" fmla="*/ 8013539 w 9626278"/>
              <a:gd name="connsiteY165" fmla="*/ 111893 h 706060"/>
              <a:gd name="connsiteX166" fmla="*/ 8028972 w 9626278"/>
              <a:gd name="connsiteY166" fmla="*/ 108034 h 706060"/>
              <a:gd name="connsiteX167" fmla="*/ 8063696 w 9626278"/>
              <a:gd name="connsiteY167" fmla="*/ 100318 h 706060"/>
              <a:gd name="connsiteX168" fmla="*/ 8079129 w 9626278"/>
              <a:gd name="connsiteY168" fmla="*/ 104176 h 706060"/>
              <a:gd name="connsiteX169" fmla="*/ 8090704 w 9626278"/>
              <a:gd name="connsiteY169" fmla="*/ 108034 h 706060"/>
              <a:gd name="connsiteX170" fmla="*/ 8144719 w 9626278"/>
              <a:gd name="connsiteY170" fmla="*/ 104176 h 706060"/>
              <a:gd name="connsiteX171" fmla="*/ 8193308 w 9626278"/>
              <a:gd name="connsiteY171" fmla="*/ 90110 h 706060"/>
              <a:gd name="connsiteX172" fmla="*/ 8248891 w 9626278"/>
              <a:gd name="connsiteY172" fmla="*/ 92601 h 706060"/>
              <a:gd name="connsiteX173" fmla="*/ 8294748 w 9626278"/>
              <a:gd name="connsiteY173" fmla="*/ 93285 h 706060"/>
              <a:gd name="connsiteX174" fmla="*/ 8345347 w 9626278"/>
              <a:gd name="connsiteY174" fmla="*/ 83076 h 706060"/>
              <a:gd name="connsiteX175" fmla="*/ 8398880 w 9626278"/>
              <a:gd name="connsiteY175" fmla="*/ 85568 h 706060"/>
              <a:gd name="connsiteX176" fmla="*/ 8457235 w 9626278"/>
              <a:gd name="connsiteY176" fmla="*/ 81027 h 706060"/>
              <a:gd name="connsiteX177" fmla="*/ 8484243 w 9626278"/>
              <a:gd name="connsiteY177" fmla="*/ 81027 h 706060"/>
              <a:gd name="connsiteX178" fmla="*/ 8561407 w 9626278"/>
              <a:gd name="connsiteY178" fmla="*/ 77169 h 706060"/>
              <a:gd name="connsiteX179" fmla="*/ 8626997 w 9626278"/>
              <a:gd name="connsiteY179" fmla="*/ 65594 h 706060"/>
              <a:gd name="connsiteX180" fmla="*/ 8673296 w 9626278"/>
              <a:gd name="connsiteY180" fmla="*/ 57877 h 706060"/>
              <a:gd name="connsiteX181" fmla="*/ 8831483 w 9626278"/>
              <a:gd name="connsiteY181" fmla="*/ 54019 h 706060"/>
              <a:gd name="connsiteX182" fmla="*/ 8954947 w 9626278"/>
              <a:gd name="connsiteY182" fmla="*/ 57877 h 706060"/>
              <a:gd name="connsiteX183" fmla="*/ 9070693 w 9626278"/>
              <a:gd name="connsiteY183" fmla="*/ 50161 h 706060"/>
              <a:gd name="connsiteX184" fmla="*/ 9205731 w 9626278"/>
              <a:gd name="connsiteY184" fmla="*/ 54019 h 706060"/>
              <a:gd name="connsiteX185" fmla="*/ 9232739 w 9626278"/>
              <a:gd name="connsiteY185" fmla="*/ 57877 h 706060"/>
              <a:gd name="connsiteX186" fmla="*/ 9298329 w 9626278"/>
              <a:gd name="connsiteY186" fmla="*/ 50161 h 706060"/>
              <a:gd name="connsiteX187" fmla="*/ 9333053 w 9626278"/>
              <a:gd name="connsiteY187" fmla="*/ 30870 h 706060"/>
              <a:gd name="connsiteX188" fmla="*/ 9344628 w 9626278"/>
              <a:gd name="connsiteY188" fmla="*/ 23153 h 706060"/>
              <a:gd name="connsiteX189" fmla="*/ 9433367 w 9626278"/>
              <a:gd name="connsiteY189" fmla="*/ 23153 h 706060"/>
              <a:gd name="connsiteX190" fmla="*/ 9460375 w 9626278"/>
              <a:gd name="connsiteY190" fmla="*/ 23153 h 706060"/>
              <a:gd name="connsiteX191" fmla="*/ 9479666 w 9626278"/>
              <a:gd name="connsiteY191" fmla="*/ 7720 h 706060"/>
              <a:gd name="connsiteX192" fmla="*/ 9518248 w 9626278"/>
              <a:gd name="connsiteY192" fmla="*/ 3862 h 706060"/>
              <a:gd name="connsiteX193" fmla="*/ 9626278 w 9626278"/>
              <a:gd name="connsiteY193" fmla="*/ 4 h 706060"/>
              <a:gd name="connsiteX0" fmla="*/ 0 w 9626278"/>
              <a:gd name="connsiteY0" fmla="*/ 787685 h 787685"/>
              <a:gd name="connsiteX1" fmla="*/ 27007 w 9626278"/>
              <a:gd name="connsiteY1" fmla="*/ 779968 h 787685"/>
              <a:gd name="connsiteX2" fmla="*/ 50157 w 9626278"/>
              <a:gd name="connsiteY2" fmla="*/ 772252 h 787685"/>
              <a:gd name="connsiteX3" fmla="*/ 88739 w 9626278"/>
              <a:gd name="connsiteY3" fmla="*/ 768394 h 787685"/>
              <a:gd name="connsiteX4" fmla="*/ 104172 w 9626278"/>
              <a:gd name="connsiteY4" fmla="*/ 764535 h 787685"/>
              <a:gd name="connsiteX5" fmla="*/ 115747 w 9626278"/>
              <a:gd name="connsiteY5" fmla="*/ 760677 h 787685"/>
              <a:gd name="connsiteX6" fmla="*/ 135038 w 9626278"/>
              <a:gd name="connsiteY6" fmla="*/ 756819 h 787685"/>
              <a:gd name="connsiteX7" fmla="*/ 146612 w 9626278"/>
              <a:gd name="connsiteY7" fmla="*/ 752961 h 787685"/>
              <a:gd name="connsiteX8" fmla="*/ 189053 w 9626278"/>
              <a:gd name="connsiteY8" fmla="*/ 745244 h 787685"/>
              <a:gd name="connsiteX9" fmla="*/ 223777 w 9626278"/>
              <a:gd name="connsiteY9" fmla="*/ 733669 h 787685"/>
              <a:gd name="connsiteX10" fmla="*/ 235352 w 9626278"/>
              <a:gd name="connsiteY10" fmla="*/ 729811 h 787685"/>
              <a:gd name="connsiteX11" fmla="*/ 343382 w 9626278"/>
              <a:gd name="connsiteY11" fmla="*/ 722095 h 787685"/>
              <a:gd name="connsiteX12" fmla="*/ 362673 w 9626278"/>
              <a:gd name="connsiteY12" fmla="*/ 718237 h 787685"/>
              <a:gd name="connsiteX13" fmla="*/ 374248 w 9626278"/>
              <a:gd name="connsiteY13" fmla="*/ 714378 h 787685"/>
              <a:gd name="connsiteX14" fmla="*/ 405114 w 9626278"/>
              <a:gd name="connsiteY14" fmla="*/ 710520 h 787685"/>
              <a:gd name="connsiteX15" fmla="*/ 517002 w 9626278"/>
              <a:gd name="connsiteY15" fmla="*/ 702804 h 787685"/>
              <a:gd name="connsiteX16" fmla="*/ 567159 w 9626278"/>
              <a:gd name="connsiteY16" fmla="*/ 695087 h 787685"/>
              <a:gd name="connsiteX17" fmla="*/ 586450 w 9626278"/>
              <a:gd name="connsiteY17" fmla="*/ 691229 h 787685"/>
              <a:gd name="connsiteX18" fmla="*/ 601883 w 9626278"/>
              <a:gd name="connsiteY18" fmla="*/ 687371 h 787685"/>
              <a:gd name="connsiteX19" fmla="*/ 694481 w 9626278"/>
              <a:gd name="connsiteY19" fmla="*/ 679654 h 787685"/>
              <a:gd name="connsiteX20" fmla="*/ 729205 w 9626278"/>
              <a:gd name="connsiteY20" fmla="*/ 675796 h 787685"/>
              <a:gd name="connsiteX21" fmla="*/ 775504 w 9626278"/>
              <a:gd name="connsiteY21" fmla="*/ 671938 h 787685"/>
              <a:gd name="connsiteX22" fmla="*/ 914400 w 9626278"/>
              <a:gd name="connsiteY22" fmla="*/ 664221 h 787685"/>
              <a:gd name="connsiteX23" fmla="*/ 941407 w 9626278"/>
              <a:gd name="connsiteY23" fmla="*/ 660363 h 787685"/>
              <a:gd name="connsiteX24" fmla="*/ 1045580 w 9626278"/>
              <a:gd name="connsiteY24" fmla="*/ 648788 h 787685"/>
              <a:gd name="connsiteX25" fmla="*/ 1149752 w 9626278"/>
              <a:gd name="connsiteY25" fmla="*/ 644930 h 787685"/>
              <a:gd name="connsiteX26" fmla="*/ 1238491 w 9626278"/>
              <a:gd name="connsiteY26" fmla="*/ 633356 h 787685"/>
              <a:gd name="connsiteX27" fmla="*/ 1250066 w 9626278"/>
              <a:gd name="connsiteY27" fmla="*/ 629497 h 787685"/>
              <a:gd name="connsiteX28" fmla="*/ 1277073 w 9626278"/>
              <a:gd name="connsiteY28" fmla="*/ 625639 h 787685"/>
              <a:gd name="connsiteX29" fmla="*/ 1300223 w 9626278"/>
              <a:gd name="connsiteY29" fmla="*/ 621781 h 787685"/>
              <a:gd name="connsiteX30" fmla="*/ 1365812 w 9626278"/>
              <a:gd name="connsiteY30" fmla="*/ 614064 h 787685"/>
              <a:gd name="connsiteX31" fmla="*/ 1385104 w 9626278"/>
              <a:gd name="connsiteY31" fmla="*/ 610206 h 787685"/>
              <a:gd name="connsiteX32" fmla="*/ 1458410 w 9626278"/>
              <a:gd name="connsiteY32" fmla="*/ 606348 h 787685"/>
              <a:gd name="connsiteX33" fmla="*/ 1527858 w 9626278"/>
              <a:gd name="connsiteY33" fmla="*/ 598632 h 787685"/>
              <a:gd name="connsiteX34" fmla="*/ 1558724 w 9626278"/>
              <a:gd name="connsiteY34" fmla="*/ 594773 h 787685"/>
              <a:gd name="connsiteX35" fmla="*/ 1608881 w 9626278"/>
              <a:gd name="connsiteY35" fmla="*/ 583199 h 787685"/>
              <a:gd name="connsiteX36" fmla="*/ 1770926 w 9626278"/>
              <a:gd name="connsiteY36" fmla="*/ 579340 h 787685"/>
              <a:gd name="connsiteX37" fmla="*/ 1855807 w 9626278"/>
              <a:gd name="connsiteY37" fmla="*/ 571624 h 787685"/>
              <a:gd name="connsiteX38" fmla="*/ 1878957 w 9626278"/>
              <a:gd name="connsiteY38" fmla="*/ 567766 h 787685"/>
              <a:gd name="connsiteX39" fmla="*/ 1975412 w 9626278"/>
              <a:gd name="connsiteY39" fmla="*/ 563907 h 787685"/>
              <a:gd name="connsiteX40" fmla="*/ 2002420 w 9626278"/>
              <a:gd name="connsiteY40" fmla="*/ 560049 h 787685"/>
              <a:gd name="connsiteX41" fmla="*/ 2013995 w 9626278"/>
              <a:gd name="connsiteY41" fmla="*/ 556191 h 787685"/>
              <a:gd name="connsiteX42" fmla="*/ 2129742 w 9626278"/>
              <a:gd name="connsiteY42" fmla="*/ 552333 h 787685"/>
              <a:gd name="connsiteX43" fmla="*/ 2215748 w 9626278"/>
              <a:gd name="connsiteY43" fmla="*/ 538950 h 787685"/>
              <a:gd name="connsiteX44" fmla="*/ 2338086 w 9626278"/>
              <a:gd name="connsiteY44" fmla="*/ 536900 h 787685"/>
              <a:gd name="connsiteX45" fmla="*/ 2403676 w 9626278"/>
              <a:gd name="connsiteY45" fmla="*/ 533042 h 787685"/>
              <a:gd name="connsiteX46" fmla="*/ 2453833 w 9626278"/>
              <a:gd name="connsiteY46" fmla="*/ 529183 h 787685"/>
              <a:gd name="connsiteX47" fmla="*/ 2554147 w 9626278"/>
              <a:gd name="connsiteY47" fmla="*/ 525325 h 787685"/>
              <a:gd name="connsiteX48" fmla="*/ 2565721 w 9626278"/>
              <a:gd name="connsiteY48" fmla="*/ 521467 h 787685"/>
              <a:gd name="connsiteX49" fmla="*/ 2673752 w 9626278"/>
              <a:gd name="connsiteY49" fmla="*/ 521467 h 787685"/>
              <a:gd name="connsiteX50" fmla="*/ 2708476 w 9626278"/>
              <a:gd name="connsiteY50" fmla="*/ 517609 h 787685"/>
              <a:gd name="connsiteX51" fmla="*/ 2808790 w 9626278"/>
              <a:gd name="connsiteY51" fmla="*/ 509892 h 787685"/>
              <a:gd name="connsiteX52" fmla="*/ 2924537 w 9626278"/>
              <a:gd name="connsiteY52" fmla="*/ 513750 h 787685"/>
              <a:gd name="connsiteX53" fmla="*/ 3032567 w 9626278"/>
              <a:gd name="connsiteY53" fmla="*/ 509892 h 787685"/>
              <a:gd name="connsiteX54" fmla="*/ 3071149 w 9626278"/>
              <a:gd name="connsiteY54" fmla="*/ 506034 h 787685"/>
              <a:gd name="connsiteX55" fmla="*/ 3125164 w 9626278"/>
              <a:gd name="connsiteY55" fmla="*/ 502176 h 787685"/>
              <a:gd name="connsiteX56" fmla="*/ 3379807 w 9626278"/>
              <a:gd name="connsiteY56" fmla="*/ 506034 h 787685"/>
              <a:gd name="connsiteX57" fmla="*/ 3406815 w 9626278"/>
              <a:gd name="connsiteY57" fmla="*/ 502176 h 787685"/>
              <a:gd name="connsiteX58" fmla="*/ 3520311 w 9626278"/>
              <a:gd name="connsiteY58" fmla="*/ 500367 h 787685"/>
              <a:gd name="connsiteX59" fmla="*/ 3561144 w 9626278"/>
              <a:gd name="connsiteY59" fmla="*/ 506034 h 787685"/>
              <a:gd name="connsiteX60" fmla="*/ 3584293 w 9626278"/>
              <a:gd name="connsiteY60" fmla="*/ 502176 h 787685"/>
              <a:gd name="connsiteX61" fmla="*/ 3595868 w 9626278"/>
              <a:gd name="connsiteY61" fmla="*/ 498318 h 787685"/>
              <a:gd name="connsiteX62" fmla="*/ 3630592 w 9626278"/>
              <a:gd name="connsiteY62" fmla="*/ 494459 h 787685"/>
              <a:gd name="connsiteX63" fmla="*/ 3653742 w 9626278"/>
              <a:gd name="connsiteY63" fmla="*/ 490601 h 787685"/>
              <a:gd name="connsiteX64" fmla="*/ 3673033 w 9626278"/>
              <a:gd name="connsiteY64" fmla="*/ 494459 h 787685"/>
              <a:gd name="connsiteX65" fmla="*/ 3761772 w 9626278"/>
              <a:gd name="connsiteY65" fmla="*/ 490601 h 787685"/>
              <a:gd name="connsiteX66" fmla="*/ 3784921 w 9626278"/>
              <a:gd name="connsiteY66" fmla="*/ 486743 h 787685"/>
              <a:gd name="connsiteX67" fmla="*/ 3827362 w 9626278"/>
              <a:gd name="connsiteY67" fmla="*/ 479026 h 787685"/>
              <a:gd name="connsiteX68" fmla="*/ 3889093 w 9626278"/>
              <a:gd name="connsiteY68" fmla="*/ 482885 h 787685"/>
              <a:gd name="connsiteX69" fmla="*/ 3993266 w 9626278"/>
              <a:gd name="connsiteY69" fmla="*/ 482885 h 787685"/>
              <a:gd name="connsiteX70" fmla="*/ 3985549 w 9626278"/>
              <a:gd name="connsiteY70" fmla="*/ 475168 h 787685"/>
              <a:gd name="connsiteX71" fmla="*/ 3892952 w 9626278"/>
              <a:gd name="connsiteY71" fmla="*/ 479026 h 787685"/>
              <a:gd name="connsiteX72" fmla="*/ 3962400 w 9626278"/>
              <a:gd name="connsiteY72" fmla="*/ 475168 h 787685"/>
              <a:gd name="connsiteX73" fmla="*/ 4004840 w 9626278"/>
              <a:gd name="connsiteY73" fmla="*/ 479026 h 787685"/>
              <a:gd name="connsiteX74" fmla="*/ 4016415 w 9626278"/>
              <a:gd name="connsiteY74" fmla="*/ 475168 h 787685"/>
              <a:gd name="connsiteX75" fmla="*/ 4039564 w 9626278"/>
              <a:gd name="connsiteY75" fmla="*/ 479026 h 787685"/>
              <a:gd name="connsiteX76" fmla="*/ 4109012 w 9626278"/>
              <a:gd name="connsiteY76" fmla="*/ 459735 h 787685"/>
              <a:gd name="connsiteX77" fmla="*/ 4190035 w 9626278"/>
              <a:gd name="connsiteY77" fmla="*/ 455877 h 787685"/>
              <a:gd name="connsiteX78" fmla="*/ 4267200 w 9626278"/>
              <a:gd name="connsiteY78" fmla="*/ 450210 h 787685"/>
              <a:gd name="connsiteX79" fmla="*/ 4332790 w 9626278"/>
              <a:gd name="connsiteY79" fmla="*/ 455877 h 787685"/>
              <a:gd name="connsiteX80" fmla="*/ 4352081 w 9626278"/>
              <a:gd name="connsiteY80" fmla="*/ 452019 h 787685"/>
              <a:gd name="connsiteX81" fmla="*/ 4436962 w 9626278"/>
              <a:gd name="connsiteY81" fmla="*/ 448161 h 787685"/>
              <a:gd name="connsiteX82" fmla="*/ 4481653 w 9626278"/>
              <a:gd name="connsiteY82" fmla="*/ 434777 h 787685"/>
              <a:gd name="connsiteX83" fmla="*/ 4533418 w 9626278"/>
              <a:gd name="connsiteY83" fmla="*/ 440444 h 787685"/>
              <a:gd name="connsiteX84" fmla="*/ 4548850 w 9626278"/>
              <a:gd name="connsiteY84" fmla="*/ 432728 h 787685"/>
              <a:gd name="connsiteX85" fmla="*/ 4564283 w 9626278"/>
              <a:gd name="connsiteY85" fmla="*/ 428869 h 787685"/>
              <a:gd name="connsiteX86" fmla="*/ 4575858 w 9626278"/>
              <a:gd name="connsiteY86" fmla="*/ 425011 h 787685"/>
              <a:gd name="connsiteX87" fmla="*/ 4583575 w 9626278"/>
              <a:gd name="connsiteY87" fmla="*/ 417295 h 787685"/>
              <a:gd name="connsiteX88" fmla="*/ 4595149 w 9626278"/>
              <a:gd name="connsiteY88" fmla="*/ 413437 h 787685"/>
              <a:gd name="connsiteX89" fmla="*/ 4660739 w 9626278"/>
              <a:gd name="connsiteY89" fmla="*/ 417295 h 787685"/>
              <a:gd name="connsiteX90" fmla="*/ 4714754 w 9626278"/>
              <a:gd name="connsiteY90" fmla="*/ 421153 h 787685"/>
              <a:gd name="connsiteX91" fmla="*/ 4764911 w 9626278"/>
              <a:gd name="connsiteY91" fmla="*/ 417295 h 787685"/>
              <a:gd name="connsiteX92" fmla="*/ 4911524 w 9626278"/>
              <a:gd name="connsiteY92" fmla="*/ 413437 h 787685"/>
              <a:gd name="connsiteX93" fmla="*/ 4919240 w 9626278"/>
              <a:gd name="connsiteY93" fmla="*/ 401862 h 787685"/>
              <a:gd name="connsiteX94" fmla="*/ 4926957 w 9626278"/>
              <a:gd name="connsiteY94" fmla="*/ 394145 h 787685"/>
              <a:gd name="connsiteX95" fmla="*/ 4961681 w 9626278"/>
              <a:gd name="connsiteY95" fmla="*/ 394145 h 787685"/>
              <a:gd name="connsiteX96" fmla="*/ 4977114 w 9626278"/>
              <a:gd name="connsiteY96" fmla="*/ 398004 h 787685"/>
              <a:gd name="connsiteX97" fmla="*/ 4984830 w 9626278"/>
              <a:gd name="connsiteY97" fmla="*/ 409578 h 787685"/>
              <a:gd name="connsiteX98" fmla="*/ 5015455 w 9626278"/>
              <a:gd name="connsiteY98" fmla="*/ 409819 h 787685"/>
              <a:gd name="connsiteX99" fmla="*/ 5050420 w 9626278"/>
              <a:gd name="connsiteY99" fmla="*/ 404595 h 787685"/>
              <a:gd name="connsiteX100" fmla="*/ 5112634 w 9626278"/>
              <a:gd name="connsiteY100" fmla="*/ 408453 h 787685"/>
              <a:gd name="connsiteX101" fmla="*/ 5170025 w 9626278"/>
              <a:gd name="connsiteY101" fmla="*/ 405720 h 787685"/>
              <a:gd name="connsiteX102" fmla="*/ 5255107 w 9626278"/>
              <a:gd name="connsiteY102" fmla="*/ 389162 h 787685"/>
              <a:gd name="connsiteX103" fmla="*/ 5285772 w 9626278"/>
              <a:gd name="connsiteY103" fmla="*/ 394145 h 787685"/>
              <a:gd name="connsiteX104" fmla="*/ 5316638 w 9626278"/>
              <a:gd name="connsiteY104" fmla="*/ 391654 h 787685"/>
              <a:gd name="connsiteX105" fmla="*/ 5347504 w 9626278"/>
              <a:gd name="connsiteY105" fmla="*/ 390287 h 787685"/>
              <a:gd name="connsiteX106" fmla="*/ 5381303 w 9626278"/>
              <a:gd name="connsiteY106" fmla="*/ 379396 h 787685"/>
              <a:gd name="connsiteX107" fmla="*/ 5424668 w 9626278"/>
              <a:gd name="connsiteY107" fmla="*/ 378713 h 787685"/>
              <a:gd name="connsiteX108" fmla="*/ 5461884 w 9626278"/>
              <a:gd name="connsiteY108" fmla="*/ 372041 h 787685"/>
              <a:gd name="connsiteX109" fmla="*/ 5513407 w 9626278"/>
              <a:gd name="connsiteY109" fmla="*/ 370996 h 787685"/>
              <a:gd name="connsiteX110" fmla="*/ 5540415 w 9626278"/>
              <a:gd name="connsiteY110" fmla="*/ 374854 h 787685"/>
              <a:gd name="connsiteX111" fmla="*/ 5578997 w 9626278"/>
              <a:gd name="connsiteY111" fmla="*/ 370996 h 787685"/>
              <a:gd name="connsiteX112" fmla="*/ 5606005 w 9626278"/>
              <a:gd name="connsiteY112" fmla="*/ 367138 h 787685"/>
              <a:gd name="connsiteX113" fmla="*/ 5640729 w 9626278"/>
              <a:gd name="connsiteY113" fmla="*/ 363280 h 787685"/>
              <a:gd name="connsiteX114" fmla="*/ 5690002 w 9626278"/>
              <a:gd name="connsiteY114" fmla="*/ 357613 h 787685"/>
              <a:gd name="connsiteX115" fmla="*/ 5733326 w 9626278"/>
              <a:gd name="connsiteY115" fmla="*/ 347847 h 787685"/>
              <a:gd name="connsiteX116" fmla="*/ 5748759 w 9626278"/>
              <a:gd name="connsiteY116" fmla="*/ 343988 h 787685"/>
              <a:gd name="connsiteX117" fmla="*/ 5795058 w 9626278"/>
              <a:gd name="connsiteY117" fmla="*/ 347847 h 787685"/>
              <a:gd name="connsiteX118" fmla="*/ 5841357 w 9626278"/>
              <a:gd name="connsiteY118" fmla="*/ 347847 h 787685"/>
              <a:gd name="connsiteX119" fmla="*/ 5900155 w 9626278"/>
              <a:gd name="connsiteY119" fmla="*/ 346038 h 787685"/>
              <a:gd name="connsiteX120" fmla="*/ 5953687 w 9626278"/>
              <a:gd name="connsiteY120" fmla="*/ 343546 h 787685"/>
              <a:gd name="connsiteX121" fmla="*/ 5990461 w 9626278"/>
              <a:gd name="connsiteY121" fmla="*/ 336513 h 787685"/>
              <a:gd name="connsiteX122" fmla="*/ 6026311 w 9626278"/>
              <a:gd name="connsiteY122" fmla="*/ 328797 h 787685"/>
              <a:gd name="connsiteX123" fmla="*/ 6073493 w 9626278"/>
              <a:gd name="connsiteY123" fmla="*/ 331288 h 787685"/>
              <a:gd name="connsiteX124" fmla="*/ 6113643 w 9626278"/>
              <a:gd name="connsiteY124" fmla="*/ 330605 h 787685"/>
              <a:gd name="connsiteX125" fmla="*/ 6177023 w 9626278"/>
              <a:gd name="connsiteY125" fmla="*/ 336272 h 787685"/>
              <a:gd name="connsiteX126" fmla="*/ 6211747 w 9626278"/>
              <a:gd name="connsiteY126" fmla="*/ 332414 h 787685"/>
              <a:gd name="connsiteX127" fmla="*/ 6234896 w 9626278"/>
              <a:gd name="connsiteY127" fmla="*/ 324697 h 787685"/>
              <a:gd name="connsiteX128" fmla="*/ 6265762 w 9626278"/>
              <a:gd name="connsiteY128" fmla="*/ 316981 h 787685"/>
              <a:gd name="connsiteX129" fmla="*/ 6288911 w 9626278"/>
              <a:gd name="connsiteY129" fmla="*/ 320839 h 787685"/>
              <a:gd name="connsiteX130" fmla="*/ 6300486 w 9626278"/>
              <a:gd name="connsiteY130" fmla="*/ 324697 h 787685"/>
              <a:gd name="connsiteX131" fmla="*/ 6323635 w 9626278"/>
              <a:gd name="connsiteY131" fmla="*/ 328556 h 787685"/>
              <a:gd name="connsiteX132" fmla="*/ 6410405 w 9626278"/>
              <a:gd name="connsiteY132" fmla="*/ 315856 h 787685"/>
              <a:gd name="connsiteX133" fmla="*/ 6473423 w 9626278"/>
              <a:gd name="connsiteY133" fmla="*/ 315172 h 787685"/>
              <a:gd name="connsiteX134" fmla="*/ 6538490 w 9626278"/>
              <a:gd name="connsiteY134" fmla="*/ 311314 h 787685"/>
              <a:gd name="connsiteX135" fmla="*/ 6583945 w 9626278"/>
              <a:gd name="connsiteY135" fmla="*/ 314489 h 787685"/>
              <a:gd name="connsiteX136" fmla="*/ 6640211 w 9626278"/>
              <a:gd name="connsiteY136" fmla="*/ 311997 h 787685"/>
              <a:gd name="connsiteX137" fmla="*/ 6695351 w 9626278"/>
              <a:gd name="connsiteY137" fmla="*/ 314489 h 787685"/>
              <a:gd name="connsiteX138" fmla="*/ 6736466 w 9626278"/>
              <a:gd name="connsiteY138" fmla="*/ 316981 h 787685"/>
              <a:gd name="connsiteX139" fmla="*/ 6748040 w 9626278"/>
              <a:gd name="connsiteY139" fmla="*/ 313123 h 787685"/>
              <a:gd name="connsiteX140" fmla="*/ 6776173 w 9626278"/>
              <a:gd name="connsiteY140" fmla="*/ 295881 h 787685"/>
              <a:gd name="connsiteX141" fmla="*/ 6825205 w 9626278"/>
              <a:gd name="connsiteY141" fmla="*/ 301548 h 787685"/>
              <a:gd name="connsiteX142" fmla="*/ 6891679 w 9626278"/>
              <a:gd name="connsiteY142" fmla="*/ 293832 h 787685"/>
              <a:gd name="connsiteX143" fmla="*/ 6937053 w 9626278"/>
              <a:gd name="connsiteY143" fmla="*/ 289290 h 787685"/>
              <a:gd name="connsiteX144" fmla="*/ 7002683 w 9626278"/>
              <a:gd name="connsiteY144" fmla="*/ 286115 h 787685"/>
              <a:gd name="connsiteX145" fmla="*/ 7014258 w 9626278"/>
              <a:gd name="connsiteY145" fmla="*/ 278399 h 787685"/>
              <a:gd name="connsiteX146" fmla="*/ 7098416 w 9626278"/>
              <a:gd name="connsiteY146" fmla="*/ 257299 h 787685"/>
              <a:gd name="connsiteX147" fmla="*/ 7126147 w 9626278"/>
              <a:gd name="connsiteY147" fmla="*/ 262966 h 787685"/>
              <a:gd name="connsiteX148" fmla="*/ 7168587 w 9626278"/>
              <a:gd name="connsiteY148" fmla="*/ 251391 h 787685"/>
              <a:gd name="connsiteX149" fmla="*/ 7184020 w 9626278"/>
              <a:gd name="connsiteY149" fmla="*/ 247533 h 787685"/>
              <a:gd name="connsiteX150" fmla="*/ 7218744 w 9626278"/>
              <a:gd name="connsiteY150" fmla="*/ 243675 h 787685"/>
              <a:gd name="connsiteX151" fmla="*/ 7230319 w 9626278"/>
              <a:gd name="connsiteY151" fmla="*/ 239816 h 787685"/>
              <a:gd name="connsiteX152" fmla="*/ 7241893 w 9626278"/>
              <a:gd name="connsiteY152" fmla="*/ 232100 h 787685"/>
              <a:gd name="connsiteX153" fmla="*/ 7322916 w 9626278"/>
              <a:gd name="connsiteY153" fmla="*/ 224383 h 787685"/>
              <a:gd name="connsiteX154" fmla="*/ 7397589 w 9626278"/>
              <a:gd name="connsiteY154" fmla="*/ 221892 h 787685"/>
              <a:gd name="connsiteX155" fmla="*/ 7492075 w 9626278"/>
              <a:gd name="connsiteY155" fmla="*/ 223258 h 787685"/>
              <a:gd name="connsiteX156" fmla="*/ 7570124 w 9626278"/>
              <a:gd name="connsiteY156" fmla="*/ 222575 h 787685"/>
              <a:gd name="connsiteX157" fmla="*/ 7642707 w 9626278"/>
              <a:gd name="connsiteY157" fmla="*/ 221892 h 787685"/>
              <a:gd name="connsiteX158" fmla="*/ 7697164 w 9626278"/>
              <a:gd name="connsiteY158" fmla="*/ 201234 h 787685"/>
              <a:gd name="connsiteX159" fmla="*/ 7742097 w 9626278"/>
              <a:gd name="connsiteY159" fmla="*/ 209192 h 787685"/>
              <a:gd name="connsiteX160" fmla="*/ 7812911 w 9626278"/>
              <a:gd name="connsiteY160" fmla="*/ 212809 h 787685"/>
              <a:gd name="connsiteX161" fmla="*/ 7882359 w 9626278"/>
              <a:gd name="connsiteY161" fmla="*/ 208950 h 787685"/>
              <a:gd name="connsiteX162" fmla="*/ 7890076 w 9626278"/>
              <a:gd name="connsiteY162" fmla="*/ 201234 h 787685"/>
              <a:gd name="connsiteX163" fmla="*/ 7927774 w 9626278"/>
              <a:gd name="connsiteY163" fmla="*/ 192392 h 787685"/>
              <a:gd name="connsiteX164" fmla="*/ 7985607 w 9626278"/>
              <a:gd name="connsiteY164" fmla="*/ 189659 h 787685"/>
              <a:gd name="connsiteX165" fmla="*/ 8013539 w 9626278"/>
              <a:gd name="connsiteY165" fmla="*/ 193518 h 787685"/>
              <a:gd name="connsiteX166" fmla="*/ 8028972 w 9626278"/>
              <a:gd name="connsiteY166" fmla="*/ 189659 h 787685"/>
              <a:gd name="connsiteX167" fmla="*/ 8063696 w 9626278"/>
              <a:gd name="connsiteY167" fmla="*/ 181943 h 787685"/>
              <a:gd name="connsiteX168" fmla="*/ 8079129 w 9626278"/>
              <a:gd name="connsiteY168" fmla="*/ 185801 h 787685"/>
              <a:gd name="connsiteX169" fmla="*/ 8090704 w 9626278"/>
              <a:gd name="connsiteY169" fmla="*/ 189659 h 787685"/>
              <a:gd name="connsiteX170" fmla="*/ 8144719 w 9626278"/>
              <a:gd name="connsiteY170" fmla="*/ 185801 h 787685"/>
              <a:gd name="connsiteX171" fmla="*/ 8193308 w 9626278"/>
              <a:gd name="connsiteY171" fmla="*/ 171735 h 787685"/>
              <a:gd name="connsiteX172" fmla="*/ 8248891 w 9626278"/>
              <a:gd name="connsiteY172" fmla="*/ 174226 h 787685"/>
              <a:gd name="connsiteX173" fmla="*/ 8294748 w 9626278"/>
              <a:gd name="connsiteY173" fmla="*/ 174910 h 787685"/>
              <a:gd name="connsiteX174" fmla="*/ 8345347 w 9626278"/>
              <a:gd name="connsiteY174" fmla="*/ 164701 h 787685"/>
              <a:gd name="connsiteX175" fmla="*/ 8398880 w 9626278"/>
              <a:gd name="connsiteY175" fmla="*/ 167193 h 787685"/>
              <a:gd name="connsiteX176" fmla="*/ 8457235 w 9626278"/>
              <a:gd name="connsiteY176" fmla="*/ 162652 h 787685"/>
              <a:gd name="connsiteX177" fmla="*/ 8484243 w 9626278"/>
              <a:gd name="connsiteY177" fmla="*/ 162652 h 787685"/>
              <a:gd name="connsiteX178" fmla="*/ 8561407 w 9626278"/>
              <a:gd name="connsiteY178" fmla="*/ 158794 h 787685"/>
              <a:gd name="connsiteX179" fmla="*/ 8626997 w 9626278"/>
              <a:gd name="connsiteY179" fmla="*/ 147219 h 787685"/>
              <a:gd name="connsiteX180" fmla="*/ 8673296 w 9626278"/>
              <a:gd name="connsiteY180" fmla="*/ 139502 h 787685"/>
              <a:gd name="connsiteX181" fmla="*/ 8831483 w 9626278"/>
              <a:gd name="connsiteY181" fmla="*/ 135644 h 787685"/>
              <a:gd name="connsiteX182" fmla="*/ 8954947 w 9626278"/>
              <a:gd name="connsiteY182" fmla="*/ 139502 h 787685"/>
              <a:gd name="connsiteX183" fmla="*/ 9070693 w 9626278"/>
              <a:gd name="connsiteY183" fmla="*/ 131786 h 787685"/>
              <a:gd name="connsiteX184" fmla="*/ 9205731 w 9626278"/>
              <a:gd name="connsiteY184" fmla="*/ 135644 h 787685"/>
              <a:gd name="connsiteX185" fmla="*/ 9232739 w 9626278"/>
              <a:gd name="connsiteY185" fmla="*/ 139502 h 787685"/>
              <a:gd name="connsiteX186" fmla="*/ 9298329 w 9626278"/>
              <a:gd name="connsiteY186" fmla="*/ 131786 h 787685"/>
              <a:gd name="connsiteX187" fmla="*/ 9333053 w 9626278"/>
              <a:gd name="connsiteY187" fmla="*/ 112495 h 787685"/>
              <a:gd name="connsiteX188" fmla="*/ 9344628 w 9626278"/>
              <a:gd name="connsiteY188" fmla="*/ 104778 h 787685"/>
              <a:gd name="connsiteX189" fmla="*/ 9347642 w 9626278"/>
              <a:gd name="connsiteY189" fmla="*/ 3 h 787685"/>
              <a:gd name="connsiteX190" fmla="*/ 9460375 w 9626278"/>
              <a:gd name="connsiteY190" fmla="*/ 104778 h 787685"/>
              <a:gd name="connsiteX191" fmla="*/ 9479666 w 9626278"/>
              <a:gd name="connsiteY191" fmla="*/ 89345 h 787685"/>
              <a:gd name="connsiteX192" fmla="*/ 9518248 w 9626278"/>
              <a:gd name="connsiteY192" fmla="*/ 85487 h 787685"/>
              <a:gd name="connsiteX193" fmla="*/ 9626278 w 9626278"/>
              <a:gd name="connsiteY193" fmla="*/ 81629 h 787685"/>
              <a:gd name="connsiteX0" fmla="*/ 0 w 9626278"/>
              <a:gd name="connsiteY0" fmla="*/ 787685 h 787685"/>
              <a:gd name="connsiteX1" fmla="*/ 27007 w 9626278"/>
              <a:gd name="connsiteY1" fmla="*/ 779968 h 787685"/>
              <a:gd name="connsiteX2" fmla="*/ 50157 w 9626278"/>
              <a:gd name="connsiteY2" fmla="*/ 772252 h 787685"/>
              <a:gd name="connsiteX3" fmla="*/ 88739 w 9626278"/>
              <a:gd name="connsiteY3" fmla="*/ 768394 h 787685"/>
              <a:gd name="connsiteX4" fmla="*/ 104172 w 9626278"/>
              <a:gd name="connsiteY4" fmla="*/ 764535 h 787685"/>
              <a:gd name="connsiteX5" fmla="*/ 115747 w 9626278"/>
              <a:gd name="connsiteY5" fmla="*/ 760677 h 787685"/>
              <a:gd name="connsiteX6" fmla="*/ 135038 w 9626278"/>
              <a:gd name="connsiteY6" fmla="*/ 756819 h 787685"/>
              <a:gd name="connsiteX7" fmla="*/ 146612 w 9626278"/>
              <a:gd name="connsiteY7" fmla="*/ 752961 h 787685"/>
              <a:gd name="connsiteX8" fmla="*/ 189053 w 9626278"/>
              <a:gd name="connsiteY8" fmla="*/ 745244 h 787685"/>
              <a:gd name="connsiteX9" fmla="*/ 223777 w 9626278"/>
              <a:gd name="connsiteY9" fmla="*/ 733669 h 787685"/>
              <a:gd name="connsiteX10" fmla="*/ 235352 w 9626278"/>
              <a:gd name="connsiteY10" fmla="*/ 729811 h 787685"/>
              <a:gd name="connsiteX11" fmla="*/ 343382 w 9626278"/>
              <a:gd name="connsiteY11" fmla="*/ 722095 h 787685"/>
              <a:gd name="connsiteX12" fmla="*/ 362673 w 9626278"/>
              <a:gd name="connsiteY12" fmla="*/ 718237 h 787685"/>
              <a:gd name="connsiteX13" fmla="*/ 374248 w 9626278"/>
              <a:gd name="connsiteY13" fmla="*/ 714378 h 787685"/>
              <a:gd name="connsiteX14" fmla="*/ 405114 w 9626278"/>
              <a:gd name="connsiteY14" fmla="*/ 710520 h 787685"/>
              <a:gd name="connsiteX15" fmla="*/ 517002 w 9626278"/>
              <a:gd name="connsiteY15" fmla="*/ 702804 h 787685"/>
              <a:gd name="connsiteX16" fmla="*/ 567159 w 9626278"/>
              <a:gd name="connsiteY16" fmla="*/ 695087 h 787685"/>
              <a:gd name="connsiteX17" fmla="*/ 586450 w 9626278"/>
              <a:gd name="connsiteY17" fmla="*/ 691229 h 787685"/>
              <a:gd name="connsiteX18" fmla="*/ 601883 w 9626278"/>
              <a:gd name="connsiteY18" fmla="*/ 687371 h 787685"/>
              <a:gd name="connsiteX19" fmla="*/ 694481 w 9626278"/>
              <a:gd name="connsiteY19" fmla="*/ 679654 h 787685"/>
              <a:gd name="connsiteX20" fmla="*/ 729205 w 9626278"/>
              <a:gd name="connsiteY20" fmla="*/ 675796 h 787685"/>
              <a:gd name="connsiteX21" fmla="*/ 775504 w 9626278"/>
              <a:gd name="connsiteY21" fmla="*/ 671938 h 787685"/>
              <a:gd name="connsiteX22" fmla="*/ 914400 w 9626278"/>
              <a:gd name="connsiteY22" fmla="*/ 664221 h 787685"/>
              <a:gd name="connsiteX23" fmla="*/ 941407 w 9626278"/>
              <a:gd name="connsiteY23" fmla="*/ 660363 h 787685"/>
              <a:gd name="connsiteX24" fmla="*/ 1045580 w 9626278"/>
              <a:gd name="connsiteY24" fmla="*/ 648788 h 787685"/>
              <a:gd name="connsiteX25" fmla="*/ 1149752 w 9626278"/>
              <a:gd name="connsiteY25" fmla="*/ 644930 h 787685"/>
              <a:gd name="connsiteX26" fmla="*/ 1238491 w 9626278"/>
              <a:gd name="connsiteY26" fmla="*/ 633356 h 787685"/>
              <a:gd name="connsiteX27" fmla="*/ 1250066 w 9626278"/>
              <a:gd name="connsiteY27" fmla="*/ 629497 h 787685"/>
              <a:gd name="connsiteX28" fmla="*/ 1277073 w 9626278"/>
              <a:gd name="connsiteY28" fmla="*/ 625639 h 787685"/>
              <a:gd name="connsiteX29" fmla="*/ 1300223 w 9626278"/>
              <a:gd name="connsiteY29" fmla="*/ 621781 h 787685"/>
              <a:gd name="connsiteX30" fmla="*/ 1365812 w 9626278"/>
              <a:gd name="connsiteY30" fmla="*/ 614064 h 787685"/>
              <a:gd name="connsiteX31" fmla="*/ 1385104 w 9626278"/>
              <a:gd name="connsiteY31" fmla="*/ 610206 h 787685"/>
              <a:gd name="connsiteX32" fmla="*/ 1458410 w 9626278"/>
              <a:gd name="connsiteY32" fmla="*/ 606348 h 787685"/>
              <a:gd name="connsiteX33" fmla="*/ 1527858 w 9626278"/>
              <a:gd name="connsiteY33" fmla="*/ 598632 h 787685"/>
              <a:gd name="connsiteX34" fmla="*/ 1558724 w 9626278"/>
              <a:gd name="connsiteY34" fmla="*/ 594773 h 787685"/>
              <a:gd name="connsiteX35" fmla="*/ 1608881 w 9626278"/>
              <a:gd name="connsiteY35" fmla="*/ 583199 h 787685"/>
              <a:gd name="connsiteX36" fmla="*/ 1770926 w 9626278"/>
              <a:gd name="connsiteY36" fmla="*/ 579340 h 787685"/>
              <a:gd name="connsiteX37" fmla="*/ 1855807 w 9626278"/>
              <a:gd name="connsiteY37" fmla="*/ 571624 h 787685"/>
              <a:gd name="connsiteX38" fmla="*/ 1878957 w 9626278"/>
              <a:gd name="connsiteY38" fmla="*/ 567766 h 787685"/>
              <a:gd name="connsiteX39" fmla="*/ 1975412 w 9626278"/>
              <a:gd name="connsiteY39" fmla="*/ 563907 h 787685"/>
              <a:gd name="connsiteX40" fmla="*/ 2002420 w 9626278"/>
              <a:gd name="connsiteY40" fmla="*/ 560049 h 787685"/>
              <a:gd name="connsiteX41" fmla="*/ 2013995 w 9626278"/>
              <a:gd name="connsiteY41" fmla="*/ 556191 h 787685"/>
              <a:gd name="connsiteX42" fmla="*/ 2129742 w 9626278"/>
              <a:gd name="connsiteY42" fmla="*/ 552333 h 787685"/>
              <a:gd name="connsiteX43" fmla="*/ 2215748 w 9626278"/>
              <a:gd name="connsiteY43" fmla="*/ 538950 h 787685"/>
              <a:gd name="connsiteX44" fmla="*/ 2338086 w 9626278"/>
              <a:gd name="connsiteY44" fmla="*/ 536900 h 787685"/>
              <a:gd name="connsiteX45" fmla="*/ 2403676 w 9626278"/>
              <a:gd name="connsiteY45" fmla="*/ 533042 h 787685"/>
              <a:gd name="connsiteX46" fmla="*/ 2453833 w 9626278"/>
              <a:gd name="connsiteY46" fmla="*/ 529183 h 787685"/>
              <a:gd name="connsiteX47" fmla="*/ 2554147 w 9626278"/>
              <a:gd name="connsiteY47" fmla="*/ 525325 h 787685"/>
              <a:gd name="connsiteX48" fmla="*/ 2565721 w 9626278"/>
              <a:gd name="connsiteY48" fmla="*/ 521467 h 787685"/>
              <a:gd name="connsiteX49" fmla="*/ 2673752 w 9626278"/>
              <a:gd name="connsiteY49" fmla="*/ 521467 h 787685"/>
              <a:gd name="connsiteX50" fmla="*/ 2708476 w 9626278"/>
              <a:gd name="connsiteY50" fmla="*/ 517609 h 787685"/>
              <a:gd name="connsiteX51" fmla="*/ 2808790 w 9626278"/>
              <a:gd name="connsiteY51" fmla="*/ 509892 h 787685"/>
              <a:gd name="connsiteX52" fmla="*/ 2924537 w 9626278"/>
              <a:gd name="connsiteY52" fmla="*/ 513750 h 787685"/>
              <a:gd name="connsiteX53" fmla="*/ 3032567 w 9626278"/>
              <a:gd name="connsiteY53" fmla="*/ 509892 h 787685"/>
              <a:gd name="connsiteX54" fmla="*/ 3071149 w 9626278"/>
              <a:gd name="connsiteY54" fmla="*/ 506034 h 787685"/>
              <a:gd name="connsiteX55" fmla="*/ 3125164 w 9626278"/>
              <a:gd name="connsiteY55" fmla="*/ 502176 h 787685"/>
              <a:gd name="connsiteX56" fmla="*/ 3379807 w 9626278"/>
              <a:gd name="connsiteY56" fmla="*/ 506034 h 787685"/>
              <a:gd name="connsiteX57" fmla="*/ 3406815 w 9626278"/>
              <a:gd name="connsiteY57" fmla="*/ 502176 h 787685"/>
              <a:gd name="connsiteX58" fmla="*/ 3520311 w 9626278"/>
              <a:gd name="connsiteY58" fmla="*/ 500367 h 787685"/>
              <a:gd name="connsiteX59" fmla="*/ 3561144 w 9626278"/>
              <a:gd name="connsiteY59" fmla="*/ 506034 h 787685"/>
              <a:gd name="connsiteX60" fmla="*/ 3584293 w 9626278"/>
              <a:gd name="connsiteY60" fmla="*/ 502176 h 787685"/>
              <a:gd name="connsiteX61" fmla="*/ 3595868 w 9626278"/>
              <a:gd name="connsiteY61" fmla="*/ 498318 h 787685"/>
              <a:gd name="connsiteX62" fmla="*/ 3630592 w 9626278"/>
              <a:gd name="connsiteY62" fmla="*/ 494459 h 787685"/>
              <a:gd name="connsiteX63" fmla="*/ 3653742 w 9626278"/>
              <a:gd name="connsiteY63" fmla="*/ 490601 h 787685"/>
              <a:gd name="connsiteX64" fmla="*/ 3673033 w 9626278"/>
              <a:gd name="connsiteY64" fmla="*/ 494459 h 787685"/>
              <a:gd name="connsiteX65" fmla="*/ 3761772 w 9626278"/>
              <a:gd name="connsiteY65" fmla="*/ 490601 h 787685"/>
              <a:gd name="connsiteX66" fmla="*/ 3784921 w 9626278"/>
              <a:gd name="connsiteY66" fmla="*/ 486743 h 787685"/>
              <a:gd name="connsiteX67" fmla="*/ 3827362 w 9626278"/>
              <a:gd name="connsiteY67" fmla="*/ 479026 h 787685"/>
              <a:gd name="connsiteX68" fmla="*/ 3889093 w 9626278"/>
              <a:gd name="connsiteY68" fmla="*/ 482885 h 787685"/>
              <a:gd name="connsiteX69" fmla="*/ 3993266 w 9626278"/>
              <a:gd name="connsiteY69" fmla="*/ 482885 h 787685"/>
              <a:gd name="connsiteX70" fmla="*/ 3985549 w 9626278"/>
              <a:gd name="connsiteY70" fmla="*/ 475168 h 787685"/>
              <a:gd name="connsiteX71" fmla="*/ 3892952 w 9626278"/>
              <a:gd name="connsiteY71" fmla="*/ 479026 h 787685"/>
              <a:gd name="connsiteX72" fmla="*/ 3962400 w 9626278"/>
              <a:gd name="connsiteY72" fmla="*/ 475168 h 787685"/>
              <a:gd name="connsiteX73" fmla="*/ 4004840 w 9626278"/>
              <a:gd name="connsiteY73" fmla="*/ 479026 h 787685"/>
              <a:gd name="connsiteX74" fmla="*/ 4016415 w 9626278"/>
              <a:gd name="connsiteY74" fmla="*/ 475168 h 787685"/>
              <a:gd name="connsiteX75" fmla="*/ 4039564 w 9626278"/>
              <a:gd name="connsiteY75" fmla="*/ 479026 h 787685"/>
              <a:gd name="connsiteX76" fmla="*/ 4109012 w 9626278"/>
              <a:gd name="connsiteY76" fmla="*/ 459735 h 787685"/>
              <a:gd name="connsiteX77" fmla="*/ 4190035 w 9626278"/>
              <a:gd name="connsiteY77" fmla="*/ 455877 h 787685"/>
              <a:gd name="connsiteX78" fmla="*/ 4267200 w 9626278"/>
              <a:gd name="connsiteY78" fmla="*/ 450210 h 787685"/>
              <a:gd name="connsiteX79" fmla="*/ 4332790 w 9626278"/>
              <a:gd name="connsiteY79" fmla="*/ 455877 h 787685"/>
              <a:gd name="connsiteX80" fmla="*/ 4352081 w 9626278"/>
              <a:gd name="connsiteY80" fmla="*/ 452019 h 787685"/>
              <a:gd name="connsiteX81" fmla="*/ 4436962 w 9626278"/>
              <a:gd name="connsiteY81" fmla="*/ 448161 h 787685"/>
              <a:gd name="connsiteX82" fmla="*/ 4481653 w 9626278"/>
              <a:gd name="connsiteY82" fmla="*/ 434777 h 787685"/>
              <a:gd name="connsiteX83" fmla="*/ 4533418 w 9626278"/>
              <a:gd name="connsiteY83" fmla="*/ 440444 h 787685"/>
              <a:gd name="connsiteX84" fmla="*/ 4548850 w 9626278"/>
              <a:gd name="connsiteY84" fmla="*/ 432728 h 787685"/>
              <a:gd name="connsiteX85" fmla="*/ 4564283 w 9626278"/>
              <a:gd name="connsiteY85" fmla="*/ 428869 h 787685"/>
              <a:gd name="connsiteX86" fmla="*/ 4575858 w 9626278"/>
              <a:gd name="connsiteY86" fmla="*/ 425011 h 787685"/>
              <a:gd name="connsiteX87" fmla="*/ 4583575 w 9626278"/>
              <a:gd name="connsiteY87" fmla="*/ 417295 h 787685"/>
              <a:gd name="connsiteX88" fmla="*/ 4595149 w 9626278"/>
              <a:gd name="connsiteY88" fmla="*/ 413437 h 787685"/>
              <a:gd name="connsiteX89" fmla="*/ 4660739 w 9626278"/>
              <a:gd name="connsiteY89" fmla="*/ 417295 h 787685"/>
              <a:gd name="connsiteX90" fmla="*/ 4714754 w 9626278"/>
              <a:gd name="connsiteY90" fmla="*/ 421153 h 787685"/>
              <a:gd name="connsiteX91" fmla="*/ 4764911 w 9626278"/>
              <a:gd name="connsiteY91" fmla="*/ 417295 h 787685"/>
              <a:gd name="connsiteX92" fmla="*/ 4911524 w 9626278"/>
              <a:gd name="connsiteY92" fmla="*/ 413437 h 787685"/>
              <a:gd name="connsiteX93" fmla="*/ 4919240 w 9626278"/>
              <a:gd name="connsiteY93" fmla="*/ 401862 h 787685"/>
              <a:gd name="connsiteX94" fmla="*/ 4926957 w 9626278"/>
              <a:gd name="connsiteY94" fmla="*/ 394145 h 787685"/>
              <a:gd name="connsiteX95" fmla="*/ 4961681 w 9626278"/>
              <a:gd name="connsiteY95" fmla="*/ 394145 h 787685"/>
              <a:gd name="connsiteX96" fmla="*/ 4977114 w 9626278"/>
              <a:gd name="connsiteY96" fmla="*/ 398004 h 787685"/>
              <a:gd name="connsiteX97" fmla="*/ 4984830 w 9626278"/>
              <a:gd name="connsiteY97" fmla="*/ 409578 h 787685"/>
              <a:gd name="connsiteX98" fmla="*/ 5015455 w 9626278"/>
              <a:gd name="connsiteY98" fmla="*/ 409819 h 787685"/>
              <a:gd name="connsiteX99" fmla="*/ 5050420 w 9626278"/>
              <a:gd name="connsiteY99" fmla="*/ 404595 h 787685"/>
              <a:gd name="connsiteX100" fmla="*/ 5112634 w 9626278"/>
              <a:gd name="connsiteY100" fmla="*/ 408453 h 787685"/>
              <a:gd name="connsiteX101" fmla="*/ 5170025 w 9626278"/>
              <a:gd name="connsiteY101" fmla="*/ 405720 h 787685"/>
              <a:gd name="connsiteX102" fmla="*/ 5255107 w 9626278"/>
              <a:gd name="connsiteY102" fmla="*/ 389162 h 787685"/>
              <a:gd name="connsiteX103" fmla="*/ 5285772 w 9626278"/>
              <a:gd name="connsiteY103" fmla="*/ 394145 h 787685"/>
              <a:gd name="connsiteX104" fmla="*/ 5316638 w 9626278"/>
              <a:gd name="connsiteY104" fmla="*/ 391654 h 787685"/>
              <a:gd name="connsiteX105" fmla="*/ 5347504 w 9626278"/>
              <a:gd name="connsiteY105" fmla="*/ 390287 h 787685"/>
              <a:gd name="connsiteX106" fmla="*/ 5381303 w 9626278"/>
              <a:gd name="connsiteY106" fmla="*/ 379396 h 787685"/>
              <a:gd name="connsiteX107" fmla="*/ 5424668 w 9626278"/>
              <a:gd name="connsiteY107" fmla="*/ 378713 h 787685"/>
              <a:gd name="connsiteX108" fmla="*/ 5461884 w 9626278"/>
              <a:gd name="connsiteY108" fmla="*/ 372041 h 787685"/>
              <a:gd name="connsiteX109" fmla="*/ 5513407 w 9626278"/>
              <a:gd name="connsiteY109" fmla="*/ 370996 h 787685"/>
              <a:gd name="connsiteX110" fmla="*/ 5540415 w 9626278"/>
              <a:gd name="connsiteY110" fmla="*/ 374854 h 787685"/>
              <a:gd name="connsiteX111" fmla="*/ 5578997 w 9626278"/>
              <a:gd name="connsiteY111" fmla="*/ 370996 h 787685"/>
              <a:gd name="connsiteX112" fmla="*/ 5606005 w 9626278"/>
              <a:gd name="connsiteY112" fmla="*/ 367138 h 787685"/>
              <a:gd name="connsiteX113" fmla="*/ 5640729 w 9626278"/>
              <a:gd name="connsiteY113" fmla="*/ 363280 h 787685"/>
              <a:gd name="connsiteX114" fmla="*/ 5690002 w 9626278"/>
              <a:gd name="connsiteY114" fmla="*/ 357613 h 787685"/>
              <a:gd name="connsiteX115" fmla="*/ 5733326 w 9626278"/>
              <a:gd name="connsiteY115" fmla="*/ 347847 h 787685"/>
              <a:gd name="connsiteX116" fmla="*/ 5748759 w 9626278"/>
              <a:gd name="connsiteY116" fmla="*/ 343988 h 787685"/>
              <a:gd name="connsiteX117" fmla="*/ 5795058 w 9626278"/>
              <a:gd name="connsiteY117" fmla="*/ 347847 h 787685"/>
              <a:gd name="connsiteX118" fmla="*/ 5841357 w 9626278"/>
              <a:gd name="connsiteY118" fmla="*/ 347847 h 787685"/>
              <a:gd name="connsiteX119" fmla="*/ 5900155 w 9626278"/>
              <a:gd name="connsiteY119" fmla="*/ 346038 h 787685"/>
              <a:gd name="connsiteX120" fmla="*/ 5953687 w 9626278"/>
              <a:gd name="connsiteY120" fmla="*/ 343546 h 787685"/>
              <a:gd name="connsiteX121" fmla="*/ 5990461 w 9626278"/>
              <a:gd name="connsiteY121" fmla="*/ 336513 h 787685"/>
              <a:gd name="connsiteX122" fmla="*/ 6026311 w 9626278"/>
              <a:gd name="connsiteY122" fmla="*/ 328797 h 787685"/>
              <a:gd name="connsiteX123" fmla="*/ 6073493 w 9626278"/>
              <a:gd name="connsiteY123" fmla="*/ 331288 h 787685"/>
              <a:gd name="connsiteX124" fmla="*/ 6113643 w 9626278"/>
              <a:gd name="connsiteY124" fmla="*/ 330605 h 787685"/>
              <a:gd name="connsiteX125" fmla="*/ 6177023 w 9626278"/>
              <a:gd name="connsiteY125" fmla="*/ 336272 h 787685"/>
              <a:gd name="connsiteX126" fmla="*/ 6211747 w 9626278"/>
              <a:gd name="connsiteY126" fmla="*/ 332414 h 787685"/>
              <a:gd name="connsiteX127" fmla="*/ 6234896 w 9626278"/>
              <a:gd name="connsiteY127" fmla="*/ 324697 h 787685"/>
              <a:gd name="connsiteX128" fmla="*/ 6265762 w 9626278"/>
              <a:gd name="connsiteY128" fmla="*/ 316981 h 787685"/>
              <a:gd name="connsiteX129" fmla="*/ 6288911 w 9626278"/>
              <a:gd name="connsiteY129" fmla="*/ 320839 h 787685"/>
              <a:gd name="connsiteX130" fmla="*/ 6300486 w 9626278"/>
              <a:gd name="connsiteY130" fmla="*/ 324697 h 787685"/>
              <a:gd name="connsiteX131" fmla="*/ 6323635 w 9626278"/>
              <a:gd name="connsiteY131" fmla="*/ 328556 h 787685"/>
              <a:gd name="connsiteX132" fmla="*/ 6410405 w 9626278"/>
              <a:gd name="connsiteY132" fmla="*/ 315856 h 787685"/>
              <a:gd name="connsiteX133" fmla="*/ 6473423 w 9626278"/>
              <a:gd name="connsiteY133" fmla="*/ 315172 h 787685"/>
              <a:gd name="connsiteX134" fmla="*/ 6538490 w 9626278"/>
              <a:gd name="connsiteY134" fmla="*/ 311314 h 787685"/>
              <a:gd name="connsiteX135" fmla="*/ 6583945 w 9626278"/>
              <a:gd name="connsiteY135" fmla="*/ 314489 h 787685"/>
              <a:gd name="connsiteX136" fmla="*/ 6640211 w 9626278"/>
              <a:gd name="connsiteY136" fmla="*/ 311997 h 787685"/>
              <a:gd name="connsiteX137" fmla="*/ 6695351 w 9626278"/>
              <a:gd name="connsiteY137" fmla="*/ 314489 h 787685"/>
              <a:gd name="connsiteX138" fmla="*/ 6736466 w 9626278"/>
              <a:gd name="connsiteY138" fmla="*/ 316981 h 787685"/>
              <a:gd name="connsiteX139" fmla="*/ 6748040 w 9626278"/>
              <a:gd name="connsiteY139" fmla="*/ 313123 h 787685"/>
              <a:gd name="connsiteX140" fmla="*/ 6776173 w 9626278"/>
              <a:gd name="connsiteY140" fmla="*/ 295881 h 787685"/>
              <a:gd name="connsiteX141" fmla="*/ 6825205 w 9626278"/>
              <a:gd name="connsiteY141" fmla="*/ 301548 h 787685"/>
              <a:gd name="connsiteX142" fmla="*/ 6891679 w 9626278"/>
              <a:gd name="connsiteY142" fmla="*/ 293832 h 787685"/>
              <a:gd name="connsiteX143" fmla="*/ 6937053 w 9626278"/>
              <a:gd name="connsiteY143" fmla="*/ 289290 h 787685"/>
              <a:gd name="connsiteX144" fmla="*/ 7002683 w 9626278"/>
              <a:gd name="connsiteY144" fmla="*/ 286115 h 787685"/>
              <a:gd name="connsiteX145" fmla="*/ 7014258 w 9626278"/>
              <a:gd name="connsiteY145" fmla="*/ 278399 h 787685"/>
              <a:gd name="connsiteX146" fmla="*/ 7098416 w 9626278"/>
              <a:gd name="connsiteY146" fmla="*/ 257299 h 787685"/>
              <a:gd name="connsiteX147" fmla="*/ 7126147 w 9626278"/>
              <a:gd name="connsiteY147" fmla="*/ 262966 h 787685"/>
              <a:gd name="connsiteX148" fmla="*/ 7168587 w 9626278"/>
              <a:gd name="connsiteY148" fmla="*/ 251391 h 787685"/>
              <a:gd name="connsiteX149" fmla="*/ 7184020 w 9626278"/>
              <a:gd name="connsiteY149" fmla="*/ 247533 h 787685"/>
              <a:gd name="connsiteX150" fmla="*/ 7218744 w 9626278"/>
              <a:gd name="connsiteY150" fmla="*/ 243675 h 787685"/>
              <a:gd name="connsiteX151" fmla="*/ 7230319 w 9626278"/>
              <a:gd name="connsiteY151" fmla="*/ 239816 h 787685"/>
              <a:gd name="connsiteX152" fmla="*/ 7241893 w 9626278"/>
              <a:gd name="connsiteY152" fmla="*/ 232100 h 787685"/>
              <a:gd name="connsiteX153" fmla="*/ 7322916 w 9626278"/>
              <a:gd name="connsiteY153" fmla="*/ 224383 h 787685"/>
              <a:gd name="connsiteX154" fmla="*/ 7397589 w 9626278"/>
              <a:gd name="connsiteY154" fmla="*/ 221892 h 787685"/>
              <a:gd name="connsiteX155" fmla="*/ 7492075 w 9626278"/>
              <a:gd name="connsiteY155" fmla="*/ 223258 h 787685"/>
              <a:gd name="connsiteX156" fmla="*/ 7570124 w 9626278"/>
              <a:gd name="connsiteY156" fmla="*/ 222575 h 787685"/>
              <a:gd name="connsiteX157" fmla="*/ 7642707 w 9626278"/>
              <a:gd name="connsiteY157" fmla="*/ 221892 h 787685"/>
              <a:gd name="connsiteX158" fmla="*/ 7697164 w 9626278"/>
              <a:gd name="connsiteY158" fmla="*/ 201234 h 787685"/>
              <a:gd name="connsiteX159" fmla="*/ 7742097 w 9626278"/>
              <a:gd name="connsiteY159" fmla="*/ 209192 h 787685"/>
              <a:gd name="connsiteX160" fmla="*/ 7812911 w 9626278"/>
              <a:gd name="connsiteY160" fmla="*/ 212809 h 787685"/>
              <a:gd name="connsiteX161" fmla="*/ 7882359 w 9626278"/>
              <a:gd name="connsiteY161" fmla="*/ 208950 h 787685"/>
              <a:gd name="connsiteX162" fmla="*/ 7890076 w 9626278"/>
              <a:gd name="connsiteY162" fmla="*/ 201234 h 787685"/>
              <a:gd name="connsiteX163" fmla="*/ 7927774 w 9626278"/>
              <a:gd name="connsiteY163" fmla="*/ 192392 h 787685"/>
              <a:gd name="connsiteX164" fmla="*/ 7985607 w 9626278"/>
              <a:gd name="connsiteY164" fmla="*/ 189659 h 787685"/>
              <a:gd name="connsiteX165" fmla="*/ 8013539 w 9626278"/>
              <a:gd name="connsiteY165" fmla="*/ 193518 h 787685"/>
              <a:gd name="connsiteX166" fmla="*/ 8028972 w 9626278"/>
              <a:gd name="connsiteY166" fmla="*/ 189659 h 787685"/>
              <a:gd name="connsiteX167" fmla="*/ 8063696 w 9626278"/>
              <a:gd name="connsiteY167" fmla="*/ 181943 h 787685"/>
              <a:gd name="connsiteX168" fmla="*/ 8079129 w 9626278"/>
              <a:gd name="connsiteY168" fmla="*/ 185801 h 787685"/>
              <a:gd name="connsiteX169" fmla="*/ 8090704 w 9626278"/>
              <a:gd name="connsiteY169" fmla="*/ 189659 h 787685"/>
              <a:gd name="connsiteX170" fmla="*/ 8144719 w 9626278"/>
              <a:gd name="connsiteY170" fmla="*/ 185801 h 787685"/>
              <a:gd name="connsiteX171" fmla="*/ 8193308 w 9626278"/>
              <a:gd name="connsiteY171" fmla="*/ 171735 h 787685"/>
              <a:gd name="connsiteX172" fmla="*/ 8248891 w 9626278"/>
              <a:gd name="connsiteY172" fmla="*/ 174226 h 787685"/>
              <a:gd name="connsiteX173" fmla="*/ 8294748 w 9626278"/>
              <a:gd name="connsiteY173" fmla="*/ 174910 h 787685"/>
              <a:gd name="connsiteX174" fmla="*/ 8345347 w 9626278"/>
              <a:gd name="connsiteY174" fmla="*/ 164701 h 787685"/>
              <a:gd name="connsiteX175" fmla="*/ 8398880 w 9626278"/>
              <a:gd name="connsiteY175" fmla="*/ 167193 h 787685"/>
              <a:gd name="connsiteX176" fmla="*/ 8457235 w 9626278"/>
              <a:gd name="connsiteY176" fmla="*/ 162652 h 787685"/>
              <a:gd name="connsiteX177" fmla="*/ 8484243 w 9626278"/>
              <a:gd name="connsiteY177" fmla="*/ 162652 h 787685"/>
              <a:gd name="connsiteX178" fmla="*/ 8561407 w 9626278"/>
              <a:gd name="connsiteY178" fmla="*/ 158794 h 787685"/>
              <a:gd name="connsiteX179" fmla="*/ 8626997 w 9626278"/>
              <a:gd name="connsiteY179" fmla="*/ 147219 h 787685"/>
              <a:gd name="connsiteX180" fmla="*/ 8673296 w 9626278"/>
              <a:gd name="connsiteY180" fmla="*/ 139502 h 787685"/>
              <a:gd name="connsiteX181" fmla="*/ 8831483 w 9626278"/>
              <a:gd name="connsiteY181" fmla="*/ 135644 h 787685"/>
              <a:gd name="connsiteX182" fmla="*/ 8954947 w 9626278"/>
              <a:gd name="connsiteY182" fmla="*/ 139502 h 787685"/>
              <a:gd name="connsiteX183" fmla="*/ 9070693 w 9626278"/>
              <a:gd name="connsiteY183" fmla="*/ 131786 h 787685"/>
              <a:gd name="connsiteX184" fmla="*/ 9205731 w 9626278"/>
              <a:gd name="connsiteY184" fmla="*/ 135644 h 787685"/>
              <a:gd name="connsiteX185" fmla="*/ 9232739 w 9626278"/>
              <a:gd name="connsiteY185" fmla="*/ 139502 h 787685"/>
              <a:gd name="connsiteX186" fmla="*/ 9298329 w 9626278"/>
              <a:gd name="connsiteY186" fmla="*/ 131786 h 787685"/>
              <a:gd name="connsiteX187" fmla="*/ 9333053 w 9626278"/>
              <a:gd name="connsiteY187" fmla="*/ 112495 h 787685"/>
              <a:gd name="connsiteX188" fmla="*/ 9344628 w 9626278"/>
              <a:gd name="connsiteY188" fmla="*/ 104778 h 787685"/>
              <a:gd name="connsiteX189" fmla="*/ 9347642 w 9626278"/>
              <a:gd name="connsiteY189" fmla="*/ 3 h 787685"/>
              <a:gd name="connsiteX190" fmla="*/ 9460375 w 9626278"/>
              <a:gd name="connsiteY190" fmla="*/ 104778 h 787685"/>
              <a:gd name="connsiteX191" fmla="*/ 9581266 w 9626278"/>
              <a:gd name="connsiteY191" fmla="*/ 346520 h 787685"/>
              <a:gd name="connsiteX192" fmla="*/ 9518248 w 9626278"/>
              <a:gd name="connsiteY192" fmla="*/ 85487 h 787685"/>
              <a:gd name="connsiteX193" fmla="*/ 9626278 w 9626278"/>
              <a:gd name="connsiteY193" fmla="*/ 81629 h 787685"/>
              <a:gd name="connsiteX0" fmla="*/ 0 w 9626278"/>
              <a:gd name="connsiteY0" fmla="*/ 841246 h 841246"/>
              <a:gd name="connsiteX1" fmla="*/ 27007 w 9626278"/>
              <a:gd name="connsiteY1" fmla="*/ 833529 h 841246"/>
              <a:gd name="connsiteX2" fmla="*/ 50157 w 9626278"/>
              <a:gd name="connsiteY2" fmla="*/ 825813 h 841246"/>
              <a:gd name="connsiteX3" fmla="*/ 88739 w 9626278"/>
              <a:gd name="connsiteY3" fmla="*/ 821955 h 841246"/>
              <a:gd name="connsiteX4" fmla="*/ 104172 w 9626278"/>
              <a:gd name="connsiteY4" fmla="*/ 818096 h 841246"/>
              <a:gd name="connsiteX5" fmla="*/ 115747 w 9626278"/>
              <a:gd name="connsiteY5" fmla="*/ 814238 h 841246"/>
              <a:gd name="connsiteX6" fmla="*/ 135038 w 9626278"/>
              <a:gd name="connsiteY6" fmla="*/ 810380 h 841246"/>
              <a:gd name="connsiteX7" fmla="*/ 146612 w 9626278"/>
              <a:gd name="connsiteY7" fmla="*/ 806522 h 841246"/>
              <a:gd name="connsiteX8" fmla="*/ 189053 w 9626278"/>
              <a:gd name="connsiteY8" fmla="*/ 798805 h 841246"/>
              <a:gd name="connsiteX9" fmla="*/ 223777 w 9626278"/>
              <a:gd name="connsiteY9" fmla="*/ 787230 h 841246"/>
              <a:gd name="connsiteX10" fmla="*/ 235352 w 9626278"/>
              <a:gd name="connsiteY10" fmla="*/ 783372 h 841246"/>
              <a:gd name="connsiteX11" fmla="*/ 343382 w 9626278"/>
              <a:gd name="connsiteY11" fmla="*/ 775656 h 841246"/>
              <a:gd name="connsiteX12" fmla="*/ 362673 w 9626278"/>
              <a:gd name="connsiteY12" fmla="*/ 771798 h 841246"/>
              <a:gd name="connsiteX13" fmla="*/ 374248 w 9626278"/>
              <a:gd name="connsiteY13" fmla="*/ 767939 h 841246"/>
              <a:gd name="connsiteX14" fmla="*/ 405114 w 9626278"/>
              <a:gd name="connsiteY14" fmla="*/ 764081 h 841246"/>
              <a:gd name="connsiteX15" fmla="*/ 517002 w 9626278"/>
              <a:gd name="connsiteY15" fmla="*/ 756365 h 841246"/>
              <a:gd name="connsiteX16" fmla="*/ 567159 w 9626278"/>
              <a:gd name="connsiteY16" fmla="*/ 748648 h 841246"/>
              <a:gd name="connsiteX17" fmla="*/ 586450 w 9626278"/>
              <a:gd name="connsiteY17" fmla="*/ 744790 h 841246"/>
              <a:gd name="connsiteX18" fmla="*/ 601883 w 9626278"/>
              <a:gd name="connsiteY18" fmla="*/ 740932 h 841246"/>
              <a:gd name="connsiteX19" fmla="*/ 694481 w 9626278"/>
              <a:gd name="connsiteY19" fmla="*/ 733215 h 841246"/>
              <a:gd name="connsiteX20" fmla="*/ 729205 w 9626278"/>
              <a:gd name="connsiteY20" fmla="*/ 729357 h 841246"/>
              <a:gd name="connsiteX21" fmla="*/ 775504 w 9626278"/>
              <a:gd name="connsiteY21" fmla="*/ 725499 h 841246"/>
              <a:gd name="connsiteX22" fmla="*/ 914400 w 9626278"/>
              <a:gd name="connsiteY22" fmla="*/ 717782 h 841246"/>
              <a:gd name="connsiteX23" fmla="*/ 941407 w 9626278"/>
              <a:gd name="connsiteY23" fmla="*/ 713924 h 841246"/>
              <a:gd name="connsiteX24" fmla="*/ 1045580 w 9626278"/>
              <a:gd name="connsiteY24" fmla="*/ 702349 h 841246"/>
              <a:gd name="connsiteX25" fmla="*/ 1149752 w 9626278"/>
              <a:gd name="connsiteY25" fmla="*/ 698491 h 841246"/>
              <a:gd name="connsiteX26" fmla="*/ 1238491 w 9626278"/>
              <a:gd name="connsiteY26" fmla="*/ 686917 h 841246"/>
              <a:gd name="connsiteX27" fmla="*/ 1250066 w 9626278"/>
              <a:gd name="connsiteY27" fmla="*/ 683058 h 841246"/>
              <a:gd name="connsiteX28" fmla="*/ 1277073 w 9626278"/>
              <a:gd name="connsiteY28" fmla="*/ 679200 h 841246"/>
              <a:gd name="connsiteX29" fmla="*/ 1300223 w 9626278"/>
              <a:gd name="connsiteY29" fmla="*/ 675342 h 841246"/>
              <a:gd name="connsiteX30" fmla="*/ 1365812 w 9626278"/>
              <a:gd name="connsiteY30" fmla="*/ 667625 h 841246"/>
              <a:gd name="connsiteX31" fmla="*/ 1385104 w 9626278"/>
              <a:gd name="connsiteY31" fmla="*/ 663767 h 841246"/>
              <a:gd name="connsiteX32" fmla="*/ 1458410 w 9626278"/>
              <a:gd name="connsiteY32" fmla="*/ 659909 h 841246"/>
              <a:gd name="connsiteX33" fmla="*/ 1527858 w 9626278"/>
              <a:gd name="connsiteY33" fmla="*/ 652193 h 841246"/>
              <a:gd name="connsiteX34" fmla="*/ 1558724 w 9626278"/>
              <a:gd name="connsiteY34" fmla="*/ 648334 h 841246"/>
              <a:gd name="connsiteX35" fmla="*/ 1608881 w 9626278"/>
              <a:gd name="connsiteY35" fmla="*/ 636760 h 841246"/>
              <a:gd name="connsiteX36" fmla="*/ 1770926 w 9626278"/>
              <a:gd name="connsiteY36" fmla="*/ 632901 h 841246"/>
              <a:gd name="connsiteX37" fmla="*/ 1855807 w 9626278"/>
              <a:gd name="connsiteY37" fmla="*/ 625185 h 841246"/>
              <a:gd name="connsiteX38" fmla="*/ 1878957 w 9626278"/>
              <a:gd name="connsiteY38" fmla="*/ 621327 h 841246"/>
              <a:gd name="connsiteX39" fmla="*/ 1975412 w 9626278"/>
              <a:gd name="connsiteY39" fmla="*/ 617468 h 841246"/>
              <a:gd name="connsiteX40" fmla="*/ 2002420 w 9626278"/>
              <a:gd name="connsiteY40" fmla="*/ 613610 h 841246"/>
              <a:gd name="connsiteX41" fmla="*/ 2013995 w 9626278"/>
              <a:gd name="connsiteY41" fmla="*/ 609752 h 841246"/>
              <a:gd name="connsiteX42" fmla="*/ 2129742 w 9626278"/>
              <a:gd name="connsiteY42" fmla="*/ 605894 h 841246"/>
              <a:gd name="connsiteX43" fmla="*/ 2215748 w 9626278"/>
              <a:gd name="connsiteY43" fmla="*/ 592511 h 841246"/>
              <a:gd name="connsiteX44" fmla="*/ 2338086 w 9626278"/>
              <a:gd name="connsiteY44" fmla="*/ 590461 h 841246"/>
              <a:gd name="connsiteX45" fmla="*/ 2403676 w 9626278"/>
              <a:gd name="connsiteY45" fmla="*/ 586603 h 841246"/>
              <a:gd name="connsiteX46" fmla="*/ 2453833 w 9626278"/>
              <a:gd name="connsiteY46" fmla="*/ 582744 h 841246"/>
              <a:gd name="connsiteX47" fmla="*/ 2554147 w 9626278"/>
              <a:gd name="connsiteY47" fmla="*/ 578886 h 841246"/>
              <a:gd name="connsiteX48" fmla="*/ 2565721 w 9626278"/>
              <a:gd name="connsiteY48" fmla="*/ 575028 h 841246"/>
              <a:gd name="connsiteX49" fmla="*/ 2673752 w 9626278"/>
              <a:gd name="connsiteY49" fmla="*/ 575028 h 841246"/>
              <a:gd name="connsiteX50" fmla="*/ 2708476 w 9626278"/>
              <a:gd name="connsiteY50" fmla="*/ 571170 h 841246"/>
              <a:gd name="connsiteX51" fmla="*/ 2808790 w 9626278"/>
              <a:gd name="connsiteY51" fmla="*/ 563453 h 841246"/>
              <a:gd name="connsiteX52" fmla="*/ 2924537 w 9626278"/>
              <a:gd name="connsiteY52" fmla="*/ 567311 h 841246"/>
              <a:gd name="connsiteX53" fmla="*/ 3032567 w 9626278"/>
              <a:gd name="connsiteY53" fmla="*/ 563453 h 841246"/>
              <a:gd name="connsiteX54" fmla="*/ 3071149 w 9626278"/>
              <a:gd name="connsiteY54" fmla="*/ 559595 h 841246"/>
              <a:gd name="connsiteX55" fmla="*/ 3125164 w 9626278"/>
              <a:gd name="connsiteY55" fmla="*/ 555737 h 841246"/>
              <a:gd name="connsiteX56" fmla="*/ 3379807 w 9626278"/>
              <a:gd name="connsiteY56" fmla="*/ 559595 h 841246"/>
              <a:gd name="connsiteX57" fmla="*/ 3406815 w 9626278"/>
              <a:gd name="connsiteY57" fmla="*/ 555737 h 841246"/>
              <a:gd name="connsiteX58" fmla="*/ 3520311 w 9626278"/>
              <a:gd name="connsiteY58" fmla="*/ 553928 h 841246"/>
              <a:gd name="connsiteX59" fmla="*/ 3561144 w 9626278"/>
              <a:gd name="connsiteY59" fmla="*/ 559595 h 841246"/>
              <a:gd name="connsiteX60" fmla="*/ 3584293 w 9626278"/>
              <a:gd name="connsiteY60" fmla="*/ 555737 h 841246"/>
              <a:gd name="connsiteX61" fmla="*/ 3595868 w 9626278"/>
              <a:gd name="connsiteY61" fmla="*/ 551879 h 841246"/>
              <a:gd name="connsiteX62" fmla="*/ 3630592 w 9626278"/>
              <a:gd name="connsiteY62" fmla="*/ 548020 h 841246"/>
              <a:gd name="connsiteX63" fmla="*/ 3653742 w 9626278"/>
              <a:gd name="connsiteY63" fmla="*/ 544162 h 841246"/>
              <a:gd name="connsiteX64" fmla="*/ 3673033 w 9626278"/>
              <a:gd name="connsiteY64" fmla="*/ 548020 h 841246"/>
              <a:gd name="connsiteX65" fmla="*/ 3761772 w 9626278"/>
              <a:gd name="connsiteY65" fmla="*/ 544162 h 841246"/>
              <a:gd name="connsiteX66" fmla="*/ 3784921 w 9626278"/>
              <a:gd name="connsiteY66" fmla="*/ 540304 h 841246"/>
              <a:gd name="connsiteX67" fmla="*/ 3827362 w 9626278"/>
              <a:gd name="connsiteY67" fmla="*/ 532587 h 841246"/>
              <a:gd name="connsiteX68" fmla="*/ 3889093 w 9626278"/>
              <a:gd name="connsiteY68" fmla="*/ 536446 h 841246"/>
              <a:gd name="connsiteX69" fmla="*/ 3993266 w 9626278"/>
              <a:gd name="connsiteY69" fmla="*/ 536446 h 841246"/>
              <a:gd name="connsiteX70" fmla="*/ 3985549 w 9626278"/>
              <a:gd name="connsiteY70" fmla="*/ 528729 h 841246"/>
              <a:gd name="connsiteX71" fmla="*/ 3892952 w 9626278"/>
              <a:gd name="connsiteY71" fmla="*/ 532587 h 841246"/>
              <a:gd name="connsiteX72" fmla="*/ 3962400 w 9626278"/>
              <a:gd name="connsiteY72" fmla="*/ 528729 h 841246"/>
              <a:gd name="connsiteX73" fmla="*/ 4004840 w 9626278"/>
              <a:gd name="connsiteY73" fmla="*/ 532587 h 841246"/>
              <a:gd name="connsiteX74" fmla="*/ 4016415 w 9626278"/>
              <a:gd name="connsiteY74" fmla="*/ 528729 h 841246"/>
              <a:gd name="connsiteX75" fmla="*/ 4039564 w 9626278"/>
              <a:gd name="connsiteY75" fmla="*/ 532587 h 841246"/>
              <a:gd name="connsiteX76" fmla="*/ 4109012 w 9626278"/>
              <a:gd name="connsiteY76" fmla="*/ 513296 h 841246"/>
              <a:gd name="connsiteX77" fmla="*/ 4190035 w 9626278"/>
              <a:gd name="connsiteY77" fmla="*/ 509438 h 841246"/>
              <a:gd name="connsiteX78" fmla="*/ 4267200 w 9626278"/>
              <a:gd name="connsiteY78" fmla="*/ 503771 h 841246"/>
              <a:gd name="connsiteX79" fmla="*/ 4332790 w 9626278"/>
              <a:gd name="connsiteY79" fmla="*/ 509438 h 841246"/>
              <a:gd name="connsiteX80" fmla="*/ 4352081 w 9626278"/>
              <a:gd name="connsiteY80" fmla="*/ 505580 h 841246"/>
              <a:gd name="connsiteX81" fmla="*/ 4436962 w 9626278"/>
              <a:gd name="connsiteY81" fmla="*/ 501722 h 841246"/>
              <a:gd name="connsiteX82" fmla="*/ 4481653 w 9626278"/>
              <a:gd name="connsiteY82" fmla="*/ 488338 h 841246"/>
              <a:gd name="connsiteX83" fmla="*/ 4533418 w 9626278"/>
              <a:gd name="connsiteY83" fmla="*/ 494005 h 841246"/>
              <a:gd name="connsiteX84" fmla="*/ 4548850 w 9626278"/>
              <a:gd name="connsiteY84" fmla="*/ 486289 h 841246"/>
              <a:gd name="connsiteX85" fmla="*/ 4564283 w 9626278"/>
              <a:gd name="connsiteY85" fmla="*/ 482430 h 841246"/>
              <a:gd name="connsiteX86" fmla="*/ 4575858 w 9626278"/>
              <a:gd name="connsiteY86" fmla="*/ 478572 h 841246"/>
              <a:gd name="connsiteX87" fmla="*/ 4583575 w 9626278"/>
              <a:gd name="connsiteY87" fmla="*/ 470856 h 841246"/>
              <a:gd name="connsiteX88" fmla="*/ 4595149 w 9626278"/>
              <a:gd name="connsiteY88" fmla="*/ 466998 h 841246"/>
              <a:gd name="connsiteX89" fmla="*/ 4660739 w 9626278"/>
              <a:gd name="connsiteY89" fmla="*/ 470856 h 841246"/>
              <a:gd name="connsiteX90" fmla="*/ 4714754 w 9626278"/>
              <a:gd name="connsiteY90" fmla="*/ 474714 h 841246"/>
              <a:gd name="connsiteX91" fmla="*/ 4764911 w 9626278"/>
              <a:gd name="connsiteY91" fmla="*/ 470856 h 841246"/>
              <a:gd name="connsiteX92" fmla="*/ 4911524 w 9626278"/>
              <a:gd name="connsiteY92" fmla="*/ 466998 h 841246"/>
              <a:gd name="connsiteX93" fmla="*/ 4919240 w 9626278"/>
              <a:gd name="connsiteY93" fmla="*/ 455423 h 841246"/>
              <a:gd name="connsiteX94" fmla="*/ 4926957 w 9626278"/>
              <a:gd name="connsiteY94" fmla="*/ 447706 h 841246"/>
              <a:gd name="connsiteX95" fmla="*/ 4961681 w 9626278"/>
              <a:gd name="connsiteY95" fmla="*/ 447706 h 841246"/>
              <a:gd name="connsiteX96" fmla="*/ 4977114 w 9626278"/>
              <a:gd name="connsiteY96" fmla="*/ 451565 h 841246"/>
              <a:gd name="connsiteX97" fmla="*/ 4984830 w 9626278"/>
              <a:gd name="connsiteY97" fmla="*/ 463139 h 841246"/>
              <a:gd name="connsiteX98" fmla="*/ 5015455 w 9626278"/>
              <a:gd name="connsiteY98" fmla="*/ 463380 h 841246"/>
              <a:gd name="connsiteX99" fmla="*/ 5050420 w 9626278"/>
              <a:gd name="connsiteY99" fmla="*/ 458156 h 841246"/>
              <a:gd name="connsiteX100" fmla="*/ 5112634 w 9626278"/>
              <a:gd name="connsiteY100" fmla="*/ 462014 h 841246"/>
              <a:gd name="connsiteX101" fmla="*/ 5170025 w 9626278"/>
              <a:gd name="connsiteY101" fmla="*/ 459281 h 841246"/>
              <a:gd name="connsiteX102" fmla="*/ 5255107 w 9626278"/>
              <a:gd name="connsiteY102" fmla="*/ 442723 h 841246"/>
              <a:gd name="connsiteX103" fmla="*/ 5285772 w 9626278"/>
              <a:gd name="connsiteY103" fmla="*/ 447706 h 841246"/>
              <a:gd name="connsiteX104" fmla="*/ 5316638 w 9626278"/>
              <a:gd name="connsiteY104" fmla="*/ 445215 h 841246"/>
              <a:gd name="connsiteX105" fmla="*/ 5347504 w 9626278"/>
              <a:gd name="connsiteY105" fmla="*/ 443848 h 841246"/>
              <a:gd name="connsiteX106" fmla="*/ 5381303 w 9626278"/>
              <a:gd name="connsiteY106" fmla="*/ 432957 h 841246"/>
              <a:gd name="connsiteX107" fmla="*/ 5424668 w 9626278"/>
              <a:gd name="connsiteY107" fmla="*/ 432274 h 841246"/>
              <a:gd name="connsiteX108" fmla="*/ 5461884 w 9626278"/>
              <a:gd name="connsiteY108" fmla="*/ 425602 h 841246"/>
              <a:gd name="connsiteX109" fmla="*/ 5513407 w 9626278"/>
              <a:gd name="connsiteY109" fmla="*/ 424557 h 841246"/>
              <a:gd name="connsiteX110" fmla="*/ 5540415 w 9626278"/>
              <a:gd name="connsiteY110" fmla="*/ 428415 h 841246"/>
              <a:gd name="connsiteX111" fmla="*/ 5578997 w 9626278"/>
              <a:gd name="connsiteY111" fmla="*/ 424557 h 841246"/>
              <a:gd name="connsiteX112" fmla="*/ 5606005 w 9626278"/>
              <a:gd name="connsiteY112" fmla="*/ 420699 h 841246"/>
              <a:gd name="connsiteX113" fmla="*/ 5640729 w 9626278"/>
              <a:gd name="connsiteY113" fmla="*/ 416841 h 841246"/>
              <a:gd name="connsiteX114" fmla="*/ 5690002 w 9626278"/>
              <a:gd name="connsiteY114" fmla="*/ 411174 h 841246"/>
              <a:gd name="connsiteX115" fmla="*/ 5733326 w 9626278"/>
              <a:gd name="connsiteY115" fmla="*/ 401408 h 841246"/>
              <a:gd name="connsiteX116" fmla="*/ 5748759 w 9626278"/>
              <a:gd name="connsiteY116" fmla="*/ 397549 h 841246"/>
              <a:gd name="connsiteX117" fmla="*/ 5795058 w 9626278"/>
              <a:gd name="connsiteY117" fmla="*/ 401408 h 841246"/>
              <a:gd name="connsiteX118" fmla="*/ 5841357 w 9626278"/>
              <a:gd name="connsiteY118" fmla="*/ 401408 h 841246"/>
              <a:gd name="connsiteX119" fmla="*/ 5900155 w 9626278"/>
              <a:gd name="connsiteY119" fmla="*/ 399599 h 841246"/>
              <a:gd name="connsiteX120" fmla="*/ 5953687 w 9626278"/>
              <a:gd name="connsiteY120" fmla="*/ 397107 h 841246"/>
              <a:gd name="connsiteX121" fmla="*/ 5990461 w 9626278"/>
              <a:gd name="connsiteY121" fmla="*/ 390074 h 841246"/>
              <a:gd name="connsiteX122" fmla="*/ 6026311 w 9626278"/>
              <a:gd name="connsiteY122" fmla="*/ 382358 h 841246"/>
              <a:gd name="connsiteX123" fmla="*/ 6073493 w 9626278"/>
              <a:gd name="connsiteY123" fmla="*/ 384849 h 841246"/>
              <a:gd name="connsiteX124" fmla="*/ 6113643 w 9626278"/>
              <a:gd name="connsiteY124" fmla="*/ 384166 h 841246"/>
              <a:gd name="connsiteX125" fmla="*/ 6177023 w 9626278"/>
              <a:gd name="connsiteY125" fmla="*/ 389833 h 841246"/>
              <a:gd name="connsiteX126" fmla="*/ 6211747 w 9626278"/>
              <a:gd name="connsiteY126" fmla="*/ 385975 h 841246"/>
              <a:gd name="connsiteX127" fmla="*/ 6234896 w 9626278"/>
              <a:gd name="connsiteY127" fmla="*/ 378258 h 841246"/>
              <a:gd name="connsiteX128" fmla="*/ 6265762 w 9626278"/>
              <a:gd name="connsiteY128" fmla="*/ 370542 h 841246"/>
              <a:gd name="connsiteX129" fmla="*/ 6288911 w 9626278"/>
              <a:gd name="connsiteY129" fmla="*/ 374400 h 841246"/>
              <a:gd name="connsiteX130" fmla="*/ 6300486 w 9626278"/>
              <a:gd name="connsiteY130" fmla="*/ 378258 h 841246"/>
              <a:gd name="connsiteX131" fmla="*/ 6323635 w 9626278"/>
              <a:gd name="connsiteY131" fmla="*/ 382117 h 841246"/>
              <a:gd name="connsiteX132" fmla="*/ 6410405 w 9626278"/>
              <a:gd name="connsiteY132" fmla="*/ 369417 h 841246"/>
              <a:gd name="connsiteX133" fmla="*/ 6473423 w 9626278"/>
              <a:gd name="connsiteY133" fmla="*/ 368733 h 841246"/>
              <a:gd name="connsiteX134" fmla="*/ 6538490 w 9626278"/>
              <a:gd name="connsiteY134" fmla="*/ 364875 h 841246"/>
              <a:gd name="connsiteX135" fmla="*/ 6583945 w 9626278"/>
              <a:gd name="connsiteY135" fmla="*/ 368050 h 841246"/>
              <a:gd name="connsiteX136" fmla="*/ 6640211 w 9626278"/>
              <a:gd name="connsiteY136" fmla="*/ 365558 h 841246"/>
              <a:gd name="connsiteX137" fmla="*/ 6695351 w 9626278"/>
              <a:gd name="connsiteY137" fmla="*/ 368050 h 841246"/>
              <a:gd name="connsiteX138" fmla="*/ 6736466 w 9626278"/>
              <a:gd name="connsiteY138" fmla="*/ 370542 h 841246"/>
              <a:gd name="connsiteX139" fmla="*/ 6748040 w 9626278"/>
              <a:gd name="connsiteY139" fmla="*/ 366684 h 841246"/>
              <a:gd name="connsiteX140" fmla="*/ 6776173 w 9626278"/>
              <a:gd name="connsiteY140" fmla="*/ 349442 h 841246"/>
              <a:gd name="connsiteX141" fmla="*/ 6825205 w 9626278"/>
              <a:gd name="connsiteY141" fmla="*/ 355109 h 841246"/>
              <a:gd name="connsiteX142" fmla="*/ 6891679 w 9626278"/>
              <a:gd name="connsiteY142" fmla="*/ 347393 h 841246"/>
              <a:gd name="connsiteX143" fmla="*/ 6937053 w 9626278"/>
              <a:gd name="connsiteY143" fmla="*/ 342851 h 841246"/>
              <a:gd name="connsiteX144" fmla="*/ 7002683 w 9626278"/>
              <a:gd name="connsiteY144" fmla="*/ 339676 h 841246"/>
              <a:gd name="connsiteX145" fmla="*/ 7014258 w 9626278"/>
              <a:gd name="connsiteY145" fmla="*/ 331960 h 841246"/>
              <a:gd name="connsiteX146" fmla="*/ 7098416 w 9626278"/>
              <a:gd name="connsiteY146" fmla="*/ 310860 h 841246"/>
              <a:gd name="connsiteX147" fmla="*/ 7126147 w 9626278"/>
              <a:gd name="connsiteY147" fmla="*/ 316527 h 841246"/>
              <a:gd name="connsiteX148" fmla="*/ 7168587 w 9626278"/>
              <a:gd name="connsiteY148" fmla="*/ 304952 h 841246"/>
              <a:gd name="connsiteX149" fmla="*/ 7184020 w 9626278"/>
              <a:gd name="connsiteY149" fmla="*/ 301094 h 841246"/>
              <a:gd name="connsiteX150" fmla="*/ 7218744 w 9626278"/>
              <a:gd name="connsiteY150" fmla="*/ 297236 h 841246"/>
              <a:gd name="connsiteX151" fmla="*/ 7230319 w 9626278"/>
              <a:gd name="connsiteY151" fmla="*/ 293377 h 841246"/>
              <a:gd name="connsiteX152" fmla="*/ 7241893 w 9626278"/>
              <a:gd name="connsiteY152" fmla="*/ 285661 h 841246"/>
              <a:gd name="connsiteX153" fmla="*/ 7322916 w 9626278"/>
              <a:gd name="connsiteY153" fmla="*/ 277944 h 841246"/>
              <a:gd name="connsiteX154" fmla="*/ 7397589 w 9626278"/>
              <a:gd name="connsiteY154" fmla="*/ 275453 h 841246"/>
              <a:gd name="connsiteX155" fmla="*/ 7492075 w 9626278"/>
              <a:gd name="connsiteY155" fmla="*/ 276819 h 841246"/>
              <a:gd name="connsiteX156" fmla="*/ 7570124 w 9626278"/>
              <a:gd name="connsiteY156" fmla="*/ 276136 h 841246"/>
              <a:gd name="connsiteX157" fmla="*/ 7642707 w 9626278"/>
              <a:gd name="connsiteY157" fmla="*/ 275453 h 841246"/>
              <a:gd name="connsiteX158" fmla="*/ 7697164 w 9626278"/>
              <a:gd name="connsiteY158" fmla="*/ 254795 h 841246"/>
              <a:gd name="connsiteX159" fmla="*/ 7742097 w 9626278"/>
              <a:gd name="connsiteY159" fmla="*/ 262753 h 841246"/>
              <a:gd name="connsiteX160" fmla="*/ 7812911 w 9626278"/>
              <a:gd name="connsiteY160" fmla="*/ 266370 h 841246"/>
              <a:gd name="connsiteX161" fmla="*/ 7882359 w 9626278"/>
              <a:gd name="connsiteY161" fmla="*/ 262511 h 841246"/>
              <a:gd name="connsiteX162" fmla="*/ 7890076 w 9626278"/>
              <a:gd name="connsiteY162" fmla="*/ 254795 h 841246"/>
              <a:gd name="connsiteX163" fmla="*/ 7927774 w 9626278"/>
              <a:gd name="connsiteY163" fmla="*/ 245953 h 841246"/>
              <a:gd name="connsiteX164" fmla="*/ 7985607 w 9626278"/>
              <a:gd name="connsiteY164" fmla="*/ 243220 h 841246"/>
              <a:gd name="connsiteX165" fmla="*/ 8013539 w 9626278"/>
              <a:gd name="connsiteY165" fmla="*/ 247079 h 841246"/>
              <a:gd name="connsiteX166" fmla="*/ 8028972 w 9626278"/>
              <a:gd name="connsiteY166" fmla="*/ 243220 h 841246"/>
              <a:gd name="connsiteX167" fmla="*/ 8063696 w 9626278"/>
              <a:gd name="connsiteY167" fmla="*/ 235504 h 841246"/>
              <a:gd name="connsiteX168" fmla="*/ 8079129 w 9626278"/>
              <a:gd name="connsiteY168" fmla="*/ 239362 h 841246"/>
              <a:gd name="connsiteX169" fmla="*/ 8090704 w 9626278"/>
              <a:gd name="connsiteY169" fmla="*/ 243220 h 841246"/>
              <a:gd name="connsiteX170" fmla="*/ 8144719 w 9626278"/>
              <a:gd name="connsiteY170" fmla="*/ 239362 h 841246"/>
              <a:gd name="connsiteX171" fmla="*/ 8193308 w 9626278"/>
              <a:gd name="connsiteY171" fmla="*/ 225296 h 841246"/>
              <a:gd name="connsiteX172" fmla="*/ 8248891 w 9626278"/>
              <a:gd name="connsiteY172" fmla="*/ 227787 h 841246"/>
              <a:gd name="connsiteX173" fmla="*/ 8294748 w 9626278"/>
              <a:gd name="connsiteY173" fmla="*/ 228471 h 841246"/>
              <a:gd name="connsiteX174" fmla="*/ 8345347 w 9626278"/>
              <a:gd name="connsiteY174" fmla="*/ 218262 h 841246"/>
              <a:gd name="connsiteX175" fmla="*/ 8398880 w 9626278"/>
              <a:gd name="connsiteY175" fmla="*/ 220754 h 841246"/>
              <a:gd name="connsiteX176" fmla="*/ 8457235 w 9626278"/>
              <a:gd name="connsiteY176" fmla="*/ 216213 h 841246"/>
              <a:gd name="connsiteX177" fmla="*/ 8484243 w 9626278"/>
              <a:gd name="connsiteY177" fmla="*/ 216213 h 841246"/>
              <a:gd name="connsiteX178" fmla="*/ 8561407 w 9626278"/>
              <a:gd name="connsiteY178" fmla="*/ 212355 h 841246"/>
              <a:gd name="connsiteX179" fmla="*/ 8626997 w 9626278"/>
              <a:gd name="connsiteY179" fmla="*/ 200780 h 841246"/>
              <a:gd name="connsiteX180" fmla="*/ 8673296 w 9626278"/>
              <a:gd name="connsiteY180" fmla="*/ 193063 h 841246"/>
              <a:gd name="connsiteX181" fmla="*/ 8831483 w 9626278"/>
              <a:gd name="connsiteY181" fmla="*/ 189205 h 841246"/>
              <a:gd name="connsiteX182" fmla="*/ 8954947 w 9626278"/>
              <a:gd name="connsiteY182" fmla="*/ 193063 h 841246"/>
              <a:gd name="connsiteX183" fmla="*/ 9070693 w 9626278"/>
              <a:gd name="connsiteY183" fmla="*/ 185347 h 841246"/>
              <a:gd name="connsiteX184" fmla="*/ 9205731 w 9626278"/>
              <a:gd name="connsiteY184" fmla="*/ 189205 h 841246"/>
              <a:gd name="connsiteX185" fmla="*/ 9232739 w 9626278"/>
              <a:gd name="connsiteY185" fmla="*/ 193063 h 841246"/>
              <a:gd name="connsiteX186" fmla="*/ 9298329 w 9626278"/>
              <a:gd name="connsiteY186" fmla="*/ 185347 h 841246"/>
              <a:gd name="connsiteX187" fmla="*/ 9333053 w 9626278"/>
              <a:gd name="connsiteY187" fmla="*/ 166056 h 841246"/>
              <a:gd name="connsiteX188" fmla="*/ 9344628 w 9626278"/>
              <a:gd name="connsiteY188" fmla="*/ 158339 h 841246"/>
              <a:gd name="connsiteX189" fmla="*/ 9347642 w 9626278"/>
              <a:gd name="connsiteY189" fmla="*/ 53564 h 841246"/>
              <a:gd name="connsiteX190" fmla="*/ 9457200 w 9626278"/>
              <a:gd name="connsiteY190" fmla="*/ 18639 h 841246"/>
              <a:gd name="connsiteX191" fmla="*/ 9581266 w 9626278"/>
              <a:gd name="connsiteY191" fmla="*/ 400081 h 841246"/>
              <a:gd name="connsiteX192" fmla="*/ 9518248 w 9626278"/>
              <a:gd name="connsiteY192" fmla="*/ 139048 h 841246"/>
              <a:gd name="connsiteX193" fmla="*/ 9626278 w 9626278"/>
              <a:gd name="connsiteY193" fmla="*/ 135190 h 841246"/>
              <a:gd name="connsiteX0" fmla="*/ 0 w 9626278"/>
              <a:gd name="connsiteY0" fmla="*/ 787686 h 787686"/>
              <a:gd name="connsiteX1" fmla="*/ 27007 w 9626278"/>
              <a:gd name="connsiteY1" fmla="*/ 779969 h 787686"/>
              <a:gd name="connsiteX2" fmla="*/ 50157 w 9626278"/>
              <a:gd name="connsiteY2" fmla="*/ 772253 h 787686"/>
              <a:gd name="connsiteX3" fmla="*/ 88739 w 9626278"/>
              <a:gd name="connsiteY3" fmla="*/ 768395 h 787686"/>
              <a:gd name="connsiteX4" fmla="*/ 104172 w 9626278"/>
              <a:gd name="connsiteY4" fmla="*/ 764536 h 787686"/>
              <a:gd name="connsiteX5" fmla="*/ 115747 w 9626278"/>
              <a:gd name="connsiteY5" fmla="*/ 760678 h 787686"/>
              <a:gd name="connsiteX6" fmla="*/ 135038 w 9626278"/>
              <a:gd name="connsiteY6" fmla="*/ 756820 h 787686"/>
              <a:gd name="connsiteX7" fmla="*/ 146612 w 9626278"/>
              <a:gd name="connsiteY7" fmla="*/ 752962 h 787686"/>
              <a:gd name="connsiteX8" fmla="*/ 189053 w 9626278"/>
              <a:gd name="connsiteY8" fmla="*/ 745245 h 787686"/>
              <a:gd name="connsiteX9" fmla="*/ 223777 w 9626278"/>
              <a:gd name="connsiteY9" fmla="*/ 733670 h 787686"/>
              <a:gd name="connsiteX10" fmla="*/ 235352 w 9626278"/>
              <a:gd name="connsiteY10" fmla="*/ 729812 h 787686"/>
              <a:gd name="connsiteX11" fmla="*/ 343382 w 9626278"/>
              <a:gd name="connsiteY11" fmla="*/ 722096 h 787686"/>
              <a:gd name="connsiteX12" fmla="*/ 362673 w 9626278"/>
              <a:gd name="connsiteY12" fmla="*/ 718238 h 787686"/>
              <a:gd name="connsiteX13" fmla="*/ 374248 w 9626278"/>
              <a:gd name="connsiteY13" fmla="*/ 714379 h 787686"/>
              <a:gd name="connsiteX14" fmla="*/ 405114 w 9626278"/>
              <a:gd name="connsiteY14" fmla="*/ 710521 h 787686"/>
              <a:gd name="connsiteX15" fmla="*/ 517002 w 9626278"/>
              <a:gd name="connsiteY15" fmla="*/ 702805 h 787686"/>
              <a:gd name="connsiteX16" fmla="*/ 567159 w 9626278"/>
              <a:gd name="connsiteY16" fmla="*/ 695088 h 787686"/>
              <a:gd name="connsiteX17" fmla="*/ 586450 w 9626278"/>
              <a:gd name="connsiteY17" fmla="*/ 691230 h 787686"/>
              <a:gd name="connsiteX18" fmla="*/ 601883 w 9626278"/>
              <a:gd name="connsiteY18" fmla="*/ 687372 h 787686"/>
              <a:gd name="connsiteX19" fmla="*/ 694481 w 9626278"/>
              <a:gd name="connsiteY19" fmla="*/ 679655 h 787686"/>
              <a:gd name="connsiteX20" fmla="*/ 729205 w 9626278"/>
              <a:gd name="connsiteY20" fmla="*/ 675797 h 787686"/>
              <a:gd name="connsiteX21" fmla="*/ 775504 w 9626278"/>
              <a:gd name="connsiteY21" fmla="*/ 671939 h 787686"/>
              <a:gd name="connsiteX22" fmla="*/ 914400 w 9626278"/>
              <a:gd name="connsiteY22" fmla="*/ 664222 h 787686"/>
              <a:gd name="connsiteX23" fmla="*/ 941407 w 9626278"/>
              <a:gd name="connsiteY23" fmla="*/ 660364 h 787686"/>
              <a:gd name="connsiteX24" fmla="*/ 1045580 w 9626278"/>
              <a:gd name="connsiteY24" fmla="*/ 648789 h 787686"/>
              <a:gd name="connsiteX25" fmla="*/ 1149752 w 9626278"/>
              <a:gd name="connsiteY25" fmla="*/ 644931 h 787686"/>
              <a:gd name="connsiteX26" fmla="*/ 1238491 w 9626278"/>
              <a:gd name="connsiteY26" fmla="*/ 633357 h 787686"/>
              <a:gd name="connsiteX27" fmla="*/ 1250066 w 9626278"/>
              <a:gd name="connsiteY27" fmla="*/ 629498 h 787686"/>
              <a:gd name="connsiteX28" fmla="*/ 1277073 w 9626278"/>
              <a:gd name="connsiteY28" fmla="*/ 625640 h 787686"/>
              <a:gd name="connsiteX29" fmla="*/ 1300223 w 9626278"/>
              <a:gd name="connsiteY29" fmla="*/ 621782 h 787686"/>
              <a:gd name="connsiteX30" fmla="*/ 1365812 w 9626278"/>
              <a:gd name="connsiteY30" fmla="*/ 614065 h 787686"/>
              <a:gd name="connsiteX31" fmla="*/ 1385104 w 9626278"/>
              <a:gd name="connsiteY31" fmla="*/ 610207 h 787686"/>
              <a:gd name="connsiteX32" fmla="*/ 1458410 w 9626278"/>
              <a:gd name="connsiteY32" fmla="*/ 606349 h 787686"/>
              <a:gd name="connsiteX33" fmla="*/ 1527858 w 9626278"/>
              <a:gd name="connsiteY33" fmla="*/ 598633 h 787686"/>
              <a:gd name="connsiteX34" fmla="*/ 1558724 w 9626278"/>
              <a:gd name="connsiteY34" fmla="*/ 594774 h 787686"/>
              <a:gd name="connsiteX35" fmla="*/ 1608881 w 9626278"/>
              <a:gd name="connsiteY35" fmla="*/ 583200 h 787686"/>
              <a:gd name="connsiteX36" fmla="*/ 1770926 w 9626278"/>
              <a:gd name="connsiteY36" fmla="*/ 579341 h 787686"/>
              <a:gd name="connsiteX37" fmla="*/ 1855807 w 9626278"/>
              <a:gd name="connsiteY37" fmla="*/ 571625 h 787686"/>
              <a:gd name="connsiteX38" fmla="*/ 1878957 w 9626278"/>
              <a:gd name="connsiteY38" fmla="*/ 567767 h 787686"/>
              <a:gd name="connsiteX39" fmla="*/ 1975412 w 9626278"/>
              <a:gd name="connsiteY39" fmla="*/ 563908 h 787686"/>
              <a:gd name="connsiteX40" fmla="*/ 2002420 w 9626278"/>
              <a:gd name="connsiteY40" fmla="*/ 560050 h 787686"/>
              <a:gd name="connsiteX41" fmla="*/ 2013995 w 9626278"/>
              <a:gd name="connsiteY41" fmla="*/ 556192 h 787686"/>
              <a:gd name="connsiteX42" fmla="*/ 2129742 w 9626278"/>
              <a:gd name="connsiteY42" fmla="*/ 552334 h 787686"/>
              <a:gd name="connsiteX43" fmla="*/ 2215748 w 9626278"/>
              <a:gd name="connsiteY43" fmla="*/ 538951 h 787686"/>
              <a:gd name="connsiteX44" fmla="*/ 2338086 w 9626278"/>
              <a:gd name="connsiteY44" fmla="*/ 536901 h 787686"/>
              <a:gd name="connsiteX45" fmla="*/ 2403676 w 9626278"/>
              <a:gd name="connsiteY45" fmla="*/ 533043 h 787686"/>
              <a:gd name="connsiteX46" fmla="*/ 2453833 w 9626278"/>
              <a:gd name="connsiteY46" fmla="*/ 529184 h 787686"/>
              <a:gd name="connsiteX47" fmla="*/ 2554147 w 9626278"/>
              <a:gd name="connsiteY47" fmla="*/ 525326 h 787686"/>
              <a:gd name="connsiteX48" fmla="*/ 2565721 w 9626278"/>
              <a:gd name="connsiteY48" fmla="*/ 521468 h 787686"/>
              <a:gd name="connsiteX49" fmla="*/ 2673752 w 9626278"/>
              <a:gd name="connsiteY49" fmla="*/ 521468 h 787686"/>
              <a:gd name="connsiteX50" fmla="*/ 2708476 w 9626278"/>
              <a:gd name="connsiteY50" fmla="*/ 517610 h 787686"/>
              <a:gd name="connsiteX51" fmla="*/ 2808790 w 9626278"/>
              <a:gd name="connsiteY51" fmla="*/ 509893 h 787686"/>
              <a:gd name="connsiteX52" fmla="*/ 2924537 w 9626278"/>
              <a:gd name="connsiteY52" fmla="*/ 513751 h 787686"/>
              <a:gd name="connsiteX53" fmla="*/ 3032567 w 9626278"/>
              <a:gd name="connsiteY53" fmla="*/ 509893 h 787686"/>
              <a:gd name="connsiteX54" fmla="*/ 3071149 w 9626278"/>
              <a:gd name="connsiteY54" fmla="*/ 506035 h 787686"/>
              <a:gd name="connsiteX55" fmla="*/ 3125164 w 9626278"/>
              <a:gd name="connsiteY55" fmla="*/ 502177 h 787686"/>
              <a:gd name="connsiteX56" fmla="*/ 3379807 w 9626278"/>
              <a:gd name="connsiteY56" fmla="*/ 506035 h 787686"/>
              <a:gd name="connsiteX57" fmla="*/ 3406815 w 9626278"/>
              <a:gd name="connsiteY57" fmla="*/ 502177 h 787686"/>
              <a:gd name="connsiteX58" fmla="*/ 3520311 w 9626278"/>
              <a:gd name="connsiteY58" fmla="*/ 500368 h 787686"/>
              <a:gd name="connsiteX59" fmla="*/ 3561144 w 9626278"/>
              <a:gd name="connsiteY59" fmla="*/ 506035 h 787686"/>
              <a:gd name="connsiteX60" fmla="*/ 3584293 w 9626278"/>
              <a:gd name="connsiteY60" fmla="*/ 502177 h 787686"/>
              <a:gd name="connsiteX61" fmla="*/ 3595868 w 9626278"/>
              <a:gd name="connsiteY61" fmla="*/ 498319 h 787686"/>
              <a:gd name="connsiteX62" fmla="*/ 3630592 w 9626278"/>
              <a:gd name="connsiteY62" fmla="*/ 494460 h 787686"/>
              <a:gd name="connsiteX63" fmla="*/ 3653742 w 9626278"/>
              <a:gd name="connsiteY63" fmla="*/ 490602 h 787686"/>
              <a:gd name="connsiteX64" fmla="*/ 3673033 w 9626278"/>
              <a:gd name="connsiteY64" fmla="*/ 494460 h 787686"/>
              <a:gd name="connsiteX65" fmla="*/ 3761772 w 9626278"/>
              <a:gd name="connsiteY65" fmla="*/ 490602 h 787686"/>
              <a:gd name="connsiteX66" fmla="*/ 3784921 w 9626278"/>
              <a:gd name="connsiteY66" fmla="*/ 486744 h 787686"/>
              <a:gd name="connsiteX67" fmla="*/ 3827362 w 9626278"/>
              <a:gd name="connsiteY67" fmla="*/ 479027 h 787686"/>
              <a:gd name="connsiteX68" fmla="*/ 3889093 w 9626278"/>
              <a:gd name="connsiteY68" fmla="*/ 482886 h 787686"/>
              <a:gd name="connsiteX69" fmla="*/ 3993266 w 9626278"/>
              <a:gd name="connsiteY69" fmla="*/ 482886 h 787686"/>
              <a:gd name="connsiteX70" fmla="*/ 3985549 w 9626278"/>
              <a:gd name="connsiteY70" fmla="*/ 475169 h 787686"/>
              <a:gd name="connsiteX71" fmla="*/ 3892952 w 9626278"/>
              <a:gd name="connsiteY71" fmla="*/ 479027 h 787686"/>
              <a:gd name="connsiteX72" fmla="*/ 3962400 w 9626278"/>
              <a:gd name="connsiteY72" fmla="*/ 475169 h 787686"/>
              <a:gd name="connsiteX73" fmla="*/ 4004840 w 9626278"/>
              <a:gd name="connsiteY73" fmla="*/ 479027 h 787686"/>
              <a:gd name="connsiteX74" fmla="*/ 4016415 w 9626278"/>
              <a:gd name="connsiteY74" fmla="*/ 475169 h 787686"/>
              <a:gd name="connsiteX75" fmla="*/ 4039564 w 9626278"/>
              <a:gd name="connsiteY75" fmla="*/ 479027 h 787686"/>
              <a:gd name="connsiteX76" fmla="*/ 4109012 w 9626278"/>
              <a:gd name="connsiteY76" fmla="*/ 459736 h 787686"/>
              <a:gd name="connsiteX77" fmla="*/ 4190035 w 9626278"/>
              <a:gd name="connsiteY77" fmla="*/ 455878 h 787686"/>
              <a:gd name="connsiteX78" fmla="*/ 4267200 w 9626278"/>
              <a:gd name="connsiteY78" fmla="*/ 450211 h 787686"/>
              <a:gd name="connsiteX79" fmla="*/ 4332790 w 9626278"/>
              <a:gd name="connsiteY79" fmla="*/ 455878 h 787686"/>
              <a:gd name="connsiteX80" fmla="*/ 4352081 w 9626278"/>
              <a:gd name="connsiteY80" fmla="*/ 452020 h 787686"/>
              <a:gd name="connsiteX81" fmla="*/ 4436962 w 9626278"/>
              <a:gd name="connsiteY81" fmla="*/ 448162 h 787686"/>
              <a:gd name="connsiteX82" fmla="*/ 4481653 w 9626278"/>
              <a:gd name="connsiteY82" fmla="*/ 434778 h 787686"/>
              <a:gd name="connsiteX83" fmla="*/ 4533418 w 9626278"/>
              <a:gd name="connsiteY83" fmla="*/ 440445 h 787686"/>
              <a:gd name="connsiteX84" fmla="*/ 4548850 w 9626278"/>
              <a:gd name="connsiteY84" fmla="*/ 432729 h 787686"/>
              <a:gd name="connsiteX85" fmla="*/ 4564283 w 9626278"/>
              <a:gd name="connsiteY85" fmla="*/ 428870 h 787686"/>
              <a:gd name="connsiteX86" fmla="*/ 4575858 w 9626278"/>
              <a:gd name="connsiteY86" fmla="*/ 425012 h 787686"/>
              <a:gd name="connsiteX87" fmla="*/ 4583575 w 9626278"/>
              <a:gd name="connsiteY87" fmla="*/ 417296 h 787686"/>
              <a:gd name="connsiteX88" fmla="*/ 4595149 w 9626278"/>
              <a:gd name="connsiteY88" fmla="*/ 413438 h 787686"/>
              <a:gd name="connsiteX89" fmla="*/ 4660739 w 9626278"/>
              <a:gd name="connsiteY89" fmla="*/ 417296 h 787686"/>
              <a:gd name="connsiteX90" fmla="*/ 4714754 w 9626278"/>
              <a:gd name="connsiteY90" fmla="*/ 421154 h 787686"/>
              <a:gd name="connsiteX91" fmla="*/ 4764911 w 9626278"/>
              <a:gd name="connsiteY91" fmla="*/ 417296 h 787686"/>
              <a:gd name="connsiteX92" fmla="*/ 4911524 w 9626278"/>
              <a:gd name="connsiteY92" fmla="*/ 413438 h 787686"/>
              <a:gd name="connsiteX93" fmla="*/ 4919240 w 9626278"/>
              <a:gd name="connsiteY93" fmla="*/ 401863 h 787686"/>
              <a:gd name="connsiteX94" fmla="*/ 4926957 w 9626278"/>
              <a:gd name="connsiteY94" fmla="*/ 394146 h 787686"/>
              <a:gd name="connsiteX95" fmla="*/ 4961681 w 9626278"/>
              <a:gd name="connsiteY95" fmla="*/ 394146 h 787686"/>
              <a:gd name="connsiteX96" fmla="*/ 4977114 w 9626278"/>
              <a:gd name="connsiteY96" fmla="*/ 398005 h 787686"/>
              <a:gd name="connsiteX97" fmla="*/ 4984830 w 9626278"/>
              <a:gd name="connsiteY97" fmla="*/ 409579 h 787686"/>
              <a:gd name="connsiteX98" fmla="*/ 5015455 w 9626278"/>
              <a:gd name="connsiteY98" fmla="*/ 409820 h 787686"/>
              <a:gd name="connsiteX99" fmla="*/ 5050420 w 9626278"/>
              <a:gd name="connsiteY99" fmla="*/ 404596 h 787686"/>
              <a:gd name="connsiteX100" fmla="*/ 5112634 w 9626278"/>
              <a:gd name="connsiteY100" fmla="*/ 408454 h 787686"/>
              <a:gd name="connsiteX101" fmla="*/ 5170025 w 9626278"/>
              <a:gd name="connsiteY101" fmla="*/ 405721 h 787686"/>
              <a:gd name="connsiteX102" fmla="*/ 5255107 w 9626278"/>
              <a:gd name="connsiteY102" fmla="*/ 389163 h 787686"/>
              <a:gd name="connsiteX103" fmla="*/ 5285772 w 9626278"/>
              <a:gd name="connsiteY103" fmla="*/ 394146 h 787686"/>
              <a:gd name="connsiteX104" fmla="*/ 5316638 w 9626278"/>
              <a:gd name="connsiteY104" fmla="*/ 391655 h 787686"/>
              <a:gd name="connsiteX105" fmla="*/ 5347504 w 9626278"/>
              <a:gd name="connsiteY105" fmla="*/ 390288 h 787686"/>
              <a:gd name="connsiteX106" fmla="*/ 5381303 w 9626278"/>
              <a:gd name="connsiteY106" fmla="*/ 379397 h 787686"/>
              <a:gd name="connsiteX107" fmla="*/ 5424668 w 9626278"/>
              <a:gd name="connsiteY107" fmla="*/ 378714 h 787686"/>
              <a:gd name="connsiteX108" fmla="*/ 5461884 w 9626278"/>
              <a:gd name="connsiteY108" fmla="*/ 372042 h 787686"/>
              <a:gd name="connsiteX109" fmla="*/ 5513407 w 9626278"/>
              <a:gd name="connsiteY109" fmla="*/ 370997 h 787686"/>
              <a:gd name="connsiteX110" fmla="*/ 5540415 w 9626278"/>
              <a:gd name="connsiteY110" fmla="*/ 374855 h 787686"/>
              <a:gd name="connsiteX111" fmla="*/ 5578997 w 9626278"/>
              <a:gd name="connsiteY111" fmla="*/ 370997 h 787686"/>
              <a:gd name="connsiteX112" fmla="*/ 5606005 w 9626278"/>
              <a:gd name="connsiteY112" fmla="*/ 367139 h 787686"/>
              <a:gd name="connsiteX113" fmla="*/ 5640729 w 9626278"/>
              <a:gd name="connsiteY113" fmla="*/ 363281 h 787686"/>
              <a:gd name="connsiteX114" fmla="*/ 5690002 w 9626278"/>
              <a:gd name="connsiteY114" fmla="*/ 357614 h 787686"/>
              <a:gd name="connsiteX115" fmla="*/ 5733326 w 9626278"/>
              <a:gd name="connsiteY115" fmla="*/ 347848 h 787686"/>
              <a:gd name="connsiteX116" fmla="*/ 5748759 w 9626278"/>
              <a:gd name="connsiteY116" fmla="*/ 343989 h 787686"/>
              <a:gd name="connsiteX117" fmla="*/ 5795058 w 9626278"/>
              <a:gd name="connsiteY117" fmla="*/ 347848 h 787686"/>
              <a:gd name="connsiteX118" fmla="*/ 5841357 w 9626278"/>
              <a:gd name="connsiteY118" fmla="*/ 347848 h 787686"/>
              <a:gd name="connsiteX119" fmla="*/ 5900155 w 9626278"/>
              <a:gd name="connsiteY119" fmla="*/ 346039 h 787686"/>
              <a:gd name="connsiteX120" fmla="*/ 5953687 w 9626278"/>
              <a:gd name="connsiteY120" fmla="*/ 343547 h 787686"/>
              <a:gd name="connsiteX121" fmla="*/ 5990461 w 9626278"/>
              <a:gd name="connsiteY121" fmla="*/ 336514 h 787686"/>
              <a:gd name="connsiteX122" fmla="*/ 6026311 w 9626278"/>
              <a:gd name="connsiteY122" fmla="*/ 328798 h 787686"/>
              <a:gd name="connsiteX123" fmla="*/ 6073493 w 9626278"/>
              <a:gd name="connsiteY123" fmla="*/ 331289 h 787686"/>
              <a:gd name="connsiteX124" fmla="*/ 6113643 w 9626278"/>
              <a:gd name="connsiteY124" fmla="*/ 330606 h 787686"/>
              <a:gd name="connsiteX125" fmla="*/ 6177023 w 9626278"/>
              <a:gd name="connsiteY125" fmla="*/ 336273 h 787686"/>
              <a:gd name="connsiteX126" fmla="*/ 6211747 w 9626278"/>
              <a:gd name="connsiteY126" fmla="*/ 332415 h 787686"/>
              <a:gd name="connsiteX127" fmla="*/ 6234896 w 9626278"/>
              <a:gd name="connsiteY127" fmla="*/ 324698 h 787686"/>
              <a:gd name="connsiteX128" fmla="*/ 6265762 w 9626278"/>
              <a:gd name="connsiteY128" fmla="*/ 316982 h 787686"/>
              <a:gd name="connsiteX129" fmla="*/ 6288911 w 9626278"/>
              <a:gd name="connsiteY129" fmla="*/ 320840 h 787686"/>
              <a:gd name="connsiteX130" fmla="*/ 6300486 w 9626278"/>
              <a:gd name="connsiteY130" fmla="*/ 324698 h 787686"/>
              <a:gd name="connsiteX131" fmla="*/ 6323635 w 9626278"/>
              <a:gd name="connsiteY131" fmla="*/ 328557 h 787686"/>
              <a:gd name="connsiteX132" fmla="*/ 6410405 w 9626278"/>
              <a:gd name="connsiteY132" fmla="*/ 315857 h 787686"/>
              <a:gd name="connsiteX133" fmla="*/ 6473423 w 9626278"/>
              <a:gd name="connsiteY133" fmla="*/ 315173 h 787686"/>
              <a:gd name="connsiteX134" fmla="*/ 6538490 w 9626278"/>
              <a:gd name="connsiteY134" fmla="*/ 311315 h 787686"/>
              <a:gd name="connsiteX135" fmla="*/ 6583945 w 9626278"/>
              <a:gd name="connsiteY135" fmla="*/ 314490 h 787686"/>
              <a:gd name="connsiteX136" fmla="*/ 6640211 w 9626278"/>
              <a:gd name="connsiteY136" fmla="*/ 311998 h 787686"/>
              <a:gd name="connsiteX137" fmla="*/ 6695351 w 9626278"/>
              <a:gd name="connsiteY137" fmla="*/ 314490 h 787686"/>
              <a:gd name="connsiteX138" fmla="*/ 6736466 w 9626278"/>
              <a:gd name="connsiteY138" fmla="*/ 316982 h 787686"/>
              <a:gd name="connsiteX139" fmla="*/ 6748040 w 9626278"/>
              <a:gd name="connsiteY139" fmla="*/ 313124 h 787686"/>
              <a:gd name="connsiteX140" fmla="*/ 6776173 w 9626278"/>
              <a:gd name="connsiteY140" fmla="*/ 295882 h 787686"/>
              <a:gd name="connsiteX141" fmla="*/ 6825205 w 9626278"/>
              <a:gd name="connsiteY141" fmla="*/ 301549 h 787686"/>
              <a:gd name="connsiteX142" fmla="*/ 6891679 w 9626278"/>
              <a:gd name="connsiteY142" fmla="*/ 293833 h 787686"/>
              <a:gd name="connsiteX143" fmla="*/ 6937053 w 9626278"/>
              <a:gd name="connsiteY143" fmla="*/ 289291 h 787686"/>
              <a:gd name="connsiteX144" fmla="*/ 7002683 w 9626278"/>
              <a:gd name="connsiteY144" fmla="*/ 286116 h 787686"/>
              <a:gd name="connsiteX145" fmla="*/ 7014258 w 9626278"/>
              <a:gd name="connsiteY145" fmla="*/ 278400 h 787686"/>
              <a:gd name="connsiteX146" fmla="*/ 7098416 w 9626278"/>
              <a:gd name="connsiteY146" fmla="*/ 257300 h 787686"/>
              <a:gd name="connsiteX147" fmla="*/ 7126147 w 9626278"/>
              <a:gd name="connsiteY147" fmla="*/ 262967 h 787686"/>
              <a:gd name="connsiteX148" fmla="*/ 7168587 w 9626278"/>
              <a:gd name="connsiteY148" fmla="*/ 251392 h 787686"/>
              <a:gd name="connsiteX149" fmla="*/ 7184020 w 9626278"/>
              <a:gd name="connsiteY149" fmla="*/ 247534 h 787686"/>
              <a:gd name="connsiteX150" fmla="*/ 7218744 w 9626278"/>
              <a:gd name="connsiteY150" fmla="*/ 243676 h 787686"/>
              <a:gd name="connsiteX151" fmla="*/ 7230319 w 9626278"/>
              <a:gd name="connsiteY151" fmla="*/ 239817 h 787686"/>
              <a:gd name="connsiteX152" fmla="*/ 7241893 w 9626278"/>
              <a:gd name="connsiteY152" fmla="*/ 232101 h 787686"/>
              <a:gd name="connsiteX153" fmla="*/ 7322916 w 9626278"/>
              <a:gd name="connsiteY153" fmla="*/ 224384 h 787686"/>
              <a:gd name="connsiteX154" fmla="*/ 7397589 w 9626278"/>
              <a:gd name="connsiteY154" fmla="*/ 221893 h 787686"/>
              <a:gd name="connsiteX155" fmla="*/ 7492075 w 9626278"/>
              <a:gd name="connsiteY155" fmla="*/ 223259 h 787686"/>
              <a:gd name="connsiteX156" fmla="*/ 7570124 w 9626278"/>
              <a:gd name="connsiteY156" fmla="*/ 222576 h 787686"/>
              <a:gd name="connsiteX157" fmla="*/ 7642707 w 9626278"/>
              <a:gd name="connsiteY157" fmla="*/ 221893 h 787686"/>
              <a:gd name="connsiteX158" fmla="*/ 7697164 w 9626278"/>
              <a:gd name="connsiteY158" fmla="*/ 201235 h 787686"/>
              <a:gd name="connsiteX159" fmla="*/ 7742097 w 9626278"/>
              <a:gd name="connsiteY159" fmla="*/ 209193 h 787686"/>
              <a:gd name="connsiteX160" fmla="*/ 7812911 w 9626278"/>
              <a:gd name="connsiteY160" fmla="*/ 212810 h 787686"/>
              <a:gd name="connsiteX161" fmla="*/ 7882359 w 9626278"/>
              <a:gd name="connsiteY161" fmla="*/ 208951 h 787686"/>
              <a:gd name="connsiteX162" fmla="*/ 7890076 w 9626278"/>
              <a:gd name="connsiteY162" fmla="*/ 201235 h 787686"/>
              <a:gd name="connsiteX163" fmla="*/ 7927774 w 9626278"/>
              <a:gd name="connsiteY163" fmla="*/ 192393 h 787686"/>
              <a:gd name="connsiteX164" fmla="*/ 7985607 w 9626278"/>
              <a:gd name="connsiteY164" fmla="*/ 189660 h 787686"/>
              <a:gd name="connsiteX165" fmla="*/ 8013539 w 9626278"/>
              <a:gd name="connsiteY165" fmla="*/ 193519 h 787686"/>
              <a:gd name="connsiteX166" fmla="*/ 8028972 w 9626278"/>
              <a:gd name="connsiteY166" fmla="*/ 189660 h 787686"/>
              <a:gd name="connsiteX167" fmla="*/ 8063696 w 9626278"/>
              <a:gd name="connsiteY167" fmla="*/ 181944 h 787686"/>
              <a:gd name="connsiteX168" fmla="*/ 8079129 w 9626278"/>
              <a:gd name="connsiteY168" fmla="*/ 185802 h 787686"/>
              <a:gd name="connsiteX169" fmla="*/ 8090704 w 9626278"/>
              <a:gd name="connsiteY169" fmla="*/ 189660 h 787686"/>
              <a:gd name="connsiteX170" fmla="*/ 8144719 w 9626278"/>
              <a:gd name="connsiteY170" fmla="*/ 185802 h 787686"/>
              <a:gd name="connsiteX171" fmla="*/ 8193308 w 9626278"/>
              <a:gd name="connsiteY171" fmla="*/ 171736 h 787686"/>
              <a:gd name="connsiteX172" fmla="*/ 8248891 w 9626278"/>
              <a:gd name="connsiteY172" fmla="*/ 174227 h 787686"/>
              <a:gd name="connsiteX173" fmla="*/ 8294748 w 9626278"/>
              <a:gd name="connsiteY173" fmla="*/ 174911 h 787686"/>
              <a:gd name="connsiteX174" fmla="*/ 8345347 w 9626278"/>
              <a:gd name="connsiteY174" fmla="*/ 164702 h 787686"/>
              <a:gd name="connsiteX175" fmla="*/ 8398880 w 9626278"/>
              <a:gd name="connsiteY175" fmla="*/ 167194 h 787686"/>
              <a:gd name="connsiteX176" fmla="*/ 8457235 w 9626278"/>
              <a:gd name="connsiteY176" fmla="*/ 162653 h 787686"/>
              <a:gd name="connsiteX177" fmla="*/ 8484243 w 9626278"/>
              <a:gd name="connsiteY177" fmla="*/ 162653 h 787686"/>
              <a:gd name="connsiteX178" fmla="*/ 8561407 w 9626278"/>
              <a:gd name="connsiteY178" fmla="*/ 158795 h 787686"/>
              <a:gd name="connsiteX179" fmla="*/ 8626997 w 9626278"/>
              <a:gd name="connsiteY179" fmla="*/ 147220 h 787686"/>
              <a:gd name="connsiteX180" fmla="*/ 8673296 w 9626278"/>
              <a:gd name="connsiteY180" fmla="*/ 139503 h 787686"/>
              <a:gd name="connsiteX181" fmla="*/ 8831483 w 9626278"/>
              <a:gd name="connsiteY181" fmla="*/ 135645 h 787686"/>
              <a:gd name="connsiteX182" fmla="*/ 8954947 w 9626278"/>
              <a:gd name="connsiteY182" fmla="*/ 139503 h 787686"/>
              <a:gd name="connsiteX183" fmla="*/ 9070693 w 9626278"/>
              <a:gd name="connsiteY183" fmla="*/ 131787 h 787686"/>
              <a:gd name="connsiteX184" fmla="*/ 9205731 w 9626278"/>
              <a:gd name="connsiteY184" fmla="*/ 135645 h 787686"/>
              <a:gd name="connsiteX185" fmla="*/ 9232739 w 9626278"/>
              <a:gd name="connsiteY185" fmla="*/ 139503 h 787686"/>
              <a:gd name="connsiteX186" fmla="*/ 9298329 w 9626278"/>
              <a:gd name="connsiteY186" fmla="*/ 131787 h 787686"/>
              <a:gd name="connsiteX187" fmla="*/ 9333053 w 9626278"/>
              <a:gd name="connsiteY187" fmla="*/ 112496 h 787686"/>
              <a:gd name="connsiteX188" fmla="*/ 9344628 w 9626278"/>
              <a:gd name="connsiteY188" fmla="*/ 104779 h 787686"/>
              <a:gd name="connsiteX189" fmla="*/ 9347642 w 9626278"/>
              <a:gd name="connsiteY189" fmla="*/ 4 h 787686"/>
              <a:gd name="connsiteX190" fmla="*/ 9457200 w 9626278"/>
              <a:gd name="connsiteY190" fmla="*/ 95254 h 787686"/>
              <a:gd name="connsiteX191" fmla="*/ 9581266 w 9626278"/>
              <a:gd name="connsiteY191" fmla="*/ 346521 h 787686"/>
              <a:gd name="connsiteX192" fmla="*/ 9518248 w 9626278"/>
              <a:gd name="connsiteY192" fmla="*/ 85488 h 787686"/>
              <a:gd name="connsiteX193" fmla="*/ 9626278 w 9626278"/>
              <a:gd name="connsiteY193" fmla="*/ 81630 h 787686"/>
              <a:gd name="connsiteX0" fmla="*/ 0 w 9626278"/>
              <a:gd name="connsiteY0" fmla="*/ 709530 h 709530"/>
              <a:gd name="connsiteX1" fmla="*/ 27007 w 9626278"/>
              <a:gd name="connsiteY1" fmla="*/ 701813 h 709530"/>
              <a:gd name="connsiteX2" fmla="*/ 50157 w 9626278"/>
              <a:gd name="connsiteY2" fmla="*/ 694097 h 709530"/>
              <a:gd name="connsiteX3" fmla="*/ 88739 w 9626278"/>
              <a:gd name="connsiteY3" fmla="*/ 690239 h 709530"/>
              <a:gd name="connsiteX4" fmla="*/ 104172 w 9626278"/>
              <a:gd name="connsiteY4" fmla="*/ 686380 h 709530"/>
              <a:gd name="connsiteX5" fmla="*/ 115747 w 9626278"/>
              <a:gd name="connsiteY5" fmla="*/ 682522 h 709530"/>
              <a:gd name="connsiteX6" fmla="*/ 135038 w 9626278"/>
              <a:gd name="connsiteY6" fmla="*/ 678664 h 709530"/>
              <a:gd name="connsiteX7" fmla="*/ 146612 w 9626278"/>
              <a:gd name="connsiteY7" fmla="*/ 674806 h 709530"/>
              <a:gd name="connsiteX8" fmla="*/ 189053 w 9626278"/>
              <a:gd name="connsiteY8" fmla="*/ 667089 h 709530"/>
              <a:gd name="connsiteX9" fmla="*/ 223777 w 9626278"/>
              <a:gd name="connsiteY9" fmla="*/ 655514 h 709530"/>
              <a:gd name="connsiteX10" fmla="*/ 235352 w 9626278"/>
              <a:gd name="connsiteY10" fmla="*/ 651656 h 709530"/>
              <a:gd name="connsiteX11" fmla="*/ 343382 w 9626278"/>
              <a:gd name="connsiteY11" fmla="*/ 643940 h 709530"/>
              <a:gd name="connsiteX12" fmla="*/ 362673 w 9626278"/>
              <a:gd name="connsiteY12" fmla="*/ 640082 h 709530"/>
              <a:gd name="connsiteX13" fmla="*/ 374248 w 9626278"/>
              <a:gd name="connsiteY13" fmla="*/ 636223 h 709530"/>
              <a:gd name="connsiteX14" fmla="*/ 405114 w 9626278"/>
              <a:gd name="connsiteY14" fmla="*/ 632365 h 709530"/>
              <a:gd name="connsiteX15" fmla="*/ 517002 w 9626278"/>
              <a:gd name="connsiteY15" fmla="*/ 624649 h 709530"/>
              <a:gd name="connsiteX16" fmla="*/ 567159 w 9626278"/>
              <a:gd name="connsiteY16" fmla="*/ 616932 h 709530"/>
              <a:gd name="connsiteX17" fmla="*/ 586450 w 9626278"/>
              <a:gd name="connsiteY17" fmla="*/ 613074 h 709530"/>
              <a:gd name="connsiteX18" fmla="*/ 601883 w 9626278"/>
              <a:gd name="connsiteY18" fmla="*/ 609216 h 709530"/>
              <a:gd name="connsiteX19" fmla="*/ 694481 w 9626278"/>
              <a:gd name="connsiteY19" fmla="*/ 601499 h 709530"/>
              <a:gd name="connsiteX20" fmla="*/ 729205 w 9626278"/>
              <a:gd name="connsiteY20" fmla="*/ 597641 h 709530"/>
              <a:gd name="connsiteX21" fmla="*/ 775504 w 9626278"/>
              <a:gd name="connsiteY21" fmla="*/ 593783 h 709530"/>
              <a:gd name="connsiteX22" fmla="*/ 914400 w 9626278"/>
              <a:gd name="connsiteY22" fmla="*/ 586066 h 709530"/>
              <a:gd name="connsiteX23" fmla="*/ 941407 w 9626278"/>
              <a:gd name="connsiteY23" fmla="*/ 582208 h 709530"/>
              <a:gd name="connsiteX24" fmla="*/ 1045580 w 9626278"/>
              <a:gd name="connsiteY24" fmla="*/ 570633 h 709530"/>
              <a:gd name="connsiteX25" fmla="*/ 1149752 w 9626278"/>
              <a:gd name="connsiteY25" fmla="*/ 566775 h 709530"/>
              <a:gd name="connsiteX26" fmla="*/ 1238491 w 9626278"/>
              <a:gd name="connsiteY26" fmla="*/ 555201 h 709530"/>
              <a:gd name="connsiteX27" fmla="*/ 1250066 w 9626278"/>
              <a:gd name="connsiteY27" fmla="*/ 551342 h 709530"/>
              <a:gd name="connsiteX28" fmla="*/ 1277073 w 9626278"/>
              <a:gd name="connsiteY28" fmla="*/ 547484 h 709530"/>
              <a:gd name="connsiteX29" fmla="*/ 1300223 w 9626278"/>
              <a:gd name="connsiteY29" fmla="*/ 543626 h 709530"/>
              <a:gd name="connsiteX30" fmla="*/ 1365812 w 9626278"/>
              <a:gd name="connsiteY30" fmla="*/ 535909 h 709530"/>
              <a:gd name="connsiteX31" fmla="*/ 1385104 w 9626278"/>
              <a:gd name="connsiteY31" fmla="*/ 532051 h 709530"/>
              <a:gd name="connsiteX32" fmla="*/ 1458410 w 9626278"/>
              <a:gd name="connsiteY32" fmla="*/ 528193 h 709530"/>
              <a:gd name="connsiteX33" fmla="*/ 1527858 w 9626278"/>
              <a:gd name="connsiteY33" fmla="*/ 520477 h 709530"/>
              <a:gd name="connsiteX34" fmla="*/ 1558724 w 9626278"/>
              <a:gd name="connsiteY34" fmla="*/ 516618 h 709530"/>
              <a:gd name="connsiteX35" fmla="*/ 1608881 w 9626278"/>
              <a:gd name="connsiteY35" fmla="*/ 505044 h 709530"/>
              <a:gd name="connsiteX36" fmla="*/ 1770926 w 9626278"/>
              <a:gd name="connsiteY36" fmla="*/ 501185 h 709530"/>
              <a:gd name="connsiteX37" fmla="*/ 1855807 w 9626278"/>
              <a:gd name="connsiteY37" fmla="*/ 493469 h 709530"/>
              <a:gd name="connsiteX38" fmla="*/ 1878957 w 9626278"/>
              <a:gd name="connsiteY38" fmla="*/ 489611 h 709530"/>
              <a:gd name="connsiteX39" fmla="*/ 1975412 w 9626278"/>
              <a:gd name="connsiteY39" fmla="*/ 485752 h 709530"/>
              <a:gd name="connsiteX40" fmla="*/ 2002420 w 9626278"/>
              <a:gd name="connsiteY40" fmla="*/ 481894 h 709530"/>
              <a:gd name="connsiteX41" fmla="*/ 2013995 w 9626278"/>
              <a:gd name="connsiteY41" fmla="*/ 478036 h 709530"/>
              <a:gd name="connsiteX42" fmla="*/ 2129742 w 9626278"/>
              <a:gd name="connsiteY42" fmla="*/ 474178 h 709530"/>
              <a:gd name="connsiteX43" fmla="*/ 2215748 w 9626278"/>
              <a:gd name="connsiteY43" fmla="*/ 460795 h 709530"/>
              <a:gd name="connsiteX44" fmla="*/ 2338086 w 9626278"/>
              <a:gd name="connsiteY44" fmla="*/ 458745 h 709530"/>
              <a:gd name="connsiteX45" fmla="*/ 2403676 w 9626278"/>
              <a:gd name="connsiteY45" fmla="*/ 454887 h 709530"/>
              <a:gd name="connsiteX46" fmla="*/ 2453833 w 9626278"/>
              <a:gd name="connsiteY46" fmla="*/ 451028 h 709530"/>
              <a:gd name="connsiteX47" fmla="*/ 2554147 w 9626278"/>
              <a:gd name="connsiteY47" fmla="*/ 447170 h 709530"/>
              <a:gd name="connsiteX48" fmla="*/ 2565721 w 9626278"/>
              <a:gd name="connsiteY48" fmla="*/ 443312 h 709530"/>
              <a:gd name="connsiteX49" fmla="*/ 2673752 w 9626278"/>
              <a:gd name="connsiteY49" fmla="*/ 443312 h 709530"/>
              <a:gd name="connsiteX50" fmla="*/ 2708476 w 9626278"/>
              <a:gd name="connsiteY50" fmla="*/ 439454 h 709530"/>
              <a:gd name="connsiteX51" fmla="*/ 2808790 w 9626278"/>
              <a:gd name="connsiteY51" fmla="*/ 431737 h 709530"/>
              <a:gd name="connsiteX52" fmla="*/ 2924537 w 9626278"/>
              <a:gd name="connsiteY52" fmla="*/ 435595 h 709530"/>
              <a:gd name="connsiteX53" fmla="*/ 3032567 w 9626278"/>
              <a:gd name="connsiteY53" fmla="*/ 431737 h 709530"/>
              <a:gd name="connsiteX54" fmla="*/ 3071149 w 9626278"/>
              <a:gd name="connsiteY54" fmla="*/ 427879 h 709530"/>
              <a:gd name="connsiteX55" fmla="*/ 3125164 w 9626278"/>
              <a:gd name="connsiteY55" fmla="*/ 424021 h 709530"/>
              <a:gd name="connsiteX56" fmla="*/ 3379807 w 9626278"/>
              <a:gd name="connsiteY56" fmla="*/ 427879 h 709530"/>
              <a:gd name="connsiteX57" fmla="*/ 3406815 w 9626278"/>
              <a:gd name="connsiteY57" fmla="*/ 424021 h 709530"/>
              <a:gd name="connsiteX58" fmla="*/ 3520311 w 9626278"/>
              <a:gd name="connsiteY58" fmla="*/ 422212 h 709530"/>
              <a:gd name="connsiteX59" fmla="*/ 3561144 w 9626278"/>
              <a:gd name="connsiteY59" fmla="*/ 427879 h 709530"/>
              <a:gd name="connsiteX60" fmla="*/ 3584293 w 9626278"/>
              <a:gd name="connsiteY60" fmla="*/ 424021 h 709530"/>
              <a:gd name="connsiteX61" fmla="*/ 3595868 w 9626278"/>
              <a:gd name="connsiteY61" fmla="*/ 420163 h 709530"/>
              <a:gd name="connsiteX62" fmla="*/ 3630592 w 9626278"/>
              <a:gd name="connsiteY62" fmla="*/ 416304 h 709530"/>
              <a:gd name="connsiteX63" fmla="*/ 3653742 w 9626278"/>
              <a:gd name="connsiteY63" fmla="*/ 412446 h 709530"/>
              <a:gd name="connsiteX64" fmla="*/ 3673033 w 9626278"/>
              <a:gd name="connsiteY64" fmla="*/ 416304 h 709530"/>
              <a:gd name="connsiteX65" fmla="*/ 3761772 w 9626278"/>
              <a:gd name="connsiteY65" fmla="*/ 412446 h 709530"/>
              <a:gd name="connsiteX66" fmla="*/ 3784921 w 9626278"/>
              <a:gd name="connsiteY66" fmla="*/ 408588 h 709530"/>
              <a:gd name="connsiteX67" fmla="*/ 3827362 w 9626278"/>
              <a:gd name="connsiteY67" fmla="*/ 400871 h 709530"/>
              <a:gd name="connsiteX68" fmla="*/ 3889093 w 9626278"/>
              <a:gd name="connsiteY68" fmla="*/ 404730 h 709530"/>
              <a:gd name="connsiteX69" fmla="*/ 3993266 w 9626278"/>
              <a:gd name="connsiteY69" fmla="*/ 404730 h 709530"/>
              <a:gd name="connsiteX70" fmla="*/ 3985549 w 9626278"/>
              <a:gd name="connsiteY70" fmla="*/ 397013 h 709530"/>
              <a:gd name="connsiteX71" fmla="*/ 3892952 w 9626278"/>
              <a:gd name="connsiteY71" fmla="*/ 400871 h 709530"/>
              <a:gd name="connsiteX72" fmla="*/ 3962400 w 9626278"/>
              <a:gd name="connsiteY72" fmla="*/ 397013 h 709530"/>
              <a:gd name="connsiteX73" fmla="*/ 4004840 w 9626278"/>
              <a:gd name="connsiteY73" fmla="*/ 400871 h 709530"/>
              <a:gd name="connsiteX74" fmla="*/ 4016415 w 9626278"/>
              <a:gd name="connsiteY74" fmla="*/ 397013 h 709530"/>
              <a:gd name="connsiteX75" fmla="*/ 4039564 w 9626278"/>
              <a:gd name="connsiteY75" fmla="*/ 400871 h 709530"/>
              <a:gd name="connsiteX76" fmla="*/ 4109012 w 9626278"/>
              <a:gd name="connsiteY76" fmla="*/ 381580 h 709530"/>
              <a:gd name="connsiteX77" fmla="*/ 4190035 w 9626278"/>
              <a:gd name="connsiteY77" fmla="*/ 377722 h 709530"/>
              <a:gd name="connsiteX78" fmla="*/ 4267200 w 9626278"/>
              <a:gd name="connsiteY78" fmla="*/ 372055 h 709530"/>
              <a:gd name="connsiteX79" fmla="*/ 4332790 w 9626278"/>
              <a:gd name="connsiteY79" fmla="*/ 377722 h 709530"/>
              <a:gd name="connsiteX80" fmla="*/ 4352081 w 9626278"/>
              <a:gd name="connsiteY80" fmla="*/ 373864 h 709530"/>
              <a:gd name="connsiteX81" fmla="*/ 4436962 w 9626278"/>
              <a:gd name="connsiteY81" fmla="*/ 370006 h 709530"/>
              <a:gd name="connsiteX82" fmla="*/ 4481653 w 9626278"/>
              <a:gd name="connsiteY82" fmla="*/ 356622 h 709530"/>
              <a:gd name="connsiteX83" fmla="*/ 4533418 w 9626278"/>
              <a:gd name="connsiteY83" fmla="*/ 362289 h 709530"/>
              <a:gd name="connsiteX84" fmla="*/ 4548850 w 9626278"/>
              <a:gd name="connsiteY84" fmla="*/ 354573 h 709530"/>
              <a:gd name="connsiteX85" fmla="*/ 4564283 w 9626278"/>
              <a:gd name="connsiteY85" fmla="*/ 350714 h 709530"/>
              <a:gd name="connsiteX86" fmla="*/ 4575858 w 9626278"/>
              <a:gd name="connsiteY86" fmla="*/ 346856 h 709530"/>
              <a:gd name="connsiteX87" fmla="*/ 4583575 w 9626278"/>
              <a:gd name="connsiteY87" fmla="*/ 339140 h 709530"/>
              <a:gd name="connsiteX88" fmla="*/ 4595149 w 9626278"/>
              <a:gd name="connsiteY88" fmla="*/ 335282 h 709530"/>
              <a:gd name="connsiteX89" fmla="*/ 4660739 w 9626278"/>
              <a:gd name="connsiteY89" fmla="*/ 339140 h 709530"/>
              <a:gd name="connsiteX90" fmla="*/ 4714754 w 9626278"/>
              <a:gd name="connsiteY90" fmla="*/ 342998 h 709530"/>
              <a:gd name="connsiteX91" fmla="*/ 4764911 w 9626278"/>
              <a:gd name="connsiteY91" fmla="*/ 339140 h 709530"/>
              <a:gd name="connsiteX92" fmla="*/ 4911524 w 9626278"/>
              <a:gd name="connsiteY92" fmla="*/ 335282 h 709530"/>
              <a:gd name="connsiteX93" fmla="*/ 4919240 w 9626278"/>
              <a:gd name="connsiteY93" fmla="*/ 323707 h 709530"/>
              <a:gd name="connsiteX94" fmla="*/ 4926957 w 9626278"/>
              <a:gd name="connsiteY94" fmla="*/ 315990 h 709530"/>
              <a:gd name="connsiteX95" fmla="*/ 4961681 w 9626278"/>
              <a:gd name="connsiteY95" fmla="*/ 315990 h 709530"/>
              <a:gd name="connsiteX96" fmla="*/ 4977114 w 9626278"/>
              <a:gd name="connsiteY96" fmla="*/ 319849 h 709530"/>
              <a:gd name="connsiteX97" fmla="*/ 4984830 w 9626278"/>
              <a:gd name="connsiteY97" fmla="*/ 331423 h 709530"/>
              <a:gd name="connsiteX98" fmla="*/ 5015455 w 9626278"/>
              <a:gd name="connsiteY98" fmla="*/ 331664 h 709530"/>
              <a:gd name="connsiteX99" fmla="*/ 5050420 w 9626278"/>
              <a:gd name="connsiteY99" fmla="*/ 326440 h 709530"/>
              <a:gd name="connsiteX100" fmla="*/ 5112634 w 9626278"/>
              <a:gd name="connsiteY100" fmla="*/ 330298 h 709530"/>
              <a:gd name="connsiteX101" fmla="*/ 5170025 w 9626278"/>
              <a:gd name="connsiteY101" fmla="*/ 327565 h 709530"/>
              <a:gd name="connsiteX102" fmla="*/ 5255107 w 9626278"/>
              <a:gd name="connsiteY102" fmla="*/ 311007 h 709530"/>
              <a:gd name="connsiteX103" fmla="*/ 5285772 w 9626278"/>
              <a:gd name="connsiteY103" fmla="*/ 315990 h 709530"/>
              <a:gd name="connsiteX104" fmla="*/ 5316638 w 9626278"/>
              <a:gd name="connsiteY104" fmla="*/ 313499 h 709530"/>
              <a:gd name="connsiteX105" fmla="*/ 5347504 w 9626278"/>
              <a:gd name="connsiteY105" fmla="*/ 312132 h 709530"/>
              <a:gd name="connsiteX106" fmla="*/ 5381303 w 9626278"/>
              <a:gd name="connsiteY106" fmla="*/ 301241 h 709530"/>
              <a:gd name="connsiteX107" fmla="*/ 5424668 w 9626278"/>
              <a:gd name="connsiteY107" fmla="*/ 300558 h 709530"/>
              <a:gd name="connsiteX108" fmla="*/ 5461884 w 9626278"/>
              <a:gd name="connsiteY108" fmla="*/ 293886 h 709530"/>
              <a:gd name="connsiteX109" fmla="*/ 5513407 w 9626278"/>
              <a:gd name="connsiteY109" fmla="*/ 292841 h 709530"/>
              <a:gd name="connsiteX110" fmla="*/ 5540415 w 9626278"/>
              <a:gd name="connsiteY110" fmla="*/ 296699 h 709530"/>
              <a:gd name="connsiteX111" fmla="*/ 5578997 w 9626278"/>
              <a:gd name="connsiteY111" fmla="*/ 292841 h 709530"/>
              <a:gd name="connsiteX112" fmla="*/ 5606005 w 9626278"/>
              <a:gd name="connsiteY112" fmla="*/ 288983 h 709530"/>
              <a:gd name="connsiteX113" fmla="*/ 5640729 w 9626278"/>
              <a:gd name="connsiteY113" fmla="*/ 285125 h 709530"/>
              <a:gd name="connsiteX114" fmla="*/ 5690002 w 9626278"/>
              <a:gd name="connsiteY114" fmla="*/ 279458 h 709530"/>
              <a:gd name="connsiteX115" fmla="*/ 5733326 w 9626278"/>
              <a:gd name="connsiteY115" fmla="*/ 269692 h 709530"/>
              <a:gd name="connsiteX116" fmla="*/ 5748759 w 9626278"/>
              <a:gd name="connsiteY116" fmla="*/ 265833 h 709530"/>
              <a:gd name="connsiteX117" fmla="*/ 5795058 w 9626278"/>
              <a:gd name="connsiteY117" fmla="*/ 269692 h 709530"/>
              <a:gd name="connsiteX118" fmla="*/ 5841357 w 9626278"/>
              <a:gd name="connsiteY118" fmla="*/ 269692 h 709530"/>
              <a:gd name="connsiteX119" fmla="*/ 5900155 w 9626278"/>
              <a:gd name="connsiteY119" fmla="*/ 267883 h 709530"/>
              <a:gd name="connsiteX120" fmla="*/ 5953687 w 9626278"/>
              <a:gd name="connsiteY120" fmla="*/ 265391 h 709530"/>
              <a:gd name="connsiteX121" fmla="*/ 5990461 w 9626278"/>
              <a:gd name="connsiteY121" fmla="*/ 258358 h 709530"/>
              <a:gd name="connsiteX122" fmla="*/ 6026311 w 9626278"/>
              <a:gd name="connsiteY122" fmla="*/ 250642 h 709530"/>
              <a:gd name="connsiteX123" fmla="*/ 6073493 w 9626278"/>
              <a:gd name="connsiteY123" fmla="*/ 253133 h 709530"/>
              <a:gd name="connsiteX124" fmla="*/ 6113643 w 9626278"/>
              <a:gd name="connsiteY124" fmla="*/ 252450 h 709530"/>
              <a:gd name="connsiteX125" fmla="*/ 6177023 w 9626278"/>
              <a:gd name="connsiteY125" fmla="*/ 258117 h 709530"/>
              <a:gd name="connsiteX126" fmla="*/ 6211747 w 9626278"/>
              <a:gd name="connsiteY126" fmla="*/ 254259 h 709530"/>
              <a:gd name="connsiteX127" fmla="*/ 6234896 w 9626278"/>
              <a:gd name="connsiteY127" fmla="*/ 246542 h 709530"/>
              <a:gd name="connsiteX128" fmla="*/ 6265762 w 9626278"/>
              <a:gd name="connsiteY128" fmla="*/ 238826 h 709530"/>
              <a:gd name="connsiteX129" fmla="*/ 6288911 w 9626278"/>
              <a:gd name="connsiteY129" fmla="*/ 242684 h 709530"/>
              <a:gd name="connsiteX130" fmla="*/ 6300486 w 9626278"/>
              <a:gd name="connsiteY130" fmla="*/ 246542 h 709530"/>
              <a:gd name="connsiteX131" fmla="*/ 6323635 w 9626278"/>
              <a:gd name="connsiteY131" fmla="*/ 250401 h 709530"/>
              <a:gd name="connsiteX132" fmla="*/ 6410405 w 9626278"/>
              <a:gd name="connsiteY132" fmla="*/ 237701 h 709530"/>
              <a:gd name="connsiteX133" fmla="*/ 6473423 w 9626278"/>
              <a:gd name="connsiteY133" fmla="*/ 237017 h 709530"/>
              <a:gd name="connsiteX134" fmla="*/ 6538490 w 9626278"/>
              <a:gd name="connsiteY134" fmla="*/ 233159 h 709530"/>
              <a:gd name="connsiteX135" fmla="*/ 6583945 w 9626278"/>
              <a:gd name="connsiteY135" fmla="*/ 236334 h 709530"/>
              <a:gd name="connsiteX136" fmla="*/ 6640211 w 9626278"/>
              <a:gd name="connsiteY136" fmla="*/ 233842 h 709530"/>
              <a:gd name="connsiteX137" fmla="*/ 6695351 w 9626278"/>
              <a:gd name="connsiteY137" fmla="*/ 236334 h 709530"/>
              <a:gd name="connsiteX138" fmla="*/ 6736466 w 9626278"/>
              <a:gd name="connsiteY138" fmla="*/ 238826 h 709530"/>
              <a:gd name="connsiteX139" fmla="*/ 6748040 w 9626278"/>
              <a:gd name="connsiteY139" fmla="*/ 234968 h 709530"/>
              <a:gd name="connsiteX140" fmla="*/ 6776173 w 9626278"/>
              <a:gd name="connsiteY140" fmla="*/ 217726 h 709530"/>
              <a:gd name="connsiteX141" fmla="*/ 6825205 w 9626278"/>
              <a:gd name="connsiteY141" fmla="*/ 223393 h 709530"/>
              <a:gd name="connsiteX142" fmla="*/ 6891679 w 9626278"/>
              <a:gd name="connsiteY142" fmla="*/ 215677 h 709530"/>
              <a:gd name="connsiteX143" fmla="*/ 6937053 w 9626278"/>
              <a:gd name="connsiteY143" fmla="*/ 211135 h 709530"/>
              <a:gd name="connsiteX144" fmla="*/ 7002683 w 9626278"/>
              <a:gd name="connsiteY144" fmla="*/ 207960 h 709530"/>
              <a:gd name="connsiteX145" fmla="*/ 7014258 w 9626278"/>
              <a:gd name="connsiteY145" fmla="*/ 200244 h 709530"/>
              <a:gd name="connsiteX146" fmla="*/ 7098416 w 9626278"/>
              <a:gd name="connsiteY146" fmla="*/ 179144 h 709530"/>
              <a:gd name="connsiteX147" fmla="*/ 7126147 w 9626278"/>
              <a:gd name="connsiteY147" fmla="*/ 184811 h 709530"/>
              <a:gd name="connsiteX148" fmla="*/ 7168587 w 9626278"/>
              <a:gd name="connsiteY148" fmla="*/ 173236 h 709530"/>
              <a:gd name="connsiteX149" fmla="*/ 7184020 w 9626278"/>
              <a:gd name="connsiteY149" fmla="*/ 169378 h 709530"/>
              <a:gd name="connsiteX150" fmla="*/ 7218744 w 9626278"/>
              <a:gd name="connsiteY150" fmla="*/ 165520 h 709530"/>
              <a:gd name="connsiteX151" fmla="*/ 7230319 w 9626278"/>
              <a:gd name="connsiteY151" fmla="*/ 161661 h 709530"/>
              <a:gd name="connsiteX152" fmla="*/ 7241893 w 9626278"/>
              <a:gd name="connsiteY152" fmla="*/ 153945 h 709530"/>
              <a:gd name="connsiteX153" fmla="*/ 7322916 w 9626278"/>
              <a:gd name="connsiteY153" fmla="*/ 146228 h 709530"/>
              <a:gd name="connsiteX154" fmla="*/ 7397589 w 9626278"/>
              <a:gd name="connsiteY154" fmla="*/ 143737 h 709530"/>
              <a:gd name="connsiteX155" fmla="*/ 7492075 w 9626278"/>
              <a:gd name="connsiteY155" fmla="*/ 145103 h 709530"/>
              <a:gd name="connsiteX156" fmla="*/ 7570124 w 9626278"/>
              <a:gd name="connsiteY156" fmla="*/ 144420 h 709530"/>
              <a:gd name="connsiteX157" fmla="*/ 7642707 w 9626278"/>
              <a:gd name="connsiteY157" fmla="*/ 143737 h 709530"/>
              <a:gd name="connsiteX158" fmla="*/ 7697164 w 9626278"/>
              <a:gd name="connsiteY158" fmla="*/ 123079 h 709530"/>
              <a:gd name="connsiteX159" fmla="*/ 7742097 w 9626278"/>
              <a:gd name="connsiteY159" fmla="*/ 131037 h 709530"/>
              <a:gd name="connsiteX160" fmla="*/ 7812911 w 9626278"/>
              <a:gd name="connsiteY160" fmla="*/ 134654 h 709530"/>
              <a:gd name="connsiteX161" fmla="*/ 7882359 w 9626278"/>
              <a:gd name="connsiteY161" fmla="*/ 130795 h 709530"/>
              <a:gd name="connsiteX162" fmla="*/ 7890076 w 9626278"/>
              <a:gd name="connsiteY162" fmla="*/ 123079 h 709530"/>
              <a:gd name="connsiteX163" fmla="*/ 7927774 w 9626278"/>
              <a:gd name="connsiteY163" fmla="*/ 114237 h 709530"/>
              <a:gd name="connsiteX164" fmla="*/ 7985607 w 9626278"/>
              <a:gd name="connsiteY164" fmla="*/ 111504 h 709530"/>
              <a:gd name="connsiteX165" fmla="*/ 8013539 w 9626278"/>
              <a:gd name="connsiteY165" fmla="*/ 115363 h 709530"/>
              <a:gd name="connsiteX166" fmla="*/ 8028972 w 9626278"/>
              <a:gd name="connsiteY166" fmla="*/ 111504 h 709530"/>
              <a:gd name="connsiteX167" fmla="*/ 8063696 w 9626278"/>
              <a:gd name="connsiteY167" fmla="*/ 103788 h 709530"/>
              <a:gd name="connsiteX168" fmla="*/ 8079129 w 9626278"/>
              <a:gd name="connsiteY168" fmla="*/ 107646 h 709530"/>
              <a:gd name="connsiteX169" fmla="*/ 8090704 w 9626278"/>
              <a:gd name="connsiteY169" fmla="*/ 111504 h 709530"/>
              <a:gd name="connsiteX170" fmla="*/ 8144719 w 9626278"/>
              <a:gd name="connsiteY170" fmla="*/ 107646 h 709530"/>
              <a:gd name="connsiteX171" fmla="*/ 8193308 w 9626278"/>
              <a:gd name="connsiteY171" fmla="*/ 93580 h 709530"/>
              <a:gd name="connsiteX172" fmla="*/ 8248891 w 9626278"/>
              <a:gd name="connsiteY172" fmla="*/ 96071 h 709530"/>
              <a:gd name="connsiteX173" fmla="*/ 8294748 w 9626278"/>
              <a:gd name="connsiteY173" fmla="*/ 96755 h 709530"/>
              <a:gd name="connsiteX174" fmla="*/ 8345347 w 9626278"/>
              <a:gd name="connsiteY174" fmla="*/ 86546 h 709530"/>
              <a:gd name="connsiteX175" fmla="*/ 8398880 w 9626278"/>
              <a:gd name="connsiteY175" fmla="*/ 89038 h 709530"/>
              <a:gd name="connsiteX176" fmla="*/ 8457235 w 9626278"/>
              <a:gd name="connsiteY176" fmla="*/ 84497 h 709530"/>
              <a:gd name="connsiteX177" fmla="*/ 8484243 w 9626278"/>
              <a:gd name="connsiteY177" fmla="*/ 84497 h 709530"/>
              <a:gd name="connsiteX178" fmla="*/ 8561407 w 9626278"/>
              <a:gd name="connsiteY178" fmla="*/ 80639 h 709530"/>
              <a:gd name="connsiteX179" fmla="*/ 8626997 w 9626278"/>
              <a:gd name="connsiteY179" fmla="*/ 69064 h 709530"/>
              <a:gd name="connsiteX180" fmla="*/ 8673296 w 9626278"/>
              <a:gd name="connsiteY180" fmla="*/ 61347 h 709530"/>
              <a:gd name="connsiteX181" fmla="*/ 8831483 w 9626278"/>
              <a:gd name="connsiteY181" fmla="*/ 57489 h 709530"/>
              <a:gd name="connsiteX182" fmla="*/ 8954947 w 9626278"/>
              <a:gd name="connsiteY182" fmla="*/ 61347 h 709530"/>
              <a:gd name="connsiteX183" fmla="*/ 9070693 w 9626278"/>
              <a:gd name="connsiteY183" fmla="*/ 53631 h 709530"/>
              <a:gd name="connsiteX184" fmla="*/ 9205731 w 9626278"/>
              <a:gd name="connsiteY184" fmla="*/ 57489 h 709530"/>
              <a:gd name="connsiteX185" fmla="*/ 9232739 w 9626278"/>
              <a:gd name="connsiteY185" fmla="*/ 61347 h 709530"/>
              <a:gd name="connsiteX186" fmla="*/ 9298329 w 9626278"/>
              <a:gd name="connsiteY186" fmla="*/ 53631 h 709530"/>
              <a:gd name="connsiteX187" fmla="*/ 9333053 w 9626278"/>
              <a:gd name="connsiteY187" fmla="*/ 34340 h 709530"/>
              <a:gd name="connsiteX188" fmla="*/ 9344628 w 9626278"/>
              <a:gd name="connsiteY188" fmla="*/ 26623 h 709530"/>
              <a:gd name="connsiteX189" fmla="*/ 9395267 w 9626278"/>
              <a:gd name="connsiteY189" fmla="*/ 20273 h 709530"/>
              <a:gd name="connsiteX190" fmla="*/ 9457200 w 9626278"/>
              <a:gd name="connsiteY190" fmla="*/ 17098 h 709530"/>
              <a:gd name="connsiteX191" fmla="*/ 9581266 w 9626278"/>
              <a:gd name="connsiteY191" fmla="*/ 268365 h 709530"/>
              <a:gd name="connsiteX192" fmla="*/ 9518248 w 9626278"/>
              <a:gd name="connsiteY192" fmla="*/ 7332 h 709530"/>
              <a:gd name="connsiteX193" fmla="*/ 9626278 w 9626278"/>
              <a:gd name="connsiteY193" fmla="*/ 3474 h 709530"/>
              <a:gd name="connsiteX0" fmla="*/ 0 w 9626278"/>
              <a:gd name="connsiteY0" fmla="*/ 709906 h 709906"/>
              <a:gd name="connsiteX1" fmla="*/ 27007 w 9626278"/>
              <a:gd name="connsiteY1" fmla="*/ 702189 h 709906"/>
              <a:gd name="connsiteX2" fmla="*/ 50157 w 9626278"/>
              <a:gd name="connsiteY2" fmla="*/ 694473 h 709906"/>
              <a:gd name="connsiteX3" fmla="*/ 88739 w 9626278"/>
              <a:gd name="connsiteY3" fmla="*/ 690615 h 709906"/>
              <a:gd name="connsiteX4" fmla="*/ 104172 w 9626278"/>
              <a:gd name="connsiteY4" fmla="*/ 686756 h 709906"/>
              <a:gd name="connsiteX5" fmla="*/ 115747 w 9626278"/>
              <a:gd name="connsiteY5" fmla="*/ 682898 h 709906"/>
              <a:gd name="connsiteX6" fmla="*/ 135038 w 9626278"/>
              <a:gd name="connsiteY6" fmla="*/ 679040 h 709906"/>
              <a:gd name="connsiteX7" fmla="*/ 146612 w 9626278"/>
              <a:gd name="connsiteY7" fmla="*/ 675182 h 709906"/>
              <a:gd name="connsiteX8" fmla="*/ 189053 w 9626278"/>
              <a:gd name="connsiteY8" fmla="*/ 667465 h 709906"/>
              <a:gd name="connsiteX9" fmla="*/ 223777 w 9626278"/>
              <a:gd name="connsiteY9" fmla="*/ 655890 h 709906"/>
              <a:gd name="connsiteX10" fmla="*/ 235352 w 9626278"/>
              <a:gd name="connsiteY10" fmla="*/ 652032 h 709906"/>
              <a:gd name="connsiteX11" fmla="*/ 343382 w 9626278"/>
              <a:gd name="connsiteY11" fmla="*/ 644316 h 709906"/>
              <a:gd name="connsiteX12" fmla="*/ 362673 w 9626278"/>
              <a:gd name="connsiteY12" fmla="*/ 640458 h 709906"/>
              <a:gd name="connsiteX13" fmla="*/ 374248 w 9626278"/>
              <a:gd name="connsiteY13" fmla="*/ 636599 h 709906"/>
              <a:gd name="connsiteX14" fmla="*/ 405114 w 9626278"/>
              <a:gd name="connsiteY14" fmla="*/ 632741 h 709906"/>
              <a:gd name="connsiteX15" fmla="*/ 517002 w 9626278"/>
              <a:gd name="connsiteY15" fmla="*/ 625025 h 709906"/>
              <a:gd name="connsiteX16" fmla="*/ 567159 w 9626278"/>
              <a:gd name="connsiteY16" fmla="*/ 617308 h 709906"/>
              <a:gd name="connsiteX17" fmla="*/ 586450 w 9626278"/>
              <a:gd name="connsiteY17" fmla="*/ 613450 h 709906"/>
              <a:gd name="connsiteX18" fmla="*/ 601883 w 9626278"/>
              <a:gd name="connsiteY18" fmla="*/ 609592 h 709906"/>
              <a:gd name="connsiteX19" fmla="*/ 694481 w 9626278"/>
              <a:gd name="connsiteY19" fmla="*/ 601875 h 709906"/>
              <a:gd name="connsiteX20" fmla="*/ 729205 w 9626278"/>
              <a:gd name="connsiteY20" fmla="*/ 598017 h 709906"/>
              <a:gd name="connsiteX21" fmla="*/ 775504 w 9626278"/>
              <a:gd name="connsiteY21" fmla="*/ 594159 h 709906"/>
              <a:gd name="connsiteX22" fmla="*/ 914400 w 9626278"/>
              <a:gd name="connsiteY22" fmla="*/ 586442 h 709906"/>
              <a:gd name="connsiteX23" fmla="*/ 941407 w 9626278"/>
              <a:gd name="connsiteY23" fmla="*/ 582584 h 709906"/>
              <a:gd name="connsiteX24" fmla="*/ 1045580 w 9626278"/>
              <a:gd name="connsiteY24" fmla="*/ 571009 h 709906"/>
              <a:gd name="connsiteX25" fmla="*/ 1149752 w 9626278"/>
              <a:gd name="connsiteY25" fmla="*/ 567151 h 709906"/>
              <a:gd name="connsiteX26" fmla="*/ 1238491 w 9626278"/>
              <a:gd name="connsiteY26" fmla="*/ 555577 h 709906"/>
              <a:gd name="connsiteX27" fmla="*/ 1250066 w 9626278"/>
              <a:gd name="connsiteY27" fmla="*/ 551718 h 709906"/>
              <a:gd name="connsiteX28" fmla="*/ 1277073 w 9626278"/>
              <a:gd name="connsiteY28" fmla="*/ 547860 h 709906"/>
              <a:gd name="connsiteX29" fmla="*/ 1300223 w 9626278"/>
              <a:gd name="connsiteY29" fmla="*/ 544002 h 709906"/>
              <a:gd name="connsiteX30" fmla="*/ 1365812 w 9626278"/>
              <a:gd name="connsiteY30" fmla="*/ 536285 h 709906"/>
              <a:gd name="connsiteX31" fmla="*/ 1385104 w 9626278"/>
              <a:gd name="connsiteY31" fmla="*/ 532427 h 709906"/>
              <a:gd name="connsiteX32" fmla="*/ 1458410 w 9626278"/>
              <a:gd name="connsiteY32" fmla="*/ 528569 h 709906"/>
              <a:gd name="connsiteX33" fmla="*/ 1527858 w 9626278"/>
              <a:gd name="connsiteY33" fmla="*/ 520853 h 709906"/>
              <a:gd name="connsiteX34" fmla="*/ 1558724 w 9626278"/>
              <a:gd name="connsiteY34" fmla="*/ 516994 h 709906"/>
              <a:gd name="connsiteX35" fmla="*/ 1608881 w 9626278"/>
              <a:gd name="connsiteY35" fmla="*/ 505420 h 709906"/>
              <a:gd name="connsiteX36" fmla="*/ 1770926 w 9626278"/>
              <a:gd name="connsiteY36" fmla="*/ 501561 h 709906"/>
              <a:gd name="connsiteX37" fmla="*/ 1855807 w 9626278"/>
              <a:gd name="connsiteY37" fmla="*/ 493845 h 709906"/>
              <a:gd name="connsiteX38" fmla="*/ 1878957 w 9626278"/>
              <a:gd name="connsiteY38" fmla="*/ 489987 h 709906"/>
              <a:gd name="connsiteX39" fmla="*/ 1975412 w 9626278"/>
              <a:gd name="connsiteY39" fmla="*/ 486128 h 709906"/>
              <a:gd name="connsiteX40" fmla="*/ 2002420 w 9626278"/>
              <a:gd name="connsiteY40" fmla="*/ 482270 h 709906"/>
              <a:gd name="connsiteX41" fmla="*/ 2013995 w 9626278"/>
              <a:gd name="connsiteY41" fmla="*/ 478412 h 709906"/>
              <a:gd name="connsiteX42" fmla="*/ 2129742 w 9626278"/>
              <a:gd name="connsiteY42" fmla="*/ 474554 h 709906"/>
              <a:gd name="connsiteX43" fmla="*/ 2215748 w 9626278"/>
              <a:gd name="connsiteY43" fmla="*/ 461171 h 709906"/>
              <a:gd name="connsiteX44" fmla="*/ 2338086 w 9626278"/>
              <a:gd name="connsiteY44" fmla="*/ 459121 h 709906"/>
              <a:gd name="connsiteX45" fmla="*/ 2403676 w 9626278"/>
              <a:gd name="connsiteY45" fmla="*/ 455263 h 709906"/>
              <a:gd name="connsiteX46" fmla="*/ 2453833 w 9626278"/>
              <a:gd name="connsiteY46" fmla="*/ 451404 h 709906"/>
              <a:gd name="connsiteX47" fmla="*/ 2554147 w 9626278"/>
              <a:gd name="connsiteY47" fmla="*/ 447546 h 709906"/>
              <a:gd name="connsiteX48" fmla="*/ 2565721 w 9626278"/>
              <a:gd name="connsiteY48" fmla="*/ 443688 h 709906"/>
              <a:gd name="connsiteX49" fmla="*/ 2673752 w 9626278"/>
              <a:gd name="connsiteY49" fmla="*/ 443688 h 709906"/>
              <a:gd name="connsiteX50" fmla="*/ 2708476 w 9626278"/>
              <a:gd name="connsiteY50" fmla="*/ 439830 h 709906"/>
              <a:gd name="connsiteX51" fmla="*/ 2808790 w 9626278"/>
              <a:gd name="connsiteY51" fmla="*/ 432113 h 709906"/>
              <a:gd name="connsiteX52" fmla="*/ 2924537 w 9626278"/>
              <a:gd name="connsiteY52" fmla="*/ 435971 h 709906"/>
              <a:gd name="connsiteX53" fmla="*/ 3032567 w 9626278"/>
              <a:gd name="connsiteY53" fmla="*/ 432113 h 709906"/>
              <a:gd name="connsiteX54" fmla="*/ 3071149 w 9626278"/>
              <a:gd name="connsiteY54" fmla="*/ 428255 h 709906"/>
              <a:gd name="connsiteX55" fmla="*/ 3125164 w 9626278"/>
              <a:gd name="connsiteY55" fmla="*/ 424397 h 709906"/>
              <a:gd name="connsiteX56" fmla="*/ 3379807 w 9626278"/>
              <a:gd name="connsiteY56" fmla="*/ 428255 h 709906"/>
              <a:gd name="connsiteX57" fmla="*/ 3406815 w 9626278"/>
              <a:gd name="connsiteY57" fmla="*/ 424397 h 709906"/>
              <a:gd name="connsiteX58" fmla="*/ 3520311 w 9626278"/>
              <a:gd name="connsiteY58" fmla="*/ 422588 h 709906"/>
              <a:gd name="connsiteX59" fmla="*/ 3561144 w 9626278"/>
              <a:gd name="connsiteY59" fmla="*/ 428255 h 709906"/>
              <a:gd name="connsiteX60" fmla="*/ 3584293 w 9626278"/>
              <a:gd name="connsiteY60" fmla="*/ 424397 h 709906"/>
              <a:gd name="connsiteX61" fmla="*/ 3595868 w 9626278"/>
              <a:gd name="connsiteY61" fmla="*/ 420539 h 709906"/>
              <a:gd name="connsiteX62" fmla="*/ 3630592 w 9626278"/>
              <a:gd name="connsiteY62" fmla="*/ 416680 h 709906"/>
              <a:gd name="connsiteX63" fmla="*/ 3653742 w 9626278"/>
              <a:gd name="connsiteY63" fmla="*/ 412822 h 709906"/>
              <a:gd name="connsiteX64" fmla="*/ 3673033 w 9626278"/>
              <a:gd name="connsiteY64" fmla="*/ 416680 h 709906"/>
              <a:gd name="connsiteX65" fmla="*/ 3761772 w 9626278"/>
              <a:gd name="connsiteY65" fmla="*/ 412822 h 709906"/>
              <a:gd name="connsiteX66" fmla="*/ 3784921 w 9626278"/>
              <a:gd name="connsiteY66" fmla="*/ 408964 h 709906"/>
              <a:gd name="connsiteX67" fmla="*/ 3827362 w 9626278"/>
              <a:gd name="connsiteY67" fmla="*/ 401247 h 709906"/>
              <a:gd name="connsiteX68" fmla="*/ 3889093 w 9626278"/>
              <a:gd name="connsiteY68" fmla="*/ 405106 h 709906"/>
              <a:gd name="connsiteX69" fmla="*/ 3993266 w 9626278"/>
              <a:gd name="connsiteY69" fmla="*/ 405106 h 709906"/>
              <a:gd name="connsiteX70" fmla="*/ 3985549 w 9626278"/>
              <a:gd name="connsiteY70" fmla="*/ 397389 h 709906"/>
              <a:gd name="connsiteX71" fmla="*/ 3892952 w 9626278"/>
              <a:gd name="connsiteY71" fmla="*/ 401247 h 709906"/>
              <a:gd name="connsiteX72" fmla="*/ 3962400 w 9626278"/>
              <a:gd name="connsiteY72" fmla="*/ 397389 h 709906"/>
              <a:gd name="connsiteX73" fmla="*/ 4004840 w 9626278"/>
              <a:gd name="connsiteY73" fmla="*/ 401247 h 709906"/>
              <a:gd name="connsiteX74" fmla="*/ 4016415 w 9626278"/>
              <a:gd name="connsiteY74" fmla="*/ 397389 h 709906"/>
              <a:gd name="connsiteX75" fmla="*/ 4039564 w 9626278"/>
              <a:gd name="connsiteY75" fmla="*/ 401247 h 709906"/>
              <a:gd name="connsiteX76" fmla="*/ 4109012 w 9626278"/>
              <a:gd name="connsiteY76" fmla="*/ 381956 h 709906"/>
              <a:gd name="connsiteX77" fmla="*/ 4190035 w 9626278"/>
              <a:gd name="connsiteY77" fmla="*/ 378098 h 709906"/>
              <a:gd name="connsiteX78" fmla="*/ 4267200 w 9626278"/>
              <a:gd name="connsiteY78" fmla="*/ 372431 h 709906"/>
              <a:gd name="connsiteX79" fmla="*/ 4332790 w 9626278"/>
              <a:gd name="connsiteY79" fmla="*/ 378098 h 709906"/>
              <a:gd name="connsiteX80" fmla="*/ 4352081 w 9626278"/>
              <a:gd name="connsiteY80" fmla="*/ 374240 h 709906"/>
              <a:gd name="connsiteX81" fmla="*/ 4436962 w 9626278"/>
              <a:gd name="connsiteY81" fmla="*/ 370382 h 709906"/>
              <a:gd name="connsiteX82" fmla="*/ 4481653 w 9626278"/>
              <a:gd name="connsiteY82" fmla="*/ 356998 h 709906"/>
              <a:gd name="connsiteX83" fmla="*/ 4533418 w 9626278"/>
              <a:gd name="connsiteY83" fmla="*/ 362665 h 709906"/>
              <a:gd name="connsiteX84" fmla="*/ 4548850 w 9626278"/>
              <a:gd name="connsiteY84" fmla="*/ 354949 h 709906"/>
              <a:gd name="connsiteX85" fmla="*/ 4564283 w 9626278"/>
              <a:gd name="connsiteY85" fmla="*/ 351090 h 709906"/>
              <a:gd name="connsiteX86" fmla="*/ 4575858 w 9626278"/>
              <a:gd name="connsiteY86" fmla="*/ 347232 h 709906"/>
              <a:gd name="connsiteX87" fmla="*/ 4583575 w 9626278"/>
              <a:gd name="connsiteY87" fmla="*/ 339516 h 709906"/>
              <a:gd name="connsiteX88" fmla="*/ 4595149 w 9626278"/>
              <a:gd name="connsiteY88" fmla="*/ 335658 h 709906"/>
              <a:gd name="connsiteX89" fmla="*/ 4660739 w 9626278"/>
              <a:gd name="connsiteY89" fmla="*/ 339516 h 709906"/>
              <a:gd name="connsiteX90" fmla="*/ 4714754 w 9626278"/>
              <a:gd name="connsiteY90" fmla="*/ 343374 h 709906"/>
              <a:gd name="connsiteX91" fmla="*/ 4764911 w 9626278"/>
              <a:gd name="connsiteY91" fmla="*/ 339516 h 709906"/>
              <a:gd name="connsiteX92" fmla="*/ 4911524 w 9626278"/>
              <a:gd name="connsiteY92" fmla="*/ 335658 h 709906"/>
              <a:gd name="connsiteX93" fmla="*/ 4919240 w 9626278"/>
              <a:gd name="connsiteY93" fmla="*/ 324083 h 709906"/>
              <a:gd name="connsiteX94" fmla="*/ 4926957 w 9626278"/>
              <a:gd name="connsiteY94" fmla="*/ 316366 h 709906"/>
              <a:gd name="connsiteX95" fmla="*/ 4961681 w 9626278"/>
              <a:gd name="connsiteY95" fmla="*/ 316366 h 709906"/>
              <a:gd name="connsiteX96" fmla="*/ 4977114 w 9626278"/>
              <a:gd name="connsiteY96" fmla="*/ 320225 h 709906"/>
              <a:gd name="connsiteX97" fmla="*/ 4984830 w 9626278"/>
              <a:gd name="connsiteY97" fmla="*/ 331799 h 709906"/>
              <a:gd name="connsiteX98" fmla="*/ 5015455 w 9626278"/>
              <a:gd name="connsiteY98" fmla="*/ 332040 h 709906"/>
              <a:gd name="connsiteX99" fmla="*/ 5050420 w 9626278"/>
              <a:gd name="connsiteY99" fmla="*/ 326816 h 709906"/>
              <a:gd name="connsiteX100" fmla="*/ 5112634 w 9626278"/>
              <a:gd name="connsiteY100" fmla="*/ 330674 h 709906"/>
              <a:gd name="connsiteX101" fmla="*/ 5170025 w 9626278"/>
              <a:gd name="connsiteY101" fmla="*/ 327941 h 709906"/>
              <a:gd name="connsiteX102" fmla="*/ 5255107 w 9626278"/>
              <a:gd name="connsiteY102" fmla="*/ 311383 h 709906"/>
              <a:gd name="connsiteX103" fmla="*/ 5285772 w 9626278"/>
              <a:gd name="connsiteY103" fmla="*/ 316366 h 709906"/>
              <a:gd name="connsiteX104" fmla="*/ 5316638 w 9626278"/>
              <a:gd name="connsiteY104" fmla="*/ 313875 h 709906"/>
              <a:gd name="connsiteX105" fmla="*/ 5347504 w 9626278"/>
              <a:gd name="connsiteY105" fmla="*/ 312508 h 709906"/>
              <a:gd name="connsiteX106" fmla="*/ 5381303 w 9626278"/>
              <a:gd name="connsiteY106" fmla="*/ 301617 h 709906"/>
              <a:gd name="connsiteX107" fmla="*/ 5424668 w 9626278"/>
              <a:gd name="connsiteY107" fmla="*/ 300934 h 709906"/>
              <a:gd name="connsiteX108" fmla="*/ 5461884 w 9626278"/>
              <a:gd name="connsiteY108" fmla="*/ 294262 h 709906"/>
              <a:gd name="connsiteX109" fmla="*/ 5513407 w 9626278"/>
              <a:gd name="connsiteY109" fmla="*/ 293217 h 709906"/>
              <a:gd name="connsiteX110" fmla="*/ 5540415 w 9626278"/>
              <a:gd name="connsiteY110" fmla="*/ 297075 h 709906"/>
              <a:gd name="connsiteX111" fmla="*/ 5578997 w 9626278"/>
              <a:gd name="connsiteY111" fmla="*/ 293217 h 709906"/>
              <a:gd name="connsiteX112" fmla="*/ 5606005 w 9626278"/>
              <a:gd name="connsiteY112" fmla="*/ 289359 h 709906"/>
              <a:gd name="connsiteX113" fmla="*/ 5640729 w 9626278"/>
              <a:gd name="connsiteY113" fmla="*/ 285501 h 709906"/>
              <a:gd name="connsiteX114" fmla="*/ 5690002 w 9626278"/>
              <a:gd name="connsiteY114" fmla="*/ 279834 h 709906"/>
              <a:gd name="connsiteX115" fmla="*/ 5733326 w 9626278"/>
              <a:gd name="connsiteY115" fmla="*/ 270068 h 709906"/>
              <a:gd name="connsiteX116" fmla="*/ 5748759 w 9626278"/>
              <a:gd name="connsiteY116" fmla="*/ 266209 h 709906"/>
              <a:gd name="connsiteX117" fmla="*/ 5795058 w 9626278"/>
              <a:gd name="connsiteY117" fmla="*/ 270068 h 709906"/>
              <a:gd name="connsiteX118" fmla="*/ 5841357 w 9626278"/>
              <a:gd name="connsiteY118" fmla="*/ 270068 h 709906"/>
              <a:gd name="connsiteX119" fmla="*/ 5900155 w 9626278"/>
              <a:gd name="connsiteY119" fmla="*/ 268259 h 709906"/>
              <a:gd name="connsiteX120" fmla="*/ 5953687 w 9626278"/>
              <a:gd name="connsiteY120" fmla="*/ 265767 h 709906"/>
              <a:gd name="connsiteX121" fmla="*/ 5990461 w 9626278"/>
              <a:gd name="connsiteY121" fmla="*/ 258734 h 709906"/>
              <a:gd name="connsiteX122" fmla="*/ 6026311 w 9626278"/>
              <a:gd name="connsiteY122" fmla="*/ 251018 h 709906"/>
              <a:gd name="connsiteX123" fmla="*/ 6073493 w 9626278"/>
              <a:gd name="connsiteY123" fmla="*/ 253509 h 709906"/>
              <a:gd name="connsiteX124" fmla="*/ 6113643 w 9626278"/>
              <a:gd name="connsiteY124" fmla="*/ 252826 h 709906"/>
              <a:gd name="connsiteX125" fmla="*/ 6177023 w 9626278"/>
              <a:gd name="connsiteY125" fmla="*/ 258493 h 709906"/>
              <a:gd name="connsiteX126" fmla="*/ 6211747 w 9626278"/>
              <a:gd name="connsiteY126" fmla="*/ 254635 h 709906"/>
              <a:gd name="connsiteX127" fmla="*/ 6234896 w 9626278"/>
              <a:gd name="connsiteY127" fmla="*/ 246918 h 709906"/>
              <a:gd name="connsiteX128" fmla="*/ 6265762 w 9626278"/>
              <a:gd name="connsiteY128" fmla="*/ 239202 h 709906"/>
              <a:gd name="connsiteX129" fmla="*/ 6288911 w 9626278"/>
              <a:gd name="connsiteY129" fmla="*/ 243060 h 709906"/>
              <a:gd name="connsiteX130" fmla="*/ 6300486 w 9626278"/>
              <a:gd name="connsiteY130" fmla="*/ 246918 h 709906"/>
              <a:gd name="connsiteX131" fmla="*/ 6323635 w 9626278"/>
              <a:gd name="connsiteY131" fmla="*/ 250777 h 709906"/>
              <a:gd name="connsiteX132" fmla="*/ 6410405 w 9626278"/>
              <a:gd name="connsiteY132" fmla="*/ 238077 h 709906"/>
              <a:gd name="connsiteX133" fmla="*/ 6473423 w 9626278"/>
              <a:gd name="connsiteY133" fmla="*/ 237393 h 709906"/>
              <a:gd name="connsiteX134" fmla="*/ 6538490 w 9626278"/>
              <a:gd name="connsiteY134" fmla="*/ 233535 h 709906"/>
              <a:gd name="connsiteX135" fmla="*/ 6583945 w 9626278"/>
              <a:gd name="connsiteY135" fmla="*/ 236710 h 709906"/>
              <a:gd name="connsiteX136" fmla="*/ 6640211 w 9626278"/>
              <a:gd name="connsiteY136" fmla="*/ 234218 h 709906"/>
              <a:gd name="connsiteX137" fmla="*/ 6695351 w 9626278"/>
              <a:gd name="connsiteY137" fmla="*/ 236710 h 709906"/>
              <a:gd name="connsiteX138" fmla="*/ 6736466 w 9626278"/>
              <a:gd name="connsiteY138" fmla="*/ 239202 h 709906"/>
              <a:gd name="connsiteX139" fmla="*/ 6748040 w 9626278"/>
              <a:gd name="connsiteY139" fmla="*/ 235344 h 709906"/>
              <a:gd name="connsiteX140" fmla="*/ 6776173 w 9626278"/>
              <a:gd name="connsiteY140" fmla="*/ 218102 h 709906"/>
              <a:gd name="connsiteX141" fmla="*/ 6825205 w 9626278"/>
              <a:gd name="connsiteY141" fmla="*/ 223769 h 709906"/>
              <a:gd name="connsiteX142" fmla="*/ 6891679 w 9626278"/>
              <a:gd name="connsiteY142" fmla="*/ 216053 h 709906"/>
              <a:gd name="connsiteX143" fmla="*/ 6937053 w 9626278"/>
              <a:gd name="connsiteY143" fmla="*/ 211511 h 709906"/>
              <a:gd name="connsiteX144" fmla="*/ 7002683 w 9626278"/>
              <a:gd name="connsiteY144" fmla="*/ 208336 h 709906"/>
              <a:gd name="connsiteX145" fmla="*/ 7014258 w 9626278"/>
              <a:gd name="connsiteY145" fmla="*/ 200620 h 709906"/>
              <a:gd name="connsiteX146" fmla="*/ 7098416 w 9626278"/>
              <a:gd name="connsiteY146" fmla="*/ 179520 h 709906"/>
              <a:gd name="connsiteX147" fmla="*/ 7126147 w 9626278"/>
              <a:gd name="connsiteY147" fmla="*/ 185187 h 709906"/>
              <a:gd name="connsiteX148" fmla="*/ 7168587 w 9626278"/>
              <a:gd name="connsiteY148" fmla="*/ 173612 h 709906"/>
              <a:gd name="connsiteX149" fmla="*/ 7184020 w 9626278"/>
              <a:gd name="connsiteY149" fmla="*/ 169754 h 709906"/>
              <a:gd name="connsiteX150" fmla="*/ 7218744 w 9626278"/>
              <a:gd name="connsiteY150" fmla="*/ 165896 h 709906"/>
              <a:gd name="connsiteX151" fmla="*/ 7230319 w 9626278"/>
              <a:gd name="connsiteY151" fmla="*/ 162037 h 709906"/>
              <a:gd name="connsiteX152" fmla="*/ 7241893 w 9626278"/>
              <a:gd name="connsiteY152" fmla="*/ 154321 h 709906"/>
              <a:gd name="connsiteX153" fmla="*/ 7322916 w 9626278"/>
              <a:gd name="connsiteY153" fmla="*/ 146604 h 709906"/>
              <a:gd name="connsiteX154" fmla="*/ 7397589 w 9626278"/>
              <a:gd name="connsiteY154" fmla="*/ 144113 h 709906"/>
              <a:gd name="connsiteX155" fmla="*/ 7492075 w 9626278"/>
              <a:gd name="connsiteY155" fmla="*/ 145479 h 709906"/>
              <a:gd name="connsiteX156" fmla="*/ 7570124 w 9626278"/>
              <a:gd name="connsiteY156" fmla="*/ 144796 h 709906"/>
              <a:gd name="connsiteX157" fmla="*/ 7642707 w 9626278"/>
              <a:gd name="connsiteY157" fmla="*/ 144113 h 709906"/>
              <a:gd name="connsiteX158" fmla="*/ 7697164 w 9626278"/>
              <a:gd name="connsiteY158" fmla="*/ 123455 h 709906"/>
              <a:gd name="connsiteX159" fmla="*/ 7742097 w 9626278"/>
              <a:gd name="connsiteY159" fmla="*/ 131413 h 709906"/>
              <a:gd name="connsiteX160" fmla="*/ 7812911 w 9626278"/>
              <a:gd name="connsiteY160" fmla="*/ 135030 h 709906"/>
              <a:gd name="connsiteX161" fmla="*/ 7882359 w 9626278"/>
              <a:gd name="connsiteY161" fmla="*/ 131171 h 709906"/>
              <a:gd name="connsiteX162" fmla="*/ 7890076 w 9626278"/>
              <a:gd name="connsiteY162" fmla="*/ 123455 h 709906"/>
              <a:gd name="connsiteX163" fmla="*/ 7927774 w 9626278"/>
              <a:gd name="connsiteY163" fmla="*/ 114613 h 709906"/>
              <a:gd name="connsiteX164" fmla="*/ 7985607 w 9626278"/>
              <a:gd name="connsiteY164" fmla="*/ 111880 h 709906"/>
              <a:gd name="connsiteX165" fmla="*/ 8013539 w 9626278"/>
              <a:gd name="connsiteY165" fmla="*/ 115739 h 709906"/>
              <a:gd name="connsiteX166" fmla="*/ 8028972 w 9626278"/>
              <a:gd name="connsiteY166" fmla="*/ 111880 h 709906"/>
              <a:gd name="connsiteX167" fmla="*/ 8063696 w 9626278"/>
              <a:gd name="connsiteY167" fmla="*/ 104164 h 709906"/>
              <a:gd name="connsiteX168" fmla="*/ 8079129 w 9626278"/>
              <a:gd name="connsiteY168" fmla="*/ 108022 h 709906"/>
              <a:gd name="connsiteX169" fmla="*/ 8090704 w 9626278"/>
              <a:gd name="connsiteY169" fmla="*/ 111880 h 709906"/>
              <a:gd name="connsiteX170" fmla="*/ 8144719 w 9626278"/>
              <a:gd name="connsiteY170" fmla="*/ 108022 h 709906"/>
              <a:gd name="connsiteX171" fmla="*/ 8193308 w 9626278"/>
              <a:gd name="connsiteY171" fmla="*/ 93956 h 709906"/>
              <a:gd name="connsiteX172" fmla="*/ 8248891 w 9626278"/>
              <a:gd name="connsiteY172" fmla="*/ 96447 h 709906"/>
              <a:gd name="connsiteX173" fmla="*/ 8294748 w 9626278"/>
              <a:gd name="connsiteY173" fmla="*/ 97131 h 709906"/>
              <a:gd name="connsiteX174" fmla="*/ 8345347 w 9626278"/>
              <a:gd name="connsiteY174" fmla="*/ 86922 h 709906"/>
              <a:gd name="connsiteX175" fmla="*/ 8398880 w 9626278"/>
              <a:gd name="connsiteY175" fmla="*/ 89414 h 709906"/>
              <a:gd name="connsiteX176" fmla="*/ 8457235 w 9626278"/>
              <a:gd name="connsiteY176" fmla="*/ 84873 h 709906"/>
              <a:gd name="connsiteX177" fmla="*/ 8484243 w 9626278"/>
              <a:gd name="connsiteY177" fmla="*/ 84873 h 709906"/>
              <a:gd name="connsiteX178" fmla="*/ 8561407 w 9626278"/>
              <a:gd name="connsiteY178" fmla="*/ 81015 h 709906"/>
              <a:gd name="connsiteX179" fmla="*/ 8626997 w 9626278"/>
              <a:gd name="connsiteY179" fmla="*/ 69440 h 709906"/>
              <a:gd name="connsiteX180" fmla="*/ 8673296 w 9626278"/>
              <a:gd name="connsiteY180" fmla="*/ 61723 h 709906"/>
              <a:gd name="connsiteX181" fmla="*/ 8831483 w 9626278"/>
              <a:gd name="connsiteY181" fmla="*/ 57865 h 709906"/>
              <a:gd name="connsiteX182" fmla="*/ 8954947 w 9626278"/>
              <a:gd name="connsiteY182" fmla="*/ 61723 h 709906"/>
              <a:gd name="connsiteX183" fmla="*/ 9070693 w 9626278"/>
              <a:gd name="connsiteY183" fmla="*/ 54007 h 709906"/>
              <a:gd name="connsiteX184" fmla="*/ 9205731 w 9626278"/>
              <a:gd name="connsiteY184" fmla="*/ 57865 h 709906"/>
              <a:gd name="connsiteX185" fmla="*/ 9232739 w 9626278"/>
              <a:gd name="connsiteY185" fmla="*/ 61723 h 709906"/>
              <a:gd name="connsiteX186" fmla="*/ 9298329 w 9626278"/>
              <a:gd name="connsiteY186" fmla="*/ 54007 h 709906"/>
              <a:gd name="connsiteX187" fmla="*/ 9333053 w 9626278"/>
              <a:gd name="connsiteY187" fmla="*/ 34716 h 709906"/>
              <a:gd name="connsiteX188" fmla="*/ 9344628 w 9626278"/>
              <a:gd name="connsiteY188" fmla="*/ 26999 h 709906"/>
              <a:gd name="connsiteX189" fmla="*/ 9395267 w 9626278"/>
              <a:gd name="connsiteY189" fmla="*/ 20649 h 709906"/>
              <a:gd name="connsiteX190" fmla="*/ 9457200 w 9626278"/>
              <a:gd name="connsiteY190" fmla="*/ 17474 h 709906"/>
              <a:gd name="connsiteX191" fmla="*/ 9581266 w 9626278"/>
              <a:gd name="connsiteY191" fmla="*/ 268741 h 709906"/>
              <a:gd name="connsiteX192" fmla="*/ 9537298 w 9626278"/>
              <a:gd name="connsiteY192" fmla="*/ 1358 h 709906"/>
              <a:gd name="connsiteX193" fmla="*/ 9626278 w 9626278"/>
              <a:gd name="connsiteY193" fmla="*/ 3850 h 709906"/>
              <a:gd name="connsiteX0" fmla="*/ 0 w 9626278"/>
              <a:gd name="connsiteY0" fmla="*/ 709906 h 709906"/>
              <a:gd name="connsiteX1" fmla="*/ 27007 w 9626278"/>
              <a:gd name="connsiteY1" fmla="*/ 702189 h 709906"/>
              <a:gd name="connsiteX2" fmla="*/ 50157 w 9626278"/>
              <a:gd name="connsiteY2" fmla="*/ 694473 h 709906"/>
              <a:gd name="connsiteX3" fmla="*/ 88739 w 9626278"/>
              <a:gd name="connsiteY3" fmla="*/ 690615 h 709906"/>
              <a:gd name="connsiteX4" fmla="*/ 104172 w 9626278"/>
              <a:gd name="connsiteY4" fmla="*/ 686756 h 709906"/>
              <a:gd name="connsiteX5" fmla="*/ 115747 w 9626278"/>
              <a:gd name="connsiteY5" fmla="*/ 682898 h 709906"/>
              <a:gd name="connsiteX6" fmla="*/ 135038 w 9626278"/>
              <a:gd name="connsiteY6" fmla="*/ 679040 h 709906"/>
              <a:gd name="connsiteX7" fmla="*/ 146612 w 9626278"/>
              <a:gd name="connsiteY7" fmla="*/ 675182 h 709906"/>
              <a:gd name="connsiteX8" fmla="*/ 189053 w 9626278"/>
              <a:gd name="connsiteY8" fmla="*/ 667465 h 709906"/>
              <a:gd name="connsiteX9" fmla="*/ 223777 w 9626278"/>
              <a:gd name="connsiteY9" fmla="*/ 655890 h 709906"/>
              <a:gd name="connsiteX10" fmla="*/ 235352 w 9626278"/>
              <a:gd name="connsiteY10" fmla="*/ 652032 h 709906"/>
              <a:gd name="connsiteX11" fmla="*/ 343382 w 9626278"/>
              <a:gd name="connsiteY11" fmla="*/ 644316 h 709906"/>
              <a:gd name="connsiteX12" fmla="*/ 362673 w 9626278"/>
              <a:gd name="connsiteY12" fmla="*/ 640458 h 709906"/>
              <a:gd name="connsiteX13" fmla="*/ 374248 w 9626278"/>
              <a:gd name="connsiteY13" fmla="*/ 636599 h 709906"/>
              <a:gd name="connsiteX14" fmla="*/ 405114 w 9626278"/>
              <a:gd name="connsiteY14" fmla="*/ 632741 h 709906"/>
              <a:gd name="connsiteX15" fmla="*/ 517002 w 9626278"/>
              <a:gd name="connsiteY15" fmla="*/ 625025 h 709906"/>
              <a:gd name="connsiteX16" fmla="*/ 567159 w 9626278"/>
              <a:gd name="connsiteY16" fmla="*/ 617308 h 709906"/>
              <a:gd name="connsiteX17" fmla="*/ 586450 w 9626278"/>
              <a:gd name="connsiteY17" fmla="*/ 613450 h 709906"/>
              <a:gd name="connsiteX18" fmla="*/ 601883 w 9626278"/>
              <a:gd name="connsiteY18" fmla="*/ 609592 h 709906"/>
              <a:gd name="connsiteX19" fmla="*/ 694481 w 9626278"/>
              <a:gd name="connsiteY19" fmla="*/ 601875 h 709906"/>
              <a:gd name="connsiteX20" fmla="*/ 729205 w 9626278"/>
              <a:gd name="connsiteY20" fmla="*/ 598017 h 709906"/>
              <a:gd name="connsiteX21" fmla="*/ 775504 w 9626278"/>
              <a:gd name="connsiteY21" fmla="*/ 594159 h 709906"/>
              <a:gd name="connsiteX22" fmla="*/ 914400 w 9626278"/>
              <a:gd name="connsiteY22" fmla="*/ 586442 h 709906"/>
              <a:gd name="connsiteX23" fmla="*/ 941407 w 9626278"/>
              <a:gd name="connsiteY23" fmla="*/ 582584 h 709906"/>
              <a:gd name="connsiteX24" fmla="*/ 1045580 w 9626278"/>
              <a:gd name="connsiteY24" fmla="*/ 571009 h 709906"/>
              <a:gd name="connsiteX25" fmla="*/ 1149752 w 9626278"/>
              <a:gd name="connsiteY25" fmla="*/ 567151 h 709906"/>
              <a:gd name="connsiteX26" fmla="*/ 1238491 w 9626278"/>
              <a:gd name="connsiteY26" fmla="*/ 555577 h 709906"/>
              <a:gd name="connsiteX27" fmla="*/ 1250066 w 9626278"/>
              <a:gd name="connsiteY27" fmla="*/ 551718 h 709906"/>
              <a:gd name="connsiteX28" fmla="*/ 1277073 w 9626278"/>
              <a:gd name="connsiteY28" fmla="*/ 547860 h 709906"/>
              <a:gd name="connsiteX29" fmla="*/ 1300223 w 9626278"/>
              <a:gd name="connsiteY29" fmla="*/ 544002 h 709906"/>
              <a:gd name="connsiteX30" fmla="*/ 1365812 w 9626278"/>
              <a:gd name="connsiteY30" fmla="*/ 536285 h 709906"/>
              <a:gd name="connsiteX31" fmla="*/ 1385104 w 9626278"/>
              <a:gd name="connsiteY31" fmla="*/ 532427 h 709906"/>
              <a:gd name="connsiteX32" fmla="*/ 1458410 w 9626278"/>
              <a:gd name="connsiteY32" fmla="*/ 528569 h 709906"/>
              <a:gd name="connsiteX33" fmla="*/ 1527858 w 9626278"/>
              <a:gd name="connsiteY33" fmla="*/ 520853 h 709906"/>
              <a:gd name="connsiteX34" fmla="*/ 1558724 w 9626278"/>
              <a:gd name="connsiteY34" fmla="*/ 516994 h 709906"/>
              <a:gd name="connsiteX35" fmla="*/ 1608881 w 9626278"/>
              <a:gd name="connsiteY35" fmla="*/ 505420 h 709906"/>
              <a:gd name="connsiteX36" fmla="*/ 1770926 w 9626278"/>
              <a:gd name="connsiteY36" fmla="*/ 501561 h 709906"/>
              <a:gd name="connsiteX37" fmla="*/ 1855807 w 9626278"/>
              <a:gd name="connsiteY37" fmla="*/ 493845 h 709906"/>
              <a:gd name="connsiteX38" fmla="*/ 1878957 w 9626278"/>
              <a:gd name="connsiteY38" fmla="*/ 489987 h 709906"/>
              <a:gd name="connsiteX39" fmla="*/ 1975412 w 9626278"/>
              <a:gd name="connsiteY39" fmla="*/ 486128 h 709906"/>
              <a:gd name="connsiteX40" fmla="*/ 2002420 w 9626278"/>
              <a:gd name="connsiteY40" fmla="*/ 482270 h 709906"/>
              <a:gd name="connsiteX41" fmla="*/ 2013995 w 9626278"/>
              <a:gd name="connsiteY41" fmla="*/ 478412 h 709906"/>
              <a:gd name="connsiteX42" fmla="*/ 2129742 w 9626278"/>
              <a:gd name="connsiteY42" fmla="*/ 474554 h 709906"/>
              <a:gd name="connsiteX43" fmla="*/ 2215748 w 9626278"/>
              <a:gd name="connsiteY43" fmla="*/ 461171 h 709906"/>
              <a:gd name="connsiteX44" fmla="*/ 2338086 w 9626278"/>
              <a:gd name="connsiteY44" fmla="*/ 459121 h 709906"/>
              <a:gd name="connsiteX45" fmla="*/ 2403676 w 9626278"/>
              <a:gd name="connsiteY45" fmla="*/ 455263 h 709906"/>
              <a:gd name="connsiteX46" fmla="*/ 2453833 w 9626278"/>
              <a:gd name="connsiteY46" fmla="*/ 451404 h 709906"/>
              <a:gd name="connsiteX47" fmla="*/ 2554147 w 9626278"/>
              <a:gd name="connsiteY47" fmla="*/ 447546 h 709906"/>
              <a:gd name="connsiteX48" fmla="*/ 2565721 w 9626278"/>
              <a:gd name="connsiteY48" fmla="*/ 443688 h 709906"/>
              <a:gd name="connsiteX49" fmla="*/ 2673752 w 9626278"/>
              <a:gd name="connsiteY49" fmla="*/ 443688 h 709906"/>
              <a:gd name="connsiteX50" fmla="*/ 2708476 w 9626278"/>
              <a:gd name="connsiteY50" fmla="*/ 439830 h 709906"/>
              <a:gd name="connsiteX51" fmla="*/ 2808790 w 9626278"/>
              <a:gd name="connsiteY51" fmla="*/ 432113 h 709906"/>
              <a:gd name="connsiteX52" fmla="*/ 2924537 w 9626278"/>
              <a:gd name="connsiteY52" fmla="*/ 435971 h 709906"/>
              <a:gd name="connsiteX53" fmla="*/ 3032567 w 9626278"/>
              <a:gd name="connsiteY53" fmla="*/ 432113 h 709906"/>
              <a:gd name="connsiteX54" fmla="*/ 3071149 w 9626278"/>
              <a:gd name="connsiteY54" fmla="*/ 428255 h 709906"/>
              <a:gd name="connsiteX55" fmla="*/ 3125164 w 9626278"/>
              <a:gd name="connsiteY55" fmla="*/ 424397 h 709906"/>
              <a:gd name="connsiteX56" fmla="*/ 3379807 w 9626278"/>
              <a:gd name="connsiteY56" fmla="*/ 428255 h 709906"/>
              <a:gd name="connsiteX57" fmla="*/ 3406815 w 9626278"/>
              <a:gd name="connsiteY57" fmla="*/ 424397 h 709906"/>
              <a:gd name="connsiteX58" fmla="*/ 3520311 w 9626278"/>
              <a:gd name="connsiteY58" fmla="*/ 422588 h 709906"/>
              <a:gd name="connsiteX59" fmla="*/ 3561144 w 9626278"/>
              <a:gd name="connsiteY59" fmla="*/ 428255 h 709906"/>
              <a:gd name="connsiteX60" fmla="*/ 3584293 w 9626278"/>
              <a:gd name="connsiteY60" fmla="*/ 424397 h 709906"/>
              <a:gd name="connsiteX61" fmla="*/ 3595868 w 9626278"/>
              <a:gd name="connsiteY61" fmla="*/ 420539 h 709906"/>
              <a:gd name="connsiteX62" fmla="*/ 3630592 w 9626278"/>
              <a:gd name="connsiteY62" fmla="*/ 416680 h 709906"/>
              <a:gd name="connsiteX63" fmla="*/ 3653742 w 9626278"/>
              <a:gd name="connsiteY63" fmla="*/ 412822 h 709906"/>
              <a:gd name="connsiteX64" fmla="*/ 3673033 w 9626278"/>
              <a:gd name="connsiteY64" fmla="*/ 416680 h 709906"/>
              <a:gd name="connsiteX65" fmla="*/ 3761772 w 9626278"/>
              <a:gd name="connsiteY65" fmla="*/ 412822 h 709906"/>
              <a:gd name="connsiteX66" fmla="*/ 3784921 w 9626278"/>
              <a:gd name="connsiteY66" fmla="*/ 408964 h 709906"/>
              <a:gd name="connsiteX67" fmla="*/ 3827362 w 9626278"/>
              <a:gd name="connsiteY67" fmla="*/ 401247 h 709906"/>
              <a:gd name="connsiteX68" fmla="*/ 3889093 w 9626278"/>
              <a:gd name="connsiteY68" fmla="*/ 405106 h 709906"/>
              <a:gd name="connsiteX69" fmla="*/ 3993266 w 9626278"/>
              <a:gd name="connsiteY69" fmla="*/ 405106 h 709906"/>
              <a:gd name="connsiteX70" fmla="*/ 3985549 w 9626278"/>
              <a:gd name="connsiteY70" fmla="*/ 397389 h 709906"/>
              <a:gd name="connsiteX71" fmla="*/ 3892952 w 9626278"/>
              <a:gd name="connsiteY71" fmla="*/ 401247 h 709906"/>
              <a:gd name="connsiteX72" fmla="*/ 3962400 w 9626278"/>
              <a:gd name="connsiteY72" fmla="*/ 397389 h 709906"/>
              <a:gd name="connsiteX73" fmla="*/ 4004840 w 9626278"/>
              <a:gd name="connsiteY73" fmla="*/ 401247 h 709906"/>
              <a:gd name="connsiteX74" fmla="*/ 4016415 w 9626278"/>
              <a:gd name="connsiteY74" fmla="*/ 397389 h 709906"/>
              <a:gd name="connsiteX75" fmla="*/ 4039564 w 9626278"/>
              <a:gd name="connsiteY75" fmla="*/ 401247 h 709906"/>
              <a:gd name="connsiteX76" fmla="*/ 4109012 w 9626278"/>
              <a:gd name="connsiteY76" fmla="*/ 381956 h 709906"/>
              <a:gd name="connsiteX77" fmla="*/ 4190035 w 9626278"/>
              <a:gd name="connsiteY77" fmla="*/ 378098 h 709906"/>
              <a:gd name="connsiteX78" fmla="*/ 4267200 w 9626278"/>
              <a:gd name="connsiteY78" fmla="*/ 372431 h 709906"/>
              <a:gd name="connsiteX79" fmla="*/ 4332790 w 9626278"/>
              <a:gd name="connsiteY79" fmla="*/ 378098 h 709906"/>
              <a:gd name="connsiteX80" fmla="*/ 4352081 w 9626278"/>
              <a:gd name="connsiteY80" fmla="*/ 374240 h 709906"/>
              <a:gd name="connsiteX81" fmla="*/ 4436962 w 9626278"/>
              <a:gd name="connsiteY81" fmla="*/ 370382 h 709906"/>
              <a:gd name="connsiteX82" fmla="*/ 4481653 w 9626278"/>
              <a:gd name="connsiteY82" fmla="*/ 356998 h 709906"/>
              <a:gd name="connsiteX83" fmla="*/ 4533418 w 9626278"/>
              <a:gd name="connsiteY83" fmla="*/ 362665 h 709906"/>
              <a:gd name="connsiteX84" fmla="*/ 4548850 w 9626278"/>
              <a:gd name="connsiteY84" fmla="*/ 354949 h 709906"/>
              <a:gd name="connsiteX85" fmla="*/ 4564283 w 9626278"/>
              <a:gd name="connsiteY85" fmla="*/ 351090 h 709906"/>
              <a:gd name="connsiteX86" fmla="*/ 4575858 w 9626278"/>
              <a:gd name="connsiteY86" fmla="*/ 347232 h 709906"/>
              <a:gd name="connsiteX87" fmla="*/ 4583575 w 9626278"/>
              <a:gd name="connsiteY87" fmla="*/ 339516 h 709906"/>
              <a:gd name="connsiteX88" fmla="*/ 4595149 w 9626278"/>
              <a:gd name="connsiteY88" fmla="*/ 335658 h 709906"/>
              <a:gd name="connsiteX89" fmla="*/ 4660739 w 9626278"/>
              <a:gd name="connsiteY89" fmla="*/ 339516 h 709906"/>
              <a:gd name="connsiteX90" fmla="*/ 4714754 w 9626278"/>
              <a:gd name="connsiteY90" fmla="*/ 343374 h 709906"/>
              <a:gd name="connsiteX91" fmla="*/ 4764911 w 9626278"/>
              <a:gd name="connsiteY91" fmla="*/ 339516 h 709906"/>
              <a:gd name="connsiteX92" fmla="*/ 4911524 w 9626278"/>
              <a:gd name="connsiteY92" fmla="*/ 335658 h 709906"/>
              <a:gd name="connsiteX93" fmla="*/ 4919240 w 9626278"/>
              <a:gd name="connsiteY93" fmla="*/ 324083 h 709906"/>
              <a:gd name="connsiteX94" fmla="*/ 4926957 w 9626278"/>
              <a:gd name="connsiteY94" fmla="*/ 316366 h 709906"/>
              <a:gd name="connsiteX95" fmla="*/ 4961681 w 9626278"/>
              <a:gd name="connsiteY95" fmla="*/ 316366 h 709906"/>
              <a:gd name="connsiteX96" fmla="*/ 4977114 w 9626278"/>
              <a:gd name="connsiteY96" fmla="*/ 320225 h 709906"/>
              <a:gd name="connsiteX97" fmla="*/ 4984830 w 9626278"/>
              <a:gd name="connsiteY97" fmla="*/ 331799 h 709906"/>
              <a:gd name="connsiteX98" fmla="*/ 5015455 w 9626278"/>
              <a:gd name="connsiteY98" fmla="*/ 332040 h 709906"/>
              <a:gd name="connsiteX99" fmla="*/ 5050420 w 9626278"/>
              <a:gd name="connsiteY99" fmla="*/ 326816 h 709906"/>
              <a:gd name="connsiteX100" fmla="*/ 5112634 w 9626278"/>
              <a:gd name="connsiteY100" fmla="*/ 330674 h 709906"/>
              <a:gd name="connsiteX101" fmla="*/ 5170025 w 9626278"/>
              <a:gd name="connsiteY101" fmla="*/ 327941 h 709906"/>
              <a:gd name="connsiteX102" fmla="*/ 5255107 w 9626278"/>
              <a:gd name="connsiteY102" fmla="*/ 311383 h 709906"/>
              <a:gd name="connsiteX103" fmla="*/ 5285772 w 9626278"/>
              <a:gd name="connsiteY103" fmla="*/ 316366 h 709906"/>
              <a:gd name="connsiteX104" fmla="*/ 5316638 w 9626278"/>
              <a:gd name="connsiteY104" fmla="*/ 313875 h 709906"/>
              <a:gd name="connsiteX105" fmla="*/ 5347504 w 9626278"/>
              <a:gd name="connsiteY105" fmla="*/ 312508 h 709906"/>
              <a:gd name="connsiteX106" fmla="*/ 5381303 w 9626278"/>
              <a:gd name="connsiteY106" fmla="*/ 301617 h 709906"/>
              <a:gd name="connsiteX107" fmla="*/ 5424668 w 9626278"/>
              <a:gd name="connsiteY107" fmla="*/ 300934 h 709906"/>
              <a:gd name="connsiteX108" fmla="*/ 5461884 w 9626278"/>
              <a:gd name="connsiteY108" fmla="*/ 294262 h 709906"/>
              <a:gd name="connsiteX109" fmla="*/ 5513407 w 9626278"/>
              <a:gd name="connsiteY109" fmla="*/ 293217 h 709906"/>
              <a:gd name="connsiteX110" fmla="*/ 5540415 w 9626278"/>
              <a:gd name="connsiteY110" fmla="*/ 297075 h 709906"/>
              <a:gd name="connsiteX111" fmla="*/ 5578997 w 9626278"/>
              <a:gd name="connsiteY111" fmla="*/ 293217 h 709906"/>
              <a:gd name="connsiteX112" fmla="*/ 5606005 w 9626278"/>
              <a:gd name="connsiteY112" fmla="*/ 289359 h 709906"/>
              <a:gd name="connsiteX113" fmla="*/ 5640729 w 9626278"/>
              <a:gd name="connsiteY113" fmla="*/ 285501 h 709906"/>
              <a:gd name="connsiteX114" fmla="*/ 5690002 w 9626278"/>
              <a:gd name="connsiteY114" fmla="*/ 279834 h 709906"/>
              <a:gd name="connsiteX115" fmla="*/ 5733326 w 9626278"/>
              <a:gd name="connsiteY115" fmla="*/ 270068 h 709906"/>
              <a:gd name="connsiteX116" fmla="*/ 5748759 w 9626278"/>
              <a:gd name="connsiteY116" fmla="*/ 266209 h 709906"/>
              <a:gd name="connsiteX117" fmla="*/ 5795058 w 9626278"/>
              <a:gd name="connsiteY117" fmla="*/ 270068 h 709906"/>
              <a:gd name="connsiteX118" fmla="*/ 5841357 w 9626278"/>
              <a:gd name="connsiteY118" fmla="*/ 270068 h 709906"/>
              <a:gd name="connsiteX119" fmla="*/ 5900155 w 9626278"/>
              <a:gd name="connsiteY119" fmla="*/ 268259 h 709906"/>
              <a:gd name="connsiteX120" fmla="*/ 5953687 w 9626278"/>
              <a:gd name="connsiteY120" fmla="*/ 265767 h 709906"/>
              <a:gd name="connsiteX121" fmla="*/ 5990461 w 9626278"/>
              <a:gd name="connsiteY121" fmla="*/ 258734 h 709906"/>
              <a:gd name="connsiteX122" fmla="*/ 6026311 w 9626278"/>
              <a:gd name="connsiteY122" fmla="*/ 251018 h 709906"/>
              <a:gd name="connsiteX123" fmla="*/ 6073493 w 9626278"/>
              <a:gd name="connsiteY123" fmla="*/ 253509 h 709906"/>
              <a:gd name="connsiteX124" fmla="*/ 6113643 w 9626278"/>
              <a:gd name="connsiteY124" fmla="*/ 252826 h 709906"/>
              <a:gd name="connsiteX125" fmla="*/ 6177023 w 9626278"/>
              <a:gd name="connsiteY125" fmla="*/ 258493 h 709906"/>
              <a:gd name="connsiteX126" fmla="*/ 6211747 w 9626278"/>
              <a:gd name="connsiteY126" fmla="*/ 254635 h 709906"/>
              <a:gd name="connsiteX127" fmla="*/ 6234896 w 9626278"/>
              <a:gd name="connsiteY127" fmla="*/ 246918 h 709906"/>
              <a:gd name="connsiteX128" fmla="*/ 6265762 w 9626278"/>
              <a:gd name="connsiteY128" fmla="*/ 239202 h 709906"/>
              <a:gd name="connsiteX129" fmla="*/ 6288911 w 9626278"/>
              <a:gd name="connsiteY129" fmla="*/ 243060 h 709906"/>
              <a:gd name="connsiteX130" fmla="*/ 6300486 w 9626278"/>
              <a:gd name="connsiteY130" fmla="*/ 246918 h 709906"/>
              <a:gd name="connsiteX131" fmla="*/ 6323635 w 9626278"/>
              <a:gd name="connsiteY131" fmla="*/ 250777 h 709906"/>
              <a:gd name="connsiteX132" fmla="*/ 6410405 w 9626278"/>
              <a:gd name="connsiteY132" fmla="*/ 238077 h 709906"/>
              <a:gd name="connsiteX133" fmla="*/ 6473423 w 9626278"/>
              <a:gd name="connsiteY133" fmla="*/ 237393 h 709906"/>
              <a:gd name="connsiteX134" fmla="*/ 6538490 w 9626278"/>
              <a:gd name="connsiteY134" fmla="*/ 233535 h 709906"/>
              <a:gd name="connsiteX135" fmla="*/ 6583945 w 9626278"/>
              <a:gd name="connsiteY135" fmla="*/ 236710 h 709906"/>
              <a:gd name="connsiteX136" fmla="*/ 6640211 w 9626278"/>
              <a:gd name="connsiteY136" fmla="*/ 234218 h 709906"/>
              <a:gd name="connsiteX137" fmla="*/ 6695351 w 9626278"/>
              <a:gd name="connsiteY137" fmla="*/ 236710 h 709906"/>
              <a:gd name="connsiteX138" fmla="*/ 6736466 w 9626278"/>
              <a:gd name="connsiteY138" fmla="*/ 239202 h 709906"/>
              <a:gd name="connsiteX139" fmla="*/ 6748040 w 9626278"/>
              <a:gd name="connsiteY139" fmla="*/ 235344 h 709906"/>
              <a:gd name="connsiteX140" fmla="*/ 6776173 w 9626278"/>
              <a:gd name="connsiteY140" fmla="*/ 218102 h 709906"/>
              <a:gd name="connsiteX141" fmla="*/ 6825205 w 9626278"/>
              <a:gd name="connsiteY141" fmla="*/ 223769 h 709906"/>
              <a:gd name="connsiteX142" fmla="*/ 6891679 w 9626278"/>
              <a:gd name="connsiteY142" fmla="*/ 216053 h 709906"/>
              <a:gd name="connsiteX143" fmla="*/ 6937053 w 9626278"/>
              <a:gd name="connsiteY143" fmla="*/ 211511 h 709906"/>
              <a:gd name="connsiteX144" fmla="*/ 7002683 w 9626278"/>
              <a:gd name="connsiteY144" fmla="*/ 208336 h 709906"/>
              <a:gd name="connsiteX145" fmla="*/ 7014258 w 9626278"/>
              <a:gd name="connsiteY145" fmla="*/ 200620 h 709906"/>
              <a:gd name="connsiteX146" fmla="*/ 7098416 w 9626278"/>
              <a:gd name="connsiteY146" fmla="*/ 179520 h 709906"/>
              <a:gd name="connsiteX147" fmla="*/ 7126147 w 9626278"/>
              <a:gd name="connsiteY147" fmla="*/ 185187 h 709906"/>
              <a:gd name="connsiteX148" fmla="*/ 7168587 w 9626278"/>
              <a:gd name="connsiteY148" fmla="*/ 173612 h 709906"/>
              <a:gd name="connsiteX149" fmla="*/ 7184020 w 9626278"/>
              <a:gd name="connsiteY149" fmla="*/ 169754 h 709906"/>
              <a:gd name="connsiteX150" fmla="*/ 7218744 w 9626278"/>
              <a:gd name="connsiteY150" fmla="*/ 165896 h 709906"/>
              <a:gd name="connsiteX151" fmla="*/ 7230319 w 9626278"/>
              <a:gd name="connsiteY151" fmla="*/ 162037 h 709906"/>
              <a:gd name="connsiteX152" fmla="*/ 7241893 w 9626278"/>
              <a:gd name="connsiteY152" fmla="*/ 154321 h 709906"/>
              <a:gd name="connsiteX153" fmla="*/ 7322916 w 9626278"/>
              <a:gd name="connsiteY153" fmla="*/ 146604 h 709906"/>
              <a:gd name="connsiteX154" fmla="*/ 7397589 w 9626278"/>
              <a:gd name="connsiteY154" fmla="*/ 144113 h 709906"/>
              <a:gd name="connsiteX155" fmla="*/ 7492075 w 9626278"/>
              <a:gd name="connsiteY155" fmla="*/ 145479 h 709906"/>
              <a:gd name="connsiteX156" fmla="*/ 7570124 w 9626278"/>
              <a:gd name="connsiteY156" fmla="*/ 144796 h 709906"/>
              <a:gd name="connsiteX157" fmla="*/ 7642707 w 9626278"/>
              <a:gd name="connsiteY157" fmla="*/ 144113 h 709906"/>
              <a:gd name="connsiteX158" fmla="*/ 7697164 w 9626278"/>
              <a:gd name="connsiteY158" fmla="*/ 123455 h 709906"/>
              <a:gd name="connsiteX159" fmla="*/ 7742097 w 9626278"/>
              <a:gd name="connsiteY159" fmla="*/ 131413 h 709906"/>
              <a:gd name="connsiteX160" fmla="*/ 7812911 w 9626278"/>
              <a:gd name="connsiteY160" fmla="*/ 135030 h 709906"/>
              <a:gd name="connsiteX161" fmla="*/ 7882359 w 9626278"/>
              <a:gd name="connsiteY161" fmla="*/ 131171 h 709906"/>
              <a:gd name="connsiteX162" fmla="*/ 7890076 w 9626278"/>
              <a:gd name="connsiteY162" fmla="*/ 123455 h 709906"/>
              <a:gd name="connsiteX163" fmla="*/ 7927774 w 9626278"/>
              <a:gd name="connsiteY163" fmla="*/ 114613 h 709906"/>
              <a:gd name="connsiteX164" fmla="*/ 7985607 w 9626278"/>
              <a:gd name="connsiteY164" fmla="*/ 111880 h 709906"/>
              <a:gd name="connsiteX165" fmla="*/ 8013539 w 9626278"/>
              <a:gd name="connsiteY165" fmla="*/ 115739 h 709906"/>
              <a:gd name="connsiteX166" fmla="*/ 8028972 w 9626278"/>
              <a:gd name="connsiteY166" fmla="*/ 111880 h 709906"/>
              <a:gd name="connsiteX167" fmla="*/ 8063696 w 9626278"/>
              <a:gd name="connsiteY167" fmla="*/ 104164 h 709906"/>
              <a:gd name="connsiteX168" fmla="*/ 8079129 w 9626278"/>
              <a:gd name="connsiteY168" fmla="*/ 108022 h 709906"/>
              <a:gd name="connsiteX169" fmla="*/ 8090704 w 9626278"/>
              <a:gd name="connsiteY169" fmla="*/ 111880 h 709906"/>
              <a:gd name="connsiteX170" fmla="*/ 8144719 w 9626278"/>
              <a:gd name="connsiteY170" fmla="*/ 108022 h 709906"/>
              <a:gd name="connsiteX171" fmla="*/ 8193308 w 9626278"/>
              <a:gd name="connsiteY171" fmla="*/ 93956 h 709906"/>
              <a:gd name="connsiteX172" fmla="*/ 8248891 w 9626278"/>
              <a:gd name="connsiteY172" fmla="*/ 96447 h 709906"/>
              <a:gd name="connsiteX173" fmla="*/ 8294748 w 9626278"/>
              <a:gd name="connsiteY173" fmla="*/ 97131 h 709906"/>
              <a:gd name="connsiteX174" fmla="*/ 8345347 w 9626278"/>
              <a:gd name="connsiteY174" fmla="*/ 86922 h 709906"/>
              <a:gd name="connsiteX175" fmla="*/ 8398880 w 9626278"/>
              <a:gd name="connsiteY175" fmla="*/ 89414 h 709906"/>
              <a:gd name="connsiteX176" fmla="*/ 8457235 w 9626278"/>
              <a:gd name="connsiteY176" fmla="*/ 84873 h 709906"/>
              <a:gd name="connsiteX177" fmla="*/ 8484243 w 9626278"/>
              <a:gd name="connsiteY177" fmla="*/ 84873 h 709906"/>
              <a:gd name="connsiteX178" fmla="*/ 8561407 w 9626278"/>
              <a:gd name="connsiteY178" fmla="*/ 81015 h 709906"/>
              <a:gd name="connsiteX179" fmla="*/ 8626997 w 9626278"/>
              <a:gd name="connsiteY179" fmla="*/ 69440 h 709906"/>
              <a:gd name="connsiteX180" fmla="*/ 8673296 w 9626278"/>
              <a:gd name="connsiteY180" fmla="*/ 61723 h 709906"/>
              <a:gd name="connsiteX181" fmla="*/ 8831483 w 9626278"/>
              <a:gd name="connsiteY181" fmla="*/ 57865 h 709906"/>
              <a:gd name="connsiteX182" fmla="*/ 8954947 w 9626278"/>
              <a:gd name="connsiteY182" fmla="*/ 61723 h 709906"/>
              <a:gd name="connsiteX183" fmla="*/ 9070693 w 9626278"/>
              <a:gd name="connsiteY183" fmla="*/ 54007 h 709906"/>
              <a:gd name="connsiteX184" fmla="*/ 9205731 w 9626278"/>
              <a:gd name="connsiteY184" fmla="*/ 57865 h 709906"/>
              <a:gd name="connsiteX185" fmla="*/ 9232739 w 9626278"/>
              <a:gd name="connsiteY185" fmla="*/ 61723 h 709906"/>
              <a:gd name="connsiteX186" fmla="*/ 9298329 w 9626278"/>
              <a:gd name="connsiteY186" fmla="*/ 54007 h 709906"/>
              <a:gd name="connsiteX187" fmla="*/ 9333053 w 9626278"/>
              <a:gd name="connsiteY187" fmla="*/ 34716 h 709906"/>
              <a:gd name="connsiteX188" fmla="*/ 9344628 w 9626278"/>
              <a:gd name="connsiteY188" fmla="*/ 26999 h 709906"/>
              <a:gd name="connsiteX189" fmla="*/ 9395267 w 9626278"/>
              <a:gd name="connsiteY189" fmla="*/ 20649 h 709906"/>
              <a:gd name="connsiteX190" fmla="*/ 9457200 w 9626278"/>
              <a:gd name="connsiteY190" fmla="*/ 17474 h 709906"/>
              <a:gd name="connsiteX191" fmla="*/ 9489191 w 9626278"/>
              <a:gd name="connsiteY191" fmla="*/ 2041 h 709906"/>
              <a:gd name="connsiteX192" fmla="*/ 9537298 w 9626278"/>
              <a:gd name="connsiteY192" fmla="*/ 1358 h 709906"/>
              <a:gd name="connsiteX193" fmla="*/ 9626278 w 9626278"/>
              <a:gd name="connsiteY193" fmla="*/ 3850 h 709906"/>
              <a:gd name="connsiteX0" fmla="*/ 0 w 9626278"/>
              <a:gd name="connsiteY0" fmla="*/ 709906 h 709906"/>
              <a:gd name="connsiteX1" fmla="*/ 27007 w 9626278"/>
              <a:gd name="connsiteY1" fmla="*/ 702189 h 709906"/>
              <a:gd name="connsiteX2" fmla="*/ 50157 w 9626278"/>
              <a:gd name="connsiteY2" fmla="*/ 694473 h 709906"/>
              <a:gd name="connsiteX3" fmla="*/ 88739 w 9626278"/>
              <a:gd name="connsiteY3" fmla="*/ 690615 h 709906"/>
              <a:gd name="connsiteX4" fmla="*/ 104172 w 9626278"/>
              <a:gd name="connsiteY4" fmla="*/ 686756 h 709906"/>
              <a:gd name="connsiteX5" fmla="*/ 115747 w 9626278"/>
              <a:gd name="connsiteY5" fmla="*/ 682898 h 709906"/>
              <a:gd name="connsiteX6" fmla="*/ 135038 w 9626278"/>
              <a:gd name="connsiteY6" fmla="*/ 679040 h 709906"/>
              <a:gd name="connsiteX7" fmla="*/ 146612 w 9626278"/>
              <a:gd name="connsiteY7" fmla="*/ 675182 h 709906"/>
              <a:gd name="connsiteX8" fmla="*/ 189053 w 9626278"/>
              <a:gd name="connsiteY8" fmla="*/ 667465 h 709906"/>
              <a:gd name="connsiteX9" fmla="*/ 223777 w 9626278"/>
              <a:gd name="connsiteY9" fmla="*/ 655890 h 709906"/>
              <a:gd name="connsiteX10" fmla="*/ 235352 w 9626278"/>
              <a:gd name="connsiteY10" fmla="*/ 652032 h 709906"/>
              <a:gd name="connsiteX11" fmla="*/ 343382 w 9626278"/>
              <a:gd name="connsiteY11" fmla="*/ 644316 h 709906"/>
              <a:gd name="connsiteX12" fmla="*/ 362673 w 9626278"/>
              <a:gd name="connsiteY12" fmla="*/ 640458 h 709906"/>
              <a:gd name="connsiteX13" fmla="*/ 374248 w 9626278"/>
              <a:gd name="connsiteY13" fmla="*/ 636599 h 709906"/>
              <a:gd name="connsiteX14" fmla="*/ 405114 w 9626278"/>
              <a:gd name="connsiteY14" fmla="*/ 632741 h 709906"/>
              <a:gd name="connsiteX15" fmla="*/ 517002 w 9626278"/>
              <a:gd name="connsiteY15" fmla="*/ 625025 h 709906"/>
              <a:gd name="connsiteX16" fmla="*/ 567159 w 9626278"/>
              <a:gd name="connsiteY16" fmla="*/ 617308 h 709906"/>
              <a:gd name="connsiteX17" fmla="*/ 586450 w 9626278"/>
              <a:gd name="connsiteY17" fmla="*/ 613450 h 709906"/>
              <a:gd name="connsiteX18" fmla="*/ 601883 w 9626278"/>
              <a:gd name="connsiteY18" fmla="*/ 609592 h 709906"/>
              <a:gd name="connsiteX19" fmla="*/ 694481 w 9626278"/>
              <a:gd name="connsiteY19" fmla="*/ 601875 h 709906"/>
              <a:gd name="connsiteX20" fmla="*/ 729205 w 9626278"/>
              <a:gd name="connsiteY20" fmla="*/ 598017 h 709906"/>
              <a:gd name="connsiteX21" fmla="*/ 775504 w 9626278"/>
              <a:gd name="connsiteY21" fmla="*/ 594159 h 709906"/>
              <a:gd name="connsiteX22" fmla="*/ 914400 w 9626278"/>
              <a:gd name="connsiteY22" fmla="*/ 586442 h 709906"/>
              <a:gd name="connsiteX23" fmla="*/ 941407 w 9626278"/>
              <a:gd name="connsiteY23" fmla="*/ 582584 h 709906"/>
              <a:gd name="connsiteX24" fmla="*/ 1045580 w 9626278"/>
              <a:gd name="connsiteY24" fmla="*/ 571009 h 709906"/>
              <a:gd name="connsiteX25" fmla="*/ 1149752 w 9626278"/>
              <a:gd name="connsiteY25" fmla="*/ 567151 h 709906"/>
              <a:gd name="connsiteX26" fmla="*/ 1238491 w 9626278"/>
              <a:gd name="connsiteY26" fmla="*/ 555577 h 709906"/>
              <a:gd name="connsiteX27" fmla="*/ 1250066 w 9626278"/>
              <a:gd name="connsiteY27" fmla="*/ 551718 h 709906"/>
              <a:gd name="connsiteX28" fmla="*/ 1277073 w 9626278"/>
              <a:gd name="connsiteY28" fmla="*/ 547860 h 709906"/>
              <a:gd name="connsiteX29" fmla="*/ 1300223 w 9626278"/>
              <a:gd name="connsiteY29" fmla="*/ 544002 h 709906"/>
              <a:gd name="connsiteX30" fmla="*/ 1365812 w 9626278"/>
              <a:gd name="connsiteY30" fmla="*/ 536285 h 709906"/>
              <a:gd name="connsiteX31" fmla="*/ 1385104 w 9626278"/>
              <a:gd name="connsiteY31" fmla="*/ 532427 h 709906"/>
              <a:gd name="connsiteX32" fmla="*/ 1458410 w 9626278"/>
              <a:gd name="connsiteY32" fmla="*/ 528569 h 709906"/>
              <a:gd name="connsiteX33" fmla="*/ 1527858 w 9626278"/>
              <a:gd name="connsiteY33" fmla="*/ 520853 h 709906"/>
              <a:gd name="connsiteX34" fmla="*/ 1558724 w 9626278"/>
              <a:gd name="connsiteY34" fmla="*/ 516994 h 709906"/>
              <a:gd name="connsiteX35" fmla="*/ 1608881 w 9626278"/>
              <a:gd name="connsiteY35" fmla="*/ 505420 h 709906"/>
              <a:gd name="connsiteX36" fmla="*/ 1770926 w 9626278"/>
              <a:gd name="connsiteY36" fmla="*/ 501561 h 709906"/>
              <a:gd name="connsiteX37" fmla="*/ 1855807 w 9626278"/>
              <a:gd name="connsiteY37" fmla="*/ 493845 h 709906"/>
              <a:gd name="connsiteX38" fmla="*/ 1878957 w 9626278"/>
              <a:gd name="connsiteY38" fmla="*/ 489987 h 709906"/>
              <a:gd name="connsiteX39" fmla="*/ 1975412 w 9626278"/>
              <a:gd name="connsiteY39" fmla="*/ 486128 h 709906"/>
              <a:gd name="connsiteX40" fmla="*/ 2002420 w 9626278"/>
              <a:gd name="connsiteY40" fmla="*/ 482270 h 709906"/>
              <a:gd name="connsiteX41" fmla="*/ 2013995 w 9626278"/>
              <a:gd name="connsiteY41" fmla="*/ 478412 h 709906"/>
              <a:gd name="connsiteX42" fmla="*/ 2129742 w 9626278"/>
              <a:gd name="connsiteY42" fmla="*/ 474554 h 709906"/>
              <a:gd name="connsiteX43" fmla="*/ 2215748 w 9626278"/>
              <a:gd name="connsiteY43" fmla="*/ 461171 h 709906"/>
              <a:gd name="connsiteX44" fmla="*/ 2338086 w 9626278"/>
              <a:gd name="connsiteY44" fmla="*/ 459121 h 709906"/>
              <a:gd name="connsiteX45" fmla="*/ 2403676 w 9626278"/>
              <a:gd name="connsiteY45" fmla="*/ 455263 h 709906"/>
              <a:gd name="connsiteX46" fmla="*/ 2453833 w 9626278"/>
              <a:gd name="connsiteY46" fmla="*/ 451404 h 709906"/>
              <a:gd name="connsiteX47" fmla="*/ 2554147 w 9626278"/>
              <a:gd name="connsiteY47" fmla="*/ 447546 h 709906"/>
              <a:gd name="connsiteX48" fmla="*/ 2565721 w 9626278"/>
              <a:gd name="connsiteY48" fmla="*/ 443688 h 709906"/>
              <a:gd name="connsiteX49" fmla="*/ 2673752 w 9626278"/>
              <a:gd name="connsiteY49" fmla="*/ 443688 h 709906"/>
              <a:gd name="connsiteX50" fmla="*/ 2708476 w 9626278"/>
              <a:gd name="connsiteY50" fmla="*/ 439830 h 709906"/>
              <a:gd name="connsiteX51" fmla="*/ 2808790 w 9626278"/>
              <a:gd name="connsiteY51" fmla="*/ 432113 h 709906"/>
              <a:gd name="connsiteX52" fmla="*/ 2924537 w 9626278"/>
              <a:gd name="connsiteY52" fmla="*/ 435971 h 709906"/>
              <a:gd name="connsiteX53" fmla="*/ 3032567 w 9626278"/>
              <a:gd name="connsiteY53" fmla="*/ 432113 h 709906"/>
              <a:gd name="connsiteX54" fmla="*/ 3071149 w 9626278"/>
              <a:gd name="connsiteY54" fmla="*/ 428255 h 709906"/>
              <a:gd name="connsiteX55" fmla="*/ 3125164 w 9626278"/>
              <a:gd name="connsiteY55" fmla="*/ 424397 h 709906"/>
              <a:gd name="connsiteX56" fmla="*/ 3379807 w 9626278"/>
              <a:gd name="connsiteY56" fmla="*/ 428255 h 709906"/>
              <a:gd name="connsiteX57" fmla="*/ 3406815 w 9626278"/>
              <a:gd name="connsiteY57" fmla="*/ 424397 h 709906"/>
              <a:gd name="connsiteX58" fmla="*/ 3520311 w 9626278"/>
              <a:gd name="connsiteY58" fmla="*/ 422588 h 709906"/>
              <a:gd name="connsiteX59" fmla="*/ 3561144 w 9626278"/>
              <a:gd name="connsiteY59" fmla="*/ 428255 h 709906"/>
              <a:gd name="connsiteX60" fmla="*/ 3584293 w 9626278"/>
              <a:gd name="connsiteY60" fmla="*/ 424397 h 709906"/>
              <a:gd name="connsiteX61" fmla="*/ 3595868 w 9626278"/>
              <a:gd name="connsiteY61" fmla="*/ 420539 h 709906"/>
              <a:gd name="connsiteX62" fmla="*/ 3630592 w 9626278"/>
              <a:gd name="connsiteY62" fmla="*/ 416680 h 709906"/>
              <a:gd name="connsiteX63" fmla="*/ 3653742 w 9626278"/>
              <a:gd name="connsiteY63" fmla="*/ 412822 h 709906"/>
              <a:gd name="connsiteX64" fmla="*/ 3673033 w 9626278"/>
              <a:gd name="connsiteY64" fmla="*/ 416680 h 709906"/>
              <a:gd name="connsiteX65" fmla="*/ 3761772 w 9626278"/>
              <a:gd name="connsiteY65" fmla="*/ 412822 h 709906"/>
              <a:gd name="connsiteX66" fmla="*/ 3784921 w 9626278"/>
              <a:gd name="connsiteY66" fmla="*/ 408964 h 709906"/>
              <a:gd name="connsiteX67" fmla="*/ 3827362 w 9626278"/>
              <a:gd name="connsiteY67" fmla="*/ 401247 h 709906"/>
              <a:gd name="connsiteX68" fmla="*/ 3889093 w 9626278"/>
              <a:gd name="connsiteY68" fmla="*/ 405106 h 709906"/>
              <a:gd name="connsiteX69" fmla="*/ 3993266 w 9626278"/>
              <a:gd name="connsiteY69" fmla="*/ 405106 h 709906"/>
              <a:gd name="connsiteX70" fmla="*/ 3985549 w 9626278"/>
              <a:gd name="connsiteY70" fmla="*/ 397389 h 709906"/>
              <a:gd name="connsiteX71" fmla="*/ 3892952 w 9626278"/>
              <a:gd name="connsiteY71" fmla="*/ 401247 h 709906"/>
              <a:gd name="connsiteX72" fmla="*/ 3962400 w 9626278"/>
              <a:gd name="connsiteY72" fmla="*/ 397389 h 709906"/>
              <a:gd name="connsiteX73" fmla="*/ 4004840 w 9626278"/>
              <a:gd name="connsiteY73" fmla="*/ 401247 h 709906"/>
              <a:gd name="connsiteX74" fmla="*/ 4016415 w 9626278"/>
              <a:gd name="connsiteY74" fmla="*/ 397389 h 709906"/>
              <a:gd name="connsiteX75" fmla="*/ 4039564 w 9626278"/>
              <a:gd name="connsiteY75" fmla="*/ 401247 h 709906"/>
              <a:gd name="connsiteX76" fmla="*/ 4109012 w 9626278"/>
              <a:gd name="connsiteY76" fmla="*/ 381956 h 709906"/>
              <a:gd name="connsiteX77" fmla="*/ 4190035 w 9626278"/>
              <a:gd name="connsiteY77" fmla="*/ 378098 h 709906"/>
              <a:gd name="connsiteX78" fmla="*/ 4267200 w 9626278"/>
              <a:gd name="connsiteY78" fmla="*/ 372431 h 709906"/>
              <a:gd name="connsiteX79" fmla="*/ 4332790 w 9626278"/>
              <a:gd name="connsiteY79" fmla="*/ 378098 h 709906"/>
              <a:gd name="connsiteX80" fmla="*/ 4352081 w 9626278"/>
              <a:gd name="connsiteY80" fmla="*/ 374240 h 709906"/>
              <a:gd name="connsiteX81" fmla="*/ 4436962 w 9626278"/>
              <a:gd name="connsiteY81" fmla="*/ 370382 h 709906"/>
              <a:gd name="connsiteX82" fmla="*/ 4481653 w 9626278"/>
              <a:gd name="connsiteY82" fmla="*/ 356998 h 709906"/>
              <a:gd name="connsiteX83" fmla="*/ 4533418 w 9626278"/>
              <a:gd name="connsiteY83" fmla="*/ 362665 h 709906"/>
              <a:gd name="connsiteX84" fmla="*/ 4548850 w 9626278"/>
              <a:gd name="connsiteY84" fmla="*/ 354949 h 709906"/>
              <a:gd name="connsiteX85" fmla="*/ 4564283 w 9626278"/>
              <a:gd name="connsiteY85" fmla="*/ 351090 h 709906"/>
              <a:gd name="connsiteX86" fmla="*/ 4575858 w 9626278"/>
              <a:gd name="connsiteY86" fmla="*/ 347232 h 709906"/>
              <a:gd name="connsiteX87" fmla="*/ 4583575 w 9626278"/>
              <a:gd name="connsiteY87" fmla="*/ 339516 h 709906"/>
              <a:gd name="connsiteX88" fmla="*/ 4595149 w 9626278"/>
              <a:gd name="connsiteY88" fmla="*/ 335658 h 709906"/>
              <a:gd name="connsiteX89" fmla="*/ 4660739 w 9626278"/>
              <a:gd name="connsiteY89" fmla="*/ 339516 h 709906"/>
              <a:gd name="connsiteX90" fmla="*/ 4714754 w 9626278"/>
              <a:gd name="connsiteY90" fmla="*/ 343374 h 709906"/>
              <a:gd name="connsiteX91" fmla="*/ 4764911 w 9626278"/>
              <a:gd name="connsiteY91" fmla="*/ 339516 h 709906"/>
              <a:gd name="connsiteX92" fmla="*/ 4911524 w 9626278"/>
              <a:gd name="connsiteY92" fmla="*/ 335658 h 709906"/>
              <a:gd name="connsiteX93" fmla="*/ 4919240 w 9626278"/>
              <a:gd name="connsiteY93" fmla="*/ 324083 h 709906"/>
              <a:gd name="connsiteX94" fmla="*/ 5015857 w 9626278"/>
              <a:gd name="connsiteY94" fmla="*/ 652916 h 709906"/>
              <a:gd name="connsiteX95" fmla="*/ 4961681 w 9626278"/>
              <a:gd name="connsiteY95" fmla="*/ 316366 h 709906"/>
              <a:gd name="connsiteX96" fmla="*/ 4977114 w 9626278"/>
              <a:gd name="connsiteY96" fmla="*/ 320225 h 709906"/>
              <a:gd name="connsiteX97" fmla="*/ 4984830 w 9626278"/>
              <a:gd name="connsiteY97" fmla="*/ 331799 h 709906"/>
              <a:gd name="connsiteX98" fmla="*/ 5015455 w 9626278"/>
              <a:gd name="connsiteY98" fmla="*/ 332040 h 709906"/>
              <a:gd name="connsiteX99" fmla="*/ 5050420 w 9626278"/>
              <a:gd name="connsiteY99" fmla="*/ 326816 h 709906"/>
              <a:gd name="connsiteX100" fmla="*/ 5112634 w 9626278"/>
              <a:gd name="connsiteY100" fmla="*/ 330674 h 709906"/>
              <a:gd name="connsiteX101" fmla="*/ 5170025 w 9626278"/>
              <a:gd name="connsiteY101" fmla="*/ 327941 h 709906"/>
              <a:gd name="connsiteX102" fmla="*/ 5255107 w 9626278"/>
              <a:gd name="connsiteY102" fmla="*/ 311383 h 709906"/>
              <a:gd name="connsiteX103" fmla="*/ 5285772 w 9626278"/>
              <a:gd name="connsiteY103" fmla="*/ 316366 h 709906"/>
              <a:gd name="connsiteX104" fmla="*/ 5316638 w 9626278"/>
              <a:gd name="connsiteY104" fmla="*/ 313875 h 709906"/>
              <a:gd name="connsiteX105" fmla="*/ 5347504 w 9626278"/>
              <a:gd name="connsiteY105" fmla="*/ 312508 h 709906"/>
              <a:gd name="connsiteX106" fmla="*/ 5381303 w 9626278"/>
              <a:gd name="connsiteY106" fmla="*/ 301617 h 709906"/>
              <a:gd name="connsiteX107" fmla="*/ 5424668 w 9626278"/>
              <a:gd name="connsiteY107" fmla="*/ 300934 h 709906"/>
              <a:gd name="connsiteX108" fmla="*/ 5461884 w 9626278"/>
              <a:gd name="connsiteY108" fmla="*/ 294262 h 709906"/>
              <a:gd name="connsiteX109" fmla="*/ 5513407 w 9626278"/>
              <a:gd name="connsiteY109" fmla="*/ 293217 h 709906"/>
              <a:gd name="connsiteX110" fmla="*/ 5540415 w 9626278"/>
              <a:gd name="connsiteY110" fmla="*/ 297075 h 709906"/>
              <a:gd name="connsiteX111" fmla="*/ 5578997 w 9626278"/>
              <a:gd name="connsiteY111" fmla="*/ 293217 h 709906"/>
              <a:gd name="connsiteX112" fmla="*/ 5606005 w 9626278"/>
              <a:gd name="connsiteY112" fmla="*/ 289359 h 709906"/>
              <a:gd name="connsiteX113" fmla="*/ 5640729 w 9626278"/>
              <a:gd name="connsiteY113" fmla="*/ 285501 h 709906"/>
              <a:gd name="connsiteX114" fmla="*/ 5690002 w 9626278"/>
              <a:gd name="connsiteY114" fmla="*/ 279834 h 709906"/>
              <a:gd name="connsiteX115" fmla="*/ 5733326 w 9626278"/>
              <a:gd name="connsiteY115" fmla="*/ 270068 h 709906"/>
              <a:gd name="connsiteX116" fmla="*/ 5748759 w 9626278"/>
              <a:gd name="connsiteY116" fmla="*/ 266209 h 709906"/>
              <a:gd name="connsiteX117" fmla="*/ 5795058 w 9626278"/>
              <a:gd name="connsiteY117" fmla="*/ 270068 h 709906"/>
              <a:gd name="connsiteX118" fmla="*/ 5841357 w 9626278"/>
              <a:gd name="connsiteY118" fmla="*/ 270068 h 709906"/>
              <a:gd name="connsiteX119" fmla="*/ 5900155 w 9626278"/>
              <a:gd name="connsiteY119" fmla="*/ 268259 h 709906"/>
              <a:gd name="connsiteX120" fmla="*/ 5953687 w 9626278"/>
              <a:gd name="connsiteY120" fmla="*/ 265767 h 709906"/>
              <a:gd name="connsiteX121" fmla="*/ 5990461 w 9626278"/>
              <a:gd name="connsiteY121" fmla="*/ 258734 h 709906"/>
              <a:gd name="connsiteX122" fmla="*/ 6026311 w 9626278"/>
              <a:gd name="connsiteY122" fmla="*/ 251018 h 709906"/>
              <a:gd name="connsiteX123" fmla="*/ 6073493 w 9626278"/>
              <a:gd name="connsiteY123" fmla="*/ 253509 h 709906"/>
              <a:gd name="connsiteX124" fmla="*/ 6113643 w 9626278"/>
              <a:gd name="connsiteY124" fmla="*/ 252826 h 709906"/>
              <a:gd name="connsiteX125" fmla="*/ 6177023 w 9626278"/>
              <a:gd name="connsiteY125" fmla="*/ 258493 h 709906"/>
              <a:gd name="connsiteX126" fmla="*/ 6211747 w 9626278"/>
              <a:gd name="connsiteY126" fmla="*/ 254635 h 709906"/>
              <a:gd name="connsiteX127" fmla="*/ 6234896 w 9626278"/>
              <a:gd name="connsiteY127" fmla="*/ 246918 h 709906"/>
              <a:gd name="connsiteX128" fmla="*/ 6265762 w 9626278"/>
              <a:gd name="connsiteY128" fmla="*/ 239202 h 709906"/>
              <a:gd name="connsiteX129" fmla="*/ 6288911 w 9626278"/>
              <a:gd name="connsiteY129" fmla="*/ 243060 h 709906"/>
              <a:gd name="connsiteX130" fmla="*/ 6300486 w 9626278"/>
              <a:gd name="connsiteY130" fmla="*/ 246918 h 709906"/>
              <a:gd name="connsiteX131" fmla="*/ 6323635 w 9626278"/>
              <a:gd name="connsiteY131" fmla="*/ 250777 h 709906"/>
              <a:gd name="connsiteX132" fmla="*/ 6410405 w 9626278"/>
              <a:gd name="connsiteY132" fmla="*/ 238077 h 709906"/>
              <a:gd name="connsiteX133" fmla="*/ 6473423 w 9626278"/>
              <a:gd name="connsiteY133" fmla="*/ 237393 h 709906"/>
              <a:gd name="connsiteX134" fmla="*/ 6538490 w 9626278"/>
              <a:gd name="connsiteY134" fmla="*/ 233535 h 709906"/>
              <a:gd name="connsiteX135" fmla="*/ 6583945 w 9626278"/>
              <a:gd name="connsiteY135" fmla="*/ 236710 h 709906"/>
              <a:gd name="connsiteX136" fmla="*/ 6640211 w 9626278"/>
              <a:gd name="connsiteY136" fmla="*/ 234218 h 709906"/>
              <a:gd name="connsiteX137" fmla="*/ 6695351 w 9626278"/>
              <a:gd name="connsiteY137" fmla="*/ 236710 h 709906"/>
              <a:gd name="connsiteX138" fmla="*/ 6736466 w 9626278"/>
              <a:gd name="connsiteY138" fmla="*/ 239202 h 709906"/>
              <a:gd name="connsiteX139" fmla="*/ 6748040 w 9626278"/>
              <a:gd name="connsiteY139" fmla="*/ 235344 h 709906"/>
              <a:gd name="connsiteX140" fmla="*/ 6776173 w 9626278"/>
              <a:gd name="connsiteY140" fmla="*/ 218102 h 709906"/>
              <a:gd name="connsiteX141" fmla="*/ 6825205 w 9626278"/>
              <a:gd name="connsiteY141" fmla="*/ 223769 h 709906"/>
              <a:gd name="connsiteX142" fmla="*/ 6891679 w 9626278"/>
              <a:gd name="connsiteY142" fmla="*/ 216053 h 709906"/>
              <a:gd name="connsiteX143" fmla="*/ 6937053 w 9626278"/>
              <a:gd name="connsiteY143" fmla="*/ 211511 h 709906"/>
              <a:gd name="connsiteX144" fmla="*/ 7002683 w 9626278"/>
              <a:gd name="connsiteY144" fmla="*/ 208336 h 709906"/>
              <a:gd name="connsiteX145" fmla="*/ 7014258 w 9626278"/>
              <a:gd name="connsiteY145" fmla="*/ 200620 h 709906"/>
              <a:gd name="connsiteX146" fmla="*/ 7098416 w 9626278"/>
              <a:gd name="connsiteY146" fmla="*/ 179520 h 709906"/>
              <a:gd name="connsiteX147" fmla="*/ 7126147 w 9626278"/>
              <a:gd name="connsiteY147" fmla="*/ 185187 h 709906"/>
              <a:gd name="connsiteX148" fmla="*/ 7168587 w 9626278"/>
              <a:gd name="connsiteY148" fmla="*/ 173612 h 709906"/>
              <a:gd name="connsiteX149" fmla="*/ 7184020 w 9626278"/>
              <a:gd name="connsiteY149" fmla="*/ 169754 h 709906"/>
              <a:gd name="connsiteX150" fmla="*/ 7218744 w 9626278"/>
              <a:gd name="connsiteY150" fmla="*/ 165896 h 709906"/>
              <a:gd name="connsiteX151" fmla="*/ 7230319 w 9626278"/>
              <a:gd name="connsiteY151" fmla="*/ 162037 h 709906"/>
              <a:gd name="connsiteX152" fmla="*/ 7241893 w 9626278"/>
              <a:gd name="connsiteY152" fmla="*/ 154321 h 709906"/>
              <a:gd name="connsiteX153" fmla="*/ 7322916 w 9626278"/>
              <a:gd name="connsiteY153" fmla="*/ 146604 h 709906"/>
              <a:gd name="connsiteX154" fmla="*/ 7397589 w 9626278"/>
              <a:gd name="connsiteY154" fmla="*/ 144113 h 709906"/>
              <a:gd name="connsiteX155" fmla="*/ 7492075 w 9626278"/>
              <a:gd name="connsiteY155" fmla="*/ 145479 h 709906"/>
              <a:gd name="connsiteX156" fmla="*/ 7570124 w 9626278"/>
              <a:gd name="connsiteY156" fmla="*/ 144796 h 709906"/>
              <a:gd name="connsiteX157" fmla="*/ 7642707 w 9626278"/>
              <a:gd name="connsiteY157" fmla="*/ 144113 h 709906"/>
              <a:gd name="connsiteX158" fmla="*/ 7697164 w 9626278"/>
              <a:gd name="connsiteY158" fmla="*/ 123455 h 709906"/>
              <a:gd name="connsiteX159" fmla="*/ 7742097 w 9626278"/>
              <a:gd name="connsiteY159" fmla="*/ 131413 h 709906"/>
              <a:gd name="connsiteX160" fmla="*/ 7812911 w 9626278"/>
              <a:gd name="connsiteY160" fmla="*/ 135030 h 709906"/>
              <a:gd name="connsiteX161" fmla="*/ 7882359 w 9626278"/>
              <a:gd name="connsiteY161" fmla="*/ 131171 h 709906"/>
              <a:gd name="connsiteX162" fmla="*/ 7890076 w 9626278"/>
              <a:gd name="connsiteY162" fmla="*/ 123455 h 709906"/>
              <a:gd name="connsiteX163" fmla="*/ 7927774 w 9626278"/>
              <a:gd name="connsiteY163" fmla="*/ 114613 h 709906"/>
              <a:gd name="connsiteX164" fmla="*/ 7985607 w 9626278"/>
              <a:gd name="connsiteY164" fmla="*/ 111880 h 709906"/>
              <a:gd name="connsiteX165" fmla="*/ 8013539 w 9626278"/>
              <a:gd name="connsiteY165" fmla="*/ 115739 h 709906"/>
              <a:gd name="connsiteX166" fmla="*/ 8028972 w 9626278"/>
              <a:gd name="connsiteY166" fmla="*/ 111880 h 709906"/>
              <a:gd name="connsiteX167" fmla="*/ 8063696 w 9626278"/>
              <a:gd name="connsiteY167" fmla="*/ 104164 h 709906"/>
              <a:gd name="connsiteX168" fmla="*/ 8079129 w 9626278"/>
              <a:gd name="connsiteY168" fmla="*/ 108022 h 709906"/>
              <a:gd name="connsiteX169" fmla="*/ 8090704 w 9626278"/>
              <a:gd name="connsiteY169" fmla="*/ 111880 h 709906"/>
              <a:gd name="connsiteX170" fmla="*/ 8144719 w 9626278"/>
              <a:gd name="connsiteY170" fmla="*/ 108022 h 709906"/>
              <a:gd name="connsiteX171" fmla="*/ 8193308 w 9626278"/>
              <a:gd name="connsiteY171" fmla="*/ 93956 h 709906"/>
              <a:gd name="connsiteX172" fmla="*/ 8248891 w 9626278"/>
              <a:gd name="connsiteY172" fmla="*/ 96447 h 709906"/>
              <a:gd name="connsiteX173" fmla="*/ 8294748 w 9626278"/>
              <a:gd name="connsiteY173" fmla="*/ 97131 h 709906"/>
              <a:gd name="connsiteX174" fmla="*/ 8345347 w 9626278"/>
              <a:gd name="connsiteY174" fmla="*/ 86922 h 709906"/>
              <a:gd name="connsiteX175" fmla="*/ 8398880 w 9626278"/>
              <a:gd name="connsiteY175" fmla="*/ 89414 h 709906"/>
              <a:gd name="connsiteX176" fmla="*/ 8457235 w 9626278"/>
              <a:gd name="connsiteY176" fmla="*/ 84873 h 709906"/>
              <a:gd name="connsiteX177" fmla="*/ 8484243 w 9626278"/>
              <a:gd name="connsiteY177" fmla="*/ 84873 h 709906"/>
              <a:gd name="connsiteX178" fmla="*/ 8561407 w 9626278"/>
              <a:gd name="connsiteY178" fmla="*/ 81015 h 709906"/>
              <a:gd name="connsiteX179" fmla="*/ 8626997 w 9626278"/>
              <a:gd name="connsiteY179" fmla="*/ 69440 h 709906"/>
              <a:gd name="connsiteX180" fmla="*/ 8673296 w 9626278"/>
              <a:gd name="connsiteY180" fmla="*/ 61723 h 709906"/>
              <a:gd name="connsiteX181" fmla="*/ 8831483 w 9626278"/>
              <a:gd name="connsiteY181" fmla="*/ 57865 h 709906"/>
              <a:gd name="connsiteX182" fmla="*/ 8954947 w 9626278"/>
              <a:gd name="connsiteY182" fmla="*/ 61723 h 709906"/>
              <a:gd name="connsiteX183" fmla="*/ 9070693 w 9626278"/>
              <a:gd name="connsiteY183" fmla="*/ 54007 h 709906"/>
              <a:gd name="connsiteX184" fmla="*/ 9205731 w 9626278"/>
              <a:gd name="connsiteY184" fmla="*/ 57865 h 709906"/>
              <a:gd name="connsiteX185" fmla="*/ 9232739 w 9626278"/>
              <a:gd name="connsiteY185" fmla="*/ 61723 h 709906"/>
              <a:gd name="connsiteX186" fmla="*/ 9298329 w 9626278"/>
              <a:gd name="connsiteY186" fmla="*/ 54007 h 709906"/>
              <a:gd name="connsiteX187" fmla="*/ 9333053 w 9626278"/>
              <a:gd name="connsiteY187" fmla="*/ 34716 h 709906"/>
              <a:gd name="connsiteX188" fmla="*/ 9344628 w 9626278"/>
              <a:gd name="connsiteY188" fmla="*/ 26999 h 709906"/>
              <a:gd name="connsiteX189" fmla="*/ 9395267 w 9626278"/>
              <a:gd name="connsiteY189" fmla="*/ 20649 h 709906"/>
              <a:gd name="connsiteX190" fmla="*/ 9457200 w 9626278"/>
              <a:gd name="connsiteY190" fmla="*/ 17474 h 709906"/>
              <a:gd name="connsiteX191" fmla="*/ 9489191 w 9626278"/>
              <a:gd name="connsiteY191" fmla="*/ 2041 h 709906"/>
              <a:gd name="connsiteX192" fmla="*/ 9537298 w 9626278"/>
              <a:gd name="connsiteY192" fmla="*/ 1358 h 709906"/>
              <a:gd name="connsiteX193" fmla="*/ 9626278 w 9626278"/>
              <a:gd name="connsiteY193" fmla="*/ 3850 h 709906"/>
              <a:gd name="connsiteX0" fmla="*/ 0 w 9626278"/>
              <a:gd name="connsiteY0" fmla="*/ 709906 h 709906"/>
              <a:gd name="connsiteX1" fmla="*/ 27007 w 9626278"/>
              <a:gd name="connsiteY1" fmla="*/ 702189 h 709906"/>
              <a:gd name="connsiteX2" fmla="*/ 50157 w 9626278"/>
              <a:gd name="connsiteY2" fmla="*/ 694473 h 709906"/>
              <a:gd name="connsiteX3" fmla="*/ 88739 w 9626278"/>
              <a:gd name="connsiteY3" fmla="*/ 690615 h 709906"/>
              <a:gd name="connsiteX4" fmla="*/ 104172 w 9626278"/>
              <a:gd name="connsiteY4" fmla="*/ 686756 h 709906"/>
              <a:gd name="connsiteX5" fmla="*/ 115747 w 9626278"/>
              <a:gd name="connsiteY5" fmla="*/ 682898 h 709906"/>
              <a:gd name="connsiteX6" fmla="*/ 135038 w 9626278"/>
              <a:gd name="connsiteY6" fmla="*/ 679040 h 709906"/>
              <a:gd name="connsiteX7" fmla="*/ 146612 w 9626278"/>
              <a:gd name="connsiteY7" fmla="*/ 675182 h 709906"/>
              <a:gd name="connsiteX8" fmla="*/ 189053 w 9626278"/>
              <a:gd name="connsiteY8" fmla="*/ 667465 h 709906"/>
              <a:gd name="connsiteX9" fmla="*/ 223777 w 9626278"/>
              <a:gd name="connsiteY9" fmla="*/ 655890 h 709906"/>
              <a:gd name="connsiteX10" fmla="*/ 235352 w 9626278"/>
              <a:gd name="connsiteY10" fmla="*/ 652032 h 709906"/>
              <a:gd name="connsiteX11" fmla="*/ 343382 w 9626278"/>
              <a:gd name="connsiteY11" fmla="*/ 644316 h 709906"/>
              <a:gd name="connsiteX12" fmla="*/ 362673 w 9626278"/>
              <a:gd name="connsiteY12" fmla="*/ 640458 h 709906"/>
              <a:gd name="connsiteX13" fmla="*/ 374248 w 9626278"/>
              <a:gd name="connsiteY13" fmla="*/ 636599 h 709906"/>
              <a:gd name="connsiteX14" fmla="*/ 405114 w 9626278"/>
              <a:gd name="connsiteY14" fmla="*/ 632741 h 709906"/>
              <a:gd name="connsiteX15" fmla="*/ 517002 w 9626278"/>
              <a:gd name="connsiteY15" fmla="*/ 625025 h 709906"/>
              <a:gd name="connsiteX16" fmla="*/ 567159 w 9626278"/>
              <a:gd name="connsiteY16" fmla="*/ 617308 h 709906"/>
              <a:gd name="connsiteX17" fmla="*/ 586450 w 9626278"/>
              <a:gd name="connsiteY17" fmla="*/ 613450 h 709906"/>
              <a:gd name="connsiteX18" fmla="*/ 601883 w 9626278"/>
              <a:gd name="connsiteY18" fmla="*/ 609592 h 709906"/>
              <a:gd name="connsiteX19" fmla="*/ 694481 w 9626278"/>
              <a:gd name="connsiteY19" fmla="*/ 601875 h 709906"/>
              <a:gd name="connsiteX20" fmla="*/ 729205 w 9626278"/>
              <a:gd name="connsiteY20" fmla="*/ 598017 h 709906"/>
              <a:gd name="connsiteX21" fmla="*/ 775504 w 9626278"/>
              <a:gd name="connsiteY21" fmla="*/ 594159 h 709906"/>
              <a:gd name="connsiteX22" fmla="*/ 914400 w 9626278"/>
              <a:gd name="connsiteY22" fmla="*/ 586442 h 709906"/>
              <a:gd name="connsiteX23" fmla="*/ 941407 w 9626278"/>
              <a:gd name="connsiteY23" fmla="*/ 582584 h 709906"/>
              <a:gd name="connsiteX24" fmla="*/ 1045580 w 9626278"/>
              <a:gd name="connsiteY24" fmla="*/ 571009 h 709906"/>
              <a:gd name="connsiteX25" fmla="*/ 1149752 w 9626278"/>
              <a:gd name="connsiteY25" fmla="*/ 567151 h 709906"/>
              <a:gd name="connsiteX26" fmla="*/ 1238491 w 9626278"/>
              <a:gd name="connsiteY26" fmla="*/ 555577 h 709906"/>
              <a:gd name="connsiteX27" fmla="*/ 1250066 w 9626278"/>
              <a:gd name="connsiteY27" fmla="*/ 551718 h 709906"/>
              <a:gd name="connsiteX28" fmla="*/ 1277073 w 9626278"/>
              <a:gd name="connsiteY28" fmla="*/ 547860 h 709906"/>
              <a:gd name="connsiteX29" fmla="*/ 1300223 w 9626278"/>
              <a:gd name="connsiteY29" fmla="*/ 544002 h 709906"/>
              <a:gd name="connsiteX30" fmla="*/ 1365812 w 9626278"/>
              <a:gd name="connsiteY30" fmla="*/ 536285 h 709906"/>
              <a:gd name="connsiteX31" fmla="*/ 1385104 w 9626278"/>
              <a:gd name="connsiteY31" fmla="*/ 532427 h 709906"/>
              <a:gd name="connsiteX32" fmla="*/ 1458410 w 9626278"/>
              <a:gd name="connsiteY32" fmla="*/ 528569 h 709906"/>
              <a:gd name="connsiteX33" fmla="*/ 1527858 w 9626278"/>
              <a:gd name="connsiteY33" fmla="*/ 520853 h 709906"/>
              <a:gd name="connsiteX34" fmla="*/ 1558724 w 9626278"/>
              <a:gd name="connsiteY34" fmla="*/ 516994 h 709906"/>
              <a:gd name="connsiteX35" fmla="*/ 1608881 w 9626278"/>
              <a:gd name="connsiteY35" fmla="*/ 505420 h 709906"/>
              <a:gd name="connsiteX36" fmla="*/ 1770926 w 9626278"/>
              <a:gd name="connsiteY36" fmla="*/ 501561 h 709906"/>
              <a:gd name="connsiteX37" fmla="*/ 1855807 w 9626278"/>
              <a:gd name="connsiteY37" fmla="*/ 493845 h 709906"/>
              <a:gd name="connsiteX38" fmla="*/ 1878957 w 9626278"/>
              <a:gd name="connsiteY38" fmla="*/ 489987 h 709906"/>
              <a:gd name="connsiteX39" fmla="*/ 1975412 w 9626278"/>
              <a:gd name="connsiteY39" fmla="*/ 486128 h 709906"/>
              <a:gd name="connsiteX40" fmla="*/ 2002420 w 9626278"/>
              <a:gd name="connsiteY40" fmla="*/ 482270 h 709906"/>
              <a:gd name="connsiteX41" fmla="*/ 2013995 w 9626278"/>
              <a:gd name="connsiteY41" fmla="*/ 478412 h 709906"/>
              <a:gd name="connsiteX42" fmla="*/ 2129742 w 9626278"/>
              <a:gd name="connsiteY42" fmla="*/ 474554 h 709906"/>
              <a:gd name="connsiteX43" fmla="*/ 2215748 w 9626278"/>
              <a:gd name="connsiteY43" fmla="*/ 461171 h 709906"/>
              <a:gd name="connsiteX44" fmla="*/ 2338086 w 9626278"/>
              <a:gd name="connsiteY44" fmla="*/ 459121 h 709906"/>
              <a:gd name="connsiteX45" fmla="*/ 2403676 w 9626278"/>
              <a:gd name="connsiteY45" fmla="*/ 455263 h 709906"/>
              <a:gd name="connsiteX46" fmla="*/ 2453833 w 9626278"/>
              <a:gd name="connsiteY46" fmla="*/ 451404 h 709906"/>
              <a:gd name="connsiteX47" fmla="*/ 2554147 w 9626278"/>
              <a:gd name="connsiteY47" fmla="*/ 447546 h 709906"/>
              <a:gd name="connsiteX48" fmla="*/ 2565721 w 9626278"/>
              <a:gd name="connsiteY48" fmla="*/ 443688 h 709906"/>
              <a:gd name="connsiteX49" fmla="*/ 2673752 w 9626278"/>
              <a:gd name="connsiteY49" fmla="*/ 443688 h 709906"/>
              <a:gd name="connsiteX50" fmla="*/ 2708476 w 9626278"/>
              <a:gd name="connsiteY50" fmla="*/ 439830 h 709906"/>
              <a:gd name="connsiteX51" fmla="*/ 2808790 w 9626278"/>
              <a:gd name="connsiteY51" fmla="*/ 432113 h 709906"/>
              <a:gd name="connsiteX52" fmla="*/ 2924537 w 9626278"/>
              <a:gd name="connsiteY52" fmla="*/ 435971 h 709906"/>
              <a:gd name="connsiteX53" fmla="*/ 3032567 w 9626278"/>
              <a:gd name="connsiteY53" fmla="*/ 432113 h 709906"/>
              <a:gd name="connsiteX54" fmla="*/ 3071149 w 9626278"/>
              <a:gd name="connsiteY54" fmla="*/ 428255 h 709906"/>
              <a:gd name="connsiteX55" fmla="*/ 3125164 w 9626278"/>
              <a:gd name="connsiteY55" fmla="*/ 424397 h 709906"/>
              <a:gd name="connsiteX56" fmla="*/ 3379807 w 9626278"/>
              <a:gd name="connsiteY56" fmla="*/ 428255 h 709906"/>
              <a:gd name="connsiteX57" fmla="*/ 3406815 w 9626278"/>
              <a:gd name="connsiteY57" fmla="*/ 424397 h 709906"/>
              <a:gd name="connsiteX58" fmla="*/ 3520311 w 9626278"/>
              <a:gd name="connsiteY58" fmla="*/ 422588 h 709906"/>
              <a:gd name="connsiteX59" fmla="*/ 3561144 w 9626278"/>
              <a:gd name="connsiteY59" fmla="*/ 428255 h 709906"/>
              <a:gd name="connsiteX60" fmla="*/ 3584293 w 9626278"/>
              <a:gd name="connsiteY60" fmla="*/ 424397 h 709906"/>
              <a:gd name="connsiteX61" fmla="*/ 3595868 w 9626278"/>
              <a:gd name="connsiteY61" fmla="*/ 420539 h 709906"/>
              <a:gd name="connsiteX62" fmla="*/ 3630592 w 9626278"/>
              <a:gd name="connsiteY62" fmla="*/ 416680 h 709906"/>
              <a:gd name="connsiteX63" fmla="*/ 3653742 w 9626278"/>
              <a:gd name="connsiteY63" fmla="*/ 412822 h 709906"/>
              <a:gd name="connsiteX64" fmla="*/ 3673033 w 9626278"/>
              <a:gd name="connsiteY64" fmla="*/ 416680 h 709906"/>
              <a:gd name="connsiteX65" fmla="*/ 3761772 w 9626278"/>
              <a:gd name="connsiteY65" fmla="*/ 412822 h 709906"/>
              <a:gd name="connsiteX66" fmla="*/ 3784921 w 9626278"/>
              <a:gd name="connsiteY66" fmla="*/ 408964 h 709906"/>
              <a:gd name="connsiteX67" fmla="*/ 3827362 w 9626278"/>
              <a:gd name="connsiteY67" fmla="*/ 401247 h 709906"/>
              <a:gd name="connsiteX68" fmla="*/ 3889093 w 9626278"/>
              <a:gd name="connsiteY68" fmla="*/ 405106 h 709906"/>
              <a:gd name="connsiteX69" fmla="*/ 3993266 w 9626278"/>
              <a:gd name="connsiteY69" fmla="*/ 405106 h 709906"/>
              <a:gd name="connsiteX70" fmla="*/ 3985549 w 9626278"/>
              <a:gd name="connsiteY70" fmla="*/ 397389 h 709906"/>
              <a:gd name="connsiteX71" fmla="*/ 3892952 w 9626278"/>
              <a:gd name="connsiteY71" fmla="*/ 401247 h 709906"/>
              <a:gd name="connsiteX72" fmla="*/ 3962400 w 9626278"/>
              <a:gd name="connsiteY72" fmla="*/ 397389 h 709906"/>
              <a:gd name="connsiteX73" fmla="*/ 4004840 w 9626278"/>
              <a:gd name="connsiteY73" fmla="*/ 401247 h 709906"/>
              <a:gd name="connsiteX74" fmla="*/ 4016415 w 9626278"/>
              <a:gd name="connsiteY74" fmla="*/ 397389 h 709906"/>
              <a:gd name="connsiteX75" fmla="*/ 4039564 w 9626278"/>
              <a:gd name="connsiteY75" fmla="*/ 401247 h 709906"/>
              <a:gd name="connsiteX76" fmla="*/ 4109012 w 9626278"/>
              <a:gd name="connsiteY76" fmla="*/ 381956 h 709906"/>
              <a:gd name="connsiteX77" fmla="*/ 4190035 w 9626278"/>
              <a:gd name="connsiteY77" fmla="*/ 378098 h 709906"/>
              <a:gd name="connsiteX78" fmla="*/ 4267200 w 9626278"/>
              <a:gd name="connsiteY78" fmla="*/ 372431 h 709906"/>
              <a:gd name="connsiteX79" fmla="*/ 4332790 w 9626278"/>
              <a:gd name="connsiteY79" fmla="*/ 378098 h 709906"/>
              <a:gd name="connsiteX80" fmla="*/ 4352081 w 9626278"/>
              <a:gd name="connsiteY80" fmla="*/ 374240 h 709906"/>
              <a:gd name="connsiteX81" fmla="*/ 4436962 w 9626278"/>
              <a:gd name="connsiteY81" fmla="*/ 370382 h 709906"/>
              <a:gd name="connsiteX82" fmla="*/ 4481653 w 9626278"/>
              <a:gd name="connsiteY82" fmla="*/ 356998 h 709906"/>
              <a:gd name="connsiteX83" fmla="*/ 4533418 w 9626278"/>
              <a:gd name="connsiteY83" fmla="*/ 362665 h 709906"/>
              <a:gd name="connsiteX84" fmla="*/ 4548850 w 9626278"/>
              <a:gd name="connsiteY84" fmla="*/ 354949 h 709906"/>
              <a:gd name="connsiteX85" fmla="*/ 4564283 w 9626278"/>
              <a:gd name="connsiteY85" fmla="*/ 351090 h 709906"/>
              <a:gd name="connsiteX86" fmla="*/ 4575858 w 9626278"/>
              <a:gd name="connsiteY86" fmla="*/ 347232 h 709906"/>
              <a:gd name="connsiteX87" fmla="*/ 4583575 w 9626278"/>
              <a:gd name="connsiteY87" fmla="*/ 339516 h 709906"/>
              <a:gd name="connsiteX88" fmla="*/ 4595149 w 9626278"/>
              <a:gd name="connsiteY88" fmla="*/ 335658 h 709906"/>
              <a:gd name="connsiteX89" fmla="*/ 4660739 w 9626278"/>
              <a:gd name="connsiteY89" fmla="*/ 339516 h 709906"/>
              <a:gd name="connsiteX90" fmla="*/ 4714754 w 9626278"/>
              <a:gd name="connsiteY90" fmla="*/ 343374 h 709906"/>
              <a:gd name="connsiteX91" fmla="*/ 4764911 w 9626278"/>
              <a:gd name="connsiteY91" fmla="*/ 339516 h 709906"/>
              <a:gd name="connsiteX92" fmla="*/ 4911524 w 9626278"/>
              <a:gd name="connsiteY92" fmla="*/ 335658 h 709906"/>
              <a:gd name="connsiteX93" fmla="*/ 4779540 w 9626278"/>
              <a:gd name="connsiteY93" fmla="*/ 641583 h 709906"/>
              <a:gd name="connsiteX94" fmla="*/ 5015857 w 9626278"/>
              <a:gd name="connsiteY94" fmla="*/ 652916 h 709906"/>
              <a:gd name="connsiteX95" fmla="*/ 4961681 w 9626278"/>
              <a:gd name="connsiteY95" fmla="*/ 316366 h 709906"/>
              <a:gd name="connsiteX96" fmla="*/ 4977114 w 9626278"/>
              <a:gd name="connsiteY96" fmla="*/ 320225 h 709906"/>
              <a:gd name="connsiteX97" fmla="*/ 4984830 w 9626278"/>
              <a:gd name="connsiteY97" fmla="*/ 331799 h 709906"/>
              <a:gd name="connsiteX98" fmla="*/ 5015455 w 9626278"/>
              <a:gd name="connsiteY98" fmla="*/ 332040 h 709906"/>
              <a:gd name="connsiteX99" fmla="*/ 5050420 w 9626278"/>
              <a:gd name="connsiteY99" fmla="*/ 326816 h 709906"/>
              <a:gd name="connsiteX100" fmla="*/ 5112634 w 9626278"/>
              <a:gd name="connsiteY100" fmla="*/ 330674 h 709906"/>
              <a:gd name="connsiteX101" fmla="*/ 5170025 w 9626278"/>
              <a:gd name="connsiteY101" fmla="*/ 327941 h 709906"/>
              <a:gd name="connsiteX102" fmla="*/ 5255107 w 9626278"/>
              <a:gd name="connsiteY102" fmla="*/ 311383 h 709906"/>
              <a:gd name="connsiteX103" fmla="*/ 5285772 w 9626278"/>
              <a:gd name="connsiteY103" fmla="*/ 316366 h 709906"/>
              <a:gd name="connsiteX104" fmla="*/ 5316638 w 9626278"/>
              <a:gd name="connsiteY104" fmla="*/ 313875 h 709906"/>
              <a:gd name="connsiteX105" fmla="*/ 5347504 w 9626278"/>
              <a:gd name="connsiteY105" fmla="*/ 312508 h 709906"/>
              <a:gd name="connsiteX106" fmla="*/ 5381303 w 9626278"/>
              <a:gd name="connsiteY106" fmla="*/ 301617 h 709906"/>
              <a:gd name="connsiteX107" fmla="*/ 5424668 w 9626278"/>
              <a:gd name="connsiteY107" fmla="*/ 300934 h 709906"/>
              <a:gd name="connsiteX108" fmla="*/ 5461884 w 9626278"/>
              <a:gd name="connsiteY108" fmla="*/ 294262 h 709906"/>
              <a:gd name="connsiteX109" fmla="*/ 5513407 w 9626278"/>
              <a:gd name="connsiteY109" fmla="*/ 293217 h 709906"/>
              <a:gd name="connsiteX110" fmla="*/ 5540415 w 9626278"/>
              <a:gd name="connsiteY110" fmla="*/ 297075 h 709906"/>
              <a:gd name="connsiteX111" fmla="*/ 5578997 w 9626278"/>
              <a:gd name="connsiteY111" fmla="*/ 293217 h 709906"/>
              <a:gd name="connsiteX112" fmla="*/ 5606005 w 9626278"/>
              <a:gd name="connsiteY112" fmla="*/ 289359 h 709906"/>
              <a:gd name="connsiteX113" fmla="*/ 5640729 w 9626278"/>
              <a:gd name="connsiteY113" fmla="*/ 285501 h 709906"/>
              <a:gd name="connsiteX114" fmla="*/ 5690002 w 9626278"/>
              <a:gd name="connsiteY114" fmla="*/ 279834 h 709906"/>
              <a:gd name="connsiteX115" fmla="*/ 5733326 w 9626278"/>
              <a:gd name="connsiteY115" fmla="*/ 270068 h 709906"/>
              <a:gd name="connsiteX116" fmla="*/ 5748759 w 9626278"/>
              <a:gd name="connsiteY116" fmla="*/ 266209 h 709906"/>
              <a:gd name="connsiteX117" fmla="*/ 5795058 w 9626278"/>
              <a:gd name="connsiteY117" fmla="*/ 270068 h 709906"/>
              <a:gd name="connsiteX118" fmla="*/ 5841357 w 9626278"/>
              <a:gd name="connsiteY118" fmla="*/ 270068 h 709906"/>
              <a:gd name="connsiteX119" fmla="*/ 5900155 w 9626278"/>
              <a:gd name="connsiteY119" fmla="*/ 268259 h 709906"/>
              <a:gd name="connsiteX120" fmla="*/ 5953687 w 9626278"/>
              <a:gd name="connsiteY120" fmla="*/ 265767 h 709906"/>
              <a:gd name="connsiteX121" fmla="*/ 5990461 w 9626278"/>
              <a:gd name="connsiteY121" fmla="*/ 258734 h 709906"/>
              <a:gd name="connsiteX122" fmla="*/ 6026311 w 9626278"/>
              <a:gd name="connsiteY122" fmla="*/ 251018 h 709906"/>
              <a:gd name="connsiteX123" fmla="*/ 6073493 w 9626278"/>
              <a:gd name="connsiteY123" fmla="*/ 253509 h 709906"/>
              <a:gd name="connsiteX124" fmla="*/ 6113643 w 9626278"/>
              <a:gd name="connsiteY124" fmla="*/ 252826 h 709906"/>
              <a:gd name="connsiteX125" fmla="*/ 6177023 w 9626278"/>
              <a:gd name="connsiteY125" fmla="*/ 258493 h 709906"/>
              <a:gd name="connsiteX126" fmla="*/ 6211747 w 9626278"/>
              <a:gd name="connsiteY126" fmla="*/ 254635 h 709906"/>
              <a:gd name="connsiteX127" fmla="*/ 6234896 w 9626278"/>
              <a:gd name="connsiteY127" fmla="*/ 246918 h 709906"/>
              <a:gd name="connsiteX128" fmla="*/ 6265762 w 9626278"/>
              <a:gd name="connsiteY128" fmla="*/ 239202 h 709906"/>
              <a:gd name="connsiteX129" fmla="*/ 6288911 w 9626278"/>
              <a:gd name="connsiteY129" fmla="*/ 243060 h 709906"/>
              <a:gd name="connsiteX130" fmla="*/ 6300486 w 9626278"/>
              <a:gd name="connsiteY130" fmla="*/ 246918 h 709906"/>
              <a:gd name="connsiteX131" fmla="*/ 6323635 w 9626278"/>
              <a:gd name="connsiteY131" fmla="*/ 250777 h 709906"/>
              <a:gd name="connsiteX132" fmla="*/ 6410405 w 9626278"/>
              <a:gd name="connsiteY132" fmla="*/ 238077 h 709906"/>
              <a:gd name="connsiteX133" fmla="*/ 6473423 w 9626278"/>
              <a:gd name="connsiteY133" fmla="*/ 237393 h 709906"/>
              <a:gd name="connsiteX134" fmla="*/ 6538490 w 9626278"/>
              <a:gd name="connsiteY134" fmla="*/ 233535 h 709906"/>
              <a:gd name="connsiteX135" fmla="*/ 6583945 w 9626278"/>
              <a:gd name="connsiteY135" fmla="*/ 236710 h 709906"/>
              <a:gd name="connsiteX136" fmla="*/ 6640211 w 9626278"/>
              <a:gd name="connsiteY136" fmla="*/ 234218 h 709906"/>
              <a:gd name="connsiteX137" fmla="*/ 6695351 w 9626278"/>
              <a:gd name="connsiteY137" fmla="*/ 236710 h 709906"/>
              <a:gd name="connsiteX138" fmla="*/ 6736466 w 9626278"/>
              <a:gd name="connsiteY138" fmla="*/ 239202 h 709906"/>
              <a:gd name="connsiteX139" fmla="*/ 6748040 w 9626278"/>
              <a:gd name="connsiteY139" fmla="*/ 235344 h 709906"/>
              <a:gd name="connsiteX140" fmla="*/ 6776173 w 9626278"/>
              <a:gd name="connsiteY140" fmla="*/ 218102 h 709906"/>
              <a:gd name="connsiteX141" fmla="*/ 6825205 w 9626278"/>
              <a:gd name="connsiteY141" fmla="*/ 223769 h 709906"/>
              <a:gd name="connsiteX142" fmla="*/ 6891679 w 9626278"/>
              <a:gd name="connsiteY142" fmla="*/ 216053 h 709906"/>
              <a:gd name="connsiteX143" fmla="*/ 6937053 w 9626278"/>
              <a:gd name="connsiteY143" fmla="*/ 211511 h 709906"/>
              <a:gd name="connsiteX144" fmla="*/ 7002683 w 9626278"/>
              <a:gd name="connsiteY144" fmla="*/ 208336 h 709906"/>
              <a:gd name="connsiteX145" fmla="*/ 7014258 w 9626278"/>
              <a:gd name="connsiteY145" fmla="*/ 200620 h 709906"/>
              <a:gd name="connsiteX146" fmla="*/ 7098416 w 9626278"/>
              <a:gd name="connsiteY146" fmla="*/ 179520 h 709906"/>
              <a:gd name="connsiteX147" fmla="*/ 7126147 w 9626278"/>
              <a:gd name="connsiteY147" fmla="*/ 185187 h 709906"/>
              <a:gd name="connsiteX148" fmla="*/ 7168587 w 9626278"/>
              <a:gd name="connsiteY148" fmla="*/ 173612 h 709906"/>
              <a:gd name="connsiteX149" fmla="*/ 7184020 w 9626278"/>
              <a:gd name="connsiteY149" fmla="*/ 169754 h 709906"/>
              <a:gd name="connsiteX150" fmla="*/ 7218744 w 9626278"/>
              <a:gd name="connsiteY150" fmla="*/ 165896 h 709906"/>
              <a:gd name="connsiteX151" fmla="*/ 7230319 w 9626278"/>
              <a:gd name="connsiteY151" fmla="*/ 162037 h 709906"/>
              <a:gd name="connsiteX152" fmla="*/ 7241893 w 9626278"/>
              <a:gd name="connsiteY152" fmla="*/ 154321 h 709906"/>
              <a:gd name="connsiteX153" fmla="*/ 7322916 w 9626278"/>
              <a:gd name="connsiteY153" fmla="*/ 146604 h 709906"/>
              <a:gd name="connsiteX154" fmla="*/ 7397589 w 9626278"/>
              <a:gd name="connsiteY154" fmla="*/ 144113 h 709906"/>
              <a:gd name="connsiteX155" fmla="*/ 7492075 w 9626278"/>
              <a:gd name="connsiteY155" fmla="*/ 145479 h 709906"/>
              <a:gd name="connsiteX156" fmla="*/ 7570124 w 9626278"/>
              <a:gd name="connsiteY156" fmla="*/ 144796 h 709906"/>
              <a:gd name="connsiteX157" fmla="*/ 7642707 w 9626278"/>
              <a:gd name="connsiteY157" fmla="*/ 144113 h 709906"/>
              <a:gd name="connsiteX158" fmla="*/ 7697164 w 9626278"/>
              <a:gd name="connsiteY158" fmla="*/ 123455 h 709906"/>
              <a:gd name="connsiteX159" fmla="*/ 7742097 w 9626278"/>
              <a:gd name="connsiteY159" fmla="*/ 131413 h 709906"/>
              <a:gd name="connsiteX160" fmla="*/ 7812911 w 9626278"/>
              <a:gd name="connsiteY160" fmla="*/ 135030 h 709906"/>
              <a:gd name="connsiteX161" fmla="*/ 7882359 w 9626278"/>
              <a:gd name="connsiteY161" fmla="*/ 131171 h 709906"/>
              <a:gd name="connsiteX162" fmla="*/ 7890076 w 9626278"/>
              <a:gd name="connsiteY162" fmla="*/ 123455 h 709906"/>
              <a:gd name="connsiteX163" fmla="*/ 7927774 w 9626278"/>
              <a:gd name="connsiteY163" fmla="*/ 114613 h 709906"/>
              <a:gd name="connsiteX164" fmla="*/ 7985607 w 9626278"/>
              <a:gd name="connsiteY164" fmla="*/ 111880 h 709906"/>
              <a:gd name="connsiteX165" fmla="*/ 8013539 w 9626278"/>
              <a:gd name="connsiteY165" fmla="*/ 115739 h 709906"/>
              <a:gd name="connsiteX166" fmla="*/ 8028972 w 9626278"/>
              <a:gd name="connsiteY166" fmla="*/ 111880 h 709906"/>
              <a:gd name="connsiteX167" fmla="*/ 8063696 w 9626278"/>
              <a:gd name="connsiteY167" fmla="*/ 104164 h 709906"/>
              <a:gd name="connsiteX168" fmla="*/ 8079129 w 9626278"/>
              <a:gd name="connsiteY168" fmla="*/ 108022 h 709906"/>
              <a:gd name="connsiteX169" fmla="*/ 8090704 w 9626278"/>
              <a:gd name="connsiteY169" fmla="*/ 111880 h 709906"/>
              <a:gd name="connsiteX170" fmla="*/ 8144719 w 9626278"/>
              <a:gd name="connsiteY170" fmla="*/ 108022 h 709906"/>
              <a:gd name="connsiteX171" fmla="*/ 8193308 w 9626278"/>
              <a:gd name="connsiteY171" fmla="*/ 93956 h 709906"/>
              <a:gd name="connsiteX172" fmla="*/ 8248891 w 9626278"/>
              <a:gd name="connsiteY172" fmla="*/ 96447 h 709906"/>
              <a:gd name="connsiteX173" fmla="*/ 8294748 w 9626278"/>
              <a:gd name="connsiteY173" fmla="*/ 97131 h 709906"/>
              <a:gd name="connsiteX174" fmla="*/ 8345347 w 9626278"/>
              <a:gd name="connsiteY174" fmla="*/ 86922 h 709906"/>
              <a:gd name="connsiteX175" fmla="*/ 8398880 w 9626278"/>
              <a:gd name="connsiteY175" fmla="*/ 89414 h 709906"/>
              <a:gd name="connsiteX176" fmla="*/ 8457235 w 9626278"/>
              <a:gd name="connsiteY176" fmla="*/ 84873 h 709906"/>
              <a:gd name="connsiteX177" fmla="*/ 8484243 w 9626278"/>
              <a:gd name="connsiteY177" fmla="*/ 84873 h 709906"/>
              <a:gd name="connsiteX178" fmla="*/ 8561407 w 9626278"/>
              <a:gd name="connsiteY178" fmla="*/ 81015 h 709906"/>
              <a:gd name="connsiteX179" fmla="*/ 8626997 w 9626278"/>
              <a:gd name="connsiteY179" fmla="*/ 69440 h 709906"/>
              <a:gd name="connsiteX180" fmla="*/ 8673296 w 9626278"/>
              <a:gd name="connsiteY180" fmla="*/ 61723 h 709906"/>
              <a:gd name="connsiteX181" fmla="*/ 8831483 w 9626278"/>
              <a:gd name="connsiteY181" fmla="*/ 57865 h 709906"/>
              <a:gd name="connsiteX182" fmla="*/ 8954947 w 9626278"/>
              <a:gd name="connsiteY182" fmla="*/ 61723 h 709906"/>
              <a:gd name="connsiteX183" fmla="*/ 9070693 w 9626278"/>
              <a:gd name="connsiteY183" fmla="*/ 54007 h 709906"/>
              <a:gd name="connsiteX184" fmla="*/ 9205731 w 9626278"/>
              <a:gd name="connsiteY184" fmla="*/ 57865 h 709906"/>
              <a:gd name="connsiteX185" fmla="*/ 9232739 w 9626278"/>
              <a:gd name="connsiteY185" fmla="*/ 61723 h 709906"/>
              <a:gd name="connsiteX186" fmla="*/ 9298329 w 9626278"/>
              <a:gd name="connsiteY186" fmla="*/ 54007 h 709906"/>
              <a:gd name="connsiteX187" fmla="*/ 9333053 w 9626278"/>
              <a:gd name="connsiteY187" fmla="*/ 34716 h 709906"/>
              <a:gd name="connsiteX188" fmla="*/ 9344628 w 9626278"/>
              <a:gd name="connsiteY188" fmla="*/ 26999 h 709906"/>
              <a:gd name="connsiteX189" fmla="*/ 9395267 w 9626278"/>
              <a:gd name="connsiteY189" fmla="*/ 20649 h 709906"/>
              <a:gd name="connsiteX190" fmla="*/ 9457200 w 9626278"/>
              <a:gd name="connsiteY190" fmla="*/ 17474 h 709906"/>
              <a:gd name="connsiteX191" fmla="*/ 9489191 w 9626278"/>
              <a:gd name="connsiteY191" fmla="*/ 2041 h 709906"/>
              <a:gd name="connsiteX192" fmla="*/ 9537298 w 9626278"/>
              <a:gd name="connsiteY192" fmla="*/ 1358 h 709906"/>
              <a:gd name="connsiteX193" fmla="*/ 9626278 w 9626278"/>
              <a:gd name="connsiteY193" fmla="*/ 3850 h 709906"/>
              <a:gd name="connsiteX0" fmla="*/ 0 w 9626278"/>
              <a:gd name="connsiteY0" fmla="*/ 709906 h 709906"/>
              <a:gd name="connsiteX1" fmla="*/ 27007 w 9626278"/>
              <a:gd name="connsiteY1" fmla="*/ 702189 h 709906"/>
              <a:gd name="connsiteX2" fmla="*/ 50157 w 9626278"/>
              <a:gd name="connsiteY2" fmla="*/ 694473 h 709906"/>
              <a:gd name="connsiteX3" fmla="*/ 88739 w 9626278"/>
              <a:gd name="connsiteY3" fmla="*/ 690615 h 709906"/>
              <a:gd name="connsiteX4" fmla="*/ 104172 w 9626278"/>
              <a:gd name="connsiteY4" fmla="*/ 686756 h 709906"/>
              <a:gd name="connsiteX5" fmla="*/ 115747 w 9626278"/>
              <a:gd name="connsiteY5" fmla="*/ 682898 h 709906"/>
              <a:gd name="connsiteX6" fmla="*/ 135038 w 9626278"/>
              <a:gd name="connsiteY6" fmla="*/ 679040 h 709906"/>
              <a:gd name="connsiteX7" fmla="*/ 146612 w 9626278"/>
              <a:gd name="connsiteY7" fmla="*/ 675182 h 709906"/>
              <a:gd name="connsiteX8" fmla="*/ 189053 w 9626278"/>
              <a:gd name="connsiteY8" fmla="*/ 667465 h 709906"/>
              <a:gd name="connsiteX9" fmla="*/ 223777 w 9626278"/>
              <a:gd name="connsiteY9" fmla="*/ 655890 h 709906"/>
              <a:gd name="connsiteX10" fmla="*/ 235352 w 9626278"/>
              <a:gd name="connsiteY10" fmla="*/ 652032 h 709906"/>
              <a:gd name="connsiteX11" fmla="*/ 343382 w 9626278"/>
              <a:gd name="connsiteY11" fmla="*/ 644316 h 709906"/>
              <a:gd name="connsiteX12" fmla="*/ 362673 w 9626278"/>
              <a:gd name="connsiteY12" fmla="*/ 640458 h 709906"/>
              <a:gd name="connsiteX13" fmla="*/ 374248 w 9626278"/>
              <a:gd name="connsiteY13" fmla="*/ 636599 h 709906"/>
              <a:gd name="connsiteX14" fmla="*/ 405114 w 9626278"/>
              <a:gd name="connsiteY14" fmla="*/ 632741 h 709906"/>
              <a:gd name="connsiteX15" fmla="*/ 517002 w 9626278"/>
              <a:gd name="connsiteY15" fmla="*/ 625025 h 709906"/>
              <a:gd name="connsiteX16" fmla="*/ 567159 w 9626278"/>
              <a:gd name="connsiteY16" fmla="*/ 617308 h 709906"/>
              <a:gd name="connsiteX17" fmla="*/ 586450 w 9626278"/>
              <a:gd name="connsiteY17" fmla="*/ 613450 h 709906"/>
              <a:gd name="connsiteX18" fmla="*/ 601883 w 9626278"/>
              <a:gd name="connsiteY18" fmla="*/ 609592 h 709906"/>
              <a:gd name="connsiteX19" fmla="*/ 694481 w 9626278"/>
              <a:gd name="connsiteY19" fmla="*/ 601875 h 709906"/>
              <a:gd name="connsiteX20" fmla="*/ 729205 w 9626278"/>
              <a:gd name="connsiteY20" fmla="*/ 598017 h 709906"/>
              <a:gd name="connsiteX21" fmla="*/ 775504 w 9626278"/>
              <a:gd name="connsiteY21" fmla="*/ 594159 h 709906"/>
              <a:gd name="connsiteX22" fmla="*/ 914400 w 9626278"/>
              <a:gd name="connsiteY22" fmla="*/ 586442 h 709906"/>
              <a:gd name="connsiteX23" fmla="*/ 941407 w 9626278"/>
              <a:gd name="connsiteY23" fmla="*/ 582584 h 709906"/>
              <a:gd name="connsiteX24" fmla="*/ 1045580 w 9626278"/>
              <a:gd name="connsiteY24" fmla="*/ 571009 h 709906"/>
              <a:gd name="connsiteX25" fmla="*/ 1149752 w 9626278"/>
              <a:gd name="connsiteY25" fmla="*/ 567151 h 709906"/>
              <a:gd name="connsiteX26" fmla="*/ 1238491 w 9626278"/>
              <a:gd name="connsiteY26" fmla="*/ 555577 h 709906"/>
              <a:gd name="connsiteX27" fmla="*/ 1250066 w 9626278"/>
              <a:gd name="connsiteY27" fmla="*/ 551718 h 709906"/>
              <a:gd name="connsiteX28" fmla="*/ 1277073 w 9626278"/>
              <a:gd name="connsiteY28" fmla="*/ 547860 h 709906"/>
              <a:gd name="connsiteX29" fmla="*/ 1300223 w 9626278"/>
              <a:gd name="connsiteY29" fmla="*/ 544002 h 709906"/>
              <a:gd name="connsiteX30" fmla="*/ 1365812 w 9626278"/>
              <a:gd name="connsiteY30" fmla="*/ 536285 h 709906"/>
              <a:gd name="connsiteX31" fmla="*/ 1385104 w 9626278"/>
              <a:gd name="connsiteY31" fmla="*/ 532427 h 709906"/>
              <a:gd name="connsiteX32" fmla="*/ 1458410 w 9626278"/>
              <a:gd name="connsiteY32" fmla="*/ 528569 h 709906"/>
              <a:gd name="connsiteX33" fmla="*/ 1527858 w 9626278"/>
              <a:gd name="connsiteY33" fmla="*/ 520853 h 709906"/>
              <a:gd name="connsiteX34" fmla="*/ 1558724 w 9626278"/>
              <a:gd name="connsiteY34" fmla="*/ 516994 h 709906"/>
              <a:gd name="connsiteX35" fmla="*/ 1608881 w 9626278"/>
              <a:gd name="connsiteY35" fmla="*/ 505420 h 709906"/>
              <a:gd name="connsiteX36" fmla="*/ 1770926 w 9626278"/>
              <a:gd name="connsiteY36" fmla="*/ 501561 h 709906"/>
              <a:gd name="connsiteX37" fmla="*/ 1855807 w 9626278"/>
              <a:gd name="connsiteY37" fmla="*/ 493845 h 709906"/>
              <a:gd name="connsiteX38" fmla="*/ 1878957 w 9626278"/>
              <a:gd name="connsiteY38" fmla="*/ 489987 h 709906"/>
              <a:gd name="connsiteX39" fmla="*/ 1975412 w 9626278"/>
              <a:gd name="connsiteY39" fmla="*/ 486128 h 709906"/>
              <a:gd name="connsiteX40" fmla="*/ 2002420 w 9626278"/>
              <a:gd name="connsiteY40" fmla="*/ 482270 h 709906"/>
              <a:gd name="connsiteX41" fmla="*/ 2013995 w 9626278"/>
              <a:gd name="connsiteY41" fmla="*/ 478412 h 709906"/>
              <a:gd name="connsiteX42" fmla="*/ 2129742 w 9626278"/>
              <a:gd name="connsiteY42" fmla="*/ 474554 h 709906"/>
              <a:gd name="connsiteX43" fmla="*/ 2215748 w 9626278"/>
              <a:gd name="connsiteY43" fmla="*/ 461171 h 709906"/>
              <a:gd name="connsiteX44" fmla="*/ 2338086 w 9626278"/>
              <a:gd name="connsiteY44" fmla="*/ 459121 h 709906"/>
              <a:gd name="connsiteX45" fmla="*/ 2403676 w 9626278"/>
              <a:gd name="connsiteY45" fmla="*/ 455263 h 709906"/>
              <a:gd name="connsiteX46" fmla="*/ 2453833 w 9626278"/>
              <a:gd name="connsiteY46" fmla="*/ 451404 h 709906"/>
              <a:gd name="connsiteX47" fmla="*/ 2554147 w 9626278"/>
              <a:gd name="connsiteY47" fmla="*/ 447546 h 709906"/>
              <a:gd name="connsiteX48" fmla="*/ 2565721 w 9626278"/>
              <a:gd name="connsiteY48" fmla="*/ 443688 h 709906"/>
              <a:gd name="connsiteX49" fmla="*/ 2673752 w 9626278"/>
              <a:gd name="connsiteY49" fmla="*/ 443688 h 709906"/>
              <a:gd name="connsiteX50" fmla="*/ 2708476 w 9626278"/>
              <a:gd name="connsiteY50" fmla="*/ 439830 h 709906"/>
              <a:gd name="connsiteX51" fmla="*/ 2808790 w 9626278"/>
              <a:gd name="connsiteY51" fmla="*/ 432113 h 709906"/>
              <a:gd name="connsiteX52" fmla="*/ 2924537 w 9626278"/>
              <a:gd name="connsiteY52" fmla="*/ 435971 h 709906"/>
              <a:gd name="connsiteX53" fmla="*/ 3032567 w 9626278"/>
              <a:gd name="connsiteY53" fmla="*/ 432113 h 709906"/>
              <a:gd name="connsiteX54" fmla="*/ 3071149 w 9626278"/>
              <a:gd name="connsiteY54" fmla="*/ 428255 h 709906"/>
              <a:gd name="connsiteX55" fmla="*/ 3125164 w 9626278"/>
              <a:gd name="connsiteY55" fmla="*/ 424397 h 709906"/>
              <a:gd name="connsiteX56" fmla="*/ 3379807 w 9626278"/>
              <a:gd name="connsiteY56" fmla="*/ 428255 h 709906"/>
              <a:gd name="connsiteX57" fmla="*/ 3406815 w 9626278"/>
              <a:gd name="connsiteY57" fmla="*/ 424397 h 709906"/>
              <a:gd name="connsiteX58" fmla="*/ 3520311 w 9626278"/>
              <a:gd name="connsiteY58" fmla="*/ 422588 h 709906"/>
              <a:gd name="connsiteX59" fmla="*/ 3561144 w 9626278"/>
              <a:gd name="connsiteY59" fmla="*/ 428255 h 709906"/>
              <a:gd name="connsiteX60" fmla="*/ 3584293 w 9626278"/>
              <a:gd name="connsiteY60" fmla="*/ 424397 h 709906"/>
              <a:gd name="connsiteX61" fmla="*/ 3595868 w 9626278"/>
              <a:gd name="connsiteY61" fmla="*/ 420539 h 709906"/>
              <a:gd name="connsiteX62" fmla="*/ 3630592 w 9626278"/>
              <a:gd name="connsiteY62" fmla="*/ 416680 h 709906"/>
              <a:gd name="connsiteX63" fmla="*/ 3653742 w 9626278"/>
              <a:gd name="connsiteY63" fmla="*/ 412822 h 709906"/>
              <a:gd name="connsiteX64" fmla="*/ 3673033 w 9626278"/>
              <a:gd name="connsiteY64" fmla="*/ 416680 h 709906"/>
              <a:gd name="connsiteX65" fmla="*/ 3761772 w 9626278"/>
              <a:gd name="connsiteY65" fmla="*/ 412822 h 709906"/>
              <a:gd name="connsiteX66" fmla="*/ 3784921 w 9626278"/>
              <a:gd name="connsiteY66" fmla="*/ 408964 h 709906"/>
              <a:gd name="connsiteX67" fmla="*/ 3827362 w 9626278"/>
              <a:gd name="connsiteY67" fmla="*/ 401247 h 709906"/>
              <a:gd name="connsiteX68" fmla="*/ 3889093 w 9626278"/>
              <a:gd name="connsiteY68" fmla="*/ 405106 h 709906"/>
              <a:gd name="connsiteX69" fmla="*/ 3993266 w 9626278"/>
              <a:gd name="connsiteY69" fmla="*/ 405106 h 709906"/>
              <a:gd name="connsiteX70" fmla="*/ 3985549 w 9626278"/>
              <a:gd name="connsiteY70" fmla="*/ 397389 h 709906"/>
              <a:gd name="connsiteX71" fmla="*/ 3892952 w 9626278"/>
              <a:gd name="connsiteY71" fmla="*/ 401247 h 709906"/>
              <a:gd name="connsiteX72" fmla="*/ 3962400 w 9626278"/>
              <a:gd name="connsiteY72" fmla="*/ 397389 h 709906"/>
              <a:gd name="connsiteX73" fmla="*/ 4004840 w 9626278"/>
              <a:gd name="connsiteY73" fmla="*/ 401247 h 709906"/>
              <a:gd name="connsiteX74" fmla="*/ 4016415 w 9626278"/>
              <a:gd name="connsiteY74" fmla="*/ 397389 h 709906"/>
              <a:gd name="connsiteX75" fmla="*/ 4039564 w 9626278"/>
              <a:gd name="connsiteY75" fmla="*/ 401247 h 709906"/>
              <a:gd name="connsiteX76" fmla="*/ 4109012 w 9626278"/>
              <a:gd name="connsiteY76" fmla="*/ 381956 h 709906"/>
              <a:gd name="connsiteX77" fmla="*/ 4190035 w 9626278"/>
              <a:gd name="connsiteY77" fmla="*/ 378098 h 709906"/>
              <a:gd name="connsiteX78" fmla="*/ 4267200 w 9626278"/>
              <a:gd name="connsiteY78" fmla="*/ 372431 h 709906"/>
              <a:gd name="connsiteX79" fmla="*/ 4332790 w 9626278"/>
              <a:gd name="connsiteY79" fmla="*/ 378098 h 709906"/>
              <a:gd name="connsiteX80" fmla="*/ 4352081 w 9626278"/>
              <a:gd name="connsiteY80" fmla="*/ 374240 h 709906"/>
              <a:gd name="connsiteX81" fmla="*/ 4436962 w 9626278"/>
              <a:gd name="connsiteY81" fmla="*/ 370382 h 709906"/>
              <a:gd name="connsiteX82" fmla="*/ 4481653 w 9626278"/>
              <a:gd name="connsiteY82" fmla="*/ 356998 h 709906"/>
              <a:gd name="connsiteX83" fmla="*/ 4533418 w 9626278"/>
              <a:gd name="connsiteY83" fmla="*/ 362665 h 709906"/>
              <a:gd name="connsiteX84" fmla="*/ 4548850 w 9626278"/>
              <a:gd name="connsiteY84" fmla="*/ 354949 h 709906"/>
              <a:gd name="connsiteX85" fmla="*/ 4564283 w 9626278"/>
              <a:gd name="connsiteY85" fmla="*/ 351090 h 709906"/>
              <a:gd name="connsiteX86" fmla="*/ 4575858 w 9626278"/>
              <a:gd name="connsiteY86" fmla="*/ 347232 h 709906"/>
              <a:gd name="connsiteX87" fmla="*/ 4583575 w 9626278"/>
              <a:gd name="connsiteY87" fmla="*/ 339516 h 709906"/>
              <a:gd name="connsiteX88" fmla="*/ 4595149 w 9626278"/>
              <a:gd name="connsiteY88" fmla="*/ 335658 h 709906"/>
              <a:gd name="connsiteX89" fmla="*/ 4660739 w 9626278"/>
              <a:gd name="connsiteY89" fmla="*/ 339516 h 709906"/>
              <a:gd name="connsiteX90" fmla="*/ 4714754 w 9626278"/>
              <a:gd name="connsiteY90" fmla="*/ 343374 h 709906"/>
              <a:gd name="connsiteX91" fmla="*/ 4764911 w 9626278"/>
              <a:gd name="connsiteY91" fmla="*/ 339516 h 709906"/>
              <a:gd name="connsiteX92" fmla="*/ 4647999 w 9626278"/>
              <a:gd name="connsiteY92" fmla="*/ 551558 h 709906"/>
              <a:gd name="connsiteX93" fmla="*/ 4779540 w 9626278"/>
              <a:gd name="connsiteY93" fmla="*/ 641583 h 709906"/>
              <a:gd name="connsiteX94" fmla="*/ 5015857 w 9626278"/>
              <a:gd name="connsiteY94" fmla="*/ 652916 h 709906"/>
              <a:gd name="connsiteX95" fmla="*/ 4961681 w 9626278"/>
              <a:gd name="connsiteY95" fmla="*/ 316366 h 709906"/>
              <a:gd name="connsiteX96" fmla="*/ 4977114 w 9626278"/>
              <a:gd name="connsiteY96" fmla="*/ 320225 h 709906"/>
              <a:gd name="connsiteX97" fmla="*/ 4984830 w 9626278"/>
              <a:gd name="connsiteY97" fmla="*/ 331799 h 709906"/>
              <a:gd name="connsiteX98" fmla="*/ 5015455 w 9626278"/>
              <a:gd name="connsiteY98" fmla="*/ 332040 h 709906"/>
              <a:gd name="connsiteX99" fmla="*/ 5050420 w 9626278"/>
              <a:gd name="connsiteY99" fmla="*/ 326816 h 709906"/>
              <a:gd name="connsiteX100" fmla="*/ 5112634 w 9626278"/>
              <a:gd name="connsiteY100" fmla="*/ 330674 h 709906"/>
              <a:gd name="connsiteX101" fmla="*/ 5170025 w 9626278"/>
              <a:gd name="connsiteY101" fmla="*/ 327941 h 709906"/>
              <a:gd name="connsiteX102" fmla="*/ 5255107 w 9626278"/>
              <a:gd name="connsiteY102" fmla="*/ 311383 h 709906"/>
              <a:gd name="connsiteX103" fmla="*/ 5285772 w 9626278"/>
              <a:gd name="connsiteY103" fmla="*/ 316366 h 709906"/>
              <a:gd name="connsiteX104" fmla="*/ 5316638 w 9626278"/>
              <a:gd name="connsiteY104" fmla="*/ 313875 h 709906"/>
              <a:gd name="connsiteX105" fmla="*/ 5347504 w 9626278"/>
              <a:gd name="connsiteY105" fmla="*/ 312508 h 709906"/>
              <a:gd name="connsiteX106" fmla="*/ 5381303 w 9626278"/>
              <a:gd name="connsiteY106" fmla="*/ 301617 h 709906"/>
              <a:gd name="connsiteX107" fmla="*/ 5424668 w 9626278"/>
              <a:gd name="connsiteY107" fmla="*/ 300934 h 709906"/>
              <a:gd name="connsiteX108" fmla="*/ 5461884 w 9626278"/>
              <a:gd name="connsiteY108" fmla="*/ 294262 h 709906"/>
              <a:gd name="connsiteX109" fmla="*/ 5513407 w 9626278"/>
              <a:gd name="connsiteY109" fmla="*/ 293217 h 709906"/>
              <a:gd name="connsiteX110" fmla="*/ 5540415 w 9626278"/>
              <a:gd name="connsiteY110" fmla="*/ 297075 h 709906"/>
              <a:gd name="connsiteX111" fmla="*/ 5578997 w 9626278"/>
              <a:gd name="connsiteY111" fmla="*/ 293217 h 709906"/>
              <a:gd name="connsiteX112" fmla="*/ 5606005 w 9626278"/>
              <a:gd name="connsiteY112" fmla="*/ 289359 h 709906"/>
              <a:gd name="connsiteX113" fmla="*/ 5640729 w 9626278"/>
              <a:gd name="connsiteY113" fmla="*/ 285501 h 709906"/>
              <a:gd name="connsiteX114" fmla="*/ 5690002 w 9626278"/>
              <a:gd name="connsiteY114" fmla="*/ 279834 h 709906"/>
              <a:gd name="connsiteX115" fmla="*/ 5733326 w 9626278"/>
              <a:gd name="connsiteY115" fmla="*/ 270068 h 709906"/>
              <a:gd name="connsiteX116" fmla="*/ 5748759 w 9626278"/>
              <a:gd name="connsiteY116" fmla="*/ 266209 h 709906"/>
              <a:gd name="connsiteX117" fmla="*/ 5795058 w 9626278"/>
              <a:gd name="connsiteY117" fmla="*/ 270068 h 709906"/>
              <a:gd name="connsiteX118" fmla="*/ 5841357 w 9626278"/>
              <a:gd name="connsiteY118" fmla="*/ 270068 h 709906"/>
              <a:gd name="connsiteX119" fmla="*/ 5900155 w 9626278"/>
              <a:gd name="connsiteY119" fmla="*/ 268259 h 709906"/>
              <a:gd name="connsiteX120" fmla="*/ 5953687 w 9626278"/>
              <a:gd name="connsiteY120" fmla="*/ 265767 h 709906"/>
              <a:gd name="connsiteX121" fmla="*/ 5990461 w 9626278"/>
              <a:gd name="connsiteY121" fmla="*/ 258734 h 709906"/>
              <a:gd name="connsiteX122" fmla="*/ 6026311 w 9626278"/>
              <a:gd name="connsiteY122" fmla="*/ 251018 h 709906"/>
              <a:gd name="connsiteX123" fmla="*/ 6073493 w 9626278"/>
              <a:gd name="connsiteY123" fmla="*/ 253509 h 709906"/>
              <a:gd name="connsiteX124" fmla="*/ 6113643 w 9626278"/>
              <a:gd name="connsiteY124" fmla="*/ 252826 h 709906"/>
              <a:gd name="connsiteX125" fmla="*/ 6177023 w 9626278"/>
              <a:gd name="connsiteY125" fmla="*/ 258493 h 709906"/>
              <a:gd name="connsiteX126" fmla="*/ 6211747 w 9626278"/>
              <a:gd name="connsiteY126" fmla="*/ 254635 h 709906"/>
              <a:gd name="connsiteX127" fmla="*/ 6234896 w 9626278"/>
              <a:gd name="connsiteY127" fmla="*/ 246918 h 709906"/>
              <a:gd name="connsiteX128" fmla="*/ 6265762 w 9626278"/>
              <a:gd name="connsiteY128" fmla="*/ 239202 h 709906"/>
              <a:gd name="connsiteX129" fmla="*/ 6288911 w 9626278"/>
              <a:gd name="connsiteY129" fmla="*/ 243060 h 709906"/>
              <a:gd name="connsiteX130" fmla="*/ 6300486 w 9626278"/>
              <a:gd name="connsiteY130" fmla="*/ 246918 h 709906"/>
              <a:gd name="connsiteX131" fmla="*/ 6323635 w 9626278"/>
              <a:gd name="connsiteY131" fmla="*/ 250777 h 709906"/>
              <a:gd name="connsiteX132" fmla="*/ 6410405 w 9626278"/>
              <a:gd name="connsiteY132" fmla="*/ 238077 h 709906"/>
              <a:gd name="connsiteX133" fmla="*/ 6473423 w 9626278"/>
              <a:gd name="connsiteY133" fmla="*/ 237393 h 709906"/>
              <a:gd name="connsiteX134" fmla="*/ 6538490 w 9626278"/>
              <a:gd name="connsiteY134" fmla="*/ 233535 h 709906"/>
              <a:gd name="connsiteX135" fmla="*/ 6583945 w 9626278"/>
              <a:gd name="connsiteY135" fmla="*/ 236710 h 709906"/>
              <a:gd name="connsiteX136" fmla="*/ 6640211 w 9626278"/>
              <a:gd name="connsiteY136" fmla="*/ 234218 h 709906"/>
              <a:gd name="connsiteX137" fmla="*/ 6695351 w 9626278"/>
              <a:gd name="connsiteY137" fmla="*/ 236710 h 709906"/>
              <a:gd name="connsiteX138" fmla="*/ 6736466 w 9626278"/>
              <a:gd name="connsiteY138" fmla="*/ 239202 h 709906"/>
              <a:gd name="connsiteX139" fmla="*/ 6748040 w 9626278"/>
              <a:gd name="connsiteY139" fmla="*/ 235344 h 709906"/>
              <a:gd name="connsiteX140" fmla="*/ 6776173 w 9626278"/>
              <a:gd name="connsiteY140" fmla="*/ 218102 h 709906"/>
              <a:gd name="connsiteX141" fmla="*/ 6825205 w 9626278"/>
              <a:gd name="connsiteY141" fmla="*/ 223769 h 709906"/>
              <a:gd name="connsiteX142" fmla="*/ 6891679 w 9626278"/>
              <a:gd name="connsiteY142" fmla="*/ 216053 h 709906"/>
              <a:gd name="connsiteX143" fmla="*/ 6937053 w 9626278"/>
              <a:gd name="connsiteY143" fmla="*/ 211511 h 709906"/>
              <a:gd name="connsiteX144" fmla="*/ 7002683 w 9626278"/>
              <a:gd name="connsiteY144" fmla="*/ 208336 h 709906"/>
              <a:gd name="connsiteX145" fmla="*/ 7014258 w 9626278"/>
              <a:gd name="connsiteY145" fmla="*/ 200620 h 709906"/>
              <a:gd name="connsiteX146" fmla="*/ 7098416 w 9626278"/>
              <a:gd name="connsiteY146" fmla="*/ 179520 h 709906"/>
              <a:gd name="connsiteX147" fmla="*/ 7126147 w 9626278"/>
              <a:gd name="connsiteY147" fmla="*/ 185187 h 709906"/>
              <a:gd name="connsiteX148" fmla="*/ 7168587 w 9626278"/>
              <a:gd name="connsiteY148" fmla="*/ 173612 h 709906"/>
              <a:gd name="connsiteX149" fmla="*/ 7184020 w 9626278"/>
              <a:gd name="connsiteY149" fmla="*/ 169754 h 709906"/>
              <a:gd name="connsiteX150" fmla="*/ 7218744 w 9626278"/>
              <a:gd name="connsiteY150" fmla="*/ 165896 h 709906"/>
              <a:gd name="connsiteX151" fmla="*/ 7230319 w 9626278"/>
              <a:gd name="connsiteY151" fmla="*/ 162037 h 709906"/>
              <a:gd name="connsiteX152" fmla="*/ 7241893 w 9626278"/>
              <a:gd name="connsiteY152" fmla="*/ 154321 h 709906"/>
              <a:gd name="connsiteX153" fmla="*/ 7322916 w 9626278"/>
              <a:gd name="connsiteY153" fmla="*/ 146604 h 709906"/>
              <a:gd name="connsiteX154" fmla="*/ 7397589 w 9626278"/>
              <a:gd name="connsiteY154" fmla="*/ 144113 h 709906"/>
              <a:gd name="connsiteX155" fmla="*/ 7492075 w 9626278"/>
              <a:gd name="connsiteY155" fmla="*/ 145479 h 709906"/>
              <a:gd name="connsiteX156" fmla="*/ 7570124 w 9626278"/>
              <a:gd name="connsiteY156" fmla="*/ 144796 h 709906"/>
              <a:gd name="connsiteX157" fmla="*/ 7642707 w 9626278"/>
              <a:gd name="connsiteY157" fmla="*/ 144113 h 709906"/>
              <a:gd name="connsiteX158" fmla="*/ 7697164 w 9626278"/>
              <a:gd name="connsiteY158" fmla="*/ 123455 h 709906"/>
              <a:gd name="connsiteX159" fmla="*/ 7742097 w 9626278"/>
              <a:gd name="connsiteY159" fmla="*/ 131413 h 709906"/>
              <a:gd name="connsiteX160" fmla="*/ 7812911 w 9626278"/>
              <a:gd name="connsiteY160" fmla="*/ 135030 h 709906"/>
              <a:gd name="connsiteX161" fmla="*/ 7882359 w 9626278"/>
              <a:gd name="connsiteY161" fmla="*/ 131171 h 709906"/>
              <a:gd name="connsiteX162" fmla="*/ 7890076 w 9626278"/>
              <a:gd name="connsiteY162" fmla="*/ 123455 h 709906"/>
              <a:gd name="connsiteX163" fmla="*/ 7927774 w 9626278"/>
              <a:gd name="connsiteY163" fmla="*/ 114613 h 709906"/>
              <a:gd name="connsiteX164" fmla="*/ 7985607 w 9626278"/>
              <a:gd name="connsiteY164" fmla="*/ 111880 h 709906"/>
              <a:gd name="connsiteX165" fmla="*/ 8013539 w 9626278"/>
              <a:gd name="connsiteY165" fmla="*/ 115739 h 709906"/>
              <a:gd name="connsiteX166" fmla="*/ 8028972 w 9626278"/>
              <a:gd name="connsiteY166" fmla="*/ 111880 h 709906"/>
              <a:gd name="connsiteX167" fmla="*/ 8063696 w 9626278"/>
              <a:gd name="connsiteY167" fmla="*/ 104164 h 709906"/>
              <a:gd name="connsiteX168" fmla="*/ 8079129 w 9626278"/>
              <a:gd name="connsiteY168" fmla="*/ 108022 h 709906"/>
              <a:gd name="connsiteX169" fmla="*/ 8090704 w 9626278"/>
              <a:gd name="connsiteY169" fmla="*/ 111880 h 709906"/>
              <a:gd name="connsiteX170" fmla="*/ 8144719 w 9626278"/>
              <a:gd name="connsiteY170" fmla="*/ 108022 h 709906"/>
              <a:gd name="connsiteX171" fmla="*/ 8193308 w 9626278"/>
              <a:gd name="connsiteY171" fmla="*/ 93956 h 709906"/>
              <a:gd name="connsiteX172" fmla="*/ 8248891 w 9626278"/>
              <a:gd name="connsiteY172" fmla="*/ 96447 h 709906"/>
              <a:gd name="connsiteX173" fmla="*/ 8294748 w 9626278"/>
              <a:gd name="connsiteY173" fmla="*/ 97131 h 709906"/>
              <a:gd name="connsiteX174" fmla="*/ 8345347 w 9626278"/>
              <a:gd name="connsiteY174" fmla="*/ 86922 h 709906"/>
              <a:gd name="connsiteX175" fmla="*/ 8398880 w 9626278"/>
              <a:gd name="connsiteY175" fmla="*/ 89414 h 709906"/>
              <a:gd name="connsiteX176" fmla="*/ 8457235 w 9626278"/>
              <a:gd name="connsiteY176" fmla="*/ 84873 h 709906"/>
              <a:gd name="connsiteX177" fmla="*/ 8484243 w 9626278"/>
              <a:gd name="connsiteY177" fmla="*/ 84873 h 709906"/>
              <a:gd name="connsiteX178" fmla="*/ 8561407 w 9626278"/>
              <a:gd name="connsiteY178" fmla="*/ 81015 h 709906"/>
              <a:gd name="connsiteX179" fmla="*/ 8626997 w 9626278"/>
              <a:gd name="connsiteY179" fmla="*/ 69440 h 709906"/>
              <a:gd name="connsiteX180" fmla="*/ 8673296 w 9626278"/>
              <a:gd name="connsiteY180" fmla="*/ 61723 h 709906"/>
              <a:gd name="connsiteX181" fmla="*/ 8831483 w 9626278"/>
              <a:gd name="connsiteY181" fmla="*/ 57865 h 709906"/>
              <a:gd name="connsiteX182" fmla="*/ 8954947 w 9626278"/>
              <a:gd name="connsiteY182" fmla="*/ 61723 h 709906"/>
              <a:gd name="connsiteX183" fmla="*/ 9070693 w 9626278"/>
              <a:gd name="connsiteY183" fmla="*/ 54007 h 709906"/>
              <a:gd name="connsiteX184" fmla="*/ 9205731 w 9626278"/>
              <a:gd name="connsiteY184" fmla="*/ 57865 h 709906"/>
              <a:gd name="connsiteX185" fmla="*/ 9232739 w 9626278"/>
              <a:gd name="connsiteY185" fmla="*/ 61723 h 709906"/>
              <a:gd name="connsiteX186" fmla="*/ 9298329 w 9626278"/>
              <a:gd name="connsiteY186" fmla="*/ 54007 h 709906"/>
              <a:gd name="connsiteX187" fmla="*/ 9333053 w 9626278"/>
              <a:gd name="connsiteY187" fmla="*/ 34716 h 709906"/>
              <a:gd name="connsiteX188" fmla="*/ 9344628 w 9626278"/>
              <a:gd name="connsiteY188" fmla="*/ 26999 h 709906"/>
              <a:gd name="connsiteX189" fmla="*/ 9395267 w 9626278"/>
              <a:gd name="connsiteY189" fmla="*/ 20649 h 709906"/>
              <a:gd name="connsiteX190" fmla="*/ 9457200 w 9626278"/>
              <a:gd name="connsiteY190" fmla="*/ 17474 h 709906"/>
              <a:gd name="connsiteX191" fmla="*/ 9489191 w 9626278"/>
              <a:gd name="connsiteY191" fmla="*/ 2041 h 709906"/>
              <a:gd name="connsiteX192" fmla="*/ 9537298 w 9626278"/>
              <a:gd name="connsiteY192" fmla="*/ 1358 h 709906"/>
              <a:gd name="connsiteX193" fmla="*/ 9626278 w 9626278"/>
              <a:gd name="connsiteY193" fmla="*/ 3850 h 709906"/>
              <a:gd name="connsiteX0" fmla="*/ 0 w 9626278"/>
              <a:gd name="connsiteY0" fmla="*/ 709906 h 709906"/>
              <a:gd name="connsiteX1" fmla="*/ 27007 w 9626278"/>
              <a:gd name="connsiteY1" fmla="*/ 702189 h 709906"/>
              <a:gd name="connsiteX2" fmla="*/ 50157 w 9626278"/>
              <a:gd name="connsiteY2" fmla="*/ 694473 h 709906"/>
              <a:gd name="connsiteX3" fmla="*/ 88739 w 9626278"/>
              <a:gd name="connsiteY3" fmla="*/ 690615 h 709906"/>
              <a:gd name="connsiteX4" fmla="*/ 104172 w 9626278"/>
              <a:gd name="connsiteY4" fmla="*/ 686756 h 709906"/>
              <a:gd name="connsiteX5" fmla="*/ 115747 w 9626278"/>
              <a:gd name="connsiteY5" fmla="*/ 682898 h 709906"/>
              <a:gd name="connsiteX6" fmla="*/ 135038 w 9626278"/>
              <a:gd name="connsiteY6" fmla="*/ 679040 h 709906"/>
              <a:gd name="connsiteX7" fmla="*/ 146612 w 9626278"/>
              <a:gd name="connsiteY7" fmla="*/ 675182 h 709906"/>
              <a:gd name="connsiteX8" fmla="*/ 189053 w 9626278"/>
              <a:gd name="connsiteY8" fmla="*/ 667465 h 709906"/>
              <a:gd name="connsiteX9" fmla="*/ 223777 w 9626278"/>
              <a:gd name="connsiteY9" fmla="*/ 655890 h 709906"/>
              <a:gd name="connsiteX10" fmla="*/ 235352 w 9626278"/>
              <a:gd name="connsiteY10" fmla="*/ 652032 h 709906"/>
              <a:gd name="connsiteX11" fmla="*/ 343382 w 9626278"/>
              <a:gd name="connsiteY11" fmla="*/ 644316 h 709906"/>
              <a:gd name="connsiteX12" fmla="*/ 362673 w 9626278"/>
              <a:gd name="connsiteY12" fmla="*/ 640458 h 709906"/>
              <a:gd name="connsiteX13" fmla="*/ 374248 w 9626278"/>
              <a:gd name="connsiteY13" fmla="*/ 636599 h 709906"/>
              <a:gd name="connsiteX14" fmla="*/ 405114 w 9626278"/>
              <a:gd name="connsiteY14" fmla="*/ 632741 h 709906"/>
              <a:gd name="connsiteX15" fmla="*/ 517002 w 9626278"/>
              <a:gd name="connsiteY15" fmla="*/ 625025 h 709906"/>
              <a:gd name="connsiteX16" fmla="*/ 567159 w 9626278"/>
              <a:gd name="connsiteY16" fmla="*/ 617308 h 709906"/>
              <a:gd name="connsiteX17" fmla="*/ 586450 w 9626278"/>
              <a:gd name="connsiteY17" fmla="*/ 613450 h 709906"/>
              <a:gd name="connsiteX18" fmla="*/ 601883 w 9626278"/>
              <a:gd name="connsiteY18" fmla="*/ 609592 h 709906"/>
              <a:gd name="connsiteX19" fmla="*/ 694481 w 9626278"/>
              <a:gd name="connsiteY19" fmla="*/ 601875 h 709906"/>
              <a:gd name="connsiteX20" fmla="*/ 729205 w 9626278"/>
              <a:gd name="connsiteY20" fmla="*/ 598017 h 709906"/>
              <a:gd name="connsiteX21" fmla="*/ 775504 w 9626278"/>
              <a:gd name="connsiteY21" fmla="*/ 594159 h 709906"/>
              <a:gd name="connsiteX22" fmla="*/ 914400 w 9626278"/>
              <a:gd name="connsiteY22" fmla="*/ 586442 h 709906"/>
              <a:gd name="connsiteX23" fmla="*/ 941407 w 9626278"/>
              <a:gd name="connsiteY23" fmla="*/ 582584 h 709906"/>
              <a:gd name="connsiteX24" fmla="*/ 1045580 w 9626278"/>
              <a:gd name="connsiteY24" fmla="*/ 571009 h 709906"/>
              <a:gd name="connsiteX25" fmla="*/ 1149752 w 9626278"/>
              <a:gd name="connsiteY25" fmla="*/ 567151 h 709906"/>
              <a:gd name="connsiteX26" fmla="*/ 1238491 w 9626278"/>
              <a:gd name="connsiteY26" fmla="*/ 555577 h 709906"/>
              <a:gd name="connsiteX27" fmla="*/ 1250066 w 9626278"/>
              <a:gd name="connsiteY27" fmla="*/ 551718 h 709906"/>
              <a:gd name="connsiteX28" fmla="*/ 1277073 w 9626278"/>
              <a:gd name="connsiteY28" fmla="*/ 547860 h 709906"/>
              <a:gd name="connsiteX29" fmla="*/ 1300223 w 9626278"/>
              <a:gd name="connsiteY29" fmla="*/ 544002 h 709906"/>
              <a:gd name="connsiteX30" fmla="*/ 1365812 w 9626278"/>
              <a:gd name="connsiteY30" fmla="*/ 536285 h 709906"/>
              <a:gd name="connsiteX31" fmla="*/ 1385104 w 9626278"/>
              <a:gd name="connsiteY31" fmla="*/ 532427 h 709906"/>
              <a:gd name="connsiteX32" fmla="*/ 1458410 w 9626278"/>
              <a:gd name="connsiteY32" fmla="*/ 528569 h 709906"/>
              <a:gd name="connsiteX33" fmla="*/ 1527858 w 9626278"/>
              <a:gd name="connsiteY33" fmla="*/ 520853 h 709906"/>
              <a:gd name="connsiteX34" fmla="*/ 1558724 w 9626278"/>
              <a:gd name="connsiteY34" fmla="*/ 516994 h 709906"/>
              <a:gd name="connsiteX35" fmla="*/ 1608881 w 9626278"/>
              <a:gd name="connsiteY35" fmla="*/ 505420 h 709906"/>
              <a:gd name="connsiteX36" fmla="*/ 1770926 w 9626278"/>
              <a:gd name="connsiteY36" fmla="*/ 501561 h 709906"/>
              <a:gd name="connsiteX37" fmla="*/ 1855807 w 9626278"/>
              <a:gd name="connsiteY37" fmla="*/ 493845 h 709906"/>
              <a:gd name="connsiteX38" fmla="*/ 1878957 w 9626278"/>
              <a:gd name="connsiteY38" fmla="*/ 489987 h 709906"/>
              <a:gd name="connsiteX39" fmla="*/ 1975412 w 9626278"/>
              <a:gd name="connsiteY39" fmla="*/ 486128 h 709906"/>
              <a:gd name="connsiteX40" fmla="*/ 2002420 w 9626278"/>
              <a:gd name="connsiteY40" fmla="*/ 482270 h 709906"/>
              <a:gd name="connsiteX41" fmla="*/ 2013995 w 9626278"/>
              <a:gd name="connsiteY41" fmla="*/ 478412 h 709906"/>
              <a:gd name="connsiteX42" fmla="*/ 2129742 w 9626278"/>
              <a:gd name="connsiteY42" fmla="*/ 474554 h 709906"/>
              <a:gd name="connsiteX43" fmla="*/ 2215748 w 9626278"/>
              <a:gd name="connsiteY43" fmla="*/ 461171 h 709906"/>
              <a:gd name="connsiteX44" fmla="*/ 2338086 w 9626278"/>
              <a:gd name="connsiteY44" fmla="*/ 459121 h 709906"/>
              <a:gd name="connsiteX45" fmla="*/ 2403676 w 9626278"/>
              <a:gd name="connsiteY45" fmla="*/ 455263 h 709906"/>
              <a:gd name="connsiteX46" fmla="*/ 2453833 w 9626278"/>
              <a:gd name="connsiteY46" fmla="*/ 451404 h 709906"/>
              <a:gd name="connsiteX47" fmla="*/ 2554147 w 9626278"/>
              <a:gd name="connsiteY47" fmla="*/ 447546 h 709906"/>
              <a:gd name="connsiteX48" fmla="*/ 2565721 w 9626278"/>
              <a:gd name="connsiteY48" fmla="*/ 443688 h 709906"/>
              <a:gd name="connsiteX49" fmla="*/ 2673752 w 9626278"/>
              <a:gd name="connsiteY49" fmla="*/ 443688 h 709906"/>
              <a:gd name="connsiteX50" fmla="*/ 2708476 w 9626278"/>
              <a:gd name="connsiteY50" fmla="*/ 439830 h 709906"/>
              <a:gd name="connsiteX51" fmla="*/ 2808790 w 9626278"/>
              <a:gd name="connsiteY51" fmla="*/ 432113 h 709906"/>
              <a:gd name="connsiteX52" fmla="*/ 2924537 w 9626278"/>
              <a:gd name="connsiteY52" fmla="*/ 435971 h 709906"/>
              <a:gd name="connsiteX53" fmla="*/ 3032567 w 9626278"/>
              <a:gd name="connsiteY53" fmla="*/ 432113 h 709906"/>
              <a:gd name="connsiteX54" fmla="*/ 3071149 w 9626278"/>
              <a:gd name="connsiteY54" fmla="*/ 428255 h 709906"/>
              <a:gd name="connsiteX55" fmla="*/ 3125164 w 9626278"/>
              <a:gd name="connsiteY55" fmla="*/ 424397 h 709906"/>
              <a:gd name="connsiteX56" fmla="*/ 3379807 w 9626278"/>
              <a:gd name="connsiteY56" fmla="*/ 428255 h 709906"/>
              <a:gd name="connsiteX57" fmla="*/ 3406815 w 9626278"/>
              <a:gd name="connsiteY57" fmla="*/ 424397 h 709906"/>
              <a:gd name="connsiteX58" fmla="*/ 3520311 w 9626278"/>
              <a:gd name="connsiteY58" fmla="*/ 422588 h 709906"/>
              <a:gd name="connsiteX59" fmla="*/ 3561144 w 9626278"/>
              <a:gd name="connsiteY59" fmla="*/ 428255 h 709906"/>
              <a:gd name="connsiteX60" fmla="*/ 3584293 w 9626278"/>
              <a:gd name="connsiteY60" fmla="*/ 424397 h 709906"/>
              <a:gd name="connsiteX61" fmla="*/ 3595868 w 9626278"/>
              <a:gd name="connsiteY61" fmla="*/ 420539 h 709906"/>
              <a:gd name="connsiteX62" fmla="*/ 3630592 w 9626278"/>
              <a:gd name="connsiteY62" fmla="*/ 416680 h 709906"/>
              <a:gd name="connsiteX63" fmla="*/ 3653742 w 9626278"/>
              <a:gd name="connsiteY63" fmla="*/ 412822 h 709906"/>
              <a:gd name="connsiteX64" fmla="*/ 3673033 w 9626278"/>
              <a:gd name="connsiteY64" fmla="*/ 416680 h 709906"/>
              <a:gd name="connsiteX65" fmla="*/ 3761772 w 9626278"/>
              <a:gd name="connsiteY65" fmla="*/ 412822 h 709906"/>
              <a:gd name="connsiteX66" fmla="*/ 3784921 w 9626278"/>
              <a:gd name="connsiteY66" fmla="*/ 408964 h 709906"/>
              <a:gd name="connsiteX67" fmla="*/ 3827362 w 9626278"/>
              <a:gd name="connsiteY67" fmla="*/ 401247 h 709906"/>
              <a:gd name="connsiteX68" fmla="*/ 3889093 w 9626278"/>
              <a:gd name="connsiteY68" fmla="*/ 405106 h 709906"/>
              <a:gd name="connsiteX69" fmla="*/ 3993266 w 9626278"/>
              <a:gd name="connsiteY69" fmla="*/ 405106 h 709906"/>
              <a:gd name="connsiteX70" fmla="*/ 3985549 w 9626278"/>
              <a:gd name="connsiteY70" fmla="*/ 397389 h 709906"/>
              <a:gd name="connsiteX71" fmla="*/ 3892952 w 9626278"/>
              <a:gd name="connsiteY71" fmla="*/ 401247 h 709906"/>
              <a:gd name="connsiteX72" fmla="*/ 3962400 w 9626278"/>
              <a:gd name="connsiteY72" fmla="*/ 397389 h 709906"/>
              <a:gd name="connsiteX73" fmla="*/ 4004840 w 9626278"/>
              <a:gd name="connsiteY73" fmla="*/ 401247 h 709906"/>
              <a:gd name="connsiteX74" fmla="*/ 4016415 w 9626278"/>
              <a:gd name="connsiteY74" fmla="*/ 397389 h 709906"/>
              <a:gd name="connsiteX75" fmla="*/ 4039564 w 9626278"/>
              <a:gd name="connsiteY75" fmla="*/ 401247 h 709906"/>
              <a:gd name="connsiteX76" fmla="*/ 4109012 w 9626278"/>
              <a:gd name="connsiteY76" fmla="*/ 381956 h 709906"/>
              <a:gd name="connsiteX77" fmla="*/ 4190035 w 9626278"/>
              <a:gd name="connsiteY77" fmla="*/ 378098 h 709906"/>
              <a:gd name="connsiteX78" fmla="*/ 4267200 w 9626278"/>
              <a:gd name="connsiteY78" fmla="*/ 372431 h 709906"/>
              <a:gd name="connsiteX79" fmla="*/ 4332790 w 9626278"/>
              <a:gd name="connsiteY79" fmla="*/ 378098 h 709906"/>
              <a:gd name="connsiteX80" fmla="*/ 4352081 w 9626278"/>
              <a:gd name="connsiteY80" fmla="*/ 374240 h 709906"/>
              <a:gd name="connsiteX81" fmla="*/ 4436962 w 9626278"/>
              <a:gd name="connsiteY81" fmla="*/ 370382 h 709906"/>
              <a:gd name="connsiteX82" fmla="*/ 4481653 w 9626278"/>
              <a:gd name="connsiteY82" fmla="*/ 356998 h 709906"/>
              <a:gd name="connsiteX83" fmla="*/ 4533418 w 9626278"/>
              <a:gd name="connsiteY83" fmla="*/ 362665 h 709906"/>
              <a:gd name="connsiteX84" fmla="*/ 4548850 w 9626278"/>
              <a:gd name="connsiteY84" fmla="*/ 354949 h 709906"/>
              <a:gd name="connsiteX85" fmla="*/ 4564283 w 9626278"/>
              <a:gd name="connsiteY85" fmla="*/ 351090 h 709906"/>
              <a:gd name="connsiteX86" fmla="*/ 4575858 w 9626278"/>
              <a:gd name="connsiteY86" fmla="*/ 347232 h 709906"/>
              <a:gd name="connsiteX87" fmla="*/ 4583575 w 9626278"/>
              <a:gd name="connsiteY87" fmla="*/ 339516 h 709906"/>
              <a:gd name="connsiteX88" fmla="*/ 4595149 w 9626278"/>
              <a:gd name="connsiteY88" fmla="*/ 335658 h 709906"/>
              <a:gd name="connsiteX89" fmla="*/ 4660739 w 9626278"/>
              <a:gd name="connsiteY89" fmla="*/ 339516 h 709906"/>
              <a:gd name="connsiteX90" fmla="*/ 4714754 w 9626278"/>
              <a:gd name="connsiteY90" fmla="*/ 343374 h 709906"/>
              <a:gd name="connsiteX91" fmla="*/ 4764911 w 9626278"/>
              <a:gd name="connsiteY91" fmla="*/ 339516 h 709906"/>
              <a:gd name="connsiteX92" fmla="*/ 4647999 w 9626278"/>
              <a:gd name="connsiteY92" fmla="*/ 551558 h 709906"/>
              <a:gd name="connsiteX93" fmla="*/ 4779540 w 9626278"/>
              <a:gd name="connsiteY93" fmla="*/ 641583 h 709906"/>
              <a:gd name="connsiteX94" fmla="*/ 5015857 w 9626278"/>
              <a:gd name="connsiteY94" fmla="*/ 652916 h 709906"/>
              <a:gd name="connsiteX95" fmla="*/ 4961681 w 9626278"/>
              <a:gd name="connsiteY95" fmla="*/ 316366 h 709906"/>
              <a:gd name="connsiteX96" fmla="*/ 5154914 w 9626278"/>
              <a:gd name="connsiteY96" fmla="*/ 675825 h 709906"/>
              <a:gd name="connsiteX97" fmla="*/ 4984830 w 9626278"/>
              <a:gd name="connsiteY97" fmla="*/ 331799 h 709906"/>
              <a:gd name="connsiteX98" fmla="*/ 5015455 w 9626278"/>
              <a:gd name="connsiteY98" fmla="*/ 332040 h 709906"/>
              <a:gd name="connsiteX99" fmla="*/ 5050420 w 9626278"/>
              <a:gd name="connsiteY99" fmla="*/ 326816 h 709906"/>
              <a:gd name="connsiteX100" fmla="*/ 5112634 w 9626278"/>
              <a:gd name="connsiteY100" fmla="*/ 330674 h 709906"/>
              <a:gd name="connsiteX101" fmla="*/ 5170025 w 9626278"/>
              <a:gd name="connsiteY101" fmla="*/ 327941 h 709906"/>
              <a:gd name="connsiteX102" fmla="*/ 5255107 w 9626278"/>
              <a:gd name="connsiteY102" fmla="*/ 311383 h 709906"/>
              <a:gd name="connsiteX103" fmla="*/ 5285772 w 9626278"/>
              <a:gd name="connsiteY103" fmla="*/ 316366 h 709906"/>
              <a:gd name="connsiteX104" fmla="*/ 5316638 w 9626278"/>
              <a:gd name="connsiteY104" fmla="*/ 313875 h 709906"/>
              <a:gd name="connsiteX105" fmla="*/ 5347504 w 9626278"/>
              <a:gd name="connsiteY105" fmla="*/ 312508 h 709906"/>
              <a:gd name="connsiteX106" fmla="*/ 5381303 w 9626278"/>
              <a:gd name="connsiteY106" fmla="*/ 301617 h 709906"/>
              <a:gd name="connsiteX107" fmla="*/ 5424668 w 9626278"/>
              <a:gd name="connsiteY107" fmla="*/ 300934 h 709906"/>
              <a:gd name="connsiteX108" fmla="*/ 5461884 w 9626278"/>
              <a:gd name="connsiteY108" fmla="*/ 294262 h 709906"/>
              <a:gd name="connsiteX109" fmla="*/ 5513407 w 9626278"/>
              <a:gd name="connsiteY109" fmla="*/ 293217 h 709906"/>
              <a:gd name="connsiteX110" fmla="*/ 5540415 w 9626278"/>
              <a:gd name="connsiteY110" fmla="*/ 297075 h 709906"/>
              <a:gd name="connsiteX111" fmla="*/ 5578997 w 9626278"/>
              <a:gd name="connsiteY111" fmla="*/ 293217 h 709906"/>
              <a:gd name="connsiteX112" fmla="*/ 5606005 w 9626278"/>
              <a:gd name="connsiteY112" fmla="*/ 289359 h 709906"/>
              <a:gd name="connsiteX113" fmla="*/ 5640729 w 9626278"/>
              <a:gd name="connsiteY113" fmla="*/ 285501 h 709906"/>
              <a:gd name="connsiteX114" fmla="*/ 5690002 w 9626278"/>
              <a:gd name="connsiteY114" fmla="*/ 279834 h 709906"/>
              <a:gd name="connsiteX115" fmla="*/ 5733326 w 9626278"/>
              <a:gd name="connsiteY115" fmla="*/ 270068 h 709906"/>
              <a:gd name="connsiteX116" fmla="*/ 5748759 w 9626278"/>
              <a:gd name="connsiteY116" fmla="*/ 266209 h 709906"/>
              <a:gd name="connsiteX117" fmla="*/ 5795058 w 9626278"/>
              <a:gd name="connsiteY117" fmla="*/ 270068 h 709906"/>
              <a:gd name="connsiteX118" fmla="*/ 5841357 w 9626278"/>
              <a:gd name="connsiteY118" fmla="*/ 270068 h 709906"/>
              <a:gd name="connsiteX119" fmla="*/ 5900155 w 9626278"/>
              <a:gd name="connsiteY119" fmla="*/ 268259 h 709906"/>
              <a:gd name="connsiteX120" fmla="*/ 5953687 w 9626278"/>
              <a:gd name="connsiteY120" fmla="*/ 265767 h 709906"/>
              <a:gd name="connsiteX121" fmla="*/ 5990461 w 9626278"/>
              <a:gd name="connsiteY121" fmla="*/ 258734 h 709906"/>
              <a:gd name="connsiteX122" fmla="*/ 6026311 w 9626278"/>
              <a:gd name="connsiteY122" fmla="*/ 251018 h 709906"/>
              <a:gd name="connsiteX123" fmla="*/ 6073493 w 9626278"/>
              <a:gd name="connsiteY123" fmla="*/ 253509 h 709906"/>
              <a:gd name="connsiteX124" fmla="*/ 6113643 w 9626278"/>
              <a:gd name="connsiteY124" fmla="*/ 252826 h 709906"/>
              <a:gd name="connsiteX125" fmla="*/ 6177023 w 9626278"/>
              <a:gd name="connsiteY125" fmla="*/ 258493 h 709906"/>
              <a:gd name="connsiteX126" fmla="*/ 6211747 w 9626278"/>
              <a:gd name="connsiteY126" fmla="*/ 254635 h 709906"/>
              <a:gd name="connsiteX127" fmla="*/ 6234896 w 9626278"/>
              <a:gd name="connsiteY127" fmla="*/ 246918 h 709906"/>
              <a:gd name="connsiteX128" fmla="*/ 6265762 w 9626278"/>
              <a:gd name="connsiteY128" fmla="*/ 239202 h 709906"/>
              <a:gd name="connsiteX129" fmla="*/ 6288911 w 9626278"/>
              <a:gd name="connsiteY129" fmla="*/ 243060 h 709906"/>
              <a:gd name="connsiteX130" fmla="*/ 6300486 w 9626278"/>
              <a:gd name="connsiteY130" fmla="*/ 246918 h 709906"/>
              <a:gd name="connsiteX131" fmla="*/ 6323635 w 9626278"/>
              <a:gd name="connsiteY131" fmla="*/ 250777 h 709906"/>
              <a:gd name="connsiteX132" fmla="*/ 6410405 w 9626278"/>
              <a:gd name="connsiteY132" fmla="*/ 238077 h 709906"/>
              <a:gd name="connsiteX133" fmla="*/ 6473423 w 9626278"/>
              <a:gd name="connsiteY133" fmla="*/ 237393 h 709906"/>
              <a:gd name="connsiteX134" fmla="*/ 6538490 w 9626278"/>
              <a:gd name="connsiteY134" fmla="*/ 233535 h 709906"/>
              <a:gd name="connsiteX135" fmla="*/ 6583945 w 9626278"/>
              <a:gd name="connsiteY135" fmla="*/ 236710 h 709906"/>
              <a:gd name="connsiteX136" fmla="*/ 6640211 w 9626278"/>
              <a:gd name="connsiteY136" fmla="*/ 234218 h 709906"/>
              <a:gd name="connsiteX137" fmla="*/ 6695351 w 9626278"/>
              <a:gd name="connsiteY137" fmla="*/ 236710 h 709906"/>
              <a:gd name="connsiteX138" fmla="*/ 6736466 w 9626278"/>
              <a:gd name="connsiteY138" fmla="*/ 239202 h 709906"/>
              <a:gd name="connsiteX139" fmla="*/ 6748040 w 9626278"/>
              <a:gd name="connsiteY139" fmla="*/ 235344 h 709906"/>
              <a:gd name="connsiteX140" fmla="*/ 6776173 w 9626278"/>
              <a:gd name="connsiteY140" fmla="*/ 218102 h 709906"/>
              <a:gd name="connsiteX141" fmla="*/ 6825205 w 9626278"/>
              <a:gd name="connsiteY141" fmla="*/ 223769 h 709906"/>
              <a:gd name="connsiteX142" fmla="*/ 6891679 w 9626278"/>
              <a:gd name="connsiteY142" fmla="*/ 216053 h 709906"/>
              <a:gd name="connsiteX143" fmla="*/ 6937053 w 9626278"/>
              <a:gd name="connsiteY143" fmla="*/ 211511 h 709906"/>
              <a:gd name="connsiteX144" fmla="*/ 7002683 w 9626278"/>
              <a:gd name="connsiteY144" fmla="*/ 208336 h 709906"/>
              <a:gd name="connsiteX145" fmla="*/ 7014258 w 9626278"/>
              <a:gd name="connsiteY145" fmla="*/ 200620 h 709906"/>
              <a:gd name="connsiteX146" fmla="*/ 7098416 w 9626278"/>
              <a:gd name="connsiteY146" fmla="*/ 179520 h 709906"/>
              <a:gd name="connsiteX147" fmla="*/ 7126147 w 9626278"/>
              <a:gd name="connsiteY147" fmla="*/ 185187 h 709906"/>
              <a:gd name="connsiteX148" fmla="*/ 7168587 w 9626278"/>
              <a:gd name="connsiteY148" fmla="*/ 173612 h 709906"/>
              <a:gd name="connsiteX149" fmla="*/ 7184020 w 9626278"/>
              <a:gd name="connsiteY149" fmla="*/ 169754 h 709906"/>
              <a:gd name="connsiteX150" fmla="*/ 7218744 w 9626278"/>
              <a:gd name="connsiteY150" fmla="*/ 165896 h 709906"/>
              <a:gd name="connsiteX151" fmla="*/ 7230319 w 9626278"/>
              <a:gd name="connsiteY151" fmla="*/ 162037 h 709906"/>
              <a:gd name="connsiteX152" fmla="*/ 7241893 w 9626278"/>
              <a:gd name="connsiteY152" fmla="*/ 154321 h 709906"/>
              <a:gd name="connsiteX153" fmla="*/ 7322916 w 9626278"/>
              <a:gd name="connsiteY153" fmla="*/ 146604 h 709906"/>
              <a:gd name="connsiteX154" fmla="*/ 7397589 w 9626278"/>
              <a:gd name="connsiteY154" fmla="*/ 144113 h 709906"/>
              <a:gd name="connsiteX155" fmla="*/ 7492075 w 9626278"/>
              <a:gd name="connsiteY155" fmla="*/ 145479 h 709906"/>
              <a:gd name="connsiteX156" fmla="*/ 7570124 w 9626278"/>
              <a:gd name="connsiteY156" fmla="*/ 144796 h 709906"/>
              <a:gd name="connsiteX157" fmla="*/ 7642707 w 9626278"/>
              <a:gd name="connsiteY157" fmla="*/ 144113 h 709906"/>
              <a:gd name="connsiteX158" fmla="*/ 7697164 w 9626278"/>
              <a:gd name="connsiteY158" fmla="*/ 123455 h 709906"/>
              <a:gd name="connsiteX159" fmla="*/ 7742097 w 9626278"/>
              <a:gd name="connsiteY159" fmla="*/ 131413 h 709906"/>
              <a:gd name="connsiteX160" fmla="*/ 7812911 w 9626278"/>
              <a:gd name="connsiteY160" fmla="*/ 135030 h 709906"/>
              <a:gd name="connsiteX161" fmla="*/ 7882359 w 9626278"/>
              <a:gd name="connsiteY161" fmla="*/ 131171 h 709906"/>
              <a:gd name="connsiteX162" fmla="*/ 7890076 w 9626278"/>
              <a:gd name="connsiteY162" fmla="*/ 123455 h 709906"/>
              <a:gd name="connsiteX163" fmla="*/ 7927774 w 9626278"/>
              <a:gd name="connsiteY163" fmla="*/ 114613 h 709906"/>
              <a:gd name="connsiteX164" fmla="*/ 7985607 w 9626278"/>
              <a:gd name="connsiteY164" fmla="*/ 111880 h 709906"/>
              <a:gd name="connsiteX165" fmla="*/ 8013539 w 9626278"/>
              <a:gd name="connsiteY165" fmla="*/ 115739 h 709906"/>
              <a:gd name="connsiteX166" fmla="*/ 8028972 w 9626278"/>
              <a:gd name="connsiteY166" fmla="*/ 111880 h 709906"/>
              <a:gd name="connsiteX167" fmla="*/ 8063696 w 9626278"/>
              <a:gd name="connsiteY167" fmla="*/ 104164 h 709906"/>
              <a:gd name="connsiteX168" fmla="*/ 8079129 w 9626278"/>
              <a:gd name="connsiteY168" fmla="*/ 108022 h 709906"/>
              <a:gd name="connsiteX169" fmla="*/ 8090704 w 9626278"/>
              <a:gd name="connsiteY169" fmla="*/ 111880 h 709906"/>
              <a:gd name="connsiteX170" fmla="*/ 8144719 w 9626278"/>
              <a:gd name="connsiteY170" fmla="*/ 108022 h 709906"/>
              <a:gd name="connsiteX171" fmla="*/ 8193308 w 9626278"/>
              <a:gd name="connsiteY171" fmla="*/ 93956 h 709906"/>
              <a:gd name="connsiteX172" fmla="*/ 8248891 w 9626278"/>
              <a:gd name="connsiteY172" fmla="*/ 96447 h 709906"/>
              <a:gd name="connsiteX173" fmla="*/ 8294748 w 9626278"/>
              <a:gd name="connsiteY173" fmla="*/ 97131 h 709906"/>
              <a:gd name="connsiteX174" fmla="*/ 8345347 w 9626278"/>
              <a:gd name="connsiteY174" fmla="*/ 86922 h 709906"/>
              <a:gd name="connsiteX175" fmla="*/ 8398880 w 9626278"/>
              <a:gd name="connsiteY175" fmla="*/ 89414 h 709906"/>
              <a:gd name="connsiteX176" fmla="*/ 8457235 w 9626278"/>
              <a:gd name="connsiteY176" fmla="*/ 84873 h 709906"/>
              <a:gd name="connsiteX177" fmla="*/ 8484243 w 9626278"/>
              <a:gd name="connsiteY177" fmla="*/ 84873 h 709906"/>
              <a:gd name="connsiteX178" fmla="*/ 8561407 w 9626278"/>
              <a:gd name="connsiteY178" fmla="*/ 81015 h 709906"/>
              <a:gd name="connsiteX179" fmla="*/ 8626997 w 9626278"/>
              <a:gd name="connsiteY179" fmla="*/ 69440 h 709906"/>
              <a:gd name="connsiteX180" fmla="*/ 8673296 w 9626278"/>
              <a:gd name="connsiteY180" fmla="*/ 61723 h 709906"/>
              <a:gd name="connsiteX181" fmla="*/ 8831483 w 9626278"/>
              <a:gd name="connsiteY181" fmla="*/ 57865 h 709906"/>
              <a:gd name="connsiteX182" fmla="*/ 8954947 w 9626278"/>
              <a:gd name="connsiteY182" fmla="*/ 61723 h 709906"/>
              <a:gd name="connsiteX183" fmla="*/ 9070693 w 9626278"/>
              <a:gd name="connsiteY183" fmla="*/ 54007 h 709906"/>
              <a:gd name="connsiteX184" fmla="*/ 9205731 w 9626278"/>
              <a:gd name="connsiteY184" fmla="*/ 57865 h 709906"/>
              <a:gd name="connsiteX185" fmla="*/ 9232739 w 9626278"/>
              <a:gd name="connsiteY185" fmla="*/ 61723 h 709906"/>
              <a:gd name="connsiteX186" fmla="*/ 9298329 w 9626278"/>
              <a:gd name="connsiteY186" fmla="*/ 54007 h 709906"/>
              <a:gd name="connsiteX187" fmla="*/ 9333053 w 9626278"/>
              <a:gd name="connsiteY187" fmla="*/ 34716 h 709906"/>
              <a:gd name="connsiteX188" fmla="*/ 9344628 w 9626278"/>
              <a:gd name="connsiteY188" fmla="*/ 26999 h 709906"/>
              <a:gd name="connsiteX189" fmla="*/ 9395267 w 9626278"/>
              <a:gd name="connsiteY189" fmla="*/ 20649 h 709906"/>
              <a:gd name="connsiteX190" fmla="*/ 9457200 w 9626278"/>
              <a:gd name="connsiteY190" fmla="*/ 17474 h 709906"/>
              <a:gd name="connsiteX191" fmla="*/ 9489191 w 9626278"/>
              <a:gd name="connsiteY191" fmla="*/ 2041 h 709906"/>
              <a:gd name="connsiteX192" fmla="*/ 9537298 w 9626278"/>
              <a:gd name="connsiteY192" fmla="*/ 1358 h 709906"/>
              <a:gd name="connsiteX193" fmla="*/ 9626278 w 9626278"/>
              <a:gd name="connsiteY193" fmla="*/ 3850 h 709906"/>
              <a:gd name="connsiteX0" fmla="*/ 0 w 9626278"/>
              <a:gd name="connsiteY0" fmla="*/ 709906 h 709906"/>
              <a:gd name="connsiteX1" fmla="*/ 27007 w 9626278"/>
              <a:gd name="connsiteY1" fmla="*/ 702189 h 709906"/>
              <a:gd name="connsiteX2" fmla="*/ 50157 w 9626278"/>
              <a:gd name="connsiteY2" fmla="*/ 694473 h 709906"/>
              <a:gd name="connsiteX3" fmla="*/ 88739 w 9626278"/>
              <a:gd name="connsiteY3" fmla="*/ 690615 h 709906"/>
              <a:gd name="connsiteX4" fmla="*/ 104172 w 9626278"/>
              <a:gd name="connsiteY4" fmla="*/ 686756 h 709906"/>
              <a:gd name="connsiteX5" fmla="*/ 115747 w 9626278"/>
              <a:gd name="connsiteY5" fmla="*/ 682898 h 709906"/>
              <a:gd name="connsiteX6" fmla="*/ 135038 w 9626278"/>
              <a:gd name="connsiteY6" fmla="*/ 679040 h 709906"/>
              <a:gd name="connsiteX7" fmla="*/ 146612 w 9626278"/>
              <a:gd name="connsiteY7" fmla="*/ 675182 h 709906"/>
              <a:gd name="connsiteX8" fmla="*/ 189053 w 9626278"/>
              <a:gd name="connsiteY8" fmla="*/ 667465 h 709906"/>
              <a:gd name="connsiteX9" fmla="*/ 223777 w 9626278"/>
              <a:gd name="connsiteY9" fmla="*/ 655890 h 709906"/>
              <a:gd name="connsiteX10" fmla="*/ 235352 w 9626278"/>
              <a:gd name="connsiteY10" fmla="*/ 652032 h 709906"/>
              <a:gd name="connsiteX11" fmla="*/ 343382 w 9626278"/>
              <a:gd name="connsiteY11" fmla="*/ 644316 h 709906"/>
              <a:gd name="connsiteX12" fmla="*/ 362673 w 9626278"/>
              <a:gd name="connsiteY12" fmla="*/ 640458 h 709906"/>
              <a:gd name="connsiteX13" fmla="*/ 374248 w 9626278"/>
              <a:gd name="connsiteY13" fmla="*/ 636599 h 709906"/>
              <a:gd name="connsiteX14" fmla="*/ 405114 w 9626278"/>
              <a:gd name="connsiteY14" fmla="*/ 632741 h 709906"/>
              <a:gd name="connsiteX15" fmla="*/ 517002 w 9626278"/>
              <a:gd name="connsiteY15" fmla="*/ 625025 h 709906"/>
              <a:gd name="connsiteX16" fmla="*/ 567159 w 9626278"/>
              <a:gd name="connsiteY16" fmla="*/ 617308 h 709906"/>
              <a:gd name="connsiteX17" fmla="*/ 586450 w 9626278"/>
              <a:gd name="connsiteY17" fmla="*/ 613450 h 709906"/>
              <a:gd name="connsiteX18" fmla="*/ 601883 w 9626278"/>
              <a:gd name="connsiteY18" fmla="*/ 609592 h 709906"/>
              <a:gd name="connsiteX19" fmla="*/ 694481 w 9626278"/>
              <a:gd name="connsiteY19" fmla="*/ 601875 h 709906"/>
              <a:gd name="connsiteX20" fmla="*/ 729205 w 9626278"/>
              <a:gd name="connsiteY20" fmla="*/ 598017 h 709906"/>
              <a:gd name="connsiteX21" fmla="*/ 775504 w 9626278"/>
              <a:gd name="connsiteY21" fmla="*/ 594159 h 709906"/>
              <a:gd name="connsiteX22" fmla="*/ 914400 w 9626278"/>
              <a:gd name="connsiteY22" fmla="*/ 586442 h 709906"/>
              <a:gd name="connsiteX23" fmla="*/ 941407 w 9626278"/>
              <a:gd name="connsiteY23" fmla="*/ 582584 h 709906"/>
              <a:gd name="connsiteX24" fmla="*/ 1045580 w 9626278"/>
              <a:gd name="connsiteY24" fmla="*/ 571009 h 709906"/>
              <a:gd name="connsiteX25" fmla="*/ 1149752 w 9626278"/>
              <a:gd name="connsiteY25" fmla="*/ 567151 h 709906"/>
              <a:gd name="connsiteX26" fmla="*/ 1238491 w 9626278"/>
              <a:gd name="connsiteY26" fmla="*/ 555577 h 709906"/>
              <a:gd name="connsiteX27" fmla="*/ 1250066 w 9626278"/>
              <a:gd name="connsiteY27" fmla="*/ 551718 h 709906"/>
              <a:gd name="connsiteX28" fmla="*/ 1277073 w 9626278"/>
              <a:gd name="connsiteY28" fmla="*/ 547860 h 709906"/>
              <a:gd name="connsiteX29" fmla="*/ 1300223 w 9626278"/>
              <a:gd name="connsiteY29" fmla="*/ 544002 h 709906"/>
              <a:gd name="connsiteX30" fmla="*/ 1365812 w 9626278"/>
              <a:gd name="connsiteY30" fmla="*/ 536285 h 709906"/>
              <a:gd name="connsiteX31" fmla="*/ 1385104 w 9626278"/>
              <a:gd name="connsiteY31" fmla="*/ 532427 h 709906"/>
              <a:gd name="connsiteX32" fmla="*/ 1458410 w 9626278"/>
              <a:gd name="connsiteY32" fmla="*/ 528569 h 709906"/>
              <a:gd name="connsiteX33" fmla="*/ 1527858 w 9626278"/>
              <a:gd name="connsiteY33" fmla="*/ 520853 h 709906"/>
              <a:gd name="connsiteX34" fmla="*/ 1558724 w 9626278"/>
              <a:gd name="connsiteY34" fmla="*/ 516994 h 709906"/>
              <a:gd name="connsiteX35" fmla="*/ 1608881 w 9626278"/>
              <a:gd name="connsiteY35" fmla="*/ 505420 h 709906"/>
              <a:gd name="connsiteX36" fmla="*/ 1770926 w 9626278"/>
              <a:gd name="connsiteY36" fmla="*/ 501561 h 709906"/>
              <a:gd name="connsiteX37" fmla="*/ 1855807 w 9626278"/>
              <a:gd name="connsiteY37" fmla="*/ 493845 h 709906"/>
              <a:gd name="connsiteX38" fmla="*/ 1878957 w 9626278"/>
              <a:gd name="connsiteY38" fmla="*/ 489987 h 709906"/>
              <a:gd name="connsiteX39" fmla="*/ 1975412 w 9626278"/>
              <a:gd name="connsiteY39" fmla="*/ 486128 h 709906"/>
              <a:gd name="connsiteX40" fmla="*/ 2002420 w 9626278"/>
              <a:gd name="connsiteY40" fmla="*/ 482270 h 709906"/>
              <a:gd name="connsiteX41" fmla="*/ 2013995 w 9626278"/>
              <a:gd name="connsiteY41" fmla="*/ 478412 h 709906"/>
              <a:gd name="connsiteX42" fmla="*/ 2129742 w 9626278"/>
              <a:gd name="connsiteY42" fmla="*/ 474554 h 709906"/>
              <a:gd name="connsiteX43" fmla="*/ 2215748 w 9626278"/>
              <a:gd name="connsiteY43" fmla="*/ 461171 h 709906"/>
              <a:gd name="connsiteX44" fmla="*/ 2338086 w 9626278"/>
              <a:gd name="connsiteY44" fmla="*/ 459121 h 709906"/>
              <a:gd name="connsiteX45" fmla="*/ 2403676 w 9626278"/>
              <a:gd name="connsiteY45" fmla="*/ 455263 h 709906"/>
              <a:gd name="connsiteX46" fmla="*/ 2453833 w 9626278"/>
              <a:gd name="connsiteY46" fmla="*/ 451404 h 709906"/>
              <a:gd name="connsiteX47" fmla="*/ 2554147 w 9626278"/>
              <a:gd name="connsiteY47" fmla="*/ 447546 h 709906"/>
              <a:gd name="connsiteX48" fmla="*/ 2565721 w 9626278"/>
              <a:gd name="connsiteY48" fmla="*/ 443688 h 709906"/>
              <a:gd name="connsiteX49" fmla="*/ 2673752 w 9626278"/>
              <a:gd name="connsiteY49" fmla="*/ 443688 h 709906"/>
              <a:gd name="connsiteX50" fmla="*/ 2708476 w 9626278"/>
              <a:gd name="connsiteY50" fmla="*/ 439830 h 709906"/>
              <a:gd name="connsiteX51" fmla="*/ 2808790 w 9626278"/>
              <a:gd name="connsiteY51" fmla="*/ 432113 h 709906"/>
              <a:gd name="connsiteX52" fmla="*/ 2924537 w 9626278"/>
              <a:gd name="connsiteY52" fmla="*/ 435971 h 709906"/>
              <a:gd name="connsiteX53" fmla="*/ 3032567 w 9626278"/>
              <a:gd name="connsiteY53" fmla="*/ 432113 h 709906"/>
              <a:gd name="connsiteX54" fmla="*/ 3071149 w 9626278"/>
              <a:gd name="connsiteY54" fmla="*/ 428255 h 709906"/>
              <a:gd name="connsiteX55" fmla="*/ 3125164 w 9626278"/>
              <a:gd name="connsiteY55" fmla="*/ 424397 h 709906"/>
              <a:gd name="connsiteX56" fmla="*/ 3379807 w 9626278"/>
              <a:gd name="connsiteY56" fmla="*/ 428255 h 709906"/>
              <a:gd name="connsiteX57" fmla="*/ 3406815 w 9626278"/>
              <a:gd name="connsiteY57" fmla="*/ 424397 h 709906"/>
              <a:gd name="connsiteX58" fmla="*/ 3520311 w 9626278"/>
              <a:gd name="connsiteY58" fmla="*/ 422588 h 709906"/>
              <a:gd name="connsiteX59" fmla="*/ 3561144 w 9626278"/>
              <a:gd name="connsiteY59" fmla="*/ 428255 h 709906"/>
              <a:gd name="connsiteX60" fmla="*/ 3584293 w 9626278"/>
              <a:gd name="connsiteY60" fmla="*/ 424397 h 709906"/>
              <a:gd name="connsiteX61" fmla="*/ 3595868 w 9626278"/>
              <a:gd name="connsiteY61" fmla="*/ 420539 h 709906"/>
              <a:gd name="connsiteX62" fmla="*/ 3630592 w 9626278"/>
              <a:gd name="connsiteY62" fmla="*/ 416680 h 709906"/>
              <a:gd name="connsiteX63" fmla="*/ 3653742 w 9626278"/>
              <a:gd name="connsiteY63" fmla="*/ 412822 h 709906"/>
              <a:gd name="connsiteX64" fmla="*/ 3673033 w 9626278"/>
              <a:gd name="connsiteY64" fmla="*/ 416680 h 709906"/>
              <a:gd name="connsiteX65" fmla="*/ 3761772 w 9626278"/>
              <a:gd name="connsiteY65" fmla="*/ 412822 h 709906"/>
              <a:gd name="connsiteX66" fmla="*/ 3784921 w 9626278"/>
              <a:gd name="connsiteY66" fmla="*/ 408964 h 709906"/>
              <a:gd name="connsiteX67" fmla="*/ 3827362 w 9626278"/>
              <a:gd name="connsiteY67" fmla="*/ 401247 h 709906"/>
              <a:gd name="connsiteX68" fmla="*/ 3889093 w 9626278"/>
              <a:gd name="connsiteY68" fmla="*/ 405106 h 709906"/>
              <a:gd name="connsiteX69" fmla="*/ 3993266 w 9626278"/>
              <a:gd name="connsiteY69" fmla="*/ 405106 h 709906"/>
              <a:gd name="connsiteX70" fmla="*/ 3985549 w 9626278"/>
              <a:gd name="connsiteY70" fmla="*/ 397389 h 709906"/>
              <a:gd name="connsiteX71" fmla="*/ 3892952 w 9626278"/>
              <a:gd name="connsiteY71" fmla="*/ 401247 h 709906"/>
              <a:gd name="connsiteX72" fmla="*/ 3962400 w 9626278"/>
              <a:gd name="connsiteY72" fmla="*/ 397389 h 709906"/>
              <a:gd name="connsiteX73" fmla="*/ 4004840 w 9626278"/>
              <a:gd name="connsiteY73" fmla="*/ 401247 h 709906"/>
              <a:gd name="connsiteX74" fmla="*/ 4016415 w 9626278"/>
              <a:gd name="connsiteY74" fmla="*/ 397389 h 709906"/>
              <a:gd name="connsiteX75" fmla="*/ 4039564 w 9626278"/>
              <a:gd name="connsiteY75" fmla="*/ 401247 h 709906"/>
              <a:gd name="connsiteX76" fmla="*/ 4109012 w 9626278"/>
              <a:gd name="connsiteY76" fmla="*/ 381956 h 709906"/>
              <a:gd name="connsiteX77" fmla="*/ 4190035 w 9626278"/>
              <a:gd name="connsiteY77" fmla="*/ 378098 h 709906"/>
              <a:gd name="connsiteX78" fmla="*/ 4267200 w 9626278"/>
              <a:gd name="connsiteY78" fmla="*/ 372431 h 709906"/>
              <a:gd name="connsiteX79" fmla="*/ 4332790 w 9626278"/>
              <a:gd name="connsiteY79" fmla="*/ 378098 h 709906"/>
              <a:gd name="connsiteX80" fmla="*/ 4352081 w 9626278"/>
              <a:gd name="connsiteY80" fmla="*/ 374240 h 709906"/>
              <a:gd name="connsiteX81" fmla="*/ 4436962 w 9626278"/>
              <a:gd name="connsiteY81" fmla="*/ 370382 h 709906"/>
              <a:gd name="connsiteX82" fmla="*/ 4481653 w 9626278"/>
              <a:gd name="connsiteY82" fmla="*/ 356998 h 709906"/>
              <a:gd name="connsiteX83" fmla="*/ 4533418 w 9626278"/>
              <a:gd name="connsiteY83" fmla="*/ 362665 h 709906"/>
              <a:gd name="connsiteX84" fmla="*/ 4548850 w 9626278"/>
              <a:gd name="connsiteY84" fmla="*/ 354949 h 709906"/>
              <a:gd name="connsiteX85" fmla="*/ 4564283 w 9626278"/>
              <a:gd name="connsiteY85" fmla="*/ 351090 h 709906"/>
              <a:gd name="connsiteX86" fmla="*/ 4575858 w 9626278"/>
              <a:gd name="connsiteY86" fmla="*/ 347232 h 709906"/>
              <a:gd name="connsiteX87" fmla="*/ 4583575 w 9626278"/>
              <a:gd name="connsiteY87" fmla="*/ 339516 h 709906"/>
              <a:gd name="connsiteX88" fmla="*/ 4595149 w 9626278"/>
              <a:gd name="connsiteY88" fmla="*/ 335658 h 709906"/>
              <a:gd name="connsiteX89" fmla="*/ 4660739 w 9626278"/>
              <a:gd name="connsiteY89" fmla="*/ 339516 h 709906"/>
              <a:gd name="connsiteX90" fmla="*/ 4714754 w 9626278"/>
              <a:gd name="connsiteY90" fmla="*/ 343374 h 709906"/>
              <a:gd name="connsiteX91" fmla="*/ 4764911 w 9626278"/>
              <a:gd name="connsiteY91" fmla="*/ 339516 h 709906"/>
              <a:gd name="connsiteX92" fmla="*/ 4647999 w 9626278"/>
              <a:gd name="connsiteY92" fmla="*/ 551558 h 709906"/>
              <a:gd name="connsiteX93" fmla="*/ 4779540 w 9626278"/>
              <a:gd name="connsiteY93" fmla="*/ 641583 h 709906"/>
              <a:gd name="connsiteX94" fmla="*/ 5015857 w 9626278"/>
              <a:gd name="connsiteY94" fmla="*/ 652916 h 709906"/>
              <a:gd name="connsiteX95" fmla="*/ 5298231 w 9626278"/>
              <a:gd name="connsiteY95" fmla="*/ 519566 h 709906"/>
              <a:gd name="connsiteX96" fmla="*/ 5154914 w 9626278"/>
              <a:gd name="connsiteY96" fmla="*/ 675825 h 709906"/>
              <a:gd name="connsiteX97" fmla="*/ 4984830 w 9626278"/>
              <a:gd name="connsiteY97" fmla="*/ 331799 h 709906"/>
              <a:gd name="connsiteX98" fmla="*/ 5015455 w 9626278"/>
              <a:gd name="connsiteY98" fmla="*/ 332040 h 709906"/>
              <a:gd name="connsiteX99" fmla="*/ 5050420 w 9626278"/>
              <a:gd name="connsiteY99" fmla="*/ 326816 h 709906"/>
              <a:gd name="connsiteX100" fmla="*/ 5112634 w 9626278"/>
              <a:gd name="connsiteY100" fmla="*/ 330674 h 709906"/>
              <a:gd name="connsiteX101" fmla="*/ 5170025 w 9626278"/>
              <a:gd name="connsiteY101" fmla="*/ 327941 h 709906"/>
              <a:gd name="connsiteX102" fmla="*/ 5255107 w 9626278"/>
              <a:gd name="connsiteY102" fmla="*/ 311383 h 709906"/>
              <a:gd name="connsiteX103" fmla="*/ 5285772 w 9626278"/>
              <a:gd name="connsiteY103" fmla="*/ 316366 h 709906"/>
              <a:gd name="connsiteX104" fmla="*/ 5316638 w 9626278"/>
              <a:gd name="connsiteY104" fmla="*/ 313875 h 709906"/>
              <a:gd name="connsiteX105" fmla="*/ 5347504 w 9626278"/>
              <a:gd name="connsiteY105" fmla="*/ 312508 h 709906"/>
              <a:gd name="connsiteX106" fmla="*/ 5381303 w 9626278"/>
              <a:gd name="connsiteY106" fmla="*/ 301617 h 709906"/>
              <a:gd name="connsiteX107" fmla="*/ 5424668 w 9626278"/>
              <a:gd name="connsiteY107" fmla="*/ 300934 h 709906"/>
              <a:gd name="connsiteX108" fmla="*/ 5461884 w 9626278"/>
              <a:gd name="connsiteY108" fmla="*/ 294262 h 709906"/>
              <a:gd name="connsiteX109" fmla="*/ 5513407 w 9626278"/>
              <a:gd name="connsiteY109" fmla="*/ 293217 h 709906"/>
              <a:gd name="connsiteX110" fmla="*/ 5540415 w 9626278"/>
              <a:gd name="connsiteY110" fmla="*/ 297075 h 709906"/>
              <a:gd name="connsiteX111" fmla="*/ 5578997 w 9626278"/>
              <a:gd name="connsiteY111" fmla="*/ 293217 h 709906"/>
              <a:gd name="connsiteX112" fmla="*/ 5606005 w 9626278"/>
              <a:gd name="connsiteY112" fmla="*/ 289359 h 709906"/>
              <a:gd name="connsiteX113" fmla="*/ 5640729 w 9626278"/>
              <a:gd name="connsiteY113" fmla="*/ 285501 h 709906"/>
              <a:gd name="connsiteX114" fmla="*/ 5690002 w 9626278"/>
              <a:gd name="connsiteY114" fmla="*/ 279834 h 709906"/>
              <a:gd name="connsiteX115" fmla="*/ 5733326 w 9626278"/>
              <a:gd name="connsiteY115" fmla="*/ 270068 h 709906"/>
              <a:gd name="connsiteX116" fmla="*/ 5748759 w 9626278"/>
              <a:gd name="connsiteY116" fmla="*/ 266209 h 709906"/>
              <a:gd name="connsiteX117" fmla="*/ 5795058 w 9626278"/>
              <a:gd name="connsiteY117" fmla="*/ 270068 h 709906"/>
              <a:gd name="connsiteX118" fmla="*/ 5841357 w 9626278"/>
              <a:gd name="connsiteY118" fmla="*/ 270068 h 709906"/>
              <a:gd name="connsiteX119" fmla="*/ 5900155 w 9626278"/>
              <a:gd name="connsiteY119" fmla="*/ 268259 h 709906"/>
              <a:gd name="connsiteX120" fmla="*/ 5953687 w 9626278"/>
              <a:gd name="connsiteY120" fmla="*/ 265767 h 709906"/>
              <a:gd name="connsiteX121" fmla="*/ 5990461 w 9626278"/>
              <a:gd name="connsiteY121" fmla="*/ 258734 h 709906"/>
              <a:gd name="connsiteX122" fmla="*/ 6026311 w 9626278"/>
              <a:gd name="connsiteY122" fmla="*/ 251018 h 709906"/>
              <a:gd name="connsiteX123" fmla="*/ 6073493 w 9626278"/>
              <a:gd name="connsiteY123" fmla="*/ 253509 h 709906"/>
              <a:gd name="connsiteX124" fmla="*/ 6113643 w 9626278"/>
              <a:gd name="connsiteY124" fmla="*/ 252826 h 709906"/>
              <a:gd name="connsiteX125" fmla="*/ 6177023 w 9626278"/>
              <a:gd name="connsiteY125" fmla="*/ 258493 h 709906"/>
              <a:gd name="connsiteX126" fmla="*/ 6211747 w 9626278"/>
              <a:gd name="connsiteY126" fmla="*/ 254635 h 709906"/>
              <a:gd name="connsiteX127" fmla="*/ 6234896 w 9626278"/>
              <a:gd name="connsiteY127" fmla="*/ 246918 h 709906"/>
              <a:gd name="connsiteX128" fmla="*/ 6265762 w 9626278"/>
              <a:gd name="connsiteY128" fmla="*/ 239202 h 709906"/>
              <a:gd name="connsiteX129" fmla="*/ 6288911 w 9626278"/>
              <a:gd name="connsiteY129" fmla="*/ 243060 h 709906"/>
              <a:gd name="connsiteX130" fmla="*/ 6300486 w 9626278"/>
              <a:gd name="connsiteY130" fmla="*/ 246918 h 709906"/>
              <a:gd name="connsiteX131" fmla="*/ 6323635 w 9626278"/>
              <a:gd name="connsiteY131" fmla="*/ 250777 h 709906"/>
              <a:gd name="connsiteX132" fmla="*/ 6410405 w 9626278"/>
              <a:gd name="connsiteY132" fmla="*/ 238077 h 709906"/>
              <a:gd name="connsiteX133" fmla="*/ 6473423 w 9626278"/>
              <a:gd name="connsiteY133" fmla="*/ 237393 h 709906"/>
              <a:gd name="connsiteX134" fmla="*/ 6538490 w 9626278"/>
              <a:gd name="connsiteY134" fmla="*/ 233535 h 709906"/>
              <a:gd name="connsiteX135" fmla="*/ 6583945 w 9626278"/>
              <a:gd name="connsiteY135" fmla="*/ 236710 h 709906"/>
              <a:gd name="connsiteX136" fmla="*/ 6640211 w 9626278"/>
              <a:gd name="connsiteY136" fmla="*/ 234218 h 709906"/>
              <a:gd name="connsiteX137" fmla="*/ 6695351 w 9626278"/>
              <a:gd name="connsiteY137" fmla="*/ 236710 h 709906"/>
              <a:gd name="connsiteX138" fmla="*/ 6736466 w 9626278"/>
              <a:gd name="connsiteY138" fmla="*/ 239202 h 709906"/>
              <a:gd name="connsiteX139" fmla="*/ 6748040 w 9626278"/>
              <a:gd name="connsiteY139" fmla="*/ 235344 h 709906"/>
              <a:gd name="connsiteX140" fmla="*/ 6776173 w 9626278"/>
              <a:gd name="connsiteY140" fmla="*/ 218102 h 709906"/>
              <a:gd name="connsiteX141" fmla="*/ 6825205 w 9626278"/>
              <a:gd name="connsiteY141" fmla="*/ 223769 h 709906"/>
              <a:gd name="connsiteX142" fmla="*/ 6891679 w 9626278"/>
              <a:gd name="connsiteY142" fmla="*/ 216053 h 709906"/>
              <a:gd name="connsiteX143" fmla="*/ 6937053 w 9626278"/>
              <a:gd name="connsiteY143" fmla="*/ 211511 h 709906"/>
              <a:gd name="connsiteX144" fmla="*/ 7002683 w 9626278"/>
              <a:gd name="connsiteY144" fmla="*/ 208336 h 709906"/>
              <a:gd name="connsiteX145" fmla="*/ 7014258 w 9626278"/>
              <a:gd name="connsiteY145" fmla="*/ 200620 h 709906"/>
              <a:gd name="connsiteX146" fmla="*/ 7098416 w 9626278"/>
              <a:gd name="connsiteY146" fmla="*/ 179520 h 709906"/>
              <a:gd name="connsiteX147" fmla="*/ 7126147 w 9626278"/>
              <a:gd name="connsiteY147" fmla="*/ 185187 h 709906"/>
              <a:gd name="connsiteX148" fmla="*/ 7168587 w 9626278"/>
              <a:gd name="connsiteY148" fmla="*/ 173612 h 709906"/>
              <a:gd name="connsiteX149" fmla="*/ 7184020 w 9626278"/>
              <a:gd name="connsiteY149" fmla="*/ 169754 h 709906"/>
              <a:gd name="connsiteX150" fmla="*/ 7218744 w 9626278"/>
              <a:gd name="connsiteY150" fmla="*/ 165896 h 709906"/>
              <a:gd name="connsiteX151" fmla="*/ 7230319 w 9626278"/>
              <a:gd name="connsiteY151" fmla="*/ 162037 h 709906"/>
              <a:gd name="connsiteX152" fmla="*/ 7241893 w 9626278"/>
              <a:gd name="connsiteY152" fmla="*/ 154321 h 709906"/>
              <a:gd name="connsiteX153" fmla="*/ 7322916 w 9626278"/>
              <a:gd name="connsiteY153" fmla="*/ 146604 h 709906"/>
              <a:gd name="connsiteX154" fmla="*/ 7397589 w 9626278"/>
              <a:gd name="connsiteY154" fmla="*/ 144113 h 709906"/>
              <a:gd name="connsiteX155" fmla="*/ 7492075 w 9626278"/>
              <a:gd name="connsiteY155" fmla="*/ 145479 h 709906"/>
              <a:gd name="connsiteX156" fmla="*/ 7570124 w 9626278"/>
              <a:gd name="connsiteY156" fmla="*/ 144796 h 709906"/>
              <a:gd name="connsiteX157" fmla="*/ 7642707 w 9626278"/>
              <a:gd name="connsiteY157" fmla="*/ 144113 h 709906"/>
              <a:gd name="connsiteX158" fmla="*/ 7697164 w 9626278"/>
              <a:gd name="connsiteY158" fmla="*/ 123455 h 709906"/>
              <a:gd name="connsiteX159" fmla="*/ 7742097 w 9626278"/>
              <a:gd name="connsiteY159" fmla="*/ 131413 h 709906"/>
              <a:gd name="connsiteX160" fmla="*/ 7812911 w 9626278"/>
              <a:gd name="connsiteY160" fmla="*/ 135030 h 709906"/>
              <a:gd name="connsiteX161" fmla="*/ 7882359 w 9626278"/>
              <a:gd name="connsiteY161" fmla="*/ 131171 h 709906"/>
              <a:gd name="connsiteX162" fmla="*/ 7890076 w 9626278"/>
              <a:gd name="connsiteY162" fmla="*/ 123455 h 709906"/>
              <a:gd name="connsiteX163" fmla="*/ 7927774 w 9626278"/>
              <a:gd name="connsiteY163" fmla="*/ 114613 h 709906"/>
              <a:gd name="connsiteX164" fmla="*/ 7985607 w 9626278"/>
              <a:gd name="connsiteY164" fmla="*/ 111880 h 709906"/>
              <a:gd name="connsiteX165" fmla="*/ 8013539 w 9626278"/>
              <a:gd name="connsiteY165" fmla="*/ 115739 h 709906"/>
              <a:gd name="connsiteX166" fmla="*/ 8028972 w 9626278"/>
              <a:gd name="connsiteY166" fmla="*/ 111880 h 709906"/>
              <a:gd name="connsiteX167" fmla="*/ 8063696 w 9626278"/>
              <a:gd name="connsiteY167" fmla="*/ 104164 h 709906"/>
              <a:gd name="connsiteX168" fmla="*/ 8079129 w 9626278"/>
              <a:gd name="connsiteY168" fmla="*/ 108022 h 709906"/>
              <a:gd name="connsiteX169" fmla="*/ 8090704 w 9626278"/>
              <a:gd name="connsiteY169" fmla="*/ 111880 h 709906"/>
              <a:gd name="connsiteX170" fmla="*/ 8144719 w 9626278"/>
              <a:gd name="connsiteY170" fmla="*/ 108022 h 709906"/>
              <a:gd name="connsiteX171" fmla="*/ 8193308 w 9626278"/>
              <a:gd name="connsiteY171" fmla="*/ 93956 h 709906"/>
              <a:gd name="connsiteX172" fmla="*/ 8248891 w 9626278"/>
              <a:gd name="connsiteY172" fmla="*/ 96447 h 709906"/>
              <a:gd name="connsiteX173" fmla="*/ 8294748 w 9626278"/>
              <a:gd name="connsiteY173" fmla="*/ 97131 h 709906"/>
              <a:gd name="connsiteX174" fmla="*/ 8345347 w 9626278"/>
              <a:gd name="connsiteY174" fmla="*/ 86922 h 709906"/>
              <a:gd name="connsiteX175" fmla="*/ 8398880 w 9626278"/>
              <a:gd name="connsiteY175" fmla="*/ 89414 h 709906"/>
              <a:gd name="connsiteX176" fmla="*/ 8457235 w 9626278"/>
              <a:gd name="connsiteY176" fmla="*/ 84873 h 709906"/>
              <a:gd name="connsiteX177" fmla="*/ 8484243 w 9626278"/>
              <a:gd name="connsiteY177" fmla="*/ 84873 h 709906"/>
              <a:gd name="connsiteX178" fmla="*/ 8561407 w 9626278"/>
              <a:gd name="connsiteY178" fmla="*/ 81015 h 709906"/>
              <a:gd name="connsiteX179" fmla="*/ 8626997 w 9626278"/>
              <a:gd name="connsiteY179" fmla="*/ 69440 h 709906"/>
              <a:gd name="connsiteX180" fmla="*/ 8673296 w 9626278"/>
              <a:gd name="connsiteY180" fmla="*/ 61723 h 709906"/>
              <a:gd name="connsiteX181" fmla="*/ 8831483 w 9626278"/>
              <a:gd name="connsiteY181" fmla="*/ 57865 h 709906"/>
              <a:gd name="connsiteX182" fmla="*/ 8954947 w 9626278"/>
              <a:gd name="connsiteY182" fmla="*/ 61723 h 709906"/>
              <a:gd name="connsiteX183" fmla="*/ 9070693 w 9626278"/>
              <a:gd name="connsiteY183" fmla="*/ 54007 h 709906"/>
              <a:gd name="connsiteX184" fmla="*/ 9205731 w 9626278"/>
              <a:gd name="connsiteY184" fmla="*/ 57865 h 709906"/>
              <a:gd name="connsiteX185" fmla="*/ 9232739 w 9626278"/>
              <a:gd name="connsiteY185" fmla="*/ 61723 h 709906"/>
              <a:gd name="connsiteX186" fmla="*/ 9298329 w 9626278"/>
              <a:gd name="connsiteY186" fmla="*/ 54007 h 709906"/>
              <a:gd name="connsiteX187" fmla="*/ 9333053 w 9626278"/>
              <a:gd name="connsiteY187" fmla="*/ 34716 h 709906"/>
              <a:gd name="connsiteX188" fmla="*/ 9344628 w 9626278"/>
              <a:gd name="connsiteY188" fmla="*/ 26999 h 709906"/>
              <a:gd name="connsiteX189" fmla="*/ 9395267 w 9626278"/>
              <a:gd name="connsiteY189" fmla="*/ 20649 h 709906"/>
              <a:gd name="connsiteX190" fmla="*/ 9457200 w 9626278"/>
              <a:gd name="connsiteY190" fmla="*/ 17474 h 709906"/>
              <a:gd name="connsiteX191" fmla="*/ 9489191 w 9626278"/>
              <a:gd name="connsiteY191" fmla="*/ 2041 h 709906"/>
              <a:gd name="connsiteX192" fmla="*/ 9537298 w 9626278"/>
              <a:gd name="connsiteY192" fmla="*/ 1358 h 709906"/>
              <a:gd name="connsiteX193" fmla="*/ 9626278 w 9626278"/>
              <a:gd name="connsiteY193" fmla="*/ 3850 h 709906"/>
              <a:gd name="connsiteX0" fmla="*/ 0 w 9626278"/>
              <a:gd name="connsiteY0" fmla="*/ 709906 h 709906"/>
              <a:gd name="connsiteX1" fmla="*/ 27007 w 9626278"/>
              <a:gd name="connsiteY1" fmla="*/ 702189 h 709906"/>
              <a:gd name="connsiteX2" fmla="*/ 50157 w 9626278"/>
              <a:gd name="connsiteY2" fmla="*/ 694473 h 709906"/>
              <a:gd name="connsiteX3" fmla="*/ 88739 w 9626278"/>
              <a:gd name="connsiteY3" fmla="*/ 690615 h 709906"/>
              <a:gd name="connsiteX4" fmla="*/ 104172 w 9626278"/>
              <a:gd name="connsiteY4" fmla="*/ 686756 h 709906"/>
              <a:gd name="connsiteX5" fmla="*/ 115747 w 9626278"/>
              <a:gd name="connsiteY5" fmla="*/ 682898 h 709906"/>
              <a:gd name="connsiteX6" fmla="*/ 135038 w 9626278"/>
              <a:gd name="connsiteY6" fmla="*/ 679040 h 709906"/>
              <a:gd name="connsiteX7" fmla="*/ 146612 w 9626278"/>
              <a:gd name="connsiteY7" fmla="*/ 675182 h 709906"/>
              <a:gd name="connsiteX8" fmla="*/ 189053 w 9626278"/>
              <a:gd name="connsiteY8" fmla="*/ 667465 h 709906"/>
              <a:gd name="connsiteX9" fmla="*/ 223777 w 9626278"/>
              <a:gd name="connsiteY9" fmla="*/ 655890 h 709906"/>
              <a:gd name="connsiteX10" fmla="*/ 235352 w 9626278"/>
              <a:gd name="connsiteY10" fmla="*/ 652032 h 709906"/>
              <a:gd name="connsiteX11" fmla="*/ 343382 w 9626278"/>
              <a:gd name="connsiteY11" fmla="*/ 644316 h 709906"/>
              <a:gd name="connsiteX12" fmla="*/ 362673 w 9626278"/>
              <a:gd name="connsiteY12" fmla="*/ 640458 h 709906"/>
              <a:gd name="connsiteX13" fmla="*/ 374248 w 9626278"/>
              <a:gd name="connsiteY13" fmla="*/ 636599 h 709906"/>
              <a:gd name="connsiteX14" fmla="*/ 405114 w 9626278"/>
              <a:gd name="connsiteY14" fmla="*/ 632741 h 709906"/>
              <a:gd name="connsiteX15" fmla="*/ 517002 w 9626278"/>
              <a:gd name="connsiteY15" fmla="*/ 625025 h 709906"/>
              <a:gd name="connsiteX16" fmla="*/ 567159 w 9626278"/>
              <a:gd name="connsiteY16" fmla="*/ 617308 h 709906"/>
              <a:gd name="connsiteX17" fmla="*/ 586450 w 9626278"/>
              <a:gd name="connsiteY17" fmla="*/ 613450 h 709906"/>
              <a:gd name="connsiteX18" fmla="*/ 601883 w 9626278"/>
              <a:gd name="connsiteY18" fmla="*/ 609592 h 709906"/>
              <a:gd name="connsiteX19" fmla="*/ 694481 w 9626278"/>
              <a:gd name="connsiteY19" fmla="*/ 601875 h 709906"/>
              <a:gd name="connsiteX20" fmla="*/ 729205 w 9626278"/>
              <a:gd name="connsiteY20" fmla="*/ 598017 h 709906"/>
              <a:gd name="connsiteX21" fmla="*/ 775504 w 9626278"/>
              <a:gd name="connsiteY21" fmla="*/ 594159 h 709906"/>
              <a:gd name="connsiteX22" fmla="*/ 914400 w 9626278"/>
              <a:gd name="connsiteY22" fmla="*/ 586442 h 709906"/>
              <a:gd name="connsiteX23" fmla="*/ 941407 w 9626278"/>
              <a:gd name="connsiteY23" fmla="*/ 582584 h 709906"/>
              <a:gd name="connsiteX24" fmla="*/ 1045580 w 9626278"/>
              <a:gd name="connsiteY24" fmla="*/ 571009 h 709906"/>
              <a:gd name="connsiteX25" fmla="*/ 1149752 w 9626278"/>
              <a:gd name="connsiteY25" fmla="*/ 567151 h 709906"/>
              <a:gd name="connsiteX26" fmla="*/ 1238491 w 9626278"/>
              <a:gd name="connsiteY26" fmla="*/ 555577 h 709906"/>
              <a:gd name="connsiteX27" fmla="*/ 1250066 w 9626278"/>
              <a:gd name="connsiteY27" fmla="*/ 551718 h 709906"/>
              <a:gd name="connsiteX28" fmla="*/ 1277073 w 9626278"/>
              <a:gd name="connsiteY28" fmla="*/ 547860 h 709906"/>
              <a:gd name="connsiteX29" fmla="*/ 1300223 w 9626278"/>
              <a:gd name="connsiteY29" fmla="*/ 544002 h 709906"/>
              <a:gd name="connsiteX30" fmla="*/ 1365812 w 9626278"/>
              <a:gd name="connsiteY30" fmla="*/ 536285 h 709906"/>
              <a:gd name="connsiteX31" fmla="*/ 1385104 w 9626278"/>
              <a:gd name="connsiteY31" fmla="*/ 532427 h 709906"/>
              <a:gd name="connsiteX32" fmla="*/ 1458410 w 9626278"/>
              <a:gd name="connsiteY32" fmla="*/ 528569 h 709906"/>
              <a:gd name="connsiteX33" fmla="*/ 1527858 w 9626278"/>
              <a:gd name="connsiteY33" fmla="*/ 520853 h 709906"/>
              <a:gd name="connsiteX34" fmla="*/ 1558724 w 9626278"/>
              <a:gd name="connsiteY34" fmla="*/ 516994 h 709906"/>
              <a:gd name="connsiteX35" fmla="*/ 1608881 w 9626278"/>
              <a:gd name="connsiteY35" fmla="*/ 505420 h 709906"/>
              <a:gd name="connsiteX36" fmla="*/ 1770926 w 9626278"/>
              <a:gd name="connsiteY36" fmla="*/ 501561 h 709906"/>
              <a:gd name="connsiteX37" fmla="*/ 1855807 w 9626278"/>
              <a:gd name="connsiteY37" fmla="*/ 493845 h 709906"/>
              <a:gd name="connsiteX38" fmla="*/ 1878957 w 9626278"/>
              <a:gd name="connsiteY38" fmla="*/ 489987 h 709906"/>
              <a:gd name="connsiteX39" fmla="*/ 1975412 w 9626278"/>
              <a:gd name="connsiteY39" fmla="*/ 486128 h 709906"/>
              <a:gd name="connsiteX40" fmla="*/ 2002420 w 9626278"/>
              <a:gd name="connsiteY40" fmla="*/ 482270 h 709906"/>
              <a:gd name="connsiteX41" fmla="*/ 2013995 w 9626278"/>
              <a:gd name="connsiteY41" fmla="*/ 478412 h 709906"/>
              <a:gd name="connsiteX42" fmla="*/ 2129742 w 9626278"/>
              <a:gd name="connsiteY42" fmla="*/ 474554 h 709906"/>
              <a:gd name="connsiteX43" fmla="*/ 2215748 w 9626278"/>
              <a:gd name="connsiteY43" fmla="*/ 461171 h 709906"/>
              <a:gd name="connsiteX44" fmla="*/ 2338086 w 9626278"/>
              <a:gd name="connsiteY44" fmla="*/ 459121 h 709906"/>
              <a:gd name="connsiteX45" fmla="*/ 2403676 w 9626278"/>
              <a:gd name="connsiteY45" fmla="*/ 455263 h 709906"/>
              <a:gd name="connsiteX46" fmla="*/ 2453833 w 9626278"/>
              <a:gd name="connsiteY46" fmla="*/ 451404 h 709906"/>
              <a:gd name="connsiteX47" fmla="*/ 2554147 w 9626278"/>
              <a:gd name="connsiteY47" fmla="*/ 447546 h 709906"/>
              <a:gd name="connsiteX48" fmla="*/ 2565721 w 9626278"/>
              <a:gd name="connsiteY48" fmla="*/ 443688 h 709906"/>
              <a:gd name="connsiteX49" fmla="*/ 2673752 w 9626278"/>
              <a:gd name="connsiteY49" fmla="*/ 443688 h 709906"/>
              <a:gd name="connsiteX50" fmla="*/ 2708476 w 9626278"/>
              <a:gd name="connsiteY50" fmla="*/ 439830 h 709906"/>
              <a:gd name="connsiteX51" fmla="*/ 2808790 w 9626278"/>
              <a:gd name="connsiteY51" fmla="*/ 432113 h 709906"/>
              <a:gd name="connsiteX52" fmla="*/ 2924537 w 9626278"/>
              <a:gd name="connsiteY52" fmla="*/ 435971 h 709906"/>
              <a:gd name="connsiteX53" fmla="*/ 3032567 w 9626278"/>
              <a:gd name="connsiteY53" fmla="*/ 432113 h 709906"/>
              <a:gd name="connsiteX54" fmla="*/ 3071149 w 9626278"/>
              <a:gd name="connsiteY54" fmla="*/ 428255 h 709906"/>
              <a:gd name="connsiteX55" fmla="*/ 3125164 w 9626278"/>
              <a:gd name="connsiteY55" fmla="*/ 424397 h 709906"/>
              <a:gd name="connsiteX56" fmla="*/ 3379807 w 9626278"/>
              <a:gd name="connsiteY56" fmla="*/ 428255 h 709906"/>
              <a:gd name="connsiteX57" fmla="*/ 3406815 w 9626278"/>
              <a:gd name="connsiteY57" fmla="*/ 424397 h 709906"/>
              <a:gd name="connsiteX58" fmla="*/ 3520311 w 9626278"/>
              <a:gd name="connsiteY58" fmla="*/ 422588 h 709906"/>
              <a:gd name="connsiteX59" fmla="*/ 3561144 w 9626278"/>
              <a:gd name="connsiteY59" fmla="*/ 428255 h 709906"/>
              <a:gd name="connsiteX60" fmla="*/ 3584293 w 9626278"/>
              <a:gd name="connsiteY60" fmla="*/ 424397 h 709906"/>
              <a:gd name="connsiteX61" fmla="*/ 3595868 w 9626278"/>
              <a:gd name="connsiteY61" fmla="*/ 420539 h 709906"/>
              <a:gd name="connsiteX62" fmla="*/ 3630592 w 9626278"/>
              <a:gd name="connsiteY62" fmla="*/ 416680 h 709906"/>
              <a:gd name="connsiteX63" fmla="*/ 3653742 w 9626278"/>
              <a:gd name="connsiteY63" fmla="*/ 412822 h 709906"/>
              <a:gd name="connsiteX64" fmla="*/ 3673033 w 9626278"/>
              <a:gd name="connsiteY64" fmla="*/ 416680 h 709906"/>
              <a:gd name="connsiteX65" fmla="*/ 3761772 w 9626278"/>
              <a:gd name="connsiteY65" fmla="*/ 412822 h 709906"/>
              <a:gd name="connsiteX66" fmla="*/ 3784921 w 9626278"/>
              <a:gd name="connsiteY66" fmla="*/ 408964 h 709906"/>
              <a:gd name="connsiteX67" fmla="*/ 3827362 w 9626278"/>
              <a:gd name="connsiteY67" fmla="*/ 401247 h 709906"/>
              <a:gd name="connsiteX68" fmla="*/ 3889093 w 9626278"/>
              <a:gd name="connsiteY68" fmla="*/ 405106 h 709906"/>
              <a:gd name="connsiteX69" fmla="*/ 3993266 w 9626278"/>
              <a:gd name="connsiteY69" fmla="*/ 405106 h 709906"/>
              <a:gd name="connsiteX70" fmla="*/ 3985549 w 9626278"/>
              <a:gd name="connsiteY70" fmla="*/ 397389 h 709906"/>
              <a:gd name="connsiteX71" fmla="*/ 3892952 w 9626278"/>
              <a:gd name="connsiteY71" fmla="*/ 401247 h 709906"/>
              <a:gd name="connsiteX72" fmla="*/ 3962400 w 9626278"/>
              <a:gd name="connsiteY72" fmla="*/ 397389 h 709906"/>
              <a:gd name="connsiteX73" fmla="*/ 4004840 w 9626278"/>
              <a:gd name="connsiteY73" fmla="*/ 401247 h 709906"/>
              <a:gd name="connsiteX74" fmla="*/ 4016415 w 9626278"/>
              <a:gd name="connsiteY74" fmla="*/ 397389 h 709906"/>
              <a:gd name="connsiteX75" fmla="*/ 4039564 w 9626278"/>
              <a:gd name="connsiteY75" fmla="*/ 401247 h 709906"/>
              <a:gd name="connsiteX76" fmla="*/ 4109012 w 9626278"/>
              <a:gd name="connsiteY76" fmla="*/ 381956 h 709906"/>
              <a:gd name="connsiteX77" fmla="*/ 4190035 w 9626278"/>
              <a:gd name="connsiteY77" fmla="*/ 378098 h 709906"/>
              <a:gd name="connsiteX78" fmla="*/ 4267200 w 9626278"/>
              <a:gd name="connsiteY78" fmla="*/ 372431 h 709906"/>
              <a:gd name="connsiteX79" fmla="*/ 4332790 w 9626278"/>
              <a:gd name="connsiteY79" fmla="*/ 378098 h 709906"/>
              <a:gd name="connsiteX80" fmla="*/ 4352081 w 9626278"/>
              <a:gd name="connsiteY80" fmla="*/ 374240 h 709906"/>
              <a:gd name="connsiteX81" fmla="*/ 4436962 w 9626278"/>
              <a:gd name="connsiteY81" fmla="*/ 370382 h 709906"/>
              <a:gd name="connsiteX82" fmla="*/ 4481653 w 9626278"/>
              <a:gd name="connsiteY82" fmla="*/ 356998 h 709906"/>
              <a:gd name="connsiteX83" fmla="*/ 4533418 w 9626278"/>
              <a:gd name="connsiteY83" fmla="*/ 362665 h 709906"/>
              <a:gd name="connsiteX84" fmla="*/ 4548850 w 9626278"/>
              <a:gd name="connsiteY84" fmla="*/ 354949 h 709906"/>
              <a:gd name="connsiteX85" fmla="*/ 4564283 w 9626278"/>
              <a:gd name="connsiteY85" fmla="*/ 351090 h 709906"/>
              <a:gd name="connsiteX86" fmla="*/ 4575858 w 9626278"/>
              <a:gd name="connsiteY86" fmla="*/ 347232 h 709906"/>
              <a:gd name="connsiteX87" fmla="*/ 4583575 w 9626278"/>
              <a:gd name="connsiteY87" fmla="*/ 339516 h 709906"/>
              <a:gd name="connsiteX88" fmla="*/ 4595149 w 9626278"/>
              <a:gd name="connsiteY88" fmla="*/ 335658 h 709906"/>
              <a:gd name="connsiteX89" fmla="*/ 4660739 w 9626278"/>
              <a:gd name="connsiteY89" fmla="*/ 339516 h 709906"/>
              <a:gd name="connsiteX90" fmla="*/ 4714754 w 9626278"/>
              <a:gd name="connsiteY90" fmla="*/ 343374 h 709906"/>
              <a:gd name="connsiteX91" fmla="*/ 4764911 w 9626278"/>
              <a:gd name="connsiteY91" fmla="*/ 339516 h 709906"/>
              <a:gd name="connsiteX92" fmla="*/ 4647999 w 9626278"/>
              <a:gd name="connsiteY92" fmla="*/ 551558 h 709906"/>
              <a:gd name="connsiteX93" fmla="*/ 4779540 w 9626278"/>
              <a:gd name="connsiteY93" fmla="*/ 641583 h 709906"/>
              <a:gd name="connsiteX94" fmla="*/ 5015857 w 9626278"/>
              <a:gd name="connsiteY94" fmla="*/ 652916 h 709906"/>
              <a:gd name="connsiteX95" fmla="*/ 5079156 w 9626278"/>
              <a:gd name="connsiteY95" fmla="*/ 706891 h 709906"/>
              <a:gd name="connsiteX96" fmla="*/ 5154914 w 9626278"/>
              <a:gd name="connsiteY96" fmla="*/ 675825 h 709906"/>
              <a:gd name="connsiteX97" fmla="*/ 4984830 w 9626278"/>
              <a:gd name="connsiteY97" fmla="*/ 331799 h 709906"/>
              <a:gd name="connsiteX98" fmla="*/ 5015455 w 9626278"/>
              <a:gd name="connsiteY98" fmla="*/ 332040 h 709906"/>
              <a:gd name="connsiteX99" fmla="*/ 5050420 w 9626278"/>
              <a:gd name="connsiteY99" fmla="*/ 326816 h 709906"/>
              <a:gd name="connsiteX100" fmla="*/ 5112634 w 9626278"/>
              <a:gd name="connsiteY100" fmla="*/ 330674 h 709906"/>
              <a:gd name="connsiteX101" fmla="*/ 5170025 w 9626278"/>
              <a:gd name="connsiteY101" fmla="*/ 327941 h 709906"/>
              <a:gd name="connsiteX102" fmla="*/ 5255107 w 9626278"/>
              <a:gd name="connsiteY102" fmla="*/ 311383 h 709906"/>
              <a:gd name="connsiteX103" fmla="*/ 5285772 w 9626278"/>
              <a:gd name="connsiteY103" fmla="*/ 316366 h 709906"/>
              <a:gd name="connsiteX104" fmla="*/ 5316638 w 9626278"/>
              <a:gd name="connsiteY104" fmla="*/ 313875 h 709906"/>
              <a:gd name="connsiteX105" fmla="*/ 5347504 w 9626278"/>
              <a:gd name="connsiteY105" fmla="*/ 312508 h 709906"/>
              <a:gd name="connsiteX106" fmla="*/ 5381303 w 9626278"/>
              <a:gd name="connsiteY106" fmla="*/ 301617 h 709906"/>
              <a:gd name="connsiteX107" fmla="*/ 5424668 w 9626278"/>
              <a:gd name="connsiteY107" fmla="*/ 300934 h 709906"/>
              <a:gd name="connsiteX108" fmla="*/ 5461884 w 9626278"/>
              <a:gd name="connsiteY108" fmla="*/ 294262 h 709906"/>
              <a:gd name="connsiteX109" fmla="*/ 5513407 w 9626278"/>
              <a:gd name="connsiteY109" fmla="*/ 293217 h 709906"/>
              <a:gd name="connsiteX110" fmla="*/ 5540415 w 9626278"/>
              <a:gd name="connsiteY110" fmla="*/ 297075 h 709906"/>
              <a:gd name="connsiteX111" fmla="*/ 5578997 w 9626278"/>
              <a:gd name="connsiteY111" fmla="*/ 293217 h 709906"/>
              <a:gd name="connsiteX112" fmla="*/ 5606005 w 9626278"/>
              <a:gd name="connsiteY112" fmla="*/ 289359 h 709906"/>
              <a:gd name="connsiteX113" fmla="*/ 5640729 w 9626278"/>
              <a:gd name="connsiteY113" fmla="*/ 285501 h 709906"/>
              <a:gd name="connsiteX114" fmla="*/ 5690002 w 9626278"/>
              <a:gd name="connsiteY114" fmla="*/ 279834 h 709906"/>
              <a:gd name="connsiteX115" fmla="*/ 5733326 w 9626278"/>
              <a:gd name="connsiteY115" fmla="*/ 270068 h 709906"/>
              <a:gd name="connsiteX116" fmla="*/ 5748759 w 9626278"/>
              <a:gd name="connsiteY116" fmla="*/ 266209 h 709906"/>
              <a:gd name="connsiteX117" fmla="*/ 5795058 w 9626278"/>
              <a:gd name="connsiteY117" fmla="*/ 270068 h 709906"/>
              <a:gd name="connsiteX118" fmla="*/ 5841357 w 9626278"/>
              <a:gd name="connsiteY118" fmla="*/ 270068 h 709906"/>
              <a:gd name="connsiteX119" fmla="*/ 5900155 w 9626278"/>
              <a:gd name="connsiteY119" fmla="*/ 268259 h 709906"/>
              <a:gd name="connsiteX120" fmla="*/ 5953687 w 9626278"/>
              <a:gd name="connsiteY120" fmla="*/ 265767 h 709906"/>
              <a:gd name="connsiteX121" fmla="*/ 5990461 w 9626278"/>
              <a:gd name="connsiteY121" fmla="*/ 258734 h 709906"/>
              <a:gd name="connsiteX122" fmla="*/ 6026311 w 9626278"/>
              <a:gd name="connsiteY122" fmla="*/ 251018 h 709906"/>
              <a:gd name="connsiteX123" fmla="*/ 6073493 w 9626278"/>
              <a:gd name="connsiteY123" fmla="*/ 253509 h 709906"/>
              <a:gd name="connsiteX124" fmla="*/ 6113643 w 9626278"/>
              <a:gd name="connsiteY124" fmla="*/ 252826 h 709906"/>
              <a:gd name="connsiteX125" fmla="*/ 6177023 w 9626278"/>
              <a:gd name="connsiteY125" fmla="*/ 258493 h 709906"/>
              <a:gd name="connsiteX126" fmla="*/ 6211747 w 9626278"/>
              <a:gd name="connsiteY126" fmla="*/ 254635 h 709906"/>
              <a:gd name="connsiteX127" fmla="*/ 6234896 w 9626278"/>
              <a:gd name="connsiteY127" fmla="*/ 246918 h 709906"/>
              <a:gd name="connsiteX128" fmla="*/ 6265762 w 9626278"/>
              <a:gd name="connsiteY128" fmla="*/ 239202 h 709906"/>
              <a:gd name="connsiteX129" fmla="*/ 6288911 w 9626278"/>
              <a:gd name="connsiteY129" fmla="*/ 243060 h 709906"/>
              <a:gd name="connsiteX130" fmla="*/ 6300486 w 9626278"/>
              <a:gd name="connsiteY130" fmla="*/ 246918 h 709906"/>
              <a:gd name="connsiteX131" fmla="*/ 6323635 w 9626278"/>
              <a:gd name="connsiteY131" fmla="*/ 250777 h 709906"/>
              <a:gd name="connsiteX132" fmla="*/ 6410405 w 9626278"/>
              <a:gd name="connsiteY132" fmla="*/ 238077 h 709906"/>
              <a:gd name="connsiteX133" fmla="*/ 6473423 w 9626278"/>
              <a:gd name="connsiteY133" fmla="*/ 237393 h 709906"/>
              <a:gd name="connsiteX134" fmla="*/ 6538490 w 9626278"/>
              <a:gd name="connsiteY134" fmla="*/ 233535 h 709906"/>
              <a:gd name="connsiteX135" fmla="*/ 6583945 w 9626278"/>
              <a:gd name="connsiteY135" fmla="*/ 236710 h 709906"/>
              <a:gd name="connsiteX136" fmla="*/ 6640211 w 9626278"/>
              <a:gd name="connsiteY136" fmla="*/ 234218 h 709906"/>
              <a:gd name="connsiteX137" fmla="*/ 6695351 w 9626278"/>
              <a:gd name="connsiteY137" fmla="*/ 236710 h 709906"/>
              <a:gd name="connsiteX138" fmla="*/ 6736466 w 9626278"/>
              <a:gd name="connsiteY138" fmla="*/ 239202 h 709906"/>
              <a:gd name="connsiteX139" fmla="*/ 6748040 w 9626278"/>
              <a:gd name="connsiteY139" fmla="*/ 235344 h 709906"/>
              <a:gd name="connsiteX140" fmla="*/ 6776173 w 9626278"/>
              <a:gd name="connsiteY140" fmla="*/ 218102 h 709906"/>
              <a:gd name="connsiteX141" fmla="*/ 6825205 w 9626278"/>
              <a:gd name="connsiteY141" fmla="*/ 223769 h 709906"/>
              <a:gd name="connsiteX142" fmla="*/ 6891679 w 9626278"/>
              <a:gd name="connsiteY142" fmla="*/ 216053 h 709906"/>
              <a:gd name="connsiteX143" fmla="*/ 6937053 w 9626278"/>
              <a:gd name="connsiteY143" fmla="*/ 211511 h 709906"/>
              <a:gd name="connsiteX144" fmla="*/ 7002683 w 9626278"/>
              <a:gd name="connsiteY144" fmla="*/ 208336 h 709906"/>
              <a:gd name="connsiteX145" fmla="*/ 7014258 w 9626278"/>
              <a:gd name="connsiteY145" fmla="*/ 200620 h 709906"/>
              <a:gd name="connsiteX146" fmla="*/ 7098416 w 9626278"/>
              <a:gd name="connsiteY146" fmla="*/ 179520 h 709906"/>
              <a:gd name="connsiteX147" fmla="*/ 7126147 w 9626278"/>
              <a:gd name="connsiteY147" fmla="*/ 185187 h 709906"/>
              <a:gd name="connsiteX148" fmla="*/ 7168587 w 9626278"/>
              <a:gd name="connsiteY148" fmla="*/ 173612 h 709906"/>
              <a:gd name="connsiteX149" fmla="*/ 7184020 w 9626278"/>
              <a:gd name="connsiteY149" fmla="*/ 169754 h 709906"/>
              <a:gd name="connsiteX150" fmla="*/ 7218744 w 9626278"/>
              <a:gd name="connsiteY150" fmla="*/ 165896 h 709906"/>
              <a:gd name="connsiteX151" fmla="*/ 7230319 w 9626278"/>
              <a:gd name="connsiteY151" fmla="*/ 162037 h 709906"/>
              <a:gd name="connsiteX152" fmla="*/ 7241893 w 9626278"/>
              <a:gd name="connsiteY152" fmla="*/ 154321 h 709906"/>
              <a:gd name="connsiteX153" fmla="*/ 7322916 w 9626278"/>
              <a:gd name="connsiteY153" fmla="*/ 146604 h 709906"/>
              <a:gd name="connsiteX154" fmla="*/ 7397589 w 9626278"/>
              <a:gd name="connsiteY154" fmla="*/ 144113 h 709906"/>
              <a:gd name="connsiteX155" fmla="*/ 7492075 w 9626278"/>
              <a:gd name="connsiteY155" fmla="*/ 145479 h 709906"/>
              <a:gd name="connsiteX156" fmla="*/ 7570124 w 9626278"/>
              <a:gd name="connsiteY156" fmla="*/ 144796 h 709906"/>
              <a:gd name="connsiteX157" fmla="*/ 7642707 w 9626278"/>
              <a:gd name="connsiteY157" fmla="*/ 144113 h 709906"/>
              <a:gd name="connsiteX158" fmla="*/ 7697164 w 9626278"/>
              <a:gd name="connsiteY158" fmla="*/ 123455 h 709906"/>
              <a:gd name="connsiteX159" fmla="*/ 7742097 w 9626278"/>
              <a:gd name="connsiteY159" fmla="*/ 131413 h 709906"/>
              <a:gd name="connsiteX160" fmla="*/ 7812911 w 9626278"/>
              <a:gd name="connsiteY160" fmla="*/ 135030 h 709906"/>
              <a:gd name="connsiteX161" fmla="*/ 7882359 w 9626278"/>
              <a:gd name="connsiteY161" fmla="*/ 131171 h 709906"/>
              <a:gd name="connsiteX162" fmla="*/ 7890076 w 9626278"/>
              <a:gd name="connsiteY162" fmla="*/ 123455 h 709906"/>
              <a:gd name="connsiteX163" fmla="*/ 7927774 w 9626278"/>
              <a:gd name="connsiteY163" fmla="*/ 114613 h 709906"/>
              <a:gd name="connsiteX164" fmla="*/ 7985607 w 9626278"/>
              <a:gd name="connsiteY164" fmla="*/ 111880 h 709906"/>
              <a:gd name="connsiteX165" fmla="*/ 8013539 w 9626278"/>
              <a:gd name="connsiteY165" fmla="*/ 115739 h 709906"/>
              <a:gd name="connsiteX166" fmla="*/ 8028972 w 9626278"/>
              <a:gd name="connsiteY166" fmla="*/ 111880 h 709906"/>
              <a:gd name="connsiteX167" fmla="*/ 8063696 w 9626278"/>
              <a:gd name="connsiteY167" fmla="*/ 104164 h 709906"/>
              <a:gd name="connsiteX168" fmla="*/ 8079129 w 9626278"/>
              <a:gd name="connsiteY168" fmla="*/ 108022 h 709906"/>
              <a:gd name="connsiteX169" fmla="*/ 8090704 w 9626278"/>
              <a:gd name="connsiteY169" fmla="*/ 111880 h 709906"/>
              <a:gd name="connsiteX170" fmla="*/ 8144719 w 9626278"/>
              <a:gd name="connsiteY170" fmla="*/ 108022 h 709906"/>
              <a:gd name="connsiteX171" fmla="*/ 8193308 w 9626278"/>
              <a:gd name="connsiteY171" fmla="*/ 93956 h 709906"/>
              <a:gd name="connsiteX172" fmla="*/ 8248891 w 9626278"/>
              <a:gd name="connsiteY172" fmla="*/ 96447 h 709906"/>
              <a:gd name="connsiteX173" fmla="*/ 8294748 w 9626278"/>
              <a:gd name="connsiteY173" fmla="*/ 97131 h 709906"/>
              <a:gd name="connsiteX174" fmla="*/ 8345347 w 9626278"/>
              <a:gd name="connsiteY174" fmla="*/ 86922 h 709906"/>
              <a:gd name="connsiteX175" fmla="*/ 8398880 w 9626278"/>
              <a:gd name="connsiteY175" fmla="*/ 89414 h 709906"/>
              <a:gd name="connsiteX176" fmla="*/ 8457235 w 9626278"/>
              <a:gd name="connsiteY176" fmla="*/ 84873 h 709906"/>
              <a:gd name="connsiteX177" fmla="*/ 8484243 w 9626278"/>
              <a:gd name="connsiteY177" fmla="*/ 84873 h 709906"/>
              <a:gd name="connsiteX178" fmla="*/ 8561407 w 9626278"/>
              <a:gd name="connsiteY178" fmla="*/ 81015 h 709906"/>
              <a:gd name="connsiteX179" fmla="*/ 8626997 w 9626278"/>
              <a:gd name="connsiteY179" fmla="*/ 69440 h 709906"/>
              <a:gd name="connsiteX180" fmla="*/ 8673296 w 9626278"/>
              <a:gd name="connsiteY180" fmla="*/ 61723 h 709906"/>
              <a:gd name="connsiteX181" fmla="*/ 8831483 w 9626278"/>
              <a:gd name="connsiteY181" fmla="*/ 57865 h 709906"/>
              <a:gd name="connsiteX182" fmla="*/ 8954947 w 9626278"/>
              <a:gd name="connsiteY182" fmla="*/ 61723 h 709906"/>
              <a:gd name="connsiteX183" fmla="*/ 9070693 w 9626278"/>
              <a:gd name="connsiteY183" fmla="*/ 54007 h 709906"/>
              <a:gd name="connsiteX184" fmla="*/ 9205731 w 9626278"/>
              <a:gd name="connsiteY184" fmla="*/ 57865 h 709906"/>
              <a:gd name="connsiteX185" fmla="*/ 9232739 w 9626278"/>
              <a:gd name="connsiteY185" fmla="*/ 61723 h 709906"/>
              <a:gd name="connsiteX186" fmla="*/ 9298329 w 9626278"/>
              <a:gd name="connsiteY186" fmla="*/ 54007 h 709906"/>
              <a:gd name="connsiteX187" fmla="*/ 9333053 w 9626278"/>
              <a:gd name="connsiteY187" fmla="*/ 34716 h 709906"/>
              <a:gd name="connsiteX188" fmla="*/ 9344628 w 9626278"/>
              <a:gd name="connsiteY188" fmla="*/ 26999 h 709906"/>
              <a:gd name="connsiteX189" fmla="*/ 9395267 w 9626278"/>
              <a:gd name="connsiteY189" fmla="*/ 20649 h 709906"/>
              <a:gd name="connsiteX190" fmla="*/ 9457200 w 9626278"/>
              <a:gd name="connsiteY190" fmla="*/ 17474 h 709906"/>
              <a:gd name="connsiteX191" fmla="*/ 9489191 w 9626278"/>
              <a:gd name="connsiteY191" fmla="*/ 2041 h 709906"/>
              <a:gd name="connsiteX192" fmla="*/ 9537298 w 9626278"/>
              <a:gd name="connsiteY192" fmla="*/ 1358 h 709906"/>
              <a:gd name="connsiteX193" fmla="*/ 9626278 w 9626278"/>
              <a:gd name="connsiteY193" fmla="*/ 3850 h 709906"/>
              <a:gd name="connsiteX0" fmla="*/ 0 w 9626278"/>
              <a:gd name="connsiteY0" fmla="*/ 709906 h 709906"/>
              <a:gd name="connsiteX1" fmla="*/ 27007 w 9626278"/>
              <a:gd name="connsiteY1" fmla="*/ 702189 h 709906"/>
              <a:gd name="connsiteX2" fmla="*/ 50157 w 9626278"/>
              <a:gd name="connsiteY2" fmla="*/ 694473 h 709906"/>
              <a:gd name="connsiteX3" fmla="*/ 88739 w 9626278"/>
              <a:gd name="connsiteY3" fmla="*/ 690615 h 709906"/>
              <a:gd name="connsiteX4" fmla="*/ 104172 w 9626278"/>
              <a:gd name="connsiteY4" fmla="*/ 686756 h 709906"/>
              <a:gd name="connsiteX5" fmla="*/ 115747 w 9626278"/>
              <a:gd name="connsiteY5" fmla="*/ 682898 h 709906"/>
              <a:gd name="connsiteX6" fmla="*/ 135038 w 9626278"/>
              <a:gd name="connsiteY6" fmla="*/ 679040 h 709906"/>
              <a:gd name="connsiteX7" fmla="*/ 146612 w 9626278"/>
              <a:gd name="connsiteY7" fmla="*/ 675182 h 709906"/>
              <a:gd name="connsiteX8" fmla="*/ 189053 w 9626278"/>
              <a:gd name="connsiteY8" fmla="*/ 667465 h 709906"/>
              <a:gd name="connsiteX9" fmla="*/ 223777 w 9626278"/>
              <a:gd name="connsiteY9" fmla="*/ 655890 h 709906"/>
              <a:gd name="connsiteX10" fmla="*/ 235352 w 9626278"/>
              <a:gd name="connsiteY10" fmla="*/ 652032 h 709906"/>
              <a:gd name="connsiteX11" fmla="*/ 343382 w 9626278"/>
              <a:gd name="connsiteY11" fmla="*/ 644316 h 709906"/>
              <a:gd name="connsiteX12" fmla="*/ 362673 w 9626278"/>
              <a:gd name="connsiteY12" fmla="*/ 640458 h 709906"/>
              <a:gd name="connsiteX13" fmla="*/ 374248 w 9626278"/>
              <a:gd name="connsiteY13" fmla="*/ 636599 h 709906"/>
              <a:gd name="connsiteX14" fmla="*/ 405114 w 9626278"/>
              <a:gd name="connsiteY14" fmla="*/ 632741 h 709906"/>
              <a:gd name="connsiteX15" fmla="*/ 517002 w 9626278"/>
              <a:gd name="connsiteY15" fmla="*/ 625025 h 709906"/>
              <a:gd name="connsiteX16" fmla="*/ 567159 w 9626278"/>
              <a:gd name="connsiteY16" fmla="*/ 617308 h 709906"/>
              <a:gd name="connsiteX17" fmla="*/ 586450 w 9626278"/>
              <a:gd name="connsiteY17" fmla="*/ 613450 h 709906"/>
              <a:gd name="connsiteX18" fmla="*/ 601883 w 9626278"/>
              <a:gd name="connsiteY18" fmla="*/ 609592 h 709906"/>
              <a:gd name="connsiteX19" fmla="*/ 694481 w 9626278"/>
              <a:gd name="connsiteY19" fmla="*/ 601875 h 709906"/>
              <a:gd name="connsiteX20" fmla="*/ 729205 w 9626278"/>
              <a:gd name="connsiteY20" fmla="*/ 598017 h 709906"/>
              <a:gd name="connsiteX21" fmla="*/ 775504 w 9626278"/>
              <a:gd name="connsiteY21" fmla="*/ 594159 h 709906"/>
              <a:gd name="connsiteX22" fmla="*/ 914400 w 9626278"/>
              <a:gd name="connsiteY22" fmla="*/ 586442 h 709906"/>
              <a:gd name="connsiteX23" fmla="*/ 941407 w 9626278"/>
              <a:gd name="connsiteY23" fmla="*/ 582584 h 709906"/>
              <a:gd name="connsiteX24" fmla="*/ 1045580 w 9626278"/>
              <a:gd name="connsiteY24" fmla="*/ 571009 h 709906"/>
              <a:gd name="connsiteX25" fmla="*/ 1149752 w 9626278"/>
              <a:gd name="connsiteY25" fmla="*/ 567151 h 709906"/>
              <a:gd name="connsiteX26" fmla="*/ 1238491 w 9626278"/>
              <a:gd name="connsiteY26" fmla="*/ 555577 h 709906"/>
              <a:gd name="connsiteX27" fmla="*/ 1250066 w 9626278"/>
              <a:gd name="connsiteY27" fmla="*/ 551718 h 709906"/>
              <a:gd name="connsiteX28" fmla="*/ 1277073 w 9626278"/>
              <a:gd name="connsiteY28" fmla="*/ 547860 h 709906"/>
              <a:gd name="connsiteX29" fmla="*/ 1300223 w 9626278"/>
              <a:gd name="connsiteY29" fmla="*/ 544002 h 709906"/>
              <a:gd name="connsiteX30" fmla="*/ 1365812 w 9626278"/>
              <a:gd name="connsiteY30" fmla="*/ 536285 h 709906"/>
              <a:gd name="connsiteX31" fmla="*/ 1385104 w 9626278"/>
              <a:gd name="connsiteY31" fmla="*/ 532427 h 709906"/>
              <a:gd name="connsiteX32" fmla="*/ 1458410 w 9626278"/>
              <a:gd name="connsiteY32" fmla="*/ 528569 h 709906"/>
              <a:gd name="connsiteX33" fmla="*/ 1527858 w 9626278"/>
              <a:gd name="connsiteY33" fmla="*/ 520853 h 709906"/>
              <a:gd name="connsiteX34" fmla="*/ 1558724 w 9626278"/>
              <a:gd name="connsiteY34" fmla="*/ 516994 h 709906"/>
              <a:gd name="connsiteX35" fmla="*/ 1608881 w 9626278"/>
              <a:gd name="connsiteY35" fmla="*/ 505420 h 709906"/>
              <a:gd name="connsiteX36" fmla="*/ 1770926 w 9626278"/>
              <a:gd name="connsiteY36" fmla="*/ 501561 h 709906"/>
              <a:gd name="connsiteX37" fmla="*/ 1855807 w 9626278"/>
              <a:gd name="connsiteY37" fmla="*/ 493845 h 709906"/>
              <a:gd name="connsiteX38" fmla="*/ 1878957 w 9626278"/>
              <a:gd name="connsiteY38" fmla="*/ 489987 h 709906"/>
              <a:gd name="connsiteX39" fmla="*/ 1975412 w 9626278"/>
              <a:gd name="connsiteY39" fmla="*/ 486128 h 709906"/>
              <a:gd name="connsiteX40" fmla="*/ 2002420 w 9626278"/>
              <a:gd name="connsiteY40" fmla="*/ 482270 h 709906"/>
              <a:gd name="connsiteX41" fmla="*/ 2013995 w 9626278"/>
              <a:gd name="connsiteY41" fmla="*/ 478412 h 709906"/>
              <a:gd name="connsiteX42" fmla="*/ 2129742 w 9626278"/>
              <a:gd name="connsiteY42" fmla="*/ 474554 h 709906"/>
              <a:gd name="connsiteX43" fmla="*/ 2215748 w 9626278"/>
              <a:gd name="connsiteY43" fmla="*/ 461171 h 709906"/>
              <a:gd name="connsiteX44" fmla="*/ 2338086 w 9626278"/>
              <a:gd name="connsiteY44" fmla="*/ 459121 h 709906"/>
              <a:gd name="connsiteX45" fmla="*/ 2403676 w 9626278"/>
              <a:gd name="connsiteY45" fmla="*/ 455263 h 709906"/>
              <a:gd name="connsiteX46" fmla="*/ 2453833 w 9626278"/>
              <a:gd name="connsiteY46" fmla="*/ 451404 h 709906"/>
              <a:gd name="connsiteX47" fmla="*/ 2554147 w 9626278"/>
              <a:gd name="connsiteY47" fmla="*/ 447546 h 709906"/>
              <a:gd name="connsiteX48" fmla="*/ 2565721 w 9626278"/>
              <a:gd name="connsiteY48" fmla="*/ 443688 h 709906"/>
              <a:gd name="connsiteX49" fmla="*/ 2673752 w 9626278"/>
              <a:gd name="connsiteY49" fmla="*/ 443688 h 709906"/>
              <a:gd name="connsiteX50" fmla="*/ 2708476 w 9626278"/>
              <a:gd name="connsiteY50" fmla="*/ 439830 h 709906"/>
              <a:gd name="connsiteX51" fmla="*/ 2808790 w 9626278"/>
              <a:gd name="connsiteY51" fmla="*/ 432113 h 709906"/>
              <a:gd name="connsiteX52" fmla="*/ 2924537 w 9626278"/>
              <a:gd name="connsiteY52" fmla="*/ 435971 h 709906"/>
              <a:gd name="connsiteX53" fmla="*/ 3032567 w 9626278"/>
              <a:gd name="connsiteY53" fmla="*/ 432113 h 709906"/>
              <a:gd name="connsiteX54" fmla="*/ 3071149 w 9626278"/>
              <a:gd name="connsiteY54" fmla="*/ 428255 h 709906"/>
              <a:gd name="connsiteX55" fmla="*/ 3125164 w 9626278"/>
              <a:gd name="connsiteY55" fmla="*/ 424397 h 709906"/>
              <a:gd name="connsiteX56" fmla="*/ 3379807 w 9626278"/>
              <a:gd name="connsiteY56" fmla="*/ 428255 h 709906"/>
              <a:gd name="connsiteX57" fmla="*/ 3406815 w 9626278"/>
              <a:gd name="connsiteY57" fmla="*/ 424397 h 709906"/>
              <a:gd name="connsiteX58" fmla="*/ 3520311 w 9626278"/>
              <a:gd name="connsiteY58" fmla="*/ 422588 h 709906"/>
              <a:gd name="connsiteX59" fmla="*/ 3561144 w 9626278"/>
              <a:gd name="connsiteY59" fmla="*/ 428255 h 709906"/>
              <a:gd name="connsiteX60" fmla="*/ 3584293 w 9626278"/>
              <a:gd name="connsiteY60" fmla="*/ 424397 h 709906"/>
              <a:gd name="connsiteX61" fmla="*/ 3595868 w 9626278"/>
              <a:gd name="connsiteY61" fmla="*/ 420539 h 709906"/>
              <a:gd name="connsiteX62" fmla="*/ 3630592 w 9626278"/>
              <a:gd name="connsiteY62" fmla="*/ 416680 h 709906"/>
              <a:gd name="connsiteX63" fmla="*/ 3653742 w 9626278"/>
              <a:gd name="connsiteY63" fmla="*/ 412822 h 709906"/>
              <a:gd name="connsiteX64" fmla="*/ 3673033 w 9626278"/>
              <a:gd name="connsiteY64" fmla="*/ 416680 h 709906"/>
              <a:gd name="connsiteX65" fmla="*/ 3761772 w 9626278"/>
              <a:gd name="connsiteY65" fmla="*/ 412822 h 709906"/>
              <a:gd name="connsiteX66" fmla="*/ 3784921 w 9626278"/>
              <a:gd name="connsiteY66" fmla="*/ 408964 h 709906"/>
              <a:gd name="connsiteX67" fmla="*/ 3827362 w 9626278"/>
              <a:gd name="connsiteY67" fmla="*/ 401247 h 709906"/>
              <a:gd name="connsiteX68" fmla="*/ 3889093 w 9626278"/>
              <a:gd name="connsiteY68" fmla="*/ 405106 h 709906"/>
              <a:gd name="connsiteX69" fmla="*/ 3993266 w 9626278"/>
              <a:gd name="connsiteY69" fmla="*/ 405106 h 709906"/>
              <a:gd name="connsiteX70" fmla="*/ 3985549 w 9626278"/>
              <a:gd name="connsiteY70" fmla="*/ 397389 h 709906"/>
              <a:gd name="connsiteX71" fmla="*/ 3892952 w 9626278"/>
              <a:gd name="connsiteY71" fmla="*/ 401247 h 709906"/>
              <a:gd name="connsiteX72" fmla="*/ 3962400 w 9626278"/>
              <a:gd name="connsiteY72" fmla="*/ 397389 h 709906"/>
              <a:gd name="connsiteX73" fmla="*/ 4004840 w 9626278"/>
              <a:gd name="connsiteY73" fmla="*/ 401247 h 709906"/>
              <a:gd name="connsiteX74" fmla="*/ 4016415 w 9626278"/>
              <a:gd name="connsiteY74" fmla="*/ 397389 h 709906"/>
              <a:gd name="connsiteX75" fmla="*/ 4039564 w 9626278"/>
              <a:gd name="connsiteY75" fmla="*/ 401247 h 709906"/>
              <a:gd name="connsiteX76" fmla="*/ 4109012 w 9626278"/>
              <a:gd name="connsiteY76" fmla="*/ 381956 h 709906"/>
              <a:gd name="connsiteX77" fmla="*/ 4190035 w 9626278"/>
              <a:gd name="connsiteY77" fmla="*/ 378098 h 709906"/>
              <a:gd name="connsiteX78" fmla="*/ 4267200 w 9626278"/>
              <a:gd name="connsiteY78" fmla="*/ 372431 h 709906"/>
              <a:gd name="connsiteX79" fmla="*/ 4332790 w 9626278"/>
              <a:gd name="connsiteY79" fmla="*/ 378098 h 709906"/>
              <a:gd name="connsiteX80" fmla="*/ 4352081 w 9626278"/>
              <a:gd name="connsiteY80" fmla="*/ 374240 h 709906"/>
              <a:gd name="connsiteX81" fmla="*/ 4436962 w 9626278"/>
              <a:gd name="connsiteY81" fmla="*/ 370382 h 709906"/>
              <a:gd name="connsiteX82" fmla="*/ 4481653 w 9626278"/>
              <a:gd name="connsiteY82" fmla="*/ 356998 h 709906"/>
              <a:gd name="connsiteX83" fmla="*/ 4533418 w 9626278"/>
              <a:gd name="connsiteY83" fmla="*/ 362665 h 709906"/>
              <a:gd name="connsiteX84" fmla="*/ 4548850 w 9626278"/>
              <a:gd name="connsiteY84" fmla="*/ 354949 h 709906"/>
              <a:gd name="connsiteX85" fmla="*/ 4564283 w 9626278"/>
              <a:gd name="connsiteY85" fmla="*/ 351090 h 709906"/>
              <a:gd name="connsiteX86" fmla="*/ 4575858 w 9626278"/>
              <a:gd name="connsiteY86" fmla="*/ 347232 h 709906"/>
              <a:gd name="connsiteX87" fmla="*/ 4583575 w 9626278"/>
              <a:gd name="connsiteY87" fmla="*/ 339516 h 709906"/>
              <a:gd name="connsiteX88" fmla="*/ 4595149 w 9626278"/>
              <a:gd name="connsiteY88" fmla="*/ 335658 h 709906"/>
              <a:gd name="connsiteX89" fmla="*/ 4660739 w 9626278"/>
              <a:gd name="connsiteY89" fmla="*/ 339516 h 709906"/>
              <a:gd name="connsiteX90" fmla="*/ 4714754 w 9626278"/>
              <a:gd name="connsiteY90" fmla="*/ 343374 h 709906"/>
              <a:gd name="connsiteX91" fmla="*/ 4764911 w 9626278"/>
              <a:gd name="connsiteY91" fmla="*/ 339516 h 709906"/>
              <a:gd name="connsiteX92" fmla="*/ 4647999 w 9626278"/>
              <a:gd name="connsiteY92" fmla="*/ 551558 h 709906"/>
              <a:gd name="connsiteX93" fmla="*/ 4779540 w 9626278"/>
              <a:gd name="connsiteY93" fmla="*/ 641583 h 709906"/>
              <a:gd name="connsiteX94" fmla="*/ 5015857 w 9626278"/>
              <a:gd name="connsiteY94" fmla="*/ 652916 h 709906"/>
              <a:gd name="connsiteX95" fmla="*/ 5079156 w 9626278"/>
              <a:gd name="connsiteY95" fmla="*/ 706891 h 709906"/>
              <a:gd name="connsiteX96" fmla="*/ 5154914 w 9626278"/>
              <a:gd name="connsiteY96" fmla="*/ 675825 h 709906"/>
              <a:gd name="connsiteX97" fmla="*/ 5181680 w 9626278"/>
              <a:gd name="connsiteY97" fmla="*/ 506424 h 709906"/>
              <a:gd name="connsiteX98" fmla="*/ 5015455 w 9626278"/>
              <a:gd name="connsiteY98" fmla="*/ 332040 h 709906"/>
              <a:gd name="connsiteX99" fmla="*/ 5050420 w 9626278"/>
              <a:gd name="connsiteY99" fmla="*/ 326816 h 709906"/>
              <a:gd name="connsiteX100" fmla="*/ 5112634 w 9626278"/>
              <a:gd name="connsiteY100" fmla="*/ 330674 h 709906"/>
              <a:gd name="connsiteX101" fmla="*/ 5170025 w 9626278"/>
              <a:gd name="connsiteY101" fmla="*/ 327941 h 709906"/>
              <a:gd name="connsiteX102" fmla="*/ 5255107 w 9626278"/>
              <a:gd name="connsiteY102" fmla="*/ 311383 h 709906"/>
              <a:gd name="connsiteX103" fmla="*/ 5285772 w 9626278"/>
              <a:gd name="connsiteY103" fmla="*/ 316366 h 709906"/>
              <a:gd name="connsiteX104" fmla="*/ 5316638 w 9626278"/>
              <a:gd name="connsiteY104" fmla="*/ 313875 h 709906"/>
              <a:gd name="connsiteX105" fmla="*/ 5347504 w 9626278"/>
              <a:gd name="connsiteY105" fmla="*/ 312508 h 709906"/>
              <a:gd name="connsiteX106" fmla="*/ 5381303 w 9626278"/>
              <a:gd name="connsiteY106" fmla="*/ 301617 h 709906"/>
              <a:gd name="connsiteX107" fmla="*/ 5424668 w 9626278"/>
              <a:gd name="connsiteY107" fmla="*/ 300934 h 709906"/>
              <a:gd name="connsiteX108" fmla="*/ 5461884 w 9626278"/>
              <a:gd name="connsiteY108" fmla="*/ 294262 h 709906"/>
              <a:gd name="connsiteX109" fmla="*/ 5513407 w 9626278"/>
              <a:gd name="connsiteY109" fmla="*/ 293217 h 709906"/>
              <a:gd name="connsiteX110" fmla="*/ 5540415 w 9626278"/>
              <a:gd name="connsiteY110" fmla="*/ 297075 h 709906"/>
              <a:gd name="connsiteX111" fmla="*/ 5578997 w 9626278"/>
              <a:gd name="connsiteY111" fmla="*/ 293217 h 709906"/>
              <a:gd name="connsiteX112" fmla="*/ 5606005 w 9626278"/>
              <a:gd name="connsiteY112" fmla="*/ 289359 h 709906"/>
              <a:gd name="connsiteX113" fmla="*/ 5640729 w 9626278"/>
              <a:gd name="connsiteY113" fmla="*/ 285501 h 709906"/>
              <a:gd name="connsiteX114" fmla="*/ 5690002 w 9626278"/>
              <a:gd name="connsiteY114" fmla="*/ 279834 h 709906"/>
              <a:gd name="connsiteX115" fmla="*/ 5733326 w 9626278"/>
              <a:gd name="connsiteY115" fmla="*/ 270068 h 709906"/>
              <a:gd name="connsiteX116" fmla="*/ 5748759 w 9626278"/>
              <a:gd name="connsiteY116" fmla="*/ 266209 h 709906"/>
              <a:gd name="connsiteX117" fmla="*/ 5795058 w 9626278"/>
              <a:gd name="connsiteY117" fmla="*/ 270068 h 709906"/>
              <a:gd name="connsiteX118" fmla="*/ 5841357 w 9626278"/>
              <a:gd name="connsiteY118" fmla="*/ 270068 h 709906"/>
              <a:gd name="connsiteX119" fmla="*/ 5900155 w 9626278"/>
              <a:gd name="connsiteY119" fmla="*/ 268259 h 709906"/>
              <a:gd name="connsiteX120" fmla="*/ 5953687 w 9626278"/>
              <a:gd name="connsiteY120" fmla="*/ 265767 h 709906"/>
              <a:gd name="connsiteX121" fmla="*/ 5990461 w 9626278"/>
              <a:gd name="connsiteY121" fmla="*/ 258734 h 709906"/>
              <a:gd name="connsiteX122" fmla="*/ 6026311 w 9626278"/>
              <a:gd name="connsiteY122" fmla="*/ 251018 h 709906"/>
              <a:gd name="connsiteX123" fmla="*/ 6073493 w 9626278"/>
              <a:gd name="connsiteY123" fmla="*/ 253509 h 709906"/>
              <a:gd name="connsiteX124" fmla="*/ 6113643 w 9626278"/>
              <a:gd name="connsiteY124" fmla="*/ 252826 h 709906"/>
              <a:gd name="connsiteX125" fmla="*/ 6177023 w 9626278"/>
              <a:gd name="connsiteY125" fmla="*/ 258493 h 709906"/>
              <a:gd name="connsiteX126" fmla="*/ 6211747 w 9626278"/>
              <a:gd name="connsiteY126" fmla="*/ 254635 h 709906"/>
              <a:gd name="connsiteX127" fmla="*/ 6234896 w 9626278"/>
              <a:gd name="connsiteY127" fmla="*/ 246918 h 709906"/>
              <a:gd name="connsiteX128" fmla="*/ 6265762 w 9626278"/>
              <a:gd name="connsiteY128" fmla="*/ 239202 h 709906"/>
              <a:gd name="connsiteX129" fmla="*/ 6288911 w 9626278"/>
              <a:gd name="connsiteY129" fmla="*/ 243060 h 709906"/>
              <a:gd name="connsiteX130" fmla="*/ 6300486 w 9626278"/>
              <a:gd name="connsiteY130" fmla="*/ 246918 h 709906"/>
              <a:gd name="connsiteX131" fmla="*/ 6323635 w 9626278"/>
              <a:gd name="connsiteY131" fmla="*/ 250777 h 709906"/>
              <a:gd name="connsiteX132" fmla="*/ 6410405 w 9626278"/>
              <a:gd name="connsiteY132" fmla="*/ 238077 h 709906"/>
              <a:gd name="connsiteX133" fmla="*/ 6473423 w 9626278"/>
              <a:gd name="connsiteY133" fmla="*/ 237393 h 709906"/>
              <a:gd name="connsiteX134" fmla="*/ 6538490 w 9626278"/>
              <a:gd name="connsiteY134" fmla="*/ 233535 h 709906"/>
              <a:gd name="connsiteX135" fmla="*/ 6583945 w 9626278"/>
              <a:gd name="connsiteY135" fmla="*/ 236710 h 709906"/>
              <a:gd name="connsiteX136" fmla="*/ 6640211 w 9626278"/>
              <a:gd name="connsiteY136" fmla="*/ 234218 h 709906"/>
              <a:gd name="connsiteX137" fmla="*/ 6695351 w 9626278"/>
              <a:gd name="connsiteY137" fmla="*/ 236710 h 709906"/>
              <a:gd name="connsiteX138" fmla="*/ 6736466 w 9626278"/>
              <a:gd name="connsiteY138" fmla="*/ 239202 h 709906"/>
              <a:gd name="connsiteX139" fmla="*/ 6748040 w 9626278"/>
              <a:gd name="connsiteY139" fmla="*/ 235344 h 709906"/>
              <a:gd name="connsiteX140" fmla="*/ 6776173 w 9626278"/>
              <a:gd name="connsiteY140" fmla="*/ 218102 h 709906"/>
              <a:gd name="connsiteX141" fmla="*/ 6825205 w 9626278"/>
              <a:gd name="connsiteY141" fmla="*/ 223769 h 709906"/>
              <a:gd name="connsiteX142" fmla="*/ 6891679 w 9626278"/>
              <a:gd name="connsiteY142" fmla="*/ 216053 h 709906"/>
              <a:gd name="connsiteX143" fmla="*/ 6937053 w 9626278"/>
              <a:gd name="connsiteY143" fmla="*/ 211511 h 709906"/>
              <a:gd name="connsiteX144" fmla="*/ 7002683 w 9626278"/>
              <a:gd name="connsiteY144" fmla="*/ 208336 h 709906"/>
              <a:gd name="connsiteX145" fmla="*/ 7014258 w 9626278"/>
              <a:gd name="connsiteY145" fmla="*/ 200620 h 709906"/>
              <a:gd name="connsiteX146" fmla="*/ 7098416 w 9626278"/>
              <a:gd name="connsiteY146" fmla="*/ 179520 h 709906"/>
              <a:gd name="connsiteX147" fmla="*/ 7126147 w 9626278"/>
              <a:gd name="connsiteY147" fmla="*/ 185187 h 709906"/>
              <a:gd name="connsiteX148" fmla="*/ 7168587 w 9626278"/>
              <a:gd name="connsiteY148" fmla="*/ 173612 h 709906"/>
              <a:gd name="connsiteX149" fmla="*/ 7184020 w 9626278"/>
              <a:gd name="connsiteY149" fmla="*/ 169754 h 709906"/>
              <a:gd name="connsiteX150" fmla="*/ 7218744 w 9626278"/>
              <a:gd name="connsiteY150" fmla="*/ 165896 h 709906"/>
              <a:gd name="connsiteX151" fmla="*/ 7230319 w 9626278"/>
              <a:gd name="connsiteY151" fmla="*/ 162037 h 709906"/>
              <a:gd name="connsiteX152" fmla="*/ 7241893 w 9626278"/>
              <a:gd name="connsiteY152" fmla="*/ 154321 h 709906"/>
              <a:gd name="connsiteX153" fmla="*/ 7322916 w 9626278"/>
              <a:gd name="connsiteY153" fmla="*/ 146604 h 709906"/>
              <a:gd name="connsiteX154" fmla="*/ 7397589 w 9626278"/>
              <a:gd name="connsiteY154" fmla="*/ 144113 h 709906"/>
              <a:gd name="connsiteX155" fmla="*/ 7492075 w 9626278"/>
              <a:gd name="connsiteY155" fmla="*/ 145479 h 709906"/>
              <a:gd name="connsiteX156" fmla="*/ 7570124 w 9626278"/>
              <a:gd name="connsiteY156" fmla="*/ 144796 h 709906"/>
              <a:gd name="connsiteX157" fmla="*/ 7642707 w 9626278"/>
              <a:gd name="connsiteY157" fmla="*/ 144113 h 709906"/>
              <a:gd name="connsiteX158" fmla="*/ 7697164 w 9626278"/>
              <a:gd name="connsiteY158" fmla="*/ 123455 h 709906"/>
              <a:gd name="connsiteX159" fmla="*/ 7742097 w 9626278"/>
              <a:gd name="connsiteY159" fmla="*/ 131413 h 709906"/>
              <a:gd name="connsiteX160" fmla="*/ 7812911 w 9626278"/>
              <a:gd name="connsiteY160" fmla="*/ 135030 h 709906"/>
              <a:gd name="connsiteX161" fmla="*/ 7882359 w 9626278"/>
              <a:gd name="connsiteY161" fmla="*/ 131171 h 709906"/>
              <a:gd name="connsiteX162" fmla="*/ 7890076 w 9626278"/>
              <a:gd name="connsiteY162" fmla="*/ 123455 h 709906"/>
              <a:gd name="connsiteX163" fmla="*/ 7927774 w 9626278"/>
              <a:gd name="connsiteY163" fmla="*/ 114613 h 709906"/>
              <a:gd name="connsiteX164" fmla="*/ 7985607 w 9626278"/>
              <a:gd name="connsiteY164" fmla="*/ 111880 h 709906"/>
              <a:gd name="connsiteX165" fmla="*/ 8013539 w 9626278"/>
              <a:gd name="connsiteY165" fmla="*/ 115739 h 709906"/>
              <a:gd name="connsiteX166" fmla="*/ 8028972 w 9626278"/>
              <a:gd name="connsiteY166" fmla="*/ 111880 h 709906"/>
              <a:gd name="connsiteX167" fmla="*/ 8063696 w 9626278"/>
              <a:gd name="connsiteY167" fmla="*/ 104164 h 709906"/>
              <a:gd name="connsiteX168" fmla="*/ 8079129 w 9626278"/>
              <a:gd name="connsiteY168" fmla="*/ 108022 h 709906"/>
              <a:gd name="connsiteX169" fmla="*/ 8090704 w 9626278"/>
              <a:gd name="connsiteY169" fmla="*/ 111880 h 709906"/>
              <a:gd name="connsiteX170" fmla="*/ 8144719 w 9626278"/>
              <a:gd name="connsiteY170" fmla="*/ 108022 h 709906"/>
              <a:gd name="connsiteX171" fmla="*/ 8193308 w 9626278"/>
              <a:gd name="connsiteY171" fmla="*/ 93956 h 709906"/>
              <a:gd name="connsiteX172" fmla="*/ 8248891 w 9626278"/>
              <a:gd name="connsiteY172" fmla="*/ 96447 h 709906"/>
              <a:gd name="connsiteX173" fmla="*/ 8294748 w 9626278"/>
              <a:gd name="connsiteY173" fmla="*/ 97131 h 709906"/>
              <a:gd name="connsiteX174" fmla="*/ 8345347 w 9626278"/>
              <a:gd name="connsiteY174" fmla="*/ 86922 h 709906"/>
              <a:gd name="connsiteX175" fmla="*/ 8398880 w 9626278"/>
              <a:gd name="connsiteY175" fmla="*/ 89414 h 709906"/>
              <a:gd name="connsiteX176" fmla="*/ 8457235 w 9626278"/>
              <a:gd name="connsiteY176" fmla="*/ 84873 h 709906"/>
              <a:gd name="connsiteX177" fmla="*/ 8484243 w 9626278"/>
              <a:gd name="connsiteY177" fmla="*/ 84873 h 709906"/>
              <a:gd name="connsiteX178" fmla="*/ 8561407 w 9626278"/>
              <a:gd name="connsiteY178" fmla="*/ 81015 h 709906"/>
              <a:gd name="connsiteX179" fmla="*/ 8626997 w 9626278"/>
              <a:gd name="connsiteY179" fmla="*/ 69440 h 709906"/>
              <a:gd name="connsiteX180" fmla="*/ 8673296 w 9626278"/>
              <a:gd name="connsiteY180" fmla="*/ 61723 h 709906"/>
              <a:gd name="connsiteX181" fmla="*/ 8831483 w 9626278"/>
              <a:gd name="connsiteY181" fmla="*/ 57865 h 709906"/>
              <a:gd name="connsiteX182" fmla="*/ 8954947 w 9626278"/>
              <a:gd name="connsiteY182" fmla="*/ 61723 h 709906"/>
              <a:gd name="connsiteX183" fmla="*/ 9070693 w 9626278"/>
              <a:gd name="connsiteY183" fmla="*/ 54007 h 709906"/>
              <a:gd name="connsiteX184" fmla="*/ 9205731 w 9626278"/>
              <a:gd name="connsiteY184" fmla="*/ 57865 h 709906"/>
              <a:gd name="connsiteX185" fmla="*/ 9232739 w 9626278"/>
              <a:gd name="connsiteY185" fmla="*/ 61723 h 709906"/>
              <a:gd name="connsiteX186" fmla="*/ 9298329 w 9626278"/>
              <a:gd name="connsiteY186" fmla="*/ 54007 h 709906"/>
              <a:gd name="connsiteX187" fmla="*/ 9333053 w 9626278"/>
              <a:gd name="connsiteY187" fmla="*/ 34716 h 709906"/>
              <a:gd name="connsiteX188" fmla="*/ 9344628 w 9626278"/>
              <a:gd name="connsiteY188" fmla="*/ 26999 h 709906"/>
              <a:gd name="connsiteX189" fmla="*/ 9395267 w 9626278"/>
              <a:gd name="connsiteY189" fmla="*/ 20649 h 709906"/>
              <a:gd name="connsiteX190" fmla="*/ 9457200 w 9626278"/>
              <a:gd name="connsiteY190" fmla="*/ 17474 h 709906"/>
              <a:gd name="connsiteX191" fmla="*/ 9489191 w 9626278"/>
              <a:gd name="connsiteY191" fmla="*/ 2041 h 709906"/>
              <a:gd name="connsiteX192" fmla="*/ 9537298 w 9626278"/>
              <a:gd name="connsiteY192" fmla="*/ 1358 h 709906"/>
              <a:gd name="connsiteX193" fmla="*/ 9626278 w 9626278"/>
              <a:gd name="connsiteY193" fmla="*/ 3850 h 709906"/>
              <a:gd name="connsiteX0" fmla="*/ 0 w 9626278"/>
              <a:gd name="connsiteY0" fmla="*/ 709906 h 709906"/>
              <a:gd name="connsiteX1" fmla="*/ 27007 w 9626278"/>
              <a:gd name="connsiteY1" fmla="*/ 702189 h 709906"/>
              <a:gd name="connsiteX2" fmla="*/ 50157 w 9626278"/>
              <a:gd name="connsiteY2" fmla="*/ 694473 h 709906"/>
              <a:gd name="connsiteX3" fmla="*/ 88739 w 9626278"/>
              <a:gd name="connsiteY3" fmla="*/ 690615 h 709906"/>
              <a:gd name="connsiteX4" fmla="*/ 104172 w 9626278"/>
              <a:gd name="connsiteY4" fmla="*/ 686756 h 709906"/>
              <a:gd name="connsiteX5" fmla="*/ 115747 w 9626278"/>
              <a:gd name="connsiteY5" fmla="*/ 682898 h 709906"/>
              <a:gd name="connsiteX6" fmla="*/ 135038 w 9626278"/>
              <a:gd name="connsiteY6" fmla="*/ 679040 h 709906"/>
              <a:gd name="connsiteX7" fmla="*/ 146612 w 9626278"/>
              <a:gd name="connsiteY7" fmla="*/ 675182 h 709906"/>
              <a:gd name="connsiteX8" fmla="*/ 189053 w 9626278"/>
              <a:gd name="connsiteY8" fmla="*/ 667465 h 709906"/>
              <a:gd name="connsiteX9" fmla="*/ 223777 w 9626278"/>
              <a:gd name="connsiteY9" fmla="*/ 655890 h 709906"/>
              <a:gd name="connsiteX10" fmla="*/ 235352 w 9626278"/>
              <a:gd name="connsiteY10" fmla="*/ 652032 h 709906"/>
              <a:gd name="connsiteX11" fmla="*/ 343382 w 9626278"/>
              <a:gd name="connsiteY11" fmla="*/ 644316 h 709906"/>
              <a:gd name="connsiteX12" fmla="*/ 362673 w 9626278"/>
              <a:gd name="connsiteY12" fmla="*/ 640458 h 709906"/>
              <a:gd name="connsiteX13" fmla="*/ 374248 w 9626278"/>
              <a:gd name="connsiteY13" fmla="*/ 636599 h 709906"/>
              <a:gd name="connsiteX14" fmla="*/ 405114 w 9626278"/>
              <a:gd name="connsiteY14" fmla="*/ 632741 h 709906"/>
              <a:gd name="connsiteX15" fmla="*/ 517002 w 9626278"/>
              <a:gd name="connsiteY15" fmla="*/ 625025 h 709906"/>
              <a:gd name="connsiteX16" fmla="*/ 567159 w 9626278"/>
              <a:gd name="connsiteY16" fmla="*/ 617308 h 709906"/>
              <a:gd name="connsiteX17" fmla="*/ 586450 w 9626278"/>
              <a:gd name="connsiteY17" fmla="*/ 613450 h 709906"/>
              <a:gd name="connsiteX18" fmla="*/ 601883 w 9626278"/>
              <a:gd name="connsiteY18" fmla="*/ 609592 h 709906"/>
              <a:gd name="connsiteX19" fmla="*/ 694481 w 9626278"/>
              <a:gd name="connsiteY19" fmla="*/ 601875 h 709906"/>
              <a:gd name="connsiteX20" fmla="*/ 729205 w 9626278"/>
              <a:gd name="connsiteY20" fmla="*/ 598017 h 709906"/>
              <a:gd name="connsiteX21" fmla="*/ 775504 w 9626278"/>
              <a:gd name="connsiteY21" fmla="*/ 594159 h 709906"/>
              <a:gd name="connsiteX22" fmla="*/ 914400 w 9626278"/>
              <a:gd name="connsiteY22" fmla="*/ 586442 h 709906"/>
              <a:gd name="connsiteX23" fmla="*/ 941407 w 9626278"/>
              <a:gd name="connsiteY23" fmla="*/ 582584 h 709906"/>
              <a:gd name="connsiteX24" fmla="*/ 1045580 w 9626278"/>
              <a:gd name="connsiteY24" fmla="*/ 571009 h 709906"/>
              <a:gd name="connsiteX25" fmla="*/ 1149752 w 9626278"/>
              <a:gd name="connsiteY25" fmla="*/ 567151 h 709906"/>
              <a:gd name="connsiteX26" fmla="*/ 1238491 w 9626278"/>
              <a:gd name="connsiteY26" fmla="*/ 555577 h 709906"/>
              <a:gd name="connsiteX27" fmla="*/ 1250066 w 9626278"/>
              <a:gd name="connsiteY27" fmla="*/ 551718 h 709906"/>
              <a:gd name="connsiteX28" fmla="*/ 1277073 w 9626278"/>
              <a:gd name="connsiteY28" fmla="*/ 547860 h 709906"/>
              <a:gd name="connsiteX29" fmla="*/ 1300223 w 9626278"/>
              <a:gd name="connsiteY29" fmla="*/ 544002 h 709906"/>
              <a:gd name="connsiteX30" fmla="*/ 1365812 w 9626278"/>
              <a:gd name="connsiteY30" fmla="*/ 536285 h 709906"/>
              <a:gd name="connsiteX31" fmla="*/ 1385104 w 9626278"/>
              <a:gd name="connsiteY31" fmla="*/ 532427 h 709906"/>
              <a:gd name="connsiteX32" fmla="*/ 1458410 w 9626278"/>
              <a:gd name="connsiteY32" fmla="*/ 528569 h 709906"/>
              <a:gd name="connsiteX33" fmla="*/ 1527858 w 9626278"/>
              <a:gd name="connsiteY33" fmla="*/ 520853 h 709906"/>
              <a:gd name="connsiteX34" fmla="*/ 1558724 w 9626278"/>
              <a:gd name="connsiteY34" fmla="*/ 516994 h 709906"/>
              <a:gd name="connsiteX35" fmla="*/ 1608881 w 9626278"/>
              <a:gd name="connsiteY35" fmla="*/ 505420 h 709906"/>
              <a:gd name="connsiteX36" fmla="*/ 1770926 w 9626278"/>
              <a:gd name="connsiteY36" fmla="*/ 501561 h 709906"/>
              <a:gd name="connsiteX37" fmla="*/ 1855807 w 9626278"/>
              <a:gd name="connsiteY37" fmla="*/ 493845 h 709906"/>
              <a:gd name="connsiteX38" fmla="*/ 1878957 w 9626278"/>
              <a:gd name="connsiteY38" fmla="*/ 489987 h 709906"/>
              <a:gd name="connsiteX39" fmla="*/ 1975412 w 9626278"/>
              <a:gd name="connsiteY39" fmla="*/ 486128 h 709906"/>
              <a:gd name="connsiteX40" fmla="*/ 2002420 w 9626278"/>
              <a:gd name="connsiteY40" fmla="*/ 482270 h 709906"/>
              <a:gd name="connsiteX41" fmla="*/ 2013995 w 9626278"/>
              <a:gd name="connsiteY41" fmla="*/ 478412 h 709906"/>
              <a:gd name="connsiteX42" fmla="*/ 2129742 w 9626278"/>
              <a:gd name="connsiteY42" fmla="*/ 474554 h 709906"/>
              <a:gd name="connsiteX43" fmla="*/ 2215748 w 9626278"/>
              <a:gd name="connsiteY43" fmla="*/ 461171 h 709906"/>
              <a:gd name="connsiteX44" fmla="*/ 2338086 w 9626278"/>
              <a:gd name="connsiteY44" fmla="*/ 459121 h 709906"/>
              <a:gd name="connsiteX45" fmla="*/ 2403676 w 9626278"/>
              <a:gd name="connsiteY45" fmla="*/ 455263 h 709906"/>
              <a:gd name="connsiteX46" fmla="*/ 2453833 w 9626278"/>
              <a:gd name="connsiteY46" fmla="*/ 451404 h 709906"/>
              <a:gd name="connsiteX47" fmla="*/ 2554147 w 9626278"/>
              <a:gd name="connsiteY47" fmla="*/ 447546 h 709906"/>
              <a:gd name="connsiteX48" fmla="*/ 2565721 w 9626278"/>
              <a:gd name="connsiteY48" fmla="*/ 443688 h 709906"/>
              <a:gd name="connsiteX49" fmla="*/ 2673752 w 9626278"/>
              <a:gd name="connsiteY49" fmla="*/ 443688 h 709906"/>
              <a:gd name="connsiteX50" fmla="*/ 2708476 w 9626278"/>
              <a:gd name="connsiteY50" fmla="*/ 439830 h 709906"/>
              <a:gd name="connsiteX51" fmla="*/ 2808790 w 9626278"/>
              <a:gd name="connsiteY51" fmla="*/ 432113 h 709906"/>
              <a:gd name="connsiteX52" fmla="*/ 2924537 w 9626278"/>
              <a:gd name="connsiteY52" fmla="*/ 435971 h 709906"/>
              <a:gd name="connsiteX53" fmla="*/ 3032567 w 9626278"/>
              <a:gd name="connsiteY53" fmla="*/ 432113 h 709906"/>
              <a:gd name="connsiteX54" fmla="*/ 3071149 w 9626278"/>
              <a:gd name="connsiteY54" fmla="*/ 428255 h 709906"/>
              <a:gd name="connsiteX55" fmla="*/ 3125164 w 9626278"/>
              <a:gd name="connsiteY55" fmla="*/ 424397 h 709906"/>
              <a:gd name="connsiteX56" fmla="*/ 3379807 w 9626278"/>
              <a:gd name="connsiteY56" fmla="*/ 428255 h 709906"/>
              <a:gd name="connsiteX57" fmla="*/ 3406815 w 9626278"/>
              <a:gd name="connsiteY57" fmla="*/ 424397 h 709906"/>
              <a:gd name="connsiteX58" fmla="*/ 3520311 w 9626278"/>
              <a:gd name="connsiteY58" fmla="*/ 422588 h 709906"/>
              <a:gd name="connsiteX59" fmla="*/ 3561144 w 9626278"/>
              <a:gd name="connsiteY59" fmla="*/ 428255 h 709906"/>
              <a:gd name="connsiteX60" fmla="*/ 3584293 w 9626278"/>
              <a:gd name="connsiteY60" fmla="*/ 424397 h 709906"/>
              <a:gd name="connsiteX61" fmla="*/ 3595868 w 9626278"/>
              <a:gd name="connsiteY61" fmla="*/ 420539 h 709906"/>
              <a:gd name="connsiteX62" fmla="*/ 3630592 w 9626278"/>
              <a:gd name="connsiteY62" fmla="*/ 416680 h 709906"/>
              <a:gd name="connsiteX63" fmla="*/ 3653742 w 9626278"/>
              <a:gd name="connsiteY63" fmla="*/ 412822 h 709906"/>
              <a:gd name="connsiteX64" fmla="*/ 3673033 w 9626278"/>
              <a:gd name="connsiteY64" fmla="*/ 416680 h 709906"/>
              <a:gd name="connsiteX65" fmla="*/ 3761772 w 9626278"/>
              <a:gd name="connsiteY65" fmla="*/ 412822 h 709906"/>
              <a:gd name="connsiteX66" fmla="*/ 3784921 w 9626278"/>
              <a:gd name="connsiteY66" fmla="*/ 408964 h 709906"/>
              <a:gd name="connsiteX67" fmla="*/ 3827362 w 9626278"/>
              <a:gd name="connsiteY67" fmla="*/ 401247 h 709906"/>
              <a:gd name="connsiteX68" fmla="*/ 3889093 w 9626278"/>
              <a:gd name="connsiteY68" fmla="*/ 405106 h 709906"/>
              <a:gd name="connsiteX69" fmla="*/ 3993266 w 9626278"/>
              <a:gd name="connsiteY69" fmla="*/ 405106 h 709906"/>
              <a:gd name="connsiteX70" fmla="*/ 3985549 w 9626278"/>
              <a:gd name="connsiteY70" fmla="*/ 397389 h 709906"/>
              <a:gd name="connsiteX71" fmla="*/ 3892952 w 9626278"/>
              <a:gd name="connsiteY71" fmla="*/ 401247 h 709906"/>
              <a:gd name="connsiteX72" fmla="*/ 3962400 w 9626278"/>
              <a:gd name="connsiteY72" fmla="*/ 397389 h 709906"/>
              <a:gd name="connsiteX73" fmla="*/ 4004840 w 9626278"/>
              <a:gd name="connsiteY73" fmla="*/ 401247 h 709906"/>
              <a:gd name="connsiteX74" fmla="*/ 4016415 w 9626278"/>
              <a:gd name="connsiteY74" fmla="*/ 397389 h 709906"/>
              <a:gd name="connsiteX75" fmla="*/ 4039564 w 9626278"/>
              <a:gd name="connsiteY75" fmla="*/ 401247 h 709906"/>
              <a:gd name="connsiteX76" fmla="*/ 4109012 w 9626278"/>
              <a:gd name="connsiteY76" fmla="*/ 381956 h 709906"/>
              <a:gd name="connsiteX77" fmla="*/ 4190035 w 9626278"/>
              <a:gd name="connsiteY77" fmla="*/ 378098 h 709906"/>
              <a:gd name="connsiteX78" fmla="*/ 4267200 w 9626278"/>
              <a:gd name="connsiteY78" fmla="*/ 372431 h 709906"/>
              <a:gd name="connsiteX79" fmla="*/ 4332790 w 9626278"/>
              <a:gd name="connsiteY79" fmla="*/ 378098 h 709906"/>
              <a:gd name="connsiteX80" fmla="*/ 4352081 w 9626278"/>
              <a:gd name="connsiteY80" fmla="*/ 374240 h 709906"/>
              <a:gd name="connsiteX81" fmla="*/ 4436962 w 9626278"/>
              <a:gd name="connsiteY81" fmla="*/ 370382 h 709906"/>
              <a:gd name="connsiteX82" fmla="*/ 4481653 w 9626278"/>
              <a:gd name="connsiteY82" fmla="*/ 356998 h 709906"/>
              <a:gd name="connsiteX83" fmla="*/ 4533418 w 9626278"/>
              <a:gd name="connsiteY83" fmla="*/ 362665 h 709906"/>
              <a:gd name="connsiteX84" fmla="*/ 4548850 w 9626278"/>
              <a:gd name="connsiteY84" fmla="*/ 354949 h 709906"/>
              <a:gd name="connsiteX85" fmla="*/ 4564283 w 9626278"/>
              <a:gd name="connsiteY85" fmla="*/ 351090 h 709906"/>
              <a:gd name="connsiteX86" fmla="*/ 4575858 w 9626278"/>
              <a:gd name="connsiteY86" fmla="*/ 347232 h 709906"/>
              <a:gd name="connsiteX87" fmla="*/ 4583575 w 9626278"/>
              <a:gd name="connsiteY87" fmla="*/ 339516 h 709906"/>
              <a:gd name="connsiteX88" fmla="*/ 4595149 w 9626278"/>
              <a:gd name="connsiteY88" fmla="*/ 335658 h 709906"/>
              <a:gd name="connsiteX89" fmla="*/ 4660739 w 9626278"/>
              <a:gd name="connsiteY89" fmla="*/ 339516 h 709906"/>
              <a:gd name="connsiteX90" fmla="*/ 4714754 w 9626278"/>
              <a:gd name="connsiteY90" fmla="*/ 343374 h 709906"/>
              <a:gd name="connsiteX91" fmla="*/ 4764911 w 9626278"/>
              <a:gd name="connsiteY91" fmla="*/ 339516 h 709906"/>
              <a:gd name="connsiteX92" fmla="*/ 4886124 w 9626278"/>
              <a:gd name="connsiteY92" fmla="*/ 383283 h 709906"/>
              <a:gd name="connsiteX93" fmla="*/ 4779540 w 9626278"/>
              <a:gd name="connsiteY93" fmla="*/ 641583 h 709906"/>
              <a:gd name="connsiteX94" fmla="*/ 5015857 w 9626278"/>
              <a:gd name="connsiteY94" fmla="*/ 652916 h 709906"/>
              <a:gd name="connsiteX95" fmla="*/ 5079156 w 9626278"/>
              <a:gd name="connsiteY95" fmla="*/ 706891 h 709906"/>
              <a:gd name="connsiteX96" fmla="*/ 5154914 w 9626278"/>
              <a:gd name="connsiteY96" fmla="*/ 675825 h 709906"/>
              <a:gd name="connsiteX97" fmla="*/ 5181680 w 9626278"/>
              <a:gd name="connsiteY97" fmla="*/ 506424 h 709906"/>
              <a:gd name="connsiteX98" fmla="*/ 5015455 w 9626278"/>
              <a:gd name="connsiteY98" fmla="*/ 332040 h 709906"/>
              <a:gd name="connsiteX99" fmla="*/ 5050420 w 9626278"/>
              <a:gd name="connsiteY99" fmla="*/ 326816 h 709906"/>
              <a:gd name="connsiteX100" fmla="*/ 5112634 w 9626278"/>
              <a:gd name="connsiteY100" fmla="*/ 330674 h 709906"/>
              <a:gd name="connsiteX101" fmla="*/ 5170025 w 9626278"/>
              <a:gd name="connsiteY101" fmla="*/ 327941 h 709906"/>
              <a:gd name="connsiteX102" fmla="*/ 5255107 w 9626278"/>
              <a:gd name="connsiteY102" fmla="*/ 311383 h 709906"/>
              <a:gd name="connsiteX103" fmla="*/ 5285772 w 9626278"/>
              <a:gd name="connsiteY103" fmla="*/ 316366 h 709906"/>
              <a:gd name="connsiteX104" fmla="*/ 5316638 w 9626278"/>
              <a:gd name="connsiteY104" fmla="*/ 313875 h 709906"/>
              <a:gd name="connsiteX105" fmla="*/ 5347504 w 9626278"/>
              <a:gd name="connsiteY105" fmla="*/ 312508 h 709906"/>
              <a:gd name="connsiteX106" fmla="*/ 5381303 w 9626278"/>
              <a:gd name="connsiteY106" fmla="*/ 301617 h 709906"/>
              <a:gd name="connsiteX107" fmla="*/ 5424668 w 9626278"/>
              <a:gd name="connsiteY107" fmla="*/ 300934 h 709906"/>
              <a:gd name="connsiteX108" fmla="*/ 5461884 w 9626278"/>
              <a:gd name="connsiteY108" fmla="*/ 294262 h 709906"/>
              <a:gd name="connsiteX109" fmla="*/ 5513407 w 9626278"/>
              <a:gd name="connsiteY109" fmla="*/ 293217 h 709906"/>
              <a:gd name="connsiteX110" fmla="*/ 5540415 w 9626278"/>
              <a:gd name="connsiteY110" fmla="*/ 297075 h 709906"/>
              <a:gd name="connsiteX111" fmla="*/ 5578997 w 9626278"/>
              <a:gd name="connsiteY111" fmla="*/ 293217 h 709906"/>
              <a:gd name="connsiteX112" fmla="*/ 5606005 w 9626278"/>
              <a:gd name="connsiteY112" fmla="*/ 289359 h 709906"/>
              <a:gd name="connsiteX113" fmla="*/ 5640729 w 9626278"/>
              <a:gd name="connsiteY113" fmla="*/ 285501 h 709906"/>
              <a:gd name="connsiteX114" fmla="*/ 5690002 w 9626278"/>
              <a:gd name="connsiteY114" fmla="*/ 279834 h 709906"/>
              <a:gd name="connsiteX115" fmla="*/ 5733326 w 9626278"/>
              <a:gd name="connsiteY115" fmla="*/ 270068 h 709906"/>
              <a:gd name="connsiteX116" fmla="*/ 5748759 w 9626278"/>
              <a:gd name="connsiteY116" fmla="*/ 266209 h 709906"/>
              <a:gd name="connsiteX117" fmla="*/ 5795058 w 9626278"/>
              <a:gd name="connsiteY117" fmla="*/ 270068 h 709906"/>
              <a:gd name="connsiteX118" fmla="*/ 5841357 w 9626278"/>
              <a:gd name="connsiteY118" fmla="*/ 270068 h 709906"/>
              <a:gd name="connsiteX119" fmla="*/ 5900155 w 9626278"/>
              <a:gd name="connsiteY119" fmla="*/ 268259 h 709906"/>
              <a:gd name="connsiteX120" fmla="*/ 5953687 w 9626278"/>
              <a:gd name="connsiteY120" fmla="*/ 265767 h 709906"/>
              <a:gd name="connsiteX121" fmla="*/ 5990461 w 9626278"/>
              <a:gd name="connsiteY121" fmla="*/ 258734 h 709906"/>
              <a:gd name="connsiteX122" fmla="*/ 6026311 w 9626278"/>
              <a:gd name="connsiteY122" fmla="*/ 251018 h 709906"/>
              <a:gd name="connsiteX123" fmla="*/ 6073493 w 9626278"/>
              <a:gd name="connsiteY123" fmla="*/ 253509 h 709906"/>
              <a:gd name="connsiteX124" fmla="*/ 6113643 w 9626278"/>
              <a:gd name="connsiteY124" fmla="*/ 252826 h 709906"/>
              <a:gd name="connsiteX125" fmla="*/ 6177023 w 9626278"/>
              <a:gd name="connsiteY125" fmla="*/ 258493 h 709906"/>
              <a:gd name="connsiteX126" fmla="*/ 6211747 w 9626278"/>
              <a:gd name="connsiteY126" fmla="*/ 254635 h 709906"/>
              <a:gd name="connsiteX127" fmla="*/ 6234896 w 9626278"/>
              <a:gd name="connsiteY127" fmla="*/ 246918 h 709906"/>
              <a:gd name="connsiteX128" fmla="*/ 6265762 w 9626278"/>
              <a:gd name="connsiteY128" fmla="*/ 239202 h 709906"/>
              <a:gd name="connsiteX129" fmla="*/ 6288911 w 9626278"/>
              <a:gd name="connsiteY129" fmla="*/ 243060 h 709906"/>
              <a:gd name="connsiteX130" fmla="*/ 6300486 w 9626278"/>
              <a:gd name="connsiteY130" fmla="*/ 246918 h 709906"/>
              <a:gd name="connsiteX131" fmla="*/ 6323635 w 9626278"/>
              <a:gd name="connsiteY131" fmla="*/ 250777 h 709906"/>
              <a:gd name="connsiteX132" fmla="*/ 6410405 w 9626278"/>
              <a:gd name="connsiteY132" fmla="*/ 238077 h 709906"/>
              <a:gd name="connsiteX133" fmla="*/ 6473423 w 9626278"/>
              <a:gd name="connsiteY133" fmla="*/ 237393 h 709906"/>
              <a:gd name="connsiteX134" fmla="*/ 6538490 w 9626278"/>
              <a:gd name="connsiteY134" fmla="*/ 233535 h 709906"/>
              <a:gd name="connsiteX135" fmla="*/ 6583945 w 9626278"/>
              <a:gd name="connsiteY135" fmla="*/ 236710 h 709906"/>
              <a:gd name="connsiteX136" fmla="*/ 6640211 w 9626278"/>
              <a:gd name="connsiteY136" fmla="*/ 234218 h 709906"/>
              <a:gd name="connsiteX137" fmla="*/ 6695351 w 9626278"/>
              <a:gd name="connsiteY137" fmla="*/ 236710 h 709906"/>
              <a:gd name="connsiteX138" fmla="*/ 6736466 w 9626278"/>
              <a:gd name="connsiteY138" fmla="*/ 239202 h 709906"/>
              <a:gd name="connsiteX139" fmla="*/ 6748040 w 9626278"/>
              <a:gd name="connsiteY139" fmla="*/ 235344 h 709906"/>
              <a:gd name="connsiteX140" fmla="*/ 6776173 w 9626278"/>
              <a:gd name="connsiteY140" fmla="*/ 218102 h 709906"/>
              <a:gd name="connsiteX141" fmla="*/ 6825205 w 9626278"/>
              <a:gd name="connsiteY141" fmla="*/ 223769 h 709906"/>
              <a:gd name="connsiteX142" fmla="*/ 6891679 w 9626278"/>
              <a:gd name="connsiteY142" fmla="*/ 216053 h 709906"/>
              <a:gd name="connsiteX143" fmla="*/ 6937053 w 9626278"/>
              <a:gd name="connsiteY143" fmla="*/ 211511 h 709906"/>
              <a:gd name="connsiteX144" fmla="*/ 7002683 w 9626278"/>
              <a:gd name="connsiteY144" fmla="*/ 208336 h 709906"/>
              <a:gd name="connsiteX145" fmla="*/ 7014258 w 9626278"/>
              <a:gd name="connsiteY145" fmla="*/ 200620 h 709906"/>
              <a:gd name="connsiteX146" fmla="*/ 7098416 w 9626278"/>
              <a:gd name="connsiteY146" fmla="*/ 179520 h 709906"/>
              <a:gd name="connsiteX147" fmla="*/ 7126147 w 9626278"/>
              <a:gd name="connsiteY147" fmla="*/ 185187 h 709906"/>
              <a:gd name="connsiteX148" fmla="*/ 7168587 w 9626278"/>
              <a:gd name="connsiteY148" fmla="*/ 173612 h 709906"/>
              <a:gd name="connsiteX149" fmla="*/ 7184020 w 9626278"/>
              <a:gd name="connsiteY149" fmla="*/ 169754 h 709906"/>
              <a:gd name="connsiteX150" fmla="*/ 7218744 w 9626278"/>
              <a:gd name="connsiteY150" fmla="*/ 165896 h 709906"/>
              <a:gd name="connsiteX151" fmla="*/ 7230319 w 9626278"/>
              <a:gd name="connsiteY151" fmla="*/ 162037 h 709906"/>
              <a:gd name="connsiteX152" fmla="*/ 7241893 w 9626278"/>
              <a:gd name="connsiteY152" fmla="*/ 154321 h 709906"/>
              <a:gd name="connsiteX153" fmla="*/ 7322916 w 9626278"/>
              <a:gd name="connsiteY153" fmla="*/ 146604 h 709906"/>
              <a:gd name="connsiteX154" fmla="*/ 7397589 w 9626278"/>
              <a:gd name="connsiteY154" fmla="*/ 144113 h 709906"/>
              <a:gd name="connsiteX155" fmla="*/ 7492075 w 9626278"/>
              <a:gd name="connsiteY155" fmla="*/ 145479 h 709906"/>
              <a:gd name="connsiteX156" fmla="*/ 7570124 w 9626278"/>
              <a:gd name="connsiteY156" fmla="*/ 144796 h 709906"/>
              <a:gd name="connsiteX157" fmla="*/ 7642707 w 9626278"/>
              <a:gd name="connsiteY157" fmla="*/ 144113 h 709906"/>
              <a:gd name="connsiteX158" fmla="*/ 7697164 w 9626278"/>
              <a:gd name="connsiteY158" fmla="*/ 123455 h 709906"/>
              <a:gd name="connsiteX159" fmla="*/ 7742097 w 9626278"/>
              <a:gd name="connsiteY159" fmla="*/ 131413 h 709906"/>
              <a:gd name="connsiteX160" fmla="*/ 7812911 w 9626278"/>
              <a:gd name="connsiteY160" fmla="*/ 135030 h 709906"/>
              <a:gd name="connsiteX161" fmla="*/ 7882359 w 9626278"/>
              <a:gd name="connsiteY161" fmla="*/ 131171 h 709906"/>
              <a:gd name="connsiteX162" fmla="*/ 7890076 w 9626278"/>
              <a:gd name="connsiteY162" fmla="*/ 123455 h 709906"/>
              <a:gd name="connsiteX163" fmla="*/ 7927774 w 9626278"/>
              <a:gd name="connsiteY163" fmla="*/ 114613 h 709906"/>
              <a:gd name="connsiteX164" fmla="*/ 7985607 w 9626278"/>
              <a:gd name="connsiteY164" fmla="*/ 111880 h 709906"/>
              <a:gd name="connsiteX165" fmla="*/ 8013539 w 9626278"/>
              <a:gd name="connsiteY165" fmla="*/ 115739 h 709906"/>
              <a:gd name="connsiteX166" fmla="*/ 8028972 w 9626278"/>
              <a:gd name="connsiteY166" fmla="*/ 111880 h 709906"/>
              <a:gd name="connsiteX167" fmla="*/ 8063696 w 9626278"/>
              <a:gd name="connsiteY167" fmla="*/ 104164 h 709906"/>
              <a:gd name="connsiteX168" fmla="*/ 8079129 w 9626278"/>
              <a:gd name="connsiteY168" fmla="*/ 108022 h 709906"/>
              <a:gd name="connsiteX169" fmla="*/ 8090704 w 9626278"/>
              <a:gd name="connsiteY169" fmla="*/ 111880 h 709906"/>
              <a:gd name="connsiteX170" fmla="*/ 8144719 w 9626278"/>
              <a:gd name="connsiteY170" fmla="*/ 108022 h 709906"/>
              <a:gd name="connsiteX171" fmla="*/ 8193308 w 9626278"/>
              <a:gd name="connsiteY171" fmla="*/ 93956 h 709906"/>
              <a:gd name="connsiteX172" fmla="*/ 8248891 w 9626278"/>
              <a:gd name="connsiteY172" fmla="*/ 96447 h 709906"/>
              <a:gd name="connsiteX173" fmla="*/ 8294748 w 9626278"/>
              <a:gd name="connsiteY173" fmla="*/ 97131 h 709906"/>
              <a:gd name="connsiteX174" fmla="*/ 8345347 w 9626278"/>
              <a:gd name="connsiteY174" fmla="*/ 86922 h 709906"/>
              <a:gd name="connsiteX175" fmla="*/ 8398880 w 9626278"/>
              <a:gd name="connsiteY175" fmla="*/ 89414 h 709906"/>
              <a:gd name="connsiteX176" fmla="*/ 8457235 w 9626278"/>
              <a:gd name="connsiteY176" fmla="*/ 84873 h 709906"/>
              <a:gd name="connsiteX177" fmla="*/ 8484243 w 9626278"/>
              <a:gd name="connsiteY177" fmla="*/ 84873 h 709906"/>
              <a:gd name="connsiteX178" fmla="*/ 8561407 w 9626278"/>
              <a:gd name="connsiteY178" fmla="*/ 81015 h 709906"/>
              <a:gd name="connsiteX179" fmla="*/ 8626997 w 9626278"/>
              <a:gd name="connsiteY179" fmla="*/ 69440 h 709906"/>
              <a:gd name="connsiteX180" fmla="*/ 8673296 w 9626278"/>
              <a:gd name="connsiteY180" fmla="*/ 61723 h 709906"/>
              <a:gd name="connsiteX181" fmla="*/ 8831483 w 9626278"/>
              <a:gd name="connsiteY181" fmla="*/ 57865 h 709906"/>
              <a:gd name="connsiteX182" fmla="*/ 8954947 w 9626278"/>
              <a:gd name="connsiteY182" fmla="*/ 61723 h 709906"/>
              <a:gd name="connsiteX183" fmla="*/ 9070693 w 9626278"/>
              <a:gd name="connsiteY183" fmla="*/ 54007 h 709906"/>
              <a:gd name="connsiteX184" fmla="*/ 9205731 w 9626278"/>
              <a:gd name="connsiteY184" fmla="*/ 57865 h 709906"/>
              <a:gd name="connsiteX185" fmla="*/ 9232739 w 9626278"/>
              <a:gd name="connsiteY185" fmla="*/ 61723 h 709906"/>
              <a:gd name="connsiteX186" fmla="*/ 9298329 w 9626278"/>
              <a:gd name="connsiteY186" fmla="*/ 54007 h 709906"/>
              <a:gd name="connsiteX187" fmla="*/ 9333053 w 9626278"/>
              <a:gd name="connsiteY187" fmla="*/ 34716 h 709906"/>
              <a:gd name="connsiteX188" fmla="*/ 9344628 w 9626278"/>
              <a:gd name="connsiteY188" fmla="*/ 26999 h 709906"/>
              <a:gd name="connsiteX189" fmla="*/ 9395267 w 9626278"/>
              <a:gd name="connsiteY189" fmla="*/ 20649 h 709906"/>
              <a:gd name="connsiteX190" fmla="*/ 9457200 w 9626278"/>
              <a:gd name="connsiteY190" fmla="*/ 17474 h 709906"/>
              <a:gd name="connsiteX191" fmla="*/ 9489191 w 9626278"/>
              <a:gd name="connsiteY191" fmla="*/ 2041 h 709906"/>
              <a:gd name="connsiteX192" fmla="*/ 9537298 w 9626278"/>
              <a:gd name="connsiteY192" fmla="*/ 1358 h 709906"/>
              <a:gd name="connsiteX193" fmla="*/ 9626278 w 9626278"/>
              <a:gd name="connsiteY193" fmla="*/ 3850 h 709906"/>
              <a:gd name="connsiteX0" fmla="*/ 0 w 9626278"/>
              <a:gd name="connsiteY0" fmla="*/ 709906 h 709906"/>
              <a:gd name="connsiteX1" fmla="*/ 27007 w 9626278"/>
              <a:gd name="connsiteY1" fmla="*/ 702189 h 709906"/>
              <a:gd name="connsiteX2" fmla="*/ 50157 w 9626278"/>
              <a:gd name="connsiteY2" fmla="*/ 694473 h 709906"/>
              <a:gd name="connsiteX3" fmla="*/ 88739 w 9626278"/>
              <a:gd name="connsiteY3" fmla="*/ 690615 h 709906"/>
              <a:gd name="connsiteX4" fmla="*/ 104172 w 9626278"/>
              <a:gd name="connsiteY4" fmla="*/ 686756 h 709906"/>
              <a:gd name="connsiteX5" fmla="*/ 115747 w 9626278"/>
              <a:gd name="connsiteY5" fmla="*/ 682898 h 709906"/>
              <a:gd name="connsiteX6" fmla="*/ 135038 w 9626278"/>
              <a:gd name="connsiteY6" fmla="*/ 679040 h 709906"/>
              <a:gd name="connsiteX7" fmla="*/ 146612 w 9626278"/>
              <a:gd name="connsiteY7" fmla="*/ 675182 h 709906"/>
              <a:gd name="connsiteX8" fmla="*/ 189053 w 9626278"/>
              <a:gd name="connsiteY8" fmla="*/ 667465 h 709906"/>
              <a:gd name="connsiteX9" fmla="*/ 223777 w 9626278"/>
              <a:gd name="connsiteY9" fmla="*/ 655890 h 709906"/>
              <a:gd name="connsiteX10" fmla="*/ 235352 w 9626278"/>
              <a:gd name="connsiteY10" fmla="*/ 652032 h 709906"/>
              <a:gd name="connsiteX11" fmla="*/ 343382 w 9626278"/>
              <a:gd name="connsiteY11" fmla="*/ 644316 h 709906"/>
              <a:gd name="connsiteX12" fmla="*/ 362673 w 9626278"/>
              <a:gd name="connsiteY12" fmla="*/ 640458 h 709906"/>
              <a:gd name="connsiteX13" fmla="*/ 374248 w 9626278"/>
              <a:gd name="connsiteY13" fmla="*/ 636599 h 709906"/>
              <a:gd name="connsiteX14" fmla="*/ 405114 w 9626278"/>
              <a:gd name="connsiteY14" fmla="*/ 632741 h 709906"/>
              <a:gd name="connsiteX15" fmla="*/ 517002 w 9626278"/>
              <a:gd name="connsiteY15" fmla="*/ 625025 h 709906"/>
              <a:gd name="connsiteX16" fmla="*/ 567159 w 9626278"/>
              <a:gd name="connsiteY16" fmla="*/ 617308 h 709906"/>
              <a:gd name="connsiteX17" fmla="*/ 586450 w 9626278"/>
              <a:gd name="connsiteY17" fmla="*/ 613450 h 709906"/>
              <a:gd name="connsiteX18" fmla="*/ 601883 w 9626278"/>
              <a:gd name="connsiteY18" fmla="*/ 609592 h 709906"/>
              <a:gd name="connsiteX19" fmla="*/ 694481 w 9626278"/>
              <a:gd name="connsiteY19" fmla="*/ 601875 h 709906"/>
              <a:gd name="connsiteX20" fmla="*/ 729205 w 9626278"/>
              <a:gd name="connsiteY20" fmla="*/ 598017 h 709906"/>
              <a:gd name="connsiteX21" fmla="*/ 775504 w 9626278"/>
              <a:gd name="connsiteY21" fmla="*/ 594159 h 709906"/>
              <a:gd name="connsiteX22" fmla="*/ 914400 w 9626278"/>
              <a:gd name="connsiteY22" fmla="*/ 586442 h 709906"/>
              <a:gd name="connsiteX23" fmla="*/ 941407 w 9626278"/>
              <a:gd name="connsiteY23" fmla="*/ 582584 h 709906"/>
              <a:gd name="connsiteX24" fmla="*/ 1045580 w 9626278"/>
              <a:gd name="connsiteY24" fmla="*/ 571009 h 709906"/>
              <a:gd name="connsiteX25" fmla="*/ 1149752 w 9626278"/>
              <a:gd name="connsiteY25" fmla="*/ 567151 h 709906"/>
              <a:gd name="connsiteX26" fmla="*/ 1238491 w 9626278"/>
              <a:gd name="connsiteY26" fmla="*/ 555577 h 709906"/>
              <a:gd name="connsiteX27" fmla="*/ 1250066 w 9626278"/>
              <a:gd name="connsiteY27" fmla="*/ 551718 h 709906"/>
              <a:gd name="connsiteX28" fmla="*/ 1277073 w 9626278"/>
              <a:gd name="connsiteY28" fmla="*/ 547860 h 709906"/>
              <a:gd name="connsiteX29" fmla="*/ 1300223 w 9626278"/>
              <a:gd name="connsiteY29" fmla="*/ 544002 h 709906"/>
              <a:gd name="connsiteX30" fmla="*/ 1365812 w 9626278"/>
              <a:gd name="connsiteY30" fmla="*/ 536285 h 709906"/>
              <a:gd name="connsiteX31" fmla="*/ 1385104 w 9626278"/>
              <a:gd name="connsiteY31" fmla="*/ 532427 h 709906"/>
              <a:gd name="connsiteX32" fmla="*/ 1458410 w 9626278"/>
              <a:gd name="connsiteY32" fmla="*/ 528569 h 709906"/>
              <a:gd name="connsiteX33" fmla="*/ 1527858 w 9626278"/>
              <a:gd name="connsiteY33" fmla="*/ 520853 h 709906"/>
              <a:gd name="connsiteX34" fmla="*/ 1558724 w 9626278"/>
              <a:gd name="connsiteY34" fmla="*/ 516994 h 709906"/>
              <a:gd name="connsiteX35" fmla="*/ 1608881 w 9626278"/>
              <a:gd name="connsiteY35" fmla="*/ 505420 h 709906"/>
              <a:gd name="connsiteX36" fmla="*/ 1770926 w 9626278"/>
              <a:gd name="connsiteY36" fmla="*/ 501561 h 709906"/>
              <a:gd name="connsiteX37" fmla="*/ 1855807 w 9626278"/>
              <a:gd name="connsiteY37" fmla="*/ 493845 h 709906"/>
              <a:gd name="connsiteX38" fmla="*/ 1878957 w 9626278"/>
              <a:gd name="connsiteY38" fmla="*/ 489987 h 709906"/>
              <a:gd name="connsiteX39" fmla="*/ 1975412 w 9626278"/>
              <a:gd name="connsiteY39" fmla="*/ 486128 h 709906"/>
              <a:gd name="connsiteX40" fmla="*/ 2002420 w 9626278"/>
              <a:gd name="connsiteY40" fmla="*/ 482270 h 709906"/>
              <a:gd name="connsiteX41" fmla="*/ 2013995 w 9626278"/>
              <a:gd name="connsiteY41" fmla="*/ 478412 h 709906"/>
              <a:gd name="connsiteX42" fmla="*/ 2129742 w 9626278"/>
              <a:gd name="connsiteY42" fmla="*/ 474554 h 709906"/>
              <a:gd name="connsiteX43" fmla="*/ 2215748 w 9626278"/>
              <a:gd name="connsiteY43" fmla="*/ 461171 h 709906"/>
              <a:gd name="connsiteX44" fmla="*/ 2338086 w 9626278"/>
              <a:gd name="connsiteY44" fmla="*/ 459121 h 709906"/>
              <a:gd name="connsiteX45" fmla="*/ 2403676 w 9626278"/>
              <a:gd name="connsiteY45" fmla="*/ 455263 h 709906"/>
              <a:gd name="connsiteX46" fmla="*/ 2453833 w 9626278"/>
              <a:gd name="connsiteY46" fmla="*/ 451404 h 709906"/>
              <a:gd name="connsiteX47" fmla="*/ 2554147 w 9626278"/>
              <a:gd name="connsiteY47" fmla="*/ 447546 h 709906"/>
              <a:gd name="connsiteX48" fmla="*/ 2565721 w 9626278"/>
              <a:gd name="connsiteY48" fmla="*/ 443688 h 709906"/>
              <a:gd name="connsiteX49" fmla="*/ 2673752 w 9626278"/>
              <a:gd name="connsiteY49" fmla="*/ 443688 h 709906"/>
              <a:gd name="connsiteX50" fmla="*/ 2708476 w 9626278"/>
              <a:gd name="connsiteY50" fmla="*/ 439830 h 709906"/>
              <a:gd name="connsiteX51" fmla="*/ 2808790 w 9626278"/>
              <a:gd name="connsiteY51" fmla="*/ 432113 h 709906"/>
              <a:gd name="connsiteX52" fmla="*/ 2924537 w 9626278"/>
              <a:gd name="connsiteY52" fmla="*/ 435971 h 709906"/>
              <a:gd name="connsiteX53" fmla="*/ 3032567 w 9626278"/>
              <a:gd name="connsiteY53" fmla="*/ 432113 h 709906"/>
              <a:gd name="connsiteX54" fmla="*/ 3071149 w 9626278"/>
              <a:gd name="connsiteY54" fmla="*/ 428255 h 709906"/>
              <a:gd name="connsiteX55" fmla="*/ 3125164 w 9626278"/>
              <a:gd name="connsiteY55" fmla="*/ 424397 h 709906"/>
              <a:gd name="connsiteX56" fmla="*/ 3379807 w 9626278"/>
              <a:gd name="connsiteY56" fmla="*/ 428255 h 709906"/>
              <a:gd name="connsiteX57" fmla="*/ 3406815 w 9626278"/>
              <a:gd name="connsiteY57" fmla="*/ 424397 h 709906"/>
              <a:gd name="connsiteX58" fmla="*/ 3520311 w 9626278"/>
              <a:gd name="connsiteY58" fmla="*/ 422588 h 709906"/>
              <a:gd name="connsiteX59" fmla="*/ 3561144 w 9626278"/>
              <a:gd name="connsiteY59" fmla="*/ 428255 h 709906"/>
              <a:gd name="connsiteX60" fmla="*/ 3584293 w 9626278"/>
              <a:gd name="connsiteY60" fmla="*/ 424397 h 709906"/>
              <a:gd name="connsiteX61" fmla="*/ 3595868 w 9626278"/>
              <a:gd name="connsiteY61" fmla="*/ 420539 h 709906"/>
              <a:gd name="connsiteX62" fmla="*/ 3630592 w 9626278"/>
              <a:gd name="connsiteY62" fmla="*/ 416680 h 709906"/>
              <a:gd name="connsiteX63" fmla="*/ 3653742 w 9626278"/>
              <a:gd name="connsiteY63" fmla="*/ 412822 h 709906"/>
              <a:gd name="connsiteX64" fmla="*/ 3673033 w 9626278"/>
              <a:gd name="connsiteY64" fmla="*/ 416680 h 709906"/>
              <a:gd name="connsiteX65" fmla="*/ 3761772 w 9626278"/>
              <a:gd name="connsiteY65" fmla="*/ 412822 h 709906"/>
              <a:gd name="connsiteX66" fmla="*/ 3784921 w 9626278"/>
              <a:gd name="connsiteY66" fmla="*/ 408964 h 709906"/>
              <a:gd name="connsiteX67" fmla="*/ 3827362 w 9626278"/>
              <a:gd name="connsiteY67" fmla="*/ 401247 h 709906"/>
              <a:gd name="connsiteX68" fmla="*/ 3889093 w 9626278"/>
              <a:gd name="connsiteY68" fmla="*/ 405106 h 709906"/>
              <a:gd name="connsiteX69" fmla="*/ 3993266 w 9626278"/>
              <a:gd name="connsiteY69" fmla="*/ 405106 h 709906"/>
              <a:gd name="connsiteX70" fmla="*/ 3985549 w 9626278"/>
              <a:gd name="connsiteY70" fmla="*/ 397389 h 709906"/>
              <a:gd name="connsiteX71" fmla="*/ 3892952 w 9626278"/>
              <a:gd name="connsiteY71" fmla="*/ 401247 h 709906"/>
              <a:gd name="connsiteX72" fmla="*/ 3962400 w 9626278"/>
              <a:gd name="connsiteY72" fmla="*/ 397389 h 709906"/>
              <a:gd name="connsiteX73" fmla="*/ 4004840 w 9626278"/>
              <a:gd name="connsiteY73" fmla="*/ 401247 h 709906"/>
              <a:gd name="connsiteX74" fmla="*/ 4016415 w 9626278"/>
              <a:gd name="connsiteY74" fmla="*/ 397389 h 709906"/>
              <a:gd name="connsiteX75" fmla="*/ 4039564 w 9626278"/>
              <a:gd name="connsiteY75" fmla="*/ 401247 h 709906"/>
              <a:gd name="connsiteX76" fmla="*/ 4109012 w 9626278"/>
              <a:gd name="connsiteY76" fmla="*/ 381956 h 709906"/>
              <a:gd name="connsiteX77" fmla="*/ 4190035 w 9626278"/>
              <a:gd name="connsiteY77" fmla="*/ 378098 h 709906"/>
              <a:gd name="connsiteX78" fmla="*/ 4267200 w 9626278"/>
              <a:gd name="connsiteY78" fmla="*/ 372431 h 709906"/>
              <a:gd name="connsiteX79" fmla="*/ 4332790 w 9626278"/>
              <a:gd name="connsiteY79" fmla="*/ 378098 h 709906"/>
              <a:gd name="connsiteX80" fmla="*/ 4352081 w 9626278"/>
              <a:gd name="connsiteY80" fmla="*/ 374240 h 709906"/>
              <a:gd name="connsiteX81" fmla="*/ 4436962 w 9626278"/>
              <a:gd name="connsiteY81" fmla="*/ 370382 h 709906"/>
              <a:gd name="connsiteX82" fmla="*/ 4481653 w 9626278"/>
              <a:gd name="connsiteY82" fmla="*/ 356998 h 709906"/>
              <a:gd name="connsiteX83" fmla="*/ 4533418 w 9626278"/>
              <a:gd name="connsiteY83" fmla="*/ 362665 h 709906"/>
              <a:gd name="connsiteX84" fmla="*/ 4548850 w 9626278"/>
              <a:gd name="connsiteY84" fmla="*/ 354949 h 709906"/>
              <a:gd name="connsiteX85" fmla="*/ 4564283 w 9626278"/>
              <a:gd name="connsiteY85" fmla="*/ 351090 h 709906"/>
              <a:gd name="connsiteX86" fmla="*/ 4575858 w 9626278"/>
              <a:gd name="connsiteY86" fmla="*/ 347232 h 709906"/>
              <a:gd name="connsiteX87" fmla="*/ 4583575 w 9626278"/>
              <a:gd name="connsiteY87" fmla="*/ 339516 h 709906"/>
              <a:gd name="connsiteX88" fmla="*/ 4595149 w 9626278"/>
              <a:gd name="connsiteY88" fmla="*/ 335658 h 709906"/>
              <a:gd name="connsiteX89" fmla="*/ 4660739 w 9626278"/>
              <a:gd name="connsiteY89" fmla="*/ 339516 h 709906"/>
              <a:gd name="connsiteX90" fmla="*/ 4714754 w 9626278"/>
              <a:gd name="connsiteY90" fmla="*/ 343374 h 709906"/>
              <a:gd name="connsiteX91" fmla="*/ 4764911 w 9626278"/>
              <a:gd name="connsiteY91" fmla="*/ 339516 h 709906"/>
              <a:gd name="connsiteX92" fmla="*/ 4886124 w 9626278"/>
              <a:gd name="connsiteY92" fmla="*/ 383283 h 709906"/>
              <a:gd name="connsiteX93" fmla="*/ 4779540 w 9626278"/>
              <a:gd name="connsiteY93" fmla="*/ 641583 h 709906"/>
              <a:gd name="connsiteX94" fmla="*/ 5015857 w 9626278"/>
              <a:gd name="connsiteY94" fmla="*/ 652916 h 709906"/>
              <a:gd name="connsiteX95" fmla="*/ 5079156 w 9626278"/>
              <a:gd name="connsiteY95" fmla="*/ 706891 h 709906"/>
              <a:gd name="connsiteX96" fmla="*/ 5154914 w 9626278"/>
              <a:gd name="connsiteY96" fmla="*/ 675825 h 709906"/>
              <a:gd name="connsiteX97" fmla="*/ 5181680 w 9626278"/>
              <a:gd name="connsiteY97" fmla="*/ 506424 h 709906"/>
              <a:gd name="connsiteX98" fmla="*/ 5015455 w 9626278"/>
              <a:gd name="connsiteY98" fmla="*/ 332040 h 709906"/>
              <a:gd name="connsiteX99" fmla="*/ 5050420 w 9626278"/>
              <a:gd name="connsiteY99" fmla="*/ 326816 h 709906"/>
              <a:gd name="connsiteX100" fmla="*/ 5112634 w 9626278"/>
              <a:gd name="connsiteY100" fmla="*/ 330674 h 709906"/>
              <a:gd name="connsiteX101" fmla="*/ 5170025 w 9626278"/>
              <a:gd name="connsiteY101" fmla="*/ 327941 h 709906"/>
              <a:gd name="connsiteX102" fmla="*/ 5255107 w 9626278"/>
              <a:gd name="connsiteY102" fmla="*/ 311383 h 709906"/>
              <a:gd name="connsiteX103" fmla="*/ 5285772 w 9626278"/>
              <a:gd name="connsiteY103" fmla="*/ 316366 h 709906"/>
              <a:gd name="connsiteX104" fmla="*/ 5316638 w 9626278"/>
              <a:gd name="connsiteY104" fmla="*/ 313875 h 709906"/>
              <a:gd name="connsiteX105" fmla="*/ 5347504 w 9626278"/>
              <a:gd name="connsiteY105" fmla="*/ 312508 h 709906"/>
              <a:gd name="connsiteX106" fmla="*/ 5381303 w 9626278"/>
              <a:gd name="connsiteY106" fmla="*/ 301617 h 709906"/>
              <a:gd name="connsiteX107" fmla="*/ 5424668 w 9626278"/>
              <a:gd name="connsiteY107" fmla="*/ 300934 h 709906"/>
              <a:gd name="connsiteX108" fmla="*/ 5461884 w 9626278"/>
              <a:gd name="connsiteY108" fmla="*/ 294262 h 709906"/>
              <a:gd name="connsiteX109" fmla="*/ 5513407 w 9626278"/>
              <a:gd name="connsiteY109" fmla="*/ 293217 h 709906"/>
              <a:gd name="connsiteX110" fmla="*/ 5540415 w 9626278"/>
              <a:gd name="connsiteY110" fmla="*/ 297075 h 709906"/>
              <a:gd name="connsiteX111" fmla="*/ 5578997 w 9626278"/>
              <a:gd name="connsiteY111" fmla="*/ 293217 h 709906"/>
              <a:gd name="connsiteX112" fmla="*/ 5606005 w 9626278"/>
              <a:gd name="connsiteY112" fmla="*/ 289359 h 709906"/>
              <a:gd name="connsiteX113" fmla="*/ 5640729 w 9626278"/>
              <a:gd name="connsiteY113" fmla="*/ 285501 h 709906"/>
              <a:gd name="connsiteX114" fmla="*/ 5690002 w 9626278"/>
              <a:gd name="connsiteY114" fmla="*/ 279834 h 709906"/>
              <a:gd name="connsiteX115" fmla="*/ 5733326 w 9626278"/>
              <a:gd name="connsiteY115" fmla="*/ 270068 h 709906"/>
              <a:gd name="connsiteX116" fmla="*/ 5748759 w 9626278"/>
              <a:gd name="connsiteY116" fmla="*/ 266209 h 709906"/>
              <a:gd name="connsiteX117" fmla="*/ 5795058 w 9626278"/>
              <a:gd name="connsiteY117" fmla="*/ 270068 h 709906"/>
              <a:gd name="connsiteX118" fmla="*/ 5841357 w 9626278"/>
              <a:gd name="connsiteY118" fmla="*/ 270068 h 709906"/>
              <a:gd name="connsiteX119" fmla="*/ 5900155 w 9626278"/>
              <a:gd name="connsiteY119" fmla="*/ 268259 h 709906"/>
              <a:gd name="connsiteX120" fmla="*/ 5953687 w 9626278"/>
              <a:gd name="connsiteY120" fmla="*/ 265767 h 709906"/>
              <a:gd name="connsiteX121" fmla="*/ 5990461 w 9626278"/>
              <a:gd name="connsiteY121" fmla="*/ 258734 h 709906"/>
              <a:gd name="connsiteX122" fmla="*/ 6026311 w 9626278"/>
              <a:gd name="connsiteY122" fmla="*/ 251018 h 709906"/>
              <a:gd name="connsiteX123" fmla="*/ 6073493 w 9626278"/>
              <a:gd name="connsiteY123" fmla="*/ 253509 h 709906"/>
              <a:gd name="connsiteX124" fmla="*/ 6113643 w 9626278"/>
              <a:gd name="connsiteY124" fmla="*/ 252826 h 709906"/>
              <a:gd name="connsiteX125" fmla="*/ 6177023 w 9626278"/>
              <a:gd name="connsiteY125" fmla="*/ 258493 h 709906"/>
              <a:gd name="connsiteX126" fmla="*/ 6211747 w 9626278"/>
              <a:gd name="connsiteY126" fmla="*/ 254635 h 709906"/>
              <a:gd name="connsiteX127" fmla="*/ 6234896 w 9626278"/>
              <a:gd name="connsiteY127" fmla="*/ 246918 h 709906"/>
              <a:gd name="connsiteX128" fmla="*/ 6265762 w 9626278"/>
              <a:gd name="connsiteY128" fmla="*/ 239202 h 709906"/>
              <a:gd name="connsiteX129" fmla="*/ 6288911 w 9626278"/>
              <a:gd name="connsiteY129" fmla="*/ 243060 h 709906"/>
              <a:gd name="connsiteX130" fmla="*/ 6300486 w 9626278"/>
              <a:gd name="connsiteY130" fmla="*/ 246918 h 709906"/>
              <a:gd name="connsiteX131" fmla="*/ 6323635 w 9626278"/>
              <a:gd name="connsiteY131" fmla="*/ 250777 h 709906"/>
              <a:gd name="connsiteX132" fmla="*/ 6410405 w 9626278"/>
              <a:gd name="connsiteY132" fmla="*/ 238077 h 709906"/>
              <a:gd name="connsiteX133" fmla="*/ 6473423 w 9626278"/>
              <a:gd name="connsiteY133" fmla="*/ 237393 h 709906"/>
              <a:gd name="connsiteX134" fmla="*/ 6538490 w 9626278"/>
              <a:gd name="connsiteY134" fmla="*/ 233535 h 709906"/>
              <a:gd name="connsiteX135" fmla="*/ 6583945 w 9626278"/>
              <a:gd name="connsiteY135" fmla="*/ 236710 h 709906"/>
              <a:gd name="connsiteX136" fmla="*/ 6640211 w 9626278"/>
              <a:gd name="connsiteY136" fmla="*/ 234218 h 709906"/>
              <a:gd name="connsiteX137" fmla="*/ 6695351 w 9626278"/>
              <a:gd name="connsiteY137" fmla="*/ 236710 h 709906"/>
              <a:gd name="connsiteX138" fmla="*/ 6736466 w 9626278"/>
              <a:gd name="connsiteY138" fmla="*/ 239202 h 709906"/>
              <a:gd name="connsiteX139" fmla="*/ 6748040 w 9626278"/>
              <a:gd name="connsiteY139" fmla="*/ 235344 h 709906"/>
              <a:gd name="connsiteX140" fmla="*/ 6776173 w 9626278"/>
              <a:gd name="connsiteY140" fmla="*/ 218102 h 709906"/>
              <a:gd name="connsiteX141" fmla="*/ 6825205 w 9626278"/>
              <a:gd name="connsiteY141" fmla="*/ 223769 h 709906"/>
              <a:gd name="connsiteX142" fmla="*/ 6891679 w 9626278"/>
              <a:gd name="connsiteY142" fmla="*/ 216053 h 709906"/>
              <a:gd name="connsiteX143" fmla="*/ 6937053 w 9626278"/>
              <a:gd name="connsiteY143" fmla="*/ 211511 h 709906"/>
              <a:gd name="connsiteX144" fmla="*/ 7002683 w 9626278"/>
              <a:gd name="connsiteY144" fmla="*/ 208336 h 709906"/>
              <a:gd name="connsiteX145" fmla="*/ 7014258 w 9626278"/>
              <a:gd name="connsiteY145" fmla="*/ 200620 h 709906"/>
              <a:gd name="connsiteX146" fmla="*/ 7098416 w 9626278"/>
              <a:gd name="connsiteY146" fmla="*/ 179520 h 709906"/>
              <a:gd name="connsiteX147" fmla="*/ 7126147 w 9626278"/>
              <a:gd name="connsiteY147" fmla="*/ 185187 h 709906"/>
              <a:gd name="connsiteX148" fmla="*/ 7168587 w 9626278"/>
              <a:gd name="connsiteY148" fmla="*/ 173612 h 709906"/>
              <a:gd name="connsiteX149" fmla="*/ 7184020 w 9626278"/>
              <a:gd name="connsiteY149" fmla="*/ 169754 h 709906"/>
              <a:gd name="connsiteX150" fmla="*/ 7218744 w 9626278"/>
              <a:gd name="connsiteY150" fmla="*/ 165896 h 709906"/>
              <a:gd name="connsiteX151" fmla="*/ 7230319 w 9626278"/>
              <a:gd name="connsiteY151" fmla="*/ 162037 h 709906"/>
              <a:gd name="connsiteX152" fmla="*/ 7241893 w 9626278"/>
              <a:gd name="connsiteY152" fmla="*/ 154321 h 709906"/>
              <a:gd name="connsiteX153" fmla="*/ 7322916 w 9626278"/>
              <a:gd name="connsiteY153" fmla="*/ 146604 h 709906"/>
              <a:gd name="connsiteX154" fmla="*/ 7397589 w 9626278"/>
              <a:gd name="connsiteY154" fmla="*/ 144113 h 709906"/>
              <a:gd name="connsiteX155" fmla="*/ 7492075 w 9626278"/>
              <a:gd name="connsiteY155" fmla="*/ 145479 h 709906"/>
              <a:gd name="connsiteX156" fmla="*/ 7570124 w 9626278"/>
              <a:gd name="connsiteY156" fmla="*/ 144796 h 709906"/>
              <a:gd name="connsiteX157" fmla="*/ 7642707 w 9626278"/>
              <a:gd name="connsiteY157" fmla="*/ 144113 h 709906"/>
              <a:gd name="connsiteX158" fmla="*/ 7697164 w 9626278"/>
              <a:gd name="connsiteY158" fmla="*/ 123455 h 709906"/>
              <a:gd name="connsiteX159" fmla="*/ 7742097 w 9626278"/>
              <a:gd name="connsiteY159" fmla="*/ 131413 h 709906"/>
              <a:gd name="connsiteX160" fmla="*/ 7812911 w 9626278"/>
              <a:gd name="connsiteY160" fmla="*/ 135030 h 709906"/>
              <a:gd name="connsiteX161" fmla="*/ 7882359 w 9626278"/>
              <a:gd name="connsiteY161" fmla="*/ 131171 h 709906"/>
              <a:gd name="connsiteX162" fmla="*/ 7890076 w 9626278"/>
              <a:gd name="connsiteY162" fmla="*/ 123455 h 709906"/>
              <a:gd name="connsiteX163" fmla="*/ 7927774 w 9626278"/>
              <a:gd name="connsiteY163" fmla="*/ 114613 h 709906"/>
              <a:gd name="connsiteX164" fmla="*/ 7985607 w 9626278"/>
              <a:gd name="connsiteY164" fmla="*/ 111880 h 709906"/>
              <a:gd name="connsiteX165" fmla="*/ 8013539 w 9626278"/>
              <a:gd name="connsiteY165" fmla="*/ 115739 h 709906"/>
              <a:gd name="connsiteX166" fmla="*/ 8028972 w 9626278"/>
              <a:gd name="connsiteY166" fmla="*/ 111880 h 709906"/>
              <a:gd name="connsiteX167" fmla="*/ 8063696 w 9626278"/>
              <a:gd name="connsiteY167" fmla="*/ 104164 h 709906"/>
              <a:gd name="connsiteX168" fmla="*/ 8079129 w 9626278"/>
              <a:gd name="connsiteY168" fmla="*/ 108022 h 709906"/>
              <a:gd name="connsiteX169" fmla="*/ 8090704 w 9626278"/>
              <a:gd name="connsiteY169" fmla="*/ 111880 h 709906"/>
              <a:gd name="connsiteX170" fmla="*/ 8144719 w 9626278"/>
              <a:gd name="connsiteY170" fmla="*/ 108022 h 709906"/>
              <a:gd name="connsiteX171" fmla="*/ 8193308 w 9626278"/>
              <a:gd name="connsiteY171" fmla="*/ 93956 h 709906"/>
              <a:gd name="connsiteX172" fmla="*/ 8248891 w 9626278"/>
              <a:gd name="connsiteY172" fmla="*/ 96447 h 709906"/>
              <a:gd name="connsiteX173" fmla="*/ 8294748 w 9626278"/>
              <a:gd name="connsiteY173" fmla="*/ 97131 h 709906"/>
              <a:gd name="connsiteX174" fmla="*/ 8345347 w 9626278"/>
              <a:gd name="connsiteY174" fmla="*/ 86922 h 709906"/>
              <a:gd name="connsiteX175" fmla="*/ 8398880 w 9626278"/>
              <a:gd name="connsiteY175" fmla="*/ 89414 h 709906"/>
              <a:gd name="connsiteX176" fmla="*/ 8457235 w 9626278"/>
              <a:gd name="connsiteY176" fmla="*/ 84873 h 709906"/>
              <a:gd name="connsiteX177" fmla="*/ 8484243 w 9626278"/>
              <a:gd name="connsiteY177" fmla="*/ 84873 h 709906"/>
              <a:gd name="connsiteX178" fmla="*/ 8561407 w 9626278"/>
              <a:gd name="connsiteY178" fmla="*/ 81015 h 709906"/>
              <a:gd name="connsiteX179" fmla="*/ 8626997 w 9626278"/>
              <a:gd name="connsiteY179" fmla="*/ 69440 h 709906"/>
              <a:gd name="connsiteX180" fmla="*/ 8673296 w 9626278"/>
              <a:gd name="connsiteY180" fmla="*/ 61723 h 709906"/>
              <a:gd name="connsiteX181" fmla="*/ 8831483 w 9626278"/>
              <a:gd name="connsiteY181" fmla="*/ 57865 h 709906"/>
              <a:gd name="connsiteX182" fmla="*/ 8954947 w 9626278"/>
              <a:gd name="connsiteY182" fmla="*/ 61723 h 709906"/>
              <a:gd name="connsiteX183" fmla="*/ 9070693 w 9626278"/>
              <a:gd name="connsiteY183" fmla="*/ 54007 h 709906"/>
              <a:gd name="connsiteX184" fmla="*/ 9205731 w 9626278"/>
              <a:gd name="connsiteY184" fmla="*/ 57865 h 709906"/>
              <a:gd name="connsiteX185" fmla="*/ 9232739 w 9626278"/>
              <a:gd name="connsiteY185" fmla="*/ 61723 h 709906"/>
              <a:gd name="connsiteX186" fmla="*/ 9298329 w 9626278"/>
              <a:gd name="connsiteY186" fmla="*/ 54007 h 709906"/>
              <a:gd name="connsiteX187" fmla="*/ 9333053 w 9626278"/>
              <a:gd name="connsiteY187" fmla="*/ 34716 h 709906"/>
              <a:gd name="connsiteX188" fmla="*/ 9344628 w 9626278"/>
              <a:gd name="connsiteY188" fmla="*/ 26999 h 709906"/>
              <a:gd name="connsiteX189" fmla="*/ 9395267 w 9626278"/>
              <a:gd name="connsiteY189" fmla="*/ 20649 h 709906"/>
              <a:gd name="connsiteX190" fmla="*/ 9457200 w 9626278"/>
              <a:gd name="connsiteY190" fmla="*/ 17474 h 709906"/>
              <a:gd name="connsiteX191" fmla="*/ 9489191 w 9626278"/>
              <a:gd name="connsiteY191" fmla="*/ 2041 h 709906"/>
              <a:gd name="connsiteX192" fmla="*/ 9537298 w 9626278"/>
              <a:gd name="connsiteY192" fmla="*/ 1358 h 709906"/>
              <a:gd name="connsiteX193" fmla="*/ 9626278 w 9626278"/>
              <a:gd name="connsiteY193" fmla="*/ 3850 h 709906"/>
              <a:gd name="connsiteX0" fmla="*/ 0 w 9626278"/>
              <a:gd name="connsiteY0" fmla="*/ 709906 h 709906"/>
              <a:gd name="connsiteX1" fmla="*/ 27007 w 9626278"/>
              <a:gd name="connsiteY1" fmla="*/ 702189 h 709906"/>
              <a:gd name="connsiteX2" fmla="*/ 50157 w 9626278"/>
              <a:gd name="connsiteY2" fmla="*/ 694473 h 709906"/>
              <a:gd name="connsiteX3" fmla="*/ 88739 w 9626278"/>
              <a:gd name="connsiteY3" fmla="*/ 690615 h 709906"/>
              <a:gd name="connsiteX4" fmla="*/ 104172 w 9626278"/>
              <a:gd name="connsiteY4" fmla="*/ 686756 h 709906"/>
              <a:gd name="connsiteX5" fmla="*/ 115747 w 9626278"/>
              <a:gd name="connsiteY5" fmla="*/ 682898 h 709906"/>
              <a:gd name="connsiteX6" fmla="*/ 135038 w 9626278"/>
              <a:gd name="connsiteY6" fmla="*/ 679040 h 709906"/>
              <a:gd name="connsiteX7" fmla="*/ 146612 w 9626278"/>
              <a:gd name="connsiteY7" fmla="*/ 675182 h 709906"/>
              <a:gd name="connsiteX8" fmla="*/ 189053 w 9626278"/>
              <a:gd name="connsiteY8" fmla="*/ 667465 h 709906"/>
              <a:gd name="connsiteX9" fmla="*/ 223777 w 9626278"/>
              <a:gd name="connsiteY9" fmla="*/ 655890 h 709906"/>
              <a:gd name="connsiteX10" fmla="*/ 235352 w 9626278"/>
              <a:gd name="connsiteY10" fmla="*/ 652032 h 709906"/>
              <a:gd name="connsiteX11" fmla="*/ 343382 w 9626278"/>
              <a:gd name="connsiteY11" fmla="*/ 644316 h 709906"/>
              <a:gd name="connsiteX12" fmla="*/ 362673 w 9626278"/>
              <a:gd name="connsiteY12" fmla="*/ 640458 h 709906"/>
              <a:gd name="connsiteX13" fmla="*/ 374248 w 9626278"/>
              <a:gd name="connsiteY13" fmla="*/ 636599 h 709906"/>
              <a:gd name="connsiteX14" fmla="*/ 405114 w 9626278"/>
              <a:gd name="connsiteY14" fmla="*/ 632741 h 709906"/>
              <a:gd name="connsiteX15" fmla="*/ 517002 w 9626278"/>
              <a:gd name="connsiteY15" fmla="*/ 625025 h 709906"/>
              <a:gd name="connsiteX16" fmla="*/ 567159 w 9626278"/>
              <a:gd name="connsiteY16" fmla="*/ 617308 h 709906"/>
              <a:gd name="connsiteX17" fmla="*/ 586450 w 9626278"/>
              <a:gd name="connsiteY17" fmla="*/ 613450 h 709906"/>
              <a:gd name="connsiteX18" fmla="*/ 601883 w 9626278"/>
              <a:gd name="connsiteY18" fmla="*/ 609592 h 709906"/>
              <a:gd name="connsiteX19" fmla="*/ 694481 w 9626278"/>
              <a:gd name="connsiteY19" fmla="*/ 601875 h 709906"/>
              <a:gd name="connsiteX20" fmla="*/ 729205 w 9626278"/>
              <a:gd name="connsiteY20" fmla="*/ 598017 h 709906"/>
              <a:gd name="connsiteX21" fmla="*/ 775504 w 9626278"/>
              <a:gd name="connsiteY21" fmla="*/ 594159 h 709906"/>
              <a:gd name="connsiteX22" fmla="*/ 914400 w 9626278"/>
              <a:gd name="connsiteY22" fmla="*/ 586442 h 709906"/>
              <a:gd name="connsiteX23" fmla="*/ 941407 w 9626278"/>
              <a:gd name="connsiteY23" fmla="*/ 582584 h 709906"/>
              <a:gd name="connsiteX24" fmla="*/ 1045580 w 9626278"/>
              <a:gd name="connsiteY24" fmla="*/ 571009 h 709906"/>
              <a:gd name="connsiteX25" fmla="*/ 1149752 w 9626278"/>
              <a:gd name="connsiteY25" fmla="*/ 567151 h 709906"/>
              <a:gd name="connsiteX26" fmla="*/ 1238491 w 9626278"/>
              <a:gd name="connsiteY26" fmla="*/ 555577 h 709906"/>
              <a:gd name="connsiteX27" fmla="*/ 1250066 w 9626278"/>
              <a:gd name="connsiteY27" fmla="*/ 551718 h 709906"/>
              <a:gd name="connsiteX28" fmla="*/ 1277073 w 9626278"/>
              <a:gd name="connsiteY28" fmla="*/ 547860 h 709906"/>
              <a:gd name="connsiteX29" fmla="*/ 1300223 w 9626278"/>
              <a:gd name="connsiteY29" fmla="*/ 544002 h 709906"/>
              <a:gd name="connsiteX30" fmla="*/ 1365812 w 9626278"/>
              <a:gd name="connsiteY30" fmla="*/ 536285 h 709906"/>
              <a:gd name="connsiteX31" fmla="*/ 1385104 w 9626278"/>
              <a:gd name="connsiteY31" fmla="*/ 532427 h 709906"/>
              <a:gd name="connsiteX32" fmla="*/ 1458410 w 9626278"/>
              <a:gd name="connsiteY32" fmla="*/ 528569 h 709906"/>
              <a:gd name="connsiteX33" fmla="*/ 1527858 w 9626278"/>
              <a:gd name="connsiteY33" fmla="*/ 520853 h 709906"/>
              <a:gd name="connsiteX34" fmla="*/ 1558724 w 9626278"/>
              <a:gd name="connsiteY34" fmla="*/ 516994 h 709906"/>
              <a:gd name="connsiteX35" fmla="*/ 1608881 w 9626278"/>
              <a:gd name="connsiteY35" fmla="*/ 505420 h 709906"/>
              <a:gd name="connsiteX36" fmla="*/ 1770926 w 9626278"/>
              <a:gd name="connsiteY36" fmla="*/ 501561 h 709906"/>
              <a:gd name="connsiteX37" fmla="*/ 1855807 w 9626278"/>
              <a:gd name="connsiteY37" fmla="*/ 493845 h 709906"/>
              <a:gd name="connsiteX38" fmla="*/ 1878957 w 9626278"/>
              <a:gd name="connsiteY38" fmla="*/ 489987 h 709906"/>
              <a:gd name="connsiteX39" fmla="*/ 1975412 w 9626278"/>
              <a:gd name="connsiteY39" fmla="*/ 486128 h 709906"/>
              <a:gd name="connsiteX40" fmla="*/ 2002420 w 9626278"/>
              <a:gd name="connsiteY40" fmla="*/ 482270 h 709906"/>
              <a:gd name="connsiteX41" fmla="*/ 2013995 w 9626278"/>
              <a:gd name="connsiteY41" fmla="*/ 478412 h 709906"/>
              <a:gd name="connsiteX42" fmla="*/ 2129742 w 9626278"/>
              <a:gd name="connsiteY42" fmla="*/ 474554 h 709906"/>
              <a:gd name="connsiteX43" fmla="*/ 2215748 w 9626278"/>
              <a:gd name="connsiteY43" fmla="*/ 461171 h 709906"/>
              <a:gd name="connsiteX44" fmla="*/ 2338086 w 9626278"/>
              <a:gd name="connsiteY44" fmla="*/ 459121 h 709906"/>
              <a:gd name="connsiteX45" fmla="*/ 2403676 w 9626278"/>
              <a:gd name="connsiteY45" fmla="*/ 455263 h 709906"/>
              <a:gd name="connsiteX46" fmla="*/ 2453833 w 9626278"/>
              <a:gd name="connsiteY46" fmla="*/ 451404 h 709906"/>
              <a:gd name="connsiteX47" fmla="*/ 2554147 w 9626278"/>
              <a:gd name="connsiteY47" fmla="*/ 447546 h 709906"/>
              <a:gd name="connsiteX48" fmla="*/ 2565721 w 9626278"/>
              <a:gd name="connsiteY48" fmla="*/ 443688 h 709906"/>
              <a:gd name="connsiteX49" fmla="*/ 2673752 w 9626278"/>
              <a:gd name="connsiteY49" fmla="*/ 443688 h 709906"/>
              <a:gd name="connsiteX50" fmla="*/ 2708476 w 9626278"/>
              <a:gd name="connsiteY50" fmla="*/ 439830 h 709906"/>
              <a:gd name="connsiteX51" fmla="*/ 2808790 w 9626278"/>
              <a:gd name="connsiteY51" fmla="*/ 432113 h 709906"/>
              <a:gd name="connsiteX52" fmla="*/ 2924537 w 9626278"/>
              <a:gd name="connsiteY52" fmla="*/ 435971 h 709906"/>
              <a:gd name="connsiteX53" fmla="*/ 3032567 w 9626278"/>
              <a:gd name="connsiteY53" fmla="*/ 432113 h 709906"/>
              <a:gd name="connsiteX54" fmla="*/ 3071149 w 9626278"/>
              <a:gd name="connsiteY54" fmla="*/ 428255 h 709906"/>
              <a:gd name="connsiteX55" fmla="*/ 3125164 w 9626278"/>
              <a:gd name="connsiteY55" fmla="*/ 424397 h 709906"/>
              <a:gd name="connsiteX56" fmla="*/ 3379807 w 9626278"/>
              <a:gd name="connsiteY56" fmla="*/ 428255 h 709906"/>
              <a:gd name="connsiteX57" fmla="*/ 3406815 w 9626278"/>
              <a:gd name="connsiteY57" fmla="*/ 424397 h 709906"/>
              <a:gd name="connsiteX58" fmla="*/ 3520311 w 9626278"/>
              <a:gd name="connsiteY58" fmla="*/ 422588 h 709906"/>
              <a:gd name="connsiteX59" fmla="*/ 3561144 w 9626278"/>
              <a:gd name="connsiteY59" fmla="*/ 428255 h 709906"/>
              <a:gd name="connsiteX60" fmla="*/ 3584293 w 9626278"/>
              <a:gd name="connsiteY60" fmla="*/ 424397 h 709906"/>
              <a:gd name="connsiteX61" fmla="*/ 3595868 w 9626278"/>
              <a:gd name="connsiteY61" fmla="*/ 420539 h 709906"/>
              <a:gd name="connsiteX62" fmla="*/ 3630592 w 9626278"/>
              <a:gd name="connsiteY62" fmla="*/ 416680 h 709906"/>
              <a:gd name="connsiteX63" fmla="*/ 3653742 w 9626278"/>
              <a:gd name="connsiteY63" fmla="*/ 412822 h 709906"/>
              <a:gd name="connsiteX64" fmla="*/ 3673033 w 9626278"/>
              <a:gd name="connsiteY64" fmla="*/ 416680 h 709906"/>
              <a:gd name="connsiteX65" fmla="*/ 3761772 w 9626278"/>
              <a:gd name="connsiteY65" fmla="*/ 412822 h 709906"/>
              <a:gd name="connsiteX66" fmla="*/ 3784921 w 9626278"/>
              <a:gd name="connsiteY66" fmla="*/ 408964 h 709906"/>
              <a:gd name="connsiteX67" fmla="*/ 3827362 w 9626278"/>
              <a:gd name="connsiteY67" fmla="*/ 401247 h 709906"/>
              <a:gd name="connsiteX68" fmla="*/ 3889093 w 9626278"/>
              <a:gd name="connsiteY68" fmla="*/ 405106 h 709906"/>
              <a:gd name="connsiteX69" fmla="*/ 3993266 w 9626278"/>
              <a:gd name="connsiteY69" fmla="*/ 405106 h 709906"/>
              <a:gd name="connsiteX70" fmla="*/ 3985549 w 9626278"/>
              <a:gd name="connsiteY70" fmla="*/ 397389 h 709906"/>
              <a:gd name="connsiteX71" fmla="*/ 3892952 w 9626278"/>
              <a:gd name="connsiteY71" fmla="*/ 401247 h 709906"/>
              <a:gd name="connsiteX72" fmla="*/ 3962400 w 9626278"/>
              <a:gd name="connsiteY72" fmla="*/ 397389 h 709906"/>
              <a:gd name="connsiteX73" fmla="*/ 4004840 w 9626278"/>
              <a:gd name="connsiteY73" fmla="*/ 401247 h 709906"/>
              <a:gd name="connsiteX74" fmla="*/ 4016415 w 9626278"/>
              <a:gd name="connsiteY74" fmla="*/ 397389 h 709906"/>
              <a:gd name="connsiteX75" fmla="*/ 4039564 w 9626278"/>
              <a:gd name="connsiteY75" fmla="*/ 401247 h 709906"/>
              <a:gd name="connsiteX76" fmla="*/ 4109012 w 9626278"/>
              <a:gd name="connsiteY76" fmla="*/ 381956 h 709906"/>
              <a:gd name="connsiteX77" fmla="*/ 4190035 w 9626278"/>
              <a:gd name="connsiteY77" fmla="*/ 378098 h 709906"/>
              <a:gd name="connsiteX78" fmla="*/ 4267200 w 9626278"/>
              <a:gd name="connsiteY78" fmla="*/ 372431 h 709906"/>
              <a:gd name="connsiteX79" fmla="*/ 4332790 w 9626278"/>
              <a:gd name="connsiteY79" fmla="*/ 378098 h 709906"/>
              <a:gd name="connsiteX80" fmla="*/ 4352081 w 9626278"/>
              <a:gd name="connsiteY80" fmla="*/ 374240 h 709906"/>
              <a:gd name="connsiteX81" fmla="*/ 4436962 w 9626278"/>
              <a:gd name="connsiteY81" fmla="*/ 370382 h 709906"/>
              <a:gd name="connsiteX82" fmla="*/ 4481653 w 9626278"/>
              <a:gd name="connsiteY82" fmla="*/ 356998 h 709906"/>
              <a:gd name="connsiteX83" fmla="*/ 4533418 w 9626278"/>
              <a:gd name="connsiteY83" fmla="*/ 362665 h 709906"/>
              <a:gd name="connsiteX84" fmla="*/ 4548850 w 9626278"/>
              <a:gd name="connsiteY84" fmla="*/ 354949 h 709906"/>
              <a:gd name="connsiteX85" fmla="*/ 4564283 w 9626278"/>
              <a:gd name="connsiteY85" fmla="*/ 351090 h 709906"/>
              <a:gd name="connsiteX86" fmla="*/ 4575858 w 9626278"/>
              <a:gd name="connsiteY86" fmla="*/ 347232 h 709906"/>
              <a:gd name="connsiteX87" fmla="*/ 4583575 w 9626278"/>
              <a:gd name="connsiteY87" fmla="*/ 339516 h 709906"/>
              <a:gd name="connsiteX88" fmla="*/ 4595149 w 9626278"/>
              <a:gd name="connsiteY88" fmla="*/ 335658 h 709906"/>
              <a:gd name="connsiteX89" fmla="*/ 4660739 w 9626278"/>
              <a:gd name="connsiteY89" fmla="*/ 339516 h 709906"/>
              <a:gd name="connsiteX90" fmla="*/ 4714754 w 9626278"/>
              <a:gd name="connsiteY90" fmla="*/ 343374 h 709906"/>
              <a:gd name="connsiteX91" fmla="*/ 4764911 w 9626278"/>
              <a:gd name="connsiteY91" fmla="*/ 339516 h 709906"/>
              <a:gd name="connsiteX92" fmla="*/ 4870249 w 9626278"/>
              <a:gd name="connsiteY92" fmla="*/ 348358 h 709906"/>
              <a:gd name="connsiteX93" fmla="*/ 4779540 w 9626278"/>
              <a:gd name="connsiteY93" fmla="*/ 641583 h 709906"/>
              <a:gd name="connsiteX94" fmla="*/ 5015857 w 9626278"/>
              <a:gd name="connsiteY94" fmla="*/ 652916 h 709906"/>
              <a:gd name="connsiteX95" fmla="*/ 5079156 w 9626278"/>
              <a:gd name="connsiteY95" fmla="*/ 706891 h 709906"/>
              <a:gd name="connsiteX96" fmla="*/ 5154914 w 9626278"/>
              <a:gd name="connsiteY96" fmla="*/ 675825 h 709906"/>
              <a:gd name="connsiteX97" fmla="*/ 5181680 w 9626278"/>
              <a:gd name="connsiteY97" fmla="*/ 506424 h 709906"/>
              <a:gd name="connsiteX98" fmla="*/ 5015455 w 9626278"/>
              <a:gd name="connsiteY98" fmla="*/ 332040 h 709906"/>
              <a:gd name="connsiteX99" fmla="*/ 5050420 w 9626278"/>
              <a:gd name="connsiteY99" fmla="*/ 326816 h 709906"/>
              <a:gd name="connsiteX100" fmla="*/ 5112634 w 9626278"/>
              <a:gd name="connsiteY100" fmla="*/ 330674 h 709906"/>
              <a:gd name="connsiteX101" fmla="*/ 5170025 w 9626278"/>
              <a:gd name="connsiteY101" fmla="*/ 327941 h 709906"/>
              <a:gd name="connsiteX102" fmla="*/ 5255107 w 9626278"/>
              <a:gd name="connsiteY102" fmla="*/ 311383 h 709906"/>
              <a:gd name="connsiteX103" fmla="*/ 5285772 w 9626278"/>
              <a:gd name="connsiteY103" fmla="*/ 316366 h 709906"/>
              <a:gd name="connsiteX104" fmla="*/ 5316638 w 9626278"/>
              <a:gd name="connsiteY104" fmla="*/ 313875 h 709906"/>
              <a:gd name="connsiteX105" fmla="*/ 5347504 w 9626278"/>
              <a:gd name="connsiteY105" fmla="*/ 312508 h 709906"/>
              <a:gd name="connsiteX106" fmla="*/ 5381303 w 9626278"/>
              <a:gd name="connsiteY106" fmla="*/ 301617 h 709906"/>
              <a:gd name="connsiteX107" fmla="*/ 5424668 w 9626278"/>
              <a:gd name="connsiteY107" fmla="*/ 300934 h 709906"/>
              <a:gd name="connsiteX108" fmla="*/ 5461884 w 9626278"/>
              <a:gd name="connsiteY108" fmla="*/ 294262 h 709906"/>
              <a:gd name="connsiteX109" fmla="*/ 5513407 w 9626278"/>
              <a:gd name="connsiteY109" fmla="*/ 293217 h 709906"/>
              <a:gd name="connsiteX110" fmla="*/ 5540415 w 9626278"/>
              <a:gd name="connsiteY110" fmla="*/ 297075 h 709906"/>
              <a:gd name="connsiteX111" fmla="*/ 5578997 w 9626278"/>
              <a:gd name="connsiteY111" fmla="*/ 293217 h 709906"/>
              <a:gd name="connsiteX112" fmla="*/ 5606005 w 9626278"/>
              <a:gd name="connsiteY112" fmla="*/ 289359 h 709906"/>
              <a:gd name="connsiteX113" fmla="*/ 5640729 w 9626278"/>
              <a:gd name="connsiteY113" fmla="*/ 285501 h 709906"/>
              <a:gd name="connsiteX114" fmla="*/ 5690002 w 9626278"/>
              <a:gd name="connsiteY114" fmla="*/ 279834 h 709906"/>
              <a:gd name="connsiteX115" fmla="*/ 5733326 w 9626278"/>
              <a:gd name="connsiteY115" fmla="*/ 270068 h 709906"/>
              <a:gd name="connsiteX116" fmla="*/ 5748759 w 9626278"/>
              <a:gd name="connsiteY116" fmla="*/ 266209 h 709906"/>
              <a:gd name="connsiteX117" fmla="*/ 5795058 w 9626278"/>
              <a:gd name="connsiteY117" fmla="*/ 270068 h 709906"/>
              <a:gd name="connsiteX118" fmla="*/ 5841357 w 9626278"/>
              <a:gd name="connsiteY118" fmla="*/ 270068 h 709906"/>
              <a:gd name="connsiteX119" fmla="*/ 5900155 w 9626278"/>
              <a:gd name="connsiteY119" fmla="*/ 268259 h 709906"/>
              <a:gd name="connsiteX120" fmla="*/ 5953687 w 9626278"/>
              <a:gd name="connsiteY120" fmla="*/ 265767 h 709906"/>
              <a:gd name="connsiteX121" fmla="*/ 5990461 w 9626278"/>
              <a:gd name="connsiteY121" fmla="*/ 258734 h 709906"/>
              <a:gd name="connsiteX122" fmla="*/ 6026311 w 9626278"/>
              <a:gd name="connsiteY122" fmla="*/ 251018 h 709906"/>
              <a:gd name="connsiteX123" fmla="*/ 6073493 w 9626278"/>
              <a:gd name="connsiteY123" fmla="*/ 253509 h 709906"/>
              <a:gd name="connsiteX124" fmla="*/ 6113643 w 9626278"/>
              <a:gd name="connsiteY124" fmla="*/ 252826 h 709906"/>
              <a:gd name="connsiteX125" fmla="*/ 6177023 w 9626278"/>
              <a:gd name="connsiteY125" fmla="*/ 258493 h 709906"/>
              <a:gd name="connsiteX126" fmla="*/ 6211747 w 9626278"/>
              <a:gd name="connsiteY126" fmla="*/ 254635 h 709906"/>
              <a:gd name="connsiteX127" fmla="*/ 6234896 w 9626278"/>
              <a:gd name="connsiteY127" fmla="*/ 246918 h 709906"/>
              <a:gd name="connsiteX128" fmla="*/ 6265762 w 9626278"/>
              <a:gd name="connsiteY128" fmla="*/ 239202 h 709906"/>
              <a:gd name="connsiteX129" fmla="*/ 6288911 w 9626278"/>
              <a:gd name="connsiteY129" fmla="*/ 243060 h 709906"/>
              <a:gd name="connsiteX130" fmla="*/ 6300486 w 9626278"/>
              <a:gd name="connsiteY130" fmla="*/ 246918 h 709906"/>
              <a:gd name="connsiteX131" fmla="*/ 6323635 w 9626278"/>
              <a:gd name="connsiteY131" fmla="*/ 250777 h 709906"/>
              <a:gd name="connsiteX132" fmla="*/ 6410405 w 9626278"/>
              <a:gd name="connsiteY132" fmla="*/ 238077 h 709906"/>
              <a:gd name="connsiteX133" fmla="*/ 6473423 w 9626278"/>
              <a:gd name="connsiteY133" fmla="*/ 237393 h 709906"/>
              <a:gd name="connsiteX134" fmla="*/ 6538490 w 9626278"/>
              <a:gd name="connsiteY134" fmla="*/ 233535 h 709906"/>
              <a:gd name="connsiteX135" fmla="*/ 6583945 w 9626278"/>
              <a:gd name="connsiteY135" fmla="*/ 236710 h 709906"/>
              <a:gd name="connsiteX136" fmla="*/ 6640211 w 9626278"/>
              <a:gd name="connsiteY136" fmla="*/ 234218 h 709906"/>
              <a:gd name="connsiteX137" fmla="*/ 6695351 w 9626278"/>
              <a:gd name="connsiteY137" fmla="*/ 236710 h 709906"/>
              <a:gd name="connsiteX138" fmla="*/ 6736466 w 9626278"/>
              <a:gd name="connsiteY138" fmla="*/ 239202 h 709906"/>
              <a:gd name="connsiteX139" fmla="*/ 6748040 w 9626278"/>
              <a:gd name="connsiteY139" fmla="*/ 235344 h 709906"/>
              <a:gd name="connsiteX140" fmla="*/ 6776173 w 9626278"/>
              <a:gd name="connsiteY140" fmla="*/ 218102 h 709906"/>
              <a:gd name="connsiteX141" fmla="*/ 6825205 w 9626278"/>
              <a:gd name="connsiteY141" fmla="*/ 223769 h 709906"/>
              <a:gd name="connsiteX142" fmla="*/ 6891679 w 9626278"/>
              <a:gd name="connsiteY142" fmla="*/ 216053 h 709906"/>
              <a:gd name="connsiteX143" fmla="*/ 6937053 w 9626278"/>
              <a:gd name="connsiteY143" fmla="*/ 211511 h 709906"/>
              <a:gd name="connsiteX144" fmla="*/ 7002683 w 9626278"/>
              <a:gd name="connsiteY144" fmla="*/ 208336 h 709906"/>
              <a:gd name="connsiteX145" fmla="*/ 7014258 w 9626278"/>
              <a:gd name="connsiteY145" fmla="*/ 200620 h 709906"/>
              <a:gd name="connsiteX146" fmla="*/ 7098416 w 9626278"/>
              <a:gd name="connsiteY146" fmla="*/ 179520 h 709906"/>
              <a:gd name="connsiteX147" fmla="*/ 7126147 w 9626278"/>
              <a:gd name="connsiteY147" fmla="*/ 185187 h 709906"/>
              <a:gd name="connsiteX148" fmla="*/ 7168587 w 9626278"/>
              <a:gd name="connsiteY148" fmla="*/ 173612 h 709906"/>
              <a:gd name="connsiteX149" fmla="*/ 7184020 w 9626278"/>
              <a:gd name="connsiteY149" fmla="*/ 169754 h 709906"/>
              <a:gd name="connsiteX150" fmla="*/ 7218744 w 9626278"/>
              <a:gd name="connsiteY150" fmla="*/ 165896 h 709906"/>
              <a:gd name="connsiteX151" fmla="*/ 7230319 w 9626278"/>
              <a:gd name="connsiteY151" fmla="*/ 162037 h 709906"/>
              <a:gd name="connsiteX152" fmla="*/ 7241893 w 9626278"/>
              <a:gd name="connsiteY152" fmla="*/ 154321 h 709906"/>
              <a:gd name="connsiteX153" fmla="*/ 7322916 w 9626278"/>
              <a:gd name="connsiteY153" fmla="*/ 146604 h 709906"/>
              <a:gd name="connsiteX154" fmla="*/ 7397589 w 9626278"/>
              <a:gd name="connsiteY154" fmla="*/ 144113 h 709906"/>
              <a:gd name="connsiteX155" fmla="*/ 7492075 w 9626278"/>
              <a:gd name="connsiteY155" fmla="*/ 145479 h 709906"/>
              <a:gd name="connsiteX156" fmla="*/ 7570124 w 9626278"/>
              <a:gd name="connsiteY156" fmla="*/ 144796 h 709906"/>
              <a:gd name="connsiteX157" fmla="*/ 7642707 w 9626278"/>
              <a:gd name="connsiteY157" fmla="*/ 144113 h 709906"/>
              <a:gd name="connsiteX158" fmla="*/ 7697164 w 9626278"/>
              <a:gd name="connsiteY158" fmla="*/ 123455 h 709906"/>
              <a:gd name="connsiteX159" fmla="*/ 7742097 w 9626278"/>
              <a:gd name="connsiteY159" fmla="*/ 131413 h 709906"/>
              <a:gd name="connsiteX160" fmla="*/ 7812911 w 9626278"/>
              <a:gd name="connsiteY160" fmla="*/ 135030 h 709906"/>
              <a:gd name="connsiteX161" fmla="*/ 7882359 w 9626278"/>
              <a:gd name="connsiteY161" fmla="*/ 131171 h 709906"/>
              <a:gd name="connsiteX162" fmla="*/ 7890076 w 9626278"/>
              <a:gd name="connsiteY162" fmla="*/ 123455 h 709906"/>
              <a:gd name="connsiteX163" fmla="*/ 7927774 w 9626278"/>
              <a:gd name="connsiteY163" fmla="*/ 114613 h 709906"/>
              <a:gd name="connsiteX164" fmla="*/ 7985607 w 9626278"/>
              <a:gd name="connsiteY164" fmla="*/ 111880 h 709906"/>
              <a:gd name="connsiteX165" fmla="*/ 8013539 w 9626278"/>
              <a:gd name="connsiteY165" fmla="*/ 115739 h 709906"/>
              <a:gd name="connsiteX166" fmla="*/ 8028972 w 9626278"/>
              <a:gd name="connsiteY166" fmla="*/ 111880 h 709906"/>
              <a:gd name="connsiteX167" fmla="*/ 8063696 w 9626278"/>
              <a:gd name="connsiteY167" fmla="*/ 104164 h 709906"/>
              <a:gd name="connsiteX168" fmla="*/ 8079129 w 9626278"/>
              <a:gd name="connsiteY168" fmla="*/ 108022 h 709906"/>
              <a:gd name="connsiteX169" fmla="*/ 8090704 w 9626278"/>
              <a:gd name="connsiteY169" fmla="*/ 111880 h 709906"/>
              <a:gd name="connsiteX170" fmla="*/ 8144719 w 9626278"/>
              <a:gd name="connsiteY170" fmla="*/ 108022 h 709906"/>
              <a:gd name="connsiteX171" fmla="*/ 8193308 w 9626278"/>
              <a:gd name="connsiteY171" fmla="*/ 93956 h 709906"/>
              <a:gd name="connsiteX172" fmla="*/ 8248891 w 9626278"/>
              <a:gd name="connsiteY172" fmla="*/ 96447 h 709906"/>
              <a:gd name="connsiteX173" fmla="*/ 8294748 w 9626278"/>
              <a:gd name="connsiteY173" fmla="*/ 97131 h 709906"/>
              <a:gd name="connsiteX174" fmla="*/ 8345347 w 9626278"/>
              <a:gd name="connsiteY174" fmla="*/ 86922 h 709906"/>
              <a:gd name="connsiteX175" fmla="*/ 8398880 w 9626278"/>
              <a:gd name="connsiteY175" fmla="*/ 89414 h 709906"/>
              <a:gd name="connsiteX176" fmla="*/ 8457235 w 9626278"/>
              <a:gd name="connsiteY176" fmla="*/ 84873 h 709906"/>
              <a:gd name="connsiteX177" fmla="*/ 8484243 w 9626278"/>
              <a:gd name="connsiteY177" fmla="*/ 84873 h 709906"/>
              <a:gd name="connsiteX178" fmla="*/ 8561407 w 9626278"/>
              <a:gd name="connsiteY178" fmla="*/ 81015 h 709906"/>
              <a:gd name="connsiteX179" fmla="*/ 8626997 w 9626278"/>
              <a:gd name="connsiteY179" fmla="*/ 69440 h 709906"/>
              <a:gd name="connsiteX180" fmla="*/ 8673296 w 9626278"/>
              <a:gd name="connsiteY180" fmla="*/ 61723 h 709906"/>
              <a:gd name="connsiteX181" fmla="*/ 8831483 w 9626278"/>
              <a:gd name="connsiteY181" fmla="*/ 57865 h 709906"/>
              <a:gd name="connsiteX182" fmla="*/ 8954947 w 9626278"/>
              <a:gd name="connsiteY182" fmla="*/ 61723 h 709906"/>
              <a:gd name="connsiteX183" fmla="*/ 9070693 w 9626278"/>
              <a:gd name="connsiteY183" fmla="*/ 54007 h 709906"/>
              <a:gd name="connsiteX184" fmla="*/ 9205731 w 9626278"/>
              <a:gd name="connsiteY184" fmla="*/ 57865 h 709906"/>
              <a:gd name="connsiteX185" fmla="*/ 9232739 w 9626278"/>
              <a:gd name="connsiteY185" fmla="*/ 61723 h 709906"/>
              <a:gd name="connsiteX186" fmla="*/ 9298329 w 9626278"/>
              <a:gd name="connsiteY186" fmla="*/ 54007 h 709906"/>
              <a:gd name="connsiteX187" fmla="*/ 9333053 w 9626278"/>
              <a:gd name="connsiteY187" fmla="*/ 34716 h 709906"/>
              <a:gd name="connsiteX188" fmla="*/ 9344628 w 9626278"/>
              <a:gd name="connsiteY188" fmla="*/ 26999 h 709906"/>
              <a:gd name="connsiteX189" fmla="*/ 9395267 w 9626278"/>
              <a:gd name="connsiteY189" fmla="*/ 20649 h 709906"/>
              <a:gd name="connsiteX190" fmla="*/ 9457200 w 9626278"/>
              <a:gd name="connsiteY190" fmla="*/ 17474 h 709906"/>
              <a:gd name="connsiteX191" fmla="*/ 9489191 w 9626278"/>
              <a:gd name="connsiteY191" fmla="*/ 2041 h 709906"/>
              <a:gd name="connsiteX192" fmla="*/ 9537298 w 9626278"/>
              <a:gd name="connsiteY192" fmla="*/ 1358 h 709906"/>
              <a:gd name="connsiteX193" fmla="*/ 9626278 w 9626278"/>
              <a:gd name="connsiteY193" fmla="*/ 3850 h 709906"/>
              <a:gd name="connsiteX0" fmla="*/ 0 w 9626278"/>
              <a:gd name="connsiteY0" fmla="*/ 709906 h 709906"/>
              <a:gd name="connsiteX1" fmla="*/ 27007 w 9626278"/>
              <a:gd name="connsiteY1" fmla="*/ 702189 h 709906"/>
              <a:gd name="connsiteX2" fmla="*/ 50157 w 9626278"/>
              <a:gd name="connsiteY2" fmla="*/ 694473 h 709906"/>
              <a:gd name="connsiteX3" fmla="*/ 88739 w 9626278"/>
              <a:gd name="connsiteY3" fmla="*/ 690615 h 709906"/>
              <a:gd name="connsiteX4" fmla="*/ 104172 w 9626278"/>
              <a:gd name="connsiteY4" fmla="*/ 686756 h 709906"/>
              <a:gd name="connsiteX5" fmla="*/ 115747 w 9626278"/>
              <a:gd name="connsiteY5" fmla="*/ 682898 h 709906"/>
              <a:gd name="connsiteX6" fmla="*/ 135038 w 9626278"/>
              <a:gd name="connsiteY6" fmla="*/ 679040 h 709906"/>
              <a:gd name="connsiteX7" fmla="*/ 146612 w 9626278"/>
              <a:gd name="connsiteY7" fmla="*/ 675182 h 709906"/>
              <a:gd name="connsiteX8" fmla="*/ 189053 w 9626278"/>
              <a:gd name="connsiteY8" fmla="*/ 667465 h 709906"/>
              <a:gd name="connsiteX9" fmla="*/ 223777 w 9626278"/>
              <a:gd name="connsiteY9" fmla="*/ 655890 h 709906"/>
              <a:gd name="connsiteX10" fmla="*/ 235352 w 9626278"/>
              <a:gd name="connsiteY10" fmla="*/ 652032 h 709906"/>
              <a:gd name="connsiteX11" fmla="*/ 343382 w 9626278"/>
              <a:gd name="connsiteY11" fmla="*/ 644316 h 709906"/>
              <a:gd name="connsiteX12" fmla="*/ 362673 w 9626278"/>
              <a:gd name="connsiteY12" fmla="*/ 640458 h 709906"/>
              <a:gd name="connsiteX13" fmla="*/ 374248 w 9626278"/>
              <a:gd name="connsiteY13" fmla="*/ 636599 h 709906"/>
              <a:gd name="connsiteX14" fmla="*/ 405114 w 9626278"/>
              <a:gd name="connsiteY14" fmla="*/ 632741 h 709906"/>
              <a:gd name="connsiteX15" fmla="*/ 517002 w 9626278"/>
              <a:gd name="connsiteY15" fmla="*/ 625025 h 709906"/>
              <a:gd name="connsiteX16" fmla="*/ 567159 w 9626278"/>
              <a:gd name="connsiteY16" fmla="*/ 617308 h 709906"/>
              <a:gd name="connsiteX17" fmla="*/ 586450 w 9626278"/>
              <a:gd name="connsiteY17" fmla="*/ 613450 h 709906"/>
              <a:gd name="connsiteX18" fmla="*/ 601883 w 9626278"/>
              <a:gd name="connsiteY18" fmla="*/ 609592 h 709906"/>
              <a:gd name="connsiteX19" fmla="*/ 694481 w 9626278"/>
              <a:gd name="connsiteY19" fmla="*/ 601875 h 709906"/>
              <a:gd name="connsiteX20" fmla="*/ 729205 w 9626278"/>
              <a:gd name="connsiteY20" fmla="*/ 598017 h 709906"/>
              <a:gd name="connsiteX21" fmla="*/ 775504 w 9626278"/>
              <a:gd name="connsiteY21" fmla="*/ 594159 h 709906"/>
              <a:gd name="connsiteX22" fmla="*/ 914400 w 9626278"/>
              <a:gd name="connsiteY22" fmla="*/ 586442 h 709906"/>
              <a:gd name="connsiteX23" fmla="*/ 941407 w 9626278"/>
              <a:gd name="connsiteY23" fmla="*/ 582584 h 709906"/>
              <a:gd name="connsiteX24" fmla="*/ 1045580 w 9626278"/>
              <a:gd name="connsiteY24" fmla="*/ 571009 h 709906"/>
              <a:gd name="connsiteX25" fmla="*/ 1149752 w 9626278"/>
              <a:gd name="connsiteY25" fmla="*/ 567151 h 709906"/>
              <a:gd name="connsiteX26" fmla="*/ 1238491 w 9626278"/>
              <a:gd name="connsiteY26" fmla="*/ 555577 h 709906"/>
              <a:gd name="connsiteX27" fmla="*/ 1250066 w 9626278"/>
              <a:gd name="connsiteY27" fmla="*/ 551718 h 709906"/>
              <a:gd name="connsiteX28" fmla="*/ 1277073 w 9626278"/>
              <a:gd name="connsiteY28" fmla="*/ 547860 h 709906"/>
              <a:gd name="connsiteX29" fmla="*/ 1300223 w 9626278"/>
              <a:gd name="connsiteY29" fmla="*/ 544002 h 709906"/>
              <a:gd name="connsiteX30" fmla="*/ 1365812 w 9626278"/>
              <a:gd name="connsiteY30" fmla="*/ 536285 h 709906"/>
              <a:gd name="connsiteX31" fmla="*/ 1385104 w 9626278"/>
              <a:gd name="connsiteY31" fmla="*/ 532427 h 709906"/>
              <a:gd name="connsiteX32" fmla="*/ 1458410 w 9626278"/>
              <a:gd name="connsiteY32" fmla="*/ 528569 h 709906"/>
              <a:gd name="connsiteX33" fmla="*/ 1527858 w 9626278"/>
              <a:gd name="connsiteY33" fmla="*/ 520853 h 709906"/>
              <a:gd name="connsiteX34" fmla="*/ 1558724 w 9626278"/>
              <a:gd name="connsiteY34" fmla="*/ 516994 h 709906"/>
              <a:gd name="connsiteX35" fmla="*/ 1608881 w 9626278"/>
              <a:gd name="connsiteY35" fmla="*/ 505420 h 709906"/>
              <a:gd name="connsiteX36" fmla="*/ 1770926 w 9626278"/>
              <a:gd name="connsiteY36" fmla="*/ 501561 h 709906"/>
              <a:gd name="connsiteX37" fmla="*/ 1855807 w 9626278"/>
              <a:gd name="connsiteY37" fmla="*/ 493845 h 709906"/>
              <a:gd name="connsiteX38" fmla="*/ 1878957 w 9626278"/>
              <a:gd name="connsiteY38" fmla="*/ 489987 h 709906"/>
              <a:gd name="connsiteX39" fmla="*/ 1975412 w 9626278"/>
              <a:gd name="connsiteY39" fmla="*/ 486128 h 709906"/>
              <a:gd name="connsiteX40" fmla="*/ 2002420 w 9626278"/>
              <a:gd name="connsiteY40" fmla="*/ 482270 h 709906"/>
              <a:gd name="connsiteX41" fmla="*/ 2013995 w 9626278"/>
              <a:gd name="connsiteY41" fmla="*/ 478412 h 709906"/>
              <a:gd name="connsiteX42" fmla="*/ 2129742 w 9626278"/>
              <a:gd name="connsiteY42" fmla="*/ 474554 h 709906"/>
              <a:gd name="connsiteX43" fmla="*/ 2215748 w 9626278"/>
              <a:gd name="connsiteY43" fmla="*/ 461171 h 709906"/>
              <a:gd name="connsiteX44" fmla="*/ 2338086 w 9626278"/>
              <a:gd name="connsiteY44" fmla="*/ 459121 h 709906"/>
              <a:gd name="connsiteX45" fmla="*/ 2403676 w 9626278"/>
              <a:gd name="connsiteY45" fmla="*/ 455263 h 709906"/>
              <a:gd name="connsiteX46" fmla="*/ 2453833 w 9626278"/>
              <a:gd name="connsiteY46" fmla="*/ 451404 h 709906"/>
              <a:gd name="connsiteX47" fmla="*/ 2554147 w 9626278"/>
              <a:gd name="connsiteY47" fmla="*/ 447546 h 709906"/>
              <a:gd name="connsiteX48" fmla="*/ 2565721 w 9626278"/>
              <a:gd name="connsiteY48" fmla="*/ 443688 h 709906"/>
              <a:gd name="connsiteX49" fmla="*/ 2673752 w 9626278"/>
              <a:gd name="connsiteY49" fmla="*/ 443688 h 709906"/>
              <a:gd name="connsiteX50" fmla="*/ 2708476 w 9626278"/>
              <a:gd name="connsiteY50" fmla="*/ 439830 h 709906"/>
              <a:gd name="connsiteX51" fmla="*/ 2808790 w 9626278"/>
              <a:gd name="connsiteY51" fmla="*/ 432113 h 709906"/>
              <a:gd name="connsiteX52" fmla="*/ 2924537 w 9626278"/>
              <a:gd name="connsiteY52" fmla="*/ 435971 h 709906"/>
              <a:gd name="connsiteX53" fmla="*/ 3032567 w 9626278"/>
              <a:gd name="connsiteY53" fmla="*/ 432113 h 709906"/>
              <a:gd name="connsiteX54" fmla="*/ 3071149 w 9626278"/>
              <a:gd name="connsiteY54" fmla="*/ 428255 h 709906"/>
              <a:gd name="connsiteX55" fmla="*/ 3125164 w 9626278"/>
              <a:gd name="connsiteY55" fmla="*/ 424397 h 709906"/>
              <a:gd name="connsiteX56" fmla="*/ 3379807 w 9626278"/>
              <a:gd name="connsiteY56" fmla="*/ 428255 h 709906"/>
              <a:gd name="connsiteX57" fmla="*/ 3406815 w 9626278"/>
              <a:gd name="connsiteY57" fmla="*/ 424397 h 709906"/>
              <a:gd name="connsiteX58" fmla="*/ 3520311 w 9626278"/>
              <a:gd name="connsiteY58" fmla="*/ 422588 h 709906"/>
              <a:gd name="connsiteX59" fmla="*/ 3561144 w 9626278"/>
              <a:gd name="connsiteY59" fmla="*/ 428255 h 709906"/>
              <a:gd name="connsiteX60" fmla="*/ 3584293 w 9626278"/>
              <a:gd name="connsiteY60" fmla="*/ 424397 h 709906"/>
              <a:gd name="connsiteX61" fmla="*/ 3595868 w 9626278"/>
              <a:gd name="connsiteY61" fmla="*/ 420539 h 709906"/>
              <a:gd name="connsiteX62" fmla="*/ 3630592 w 9626278"/>
              <a:gd name="connsiteY62" fmla="*/ 416680 h 709906"/>
              <a:gd name="connsiteX63" fmla="*/ 3653742 w 9626278"/>
              <a:gd name="connsiteY63" fmla="*/ 412822 h 709906"/>
              <a:gd name="connsiteX64" fmla="*/ 3673033 w 9626278"/>
              <a:gd name="connsiteY64" fmla="*/ 416680 h 709906"/>
              <a:gd name="connsiteX65" fmla="*/ 3761772 w 9626278"/>
              <a:gd name="connsiteY65" fmla="*/ 412822 h 709906"/>
              <a:gd name="connsiteX66" fmla="*/ 3784921 w 9626278"/>
              <a:gd name="connsiteY66" fmla="*/ 408964 h 709906"/>
              <a:gd name="connsiteX67" fmla="*/ 3827362 w 9626278"/>
              <a:gd name="connsiteY67" fmla="*/ 401247 h 709906"/>
              <a:gd name="connsiteX68" fmla="*/ 3889093 w 9626278"/>
              <a:gd name="connsiteY68" fmla="*/ 405106 h 709906"/>
              <a:gd name="connsiteX69" fmla="*/ 3993266 w 9626278"/>
              <a:gd name="connsiteY69" fmla="*/ 405106 h 709906"/>
              <a:gd name="connsiteX70" fmla="*/ 3985549 w 9626278"/>
              <a:gd name="connsiteY70" fmla="*/ 397389 h 709906"/>
              <a:gd name="connsiteX71" fmla="*/ 3892952 w 9626278"/>
              <a:gd name="connsiteY71" fmla="*/ 401247 h 709906"/>
              <a:gd name="connsiteX72" fmla="*/ 3962400 w 9626278"/>
              <a:gd name="connsiteY72" fmla="*/ 397389 h 709906"/>
              <a:gd name="connsiteX73" fmla="*/ 4004840 w 9626278"/>
              <a:gd name="connsiteY73" fmla="*/ 401247 h 709906"/>
              <a:gd name="connsiteX74" fmla="*/ 4016415 w 9626278"/>
              <a:gd name="connsiteY74" fmla="*/ 397389 h 709906"/>
              <a:gd name="connsiteX75" fmla="*/ 4039564 w 9626278"/>
              <a:gd name="connsiteY75" fmla="*/ 401247 h 709906"/>
              <a:gd name="connsiteX76" fmla="*/ 4109012 w 9626278"/>
              <a:gd name="connsiteY76" fmla="*/ 381956 h 709906"/>
              <a:gd name="connsiteX77" fmla="*/ 4190035 w 9626278"/>
              <a:gd name="connsiteY77" fmla="*/ 378098 h 709906"/>
              <a:gd name="connsiteX78" fmla="*/ 4267200 w 9626278"/>
              <a:gd name="connsiteY78" fmla="*/ 372431 h 709906"/>
              <a:gd name="connsiteX79" fmla="*/ 4332790 w 9626278"/>
              <a:gd name="connsiteY79" fmla="*/ 378098 h 709906"/>
              <a:gd name="connsiteX80" fmla="*/ 4352081 w 9626278"/>
              <a:gd name="connsiteY80" fmla="*/ 374240 h 709906"/>
              <a:gd name="connsiteX81" fmla="*/ 4436962 w 9626278"/>
              <a:gd name="connsiteY81" fmla="*/ 370382 h 709906"/>
              <a:gd name="connsiteX82" fmla="*/ 4481653 w 9626278"/>
              <a:gd name="connsiteY82" fmla="*/ 356998 h 709906"/>
              <a:gd name="connsiteX83" fmla="*/ 4533418 w 9626278"/>
              <a:gd name="connsiteY83" fmla="*/ 362665 h 709906"/>
              <a:gd name="connsiteX84" fmla="*/ 4548850 w 9626278"/>
              <a:gd name="connsiteY84" fmla="*/ 354949 h 709906"/>
              <a:gd name="connsiteX85" fmla="*/ 4564283 w 9626278"/>
              <a:gd name="connsiteY85" fmla="*/ 351090 h 709906"/>
              <a:gd name="connsiteX86" fmla="*/ 4575858 w 9626278"/>
              <a:gd name="connsiteY86" fmla="*/ 347232 h 709906"/>
              <a:gd name="connsiteX87" fmla="*/ 4583575 w 9626278"/>
              <a:gd name="connsiteY87" fmla="*/ 339516 h 709906"/>
              <a:gd name="connsiteX88" fmla="*/ 4595149 w 9626278"/>
              <a:gd name="connsiteY88" fmla="*/ 335658 h 709906"/>
              <a:gd name="connsiteX89" fmla="*/ 4660739 w 9626278"/>
              <a:gd name="connsiteY89" fmla="*/ 339516 h 709906"/>
              <a:gd name="connsiteX90" fmla="*/ 4714754 w 9626278"/>
              <a:gd name="connsiteY90" fmla="*/ 343374 h 709906"/>
              <a:gd name="connsiteX91" fmla="*/ 4764911 w 9626278"/>
              <a:gd name="connsiteY91" fmla="*/ 339516 h 709906"/>
              <a:gd name="connsiteX92" fmla="*/ 4870249 w 9626278"/>
              <a:gd name="connsiteY92" fmla="*/ 348358 h 709906"/>
              <a:gd name="connsiteX93" fmla="*/ 4779540 w 9626278"/>
              <a:gd name="connsiteY93" fmla="*/ 641583 h 709906"/>
              <a:gd name="connsiteX94" fmla="*/ 5015857 w 9626278"/>
              <a:gd name="connsiteY94" fmla="*/ 652916 h 709906"/>
              <a:gd name="connsiteX95" fmla="*/ 5079156 w 9626278"/>
              <a:gd name="connsiteY95" fmla="*/ 706891 h 709906"/>
              <a:gd name="connsiteX96" fmla="*/ 5154914 w 9626278"/>
              <a:gd name="connsiteY96" fmla="*/ 675825 h 709906"/>
              <a:gd name="connsiteX97" fmla="*/ 5181680 w 9626278"/>
              <a:gd name="connsiteY97" fmla="*/ 506424 h 709906"/>
              <a:gd name="connsiteX98" fmla="*/ 5015455 w 9626278"/>
              <a:gd name="connsiteY98" fmla="*/ 332040 h 709906"/>
              <a:gd name="connsiteX99" fmla="*/ 5050420 w 9626278"/>
              <a:gd name="connsiteY99" fmla="*/ 326816 h 709906"/>
              <a:gd name="connsiteX100" fmla="*/ 5112634 w 9626278"/>
              <a:gd name="connsiteY100" fmla="*/ 330674 h 709906"/>
              <a:gd name="connsiteX101" fmla="*/ 5170025 w 9626278"/>
              <a:gd name="connsiteY101" fmla="*/ 327941 h 709906"/>
              <a:gd name="connsiteX102" fmla="*/ 5255107 w 9626278"/>
              <a:gd name="connsiteY102" fmla="*/ 311383 h 709906"/>
              <a:gd name="connsiteX103" fmla="*/ 5285772 w 9626278"/>
              <a:gd name="connsiteY103" fmla="*/ 316366 h 709906"/>
              <a:gd name="connsiteX104" fmla="*/ 5316638 w 9626278"/>
              <a:gd name="connsiteY104" fmla="*/ 313875 h 709906"/>
              <a:gd name="connsiteX105" fmla="*/ 5347504 w 9626278"/>
              <a:gd name="connsiteY105" fmla="*/ 312508 h 709906"/>
              <a:gd name="connsiteX106" fmla="*/ 5381303 w 9626278"/>
              <a:gd name="connsiteY106" fmla="*/ 301617 h 709906"/>
              <a:gd name="connsiteX107" fmla="*/ 5424668 w 9626278"/>
              <a:gd name="connsiteY107" fmla="*/ 300934 h 709906"/>
              <a:gd name="connsiteX108" fmla="*/ 5461884 w 9626278"/>
              <a:gd name="connsiteY108" fmla="*/ 294262 h 709906"/>
              <a:gd name="connsiteX109" fmla="*/ 5513407 w 9626278"/>
              <a:gd name="connsiteY109" fmla="*/ 293217 h 709906"/>
              <a:gd name="connsiteX110" fmla="*/ 5540415 w 9626278"/>
              <a:gd name="connsiteY110" fmla="*/ 297075 h 709906"/>
              <a:gd name="connsiteX111" fmla="*/ 5578997 w 9626278"/>
              <a:gd name="connsiteY111" fmla="*/ 293217 h 709906"/>
              <a:gd name="connsiteX112" fmla="*/ 5606005 w 9626278"/>
              <a:gd name="connsiteY112" fmla="*/ 289359 h 709906"/>
              <a:gd name="connsiteX113" fmla="*/ 5640729 w 9626278"/>
              <a:gd name="connsiteY113" fmla="*/ 285501 h 709906"/>
              <a:gd name="connsiteX114" fmla="*/ 5690002 w 9626278"/>
              <a:gd name="connsiteY114" fmla="*/ 279834 h 709906"/>
              <a:gd name="connsiteX115" fmla="*/ 5733326 w 9626278"/>
              <a:gd name="connsiteY115" fmla="*/ 270068 h 709906"/>
              <a:gd name="connsiteX116" fmla="*/ 5748759 w 9626278"/>
              <a:gd name="connsiteY116" fmla="*/ 266209 h 709906"/>
              <a:gd name="connsiteX117" fmla="*/ 5795058 w 9626278"/>
              <a:gd name="connsiteY117" fmla="*/ 270068 h 709906"/>
              <a:gd name="connsiteX118" fmla="*/ 5841357 w 9626278"/>
              <a:gd name="connsiteY118" fmla="*/ 270068 h 709906"/>
              <a:gd name="connsiteX119" fmla="*/ 5900155 w 9626278"/>
              <a:gd name="connsiteY119" fmla="*/ 268259 h 709906"/>
              <a:gd name="connsiteX120" fmla="*/ 5953687 w 9626278"/>
              <a:gd name="connsiteY120" fmla="*/ 265767 h 709906"/>
              <a:gd name="connsiteX121" fmla="*/ 5990461 w 9626278"/>
              <a:gd name="connsiteY121" fmla="*/ 258734 h 709906"/>
              <a:gd name="connsiteX122" fmla="*/ 6026311 w 9626278"/>
              <a:gd name="connsiteY122" fmla="*/ 251018 h 709906"/>
              <a:gd name="connsiteX123" fmla="*/ 6073493 w 9626278"/>
              <a:gd name="connsiteY123" fmla="*/ 253509 h 709906"/>
              <a:gd name="connsiteX124" fmla="*/ 6113643 w 9626278"/>
              <a:gd name="connsiteY124" fmla="*/ 252826 h 709906"/>
              <a:gd name="connsiteX125" fmla="*/ 6177023 w 9626278"/>
              <a:gd name="connsiteY125" fmla="*/ 258493 h 709906"/>
              <a:gd name="connsiteX126" fmla="*/ 6211747 w 9626278"/>
              <a:gd name="connsiteY126" fmla="*/ 254635 h 709906"/>
              <a:gd name="connsiteX127" fmla="*/ 6234896 w 9626278"/>
              <a:gd name="connsiteY127" fmla="*/ 246918 h 709906"/>
              <a:gd name="connsiteX128" fmla="*/ 6265762 w 9626278"/>
              <a:gd name="connsiteY128" fmla="*/ 239202 h 709906"/>
              <a:gd name="connsiteX129" fmla="*/ 6288911 w 9626278"/>
              <a:gd name="connsiteY129" fmla="*/ 243060 h 709906"/>
              <a:gd name="connsiteX130" fmla="*/ 6300486 w 9626278"/>
              <a:gd name="connsiteY130" fmla="*/ 246918 h 709906"/>
              <a:gd name="connsiteX131" fmla="*/ 6323635 w 9626278"/>
              <a:gd name="connsiteY131" fmla="*/ 250777 h 709906"/>
              <a:gd name="connsiteX132" fmla="*/ 6410405 w 9626278"/>
              <a:gd name="connsiteY132" fmla="*/ 238077 h 709906"/>
              <a:gd name="connsiteX133" fmla="*/ 6473423 w 9626278"/>
              <a:gd name="connsiteY133" fmla="*/ 237393 h 709906"/>
              <a:gd name="connsiteX134" fmla="*/ 6538490 w 9626278"/>
              <a:gd name="connsiteY134" fmla="*/ 233535 h 709906"/>
              <a:gd name="connsiteX135" fmla="*/ 6583945 w 9626278"/>
              <a:gd name="connsiteY135" fmla="*/ 236710 h 709906"/>
              <a:gd name="connsiteX136" fmla="*/ 6640211 w 9626278"/>
              <a:gd name="connsiteY136" fmla="*/ 234218 h 709906"/>
              <a:gd name="connsiteX137" fmla="*/ 6695351 w 9626278"/>
              <a:gd name="connsiteY137" fmla="*/ 236710 h 709906"/>
              <a:gd name="connsiteX138" fmla="*/ 6736466 w 9626278"/>
              <a:gd name="connsiteY138" fmla="*/ 239202 h 709906"/>
              <a:gd name="connsiteX139" fmla="*/ 6748040 w 9626278"/>
              <a:gd name="connsiteY139" fmla="*/ 235344 h 709906"/>
              <a:gd name="connsiteX140" fmla="*/ 6776173 w 9626278"/>
              <a:gd name="connsiteY140" fmla="*/ 218102 h 709906"/>
              <a:gd name="connsiteX141" fmla="*/ 6825205 w 9626278"/>
              <a:gd name="connsiteY141" fmla="*/ 223769 h 709906"/>
              <a:gd name="connsiteX142" fmla="*/ 6891679 w 9626278"/>
              <a:gd name="connsiteY142" fmla="*/ 216053 h 709906"/>
              <a:gd name="connsiteX143" fmla="*/ 6937053 w 9626278"/>
              <a:gd name="connsiteY143" fmla="*/ 211511 h 709906"/>
              <a:gd name="connsiteX144" fmla="*/ 7002683 w 9626278"/>
              <a:gd name="connsiteY144" fmla="*/ 208336 h 709906"/>
              <a:gd name="connsiteX145" fmla="*/ 7014258 w 9626278"/>
              <a:gd name="connsiteY145" fmla="*/ 200620 h 709906"/>
              <a:gd name="connsiteX146" fmla="*/ 7098416 w 9626278"/>
              <a:gd name="connsiteY146" fmla="*/ 179520 h 709906"/>
              <a:gd name="connsiteX147" fmla="*/ 7126147 w 9626278"/>
              <a:gd name="connsiteY147" fmla="*/ 185187 h 709906"/>
              <a:gd name="connsiteX148" fmla="*/ 7168587 w 9626278"/>
              <a:gd name="connsiteY148" fmla="*/ 173612 h 709906"/>
              <a:gd name="connsiteX149" fmla="*/ 7184020 w 9626278"/>
              <a:gd name="connsiteY149" fmla="*/ 169754 h 709906"/>
              <a:gd name="connsiteX150" fmla="*/ 7218744 w 9626278"/>
              <a:gd name="connsiteY150" fmla="*/ 165896 h 709906"/>
              <a:gd name="connsiteX151" fmla="*/ 7230319 w 9626278"/>
              <a:gd name="connsiteY151" fmla="*/ 162037 h 709906"/>
              <a:gd name="connsiteX152" fmla="*/ 7241893 w 9626278"/>
              <a:gd name="connsiteY152" fmla="*/ 154321 h 709906"/>
              <a:gd name="connsiteX153" fmla="*/ 7322916 w 9626278"/>
              <a:gd name="connsiteY153" fmla="*/ 146604 h 709906"/>
              <a:gd name="connsiteX154" fmla="*/ 7397589 w 9626278"/>
              <a:gd name="connsiteY154" fmla="*/ 144113 h 709906"/>
              <a:gd name="connsiteX155" fmla="*/ 7492075 w 9626278"/>
              <a:gd name="connsiteY155" fmla="*/ 145479 h 709906"/>
              <a:gd name="connsiteX156" fmla="*/ 7570124 w 9626278"/>
              <a:gd name="connsiteY156" fmla="*/ 144796 h 709906"/>
              <a:gd name="connsiteX157" fmla="*/ 7642707 w 9626278"/>
              <a:gd name="connsiteY157" fmla="*/ 144113 h 709906"/>
              <a:gd name="connsiteX158" fmla="*/ 7697164 w 9626278"/>
              <a:gd name="connsiteY158" fmla="*/ 123455 h 709906"/>
              <a:gd name="connsiteX159" fmla="*/ 7742097 w 9626278"/>
              <a:gd name="connsiteY159" fmla="*/ 131413 h 709906"/>
              <a:gd name="connsiteX160" fmla="*/ 7812911 w 9626278"/>
              <a:gd name="connsiteY160" fmla="*/ 135030 h 709906"/>
              <a:gd name="connsiteX161" fmla="*/ 7882359 w 9626278"/>
              <a:gd name="connsiteY161" fmla="*/ 131171 h 709906"/>
              <a:gd name="connsiteX162" fmla="*/ 7890076 w 9626278"/>
              <a:gd name="connsiteY162" fmla="*/ 123455 h 709906"/>
              <a:gd name="connsiteX163" fmla="*/ 7927774 w 9626278"/>
              <a:gd name="connsiteY163" fmla="*/ 114613 h 709906"/>
              <a:gd name="connsiteX164" fmla="*/ 7985607 w 9626278"/>
              <a:gd name="connsiteY164" fmla="*/ 111880 h 709906"/>
              <a:gd name="connsiteX165" fmla="*/ 8013539 w 9626278"/>
              <a:gd name="connsiteY165" fmla="*/ 115739 h 709906"/>
              <a:gd name="connsiteX166" fmla="*/ 8028972 w 9626278"/>
              <a:gd name="connsiteY166" fmla="*/ 111880 h 709906"/>
              <a:gd name="connsiteX167" fmla="*/ 8063696 w 9626278"/>
              <a:gd name="connsiteY167" fmla="*/ 104164 h 709906"/>
              <a:gd name="connsiteX168" fmla="*/ 8079129 w 9626278"/>
              <a:gd name="connsiteY168" fmla="*/ 108022 h 709906"/>
              <a:gd name="connsiteX169" fmla="*/ 8090704 w 9626278"/>
              <a:gd name="connsiteY169" fmla="*/ 111880 h 709906"/>
              <a:gd name="connsiteX170" fmla="*/ 8144719 w 9626278"/>
              <a:gd name="connsiteY170" fmla="*/ 108022 h 709906"/>
              <a:gd name="connsiteX171" fmla="*/ 8193308 w 9626278"/>
              <a:gd name="connsiteY171" fmla="*/ 93956 h 709906"/>
              <a:gd name="connsiteX172" fmla="*/ 8248891 w 9626278"/>
              <a:gd name="connsiteY172" fmla="*/ 96447 h 709906"/>
              <a:gd name="connsiteX173" fmla="*/ 8294748 w 9626278"/>
              <a:gd name="connsiteY173" fmla="*/ 97131 h 709906"/>
              <a:gd name="connsiteX174" fmla="*/ 8345347 w 9626278"/>
              <a:gd name="connsiteY174" fmla="*/ 86922 h 709906"/>
              <a:gd name="connsiteX175" fmla="*/ 8398880 w 9626278"/>
              <a:gd name="connsiteY175" fmla="*/ 89414 h 709906"/>
              <a:gd name="connsiteX176" fmla="*/ 8457235 w 9626278"/>
              <a:gd name="connsiteY176" fmla="*/ 84873 h 709906"/>
              <a:gd name="connsiteX177" fmla="*/ 8484243 w 9626278"/>
              <a:gd name="connsiteY177" fmla="*/ 84873 h 709906"/>
              <a:gd name="connsiteX178" fmla="*/ 8561407 w 9626278"/>
              <a:gd name="connsiteY178" fmla="*/ 81015 h 709906"/>
              <a:gd name="connsiteX179" fmla="*/ 8626997 w 9626278"/>
              <a:gd name="connsiteY179" fmla="*/ 69440 h 709906"/>
              <a:gd name="connsiteX180" fmla="*/ 8673296 w 9626278"/>
              <a:gd name="connsiteY180" fmla="*/ 61723 h 709906"/>
              <a:gd name="connsiteX181" fmla="*/ 8831483 w 9626278"/>
              <a:gd name="connsiteY181" fmla="*/ 57865 h 709906"/>
              <a:gd name="connsiteX182" fmla="*/ 8954947 w 9626278"/>
              <a:gd name="connsiteY182" fmla="*/ 61723 h 709906"/>
              <a:gd name="connsiteX183" fmla="*/ 9070693 w 9626278"/>
              <a:gd name="connsiteY183" fmla="*/ 54007 h 709906"/>
              <a:gd name="connsiteX184" fmla="*/ 9205731 w 9626278"/>
              <a:gd name="connsiteY184" fmla="*/ 57865 h 709906"/>
              <a:gd name="connsiteX185" fmla="*/ 9232739 w 9626278"/>
              <a:gd name="connsiteY185" fmla="*/ 61723 h 709906"/>
              <a:gd name="connsiteX186" fmla="*/ 9298329 w 9626278"/>
              <a:gd name="connsiteY186" fmla="*/ 54007 h 709906"/>
              <a:gd name="connsiteX187" fmla="*/ 9333053 w 9626278"/>
              <a:gd name="connsiteY187" fmla="*/ 34716 h 709906"/>
              <a:gd name="connsiteX188" fmla="*/ 9344628 w 9626278"/>
              <a:gd name="connsiteY188" fmla="*/ 26999 h 709906"/>
              <a:gd name="connsiteX189" fmla="*/ 9395267 w 9626278"/>
              <a:gd name="connsiteY189" fmla="*/ 20649 h 709906"/>
              <a:gd name="connsiteX190" fmla="*/ 9457200 w 9626278"/>
              <a:gd name="connsiteY190" fmla="*/ 17474 h 709906"/>
              <a:gd name="connsiteX191" fmla="*/ 9489191 w 9626278"/>
              <a:gd name="connsiteY191" fmla="*/ 2041 h 709906"/>
              <a:gd name="connsiteX192" fmla="*/ 9537298 w 9626278"/>
              <a:gd name="connsiteY192" fmla="*/ 1358 h 709906"/>
              <a:gd name="connsiteX193" fmla="*/ 9626278 w 9626278"/>
              <a:gd name="connsiteY193" fmla="*/ 3850 h 709906"/>
              <a:gd name="connsiteX0" fmla="*/ 0 w 9626278"/>
              <a:gd name="connsiteY0" fmla="*/ 709906 h 709906"/>
              <a:gd name="connsiteX1" fmla="*/ 27007 w 9626278"/>
              <a:gd name="connsiteY1" fmla="*/ 702189 h 709906"/>
              <a:gd name="connsiteX2" fmla="*/ 50157 w 9626278"/>
              <a:gd name="connsiteY2" fmla="*/ 694473 h 709906"/>
              <a:gd name="connsiteX3" fmla="*/ 88739 w 9626278"/>
              <a:gd name="connsiteY3" fmla="*/ 690615 h 709906"/>
              <a:gd name="connsiteX4" fmla="*/ 104172 w 9626278"/>
              <a:gd name="connsiteY4" fmla="*/ 686756 h 709906"/>
              <a:gd name="connsiteX5" fmla="*/ 115747 w 9626278"/>
              <a:gd name="connsiteY5" fmla="*/ 682898 h 709906"/>
              <a:gd name="connsiteX6" fmla="*/ 135038 w 9626278"/>
              <a:gd name="connsiteY6" fmla="*/ 679040 h 709906"/>
              <a:gd name="connsiteX7" fmla="*/ 146612 w 9626278"/>
              <a:gd name="connsiteY7" fmla="*/ 675182 h 709906"/>
              <a:gd name="connsiteX8" fmla="*/ 189053 w 9626278"/>
              <a:gd name="connsiteY8" fmla="*/ 667465 h 709906"/>
              <a:gd name="connsiteX9" fmla="*/ 223777 w 9626278"/>
              <a:gd name="connsiteY9" fmla="*/ 655890 h 709906"/>
              <a:gd name="connsiteX10" fmla="*/ 235352 w 9626278"/>
              <a:gd name="connsiteY10" fmla="*/ 652032 h 709906"/>
              <a:gd name="connsiteX11" fmla="*/ 343382 w 9626278"/>
              <a:gd name="connsiteY11" fmla="*/ 644316 h 709906"/>
              <a:gd name="connsiteX12" fmla="*/ 362673 w 9626278"/>
              <a:gd name="connsiteY12" fmla="*/ 640458 h 709906"/>
              <a:gd name="connsiteX13" fmla="*/ 374248 w 9626278"/>
              <a:gd name="connsiteY13" fmla="*/ 636599 h 709906"/>
              <a:gd name="connsiteX14" fmla="*/ 405114 w 9626278"/>
              <a:gd name="connsiteY14" fmla="*/ 632741 h 709906"/>
              <a:gd name="connsiteX15" fmla="*/ 517002 w 9626278"/>
              <a:gd name="connsiteY15" fmla="*/ 625025 h 709906"/>
              <a:gd name="connsiteX16" fmla="*/ 567159 w 9626278"/>
              <a:gd name="connsiteY16" fmla="*/ 617308 h 709906"/>
              <a:gd name="connsiteX17" fmla="*/ 586450 w 9626278"/>
              <a:gd name="connsiteY17" fmla="*/ 613450 h 709906"/>
              <a:gd name="connsiteX18" fmla="*/ 601883 w 9626278"/>
              <a:gd name="connsiteY18" fmla="*/ 609592 h 709906"/>
              <a:gd name="connsiteX19" fmla="*/ 694481 w 9626278"/>
              <a:gd name="connsiteY19" fmla="*/ 601875 h 709906"/>
              <a:gd name="connsiteX20" fmla="*/ 729205 w 9626278"/>
              <a:gd name="connsiteY20" fmla="*/ 598017 h 709906"/>
              <a:gd name="connsiteX21" fmla="*/ 775504 w 9626278"/>
              <a:gd name="connsiteY21" fmla="*/ 594159 h 709906"/>
              <a:gd name="connsiteX22" fmla="*/ 914400 w 9626278"/>
              <a:gd name="connsiteY22" fmla="*/ 586442 h 709906"/>
              <a:gd name="connsiteX23" fmla="*/ 941407 w 9626278"/>
              <a:gd name="connsiteY23" fmla="*/ 582584 h 709906"/>
              <a:gd name="connsiteX24" fmla="*/ 1045580 w 9626278"/>
              <a:gd name="connsiteY24" fmla="*/ 571009 h 709906"/>
              <a:gd name="connsiteX25" fmla="*/ 1149752 w 9626278"/>
              <a:gd name="connsiteY25" fmla="*/ 567151 h 709906"/>
              <a:gd name="connsiteX26" fmla="*/ 1238491 w 9626278"/>
              <a:gd name="connsiteY26" fmla="*/ 555577 h 709906"/>
              <a:gd name="connsiteX27" fmla="*/ 1250066 w 9626278"/>
              <a:gd name="connsiteY27" fmla="*/ 551718 h 709906"/>
              <a:gd name="connsiteX28" fmla="*/ 1277073 w 9626278"/>
              <a:gd name="connsiteY28" fmla="*/ 547860 h 709906"/>
              <a:gd name="connsiteX29" fmla="*/ 1300223 w 9626278"/>
              <a:gd name="connsiteY29" fmla="*/ 544002 h 709906"/>
              <a:gd name="connsiteX30" fmla="*/ 1365812 w 9626278"/>
              <a:gd name="connsiteY30" fmla="*/ 536285 h 709906"/>
              <a:gd name="connsiteX31" fmla="*/ 1385104 w 9626278"/>
              <a:gd name="connsiteY31" fmla="*/ 532427 h 709906"/>
              <a:gd name="connsiteX32" fmla="*/ 1458410 w 9626278"/>
              <a:gd name="connsiteY32" fmla="*/ 528569 h 709906"/>
              <a:gd name="connsiteX33" fmla="*/ 1527858 w 9626278"/>
              <a:gd name="connsiteY33" fmla="*/ 520853 h 709906"/>
              <a:gd name="connsiteX34" fmla="*/ 1558724 w 9626278"/>
              <a:gd name="connsiteY34" fmla="*/ 516994 h 709906"/>
              <a:gd name="connsiteX35" fmla="*/ 1608881 w 9626278"/>
              <a:gd name="connsiteY35" fmla="*/ 505420 h 709906"/>
              <a:gd name="connsiteX36" fmla="*/ 1770926 w 9626278"/>
              <a:gd name="connsiteY36" fmla="*/ 501561 h 709906"/>
              <a:gd name="connsiteX37" fmla="*/ 1855807 w 9626278"/>
              <a:gd name="connsiteY37" fmla="*/ 493845 h 709906"/>
              <a:gd name="connsiteX38" fmla="*/ 1878957 w 9626278"/>
              <a:gd name="connsiteY38" fmla="*/ 489987 h 709906"/>
              <a:gd name="connsiteX39" fmla="*/ 1975412 w 9626278"/>
              <a:gd name="connsiteY39" fmla="*/ 486128 h 709906"/>
              <a:gd name="connsiteX40" fmla="*/ 2002420 w 9626278"/>
              <a:gd name="connsiteY40" fmla="*/ 482270 h 709906"/>
              <a:gd name="connsiteX41" fmla="*/ 2013995 w 9626278"/>
              <a:gd name="connsiteY41" fmla="*/ 478412 h 709906"/>
              <a:gd name="connsiteX42" fmla="*/ 2129742 w 9626278"/>
              <a:gd name="connsiteY42" fmla="*/ 474554 h 709906"/>
              <a:gd name="connsiteX43" fmla="*/ 2215748 w 9626278"/>
              <a:gd name="connsiteY43" fmla="*/ 461171 h 709906"/>
              <a:gd name="connsiteX44" fmla="*/ 2338086 w 9626278"/>
              <a:gd name="connsiteY44" fmla="*/ 459121 h 709906"/>
              <a:gd name="connsiteX45" fmla="*/ 2403676 w 9626278"/>
              <a:gd name="connsiteY45" fmla="*/ 455263 h 709906"/>
              <a:gd name="connsiteX46" fmla="*/ 2453833 w 9626278"/>
              <a:gd name="connsiteY46" fmla="*/ 451404 h 709906"/>
              <a:gd name="connsiteX47" fmla="*/ 2554147 w 9626278"/>
              <a:gd name="connsiteY47" fmla="*/ 447546 h 709906"/>
              <a:gd name="connsiteX48" fmla="*/ 2565721 w 9626278"/>
              <a:gd name="connsiteY48" fmla="*/ 443688 h 709906"/>
              <a:gd name="connsiteX49" fmla="*/ 2673752 w 9626278"/>
              <a:gd name="connsiteY49" fmla="*/ 443688 h 709906"/>
              <a:gd name="connsiteX50" fmla="*/ 2708476 w 9626278"/>
              <a:gd name="connsiteY50" fmla="*/ 439830 h 709906"/>
              <a:gd name="connsiteX51" fmla="*/ 2808790 w 9626278"/>
              <a:gd name="connsiteY51" fmla="*/ 432113 h 709906"/>
              <a:gd name="connsiteX52" fmla="*/ 2924537 w 9626278"/>
              <a:gd name="connsiteY52" fmla="*/ 435971 h 709906"/>
              <a:gd name="connsiteX53" fmla="*/ 3032567 w 9626278"/>
              <a:gd name="connsiteY53" fmla="*/ 432113 h 709906"/>
              <a:gd name="connsiteX54" fmla="*/ 3071149 w 9626278"/>
              <a:gd name="connsiteY54" fmla="*/ 428255 h 709906"/>
              <a:gd name="connsiteX55" fmla="*/ 3125164 w 9626278"/>
              <a:gd name="connsiteY55" fmla="*/ 424397 h 709906"/>
              <a:gd name="connsiteX56" fmla="*/ 3379807 w 9626278"/>
              <a:gd name="connsiteY56" fmla="*/ 428255 h 709906"/>
              <a:gd name="connsiteX57" fmla="*/ 3406815 w 9626278"/>
              <a:gd name="connsiteY57" fmla="*/ 424397 h 709906"/>
              <a:gd name="connsiteX58" fmla="*/ 3520311 w 9626278"/>
              <a:gd name="connsiteY58" fmla="*/ 422588 h 709906"/>
              <a:gd name="connsiteX59" fmla="*/ 3561144 w 9626278"/>
              <a:gd name="connsiteY59" fmla="*/ 428255 h 709906"/>
              <a:gd name="connsiteX60" fmla="*/ 3584293 w 9626278"/>
              <a:gd name="connsiteY60" fmla="*/ 424397 h 709906"/>
              <a:gd name="connsiteX61" fmla="*/ 3595868 w 9626278"/>
              <a:gd name="connsiteY61" fmla="*/ 420539 h 709906"/>
              <a:gd name="connsiteX62" fmla="*/ 3630592 w 9626278"/>
              <a:gd name="connsiteY62" fmla="*/ 416680 h 709906"/>
              <a:gd name="connsiteX63" fmla="*/ 3653742 w 9626278"/>
              <a:gd name="connsiteY63" fmla="*/ 412822 h 709906"/>
              <a:gd name="connsiteX64" fmla="*/ 3673033 w 9626278"/>
              <a:gd name="connsiteY64" fmla="*/ 416680 h 709906"/>
              <a:gd name="connsiteX65" fmla="*/ 3761772 w 9626278"/>
              <a:gd name="connsiteY65" fmla="*/ 412822 h 709906"/>
              <a:gd name="connsiteX66" fmla="*/ 3784921 w 9626278"/>
              <a:gd name="connsiteY66" fmla="*/ 408964 h 709906"/>
              <a:gd name="connsiteX67" fmla="*/ 3827362 w 9626278"/>
              <a:gd name="connsiteY67" fmla="*/ 401247 h 709906"/>
              <a:gd name="connsiteX68" fmla="*/ 3889093 w 9626278"/>
              <a:gd name="connsiteY68" fmla="*/ 405106 h 709906"/>
              <a:gd name="connsiteX69" fmla="*/ 3993266 w 9626278"/>
              <a:gd name="connsiteY69" fmla="*/ 405106 h 709906"/>
              <a:gd name="connsiteX70" fmla="*/ 3985549 w 9626278"/>
              <a:gd name="connsiteY70" fmla="*/ 397389 h 709906"/>
              <a:gd name="connsiteX71" fmla="*/ 3892952 w 9626278"/>
              <a:gd name="connsiteY71" fmla="*/ 401247 h 709906"/>
              <a:gd name="connsiteX72" fmla="*/ 3962400 w 9626278"/>
              <a:gd name="connsiteY72" fmla="*/ 397389 h 709906"/>
              <a:gd name="connsiteX73" fmla="*/ 4004840 w 9626278"/>
              <a:gd name="connsiteY73" fmla="*/ 401247 h 709906"/>
              <a:gd name="connsiteX74" fmla="*/ 4016415 w 9626278"/>
              <a:gd name="connsiteY74" fmla="*/ 397389 h 709906"/>
              <a:gd name="connsiteX75" fmla="*/ 4039564 w 9626278"/>
              <a:gd name="connsiteY75" fmla="*/ 401247 h 709906"/>
              <a:gd name="connsiteX76" fmla="*/ 4109012 w 9626278"/>
              <a:gd name="connsiteY76" fmla="*/ 381956 h 709906"/>
              <a:gd name="connsiteX77" fmla="*/ 4190035 w 9626278"/>
              <a:gd name="connsiteY77" fmla="*/ 378098 h 709906"/>
              <a:gd name="connsiteX78" fmla="*/ 4267200 w 9626278"/>
              <a:gd name="connsiteY78" fmla="*/ 372431 h 709906"/>
              <a:gd name="connsiteX79" fmla="*/ 4332790 w 9626278"/>
              <a:gd name="connsiteY79" fmla="*/ 378098 h 709906"/>
              <a:gd name="connsiteX80" fmla="*/ 4352081 w 9626278"/>
              <a:gd name="connsiteY80" fmla="*/ 374240 h 709906"/>
              <a:gd name="connsiteX81" fmla="*/ 4436962 w 9626278"/>
              <a:gd name="connsiteY81" fmla="*/ 370382 h 709906"/>
              <a:gd name="connsiteX82" fmla="*/ 4481653 w 9626278"/>
              <a:gd name="connsiteY82" fmla="*/ 356998 h 709906"/>
              <a:gd name="connsiteX83" fmla="*/ 4533418 w 9626278"/>
              <a:gd name="connsiteY83" fmla="*/ 362665 h 709906"/>
              <a:gd name="connsiteX84" fmla="*/ 4548850 w 9626278"/>
              <a:gd name="connsiteY84" fmla="*/ 354949 h 709906"/>
              <a:gd name="connsiteX85" fmla="*/ 4564283 w 9626278"/>
              <a:gd name="connsiteY85" fmla="*/ 351090 h 709906"/>
              <a:gd name="connsiteX86" fmla="*/ 4575858 w 9626278"/>
              <a:gd name="connsiteY86" fmla="*/ 347232 h 709906"/>
              <a:gd name="connsiteX87" fmla="*/ 4583575 w 9626278"/>
              <a:gd name="connsiteY87" fmla="*/ 339516 h 709906"/>
              <a:gd name="connsiteX88" fmla="*/ 4595149 w 9626278"/>
              <a:gd name="connsiteY88" fmla="*/ 335658 h 709906"/>
              <a:gd name="connsiteX89" fmla="*/ 4660739 w 9626278"/>
              <a:gd name="connsiteY89" fmla="*/ 339516 h 709906"/>
              <a:gd name="connsiteX90" fmla="*/ 4714754 w 9626278"/>
              <a:gd name="connsiteY90" fmla="*/ 343374 h 709906"/>
              <a:gd name="connsiteX91" fmla="*/ 4764911 w 9626278"/>
              <a:gd name="connsiteY91" fmla="*/ 339516 h 709906"/>
              <a:gd name="connsiteX92" fmla="*/ 4816274 w 9626278"/>
              <a:gd name="connsiteY92" fmla="*/ 335658 h 709906"/>
              <a:gd name="connsiteX93" fmla="*/ 4779540 w 9626278"/>
              <a:gd name="connsiteY93" fmla="*/ 641583 h 709906"/>
              <a:gd name="connsiteX94" fmla="*/ 5015857 w 9626278"/>
              <a:gd name="connsiteY94" fmla="*/ 652916 h 709906"/>
              <a:gd name="connsiteX95" fmla="*/ 5079156 w 9626278"/>
              <a:gd name="connsiteY95" fmla="*/ 706891 h 709906"/>
              <a:gd name="connsiteX96" fmla="*/ 5154914 w 9626278"/>
              <a:gd name="connsiteY96" fmla="*/ 675825 h 709906"/>
              <a:gd name="connsiteX97" fmla="*/ 5181680 w 9626278"/>
              <a:gd name="connsiteY97" fmla="*/ 506424 h 709906"/>
              <a:gd name="connsiteX98" fmla="*/ 5015455 w 9626278"/>
              <a:gd name="connsiteY98" fmla="*/ 332040 h 709906"/>
              <a:gd name="connsiteX99" fmla="*/ 5050420 w 9626278"/>
              <a:gd name="connsiteY99" fmla="*/ 326816 h 709906"/>
              <a:gd name="connsiteX100" fmla="*/ 5112634 w 9626278"/>
              <a:gd name="connsiteY100" fmla="*/ 330674 h 709906"/>
              <a:gd name="connsiteX101" fmla="*/ 5170025 w 9626278"/>
              <a:gd name="connsiteY101" fmla="*/ 327941 h 709906"/>
              <a:gd name="connsiteX102" fmla="*/ 5255107 w 9626278"/>
              <a:gd name="connsiteY102" fmla="*/ 311383 h 709906"/>
              <a:gd name="connsiteX103" fmla="*/ 5285772 w 9626278"/>
              <a:gd name="connsiteY103" fmla="*/ 316366 h 709906"/>
              <a:gd name="connsiteX104" fmla="*/ 5316638 w 9626278"/>
              <a:gd name="connsiteY104" fmla="*/ 313875 h 709906"/>
              <a:gd name="connsiteX105" fmla="*/ 5347504 w 9626278"/>
              <a:gd name="connsiteY105" fmla="*/ 312508 h 709906"/>
              <a:gd name="connsiteX106" fmla="*/ 5381303 w 9626278"/>
              <a:gd name="connsiteY106" fmla="*/ 301617 h 709906"/>
              <a:gd name="connsiteX107" fmla="*/ 5424668 w 9626278"/>
              <a:gd name="connsiteY107" fmla="*/ 300934 h 709906"/>
              <a:gd name="connsiteX108" fmla="*/ 5461884 w 9626278"/>
              <a:gd name="connsiteY108" fmla="*/ 294262 h 709906"/>
              <a:gd name="connsiteX109" fmla="*/ 5513407 w 9626278"/>
              <a:gd name="connsiteY109" fmla="*/ 293217 h 709906"/>
              <a:gd name="connsiteX110" fmla="*/ 5540415 w 9626278"/>
              <a:gd name="connsiteY110" fmla="*/ 297075 h 709906"/>
              <a:gd name="connsiteX111" fmla="*/ 5578997 w 9626278"/>
              <a:gd name="connsiteY111" fmla="*/ 293217 h 709906"/>
              <a:gd name="connsiteX112" fmla="*/ 5606005 w 9626278"/>
              <a:gd name="connsiteY112" fmla="*/ 289359 h 709906"/>
              <a:gd name="connsiteX113" fmla="*/ 5640729 w 9626278"/>
              <a:gd name="connsiteY113" fmla="*/ 285501 h 709906"/>
              <a:gd name="connsiteX114" fmla="*/ 5690002 w 9626278"/>
              <a:gd name="connsiteY114" fmla="*/ 279834 h 709906"/>
              <a:gd name="connsiteX115" fmla="*/ 5733326 w 9626278"/>
              <a:gd name="connsiteY115" fmla="*/ 270068 h 709906"/>
              <a:gd name="connsiteX116" fmla="*/ 5748759 w 9626278"/>
              <a:gd name="connsiteY116" fmla="*/ 266209 h 709906"/>
              <a:gd name="connsiteX117" fmla="*/ 5795058 w 9626278"/>
              <a:gd name="connsiteY117" fmla="*/ 270068 h 709906"/>
              <a:gd name="connsiteX118" fmla="*/ 5841357 w 9626278"/>
              <a:gd name="connsiteY118" fmla="*/ 270068 h 709906"/>
              <a:gd name="connsiteX119" fmla="*/ 5900155 w 9626278"/>
              <a:gd name="connsiteY119" fmla="*/ 268259 h 709906"/>
              <a:gd name="connsiteX120" fmla="*/ 5953687 w 9626278"/>
              <a:gd name="connsiteY120" fmla="*/ 265767 h 709906"/>
              <a:gd name="connsiteX121" fmla="*/ 5990461 w 9626278"/>
              <a:gd name="connsiteY121" fmla="*/ 258734 h 709906"/>
              <a:gd name="connsiteX122" fmla="*/ 6026311 w 9626278"/>
              <a:gd name="connsiteY122" fmla="*/ 251018 h 709906"/>
              <a:gd name="connsiteX123" fmla="*/ 6073493 w 9626278"/>
              <a:gd name="connsiteY123" fmla="*/ 253509 h 709906"/>
              <a:gd name="connsiteX124" fmla="*/ 6113643 w 9626278"/>
              <a:gd name="connsiteY124" fmla="*/ 252826 h 709906"/>
              <a:gd name="connsiteX125" fmla="*/ 6177023 w 9626278"/>
              <a:gd name="connsiteY125" fmla="*/ 258493 h 709906"/>
              <a:gd name="connsiteX126" fmla="*/ 6211747 w 9626278"/>
              <a:gd name="connsiteY126" fmla="*/ 254635 h 709906"/>
              <a:gd name="connsiteX127" fmla="*/ 6234896 w 9626278"/>
              <a:gd name="connsiteY127" fmla="*/ 246918 h 709906"/>
              <a:gd name="connsiteX128" fmla="*/ 6265762 w 9626278"/>
              <a:gd name="connsiteY128" fmla="*/ 239202 h 709906"/>
              <a:gd name="connsiteX129" fmla="*/ 6288911 w 9626278"/>
              <a:gd name="connsiteY129" fmla="*/ 243060 h 709906"/>
              <a:gd name="connsiteX130" fmla="*/ 6300486 w 9626278"/>
              <a:gd name="connsiteY130" fmla="*/ 246918 h 709906"/>
              <a:gd name="connsiteX131" fmla="*/ 6323635 w 9626278"/>
              <a:gd name="connsiteY131" fmla="*/ 250777 h 709906"/>
              <a:gd name="connsiteX132" fmla="*/ 6410405 w 9626278"/>
              <a:gd name="connsiteY132" fmla="*/ 238077 h 709906"/>
              <a:gd name="connsiteX133" fmla="*/ 6473423 w 9626278"/>
              <a:gd name="connsiteY133" fmla="*/ 237393 h 709906"/>
              <a:gd name="connsiteX134" fmla="*/ 6538490 w 9626278"/>
              <a:gd name="connsiteY134" fmla="*/ 233535 h 709906"/>
              <a:gd name="connsiteX135" fmla="*/ 6583945 w 9626278"/>
              <a:gd name="connsiteY135" fmla="*/ 236710 h 709906"/>
              <a:gd name="connsiteX136" fmla="*/ 6640211 w 9626278"/>
              <a:gd name="connsiteY136" fmla="*/ 234218 h 709906"/>
              <a:gd name="connsiteX137" fmla="*/ 6695351 w 9626278"/>
              <a:gd name="connsiteY137" fmla="*/ 236710 h 709906"/>
              <a:gd name="connsiteX138" fmla="*/ 6736466 w 9626278"/>
              <a:gd name="connsiteY138" fmla="*/ 239202 h 709906"/>
              <a:gd name="connsiteX139" fmla="*/ 6748040 w 9626278"/>
              <a:gd name="connsiteY139" fmla="*/ 235344 h 709906"/>
              <a:gd name="connsiteX140" fmla="*/ 6776173 w 9626278"/>
              <a:gd name="connsiteY140" fmla="*/ 218102 h 709906"/>
              <a:gd name="connsiteX141" fmla="*/ 6825205 w 9626278"/>
              <a:gd name="connsiteY141" fmla="*/ 223769 h 709906"/>
              <a:gd name="connsiteX142" fmla="*/ 6891679 w 9626278"/>
              <a:gd name="connsiteY142" fmla="*/ 216053 h 709906"/>
              <a:gd name="connsiteX143" fmla="*/ 6937053 w 9626278"/>
              <a:gd name="connsiteY143" fmla="*/ 211511 h 709906"/>
              <a:gd name="connsiteX144" fmla="*/ 7002683 w 9626278"/>
              <a:gd name="connsiteY144" fmla="*/ 208336 h 709906"/>
              <a:gd name="connsiteX145" fmla="*/ 7014258 w 9626278"/>
              <a:gd name="connsiteY145" fmla="*/ 200620 h 709906"/>
              <a:gd name="connsiteX146" fmla="*/ 7098416 w 9626278"/>
              <a:gd name="connsiteY146" fmla="*/ 179520 h 709906"/>
              <a:gd name="connsiteX147" fmla="*/ 7126147 w 9626278"/>
              <a:gd name="connsiteY147" fmla="*/ 185187 h 709906"/>
              <a:gd name="connsiteX148" fmla="*/ 7168587 w 9626278"/>
              <a:gd name="connsiteY148" fmla="*/ 173612 h 709906"/>
              <a:gd name="connsiteX149" fmla="*/ 7184020 w 9626278"/>
              <a:gd name="connsiteY149" fmla="*/ 169754 h 709906"/>
              <a:gd name="connsiteX150" fmla="*/ 7218744 w 9626278"/>
              <a:gd name="connsiteY150" fmla="*/ 165896 h 709906"/>
              <a:gd name="connsiteX151" fmla="*/ 7230319 w 9626278"/>
              <a:gd name="connsiteY151" fmla="*/ 162037 h 709906"/>
              <a:gd name="connsiteX152" fmla="*/ 7241893 w 9626278"/>
              <a:gd name="connsiteY152" fmla="*/ 154321 h 709906"/>
              <a:gd name="connsiteX153" fmla="*/ 7322916 w 9626278"/>
              <a:gd name="connsiteY153" fmla="*/ 146604 h 709906"/>
              <a:gd name="connsiteX154" fmla="*/ 7397589 w 9626278"/>
              <a:gd name="connsiteY154" fmla="*/ 144113 h 709906"/>
              <a:gd name="connsiteX155" fmla="*/ 7492075 w 9626278"/>
              <a:gd name="connsiteY155" fmla="*/ 145479 h 709906"/>
              <a:gd name="connsiteX156" fmla="*/ 7570124 w 9626278"/>
              <a:gd name="connsiteY156" fmla="*/ 144796 h 709906"/>
              <a:gd name="connsiteX157" fmla="*/ 7642707 w 9626278"/>
              <a:gd name="connsiteY157" fmla="*/ 144113 h 709906"/>
              <a:gd name="connsiteX158" fmla="*/ 7697164 w 9626278"/>
              <a:gd name="connsiteY158" fmla="*/ 123455 h 709906"/>
              <a:gd name="connsiteX159" fmla="*/ 7742097 w 9626278"/>
              <a:gd name="connsiteY159" fmla="*/ 131413 h 709906"/>
              <a:gd name="connsiteX160" fmla="*/ 7812911 w 9626278"/>
              <a:gd name="connsiteY160" fmla="*/ 135030 h 709906"/>
              <a:gd name="connsiteX161" fmla="*/ 7882359 w 9626278"/>
              <a:gd name="connsiteY161" fmla="*/ 131171 h 709906"/>
              <a:gd name="connsiteX162" fmla="*/ 7890076 w 9626278"/>
              <a:gd name="connsiteY162" fmla="*/ 123455 h 709906"/>
              <a:gd name="connsiteX163" fmla="*/ 7927774 w 9626278"/>
              <a:gd name="connsiteY163" fmla="*/ 114613 h 709906"/>
              <a:gd name="connsiteX164" fmla="*/ 7985607 w 9626278"/>
              <a:gd name="connsiteY164" fmla="*/ 111880 h 709906"/>
              <a:gd name="connsiteX165" fmla="*/ 8013539 w 9626278"/>
              <a:gd name="connsiteY165" fmla="*/ 115739 h 709906"/>
              <a:gd name="connsiteX166" fmla="*/ 8028972 w 9626278"/>
              <a:gd name="connsiteY166" fmla="*/ 111880 h 709906"/>
              <a:gd name="connsiteX167" fmla="*/ 8063696 w 9626278"/>
              <a:gd name="connsiteY167" fmla="*/ 104164 h 709906"/>
              <a:gd name="connsiteX168" fmla="*/ 8079129 w 9626278"/>
              <a:gd name="connsiteY168" fmla="*/ 108022 h 709906"/>
              <a:gd name="connsiteX169" fmla="*/ 8090704 w 9626278"/>
              <a:gd name="connsiteY169" fmla="*/ 111880 h 709906"/>
              <a:gd name="connsiteX170" fmla="*/ 8144719 w 9626278"/>
              <a:gd name="connsiteY170" fmla="*/ 108022 h 709906"/>
              <a:gd name="connsiteX171" fmla="*/ 8193308 w 9626278"/>
              <a:gd name="connsiteY171" fmla="*/ 93956 h 709906"/>
              <a:gd name="connsiteX172" fmla="*/ 8248891 w 9626278"/>
              <a:gd name="connsiteY172" fmla="*/ 96447 h 709906"/>
              <a:gd name="connsiteX173" fmla="*/ 8294748 w 9626278"/>
              <a:gd name="connsiteY173" fmla="*/ 97131 h 709906"/>
              <a:gd name="connsiteX174" fmla="*/ 8345347 w 9626278"/>
              <a:gd name="connsiteY174" fmla="*/ 86922 h 709906"/>
              <a:gd name="connsiteX175" fmla="*/ 8398880 w 9626278"/>
              <a:gd name="connsiteY175" fmla="*/ 89414 h 709906"/>
              <a:gd name="connsiteX176" fmla="*/ 8457235 w 9626278"/>
              <a:gd name="connsiteY176" fmla="*/ 84873 h 709906"/>
              <a:gd name="connsiteX177" fmla="*/ 8484243 w 9626278"/>
              <a:gd name="connsiteY177" fmla="*/ 84873 h 709906"/>
              <a:gd name="connsiteX178" fmla="*/ 8561407 w 9626278"/>
              <a:gd name="connsiteY178" fmla="*/ 81015 h 709906"/>
              <a:gd name="connsiteX179" fmla="*/ 8626997 w 9626278"/>
              <a:gd name="connsiteY179" fmla="*/ 69440 h 709906"/>
              <a:gd name="connsiteX180" fmla="*/ 8673296 w 9626278"/>
              <a:gd name="connsiteY180" fmla="*/ 61723 h 709906"/>
              <a:gd name="connsiteX181" fmla="*/ 8831483 w 9626278"/>
              <a:gd name="connsiteY181" fmla="*/ 57865 h 709906"/>
              <a:gd name="connsiteX182" fmla="*/ 8954947 w 9626278"/>
              <a:gd name="connsiteY182" fmla="*/ 61723 h 709906"/>
              <a:gd name="connsiteX183" fmla="*/ 9070693 w 9626278"/>
              <a:gd name="connsiteY183" fmla="*/ 54007 h 709906"/>
              <a:gd name="connsiteX184" fmla="*/ 9205731 w 9626278"/>
              <a:gd name="connsiteY184" fmla="*/ 57865 h 709906"/>
              <a:gd name="connsiteX185" fmla="*/ 9232739 w 9626278"/>
              <a:gd name="connsiteY185" fmla="*/ 61723 h 709906"/>
              <a:gd name="connsiteX186" fmla="*/ 9298329 w 9626278"/>
              <a:gd name="connsiteY186" fmla="*/ 54007 h 709906"/>
              <a:gd name="connsiteX187" fmla="*/ 9333053 w 9626278"/>
              <a:gd name="connsiteY187" fmla="*/ 34716 h 709906"/>
              <a:gd name="connsiteX188" fmla="*/ 9344628 w 9626278"/>
              <a:gd name="connsiteY188" fmla="*/ 26999 h 709906"/>
              <a:gd name="connsiteX189" fmla="*/ 9395267 w 9626278"/>
              <a:gd name="connsiteY189" fmla="*/ 20649 h 709906"/>
              <a:gd name="connsiteX190" fmla="*/ 9457200 w 9626278"/>
              <a:gd name="connsiteY190" fmla="*/ 17474 h 709906"/>
              <a:gd name="connsiteX191" fmla="*/ 9489191 w 9626278"/>
              <a:gd name="connsiteY191" fmla="*/ 2041 h 709906"/>
              <a:gd name="connsiteX192" fmla="*/ 9537298 w 9626278"/>
              <a:gd name="connsiteY192" fmla="*/ 1358 h 709906"/>
              <a:gd name="connsiteX193" fmla="*/ 9626278 w 9626278"/>
              <a:gd name="connsiteY193" fmla="*/ 3850 h 709906"/>
              <a:gd name="connsiteX0" fmla="*/ 0 w 9626278"/>
              <a:gd name="connsiteY0" fmla="*/ 709906 h 709906"/>
              <a:gd name="connsiteX1" fmla="*/ 27007 w 9626278"/>
              <a:gd name="connsiteY1" fmla="*/ 702189 h 709906"/>
              <a:gd name="connsiteX2" fmla="*/ 50157 w 9626278"/>
              <a:gd name="connsiteY2" fmla="*/ 694473 h 709906"/>
              <a:gd name="connsiteX3" fmla="*/ 88739 w 9626278"/>
              <a:gd name="connsiteY3" fmla="*/ 690615 h 709906"/>
              <a:gd name="connsiteX4" fmla="*/ 104172 w 9626278"/>
              <a:gd name="connsiteY4" fmla="*/ 686756 h 709906"/>
              <a:gd name="connsiteX5" fmla="*/ 115747 w 9626278"/>
              <a:gd name="connsiteY5" fmla="*/ 682898 h 709906"/>
              <a:gd name="connsiteX6" fmla="*/ 135038 w 9626278"/>
              <a:gd name="connsiteY6" fmla="*/ 679040 h 709906"/>
              <a:gd name="connsiteX7" fmla="*/ 146612 w 9626278"/>
              <a:gd name="connsiteY7" fmla="*/ 675182 h 709906"/>
              <a:gd name="connsiteX8" fmla="*/ 189053 w 9626278"/>
              <a:gd name="connsiteY8" fmla="*/ 667465 h 709906"/>
              <a:gd name="connsiteX9" fmla="*/ 223777 w 9626278"/>
              <a:gd name="connsiteY9" fmla="*/ 655890 h 709906"/>
              <a:gd name="connsiteX10" fmla="*/ 235352 w 9626278"/>
              <a:gd name="connsiteY10" fmla="*/ 652032 h 709906"/>
              <a:gd name="connsiteX11" fmla="*/ 343382 w 9626278"/>
              <a:gd name="connsiteY11" fmla="*/ 644316 h 709906"/>
              <a:gd name="connsiteX12" fmla="*/ 362673 w 9626278"/>
              <a:gd name="connsiteY12" fmla="*/ 640458 h 709906"/>
              <a:gd name="connsiteX13" fmla="*/ 374248 w 9626278"/>
              <a:gd name="connsiteY13" fmla="*/ 636599 h 709906"/>
              <a:gd name="connsiteX14" fmla="*/ 405114 w 9626278"/>
              <a:gd name="connsiteY14" fmla="*/ 632741 h 709906"/>
              <a:gd name="connsiteX15" fmla="*/ 517002 w 9626278"/>
              <a:gd name="connsiteY15" fmla="*/ 625025 h 709906"/>
              <a:gd name="connsiteX16" fmla="*/ 567159 w 9626278"/>
              <a:gd name="connsiteY16" fmla="*/ 617308 h 709906"/>
              <a:gd name="connsiteX17" fmla="*/ 586450 w 9626278"/>
              <a:gd name="connsiteY17" fmla="*/ 613450 h 709906"/>
              <a:gd name="connsiteX18" fmla="*/ 601883 w 9626278"/>
              <a:gd name="connsiteY18" fmla="*/ 609592 h 709906"/>
              <a:gd name="connsiteX19" fmla="*/ 694481 w 9626278"/>
              <a:gd name="connsiteY19" fmla="*/ 601875 h 709906"/>
              <a:gd name="connsiteX20" fmla="*/ 729205 w 9626278"/>
              <a:gd name="connsiteY20" fmla="*/ 598017 h 709906"/>
              <a:gd name="connsiteX21" fmla="*/ 775504 w 9626278"/>
              <a:gd name="connsiteY21" fmla="*/ 594159 h 709906"/>
              <a:gd name="connsiteX22" fmla="*/ 914400 w 9626278"/>
              <a:gd name="connsiteY22" fmla="*/ 586442 h 709906"/>
              <a:gd name="connsiteX23" fmla="*/ 941407 w 9626278"/>
              <a:gd name="connsiteY23" fmla="*/ 582584 h 709906"/>
              <a:gd name="connsiteX24" fmla="*/ 1045580 w 9626278"/>
              <a:gd name="connsiteY24" fmla="*/ 571009 h 709906"/>
              <a:gd name="connsiteX25" fmla="*/ 1149752 w 9626278"/>
              <a:gd name="connsiteY25" fmla="*/ 567151 h 709906"/>
              <a:gd name="connsiteX26" fmla="*/ 1238491 w 9626278"/>
              <a:gd name="connsiteY26" fmla="*/ 555577 h 709906"/>
              <a:gd name="connsiteX27" fmla="*/ 1250066 w 9626278"/>
              <a:gd name="connsiteY27" fmla="*/ 551718 h 709906"/>
              <a:gd name="connsiteX28" fmla="*/ 1277073 w 9626278"/>
              <a:gd name="connsiteY28" fmla="*/ 547860 h 709906"/>
              <a:gd name="connsiteX29" fmla="*/ 1300223 w 9626278"/>
              <a:gd name="connsiteY29" fmla="*/ 544002 h 709906"/>
              <a:gd name="connsiteX30" fmla="*/ 1365812 w 9626278"/>
              <a:gd name="connsiteY30" fmla="*/ 536285 h 709906"/>
              <a:gd name="connsiteX31" fmla="*/ 1385104 w 9626278"/>
              <a:gd name="connsiteY31" fmla="*/ 532427 h 709906"/>
              <a:gd name="connsiteX32" fmla="*/ 1458410 w 9626278"/>
              <a:gd name="connsiteY32" fmla="*/ 528569 h 709906"/>
              <a:gd name="connsiteX33" fmla="*/ 1527858 w 9626278"/>
              <a:gd name="connsiteY33" fmla="*/ 520853 h 709906"/>
              <a:gd name="connsiteX34" fmla="*/ 1558724 w 9626278"/>
              <a:gd name="connsiteY34" fmla="*/ 516994 h 709906"/>
              <a:gd name="connsiteX35" fmla="*/ 1608881 w 9626278"/>
              <a:gd name="connsiteY35" fmla="*/ 505420 h 709906"/>
              <a:gd name="connsiteX36" fmla="*/ 1770926 w 9626278"/>
              <a:gd name="connsiteY36" fmla="*/ 501561 h 709906"/>
              <a:gd name="connsiteX37" fmla="*/ 1855807 w 9626278"/>
              <a:gd name="connsiteY37" fmla="*/ 493845 h 709906"/>
              <a:gd name="connsiteX38" fmla="*/ 1878957 w 9626278"/>
              <a:gd name="connsiteY38" fmla="*/ 489987 h 709906"/>
              <a:gd name="connsiteX39" fmla="*/ 1975412 w 9626278"/>
              <a:gd name="connsiteY39" fmla="*/ 486128 h 709906"/>
              <a:gd name="connsiteX40" fmla="*/ 2002420 w 9626278"/>
              <a:gd name="connsiteY40" fmla="*/ 482270 h 709906"/>
              <a:gd name="connsiteX41" fmla="*/ 2013995 w 9626278"/>
              <a:gd name="connsiteY41" fmla="*/ 478412 h 709906"/>
              <a:gd name="connsiteX42" fmla="*/ 2129742 w 9626278"/>
              <a:gd name="connsiteY42" fmla="*/ 474554 h 709906"/>
              <a:gd name="connsiteX43" fmla="*/ 2215748 w 9626278"/>
              <a:gd name="connsiteY43" fmla="*/ 461171 h 709906"/>
              <a:gd name="connsiteX44" fmla="*/ 2338086 w 9626278"/>
              <a:gd name="connsiteY44" fmla="*/ 459121 h 709906"/>
              <a:gd name="connsiteX45" fmla="*/ 2403676 w 9626278"/>
              <a:gd name="connsiteY45" fmla="*/ 455263 h 709906"/>
              <a:gd name="connsiteX46" fmla="*/ 2453833 w 9626278"/>
              <a:gd name="connsiteY46" fmla="*/ 451404 h 709906"/>
              <a:gd name="connsiteX47" fmla="*/ 2554147 w 9626278"/>
              <a:gd name="connsiteY47" fmla="*/ 447546 h 709906"/>
              <a:gd name="connsiteX48" fmla="*/ 2565721 w 9626278"/>
              <a:gd name="connsiteY48" fmla="*/ 443688 h 709906"/>
              <a:gd name="connsiteX49" fmla="*/ 2673752 w 9626278"/>
              <a:gd name="connsiteY49" fmla="*/ 443688 h 709906"/>
              <a:gd name="connsiteX50" fmla="*/ 2708476 w 9626278"/>
              <a:gd name="connsiteY50" fmla="*/ 439830 h 709906"/>
              <a:gd name="connsiteX51" fmla="*/ 2808790 w 9626278"/>
              <a:gd name="connsiteY51" fmla="*/ 432113 h 709906"/>
              <a:gd name="connsiteX52" fmla="*/ 2924537 w 9626278"/>
              <a:gd name="connsiteY52" fmla="*/ 435971 h 709906"/>
              <a:gd name="connsiteX53" fmla="*/ 3032567 w 9626278"/>
              <a:gd name="connsiteY53" fmla="*/ 432113 h 709906"/>
              <a:gd name="connsiteX54" fmla="*/ 3071149 w 9626278"/>
              <a:gd name="connsiteY54" fmla="*/ 428255 h 709906"/>
              <a:gd name="connsiteX55" fmla="*/ 3125164 w 9626278"/>
              <a:gd name="connsiteY55" fmla="*/ 424397 h 709906"/>
              <a:gd name="connsiteX56" fmla="*/ 3379807 w 9626278"/>
              <a:gd name="connsiteY56" fmla="*/ 428255 h 709906"/>
              <a:gd name="connsiteX57" fmla="*/ 3406815 w 9626278"/>
              <a:gd name="connsiteY57" fmla="*/ 424397 h 709906"/>
              <a:gd name="connsiteX58" fmla="*/ 3520311 w 9626278"/>
              <a:gd name="connsiteY58" fmla="*/ 422588 h 709906"/>
              <a:gd name="connsiteX59" fmla="*/ 3561144 w 9626278"/>
              <a:gd name="connsiteY59" fmla="*/ 428255 h 709906"/>
              <a:gd name="connsiteX60" fmla="*/ 3584293 w 9626278"/>
              <a:gd name="connsiteY60" fmla="*/ 424397 h 709906"/>
              <a:gd name="connsiteX61" fmla="*/ 3595868 w 9626278"/>
              <a:gd name="connsiteY61" fmla="*/ 420539 h 709906"/>
              <a:gd name="connsiteX62" fmla="*/ 3630592 w 9626278"/>
              <a:gd name="connsiteY62" fmla="*/ 416680 h 709906"/>
              <a:gd name="connsiteX63" fmla="*/ 3653742 w 9626278"/>
              <a:gd name="connsiteY63" fmla="*/ 412822 h 709906"/>
              <a:gd name="connsiteX64" fmla="*/ 3673033 w 9626278"/>
              <a:gd name="connsiteY64" fmla="*/ 416680 h 709906"/>
              <a:gd name="connsiteX65" fmla="*/ 3761772 w 9626278"/>
              <a:gd name="connsiteY65" fmla="*/ 412822 h 709906"/>
              <a:gd name="connsiteX66" fmla="*/ 3784921 w 9626278"/>
              <a:gd name="connsiteY66" fmla="*/ 408964 h 709906"/>
              <a:gd name="connsiteX67" fmla="*/ 3827362 w 9626278"/>
              <a:gd name="connsiteY67" fmla="*/ 401247 h 709906"/>
              <a:gd name="connsiteX68" fmla="*/ 3889093 w 9626278"/>
              <a:gd name="connsiteY68" fmla="*/ 405106 h 709906"/>
              <a:gd name="connsiteX69" fmla="*/ 3993266 w 9626278"/>
              <a:gd name="connsiteY69" fmla="*/ 405106 h 709906"/>
              <a:gd name="connsiteX70" fmla="*/ 3985549 w 9626278"/>
              <a:gd name="connsiteY70" fmla="*/ 397389 h 709906"/>
              <a:gd name="connsiteX71" fmla="*/ 3892952 w 9626278"/>
              <a:gd name="connsiteY71" fmla="*/ 401247 h 709906"/>
              <a:gd name="connsiteX72" fmla="*/ 3962400 w 9626278"/>
              <a:gd name="connsiteY72" fmla="*/ 397389 h 709906"/>
              <a:gd name="connsiteX73" fmla="*/ 4004840 w 9626278"/>
              <a:gd name="connsiteY73" fmla="*/ 401247 h 709906"/>
              <a:gd name="connsiteX74" fmla="*/ 4016415 w 9626278"/>
              <a:gd name="connsiteY74" fmla="*/ 397389 h 709906"/>
              <a:gd name="connsiteX75" fmla="*/ 4039564 w 9626278"/>
              <a:gd name="connsiteY75" fmla="*/ 401247 h 709906"/>
              <a:gd name="connsiteX76" fmla="*/ 4109012 w 9626278"/>
              <a:gd name="connsiteY76" fmla="*/ 381956 h 709906"/>
              <a:gd name="connsiteX77" fmla="*/ 4190035 w 9626278"/>
              <a:gd name="connsiteY77" fmla="*/ 378098 h 709906"/>
              <a:gd name="connsiteX78" fmla="*/ 4267200 w 9626278"/>
              <a:gd name="connsiteY78" fmla="*/ 372431 h 709906"/>
              <a:gd name="connsiteX79" fmla="*/ 4332790 w 9626278"/>
              <a:gd name="connsiteY79" fmla="*/ 378098 h 709906"/>
              <a:gd name="connsiteX80" fmla="*/ 4352081 w 9626278"/>
              <a:gd name="connsiteY80" fmla="*/ 374240 h 709906"/>
              <a:gd name="connsiteX81" fmla="*/ 4436962 w 9626278"/>
              <a:gd name="connsiteY81" fmla="*/ 370382 h 709906"/>
              <a:gd name="connsiteX82" fmla="*/ 4481653 w 9626278"/>
              <a:gd name="connsiteY82" fmla="*/ 356998 h 709906"/>
              <a:gd name="connsiteX83" fmla="*/ 4533418 w 9626278"/>
              <a:gd name="connsiteY83" fmla="*/ 362665 h 709906"/>
              <a:gd name="connsiteX84" fmla="*/ 4548850 w 9626278"/>
              <a:gd name="connsiteY84" fmla="*/ 354949 h 709906"/>
              <a:gd name="connsiteX85" fmla="*/ 4564283 w 9626278"/>
              <a:gd name="connsiteY85" fmla="*/ 351090 h 709906"/>
              <a:gd name="connsiteX86" fmla="*/ 4575858 w 9626278"/>
              <a:gd name="connsiteY86" fmla="*/ 347232 h 709906"/>
              <a:gd name="connsiteX87" fmla="*/ 4583575 w 9626278"/>
              <a:gd name="connsiteY87" fmla="*/ 339516 h 709906"/>
              <a:gd name="connsiteX88" fmla="*/ 4595149 w 9626278"/>
              <a:gd name="connsiteY88" fmla="*/ 335658 h 709906"/>
              <a:gd name="connsiteX89" fmla="*/ 4660739 w 9626278"/>
              <a:gd name="connsiteY89" fmla="*/ 339516 h 709906"/>
              <a:gd name="connsiteX90" fmla="*/ 4714754 w 9626278"/>
              <a:gd name="connsiteY90" fmla="*/ 343374 h 709906"/>
              <a:gd name="connsiteX91" fmla="*/ 4764911 w 9626278"/>
              <a:gd name="connsiteY91" fmla="*/ 339516 h 709906"/>
              <a:gd name="connsiteX92" fmla="*/ 4816274 w 9626278"/>
              <a:gd name="connsiteY92" fmla="*/ 335658 h 709906"/>
              <a:gd name="connsiteX93" fmla="*/ 4919240 w 9626278"/>
              <a:gd name="connsiteY93" fmla="*/ 371708 h 709906"/>
              <a:gd name="connsiteX94" fmla="*/ 5015857 w 9626278"/>
              <a:gd name="connsiteY94" fmla="*/ 652916 h 709906"/>
              <a:gd name="connsiteX95" fmla="*/ 5079156 w 9626278"/>
              <a:gd name="connsiteY95" fmla="*/ 706891 h 709906"/>
              <a:gd name="connsiteX96" fmla="*/ 5154914 w 9626278"/>
              <a:gd name="connsiteY96" fmla="*/ 675825 h 709906"/>
              <a:gd name="connsiteX97" fmla="*/ 5181680 w 9626278"/>
              <a:gd name="connsiteY97" fmla="*/ 506424 h 709906"/>
              <a:gd name="connsiteX98" fmla="*/ 5015455 w 9626278"/>
              <a:gd name="connsiteY98" fmla="*/ 332040 h 709906"/>
              <a:gd name="connsiteX99" fmla="*/ 5050420 w 9626278"/>
              <a:gd name="connsiteY99" fmla="*/ 326816 h 709906"/>
              <a:gd name="connsiteX100" fmla="*/ 5112634 w 9626278"/>
              <a:gd name="connsiteY100" fmla="*/ 330674 h 709906"/>
              <a:gd name="connsiteX101" fmla="*/ 5170025 w 9626278"/>
              <a:gd name="connsiteY101" fmla="*/ 327941 h 709906"/>
              <a:gd name="connsiteX102" fmla="*/ 5255107 w 9626278"/>
              <a:gd name="connsiteY102" fmla="*/ 311383 h 709906"/>
              <a:gd name="connsiteX103" fmla="*/ 5285772 w 9626278"/>
              <a:gd name="connsiteY103" fmla="*/ 316366 h 709906"/>
              <a:gd name="connsiteX104" fmla="*/ 5316638 w 9626278"/>
              <a:gd name="connsiteY104" fmla="*/ 313875 h 709906"/>
              <a:gd name="connsiteX105" fmla="*/ 5347504 w 9626278"/>
              <a:gd name="connsiteY105" fmla="*/ 312508 h 709906"/>
              <a:gd name="connsiteX106" fmla="*/ 5381303 w 9626278"/>
              <a:gd name="connsiteY106" fmla="*/ 301617 h 709906"/>
              <a:gd name="connsiteX107" fmla="*/ 5424668 w 9626278"/>
              <a:gd name="connsiteY107" fmla="*/ 300934 h 709906"/>
              <a:gd name="connsiteX108" fmla="*/ 5461884 w 9626278"/>
              <a:gd name="connsiteY108" fmla="*/ 294262 h 709906"/>
              <a:gd name="connsiteX109" fmla="*/ 5513407 w 9626278"/>
              <a:gd name="connsiteY109" fmla="*/ 293217 h 709906"/>
              <a:gd name="connsiteX110" fmla="*/ 5540415 w 9626278"/>
              <a:gd name="connsiteY110" fmla="*/ 297075 h 709906"/>
              <a:gd name="connsiteX111" fmla="*/ 5578997 w 9626278"/>
              <a:gd name="connsiteY111" fmla="*/ 293217 h 709906"/>
              <a:gd name="connsiteX112" fmla="*/ 5606005 w 9626278"/>
              <a:gd name="connsiteY112" fmla="*/ 289359 h 709906"/>
              <a:gd name="connsiteX113" fmla="*/ 5640729 w 9626278"/>
              <a:gd name="connsiteY113" fmla="*/ 285501 h 709906"/>
              <a:gd name="connsiteX114" fmla="*/ 5690002 w 9626278"/>
              <a:gd name="connsiteY114" fmla="*/ 279834 h 709906"/>
              <a:gd name="connsiteX115" fmla="*/ 5733326 w 9626278"/>
              <a:gd name="connsiteY115" fmla="*/ 270068 h 709906"/>
              <a:gd name="connsiteX116" fmla="*/ 5748759 w 9626278"/>
              <a:gd name="connsiteY116" fmla="*/ 266209 h 709906"/>
              <a:gd name="connsiteX117" fmla="*/ 5795058 w 9626278"/>
              <a:gd name="connsiteY117" fmla="*/ 270068 h 709906"/>
              <a:gd name="connsiteX118" fmla="*/ 5841357 w 9626278"/>
              <a:gd name="connsiteY118" fmla="*/ 270068 h 709906"/>
              <a:gd name="connsiteX119" fmla="*/ 5900155 w 9626278"/>
              <a:gd name="connsiteY119" fmla="*/ 268259 h 709906"/>
              <a:gd name="connsiteX120" fmla="*/ 5953687 w 9626278"/>
              <a:gd name="connsiteY120" fmla="*/ 265767 h 709906"/>
              <a:gd name="connsiteX121" fmla="*/ 5990461 w 9626278"/>
              <a:gd name="connsiteY121" fmla="*/ 258734 h 709906"/>
              <a:gd name="connsiteX122" fmla="*/ 6026311 w 9626278"/>
              <a:gd name="connsiteY122" fmla="*/ 251018 h 709906"/>
              <a:gd name="connsiteX123" fmla="*/ 6073493 w 9626278"/>
              <a:gd name="connsiteY123" fmla="*/ 253509 h 709906"/>
              <a:gd name="connsiteX124" fmla="*/ 6113643 w 9626278"/>
              <a:gd name="connsiteY124" fmla="*/ 252826 h 709906"/>
              <a:gd name="connsiteX125" fmla="*/ 6177023 w 9626278"/>
              <a:gd name="connsiteY125" fmla="*/ 258493 h 709906"/>
              <a:gd name="connsiteX126" fmla="*/ 6211747 w 9626278"/>
              <a:gd name="connsiteY126" fmla="*/ 254635 h 709906"/>
              <a:gd name="connsiteX127" fmla="*/ 6234896 w 9626278"/>
              <a:gd name="connsiteY127" fmla="*/ 246918 h 709906"/>
              <a:gd name="connsiteX128" fmla="*/ 6265762 w 9626278"/>
              <a:gd name="connsiteY128" fmla="*/ 239202 h 709906"/>
              <a:gd name="connsiteX129" fmla="*/ 6288911 w 9626278"/>
              <a:gd name="connsiteY129" fmla="*/ 243060 h 709906"/>
              <a:gd name="connsiteX130" fmla="*/ 6300486 w 9626278"/>
              <a:gd name="connsiteY130" fmla="*/ 246918 h 709906"/>
              <a:gd name="connsiteX131" fmla="*/ 6323635 w 9626278"/>
              <a:gd name="connsiteY131" fmla="*/ 250777 h 709906"/>
              <a:gd name="connsiteX132" fmla="*/ 6410405 w 9626278"/>
              <a:gd name="connsiteY132" fmla="*/ 238077 h 709906"/>
              <a:gd name="connsiteX133" fmla="*/ 6473423 w 9626278"/>
              <a:gd name="connsiteY133" fmla="*/ 237393 h 709906"/>
              <a:gd name="connsiteX134" fmla="*/ 6538490 w 9626278"/>
              <a:gd name="connsiteY134" fmla="*/ 233535 h 709906"/>
              <a:gd name="connsiteX135" fmla="*/ 6583945 w 9626278"/>
              <a:gd name="connsiteY135" fmla="*/ 236710 h 709906"/>
              <a:gd name="connsiteX136" fmla="*/ 6640211 w 9626278"/>
              <a:gd name="connsiteY136" fmla="*/ 234218 h 709906"/>
              <a:gd name="connsiteX137" fmla="*/ 6695351 w 9626278"/>
              <a:gd name="connsiteY137" fmla="*/ 236710 h 709906"/>
              <a:gd name="connsiteX138" fmla="*/ 6736466 w 9626278"/>
              <a:gd name="connsiteY138" fmla="*/ 239202 h 709906"/>
              <a:gd name="connsiteX139" fmla="*/ 6748040 w 9626278"/>
              <a:gd name="connsiteY139" fmla="*/ 235344 h 709906"/>
              <a:gd name="connsiteX140" fmla="*/ 6776173 w 9626278"/>
              <a:gd name="connsiteY140" fmla="*/ 218102 h 709906"/>
              <a:gd name="connsiteX141" fmla="*/ 6825205 w 9626278"/>
              <a:gd name="connsiteY141" fmla="*/ 223769 h 709906"/>
              <a:gd name="connsiteX142" fmla="*/ 6891679 w 9626278"/>
              <a:gd name="connsiteY142" fmla="*/ 216053 h 709906"/>
              <a:gd name="connsiteX143" fmla="*/ 6937053 w 9626278"/>
              <a:gd name="connsiteY143" fmla="*/ 211511 h 709906"/>
              <a:gd name="connsiteX144" fmla="*/ 7002683 w 9626278"/>
              <a:gd name="connsiteY144" fmla="*/ 208336 h 709906"/>
              <a:gd name="connsiteX145" fmla="*/ 7014258 w 9626278"/>
              <a:gd name="connsiteY145" fmla="*/ 200620 h 709906"/>
              <a:gd name="connsiteX146" fmla="*/ 7098416 w 9626278"/>
              <a:gd name="connsiteY146" fmla="*/ 179520 h 709906"/>
              <a:gd name="connsiteX147" fmla="*/ 7126147 w 9626278"/>
              <a:gd name="connsiteY147" fmla="*/ 185187 h 709906"/>
              <a:gd name="connsiteX148" fmla="*/ 7168587 w 9626278"/>
              <a:gd name="connsiteY148" fmla="*/ 173612 h 709906"/>
              <a:gd name="connsiteX149" fmla="*/ 7184020 w 9626278"/>
              <a:gd name="connsiteY149" fmla="*/ 169754 h 709906"/>
              <a:gd name="connsiteX150" fmla="*/ 7218744 w 9626278"/>
              <a:gd name="connsiteY150" fmla="*/ 165896 h 709906"/>
              <a:gd name="connsiteX151" fmla="*/ 7230319 w 9626278"/>
              <a:gd name="connsiteY151" fmla="*/ 162037 h 709906"/>
              <a:gd name="connsiteX152" fmla="*/ 7241893 w 9626278"/>
              <a:gd name="connsiteY152" fmla="*/ 154321 h 709906"/>
              <a:gd name="connsiteX153" fmla="*/ 7322916 w 9626278"/>
              <a:gd name="connsiteY153" fmla="*/ 146604 h 709906"/>
              <a:gd name="connsiteX154" fmla="*/ 7397589 w 9626278"/>
              <a:gd name="connsiteY154" fmla="*/ 144113 h 709906"/>
              <a:gd name="connsiteX155" fmla="*/ 7492075 w 9626278"/>
              <a:gd name="connsiteY155" fmla="*/ 145479 h 709906"/>
              <a:gd name="connsiteX156" fmla="*/ 7570124 w 9626278"/>
              <a:gd name="connsiteY156" fmla="*/ 144796 h 709906"/>
              <a:gd name="connsiteX157" fmla="*/ 7642707 w 9626278"/>
              <a:gd name="connsiteY157" fmla="*/ 144113 h 709906"/>
              <a:gd name="connsiteX158" fmla="*/ 7697164 w 9626278"/>
              <a:gd name="connsiteY158" fmla="*/ 123455 h 709906"/>
              <a:gd name="connsiteX159" fmla="*/ 7742097 w 9626278"/>
              <a:gd name="connsiteY159" fmla="*/ 131413 h 709906"/>
              <a:gd name="connsiteX160" fmla="*/ 7812911 w 9626278"/>
              <a:gd name="connsiteY160" fmla="*/ 135030 h 709906"/>
              <a:gd name="connsiteX161" fmla="*/ 7882359 w 9626278"/>
              <a:gd name="connsiteY161" fmla="*/ 131171 h 709906"/>
              <a:gd name="connsiteX162" fmla="*/ 7890076 w 9626278"/>
              <a:gd name="connsiteY162" fmla="*/ 123455 h 709906"/>
              <a:gd name="connsiteX163" fmla="*/ 7927774 w 9626278"/>
              <a:gd name="connsiteY163" fmla="*/ 114613 h 709906"/>
              <a:gd name="connsiteX164" fmla="*/ 7985607 w 9626278"/>
              <a:gd name="connsiteY164" fmla="*/ 111880 h 709906"/>
              <a:gd name="connsiteX165" fmla="*/ 8013539 w 9626278"/>
              <a:gd name="connsiteY165" fmla="*/ 115739 h 709906"/>
              <a:gd name="connsiteX166" fmla="*/ 8028972 w 9626278"/>
              <a:gd name="connsiteY166" fmla="*/ 111880 h 709906"/>
              <a:gd name="connsiteX167" fmla="*/ 8063696 w 9626278"/>
              <a:gd name="connsiteY167" fmla="*/ 104164 h 709906"/>
              <a:gd name="connsiteX168" fmla="*/ 8079129 w 9626278"/>
              <a:gd name="connsiteY168" fmla="*/ 108022 h 709906"/>
              <a:gd name="connsiteX169" fmla="*/ 8090704 w 9626278"/>
              <a:gd name="connsiteY169" fmla="*/ 111880 h 709906"/>
              <a:gd name="connsiteX170" fmla="*/ 8144719 w 9626278"/>
              <a:gd name="connsiteY170" fmla="*/ 108022 h 709906"/>
              <a:gd name="connsiteX171" fmla="*/ 8193308 w 9626278"/>
              <a:gd name="connsiteY171" fmla="*/ 93956 h 709906"/>
              <a:gd name="connsiteX172" fmla="*/ 8248891 w 9626278"/>
              <a:gd name="connsiteY172" fmla="*/ 96447 h 709906"/>
              <a:gd name="connsiteX173" fmla="*/ 8294748 w 9626278"/>
              <a:gd name="connsiteY173" fmla="*/ 97131 h 709906"/>
              <a:gd name="connsiteX174" fmla="*/ 8345347 w 9626278"/>
              <a:gd name="connsiteY174" fmla="*/ 86922 h 709906"/>
              <a:gd name="connsiteX175" fmla="*/ 8398880 w 9626278"/>
              <a:gd name="connsiteY175" fmla="*/ 89414 h 709906"/>
              <a:gd name="connsiteX176" fmla="*/ 8457235 w 9626278"/>
              <a:gd name="connsiteY176" fmla="*/ 84873 h 709906"/>
              <a:gd name="connsiteX177" fmla="*/ 8484243 w 9626278"/>
              <a:gd name="connsiteY177" fmla="*/ 84873 h 709906"/>
              <a:gd name="connsiteX178" fmla="*/ 8561407 w 9626278"/>
              <a:gd name="connsiteY178" fmla="*/ 81015 h 709906"/>
              <a:gd name="connsiteX179" fmla="*/ 8626997 w 9626278"/>
              <a:gd name="connsiteY179" fmla="*/ 69440 h 709906"/>
              <a:gd name="connsiteX180" fmla="*/ 8673296 w 9626278"/>
              <a:gd name="connsiteY180" fmla="*/ 61723 h 709906"/>
              <a:gd name="connsiteX181" fmla="*/ 8831483 w 9626278"/>
              <a:gd name="connsiteY181" fmla="*/ 57865 h 709906"/>
              <a:gd name="connsiteX182" fmla="*/ 8954947 w 9626278"/>
              <a:gd name="connsiteY182" fmla="*/ 61723 h 709906"/>
              <a:gd name="connsiteX183" fmla="*/ 9070693 w 9626278"/>
              <a:gd name="connsiteY183" fmla="*/ 54007 h 709906"/>
              <a:gd name="connsiteX184" fmla="*/ 9205731 w 9626278"/>
              <a:gd name="connsiteY184" fmla="*/ 57865 h 709906"/>
              <a:gd name="connsiteX185" fmla="*/ 9232739 w 9626278"/>
              <a:gd name="connsiteY185" fmla="*/ 61723 h 709906"/>
              <a:gd name="connsiteX186" fmla="*/ 9298329 w 9626278"/>
              <a:gd name="connsiteY186" fmla="*/ 54007 h 709906"/>
              <a:gd name="connsiteX187" fmla="*/ 9333053 w 9626278"/>
              <a:gd name="connsiteY187" fmla="*/ 34716 h 709906"/>
              <a:gd name="connsiteX188" fmla="*/ 9344628 w 9626278"/>
              <a:gd name="connsiteY188" fmla="*/ 26999 h 709906"/>
              <a:gd name="connsiteX189" fmla="*/ 9395267 w 9626278"/>
              <a:gd name="connsiteY189" fmla="*/ 20649 h 709906"/>
              <a:gd name="connsiteX190" fmla="*/ 9457200 w 9626278"/>
              <a:gd name="connsiteY190" fmla="*/ 17474 h 709906"/>
              <a:gd name="connsiteX191" fmla="*/ 9489191 w 9626278"/>
              <a:gd name="connsiteY191" fmla="*/ 2041 h 709906"/>
              <a:gd name="connsiteX192" fmla="*/ 9537298 w 9626278"/>
              <a:gd name="connsiteY192" fmla="*/ 1358 h 709906"/>
              <a:gd name="connsiteX193" fmla="*/ 9626278 w 9626278"/>
              <a:gd name="connsiteY193" fmla="*/ 3850 h 709906"/>
              <a:gd name="connsiteX0" fmla="*/ 0 w 9626278"/>
              <a:gd name="connsiteY0" fmla="*/ 709906 h 709906"/>
              <a:gd name="connsiteX1" fmla="*/ 27007 w 9626278"/>
              <a:gd name="connsiteY1" fmla="*/ 702189 h 709906"/>
              <a:gd name="connsiteX2" fmla="*/ 50157 w 9626278"/>
              <a:gd name="connsiteY2" fmla="*/ 694473 h 709906"/>
              <a:gd name="connsiteX3" fmla="*/ 88739 w 9626278"/>
              <a:gd name="connsiteY3" fmla="*/ 690615 h 709906"/>
              <a:gd name="connsiteX4" fmla="*/ 104172 w 9626278"/>
              <a:gd name="connsiteY4" fmla="*/ 686756 h 709906"/>
              <a:gd name="connsiteX5" fmla="*/ 115747 w 9626278"/>
              <a:gd name="connsiteY5" fmla="*/ 682898 h 709906"/>
              <a:gd name="connsiteX6" fmla="*/ 135038 w 9626278"/>
              <a:gd name="connsiteY6" fmla="*/ 679040 h 709906"/>
              <a:gd name="connsiteX7" fmla="*/ 146612 w 9626278"/>
              <a:gd name="connsiteY7" fmla="*/ 675182 h 709906"/>
              <a:gd name="connsiteX8" fmla="*/ 189053 w 9626278"/>
              <a:gd name="connsiteY8" fmla="*/ 667465 h 709906"/>
              <a:gd name="connsiteX9" fmla="*/ 223777 w 9626278"/>
              <a:gd name="connsiteY9" fmla="*/ 655890 h 709906"/>
              <a:gd name="connsiteX10" fmla="*/ 235352 w 9626278"/>
              <a:gd name="connsiteY10" fmla="*/ 652032 h 709906"/>
              <a:gd name="connsiteX11" fmla="*/ 343382 w 9626278"/>
              <a:gd name="connsiteY11" fmla="*/ 644316 h 709906"/>
              <a:gd name="connsiteX12" fmla="*/ 362673 w 9626278"/>
              <a:gd name="connsiteY12" fmla="*/ 640458 h 709906"/>
              <a:gd name="connsiteX13" fmla="*/ 374248 w 9626278"/>
              <a:gd name="connsiteY13" fmla="*/ 636599 h 709906"/>
              <a:gd name="connsiteX14" fmla="*/ 405114 w 9626278"/>
              <a:gd name="connsiteY14" fmla="*/ 632741 h 709906"/>
              <a:gd name="connsiteX15" fmla="*/ 517002 w 9626278"/>
              <a:gd name="connsiteY15" fmla="*/ 625025 h 709906"/>
              <a:gd name="connsiteX16" fmla="*/ 567159 w 9626278"/>
              <a:gd name="connsiteY16" fmla="*/ 617308 h 709906"/>
              <a:gd name="connsiteX17" fmla="*/ 586450 w 9626278"/>
              <a:gd name="connsiteY17" fmla="*/ 613450 h 709906"/>
              <a:gd name="connsiteX18" fmla="*/ 601883 w 9626278"/>
              <a:gd name="connsiteY18" fmla="*/ 609592 h 709906"/>
              <a:gd name="connsiteX19" fmla="*/ 694481 w 9626278"/>
              <a:gd name="connsiteY19" fmla="*/ 601875 h 709906"/>
              <a:gd name="connsiteX20" fmla="*/ 729205 w 9626278"/>
              <a:gd name="connsiteY20" fmla="*/ 598017 h 709906"/>
              <a:gd name="connsiteX21" fmla="*/ 775504 w 9626278"/>
              <a:gd name="connsiteY21" fmla="*/ 594159 h 709906"/>
              <a:gd name="connsiteX22" fmla="*/ 914400 w 9626278"/>
              <a:gd name="connsiteY22" fmla="*/ 586442 h 709906"/>
              <a:gd name="connsiteX23" fmla="*/ 941407 w 9626278"/>
              <a:gd name="connsiteY23" fmla="*/ 582584 h 709906"/>
              <a:gd name="connsiteX24" fmla="*/ 1045580 w 9626278"/>
              <a:gd name="connsiteY24" fmla="*/ 571009 h 709906"/>
              <a:gd name="connsiteX25" fmla="*/ 1149752 w 9626278"/>
              <a:gd name="connsiteY25" fmla="*/ 567151 h 709906"/>
              <a:gd name="connsiteX26" fmla="*/ 1238491 w 9626278"/>
              <a:gd name="connsiteY26" fmla="*/ 555577 h 709906"/>
              <a:gd name="connsiteX27" fmla="*/ 1250066 w 9626278"/>
              <a:gd name="connsiteY27" fmla="*/ 551718 h 709906"/>
              <a:gd name="connsiteX28" fmla="*/ 1277073 w 9626278"/>
              <a:gd name="connsiteY28" fmla="*/ 547860 h 709906"/>
              <a:gd name="connsiteX29" fmla="*/ 1300223 w 9626278"/>
              <a:gd name="connsiteY29" fmla="*/ 544002 h 709906"/>
              <a:gd name="connsiteX30" fmla="*/ 1365812 w 9626278"/>
              <a:gd name="connsiteY30" fmla="*/ 536285 h 709906"/>
              <a:gd name="connsiteX31" fmla="*/ 1385104 w 9626278"/>
              <a:gd name="connsiteY31" fmla="*/ 532427 h 709906"/>
              <a:gd name="connsiteX32" fmla="*/ 1458410 w 9626278"/>
              <a:gd name="connsiteY32" fmla="*/ 528569 h 709906"/>
              <a:gd name="connsiteX33" fmla="*/ 1527858 w 9626278"/>
              <a:gd name="connsiteY33" fmla="*/ 520853 h 709906"/>
              <a:gd name="connsiteX34" fmla="*/ 1558724 w 9626278"/>
              <a:gd name="connsiteY34" fmla="*/ 516994 h 709906"/>
              <a:gd name="connsiteX35" fmla="*/ 1608881 w 9626278"/>
              <a:gd name="connsiteY35" fmla="*/ 505420 h 709906"/>
              <a:gd name="connsiteX36" fmla="*/ 1770926 w 9626278"/>
              <a:gd name="connsiteY36" fmla="*/ 501561 h 709906"/>
              <a:gd name="connsiteX37" fmla="*/ 1855807 w 9626278"/>
              <a:gd name="connsiteY37" fmla="*/ 493845 h 709906"/>
              <a:gd name="connsiteX38" fmla="*/ 1878957 w 9626278"/>
              <a:gd name="connsiteY38" fmla="*/ 489987 h 709906"/>
              <a:gd name="connsiteX39" fmla="*/ 1975412 w 9626278"/>
              <a:gd name="connsiteY39" fmla="*/ 486128 h 709906"/>
              <a:gd name="connsiteX40" fmla="*/ 2002420 w 9626278"/>
              <a:gd name="connsiteY40" fmla="*/ 482270 h 709906"/>
              <a:gd name="connsiteX41" fmla="*/ 2013995 w 9626278"/>
              <a:gd name="connsiteY41" fmla="*/ 478412 h 709906"/>
              <a:gd name="connsiteX42" fmla="*/ 2129742 w 9626278"/>
              <a:gd name="connsiteY42" fmla="*/ 474554 h 709906"/>
              <a:gd name="connsiteX43" fmla="*/ 2215748 w 9626278"/>
              <a:gd name="connsiteY43" fmla="*/ 461171 h 709906"/>
              <a:gd name="connsiteX44" fmla="*/ 2338086 w 9626278"/>
              <a:gd name="connsiteY44" fmla="*/ 459121 h 709906"/>
              <a:gd name="connsiteX45" fmla="*/ 2403676 w 9626278"/>
              <a:gd name="connsiteY45" fmla="*/ 455263 h 709906"/>
              <a:gd name="connsiteX46" fmla="*/ 2453833 w 9626278"/>
              <a:gd name="connsiteY46" fmla="*/ 451404 h 709906"/>
              <a:gd name="connsiteX47" fmla="*/ 2554147 w 9626278"/>
              <a:gd name="connsiteY47" fmla="*/ 447546 h 709906"/>
              <a:gd name="connsiteX48" fmla="*/ 2565721 w 9626278"/>
              <a:gd name="connsiteY48" fmla="*/ 443688 h 709906"/>
              <a:gd name="connsiteX49" fmla="*/ 2673752 w 9626278"/>
              <a:gd name="connsiteY49" fmla="*/ 443688 h 709906"/>
              <a:gd name="connsiteX50" fmla="*/ 2708476 w 9626278"/>
              <a:gd name="connsiteY50" fmla="*/ 439830 h 709906"/>
              <a:gd name="connsiteX51" fmla="*/ 2808790 w 9626278"/>
              <a:gd name="connsiteY51" fmla="*/ 432113 h 709906"/>
              <a:gd name="connsiteX52" fmla="*/ 2924537 w 9626278"/>
              <a:gd name="connsiteY52" fmla="*/ 435971 h 709906"/>
              <a:gd name="connsiteX53" fmla="*/ 3032567 w 9626278"/>
              <a:gd name="connsiteY53" fmla="*/ 432113 h 709906"/>
              <a:gd name="connsiteX54" fmla="*/ 3071149 w 9626278"/>
              <a:gd name="connsiteY54" fmla="*/ 428255 h 709906"/>
              <a:gd name="connsiteX55" fmla="*/ 3125164 w 9626278"/>
              <a:gd name="connsiteY55" fmla="*/ 424397 h 709906"/>
              <a:gd name="connsiteX56" fmla="*/ 3379807 w 9626278"/>
              <a:gd name="connsiteY56" fmla="*/ 428255 h 709906"/>
              <a:gd name="connsiteX57" fmla="*/ 3406815 w 9626278"/>
              <a:gd name="connsiteY57" fmla="*/ 424397 h 709906"/>
              <a:gd name="connsiteX58" fmla="*/ 3520311 w 9626278"/>
              <a:gd name="connsiteY58" fmla="*/ 422588 h 709906"/>
              <a:gd name="connsiteX59" fmla="*/ 3561144 w 9626278"/>
              <a:gd name="connsiteY59" fmla="*/ 428255 h 709906"/>
              <a:gd name="connsiteX60" fmla="*/ 3584293 w 9626278"/>
              <a:gd name="connsiteY60" fmla="*/ 424397 h 709906"/>
              <a:gd name="connsiteX61" fmla="*/ 3595868 w 9626278"/>
              <a:gd name="connsiteY61" fmla="*/ 420539 h 709906"/>
              <a:gd name="connsiteX62" fmla="*/ 3630592 w 9626278"/>
              <a:gd name="connsiteY62" fmla="*/ 416680 h 709906"/>
              <a:gd name="connsiteX63" fmla="*/ 3653742 w 9626278"/>
              <a:gd name="connsiteY63" fmla="*/ 412822 h 709906"/>
              <a:gd name="connsiteX64" fmla="*/ 3673033 w 9626278"/>
              <a:gd name="connsiteY64" fmla="*/ 416680 h 709906"/>
              <a:gd name="connsiteX65" fmla="*/ 3761772 w 9626278"/>
              <a:gd name="connsiteY65" fmla="*/ 412822 h 709906"/>
              <a:gd name="connsiteX66" fmla="*/ 3784921 w 9626278"/>
              <a:gd name="connsiteY66" fmla="*/ 408964 h 709906"/>
              <a:gd name="connsiteX67" fmla="*/ 3827362 w 9626278"/>
              <a:gd name="connsiteY67" fmla="*/ 401247 h 709906"/>
              <a:gd name="connsiteX68" fmla="*/ 3889093 w 9626278"/>
              <a:gd name="connsiteY68" fmla="*/ 405106 h 709906"/>
              <a:gd name="connsiteX69" fmla="*/ 3993266 w 9626278"/>
              <a:gd name="connsiteY69" fmla="*/ 405106 h 709906"/>
              <a:gd name="connsiteX70" fmla="*/ 3985549 w 9626278"/>
              <a:gd name="connsiteY70" fmla="*/ 397389 h 709906"/>
              <a:gd name="connsiteX71" fmla="*/ 3892952 w 9626278"/>
              <a:gd name="connsiteY71" fmla="*/ 401247 h 709906"/>
              <a:gd name="connsiteX72" fmla="*/ 3962400 w 9626278"/>
              <a:gd name="connsiteY72" fmla="*/ 397389 h 709906"/>
              <a:gd name="connsiteX73" fmla="*/ 4004840 w 9626278"/>
              <a:gd name="connsiteY73" fmla="*/ 401247 h 709906"/>
              <a:gd name="connsiteX74" fmla="*/ 4016415 w 9626278"/>
              <a:gd name="connsiteY74" fmla="*/ 397389 h 709906"/>
              <a:gd name="connsiteX75" fmla="*/ 4039564 w 9626278"/>
              <a:gd name="connsiteY75" fmla="*/ 401247 h 709906"/>
              <a:gd name="connsiteX76" fmla="*/ 4109012 w 9626278"/>
              <a:gd name="connsiteY76" fmla="*/ 381956 h 709906"/>
              <a:gd name="connsiteX77" fmla="*/ 4190035 w 9626278"/>
              <a:gd name="connsiteY77" fmla="*/ 378098 h 709906"/>
              <a:gd name="connsiteX78" fmla="*/ 4267200 w 9626278"/>
              <a:gd name="connsiteY78" fmla="*/ 372431 h 709906"/>
              <a:gd name="connsiteX79" fmla="*/ 4332790 w 9626278"/>
              <a:gd name="connsiteY79" fmla="*/ 378098 h 709906"/>
              <a:gd name="connsiteX80" fmla="*/ 4352081 w 9626278"/>
              <a:gd name="connsiteY80" fmla="*/ 374240 h 709906"/>
              <a:gd name="connsiteX81" fmla="*/ 4436962 w 9626278"/>
              <a:gd name="connsiteY81" fmla="*/ 370382 h 709906"/>
              <a:gd name="connsiteX82" fmla="*/ 4481653 w 9626278"/>
              <a:gd name="connsiteY82" fmla="*/ 356998 h 709906"/>
              <a:gd name="connsiteX83" fmla="*/ 4533418 w 9626278"/>
              <a:gd name="connsiteY83" fmla="*/ 362665 h 709906"/>
              <a:gd name="connsiteX84" fmla="*/ 4548850 w 9626278"/>
              <a:gd name="connsiteY84" fmla="*/ 354949 h 709906"/>
              <a:gd name="connsiteX85" fmla="*/ 4564283 w 9626278"/>
              <a:gd name="connsiteY85" fmla="*/ 351090 h 709906"/>
              <a:gd name="connsiteX86" fmla="*/ 4575858 w 9626278"/>
              <a:gd name="connsiteY86" fmla="*/ 347232 h 709906"/>
              <a:gd name="connsiteX87" fmla="*/ 4583575 w 9626278"/>
              <a:gd name="connsiteY87" fmla="*/ 339516 h 709906"/>
              <a:gd name="connsiteX88" fmla="*/ 4595149 w 9626278"/>
              <a:gd name="connsiteY88" fmla="*/ 335658 h 709906"/>
              <a:gd name="connsiteX89" fmla="*/ 4660739 w 9626278"/>
              <a:gd name="connsiteY89" fmla="*/ 339516 h 709906"/>
              <a:gd name="connsiteX90" fmla="*/ 4714754 w 9626278"/>
              <a:gd name="connsiteY90" fmla="*/ 343374 h 709906"/>
              <a:gd name="connsiteX91" fmla="*/ 4764911 w 9626278"/>
              <a:gd name="connsiteY91" fmla="*/ 339516 h 709906"/>
              <a:gd name="connsiteX92" fmla="*/ 4816274 w 9626278"/>
              <a:gd name="connsiteY92" fmla="*/ 335658 h 709906"/>
              <a:gd name="connsiteX93" fmla="*/ 4919240 w 9626278"/>
              <a:gd name="connsiteY93" fmla="*/ 371708 h 709906"/>
              <a:gd name="connsiteX94" fmla="*/ 5015857 w 9626278"/>
              <a:gd name="connsiteY94" fmla="*/ 652916 h 709906"/>
              <a:gd name="connsiteX95" fmla="*/ 5079156 w 9626278"/>
              <a:gd name="connsiteY95" fmla="*/ 706891 h 709906"/>
              <a:gd name="connsiteX96" fmla="*/ 5154914 w 9626278"/>
              <a:gd name="connsiteY96" fmla="*/ 675825 h 709906"/>
              <a:gd name="connsiteX97" fmla="*/ 5181680 w 9626278"/>
              <a:gd name="connsiteY97" fmla="*/ 506424 h 709906"/>
              <a:gd name="connsiteX98" fmla="*/ 5015455 w 9626278"/>
              <a:gd name="connsiteY98" fmla="*/ 332040 h 709906"/>
              <a:gd name="connsiteX99" fmla="*/ 5050420 w 9626278"/>
              <a:gd name="connsiteY99" fmla="*/ 326816 h 709906"/>
              <a:gd name="connsiteX100" fmla="*/ 5112634 w 9626278"/>
              <a:gd name="connsiteY100" fmla="*/ 330674 h 709906"/>
              <a:gd name="connsiteX101" fmla="*/ 5170025 w 9626278"/>
              <a:gd name="connsiteY101" fmla="*/ 327941 h 709906"/>
              <a:gd name="connsiteX102" fmla="*/ 5255107 w 9626278"/>
              <a:gd name="connsiteY102" fmla="*/ 311383 h 709906"/>
              <a:gd name="connsiteX103" fmla="*/ 5285772 w 9626278"/>
              <a:gd name="connsiteY103" fmla="*/ 316366 h 709906"/>
              <a:gd name="connsiteX104" fmla="*/ 5316638 w 9626278"/>
              <a:gd name="connsiteY104" fmla="*/ 313875 h 709906"/>
              <a:gd name="connsiteX105" fmla="*/ 5347504 w 9626278"/>
              <a:gd name="connsiteY105" fmla="*/ 312508 h 709906"/>
              <a:gd name="connsiteX106" fmla="*/ 5381303 w 9626278"/>
              <a:gd name="connsiteY106" fmla="*/ 301617 h 709906"/>
              <a:gd name="connsiteX107" fmla="*/ 5424668 w 9626278"/>
              <a:gd name="connsiteY107" fmla="*/ 300934 h 709906"/>
              <a:gd name="connsiteX108" fmla="*/ 5461884 w 9626278"/>
              <a:gd name="connsiteY108" fmla="*/ 294262 h 709906"/>
              <a:gd name="connsiteX109" fmla="*/ 5513407 w 9626278"/>
              <a:gd name="connsiteY109" fmla="*/ 293217 h 709906"/>
              <a:gd name="connsiteX110" fmla="*/ 5540415 w 9626278"/>
              <a:gd name="connsiteY110" fmla="*/ 297075 h 709906"/>
              <a:gd name="connsiteX111" fmla="*/ 5578997 w 9626278"/>
              <a:gd name="connsiteY111" fmla="*/ 293217 h 709906"/>
              <a:gd name="connsiteX112" fmla="*/ 5606005 w 9626278"/>
              <a:gd name="connsiteY112" fmla="*/ 289359 h 709906"/>
              <a:gd name="connsiteX113" fmla="*/ 5640729 w 9626278"/>
              <a:gd name="connsiteY113" fmla="*/ 285501 h 709906"/>
              <a:gd name="connsiteX114" fmla="*/ 5690002 w 9626278"/>
              <a:gd name="connsiteY114" fmla="*/ 279834 h 709906"/>
              <a:gd name="connsiteX115" fmla="*/ 5733326 w 9626278"/>
              <a:gd name="connsiteY115" fmla="*/ 270068 h 709906"/>
              <a:gd name="connsiteX116" fmla="*/ 5748759 w 9626278"/>
              <a:gd name="connsiteY116" fmla="*/ 266209 h 709906"/>
              <a:gd name="connsiteX117" fmla="*/ 5795058 w 9626278"/>
              <a:gd name="connsiteY117" fmla="*/ 270068 h 709906"/>
              <a:gd name="connsiteX118" fmla="*/ 5841357 w 9626278"/>
              <a:gd name="connsiteY118" fmla="*/ 270068 h 709906"/>
              <a:gd name="connsiteX119" fmla="*/ 5900155 w 9626278"/>
              <a:gd name="connsiteY119" fmla="*/ 268259 h 709906"/>
              <a:gd name="connsiteX120" fmla="*/ 5953687 w 9626278"/>
              <a:gd name="connsiteY120" fmla="*/ 265767 h 709906"/>
              <a:gd name="connsiteX121" fmla="*/ 5990461 w 9626278"/>
              <a:gd name="connsiteY121" fmla="*/ 258734 h 709906"/>
              <a:gd name="connsiteX122" fmla="*/ 6026311 w 9626278"/>
              <a:gd name="connsiteY122" fmla="*/ 251018 h 709906"/>
              <a:gd name="connsiteX123" fmla="*/ 6073493 w 9626278"/>
              <a:gd name="connsiteY123" fmla="*/ 253509 h 709906"/>
              <a:gd name="connsiteX124" fmla="*/ 6113643 w 9626278"/>
              <a:gd name="connsiteY124" fmla="*/ 252826 h 709906"/>
              <a:gd name="connsiteX125" fmla="*/ 6177023 w 9626278"/>
              <a:gd name="connsiteY125" fmla="*/ 258493 h 709906"/>
              <a:gd name="connsiteX126" fmla="*/ 6211747 w 9626278"/>
              <a:gd name="connsiteY126" fmla="*/ 254635 h 709906"/>
              <a:gd name="connsiteX127" fmla="*/ 6234896 w 9626278"/>
              <a:gd name="connsiteY127" fmla="*/ 246918 h 709906"/>
              <a:gd name="connsiteX128" fmla="*/ 6265762 w 9626278"/>
              <a:gd name="connsiteY128" fmla="*/ 239202 h 709906"/>
              <a:gd name="connsiteX129" fmla="*/ 6288911 w 9626278"/>
              <a:gd name="connsiteY129" fmla="*/ 243060 h 709906"/>
              <a:gd name="connsiteX130" fmla="*/ 6300486 w 9626278"/>
              <a:gd name="connsiteY130" fmla="*/ 246918 h 709906"/>
              <a:gd name="connsiteX131" fmla="*/ 6323635 w 9626278"/>
              <a:gd name="connsiteY131" fmla="*/ 250777 h 709906"/>
              <a:gd name="connsiteX132" fmla="*/ 6410405 w 9626278"/>
              <a:gd name="connsiteY132" fmla="*/ 238077 h 709906"/>
              <a:gd name="connsiteX133" fmla="*/ 6473423 w 9626278"/>
              <a:gd name="connsiteY133" fmla="*/ 237393 h 709906"/>
              <a:gd name="connsiteX134" fmla="*/ 6538490 w 9626278"/>
              <a:gd name="connsiteY134" fmla="*/ 233535 h 709906"/>
              <a:gd name="connsiteX135" fmla="*/ 6583945 w 9626278"/>
              <a:gd name="connsiteY135" fmla="*/ 236710 h 709906"/>
              <a:gd name="connsiteX136" fmla="*/ 6640211 w 9626278"/>
              <a:gd name="connsiteY136" fmla="*/ 234218 h 709906"/>
              <a:gd name="connsiteX137" fmla="*/ 6695351 w 9626278"/>
              <a:gd name="connsiteY137" fmla="*/ 236710 h 709906"/>
              <a:gd name="connsiteX138" fmla="*/ 6736466 w 9626278"/>
              <a:gd name="connsiteY138" fmla="*/ 239202 h 709906"/>
              <a:gd name="connsiteX139" fmla="*/ 6748040 w 9626278"/>
              <a:gd name="connsiteY139" fmla="*/ 235344 h 709906"/>
              <a:gd name="connsiteX140" fmla="*/ 6776173 w 9626278"/>
              <a:gd name="connsiteY140" fmla="*/ 218102 h 709906"/>
              <a:gd name="connsiteX141" fmla="*/ 6825205 w 9626278"/>
              <a:gd name="connsiteY141" fmla="*/ 223769 h 709906"/>
              <a:gd name="connsiteX142" fmla="*/ 6891679 w 9626278"/>
              <a:gd name="connsiteY142" fmla="*/ 216053 h 709906"/>
              <a:gd name="connsiteX143" fmla="*/ 6937053 w 9626278"/>
              <a:gd name="connsiteY143" fmla="*/ 211511 h 709906"/>
              <a:gd name="connsiteX144" fmla="*/ 7002683 w 9626278"/>
              <a:gd name="connsiteY144" fmla="*/ 208336 h 709906"/>
              <a:gd name="connsiteX145" fmla="*/ 7014258 w 9626278"/>
              <a:gd name="connsiteY145" fmla="*/ 200620 h 709906"/>
              <a:gd name="connsiteX146" fmla="*/ 7098416 w 9626278"/>
              <a:gd name="connsiteY146" fmla="*/ 179520 h 709906"/>
              <a:gd name="connsiteX147" fmla="*/ 7126147 w 9626278"/>
              <a:gd name="connsiteY147" fmla="*/ 185187 h 709906"/>
              <a:gd name="connsiteX148" fmla="*/ 7168587 w 9626278"/>
              <a:gd name="connsiteY148" fmla="*/ 173612 h 709906"/>
              <a:gd name="connsiteX149" fmla="*/ 7184020 w 9626278"/>
              <a:gd name="connsiteY149" fmla="*/ 169754 h 709906"/>
              <a:gd name="connsiteX150" fmla="*/ 7218744 w 9626278"/>
              <a:gd name="connsiteY150" fmla="*/ 165896 h 709906"/>
              <a:gd name="connsiteX151" fmla="*/ 7230319 w 9626278"/>
              <a:gd name="connsiteY151" fmla="*/ 162037 h 709906"/>
              <a:gd name="connsiteX152" fmla="*/ 7241893 w 9626278"/>
              <a:gd name="connsiteY152" fmla="*/ 154321 h 709906"/>
              <a:gd name="connsiteX153" fmla="*/ 7322916 w 9626278"/>
              <a:gd name="connsiteY153" fmla="*/ 146604 h 709906"/>
              <a:gd name="connsiteX154" fmla="*/ 7397589 w 9626278"/>
              <a:gd name="connsiteY154" fmla="*/ 144113 h 709906"/>
              <a:gd name="connsiteX155" fmla="*/ 7492075 w 9626278"/>
              <a:gd name="connsiteY155" fmla="*/ 145479 h 709906"/>
              <a:gd name="connsiteX156" fmla="*/ 7570124 w 9626278"/>
              <a:gd name="connsiteY156" fmla="*/ 144796 h 709906"/>
              <a:gd name="connsiteX157" fmla="*/ 7642707 w 9626278"/>
              <a:gd name="connsiteY157" fmla="*/ 144113 h 709906"/>
              <a:gd name="connsiteX158" fmla="*/ 7697164 w 9626278"/>
              <a:gd name="connsiteY158" fmla="*/ 123455 h 709906"/>
              <a:gd name="connsiteX159" fmla="*/ 7742097 w 9626278"/>
              <a:gd name="connsiteY159" fmla="*/ 131413 h 709906"/>
              <a:gd name="connsiteX160" fmla="*/ 7812911 w 9626278"/>
              <a:gd name="connsiteY160" fmla="*/ 135030 h 709906"/>
              <a:gd name="connsiteX161" fmla="*/ 7882359 w 9626278"/>
              <a:gd name="connsiteY161" fmla="*/ 131171 h 709906"/>
              <a:gd name="connsiteX162" fmla="*/ 7890076 w 9626278"/>
              <a:gd name="connsiteY162" fmla="*/ 123455 h 709906"/>
              <a:gd name="connsiteX163" fmla="*/ 7927774 w 9626278"/>
              <a:gd name="connsiteY163" fmla="*/ 114613 h 709906"/>
              <a:gd name="connsiteX164" fmla="*/ 7985607 w 9626278"/>
              <a:gd name="connsiteY164" fmla="*/ 111880 h 709906"/>
              <a:gd name="connsiteX165" fmla="*/ 8013539 w 9626278"/>
              <a:gd name="connsiteY165" fmla="*/ 115739 h 709906"/>
              <a:gd name="connsiteX166" fmla="*/ 8028972 w 9626278"/>
              <a:gd name="connsiteY166" fmla="*/ 111880 h 709906"/>
              <a:gd name="connsiteX167" fmla="*/ 8063696 w 9626278"/>
              <a:gd name="connsiteY167" fmla="*/ 104164 h 709906"/>
              <a:gd name="connsiteX168" fmla="*/ 8079129 w 9626278"/>
              <a:gd name="connsiteY168" fmla="*/ 108022 h 709906"/>
              <a:gd name="connsiteX169" fmla="*/ 8090704 w 9626278"/>
              <a:gd name="connsiteY169" fmla="*/ 111880 h 709906"/>
              <a:gd name="connsiteX170" fmla="*/ 8144719 w 9626278"/>
              <a:gd name="connsiteY170" fmla="*/ 108022 h 709906"/>
              <a:gd name="connsiteX171" fmla="*/ 8193308 w 9626278"/>
              <a:gd name="connsiteY171" fmla="*/ 93956 h 709906"/>
              <a:gd name="connsiteX172" fmla="*/ 8248891 w 9626278"/>
              <a:gd name="connsiteY172" fmla="*/ 96447 h 709906"/>
              <a:gd name="connsiteX173" fmla="*/ 8294748 w 9626278"/>
              <a:gd name="connsiteY173" fmla="*/ 97131 h 709906"/>
              <a:gd name="connsiteX174" fmla="*/ 8345347 w 9626278"/>
              <a:gd name="connsiteY174" fmla="*/ 86922 h 709906"/>
              <a:gd name="connsiteX175" fmla="*/ 8398880 w 9626278"/>
              <a:gd name="connsiteY175" fmla="*/ 89414 h 709906"/>
              <a:gd name="connsiteX176" fmla="*/ 8457235 w 9626278"/>
              <a:gd name="connsiteY176" fmla="*/ 84873 h 709906"/>
              <a:gd name="connsiteX177" fmla="*/ 8484243 w 9626278"/>
              <a:gd name="connsiteY177" fmla="*/ 84873 h 709906"/>
              <a:gd name="connsiteX178" fmla="*/ 8561407 w 9626278"/>
              <a:gd name="connsiteY178" fmla="*/ 81015 h 709906"/>
              <a:gd name="connsiteX179" fmla="*/ 8626997 w 9626278"/>
              <a:gd name="connsiteY179" fmla="*/ 69440 h 709906"/>
              <a:gd name="connsiteX180" fmla="*/ 8673296 w 9626278"/>
              <a:gd name="connsiteY180" fmla="*/ 61723 h 709906"/>
              <a:gd name="connsiteX181" fmla="*/ 8831483 w 9626278"/>
              <a:gd name="connsiteY181" fmla="*/ 57865 h 709906"/>
              <a:gd name="connsiteX182" fmla="*/ 8954947 w 9626278"/>
              <a:gd name="connsiteY182" fmla="*/ 61723 h 709906"/>
              <a:gd name="connsiteX183" fmla="*/ 9070693 w 9626278"/>
              <a:gd name="connsiteY183" fmla="*/ 54007 h 709906"/>
              <a:gd name="connsiteX184" fmla="*/ 9205731 w 9626278"/>
              <a:gd name="connsiteY184" fmla="*/ 57865 h 709906"/>
              <a:gd name="connsiteX185" fmla="*/ 9232739 w 9626278"/>
              <a:gd name="connsiteY185" fmla="*/ 61723 h 709906"/>
              <a:gd name="connsiteX186" fmla="*/ 9298329 w 9626278"/>
              <a:gd name="connsiteY186" fmla="*/ 54007 h 709906"/>
              <a:gd name="connsiteX187" fmla="*/ 9333053 w 9626278"/>
              <a:gd name="connsiteY187" fmla="*/ 34716 h 709906"/>
              <a:gd name="connsiteX188" fmla="*/ 9344628 w 9626278"/>
              <a:gd name="connsiteY188" fmla="*/ 26999 h 709906"/>
              <a:gd name="connsiteX189" fmla="*/ 9395267 w 9626278"/>
              <a:gd name="connsiteY189" fmla="*/ 20649 h 709906"/>
              <a:gd name="connsiteX190" fmla="*/ 9457200 w 9626278"/>
              <a:gd name="connsiteY190" fmla="*/ 17474 h 709906"/>
              <a:gd name="connsiteX191" fmla="*/ 9489191 w 9626278"/>
              <a:gd name="connsiteY191" fmla="*/ 2041 h 709906"/>
              <a:gd name="connsiteX192" fmla="*/ 9537298 w 9626278"/>
              <a:gd name="connsiteY192" fmla="*/ 1358 h 709906"/>
              <a:gd name="connsiteX193" fmla="*/ 9626278 w 9626278"/>
              <a:gd name="connsiteY193" fmla="*/ 3850 h 709906"/>
              <a:gd name="connsiteX0" fmla="*/ 0 w 9626278"/>
              <a:gd name="connsiteY0" fmla="*/ 709906 h 709906"/>
              <a:gd name="connsiteX1" fmla="*/ 27007 w 9626278"/>
              <a:gd name="connsiteY1" fmla="*/ 702189 h 709906"/>
              <a:gd name="connsiteX2" fmla="*/ 50157 w 9626278"/>
              <a:gd name="connsiteY2" fmla="*/ 694473 h 709906"/>
              <a:gd name="connsiteX3" fmla="*/ 88739 w 9626278"/>
              <a:gd name="connsiteY3" fmla="*/ 690615 h 709906"/>
              <a:gd name="connsiteX4" fmla="*/ 104172 w 9626278"/>
              <a:gd name="connsiteY4" fmla="*/ 686756 h 709906"/>
              <a:gd name="connsiteX5" fmla="*/ 115747 w 9626278"/>
              <a:gd name="connsiteY5" fmla="*/ 682898 h 709906"/>
              <a:gd name="connsiteX6" fmla="*/ 135038 w 9626278"/>
              <a:gd name="connsiteY6" fmla="*/ 679040 h 709906"/>
              <a:gd name="connsiteX7" fmla="*/ 146612 w 9626278"/>
              <a:gd name="connsiteY7" fmla="*/ 675182 h 709906"/>
              <a:gd name="connsiteX8" fmla="*/ 189053 w 9626278"/>
              <a:gd name="connsiteY8" fmla="*/ 667465 h 709906"/>
              <a:gd name="connsiteX9" fmla="*/ 223777 w 9626278"/>
              <a:gd name="connsiteY9" fmla="*/ 655890 h 709906"/>
              <a:gd name="connsiteX10" fmla="*/ 235352 w 9626278"/>
              <a:gd name="connsiteY10" fmla="*/ 652032 h 709906"/>
              <a:gd name="connsiteX11" fmla="*/ 343382 w 9626278"/>
              <a:gd name="connsiteY11" fmla="*/ 644316 h 709906"/>
              <a:gd name="connsiteX12" fmla="*/ 362673 w 9626278"/>
              <a:gd name="connsiteY12" fmla="*/ 640458 h 709906"/>
              <a:gd name="connsiteX13" fmla="*/ 374248 w 9626278"/>
              <a:gd name="connsiteY13" fmla="*/ 636599 h 709906"/>
              <a:gd name="connsiteX14" fmla="*/ 405114 w 9626278"/>
              <a:gd name="connsiteY14" fmla="*/ 632741 h 709906"/>
              <a:gd name="connsiteX15" fmla="*/ 517002 w 9626278"/>
              <a:gd name="connsiteY15" fmla="*/ 625025 h 709906"/>
              <a:gd name="connsiteX16" fmla="*/ 567159 w 9626278"/>
              <a:gd name="connsiteY16" fmla="*/ 617308 h 709906"/>
              <a:gd name="connsiteX17" fmla="*/ 586450 w 9626278"/>
              <a:gd name="connsiteY17" fmla="*/ 613450 h 709906"/>
              <a:gd name="connsiteX18" fmla="*/ 601883 w 9626278"/>
              <a:gd name="connsiteY18" fmla="*/ 609592 h 709906"/>
              <a:gd name="connsiteX19" fmla="*/ 694481 w 9626278"/>
              <a:gd name="connsiteY19" fmla="*/ 601875 h 709906"/>
              <a:gd name="connsiteX20" fmla="*/ 729205 w 9626278"/>
              <a:gd name="connsiteY20" fmla="*/ 598017 h 709906"/>
              <a:gd name="connsiteX21" fmla="*/ 775504 w 9626278"/>
              <a:gd name="connsiteY21" fmla="*/ 594159 h 709906"/>
              <a:gd name="connsiteX22" fmla="*/ 914400 w 9626278"/>
              <a:gd name="connsiteY22" fmla="*/ 586442 h 709906"/>
              <a:gd name="connsiteX23" fmla="*/ 941407 w 9626278"/>
              <a:gd name="connsiteY23" fmla="*/ 582584 h 709906"/>
              <a:gd name="connsiteX24" fmla="*/ 1045580 w 9626278"/>
              <a:gd name="connsiteY24" fmla="*/ 571009 h 709906"/>
              <a:gd name="connsiteX25" fmla="*/ 1149752 w 9626278"/>
              <a:gd name="connsiteY25" fmla="*/ 567151 h 709906"/>
              <a:gd name="connsiteX26" fmla="*/ 1238491 w 9626278"/>
              <a:gd name="connsiteY26" fmla="*/ 555577 h 709906"/>
              <a:gd name="connsiteX27" fmla="*/ 1250066 w 9626278"/>
              <a:gd name="connsiteY27" fmla="*/ 551718 h 709906"/>
              <a:gd name="connsiteX28" fmla="*/ 1277073 w 9626278"/>
              <a:gd name="connsiteY28" fmla="*/ 547860 h 709906"/>
              <a:gd name="connsiteX29" fmla="*/ 1300223 w 9626278"/>
              <a:gd name="connsiteY29" fmla="*/ 544002 h 709906"/>
              <a:gd name="connsiteX30" fmla="*/ 1365812 w 9626278"/>
              <a:gd name="connsiteY30" fmla="*/ 536285 h 709906"/>
              <a:gd name="connsiteX31" fmla="*/ 1385104 w 9626278"/>
              <a:gd name="connsiteY31" fmla="*/ 532427 h 709906"/>
              <a:gd name="connsiteX32" fmla="*/ 1458410 w 9626278"/>
              <a:gd name="connsiteY32" fmla="*/ 528569 h 709906"/>
              <a:gd name="connsiteX33" fmla="*/ 1527858 w 9626278"/>
              <a:gd name="connsiteY33" fmla="*/ 520853 h 709906"/>
              <a:gd name="connsiteX34" fmla="*/ 1558724 w 9626278"/>
              <a:gd name="connsiteY34" fmla="*/ 516994 h 709906"/>
              <a:gd name="connsiteX35" fmla="*/ 1608881 w 9626278"/>
              <a:gd name="connsiteY35" fmla="*/ 505420 h 709906"/>
              <a:gd name="connsiteX36" fmla="*/ 1770926 w 9626278"/>
              <a:gd name="connsiteY36" fmla="*/ 501561 h 709906"/>
              <a:gd name="connsiteX37" fmla="*/ 1855807 w 9626278"/>
              <a:gd name="connsiteY37" fmla="*/ 493845 h 709906"/>
              <a:gd name="connsiteX38" fmla="*/ 1878957 w 9626278"/>
              <a:gd name="connsiteY38" fmla="*/ 489987 h 709906"/>
              <a:gd name="connsiteX39" fmla="*/ 1975412 w 9626278"/>
              <a:gd name="connsiteY39" fmla="*/ 486128 h 709906"/>
              <a:gd name="connsiteX40" fmla="*/ 2002420 w 9626278"/>
              <a:gd name="connsiteY40" fmla="*/ 482270 h 709906"/>
              <a:gd name="connsiteX41" fmla="*/ 2013995 w 9626278"/>
              <a:gd name="connsiteY41" fmla="*/ 478412 h 709906"/>
              <a:gd name="connsiteX42" fmla="*/ 2129742 w 9626278"/>
              <a:gd name="connsiteY42" fmla="*/ 474554 h 709906"/>
              <a:gd name="connsiteX43" fmla="*/ 2215748 w 9626278"/>
              <a:gd name="connsiteY43" fmla="*/ 461171 h 709906"/>
              <a:gd name="connsiteX44" fmla="*/ 2338086 w 9626278"/>
              <a:gd name="connsiteY44" fmla="*/ 459121 h 709906"/>
              <a:gd name="connsiteX45" fmla="*/ 2403676 w 9626278"/>
              <a:gd name="connsiteY45" fmla="*/ 455263 h 709906"/>
              <a:gd name="connsiteX46" fmla="*/ 2453833 w 9626278"/>
              <a:gd name="connsiteY46" fmla="*/ 451404 h 709906"/>
              <a:gd name="connsiteX47" fmla="*/ 2554147 w 9626278"/>
              <a:gd name="connsiteY47" fmla="*/ 447546 h 709906"/>
              <a:gd name="connsiteX48" fmla="*/ 2565721 w 9626278"/>
              <a:gd name="connsiteY48" fmla="*/ 443688 h 709906"/>
              <a:gd name="connsiteX49" fmla="*/ 2673752 w 9626278"/>
              <a:gd name="connsiteY49" fmla="*/ 443688 h 709906"/>
              <a:gd name="connsiteX50" fmla="*/ 2708476 w 9626278"/>
              <a:gd name="connsiteY50" fmla="*/ 439830 h 709906"/>
              <a:gd name="connsiteX51" fmla="*/ 2808790 w 9626278"/>
              <a:gd name="connsiteY51" fmla="*/ 432113 h 709906"/>
              <a:gd name="connsiteX52" fmla="*/ 2924537 w 9626278"/>
              <a:gd name="connsiteY52" fmla="*/ 435971 h 709906"/>
              <a:gd name="connsiteX53" fmla="*/ 3032567 w 9626278"/>
              <a:gd name="connsiteY53" fmla="*/ 432113 h 709906"/>
              <a:gd name="connsiteX54" fmla="*/ 3071149 w 9626278"/>
              <a:gd name="connsiteY54" fmla="*/ 428255 h 709906"/>
              <a:gd name="connsiteX55" fmla="*/ 3125164 w 9626278"/>
              <a:gd name="connsiteY55" fmla="*/ 424397 h 709906"/>
              <a:gd name="connsiteX56" fmla="*/ 3379807 w 9626278"/>
              <a:gd name="connsiteY56" fmla="*/ 428255 h 709906"/>
              <a:gd name="connsiteX57" fmla="*/ 3406815 w 9626278"/>
              <a:gd name="connsiteY57" fmla="*/ 424397 h 709906"/>
              <a:gd name="connsiteX58" fmla="*/ 3520311 w 9626278"/>
              <a:gd name="connsiteY58" fmla="*/ 422588 h 709906"/>
              <a:gd name="connsiteX59" fmla="*/ 3561144 w 9626278"/>
              <a:gd name="connsiteY59" fmla="*/ 428255 h 709906"/>
              <a:gd name="connsiteX60" fmla="*/ 3584293 w 9626278"/>
              <a:gd name="connsiteY60" fmla="*/ 424397 h 709906"/>
              <a:gd name="connsiteX61" fmla="*/ 3595868 w 9626278"/>
              <a:gd name="connsiteY61" fmla="*/ 420539 h 709906"/>
              <a:gd name="connsiteX62" fmla="*/ 3630592 w 9626278"/>
              <a:gd name="connsiteY62" fmla="*/ 416680 h 709906"/>
              <a:gd name="connsiteX63" fmla="*/ 3653742 w 9626278"/>
              <a:gd name="connsiteY63" fmla="*/ 412822 h 709906"/>
              <a:gd name="connsiteX64" fmla="*/ 3673033 w 9626278"/>
              <a:gd name="connsiteY64" fmla="*/ 416680 h 709906"/>
              <a:gd name="connsiteX65" fmla="*/ 3761772 w 9626278"/>
              <a:gd name="connsiteY65" fmla="*/ 412822 h 709906"/>
              <a:gd name="connsiteX66" fmla="*/ 3784921 w 9626278"/>
              <a:gd name="connsiteY66" fmla="*/ 408964 h 709906"/>
              <a:gd name="connsiteX67" fmla="*/ 3827362 w 9626278"/>
              <a:gd name="connsiteY67" fmla="*/ 401247 h 709906"/>
              <a:gd name="connsiteX68" fmla="*/ 3889093 w 9626278"/>
              <a:gd name="connsiteY68" fmla="*/ 405106 h 709906"/>
              <a:gd name="connsiteX69" fmla="*/ 3993266 w 9626278"/>
              <a:gd name="connsiteY69" fmla="*/ 405106 h 709906"/>
              <a:gd name="connsiteX70" fmla="*/ 3985549 w 9626278"/>
              <a:gd name="connsiteY70" fmla="*/ 397389 h 709906"/>
              <a:gd name="connsiteX71" fmla="*/ 3892952 w 9626278"/>
              <a:gd name="connsiteY71" fmla="*/ 401247 h 709906"/>
              <a:gd name="connsiteX72" fmla="*/ 3962400 w 9626278"/>
              <a:gd name="connsiteY72" fmla="*/ 397389 h 709906"/>
              <a:gd name="connsiteX73" fmla="*/ 4004840 w 9626278"/>
              <a:gd name="connsiteY73" fmla="*/ 401247 h 709906"/>
              <a:gd name="connsiteX74" fmla="*/ 4016415 w 9626278"/>
              <a:gd name="connsiteY74" fmla="*/ 397389 h 709906"/>
              <a:gd name="connsiteX75" fmla="*/ 4039564 w 9626278"/>
              <a:gd name="connsiteY75" fmla="*/ 401247 h 709906"/>
              <a:gd name="connsiteX76" fmla="*/ 4109012 w 9626278"/>
              <a:gd name="connsiteY76" fmla="*/ 381956 h 709906"/>
              <a:gd name="connsiteX77" fmla="*/ 4190035 w 9626278"/>
              <a:gd name="connsiteY77" fmla="*/ 378098 h 709906"/>
              <a:gd name="connsiteX78" fmla="*/ 4267200 w 9626278"/>
              <a:gd name="connsiteY78" fmla="*/ 372431 h 709906"/>
              <a:gd name="connsiteX79" fmla="*/ 4332790 w 9626278"/>
              <a:gd name="connsiteY79" fmla="*/ 378098 h 709906"/>
              <a:gd name="connsiteX80" fmla="*/ 4352081 w 9626278"/>
              <a:gd name="connsiteY80" fmla="*/ 374240 h 709906"/>
              <a:gd name="connsiteX81" fmla="*/ 4436962 w 9626278"/>
              <a:gd name="connsiteY81" fmla="*/ 370382 h 709906"/>
              <a:gd name="connsiteX82" fmla="*/ 4481653 w 9626278"/>
              <a:gd name="connsiteY82" fmla="*/ 356998 h 709906"/>
              <a:gd name="connsiteX83" fmla="*/ 4533418 w 9626278"/>
              <a:gd name="connsiteY83" fmla="*/ 362665 h 709906"/>
              <a:gd name="connsiteX84" fmla="*/ 4548850 w 9626278"/>
              <a:gd name="connsiteY84" fmla="*/ 354949 h 709906"/>
              <a:gd name="connsiteX85" fmla="*/ 4564283 w 9626278"/>
              <a:gd name="connsiteY85" fmla="*/ 351090 h 709906"/>
              <a:gd name="connsiteX86" fmla="*/ 4575858 w 9626278"/>
              <a:gd name="connsiteY86" fmla="*/ 347232 h 709906"/>
              <a:gd name="connsiteX87" fmla="*/ 4583575 w 9626278"/>
              <a:gd name="connsiteY87" fmla="*/ 339516 h 709906"/>
              <a:gd name="connsiteX88" fmla="*/ 4595149 w 9626278"/>
              <a:gd name="connsiteY88" fmla="*/ 335658 h 709906"/>
              <a:gd name="connsiteX89" fmla="*/ 4660739 w 9626278"/>
              <a:gd name="connsiteY89" fmla="*/ 339516 h 709906"/>
              <a:gd name="connsiteX90" fmla="*/ 4714754 w 9626278"/>
              <a:gd name="connsiteY90" fmla="*/ 343374 h 709906"/>
              <a:gd name="connsiteX91" fmla="*/ 4764911 w 9626278"/>
              <a:gd name="connsiteY91" fmla="*/ 339516 h 709906"/>
              <a:gd name="connsiteX92" fmla="*/ 4816274 w 9626278"/>
              <a:gd name="connsiteY92" fmla="*/ 335658 h 709906"/>
              <a:gd name="connsiteX93" fmla="*/ 4881140 w 9626278"/>
              <a:gd name="connsiteY93" fmla="*/ 336783 h 709906"/>
              <a:gd name="connsiteX94" fmla="*/ 5015857 w 9626278"/>
              <a:gd name="connsiteY94" fmla="*/ 652916 h 709906"/>
              <a:gd name="connsiteX95" fmla="*/ 5079156 w 9626278"/>
              <a:gd name="connsiteY95" fmla="*/ 706891 h 709906"/>
              <a:gd name="connsiteX96" fmla="*/ 5154914 w 9626278"/>
              <a:gd name="connsiteY96" fmla="*/ 675825 h 709906"/>
              <a:gd name="connsiteX97" fmla="*/ 5181680 w 9626278"/>
              <a:gd name="connsiteY97" fmla="*/ 506424 h 709906"/>
              <a:gd name="connsiteX98" fmla="*/ 5015455 w 9626278"/>
              <a:gd name="connsiteY98" fmla="*/ 332040 h 709906"/>
              <a:gd name="connsiteX99" fmla="*/ 5050420 w 9626278"/>
              <a:gd name="connsiteY99" fmla="*/ 326816 h 709906"/>
              <a:gd name="connsiteX100" fmla="*/ 5112634 w 9626278"/>
              <a:gd name="connsiteY100" fmla="*/ 330674 h 709906"/>
              <a:gd name="connsiteX101" fmla="*/ 5170025 w 9626278"/>
              <a:gd name="connsiteY101" fmla="*/ 327941 h 709906"/>
              <a:gd name="connsiteX102" fmla="*/ 5255107 w 9626278"/>
              <a:gd name="connsiteY102" fmla="*/ 311383 h 709906"/>
              <a:gd name="connsiteX103" fmla="*/ 5285772 w 9626278"/>
              <a:gd name="connsiteY103" fmla="*/ 316366 h 709906"/>
              <a:gd name="connsiteX104" fmla="*/ 5316638 w 9626278"/>
              <a:gd name="connsiteY104" fmla="*/ 313875 h 709906"/>
              <a:gd name="connsiteX105" fmla="*/ 5347504 w 9626278"/>
              <a:gd name="connsiteY105" fmla="*/ 312508 h 709906"/>
              <a:gd name="connsiteX106" fmla="*/ 5381303 w 9626278"/>
              <a:gd name="connsiteY106" fmla="*/ 301617 h 709906"/>
              <a:gd name="connsiteX107" fmla="*/ 5424668 w 9626278"/>
              <a:gd name="connsiteY107" fmla="*/ 300934 h 709906"/>
              <a:gd name="connsiteX108" fmla="*/ 5461884 w 9626278"/>
              <a:gd name="connsiteY108" fmla="*/ 294262 h 709906"/>
              <a:gd name="connsiteX109" fmla="*/ 5513407 w 9626278"/>
              <a:gd name="connsiteY109" fmla="*/ 293217 h 709906"/>
              <a:gd name="connsiteX110" fmla="*/ 5540415 w 9626278"/>
              <a:gd name="connsiteY110" fmla="*/ 297075 h 709906"/>
              <a:gd name="connsiteX111" fmla="*/ 5578997 w 9626278"/>
              <a:gd name="connsiteY111" fmla="*/ 293217 h 709906"/>
              <a:gd name="connsiteX112" fmla="*/ 5606005 w 9626278"/>
              <a:gd name="connsiteY112" fmla="*/ 289359 h 709906"/>
              <a:gd name="connsiteX113" fmla="*/ 5640729 w 9626278"/>
              <a:gd name="connsiteY113" fmla="*/ 285501 h 709906"/>
              <a:gd name="connsiteX114" fmla="*/ 5690002 w 9626278"/>
              <a:gd name="connsiteY114" fmla="*/ 279834 h 709906"/>
              <a:gd name="connsiteX115" fmla="*/ 5733326 w 9626278"/>
              <a:gd name="connsiteY115" fmla="*/ 270068 h 709906"/>
              <a:gd name="connsiteX116" fmla="*/ 5748759 w 9626278"/>
              <a:gd name="connsiteY116" fmla="*/ 266209 h 709906"/>
              <a:gd name="connsiteX117" fmla="*/ 5795058 w 9626278"/>
              <a:gd name="connsiteY117" fmla="*/ 270068 h 709906"/>
              <a:gd name="connsiteX118" fmla="*/ 5841357 w 9626278"/>
              <a:gd name="connsiteY118" fmla="*/ 270068 h 709906"/>
              <a:gd name="connsiteX119" fmla="*/ 5900155 w 9626278"/>
              <a:gd name="connsiteY119" fmla="*/ 268259 h 709906"/>
              <a:gd name="connsiteX120" fmla="*/ 5953687 w 9626278"/>
              <a:gd name="connsiteY120" fmla="*/ 265767 h 709906"/>
              <a:gd name="connsiteX121" fmla="*/ 5990461 w 9626278"/>
              <a:gd name="connsiteY121" fmla="*/ 258734 h 709906"/>
              <a:gd name="connsiteX122" fmla="*/ 6026311 w 9626278"/>
              <a:gd name="connsiteY122" fmla="*/ 251018 h 709906"/>
              <a:gd name="connsiteX123" fmla="*/ 6073493 w 9626278"/>
              <a:gd name="connsiteY123" fmla="*/ 253509 h 709906"/>
              <a:gd name="connsiteX124" fmla="*/ 6113643 w 9626278"/>
              <a:gd name="connsiteY124" fmla="*/ 252826 h 709906"/>
              <a:gd name="connsiteX125" fmla="*/ 6177023 w 9626278"/>
              <a:gd name="connsiteY125" fmla="*/ 258493 h 709906"/>
              <a:gd name="connsiteX126" fmla="*/ 6211747 w 9626278"/>
              <a:gd name="connsiteY126" fmla="*/ 254635 h 709906"/>
              <a:gd name="connsiteX127" fmla="*/ 6234896 w 9626278"/>
              <a:gd name="connsiteY127" fmla="*/ 246918 h 709906"/>
              <a:gd name="connsiteX128" fmla="*/ 6265762 w 9626278"/>
              <a:gd name="connsiteY128" fmla="*/ 239202 h 709906"/>
              <a:gd name="connsiteX129" fmla="*/ 6288911 w 9626278"/>
              <a:gd name="connsiteY129" fmla="*/ 243060 h 709906"/>
              <a:gd name="connsiteX130" fmla="*/ 6300486 w 9626278"/>
              <a:gd name="connsiteY130" fmla="*/ 246918 h 709906"/>
              <a:gd name="connsiteX131" fmla="*/ 6323635 w 9626278"/>
              <a:gd name="connsiteY131" fmla="*/ 250777 h 709906"/>
              <a:gd name="connsiteX132" fmla="*/ 6410405 w 9626278"/>
              <a:gd name="connsiteY132" fmla="*/ 238077 h 709906"/>
              <a:gd name="connsiteX133" fmla="*/ 6473423 w 9626278"/>
              <a:gd name="connsiteY133" fmla="*/ 237393 h 709906"/>
              <a:gd name="connsiteX134" fmla="*/ 6538490 w 9626278"/>
              <a:gd name="connsiteY134" fmla="*/ 233535 h 709906"/>
              <a:gd name="connsiteX135" fmla="*/ 6583945 w 9626278"/>
              <a:gd name="connsiteY135" fmla="*/ 236710 h 709906"/>
              <a:gd name="connsiteX136" fmla="*/ 6640211 w 9626278"/>
              <a:gd name="connsiteY136" fmla="*/ 234218 h 709906"/>
              <a:gd name="connsiteX137" fmla="*/ 6695351 w 9626278"/>
              <a:gd name="connsiteY137" fmla="*/ 236710 h 709906"/>
              <a:gd name="connsiteX138" fmla="*/ 6736466 w 9626278"/>
              <a:gd name="connsiteY138" fmla="*/ 239202 h 709906"/>
              <a:gd name="connsiteX139" fmla="*/ 6748040 w 9626278"/>
              <a:gd name="connsiteY139" fmla="*/ 235344 h 709906"/>
              <a:gd name="connsiteX140" fmla="*/ 6776173 w 9626278"/>
              <a:gd name="connsiteY140" fmla="*/ 218102 h 709906"/>
              <a:gd name="connsiteX141" fmla="*/ 6825205 w 9626278"/>
              <a:gd name="connsiteY141" fmla="*/ 223769 h 709906"/>
              <a:gd name="connsiteX142" fmla="*/ 6891679 w 9626278"/>
              <a:gd name="connsiteY142" fmla="*/ 216053 h 709906"/>
              <a:gd name="connsiteX143" fmla="*/ 6937053 w 9626278"/>
              <a:gd name="connsiteY143" fmla="*/ 211511 h 709906"/>
              <a:gd name="connsiteX144" fmla="*/ 7002683 w 9626278"/>
              <a:gd name="connsiteY144" fmla="*/ 208336 h 709906"/>
              <a:gd name="connsiteX145" fmla="*/ 7014258 w 9626278"/>
              <a:gd name="connsiteY145" fmla="*/ 200620 h 709906"/>
              <a:gd name="connsiteX146" fmla="*/ 7098416 w 9626278"/>
              <a:gd name="connsiteY146" fmla="*/ 179520 h 709906"/>
              <a:gd name="connsiteX147" fmla="*/ 7126147 w 9626278"/>
              <a:gd name="connsiteY147" fmla="*/ 185187 h 709906"/>
              <a:gd name="connsiteX148" fmla="*/ 7168587 w 9626278"/>
              <a:gd name="connsiteY148" fmla="*/ 173612 h 709906"/>
              <a:gd name="connsiteX149" fmla="*/ 7184020 w 9626278"/>
              <a:gd name="connsiteY149" fmla="*/ 169754 h 709906"/>
              <a:gd name="connsiteX150" fmla="*/ 7218744 w 9626278"/>
              <a:gd name="connsiteY150" fmla="*/ 165896 h 709906"/>
              <a:gd name="connsiteX151" fmla="*/ 7230319 w 9626278"/>
              <a:gd name="connsiteY151" fmla="*/ 162037 h 709906"/>
              <a:gd name="connsiteX152" fmla="*/ 7241893 w 9626278"/>
              <a:gd name="connsiteY152" fmla="*/ 154321 h 709906"/>
              <a:gd name="connsiteX153" fmla="*/ 7322916 w 9626278"/>
              <a:gd name="connsiteY153" fmla="*/ 146604 h 709906"/>
              <a:gd name="connsiteX154" fmla="*/ 7397589 w 9626278"/>
              <a:gd name="connsiteY154" fmla="*/ 144113 h 709906"/>
              <a:gd name="connsiteX155" fmla="*/ 7492075 w 9626278"/>
              <a:gd name="connsiteY155" fmla="*/ 145479 h 709906"/>
              <a:gd name="connsiteX156" fmla="*/ 7570124 w 9626278"/>
              <a:gd name="connsiteY156" fmla="*/ 144796 h 709906"/>
              <a:gd name="connsiteX157" fmla="*/ 7642707 w 9626278"/>
              <a:gd name="connsiteY157" fmla="*/ 144113 h 709906"/>
              <a:gd name="connsiteX158" fmla="*/ 7697164 w 9626278"/>
              <a:gd name="connsiteY158" fmla="*/ 123455 h 709906"/>
              <a:gd name="connsiteX159" fmla="*/ 7742097 w 9626278"/>
              <a:gd name="connsiteY159" fmla="*/ 131413 h 709906"/>
              <a:gd name="connsiteX160" fmla="*/ 7812911 w 9626278"/>
              <a:gd name="connsiteY160" fmla="*/ 135030 h 709906"/>
              <a:gd name="connsiteX161" fmla="*/ 7882359 w 9626278"/>
              <a:gd name="connsiteY161" fmla="*/ 131171 h 709906"/>
              <a:gd name="connsiteX162" fmla="*/ 7890076 w 9626278"/>
              <a:gd name="connsiteY162" fmla="*/ 123455 h 709906"/>
              <a:gd name="connsiteX163" fmla="*/ 7927774 w 9626278"/>
              <a:gd name="connsiteY163" fmla="*/ 114613 h 709906"/>
              <a:gd name="connsiteX164" fmla="*/ 7985607 w 9626278"/>
              <a:gd name="connsiteY164" fmla="*/ 111880 h 709906"/>
              <a:gd name="connsiteX165" fmla="*/ 8013539 w 9626278"/>
              <a:gd name="connsiteY165" fmla="*/ 115739 h 709906"/>
              <a:gd name="connsiteX166" fmla="*/ 8028972 w 9626278"/>
              <a:gd name="connsiteY166" fmla="*/ 111880 h 709906"/>
              <a:gd name="connsiteX167" fmla="*/ 8063696 w 9626278"/>
              <a:gd name="connsiteY167" fmla="*/ 104164 h 709906"/>
              <a:gd name="connsiteX168" fmla="*/ 8079129 w 9626278"/>
              <a:gd name="connsiteY168" fmla="*/ 108022 h 709906"/>
              <a:gd name="connsiteX169" fmla="*/ 8090704 w 9626278"/>
              <a:gd name="connsiteY169" fmla="*/ 111880 h 709906"/>
              <a:gd name="connsiteX170" fmla="*/ 8144719 w 9626278"/>
              <a:gd name="connsiteY170" fmla="*/ 108022 h 709906"/>
              <a:gd name="connsiteX171" fmla="*/ 8193308 w 9626278"/>
              <a:gd name="connsiteY171" fmla="*/ 93956 h 709906"/>
              <a:gd name="connsiteX172" fmla="*/ 8248891 w 9626278"/>
              <a:gd name="connsiteY172" fmla="*/ 96447 h 709906"/>
              <a:gd name="connsiteX173" fmla="*/ 8294748 w 9626278"/>
              <a:gd name="connsiteY173" fmla="*/ 97131 h 709906"/>
              <a:gd name="connsiteX174" fmla="*/ 8345347 w 9626278"/>
              <a:gd name="connsiteY174" fmla="*/ 86922 h 709906"/>
              <a:gd name="connsiteX175" fmla="*/ 8398880 w 9626278"/>
              <a:gd name="connsiteY175" fmla="*/ 89414 h 709906"/>
              <a:gd name="connsiteX176" fmla="*/ 8457235 w 9626278"/>
              <a:gd name="connsiteY176" fmla="*/ 84873 h 709906"/>
              <a:gd name="connsiteX177" fmla="*/ 8484243 w 9626278"/>
              <a:gd name="connsiteY177" fmla="*/ 84873 h 709906"/>
              <a:gd name="connsiteX178" fmla="*/ 8561407 w 9626278"/>
              <a:gd name="connsiteY178" fmla="*/ 81015 h 709906"/>
              <a:gd name="connsiteX179" fmla="*/ 8626997 w 9626278"/>
              <a:gd name="connsiteY179" fmla="*/ 69440 h 709906"/>
              <a:gd name="connsiteX180" fmla="*/ 8673296 w 9626278"/>
              <a:gd name="connsiteY180" fmla="*/ 61723 h 709906"/>
              <a:gd name="connsiteX181" fmla="*/ 8831483 w 9626278"/>
              <a:gd name="connsiteY181" fmla="*/ 57865 h 709906"/>
              <a:gd name="connsiteX182" fmla="*/ 8954947 w 9626278"/>
              <a:gd name="connsiteY182" fmla="*/ 61723 h 709906"/>
              <a:gd name="connsiteX183" fmla="*/ 9070693 w 9626278"/>
              <a:gd name="connsiteY183" fmla="*/ 54007 h 709906"/>
              <a:gd name="connsiteX184" fmla="*/ 9205731 w 9626278"/>
              <a:gd name="connsiteY184" fmla="*/ 57865 h 709906"/>
              <a:gd name="connsiteX185" fmla="*/ 9232739 w 9626278"/>
              <a:gd name="connsiteY185" fmla="*/ 61723 h 709906"/>
              <a:gd name="connsiteX186" fmla="*/ 9298329 w 9626278"/>
              <a:gd name="connsiteY186" fmla="*/ 54007 h 709906"/>
              <a:gd name="connsiteX187" fmla="*/ 9333053 w 9626278"/>
              <a:gd name="connsiteY187" fmla="*/ 34716 h 709906"/>
              <a:gd name="connsiteX188" fmla="*/ 9344628 w 9626278"/>
              <a:gd name="connsiteY188" fmla="*/ 26999 h 709906"/>
              <a:gd name="connsiteX189" fmla="*/ 9395267 w 9626278"/>
              <a:gd name="connsiteY189" fmla="*/ 20649 h 709906"/>
              <a:gd name="connsiteX190" fmla="*/ 9457200 w 9626278"/>
              <a:gd name="connsiteY190" fmla="*/ 17474 h 709906"/>
              <a:gd name="connsiteX191" fmla="*/ 9489191 w 9626278"/>
              <a:gd name="connsiteY191" fmla="*/ 2041 h 709906"/>
              <a:gd name="connsiteX192" fmla="*/ 9537298 w 9626278"/>
              <a:gd name="connsiteY192" fmla="*/ 1358 h 709906"/>
              <a:gd name="connsiteX193" fmla="*/ 9626278 w 9626278"/>
              <a:gd name="connsiteY193" fmla="*/ 3850 h 709906"/>
              <a:gd name="connsiteX0" fmla="*/ 0 w 9626278"/>
              <a:gd name="connsiteY0" fmla="*/ 709906 h 709906"/>
              <a:gd name="connsiteX1" fmla="*/ 27007 w 9626278"/>
              <a:gd name="connsiteY1" fmla="*/ 702189 h 709906"/>
              <a:gd name="connsiteX2" fmla="*/ 50157 w 9626278"/>
              <a:gd name="connsiteY2" fmla="*/ 694473 h 709906"/>
              <a:gd name="connsiteX3" fmla="*/ 88739 w 9626278"/>
              <a:gd name="connsiteY3" fmla="*/ 690615 h 709906"/>
              <a:gd name="connsiteX4" fmla="*/ 104172 w 9626278"/>
              <a:gd name="connsiteY4" fmla="*/ 686756 h 709906"/>
              <a:gd name="connsiteX5" fmla="*/ 115747 w 9626278"/>
              <a:gd name="connsiteY5" fmla="*/ 682898 h 709906"/>
              <a:gd name="connsiteX6" fmla="*/ 135038 w 9626278"/>
              <a:gd name="connsiteY6" fmla="*/ 679040 h 709906"/>
              <a:gd name="connsiteX7" fmla="*/ 146612 w 9626278"/>
              <a:gd name="connsiteY7" fmla="*/ 675182 h 709906"/>
              <a:gd name="connsiteX8" fmla="*/ 189053 w 9626278"/>
              <a:gd name="connsiteY8" fmla="*/ 667465 h 709906"/>
              <a:gd name="connsiteX9" fmla="*/ 223777 w 9626278"/>
              <a:gd name="connsiteY9" fmla="*/ 655890 h 709906"/>
              <a:gd name="connsiteX10" fmla="*/ 235352 w 9626278"/>
              <a:gd name="connsiteY10" fmla="*/ 652032 h 709906"/>
              <a:gd name="connsiteX11" fmla="*/ 343382 w 9626278"/>
              <a:gd name="connsiteY11" fmla="*/ 644316 h 709906"/>
              <a:gd name="connsiteX12" fmla="*/ 362673 w 9626278"/>
              <a:gd name="connsiteY12" fmla="*/ 640458 h 709906"/>
              <a:gd name="connsiteX13" fmla="*/ 374248 w 9626278"/>
              <a:gd name="connsiteY13" fmla="*/ 636599 h 709906"/>
              <a:gd name="connsiteX14" fmla="*/ 405114 w 9626278"/>
              <a:gd name="connsiteY14" fmla="*/ 632741 h 709906"/>
              <a:gd name="connsiteX15" fmla="*/ 517002 w 9626278"/>
              <a:gd name="connsiteY15" fmla="*/ 625025 h 709906"/>
              <a:gd name="connsiteX16" fmla="*/ 567159 w 9626278"/>
              <a:gd name="connsiteY16" fmla="*/ 617308 h 709906"/>
              <a:gd name="connsiteX17" fmla="*/ 586450 w 9626278"/>
              <a:gd name="connsiteY17" fmla="*/ 613450 h 709906"/>
              <a:gd name="connsiteX18" fmla="*/ 601883 w 9626278"/>
              <a:gd name="connsiteY18" fmla="*/ 609592 h 709906"/>
              <a:gd name="connsiteX19" fmla="*/ 694481 w 9626278"/>
              <a:gd name="connsiteY19" fmla="*/ 601875 h 709906"/>
              <a:gd name="connsiteX20" fmla="*/ 729205 w 9626278"/>
              <a:gd name="connsiteY20" fmla="*/ 598017 h 709906"/>
              <a:gd name="connsiteX21" fmla="*/ 775504 w 9626278"/>
              <a:gd name="connsiteY21" fmla="*/ 594159 h 709906"/>
              <a:gd name="connsiteX22" fmla="*/ 914400 w 9626278"/>
              <a:gd name="connsiteY22" fmla="*/ 586442 h 709906"/>
              <a:gd name="connsiteX23" fmla="*/ 941407 w 9626278"/>
              <a:gd name="connsiteY23" fmla="*/ 582584 h 709906"/>
              <a:gd name="connsiteX24" fmla="*/ 1045580 w 9626278"/>
              <a:gd name="connsiteY24" fmla="*/ 571009 h 709906"/>
              <a:gd name="connsiteX25" fmla="*/ 1149752 w 9626278"/>
              <a:gd name="connsiteY25" fmla="*/ 567151 h 709906"/>
              <a:gd name="connsiteX26" fmla="*/ 1238491 w 9626278"/>
              <a:gd name="connsiteY26" fmla="*/ 555577 h 709906"/>
              <a:gd name="connsiteX27" fmla="*/ 1250066 w 9626278"/>
              <a:gd name="connsiteY27" fmla="*/ 551718 h 709906"/>
              <a:gd name="connsiteX28" fmla="*/ 1277073 w 9626278"/>
              <a:gd name="connsiteY28" fmla="*/ 547860 h 709906"/>
              <a:gd name="connsiteX29" fmla="*/ 1300223 w 9626278"/>
              <a:gd name="connsiteY29" fmla="*/ 544002 h 709906"/>
              <a:gd name="connsiteX30" fmla="*/ 1365812 w 9626278"/>
              <a:gd name="connsiteY30" fmla="*/ 536285 h 709906"/>
              <a:gd name="connsiteX31" fmla="*/ 1385104 w 9626278"/>
              <a:gd name="connsiteY31" fmla="*/ 532427 h 709906"/>
              <a:gd name="connsiteX32" fmla="*/ 1458410 w 9626278"/>
              <a:gd name="connsiteY32" fmla="*/ 528569 h 709906"/>
              <a:gd name="connsiteX33" fmla="*/ 1527858 w 9626278"/>
              <a:gd name="connsiteY33" fmla="*/ 520853 h 709906"/>
              <a:gd name="connsiteX34" fmla="*/ 1558724 w 9626278"/>
              <a:gd name="connsiteY34" fmla="*/ 516994 h 709906"/>
              <a:gd name="connsiteX35" fmla="*/ 1608881 w 9626278"/>
              <a:gd name="connsiteY35" fmla="*/ 505420 h 709906"/>
              <a:gd name="connsiteX36" fmla="*/ 1770926 w 9626278"/>
              <a:gd name="connsiteY36" fmla="*/ 501561 h 709906"/>
              <a:gd name="connsiteX37" fmla="*/ 1855807 w 9626278"/>
              <a:gd name="connsiteY37" fmla="*/ 493845 h 709906"/>
              <a:gd name="connsiteX38" fmla="*/ 1878957 w 9626278"/>
              <a:gd name="connsiteY38" fmla="*/ 489987 h 709906"/>
              <a:gd name="connsiteX39" fmla="*/ 1975412 w 9626278"/>
              <a:gd name="connsiteY39" fmla="*/ 486128 h 709906"/>
              <a:gd name="connsiteX40" fmla="*/ 2002420 w 9626278"/>
              <a:gd name="connsiteY40" fmla="*/ 482270 h 709906"/>
              <a:gd name="connsiteX41" fmla="*/ 2013995 w 9626278"/>
              <a:gd name="connsiteY41" fmla="*/ 478412 h 709906"/>
              <a:gd name="connsiteX42" fmla="*/ 2129742 w 9626278"/>
              <a:gd name="connsiteY42" fmla="*/ 474554 h 709906"/>
              <a:gd name="connsiteX43" fmla="*/ 2215748 w 9626278"/>
              <a:gd name="connsiteY43" fmla="*/ 461171 h 709906"/>
              <a:gd name="connsiteX44" fmla="*/ 2338086 w 9626278"/>
              <a:gd name="connsiteY44" fmla="*/ 459121 h 709906"/>
              <a:gd name="connsiteX45" fmla="*/ 2403676 w 9626278"/>
              <a:gd name="connsiteY45" fmla="*/ 455263 h 709906"/>
              <a:gd name="connsiteX46" fmla="*/ 2453833 w 9626278"/>
              <a:gd name="connsiteY46" fmla="*/ 451404 h 709906"/>
              <a:gd name="connsiteX47" fmla="*/ 2554147 w 9626278"/>
              <a:gd name="connsiteY47" fmla="*/ 447546 h 709906"/>
              <a:gd name="connsiteX48" fmla="*/ 2565721 w 9626278"/>
              <a:gd name="connsiteY48" fmla="*/ 443688 h 709906"/>
              <a:gd name="connsiteX49" fmla="*/ 2673752 w 9626278"/>
              <a:gd name="connsiteY49" fmla="*/ 443688 h 709906"/>
              <a:gd name="connsiteX50" fmla="*/ 2708476 w 9626278"/>
              <a:gd name="connsiteY50" fmla="*/ 439830 h 709906"/>
              <a:gd name="connsiteX51" fmla="*/ 2808790 w 9626278"/>
              <a:gd name="connsiteY51" fmla="*/ 432113 h 709906"/>
              <a:gd name="connsiteX52" fmla="*/ 2924537 w 9626278"/>
              <a:gd name="connsiteY52" fmla="*/ 435971 h 709906"/>
              <a:gd name="connsiteX53" fmla="*/ 3032567 w 9626278"/>
              <a:gd name="connsiteY53" fmla="*/ 432113 h 709906"/>
              <a:gd name="connsiteX54" fmla="*/ 3071149 w 9626278"/>
              <a:gd name="connsiteY54" fmla="*/ 428255 h 709906"/>
              <a:gd name="connsiteX55" fmla="*/ 3125164 w 9626278"/>
              <a:gd name="connsiteY55" fmla="*/ 424397 h 709906"/>
              <a:gd name="connsiteX56" fmla="*/ 3379807 w 9626278"/>
              <a:gd name="connsiteY56" fmla="*/ 428255 h 709906"/>
              <a:gd name="connsiteX57" fmla="*/ 3406815 w 9626278"/>
              <a:gd name="connsiteY57" fmla="*/ 424397 h 709906"/>
              <a:gd name="connsiteX58" fmla="*/ 3520311 w 9626278"/>
              <a:gd name="connsiteY58" fmla="*/ 422588 h 709906"/>
              <a:gd name="connsiteX59" fmla="*/ 3561144 w 9626278"/>
              <a:gd name="connsiteY59" fmla="*/ 428255 h 709906"/>
              <a:gd name="connsiteX60" fmla="*/ 3584293 w 9626278"/>
              <a:gd name="connsiteY60" fmla="*/ 424397 h 709906"/>
              <a:gd name="connsiteX61" fmla="*/ 3595868 w 9626278"/>
              <a:gd name="connsiteY61" fmla="*/ 420539 h 709906"/>
              <a:gd name="connsiteX62" fmla="*/ 3630592 w 9626278"/>
              <a:gd name="connsiteY62" fmla="*/ 416680 h 709906"/>
              <a:gd name="connsiteX63" fmla="*/ 3653742 w 9626278"/>
              <a:gd name="connsiteY63" fmla="*/ 412822 h 709906"/>
              <a:gd name="connsiteX64" fmla="*/ 3673033 w 9626278"/>
              <a:gd name="connsiteY64" fmla="*/ 416680 h 709906"/>
              <a:gd name="connsiteX65" fmla="*/ 3761772 w 9626278"/>
              <a:gd name="connsiteY65" fmla="*/ 412822 h 709906"/>
              <a:gd name="connsiteX66" fmla="*/ 3784921 w 9626278"/>
              <a:gd name="connsiteY66" fmla="*/ 408964 h 709906"/>
              <a:gd name="connsiteX67" fmla="*/ 3827362 w 9626278"/>
              <a:gd name="connsiteY67" fmla="*/ 401247 h 709906"/>
              <a:gd name="connsiteX68" fmla="*/ 3889093 w 9626278"/>
              <a:gd name="connsiteY68" fmla="*/ 405106 h 709906"/>
              <a:gd name="connsiteX69" fmla="*/ 3993266 w 9626278"/>
              <a:gd name="connsiteY69" fmla="*/ 405106 h 709906"/>
              <a:gd name="connsiteX70" fmla="*/ 3985549 w 9626278"/>
              <a:gd name="connsiteY70" fmla="*/ 397389 h 709906"/>
              <a:gd name="connsiteX71" fmla="*/ 3892952 w 9626278"/>
              <a:gd name="connsiteY71" fmla="*/ 401247 h 709906"/>
              <a:gd name="connsiteX72" fmla="*/ 3962400 w 9626278"/>
              <a:gd name="connsiteY72" fmla="*/ 397389 h 709906"/>
              <a:gd name="connsiteX73" fmla="*/ 4004840 w 9626278"/>
              <a:gd name="connsiteY73" fmla="*/ 401247 h 709906"/>
              <a:gd name="connsiteX74" fmla="*/ 4016415 w 9626278"/>
              <a:gd name="connsiteY74" fmla="*/ 397389 h 709906"/>
              <a:gd name="connsiteX75" fmla="*/ 4039564 w 9626278"/>
              <a:gd name="connsiteY75" fmla="*/ 401247 h 709906"/>
              <a:gd name="connsiteX76" fmla="*/ 4109012 w 9626278"/>
              <a:gd name="connsiteY76" fmla="*/ 381956 h 709906"/>
              <a:gd name="connsiteX77" fmla="*/ 4190035 w 9626278"/>
              <a:gd name="connsiteY77" fmla="*/ 378098 h 709906"/>
              <a:gd name="connsiteX78" fmla="*/ 4267200 w 9626278"/>
              <a:gd name="connsiteY78" fmla="*/ 372431 h 709906"/>
              <a:gd name="connsiteX79" fmla="*/ 4332790 w 9626278"/>
              <a:gd name="connsiteY79" fmla="*/ 378098 h 709906"/>
              <a:gd name="connsiteX80" fmla="*/ 4352081 w 9626278"/>
              <a:gd name="connsiteY80" fmla="*/ 374240 h 709906"/>
              <a:gd name="connsiteX81" fmla="*/ 4436962 w 9626278"/>
              <a:gd name="connsiteY81" fmla="*/ 370382 h 709906"/>
              <a:gd name="connsiteX82" fmla="*/ 4481653 w 9626278"/>
              <a:gd name="connsiteY82" fmla="*/ 356998 h 709906"/>
              <a:gd name="connsiteX83" fmla="*/ 4533418 w 9626278"/>
              <a:gd name="connsiteY83" fmla="*/ 362665 h 709906"/>
              <a:gd name="connsiteX84" fmla="*/ 4548850 w 9626278"/>
              <a:gd name="connsiteY84" fmla="*/ 354949 h 709906"/>
              <a:gd name="connsiteX85" fmla="*/ 4564283 w 9626278"/>
              <a:gd name="connsiteY85" fmla="*/ 351090 h 709906"/>
              <a:gd name="connsiteX86" fmla="*/ 4575858 w 9626278"/>
              <a:gd name="connsiteY86" fmla="*/ 347232 h 709906"/>
              <a:gd name="connsiteX87" fmla="*/ 4583575 w 9626278"/>
              <a:gd name="connsiteY87" fmla="*/ 339516 h 709906"/>
              <a:gd name="connsiteX88" fmla="*/ 4595149 w 9626278"/>
              <a:gd name="connsiteY88" fmla="*/ 335658 h 709906"/>
              <a:gd name="connsiteX89" fmla="*/ 4660739 w 9626278"/>
              <a:gd name="connsiteY89" fmla="*/ 339516 h 709906"/>
              <a:gd name="connsiteX90" fmla="*/ 4714754 w 9626278"/>
              <a:gd name="connsiteY90" fmla="*/ 343374 h 709906"/>
              <a:gd name="connsiteX91" fmla="*/ 4764911 w 9626278"/>
              <a:gd name="connsiteY91" fmla="*/ 339516 h 709906"/>
              <a:gd name="connsiteX92" fmla="*/ 4816274 w 9626278"/>
              <a:gd name="connsiteY92" fmla="*/ 335658 h 709906"/>
              <a:gd name="connsiteX93" fmla="*/ 4881140 w 9626278"/>
              <a:gd name="connsiteY93" fmla="*/ 336783 h 709906"/>
              <a:gd name="connsiteX94" fmla="*/ 5015857 w 9626278"/>
              <a:gd name="connsiteY94" fmla="*/ 652916 h 709906"/>
              <a:gd name="connsiteX95" fmla="*/ 5079156 w 9626278"/>
              <a:gd name="connsiteY95" fmla="*/ 706891 h 709906"/>
              <a:gd name="connsiteX96" fmla="*/ 5154914 w 9626278"/>
              <a:gd name="connsiteY96" fmla="*/ 675825 h 709906"/>
              <a:gd name="connsiteX97" fmla="*/ 5181680 w 9626278"/>
              <a:gd name="connsiteY97" fmla="*/ 506424 h 709906"/>
              <a:gd name="connsiteX98" fmla="*/ 5015455 w 9626278"/>
              <a:gd name="connsiteY98" fmla="*/ 332040 h 709906"/>
              <a:gd name="connsiteX99" fmla="*/ 5050420 w 9626278"/>
              <a:gd name="connsiteY99" fmla="*/ 326816 h 709906"/>
              <a:gd name="connsiteX100" fmla="*/ 5112634 w 9626278"/>
              <a:gd name="connsiteY100" fmla="*/ 330674 h 709906"/>
              <a:gd name="connsiteX101" fmla="*/ 5170025 w 9626278"/>
              <a:gd name="connsiteY101" fmla="*/ 327941 h 709906"/>
              <a:gd name="connsiteX102" fmla="*/ 5255107 w 9626278"/>
              <a:gd name="connsiteY102" fmla="*/ 311383 h 709906"/>
              <a:gd name="connsiteX103" fmla="*/ 5285772 w 9626278"/>
              <a:gd name="connsiteY103" fmla="*/ 316366 h 709906"/>
              <a:gd name="connsiteX104" fmla="*/ 5316638 w 9626278"/>
              <a:gd name="connsiteY104" fmla="*/ 313875 h 709906"/>
              <a:gd name="connsiteX105" fmla="*/ 5347504 w 9626278"/>
              <a:gd name="connsiteY105" fmla="*/ 312508 h 709906"/>
              <a:gd name="connsiteX106" fmla="*/ 5381303 w 9626278"/>
              <a:gd name="connsiteY106" fmla="*/ 301617 h 709906"/>
              <a:gd name="connsiteX107" fmla="*/ 5424668 w 9626278"/>
              <a:gd name="connsiteY107" fmla="*/ 300934 h 709906"/>
              <a:gd name="connsiteX108" fmla="*/ 5461884 w 9626278"/>
              <a:gd name="connsiteY108" fmla="*/ 294262 h 709906"/>
              <a:gd name="connsiteX109" fmla="*/ 5513407 w 9626278"/>
              <a:gd name="connsiteY109" fmla="*/ 293217 h 709906"/>
              <a:gd name="connsiteX110" fmla="*/ 5540415 w 9626278"/>
              <a:gd name="connsiteY110" fmla="*/ 297075 h 709906"/>
              <a:gd name="connsiteX111" fmla="*/ 5578997 w 9626278"/>
              <a:gd name="connsiteY111" fmla="*/ 293217 h 709906"/>
              <a:gd name="connsiteX112" fmla="*/ 5606005 w 9626278"/>
              <a:gd name="connsiteY112" fmla="*/ 289359 h 709906"/>
              <a:gd name="connsiteX113" fmla="*/ 5640729 w 9626278"/>
              <a:gd name="connsiteY113" fmla="*/ 285501 h 709906"/>
              <a:gd name="connsiteX114" fmla="*/ 5690002 w 9626278"/>
              <a:gd name="connsiteY114" fmla="*/ 279834 h 709906"/>
              <a:gd name="connsiteX115" fmla="*/ 5733326 w 9626278"/>
              <a:gd name="connsiteY115" fmla="*/ 270068 h 709906"/>
              <a:gd name="connsiteX116" fmla="*/ 5748759 w 9626278"/>
              <a:gd name="connsiteY116" fmla="*/ 266209 h 709906"/>
              <a:gd name="connsiteX117" fmla="*/ 5795058 w 9626278"/>
              <a:gd name="connsiteY117" fmla="*/ 270068 h 709906"/>
              <a:gd name="connsiteX118" fmla="*/ 5841357 w 9626278"/>
              <a:gd name="connsiteY118" fmla="*/ 270068 h 709906"/>
              <a:gd name="connsiteX119" fmla="*/ 5900155 w 9626278"/>
              <a:gd name="connsiteY119" fmla="*/ 268259 h 709906"/>
              <a:gd name="connsiteX120" fmla="*/ 5953687 w 9626278"/>
              <a:gd name="connsiteY120" fmla="*/ 265767 h 709906"/>
              <a:gd name="connsiteX121" fmla="*/ 5990461 w 9626278"/>
              <a:gd name="connsiteY121" fmla="*/ 258734 h 709906"/>
              <a:gd name="connsiteX122" fmla="*/ 6026311 w 9626278"/>
              <a:gd name="connsiteY122" fmla="*/ 251018 h 709906"/>
              <a:gd name="connsiteX123" fmla="*/ 6073493 w 9626278"/>
              <a:gd name="connsiteY123" fmla="*/ 253509 h 709906"/>
              <a:gd name="connsiteX124" fmla="*/ 6113643 w 9626278"/>
              <a:gd name="connsiteY124" fmla="*/ 252826 h 709906"/>
              <a:gd name="connsiteX125" fmla="*/ 6177023 w 9626278"/>
              <a:gd name="connsiteY125" fmla="*/ 258493 h 709906"/>
              <a:gd name="connsiteX126" fmla="*/ 6211747 w 9626278"/>
              <a:gd name="connsiteY126" fmla="*/ 254635 h 709906"/>
              <a:gd name="connsiteX127" fmla="*/ 6234896 w 9626278"/>
              <a:gd name="connsiteY127" fmla="*/ 246918 h 709906"/>
              <a:gd name="connsiteX128" fmla="*/ 6265762 w 9626278"/>
              <a:gd name="connsiteY128" fmla="*/ 239202 h 709906"/>
              <a:gd name="connsiteX129" fmla="*/ 6288911 w 9626278"/>
              <a:gd name="connsiteY129" fmla="*/ 243060 h 709906"/>
              <a:gd name="connsiteX130" fmla="*/ 6300486 w 9626278"/>
              <a:gd name="connsiteY130" fmla="*/ 246918 h 709906"/>
              <a:gd name="connsiteX131" fmla="*/ 6323635 w 9626278"/>
              <a:gd name="connsiteY131" fmla="*/ 250777 h 709906"/>
              <a:gd name="connsiteX132" fmla="*/ 6410405 w 9626278"/>
              <a:gd name="connsiteY132" fmla="*/ 238077 h 709906"/>
              <a:gd name="connsiteX133" fmla="*/ 6473423 w 9626278"/>
              <a:gd name="connsiteY133" fmla="*/ 237393 h 709906"/>
              <a:gd name="connsiteX134" fmla="*/ 6538490 w 9626278"/>
              <a:gd name="connsiteY134" fmla="*/ 233535 h 709906"/>
              <a:gd name="connsiteX135" fmla="*/ 6583945 w 9626278"/>
              <a:gd name="connsiteY135" fmla="*/ 236710 h 709906"/>
              <a:gd name="connsiteX136" fmla="*/ 6640211 w 9626278"/>
              <a:gd name="connsiteY136" fmla="*/ 234218 h 709906"/>
              <a:gd name="connsiteX137" fmla="*/ 6695351 w 9626278"/>
              <a:gd name="connsiteY137" fmla="*/ 236710 h 709906"/>
              <a:gd name="connsiteX138" fmla="*/ 6736466 w 9626278"/>
              <a:gd name="connsiteY138" fmla="*/ 239202 h 709906"/>
              <a:gd name="connsiteX139" fmla="*/ 6748040 w 9626278"/>
              <a:gd name="connsiteY139" fmla="*/ 235344 h 709906"/>
              <a:gd name="connsiteX140" fmla="*/ 6776173 w 9626278"/>
              <a:gd name="connsiteY140" fmla="*/ 218102 h 709906"/>
              <a:gd name="connsiteX141" fmla="*/ 6825205 w 9626278"/>
              <a:gd name="connsiteY141" fmla="*/ 223769 h 709906"/>
              <a:gd name="connsiteX142" fmla="*/ 6891679 w 9626278"/>
              <a:gd name="connsiteY142" fmla="*/ 216053 h 709906"/>
              <a:gd name="connsiteX143" fmla="*/ 6937053 w 9626278"/>
              <a:gd name="connsiteY143" fmla="*/ 211511 h 709906"/>
              <a:gd name="connsiteX144" fmla="*/ 7002683 w 9626278"/>
              <a:gd name="connsiteY144" fmla="*/ 208336 h 709906"/>
              <a:gd name="connsiteX145" fmla="*/ 7014258 w 9626278"/>
              <a:gd name="connsiteY145" fmla="*/ 200620 h 709906"/>
              <a:gd name="connsiteX146" fmla="*/ 7098416 w 9626278"/>
              <a:gd name="connsiteY146" fmla="*/ 179520 h 709906"/>
              <a:gd name="connsiteX147" fmla="*/ 7126147 w 9626278"/>
              <a:gd name="connsiteY147" fmla="*/ 185187 h 709906"/>
              <a:gd name="connsiteX148" fmla="*/ 7168587 w 9626278"/>
              <a:gd name="connsiteY148" fmla="*/ 173612 h 709906"/>
              <a:gd name="connsiteX149" fmla="*/ 7184020 w 9626278"/>
              <a:gd name="connsiteY149" fmla="*/ 169754 h 709906"/>
              <a:gd name="connsiteX150" fmla="*/ 7218744 w 9626278"/>
              <a:gd name="connsiteY150" fmla="*/ 165896 h 709906"/>
              <a:gd name="connsiteX151" fmla="*/ 7230319 w 9626278"/>
              <a:gd name="connsiteY151" fmla="*/ 162037 h 709906"/>
              <a:gd name="connsiteX152" fmla="*/ 7241893 w 9626278"/>
              <a:gd name="connsiteY152" fmla="*/ 154321 h 709906"/>
              <a:gd name="connsiteX153" fmla="*/ 7322916 w 9626278"/>
              <a:gd name="connsiteY153" fmla="*/ 146604 h 709906"/>
              <a:gd name="connsiteX154" fmla="*/ 7397589 w 9626278"/>
              <a:gd name="connsiteY154" fmla="*/ 144113 h 709906"/>
              <a:gd name="connsiteX155" fmla="*/ 7492075 w 9626278"/>
              <a:gd name="connsiteY155" fmla="*/ 145479 h 709906"/>
              <a:gd name="connsiteX156" fmla="*/ 7570124 w 9626278"/>
              <a:gd name="connsiteY156" fmla="*/ 144796 h 709906"/>
              <a:gd name="connsiteX157" fmla="*/ 7642707 w 9626278"/>
              <a:gd name="connsiteY157" fmla="*/ 144113 h 709906"/>
              <a:gd name="connsiteX158" fmla="*/ 7697164 w 9626278"/>
              <a:gd name="connsiteY158" fmla="*/ 123455 h 709906"/>
              <a:gd name="connsiteX159" fmla="*/ 7742097 w 9626278"/>
              <a:gd name="connsiteY159" fmla="*/ 131413 h 709906"/>
              <a:gd name="connsiteX160" fmla="*/ 7812911 w 9626278"/>
              <a:gd name="connsiteY160" fmla="*/ 135030 h 709906"/>
              <a:gd name="connsiteX161" fmla="*/ 7882359 w 9626278"/>
              <a:gd name="connsiteY161" fmla="*/ 131171 h 709906"/>
              <a:gd name="connsiteX162" fmla="*/ 7890076 w 9626278"/>
              <a:gd name="connsiteY162" fmla="*/ 123455 h 709906"/>
              <a:gd name="connsiteX163" fmla="*/ 7927774 w 9626278"/>
              <a:gd name="connsiteY163" fmla="*/ 114613 h 709906"/>
              <a:gd name="connsiteX164" fmla="*/ 7985607 w 9626278"/>
              <a:gd name="connsiteY164" fmla="*/ 111880 h 709906"/>
              <a:gd name="connsiteX165" fmla="*/ 8013539 w 9626278"/>
              <a:gd name="connsiteY165" fmla="*/ 115739 h 709906"/>
              <a:gd name="connsiteX166" fmla="*/ 8028972 w 9626278"/>
              <a:gd name="connsiteY166" fmla="*/ 111880 h 709906"/>
              <a:gd name="connsiteX167" fmla="*/ 8063696 w 9626278"/>
              <a:gd name="connsiteY167" fmla="*/ 104164 h 709906"/>
              <a:gd name="connsiteX168" fmla="*/ 8079129 w 9626278"/>
              <a:gd name="connsiteY168" fmla="*/ 108022 h 709906"/>
              <a:gd name="connsiteX169" fmla="*/ 8090704 w 9626278"/>
              <a:gd name="connsiteY169" fmla="*/ 111880 h 709906"/>
              <a:gd name="connsiteX170" fmla="*/ 8144719 w 9626278"/>
              <a:gd name="connsiteY170" fmla="*/ 108022 h 709906"/>
              <a:gd name="connsiteX171" fmla="*/ 8193308 w 9626278"/>
              <a:gd name="connsiteY171" fmla="*/ 93956 h 709906"/>
              <a:gd name="connsiteX172" fmla="*/ 8248891 w 9626278"/>
              <a:gd name="connsiteY172" fmla="*/ 96447 h 709906"/>
              <a:gd name="connsiteX173" fmla="*/ 8294748 w 9626278"/>
              <a:gd name="connsiteY173" fmla="*/ 97131 h 709906"/>
              <a:gd name="connsiteX174" fmla="*/ 8345347 w 9626278"/>
              <a:gd name="connsiteY174" fmla="*/ 86922 h 709906"/>
              <a:gd name="connsiteX175" fmla="*/ 8398880 w 9626278"/>
              <a:gd name="connsiteY175" fmla="*/ 89414 h 709906"/>
              <a:gd name="connsiteX176" fmla="*/ 8457235 w 9626278"/>
              <a:gd name="connsiteY176" fmla="*/ 84873 h 709906"/>
              <a:gd name="connsiteX177" fmla="*/ 8484243 w 9626278"/>
              <a:gd name="connsiteY177" fmla="*/ 84873 h 709906"/>
              <a:gd name="connsiteX178" fmla="*/ 8561407 w 9626278"/>
              <a:gd name="connsiteY178" fmla="*/ 81015 h 709906"/>
              <a:gd name="connsiteX179" fmla="*/ 8626997 w 9626278"/>
              <a:gd name="connsiteY179" fmla="*/ 69440 h 709906"/>
              <a:gd name="connsiteX180" fmla="*/ 8673296 w 9626278"/>
              <a:gd name="connsiteY180" fmla="*/ 61723 h 709906"/>
              <a:gd name="connsiteX181" fmla="*/ 8831483 w 9626278"/>
              <a:gd name="connsiteY181" fmla="*/ 57865 h 709906"/>
              <a:gd name="connsiteX182" fmla="*/ 8954947 w 9626278"/>
              <a:gd name="connsiteY182" fmla="*/ 61723 h 709906"/>
              <a:gd name="connsiteX183" fmla="*/ 9070693 w 9626278"/>
              <a:gd name="connsiteY183" fmla="*/ 54007 h 709906"/>
              <a:gd name="connsiteX184" fmla="*/ 9205731 w 9626278"/>
              <a:gd name="connsiteY184" fmla="*/ 57865 h 709906"/>
              <a:gd name="connsiteX185" fmla="*/ 9232739 w 9626278"/>
              <a:gd name="connsiteY185" fmla="*/ 61723 h 709906"/>
              <a:gd name="connsiteX186" fmla="*/ 9298329 w 9626278"/>
              <a:gd name="connsiteY186" fmla="*/ 54007 h 709906"/>
              <a:gd name="connsiteX187" fmla="*/ 9333053 w 9626278"/>
              <a:gd name="connsiteY187" fmla="*/ 34716 h 709906"/>
              <a:gd name="connsiteX188" fmla="*/ 9344628 w 9626278"/>
              <a:gd name="connsiteY188" fmla="*/ 26999 h 709906"/>
              <a:gd name="connsiteX189" fmla="*/ 9395267 w 9626278"/>
              <a:gd name="connsiteY189" fmla="*/ 20649 h 709906"/>
              <a:gd name="connsiteX190" fmla="*/ 9457200 w 9626278"/>
              <a:gd name="connsiteY190" fmla="*/ 17474 h 709906"/>
              <a:gd name="connsiteX191" fmla="*/ 9489191 w 9626278"/>
              <a:gd name="connsiteY191" fmla="*/ 2041 h 709906"/>
              <a:gd name="connsiteX192" fmla="*/ 9537298 w 9626278"/>
              <a:gd name="connsiteY192" fmla="*/ 1358 h 709906"/>
              <a:gd name="connsiteX193" fmla="*/ 9626278 w 9626278"/>
              <a:gd name="connsiteY193" fmla="*/ 3850 h 709906"/>
              <a:gd name="connsiteX0" fmla="*/ 0 w 9626278"/>
              <a:gd name="connsiteY0" fmla="*/ 709906 h 726692"/>
              <a:gd name="connsiteX1" fmla="*/ 27007 w 9626278"/>
              <a:gd name="connsiteY1" fmla="*/ 702189 h 726692"/>
              <a:gd name="connsiteX2" fmla="*/ 50157 w 9626278"/>
              <a:gd name="connsiteY2" fmla="*/ 694473 h 726692"/>
              <a:gd name="connsiteX3" fmla="*/ 88739 w 9626278"/>
              <a:gd name="connsiteY3" fmla="*/ 690615 h 726692"/>
              <a:gd name="connsiteX4" fmla="*/ 104172 w 9626278"/>
              <a:gd name="connsiteY4" fmla="*/ 686756 h 726692"/>
              <a:gd name="connsiteX5" fmla="*/ 115747 w 9626278"/>
              <a:gd name="connsiteY5" fmla="*/ 682898 h 726692"/>
              <a:gd name="connsiteX6" fmla="*/ 135038 w 9626278"/>
              <a:gd name="connsiteY6" fmla="*/ 679040 h 726692"/>
              <a:gd name="connsiteX7" fmla="*/ 146612 w 9626278"/>
              <a:gd name="connsiteY7" fmla="*/ 675182 h 726692"/>
              <a:gd name="connsiteX8" fmla="*/ 189053 w 9626278"/>
              <a:gd name="connsiteY8" fmla="*/ 667465 h 726692"/>
              <a:gd name="connsiteX9" fmla="*/ 223777 w 9626278"/>
              <a:gd name="connsiteY9" fmla="*/ 655890 h 726692"/>
              <a:gd name="connsiteX10" fmla="*/ 235352 w 9626278"/>
              <a:gd name="connsiteY10" fmla="*/ 652032 h 726692"/>
              <a:gd name="connsiteX11" fmla="*/ 343382 w 9626278"/>
              <a:gd name="connsiteY11" fmla="*/ 644316 h 726692"/>
              <a:gd name="connsiteX12" fmla="*/ 362673 w 9626278"/>
              <a:gd name="connsiteY12" fmla="*/ 640458 h 726692"/>
              <a:gd name="connsiteX13" fmla="*/ 374248 w 9626278"/>
              <a:gd name="connsiteY13" fmla="*/ 636599 h 726692"/>
              <a:gd name="connsiteX14" fmla="*/ 405114 w 9626278"/>
              <a:gd name="connsiteY14" fmla="*/ 632741 h 726692"/>
              <a:gd name="connsiteX15" fmla="*/ 517002 w 9626278"/>
              <a:gd name="connsiteY15" fmla="*/ 625025 h 726692"/>
              <a:gd name="connsiteX16" fmla="*/ 567159 w 9626278"/>
              <a:gd name="connsiteY16" fmla="*/ 617308 h 726692"/>
              <a:gd name="connsiteX17" fmla="*/ 586450 w 9626278"/>
              <a:gd name="connsiteY17" fmla="*/ 613450 h 726692"/>
              <a:gd name="connsiteX18" fmla="*/ 601883 w 9626278"/>
              <a:gd name="connsiteY18" fmla="*/ 609592 h 726692"/>
              <a:gd name="connsiteX19" fmla="*/ 694481 w 9626278"/>
              <a:gd name="connsiteY19" fmla="*/ 601875 h 726692"/>
              <a:gd name="connsiteX20" fmla="*/ 729205 w 9626278"/>
              <a:gd name="connsiteY20" fmla="*/ 598017 h 726692"/>
              <a:gd name="connsiteX21" fmla="*/ 775504 w 9626278"/>
              <a:gd name="connsiteY21" fmla="*/ 594159 h 726692"/>
              <a:gd name="connsiteX22" fmla="*/ 914400 w 9626278"/>
              <a:gd name="connsiteY22" fmla="*/ 586442 h 726692"/>
              <a:gd name="connsiteX23" fmla="*/ 941407 w 9626278"/>
              <a:gd name="connsiteY23" fmla="*/ 582584 h 726692"/>
              <a:gd name="connsiteX24" fmla="*/ 1045580 w 9626278"/>
              <a:gd name="connsiteY24" fmla="*/ 571009 h 726692"/>
              <a:gd name="connsiteX25" fmla="*/ 1149752 w 9626278"/>
              <a:gd name="connsiteY25" fmla="*/ 567151 h 726692"/>
              <a:gd name="connsiteX26" fmla="*/ 1238491 w 9626278"/>
              <a:gd name="connsiteY26" fmla="*/ 555577 h 726692"/>
              <a:gd name="connsiteX27" fmla="*/ 1250066 w 9626278"/>
              <a:gd name="connsiteY27" fmla="*/ 551718 h 726692"/>
              <a:gd name="connsiteX28" fmla="*/ 1277073 w 9626278"/>
              <a:gd name="connsiteY28" fmla="*/ 547860 h 726692"/>
              <a:gd name="connsiteX29" fmla="*/ 1300223 w 9626278"/>
              <a:gd name="connsiteY29" fmla="*/ 544002 h 726692"/>
              <a:gd name="connsiteX30" fmla="*/ 1365812 w 9626278"/>
              <a:gd name="connsiteY30" fmla="*/ 536285 h 726692"/>
              <a:gd name="connsiteX31" fmla="*/ 1385104 w 9626278"/>
              <a:gd name="connsiteY31" fmla="*/ 532427 h 726692"/>
              <a:gd name="connsiteX32" fmla="*/ 1458410 w 9626278"/>
              <a:gd name="connsiteY32" fmla="*/ 528569 h 726692"/>
              <a:gd name="connsiteX33" fmla="*/ 1527858 w 9626278"/>
              <a:gd name="connsiteY33" fmla="*/ 520853 h 726692"/>
              <a:gd name="connsiteX34" fmla="*/ 1558724 w 9626278"/>
              <a:gd name="connsiteY34" fmla="*/ 516994 h 726692"/>
              <a:gd name="connsiteX35" fmla="*/ 1608881 w 9626278"/>
              <a:gd name="connsiteY35" fmla="*/ 505420 h 726692"/>
              <a:gd name="connsiteX36" fmla="*/ 1770926 w 9626278"/>
              <a:gd name="connsiteY36" fmla="*/ 501561 h 726692"/>
              <a:gd name="connsiteX37" fmla="*/ 1855807 w 9626278"/>
              <a:gd name="connsiteY37" fmla="*/ 493845 h 726692"/>
              <a:gd name="connsiteX38" fmla="*/ 1878957 w 9626278"/>
              <a:gd name="connsiteY38" fmla="*/ 489987 h 726692"/>
              <a:gd name="connsiteX39" fmla="*/ 1975412 w 9626278"/>
              <a:gd name="connsiteY39" fmla="*/ 486128 h 726692"/>
              <a:gd name="connsiteX40" fmla="*/ 2002420 w 9626278"/>
              <a:gd name="connsiteY40" fmla="*/ 482270 h 726692"/>
              <a:gd name="connsiteX41" fmla="*/ 2013995 w 9626278"/>
              <a:gd name="connsiteY41" fmla="*/ 478412 h 726692"/>
              <a:gd name="connsiteX42" fmla="*/ 2129742 w 9626278"/>
              <a:gd name="connsiteY42" fmla="*/ 474554 h 726692"/>
              <a:gd name="connsiteX43" fmla="*/ 2215748 w 9626278"/>
              <a:gd name="connsiteY43" fmla="*/ 461171 h 726692"/>
              <a:gd name="connsiteX44" fmla="*/ 2338086 w 9626278"/>
              <a:gd name="connsiteY44" fmla="*/ 459121 h 726692"/>
              <a:gd name="connsiteX45" fmla="*/ 2403676 w 9626278"/>
              <a:gd name="connsiteY45" fmla="*/ 455263 h 726692"/>
              <a:gd name="connsiteX46" fmla="*/ 2453833 w 9626278"/>
              <a:gd name="connsiteY46" fmla="*/ 451404 h 726692"/>
              <a:gd name="connsiteX47" fmla="*/ 2554147 w 9626278"/>
              <a:gd name="connsiteY47" fmla="*/ 447546 h 726692"/>
              <a:gd name="connsiteX48" fmla="*/ 2565721 w 9626278"/>
              <a:gd name="connsiteY48" fmla="*/ 443688 h 726692"/>
              <a:gd name="connsiteX49" fmla="*/ 2673752 w 9626278"/>
              <a:gd name="connsiteY49" fmla="*/ 443688 h 726692"/>
              <a:gd name="connsiteX50" fmla="*/ 2708476 w 9626278"/>
              <a:gd name="connsiteY50" fmla="*/ 439830 h 726692"/>
              <a:gd name="connsiteX51" fmla="*/ 2808790 w 9626278"/>
              <a:gd name="connsiteY51" fmla="*/ 432113 h 726692"/>
              <a:gd name="connsiteX52" fmla="*/ 2924537 w 9626278"/>
              <a:gd name="connsiteY52" fmla="*/ 435971 h 726692"/>
              <a:gd name="connsiteX53" fmla="*/ 3032567 w 9626278"/>
              <a:gd name="connsiteY53" fmla="*/ 432113 h 726692"/>
              <a:gd name="connsiteX54" fmla="*/ 3071149 w 9626278"/>
              <a:gd name="connsiteY54" fmla="*/ 428255 h 726692"/>
              <a:gd name="connsiteX55" fmla="*/ 3125164 w 9626278"/>
              <a:gd name="connsiteY55" fmla="*/ 424397 h 726692"/>
              <a:gd name="connsiteX56" fmla="*/ 3379807 w 9626278"/>
              <a:gd name="connsiteY56" fmla="*/ 428255 h 726692"/>
              <a:gd name="connsiteX57" fmla="*/ 3406815 w 9626278"/>
              <a:gd name="connsiteY57" fmla="*/ 424397 h 726692"/>
              <a:gd name="connsiteX58" fmla="*/ 3520311 w 9626278"/>
              <a:gd name="connsiteY58" fmla="*/ 422588 h 726692"/>
              <a:gd name="connsiteX59" fmla="*/ 3561144 w 9626278"/>
              <a:gd name="connsiteY59" fmla="*/ 428255 h 726692"/>
              <a:gd name="connsiteX60" fmla="*/ 3584293 w 9626278"/>
              <a:gd name="connsiteY60" fmla="*/ 424397 h 726692"/>
              <a:gd name="connsiteX61" fmla="*/ 3595868 w 9626278"/>
              <a:gd name="connsiteY61" fmla="*/ 420539 h 726692"/>
              <a:gd name="connsiteX62" fmla="*/ 3630592 w 9626278"/>
              <a:gd name="connsiteY62" fmla="*/ 416680 h 726692"/>
              <a:gd name="connsiteX63" fmla="*/ 3653742 w 9626278"/>
              <a:gd name="connsiteY63" fmla="*/ 412822 h 726692"/>
              <a:gd name="connsiteX64" fmla="*/ 3673033 w 9626278"/>
              <a:gd name="connsiteY64" fmla="*/ 416680 h 726692"/>
              <a:gd name="connsiteX65" fmla="*/ 3761772 w 9626278"/>
              <a:gd name="connsiteY65" fmla="*/ 412822 h 726692"/>
              <a:gd name="connsiteX66" fmla="*/ 3784921 w 9626278"/>
              <a:gd name="connsiteY66" fmla="*/ 408964 h 726692"/>
              <a:gd name="connsiteX67" fmla="*/ 3827362 w 9626278"/>
              <a:gd name="connsiteY67" fmla="*/ 401247 h 726692"/>
              <a:gd name="connsiteX68" fmla="*/ 3889093 w 9626278"/>
              <a:gd name="connsiteY68" fmla="*/ 405106 h 726692"/>
              <a:gd name="connsiteX69" fmla="*/ 3993266 w 9626278"/>
              <a:gd name="connsiteY69" fmla="*/ 405106 h 726692"/>
              <a:gd name="connsiteX70" fmla="*/ 3985549 w 9626278"/>
              <a:gd name="connsiteY70" fmla="*/ 397389 h 726692"/>
              <a:gd name="connsiteX71" fmla="*/ 3892952 w 9626278"/>
              <a:gd name="connsiteY71" fmla="*/ 401247 h 726692"/>
              <a:gd name="connsiteX72" fmla="*/ 3962400 w 9626278"/>
              <a:gd name="connsiteY72" fmla="*/ 397389 h 726692"/>
              <a:gd name="connsiteX73" fmla="*/ 4004840 w 9626278"/>
              <a:gd name="connsiteY73" fmla="*/ 401247 h 726692"/>
              <a:gd name="connsiteX74" fmla="*/ 4016415 w 9626278"/>
              <a:gd name="connsiteY74" fmla="*/ 397389 h 726692"/>
              <a:gd name="connsiteX75" fmla="*/ 4039564 w 9626278"/>
              <a:gd name="connsiteY75" fmla="*/ 401247 h 726692"/>
              <a:gd name="connsiteX76" fmla="*/ 4109012 w 9626278"/>
              <a:gd name="connsiteY76" fmla="*/ 381956 h 726692"/>
              <a:gd name="connsiteX77" fmla="*/ 4190035 w 9626278"/>
              <a:gd name="connsiteY77" fmla="*/ 378098 h 726692"/>
              <a:gd name="connsiteX78" fmla="*/ 4267200 w 9626278"/>
              <a:gd name="connsiteY78" fmla="*/ 372431 h 726692"/>
              <a:gd name="connsiteX79" fmla="*/ 4332790 w 9626278"/>
              <a:gd name="connsiteY79" fmla="*/ 378098 h 726692"/>
              <a:gd name="connsiteX80" fmla="*/ 4352081 w 9626278"/>
              <a:gd name="connsiteY80" fmla="*/ 374240 h 726692"/>
              <a:gd name="connsiteX81" fmla="*/ 4436962 w 9626278"/>
              <a:gd name="connsiteY81" fmla="*/ 370382 h 726692"/>
              <a:gd name="connsiteX82" fmla="*/ 4481653 w 9626278"/>
              <a:gd name="connsiteY82" fmla="*/ 356998 h 726692"/>
              <a:gd name="connsiteX83" fmla="*/ 4533418 w 9626278"/>
              <a:gd name="connsiteY83" fmla="*/ 362665 h 726692"/>
              <a:gd name="connsiteX84" fmla="*/ 4548850 w 9626278"/>
              <a:gd name="connsiteY84" fmla="*/ 354949 h 726692"/>
              <a:gd name="connsiteX85" fmla="*/ 4564283 w 9626278"/>
              <a:gd name="connsiteY85" fmla="*/ 351090 h 726692"/>
              <a:gd name="connsiteX86" fmla="*/ 4575858 w 9626278"/>
              <a:gd name="connsiteY86" fmla="*/ 347232 h 726692"/>
              <a:gd name="connsiteX87" fmla="*/ 4583575 w 9626278"/>
              <a:gd name="connsiteY87" fmla="*/ 339516 h 726692"/>
              <a:gd name="connsiteX88" fmla="*/ 4595149 w 9626278"/>
              <a:gd name="connsiteY88" fmla="*/ 335658 h 726692"/>
              <a:gd name="connsiteX89" fmla="*/ 4660739 w 9626278"/>
              <a:gd name="connsiteY89" fmla="*/ 339516 h 726692"/>
              <a:gd name="connsiteX90" fmla="*/ 4714754 w 9626278"/>
              <a:gd name="connsiteY90" fmla="*/ 343374 h 726692"/>
              <a:gd name="connsiteX91" fmla="*/ 4764911 w 9626278"/>
              <a:gd name="connsiteY91" fmla="*/ 339516 h 726692"/>
              <a:gd name="connsiteX92" fmla="*/ 4816274 w 9626278"/>
              <a:gd name="connsiteY92" fmla="*/ 335658 h 726692"/>
              <a:gd name="connsiteX93" fmla="*/ 4881140 w 9626278"/>
              <a:gd name="connsiteY93" fmla="*/ 336783 h 726692"/>
              <a:gd name="connsiteX94" fmla="*/ 4917432 w 9626278"/>
              <a:gd name="connsiteY94" fmla="*/ 322716 h 726692"/>
              <a:gd name="connsiteX95" fmla="*/ 5079156 w 9626278"/>
              <a:gd name="connsiteY95" fmla="*/ 706891 h 726692"/>
              <a:gd name="connsiteX96" fmla="*/ 5154914 w 9626278"/>
              <a:gd name="connsiteY96" fmla="*/ 675825 h 726692"/>
              <a:gd name="connsiteX97" fmla="*/ 5181680 w 9626278"/>
              <a:gd name="connsiteY97" fmla="*/ 506424 h 726692"/>
              <a:gd name="connsiteX98" fmla="*/ 5015455 w 9626278"/>
              <a:gd name="connsiteY98" fmla="*/ 332040 h 726692"/>
              <a:gd name="connsiteX99" fmla="*/ 5050420 w 9626278"/>
              <a:gd name="connsiteY99" fmla="*/ 326816 h 726692"/>
              <a:gd name="connsiteX100" fmla="*/ 5112634 w 9626278"/>
              <a:gd name="connsiteY100" fmla="*/ 330674 h 726692"/>
              <a:gd name="connsiteX101" fmla="*/ 5170025 w 9626278"/>
              <a:gd name="connsiteY101" fmla="*/ 327941 h 726692"/>
              <a:gd name="connsiteX102" fmla="*/ 5255107 w 9626278"/>
              <a:gd name="connsiteY102" fmla="*/ 311383 h 726692"/>
              <a:gd name="connsiteX103" fmla="*/ 5285772 w 9626278"/>
              <a:gd name="connsiteY103" fmla="*/ 316366 h 726692"/>
              <a:gd name="connsiteX104" fmla="*/ 5316638 w 9626278"/>
              <a:gd name="connsiteY104" fmla="*/ 313875 h 726692"/>
              <a:gd name="connsiteX105" fmla="*/ 5347504 w 9626278"/>
              <a:gd name="connsiteY105" fmla="*/ 312508 h 726692"/>
              <a:gd name="connsiteX106" fmla="*/ 5381303 w 9626278"/>
              <a:gd name="connsiteY106" fmla="*/ 301617 h 726692"/>
              <a:gd name="connsiteX107" fmla="*/ 5424668 w 9626278"/>
              <a:gd name="connsiteY107" fmla="*/ 300934 h 726692"/>
              <a:gd name="connsiteX108" fmla="*/ 5461884 w 9626278"/>
              <a:gd name="connsiteY108" fmla="*/ 294262 h 726692"/>
              <a:gd name="connsiteX109" fmla="*/ 5513407 w 9626278"/>
              <a:gd name="connsiteY109" fmla="*/ 293217 h 726692"/>
              <a:gd name="connsiteX110" fmla="*/ 5540415 w 9626278"/>
              <a:gd name="connsiteY110" fmla="*/ 297075 h 726692"/>
              <a:gd name="connsiteX111" fmla="*/ 5578997 w 9626278"/>
              <a:gd name="connsiteY111" fmla="*/ 293217 h 726692"/>
              <a:gd name="connsiteX112" fmla="*/ 5606005 w 9626278"/>
              <a:gd name="connsiteY112" fmla="*/ 289359 h 726692"/>
              <a:gd name="connsiteX113" fmla="*/ 5640729 w 9626278"/>
              <a:gd name="connsiteY113" fmla="*/ 285501 h 726692"/>
              <a:gd name="connsiteX114" fmla="*/ 5690002 w 9626278"/>
              <a:gd name="connsiteY114" fmla="*/ 279834 h 726692"/>
              <a:gd name="connsiteX115" fmla="*/ 5733326 w 9626278"/>
              <a:gd name="connsiteY115" fmla="*/ 270068 h 726692"/>
              <a:gd name="connsiteX116" fmla="*/ 5748759 w 9626278"/>
              <a:gd name="connsiteY116" fmla="*/ 266209 h 726692"/>
              <a:gd name="connsiteX117" fmla="*/ 5795058 w 9626278"/>
              <a:gd name="connsiteY117" fmla="*/ 270068 h 726692"/>
              <a:gd name="connsiteX118" fmla="*/ 5841357 w 9626278"/>
              <a:gd name="connsiteY118" fmla="*/ 270068 h 726692"/>
              <a:gd name="connsiteX119" fmla="*/ 5900155 w 9626278"/>
              <a:gd name="connsiteY119" fmla="*/ 268259 h 726692"/>
              <a:gd name="connsiteX120" fmla="*/ 5953687 w 9626278"/>
              <a:gd name="connsiteY120" fmla="*/ 265767 h 726692"/>
              <a:gd name="connsiteX121" fmla="*/ 5990461 w 9626278"/>
              <a:gd name="connsiteY121" fmla="*/ 258734 h 726692"/>
              <a:gd name="connsiteX122" fmla="*/ 6026311 w 9626278"/>
              <a:gd name="connsiteY122" fmla="*/ 251018 h 726692"/>
              <a:gd name="connsiteX123" fmla="*/ 6073493 w 9626278"/>
              <a:gd name="connsiteY123" fmla="*/ 253509 h 726692"/>
              <a:gd name="connsiteX124" fmla="*/ 6113643 w 9626278"/>
              <a:gd name="connsiteY124" fmla="*/ 252826 h 726692"/>
              <a:gd name="connsiteX125" fmla="*/ 6177023 w 9626278"/>
              <a:gd name="connsiteY125" fmla="*/ 258493 h 726692"/>
              <a:gd name="connsiteX126" fmla="*/ 6211747 w 9626278"/>
              <a:gd name="connsiteY126" fmla="*/ 254635 h 726692"/>
              <a:gd name="connsiteX127" fmla="*/ 6234896 w 9626278"/>
              <a:gd name="connsiteY127" fmla="*/ 246918 h 726692"/>
              <a:gd name="connsiteX128" fmla="*/ 6265762 w 9626278"/>
              <a:gd name="connsiteY128" fmla="*/ 239202 h 726692"/>
              <a:gd name="connsiteX129" fmla="*/ 6288911 w 9626278"/>
              <a:gd name="connsiteY129" fmla="*/ 243060 h 726692"/>
              <a:gd name="connsiteX130" fmla="*/ 6300486 w 9626278"/>
              <a:gd name="connsiteY130" fmla="*/ 246918 h 726692"/>
              <a:gd name="connsiteX131" fmla="*/ 6323635 w 9626278"/>
              <a:gd name="connsiteY131" fmla="*/ 250777 h 726692"/>
              <a:gd name="connsiteX132" fmla="*/ 6410405 w 9626278"/>
              <a:gd name="connsiteY132" fmla="*/ 238077 h 726692"/>
              <a:gd name="connsiteX133" fmla="*/ 6473423 w 9626278"/>
              <a:gd name="connsiteY133" fmla="*/ 237393 h 726692"/>
              <a:gd name="connsiteX134" fmla="*/ 6538490 w 9626278"/>
              <a:gd name="connsiteY134" fmla="*/ 233535 h 726692"/>
              <a:gd name="connsiteX135" fmla="*/ 6583945 w 9626278"/>
              <a:gd name="connsiteY135" fmla="*/ 236710 h 726692"/>
              <a:gd name="connsiteX136" fmla="*/ 6640211 w 9626278"/>
              <a:gd name="connsiteY136" fmla="*/ 234218 h 726692"/>
              <a:gd name="connsiteX137" fmla="*/ 6695351 w 9626278"/>
              <a:gd name="connsiteY137" fmla="*/ 236710 h 726692"/>
              <a:gd name="connsiteX138" fmla="*/ 6736466 w 9626278"/>
              <a:gd name="connsiteY138" fmla="*/ 239202 h 726692"/>
              <a:gd name="connsiteX139" fmla="*/ 6748040 w 9626278"/>
              <a:gd name="connsiteY139" fmla="*/ 235344 h 726692"/>
              <a:gd name="connsiteX140" fmla="*/ 6776173 w 9626278"/>
              <a:gd name="connsiteY140" fmla="*/ 218102 h 726692"/>
              <a:gd name="connsiteX141" fmla="*/ 6825205 w 9626278"/>
              <a:gd name="connsiteY141" fmla="*/ 223769 h 726692"/>
              <a:gd name="connsiteX142" fmla="*/ 6891679 w 9626278"/>
              <a:gd name="connsiteY142" fmla="*/ 216053 h 726692"/>
              <a:gd name="connsiteX143" fmla="*/ 6937053 w 9626278"/>
              <a:gd name="connsiteY143" fmla="*/ 211511 h 726692"/>
              <a:gd name="connsiteX144" fmla="*/ 7002683 w 9626278"/>
              <a:gd name="connsiteY144" fmla="*/ 208336 h 726692"/>
              <a:gd name="connsiteX145" fmla="*/ 7014258 w 9626278"/>
              <a:gd name="connsiteY145" fmla="*/ 200620 h 726692"/>
              <a:gd name="connsiteX146" fmla="*/ 7098416 w 9626278"/>
              <a:gd name="connsiteY146" fmla="*/ 179520 h 726692"/>
              <a:gd name="connsiteX147" fmla="*/ 7126147 w 9626278"/>
              <a:gd name="connsiteY147" fmla="*/ 185187 h 726692"/>
              <a:gd name="connsiteX148" fmla="*/ 7168587 w 9626278"/>
              <a:gd name="connsiteY148" fmla="*/ 173612 h 726692"/>
              <a:gd name="connsiteX149" fmla="*/ 7184020 w 9626278"/>
              <a:gd name="connsiteY149" fmla="*/ 169754 h 726692"/>
              <a:gd name="connsiteX150" fmla="*/ 7218744 w 9626278"/>
              <a:gd name="connsiteY150" fmla="*/ 165896 h 726692"/>
              <a:gd name="connsiteX151" fmla="*/ 7230319 w 9626278"/>
              <a:gd name="connsiteY151" fmla="*/ 162037 h 726692"/>
              <a:gd name="connsiteX152" fmla="*/ 7241893 w 9626278"/>
              <a:gd name="connsiteY152" fmla="*/ 154321 h 726692"/>
              <a:gd name="connsiteX153" fmla="*/ 7322916 w 9626278"/>
              <a:gd name="connsiteY153" fmla="*/ 146604 h 726692"/>
              <a:gd name="connsiteX154" fmla="*/ 7397589 w 9626278"/>
              <a:gd name="connsiteY154" fmla="*/ 144113 h 726692"/>
              <a:gd name="connsiteX155" fmla="*/ 7492075 w 9626278"/>
              <a:gd name="connsiteY155" fmla="*/ 145479 h 726692"/>
              <a:gd name="connsiteX156" fmla="*/ 7570124 w 9626278"/>
              <a:gd name="connsiteY156" fmla="*/ 144796 h 726692"/>
              <a:gd name="connsiteX157" fmla="*/ 7642707 w 9626278"/>
              <a:gd name="connsiteY157" fmla="*/ 144113 h 726692"/>
              <a:gd name="connsiteX158" fmla="*/ 7697164 w 9626278"/>
              <a:gd name="connsiteY158" fmla="*/ 123455 h 726692"/>
              <a:gd name="connsiteX159" fmla="*/ 7742097 w 9626278"/>
              <a:gd name="connsiteY159" fmla="*/ 131413 h 726692"/>
              <a:gd name="connsiteX160" fmla="*/ 7812911 w 9626278"/>
              <a:gd name="connsiteY160" fmla="*/ 135030 h 726692"/>
              <a:gd name="connsiteX161" fmla="*/ 7882359 w 9626278"/>
              <a:gd name="connsiteY161" fmla="*/ 131171 h 726692"/>
              <a:gd name="connsiteX162" fmla="*/ 7890076 w 9626278"/>
              <a:gd name="connsiteY162" fmla="*/ 123455 h 726692"/>
              <a:gd name="connsiteX163" fmla="*/ 7927774 w 9626278"/>
              <a:gd name="connsiteY163" fmla="*/ 114613 h 726692"/>
              <a:gd name="connsiteX164" fmla="*/ 7985607 w 9626278"/>
              <a:gd name="connsiteY164" fmla="*/ 111880 h 726692"/>
              <a:gd name="connsiteX165" fmla="*/ 8013539 w 9626278"/>
              <a:gd name="connsiteY165" fmla="*/ 115739 h 726692"/>
              <a:gd name="connsiteX166" fmla="*/ 8028972 w 9626278"/>
              <a:gd name="connsiteY166" fmla="*/ 111880 h 726692"/>
              <a:gd name="connsiteX167" fmla="*/ 8063696 w 9626278"/>
              <a:gd name="connsiteY167" fmla="*/ 104164 h 726692"/>
              <a:gd name="connsiteX168" fmla="*/ 8079129 w 9626278"/>
              <a:gd name="connsiteY168" fmla="*/ 108022 h 726692"/>
              <a:gd name="connsiteX169" fmla="*/ 8090704 w 9626278"/>
              <a:gd name="connsiteY169" fmla="*/ 111880 h 726692"/>
              <a:gd name="connsiteX170" fmla="*/ 8144719 w 9626278"/>
              <a:gd name="connsiteY170" fmla="*/ 108022 h 726692"/>
              <a:gd name="connsiteX171" fmla="*/ 8193308 w 9626278"/>
              <a:gd name="connsiteY171" fmla="*/ 93956 h 726692"/>
              <a:gd name="connsiteX172" fmla="*/ 8248891 w 9626278"/>
              <a:gd name="connsiteY172" fmla="*/ 96447 h 726692"/>
              <a:gd name="connsiteX173" fmla="*/ 8294748 w 9626278"/>
              <a:gd name="connsiteY173" fmla="*/ 97131 h 726692"/>
              <a:gd name="connsiteX174" fmla="*/ 8345347 w 9626278"/>
              <a:gd name="connsiteY174" fmla="*/ 86922 h 726692"/>
              <a:gd name="connsiteX175" fmla="*/ 8398880 w 9626278"/>
              <a:gd name="connsiteY175" fmla="*/ 89414 h 726692"/>
              <a:gd name="connsiteX176" fmla="*/ 8457235 w 9626278"/>
              <a:gd name="connsiteY176" fmla="*/ 84873 h 726692"/>
              <a:gd name="connsiteX177" fmla="*/ 8484243 w 9626278"/>
              <a:gd name="connsiteY177" fmla="*/ 84873 h 726692"/>
              <a:gd name="connsiteX178" fmla="*/ 8561407 w 9626278"/>
              <a:gd name="connsiteY178" fmla="*/ 81015 h 726692"/>
              <a:gd name="connsiteX179" fmla="*/ 8626997 w 9626278"/>
              <a:gd name="connsiteY179" fmla="*/ 69440 h 726692"/>
              <a:gd name="connsiteX180" fmla="*/ 8673296 w 9626278"/>
              <a:gd name="connsiteY180" fmla="*/ 61723 h 726692"/>
              <a:gd name="connsiteX181" fmla="*/ 8831483 w 9626278"/>
              <a:gd name="connsiteY181" fmla="*/ 57865 h 726692"/>
              <a:gd name="connsiteX182" fmla="*/ 8954947 w 9626278"/>
              <a:gd name="connsiteY182" fmla="*/ 61723 h 726692"/>
              <a:gd name="connsiteX183" fmla="*/ 9070693 w 9626278"/>
              <a:gd name="connsiteY183" fmla="*/ 54007 h 726692"/>
              <a:gd name="connsiteX184" fmla="*/ 9205731 w 9626278"/>
              <a:gd name="connsiteY184" fmla="*/ 57865 h 726692"/>
              <a:gd name="connsiteX185" fmla="*/ 9232739 w 9626278"/>
              <a:gd name="connsiteY185" fmla="*/ 61723 h 726692"/>
              <a:gd name="connsiteX186" fmla="*/ 9298329 w 9626278"/>
              <a:gd name="connsiteY186" fmla="*/ 54007 h 726692"/>
              <a:gd name="connsiteX187" fmla="*/ 9333053 w 9626278"/>
              <a:gd name="connsiteY187" fmla="*/ 34716 h 726692"/>
              <a:gd name="connsiteX188" fmla="*/ 9344628 w 9626278"/>
              <a:gd name="connsiteY188" fmla="*/ 26999 h 726692"/>
              <a:gd name="connsiteX189" fmla="*/ 9395267 w 9626278"/>
              <a:gd name="connsiteY189" fmla="*/ 20649 h 726692"/>
              <a:gd name="connsiteX190" fmla="*/ 9457200 w 9626278"/>
              <a:gd name="connsiteY190" fmla="*/ 17474 h 726692"/>
              <a:gd name="connsiteX191" fmla="*/ 9489191 w 9626278"/>
              <a:gd name="connsiteY191" fmla="*/ 2041 h 726692"/>
              <a:gd name="connsiteX192" fmla="*/ 9537298 w 9626278"/>
              <a:gd name="connsiteY192" fmla="*/ 1358 h 726692"/>
              <a:gd name="connsiteX193" fmla="*/ 9626278 w 9626278"/>
              <a:gd name="connsiteY193" fmla="*/ 3850 h 726692"/>
              <a:gd name="connsiteX0" fmla="*/ 0 w 9626278"/>
              <a:gd name="connsiteY0" fmla="*/ 709906 h 709906"/>
              <a:gd name="connsiteX1" fmla="*/ 27007 w 9626278"/>
              <a:gd name="connsiteY1" fmla="*/ 702189 h 709906"/>
              <a:gd name="connsiteX2" fmla="*/ 50157 w 9626278"/>
              <a:gd name="connsiteY2" fmla="*/ 694473 h 709906"/>
              <a:gd name="connsiteX3" fmla="*/ 88739 w 9626278"/>
              <a:gd name="connsiteY3" fmla="*/ 690615 h 709906"/>
              <a:gd name="connsiteX4" fmla="*/ 104172 w 9626278"/>
              <a:gd name="connsiteY4" fmla="*/ 686756 h 709906"/>
              <a:gd name="connsiteX5" fmla="*/ 115747 w 9626278"/>
              <a:gd name="connsiteY5" fmla="*/ 682898 h 709906"/>
              <a:gd name="connsiteX6" fmla="*/ 135038 w 9626278"/>
              <a:gd name="connsiteY6" fmla="*/ 679040 h 709906"/>
              <a:gd name="connsiteX7" fmla="*/ 146612 w 9626278"/>
              <a:gd name="connsiteY7" fmla="*/ 675182 h 709906"/>
              <a:gd name="connsiteX8" fmla="*/ 189053 w 9626278"/>
              <a:gd name="connsiteY8" fmla="*/ 667465 h 709906"/>
              <a:gd name="connsiteX9" fmla="*/ 223777 w 9626278"/>
              <a:gd name="connsiteY9" fmla="*/ 655890 h 709906"/>
              <a:gd name="connsiteX10" fmla="*/ 235352 w 9626278"/>
              <a:gd name="connsiteY10" fmla="*/ 652032 h 709906"/>
              <a:gd name="connsiteX11" fmla="*/ 343382 w 9626278"/>
              <a:gd name="connsiteY11" fmla="*/ 644316 h 709906"/>
              <a:gd name="connsiteX12" fmla="*/ 362673 w 9626278"/>
              <a:gd name="connsiteY12" fmla="*/ 640458 h 709906"/>
              <a:gd name="connsiteX13" fmla="*/ 374248 w 9626278"/>
              <a:gd name="connsiteY13" fmla="*/ 636599 h 709906"/>
              <a:gd name="connsiteX14" fmla="*/ 405114 w 9626278"/>
              <a:gd name="connsiteY14" fmla="*/ 632741 h 709906"/>
              <a:gd name="connsiteX15" fmla="*/ 517002 w 9626278"/>
              <a:gd name="connsiteY15" fmla="*/ 625025 h 709906"/>
              <a:gd name="connsiteX16" fmla="*/ 567159 w 9626278"/>
              <a:gd name="connsiteY16" fmla="*/ 617308 h 709906"/>
              <a:gd name="connsiteX17" fmla="*/ 586450 w 9626278"/>
              <a:gd name="connsiteY17" fmla="*/ 613450 h 709906"/>
              <a:gd name="connsiteX18" fmla="*/ 601883 w 9626278"/>
              <a:gd name="connsiteY18" fmla="*/ 609592 h 709906"/>
              <a:gd name="connsiteX19" fmla="*/ 694481 w 9626278"/>
              <a:gd name="connsiteY19" fmla="*/ 601875 h 709906"/>
              <a:gd name="connsiteX20" fmla="*/ 729205 w 9626278"/>
              <a:gd name="connsiteY20" fmla="*/ 598017 h 709906"/>
              <a:gd name="connsiteX21" fmla="*/ 775504 w 9626278"/>
              <a:gd name="connsiteY21" fmla="*/ 594159 h 709906"/>
              <a:gd name="connsiteX22" fmla="*/ 914400 w 9626278"/>
              <a:gd name="connsiteY22" fmla="*/ 586442 h 709906"/>
              <a:gd name="connsiteX23" fmla="*/ 941407 w 9626278"/>
              <a:gd name="connsiteY23" fmla="*/ 582584 h 709906"/>
              <a:gd name="connsiteX24" fmla="*/ 1045580 w 9626278"/>
              <a:gd name="connsiteY24" fmla="*/ 571009 h 709906"/>
              <a:gd name="connsiteX25" fmla="*/ 1149752 w 9626278"/>
              <a:gd name="connsiteY25" fmla="*/ 567151 h 709906"/>
              <a:gd name="connsiteX26" fmla="*/ 1238491 w 9626278"/>
              <a:gd name="connsiteY26" fmla="*/ 555577 h 709906"/>
              <a:gd name="connsiteX27" fmla="*/ 1250066 w 9626278"/>
              <a:gd name="connsiteY27" fmla="*/ 551718 h 709906"/>
              <a:gd name="connsiteX28" fmla="*/ 1277073 w 9626278"/>
              <a:gd name="connsiteY28" fmla="*/ 547860 h 709906"/>
              <a:gd name="connsiteX29" fmla="*/ 1300223 w 9626278"/>
              <a:gd name="connsiteY29" fmla="*/ 544002 h 709906"/>
              <a:gd name="connsiteX30" fmla="*/ 1365812 w 9626278"/>
              <a:gd name="connsiteY30" fmla="*/ 536285 h 709906"/>
              <a:gd name="connsiteX31" fmla="*/ 1385104 w 9626278"/>
              <a:gd name="connsiteY31" fmla="*/ 532427 h 709906"/>
              <a:gd name="connsiteX32" fmla="*/ 1458410 w 9626278"/>
              <a:gd name="connsiteY32" fmla="*/ 528569 h 709906"/>
              <a:gd name="connsiteX33" fmla="*/ 1527858 w 9626278"/>
              <a:gd name="connsiteY33" fmla="*/ 520853 h 709906"/>
              <a:gd name="connsiteX34" fmla="*/ 1558724 w 9626278"/>
              <a:gd name="connsiteY34" fmla="*/ 516994 h 709906"/>
              <a:gd name="connsiteX35" fmla="*/ 1608881 w 9626278"/>
              <a:gd name="connsiteY35" fmla="*/ 505420 h 709906"/>
              <a:gd name="connsiteX36" fmla="*/ 1770926 w 9626278"/>
              <a:gd name="connsiteY36" fmla="*/ 501561 h 709906"/>
              <a:gd name="connsiteX37" fmla="*/ 1855807 w 9626278"/>
              <a:gd name="connsiteY37" fmla="*/ 493845 h 709906"/>
              <a:gd name="connsiteX38" fmla="*/ 1878957 w 9626278"/>
              <a:gd name="connsiteY38" fmla="*/ 489987 h 709906"/>
              <a:gd name="connsiteX39" fmla="*/ 1975412 w 9626278"/>
              <a:gd name="connsiteY39" fmla="*/ 486128 h 709906"/>
              <a:gd name="connsiteX40" fmla="*/ 2002420 w 9626278"/>
              <a:gd name="connsiteY40" fmla="*/ 482270 h 709906"/>
              <a:gd name="connsiteX41" fmla="*/ 2013995 w 9626278"/>
              <a:gd name="connsiteY41" fmla="*/ 478412 h 709906"/>
              <a:gd name="connsiteX42" fmla="*/ 2129742 w 9626278"/>
              <a:gd name="connsiteY42" fmla="*/ 474554 h 709906"/>
              <a:gd name="connsiteX43" fmla="*/ 2215748 w 9626278"/>
              <a:gd name="connsiteY43" fmla="*/ 461171 h 709906"/>
              <a:gd name="connsiteX44" fmla="*/ 2338086 w 9626278"/>
              <a:gd name="connsiteY44" fmla="*/ 459121 h 709906"/>
              <a:gd name="connsiteX45" fmla="*/ 2403676 w 9626278"/>
              <a:gd name="connsiteY45" fmla="*/ 455263 h 709906"/>
              <a:gd name="connsiteX46" fmla="*/ 2453833 w 9626278"/>
              <a:gd name="connsiteY46" fmla="*/ 451404 h 709906"/>
              <a:gd name="connsiteX47" fmla="*/ 2554147 w 9626278"/>
              <a:gd name="connsiteY47" fmla="*/ 447546 h 709906"/>
              <a:gd name="connsiteX48" fmla="*/ 2565721 w 9626278"/>
              <a:gd name="connsiteY48" fmla="*/ 443688 h 709906"/>
              <a:gd name="connsiteX49" fmla="*/ 2673752 w 9626278"/>
              <a:gd name="connsiteY49" fmla="*/ 443688 h 709906"/>
              <a:gd name="connsiteX50" fmla="*/ 2708476 w 9626278"/>
              <a:gd name="connsiteY50" fmla="*/ 439830 h 709906"/>
              <a:gd name="connsiteX51" fmla="*/ 2808790 w 9626278"/>
              <a:gd name="connsiteY51" fmla="*/ 432113 h 709906"/>
              <a:gd name="connsiteX52" fmla="*/ 2924537 w 9626278"/>
              <a:gd name="connsiteY52" fmla="*/ 435971 h 709906"/>
              <a:gd name="connsiteX53" fmla="*/ 3032567 w 9626278"/>
              <a:gd name="connsiteY53" fmla="*/ 432113 h 709906"/>
              <a:gd name="connsiteX54" fmla="*/ 3071149 w 9626278"/>
              <a:gd name="connsiteY54" fmla="*/ 428255 h 709906"/>
              <a:gd name="connsiteX55" fmla="*/ 3125164 w 9626278"/>
              <a:gd name="connsiteY55" fmla="*/ 424397 h 709906"/>
              <a:gd name="connsiteX56" fmla="*/ 3379807 w 9626278"/>
              <a:gd name="connsiteY56" fmla="*/ 428255 h 709906"/>
              <a:gd name="connsiteX57" fmla="*/ 3406815 w 9626278"/>
              <a:gd name="connsiteY57" fmla="*/ 424397 h 709906"/>
              <a:gd name="connsiteX58" fmla="*/ 3520311 w 9626278"/>
              <a:gd name="connsiteY58" fmla="*/ 422588 h 709906"/>
              <a:gd name="connsiteX59" fmla="*/ 3561144 w 9626278"/>
              <a:gd name="connsiteY59" fmla="*/ 428255 h 709906"/>
              <a:gd name="connsiteX60" fmla="*/ 3584293 w 9626278"/>
              <a:gd name="connsiteY60" fmla="*/ 424397 h 709906"/>
              <a:gd name="connsiteX61" fmla="*/ 3595868 w 9626278"/>
              <a:gd name="connsiteY61" fmla="*/ 420539 h 709906"/>
              <a:gd name="connsiteX62" fmla="*/ 3630592 w 9626278"/>
              <a:gd name="connsiteY62" fmla="*/ 416680 h 709906"/>
              <a:gd name="connsiteX63" fmla="*/ 3653742 w 9626278"/>
              <a:gd name="connsiteY63" fmla="*/ 412822 h 709906"/>
              <a:gd name="connsiteX64" fmla="*/ 3673033 w 9626278"/>
              <a:gd name="connsiteY64" fmla="*/ 416680 h 709906"/>
              <a:gd name="connsiteX65" fmla="*/ 3761772 w 9626278"/>
              <a:gd name="connsiteY65" fmla="*/ 412822 h 709906"/>
              <a:gd name="connsiteX66" fmla="*/ 3784921 w 9626278"/>
              <a:gd name="connsiteY66" fmla="*/ 408964 h 709906"/>
              <a:gd name="connsiteX67" fmla="*/ 3827362 w 9626278"/>
              <a:gd name="connsiteY67" fmla="*/ 401247 h 709906"/>
              <a:gd name="connsiteX68" fmla="*/ 3889093 w 9626278"/>
              <a:gd name="connsiteY68" fmla="*/ 405106 h 709906"/>
              <a:gd name="connsiteX69" fmla="*/ 3993266 w 9626278"/>
              <a:gd name="connsiteY69" fmla="*/ 405106 h 709906"/>
              <a:gd name="connsiteX70" fmla="*/ 3985549 w 9626278"/>
              <a:gd name="connsiteY70" fmla="*/ 397389 h 709906"/>
              <a:gd name="connsiteX71" fmla="*/ 3892952 w 9626278"/>
              <a:gd name="connsiteY71" fmla="*/ 401247 h 709906"/>
              <a:gd name="connsiteX72" fmla="*/ 3962400 w 9626278"/>
              <a:gd name="connsiteY72" fmla="*/ 397389 h 709906"/>
              <a:gd name="connsiteX73" fmla="*/ 4004840 w 9626278"/>
              <a:gd name="connsiteY73" fmla="*/ 401247 h 709906"/>
              <a:gd name="connsiteX74" fmla="*/ 4016415 w 9626278"/>
              <a:gd name="connsiteY74" fmla="*/ 397389 h 709906"/>
              <a:gd name="connsiteX75" fmla="*/ 4039564 w 9626278"/>
              <a:gd name="connsiteY75" fmla="*/ 401247 h 709906"/>
              <a:gd name="connsiteX76" fmla="*/ 4109012 w 9626278"/>
              <a:gd name="connsiteY76" fmla="*/ 381956 h 709906"/>
              <a:gd name="connsiteX77" fmla="*/ 4190035 w 9626278"/>
              <a:gd name="connsiteY77" fmla="*/ 378098 h 709906"/>
              <a:gd name="connsiteX78" fmla="*/ 4267200 w 9626278"/>
              <a:gd name="connsiteY78" fmla="*/ 372431 h 709906"/>
              <a:gd name="connsiteX79" fmla="*/ 4332790 w 9626278"/>
              <a:gd name="connsiteY79" fmla="*/ 378098 h 709906"/>
              <a:gd name="connsiteX80" fmla="*/ 4352081 w 9626278"/>
              <a:gd name="connsiteY80" fmla="*/ 374240 h 709906"/>
              <a:gd name="connsiteX81" fmla="*/ 4436962 w 9626278"/>
              <a:gd name="connsiteY81" fmla="*/ 370382 h 709906"/>
              <a:gd name="connsiteX82" fmla="*/ 4481653 w 9626278"/>
              <a:gd name="connsiteY82" fmla="*/ 356998 h 709906"/>
              <a:gd name="connsiteX83" fmla="*/ 4533418 w 9626278"/>
              <a:gd name="connsiteY83" fmla="*/ 362665 h 709906"/>
              <a:gd name="connsiteX84" fmla="*/ 4548850 w 9626278"/>
              <a:gd name="connsiteY84" fmla="*/ 354949 h 709906"/>
              <a:gd name="connsiteX85" fmla="*/ 4564283 w 9626278"/>
              <a:gd name="connsiteY85" fmla="*/ 351090 h 709906"/>
              <a:gd name="connsiteX86" fmla="*/ 4575858 w 9626278"/>
              <a:gd name="connsiteY86" fmla="*/ 347232 h 709906"/>
              <a:gd name="connsiteX87" fmla="*/ 4583575 w 9626278"/>
              <a:gd name="connsiteY87" fmla="*/ 339516 h 709906"/>
              <a:gd name="connsiteX88" fmla="*/ 4595149 w 9626278"/>
              <a:gd name="connsiteY88" fmla="*/ 335658 h 709906"/>
              <a:gd name="connsiteX89" fmla="*/ 4660739 w 9626278"/>
              <a:gd name="connsiteY89" fmla="*/ 339516 h 709906"/>
              <a:gd name="connsiteX90" fmla="*/ 4714754 w 9626278"/>
              <a:gd name="connsiteY90" fmla="*/ 343374 h 709906"/>
              <a:gd name="connsiteX91" fmla="*/ 4764911 w 9626278"/>
              <a:gd name="connsiteY91" fmla="*/ 339516 h 709906"/>
              <a:gd name="connsiteX92" fmla="*/ 4816274 w 9626278"/>
              <a:gd name="connsiteY92" fmla="*/ 335658 h 709906"/>
              <a:gd name="connsiteX93" fmla="*/ 4881140 w 9626278"/>
              <a:gd name="connsiteY93" fmla="*/ 336783 h 709906"/>
              <a:gd name="connsiteX94" fmla="*/ 4917432 w 9626278"/>
              <a:gd name="connsiteY94" fmla="*/ 322716 h 709906"/>
              <a:gd name="connsiteX95" fmla="*/ 4961681 w 9626278"/>
              <a:gd name="connsiteY95" fmla="*/ 329066 h 709906"/>
              <a:gd name="connsiteX96" fmla="*/ 5154914 w 9626278"/>
              <a:gd name="connsiteY96" fmla="*/ 675825 h 709906"/>
              <a:gd name="connsiteX97" fmla="*/ 5181680 w 9626278"/>
              <a:gd name="connsiteY97" fmla="*/ 506424 h 709906"/>
              <a:gd name="connsiteX98" fmla="*/ 5015455 w 9626278"/>
              <a:gd name="connsiteY98" fmla="*/ 332040 h 709906"/>
              <a:gd name="connsiteX99" fmla="*/ 5050420 w 9626278"/>
              <a:gd name="connsiteY99" fmla="*/ 326816 h 709906"/>
              <a:gd name="connsiteX100" fmla="*/ 5112634 w 9626278"/>
              <a:gd name="connsiteY100" fmla="*/ 330674 h 709906"/>
              <a:gd name="connsiteX101" fmla="*/ 5170025 w 9626278"/>
              <a:gd name="connsiteY101" fmla="*/ 327941 h 709906"/>
              <a:gd name="connsiteX102" fmla="*/ 5255107 w 9626278"/>
              <a:gd name="connsiteY102" fmla="*/ 311383 h 709906"/>
              <a:gd name="connsiteX103" fmla="*/ 5285772 w 9626278"/>
              <a:gd name="connsiteY103" fmla="*/ 316366 h 709906"/>
              <a:gd name="connsiteX104" fmla="*/ 5316638 w 9626278"/>
              <a:gd name="connsiteY104" fmla="*/ 313875 h 709906"/>
              <a:gd name="connsiteX105" fmla="*/ 5347504 w 9626278"/>
              <a:gd name="connsiteY105" fmla="*/ 312508 h 709906"/>
              <a:gd name="connsiteX106" fmla="*/ 5381303 w 9626278"/>
              <a:gd name="connsiteY106" fmla="*/ 301617 h 709906"/>
              <a:gd name="connsiteX107" fmla="*/ 5424668 w 9626278"/>
              <a:gd name="connsiteY107" fmla="*/ 300934 h 709906"/>
              <a:gd name="connsiteX108" fmla="*/ 5461884 w 9626278"/>
              <a:gd name="connsiteY108" fmla="*/ 294262 h 709906"/>
              <a:gd name="connsiteX109" fmla="*/ 5513407 w 9626278"/>
              <a:gd name="connsiteY109" fmla="*/ 293217 h 709906"/>
              <a:gd name="connsiteX110" fmla="*/ 5540415 w 9626278"/>
              <a:gd name="connsiteY110" fmla="*/ 297075 h 709906"/>
              <a:gd name="connsiteX111" fmla="*/ 5578997 w 9626278"/>
              <a:gd name="connsiteY111" fmla="*/ 293217 h 709906"/>
              <a:gd name="connsiteX112" fmla="*/ 5606005 w 9626278"/>
              <a:gd name="connsiteY112" fmla="*/ 289359 h 709906"/>
              <a:gd name="connsiteX113" fmla="*/ 5640729 w 9626278"/>
              <a:gd name="connsiteY113" fmla="*/ 285501 h 709906"/>
              <a:gd name="connsiteX114" fmla="*/ 5690002 w 9626278"/>
              <a:gd name="connsiteY114" fmla="*/ 279834 h 709906"/>
              <a:gd name="connsiteX115" fmla="*/ 5733326 w 9626278"/>
              <a:gd name="connsiteY115" fmla="*/ 270068 h 709906"/>
              <a:gd name="connsiteX116" fmla="*/ 5748759 w 9626278"/>
              <a:gd name="connsiteY116" fmla="*/ 266209 h 709906"/>
              <a:gd name="connsiteX117" fmla="*/ 5795058 w 9626278"/>
              <a:gd name="connsiteY117" fmla="*/ 270068 h 709906"/>
              <a:gd name="connsiteX118" fmla="*/ 5841357 w 9626278"/>
              <a:gd name="connsiteY118" fmla="*/ 270068 h 709906"/>
              <a:gd name="connsiteX119" fmla="*/ 5900155 w 9626278"/>
              <a:gd name="connsiteY119" fmla="*/ 268259 h 709906"/>
              <a:gd name="connsiteX120" fmla="*/ 5953687 w 9626278"/>
              <a:gd name="connsiteY120" fmla="*/ 265767 h 709906"/>
              <a:gd name="connsiteX121" fmla="*/ 5990461 w 9626278"/>
              <a:gd name="connsiteY121" fmla="*/ 258734 h 709906"/>
              <a:gd name="connsiteX122" fmla="*/ 6026311 w 9626278"/>
              <a:gd name="connsiteY122" fmla="*/ 251018 h 709906"/>
              <a:gd name="connsiteX123" fmla="*/ 6073493 w 9626278"/>
              <a:gd name="connsiteY123" fmla="*/ 253509 h 709906"/>
              <a:gd name="connsiteX124" fmla="*/ 6113643 w 9626278"/>
              <a:gd name="connsiteY124" fmla="*/ 252826 h 709906"/>
              <a:gd name="connsiteX125" fmla="*/ 6177023 w 9626278"/>
              <a:gd name="connsiteY125" fmla="*/ 258493 h 709906"/>
              <a:gd name="connsiteX126" fmla="*/ 6211747 w 9626278"/>
              <a:gd name="connsiteY126" fmla="*/ 254635 h 709906"/>
              <a:gd name="connsiteX127" fmla="*/ 6234896 w 9626278"/>
              <a:gd name="connsiteY127" fmla="*/ 246918 h 709906"/>
              <a:gd name="connsiteX128" fmla="*/ 6265762 w 9626278"/>
              <a:gd name="connsiteY128" fmla="*/ 239202 h 709906"/>
              <a:gd name="connsiteX129" fmla="*/ 6288911 w 9626278"/>
              <a:gd name="connsiteY129" fmla="*/ 243060 h 709906"/>
              <a:gd name="connsiteX130" fmla="*/ 6300486 w 9626278"/>
              <a:gd name="connsiteY130" fmla="*/ 246918 h 709906"/>
              <a:gd name="connsiteX131" fmla="*/ 6323635 w 9626278"/>
              <a:gd name="connsiteY131" fmla="*/ 250777 h 709906"/>
              <a:gd name="connsiteX132" fmla="*/ 6410405 w 9626278"/>
              <a:gd name="connsiteY132" fmla="*/ 238077 h 709906"/>
              <a:gd name="connsiteX133" fmla="*/ 6473423 w 9626278"/>
              <a:gd name="connsiteY133" fmla="*/ 237393 h 709906"/>
              <a:gd name="connsiteX134" fmla="*/ 6538490 w 9626278"/>
              <a:gd name="connsiteY134" fmla="*/ 233535 h 709906"/>
              <a:gd name="connsiteX135" fmla="*/ 6583945 w 9626278"/>
              <a:gd name="connsiteY135" fmla="*/ 236710 h 709906"/>
              <a:gd name="connsiteX136" fmla="*/ 6640211 w 9626278"/>
              <a:gd name="connsiteY136" fmla="*/ 234218 h 709906"/>
              <a:gd name="connsiteX137" fmla="*/ 6695351 w 9626278"/>
              <a:gd name="connsiteY137" fmla="*/ 236710 h 709906"/>
              <a:gd name="connsiteX138" fmla="*/ 6736466 w 9626278"/>
              <a:gd name="connsiteY138" fmla="*/ 239202 h 709906"/>
              <a:gd name="connsiteX139" fmla="*/ 6748040 w 9626278"/>
              <a:gd name="connsiteY139" fmla="*/ 235344 h 709906"/>
              <a:gd name="connsiteX140" fmla="*/ 6776173 w 9626278"/>
              <a:gd name="connsiteY140" fmla="*/ 218102 h 709906"/>
              <a:gd name="connsiteX141" fmla="*/ 6825205 w 9626278"/>
              <a:gd name="connsiteY141" fmla="*/ 223769 h 709906"/>
              <a:gd name="connsiteX142" fmla="*/ 6891679 w 9626278"/>
              <a:gd name="connsiteY142" fmla="*/ 216053 h 709906"/>
              <a:gd name="connsiteX143" fmla="*/ 6937053 w 9626278"/>
              <a:gd name="connsiteY143" fmla="*/ 211511 h 709906"/>
              <a:gd name="connsiteX144" fmla="*/ 7002683 w 9626278"/>
              <a:gd name="connsiteY144" fmla="*/ 208336 h 709906"/>
              <a:gd name="connsiteX145" fmla="*/ 7014258 w 9626278"/>
              <a:gd name="connsiteY145" fmla="*/ 200620 h 709906"/>
              <a:gd name="connsiteX146" fmla="*/ 7098416 w 9626278"/>
              <a:gd name="connsiteY146" fmla="*/ 179520 h 709906"/>
              <a:gd name="connsiteX147" fmla="*/ 7126147 w 9626278"/>
              <a:gd name="connsiteY147" fmla="*/ 185187 h 709906"/>
              <a:gd name="connsiteX148" fmla="*/ 7168587 w 9626278"/>
              <a:gd name="connsiteY148" fmla="*/ 173612 h 709906"/>
              <a:gd name="connsiteX149" fmla="*/ 7184020 w 9626278"/>
              <a:gd name="connsiteY149" fmla="*/ 169754 h 709906"/>
              <a:gd name="connsiteX150" fmla="*/ 7218744 w 9626278"/>
              <a:gd name="connsiteY150" fmla="*/ 165896 h 709906"/>
              <a:gd name="connsiteX151" fmla="*/ 7230319 w 9626278"/>
              <a:gd name="connsiteY151" fmla="*/ 162037 h 709906"/>
              <a:gd name="connsiteX152" fmla="*/ 7241893 w 9626278"/>
              <a:gd name="connsiteY152" fmla="*/ 154321 h 709906"/>
              <a:gd name="connsiteX153" fmla="*/ 7322916 w 9626278"/>
              <a:gd name="connsiteY153" fmla="*/ 146604 h 709906"/>
              <a:gd name="connsiteX154" fmla="*/ 7397589 w 9626278"/>
              <a:gd name="connsiteY154" fmla="*/ 144113 h 709906"/>
              <a:gd name="connsiteX155" fmla="*/ 7492075 w 9626278"/>
              <a:gd name="connsiteY155" fmla="*/ 145479 h 709906"/>
              <a:gd name="connsiteX156" fmla="*/ 7570124 w 9626278"/>
              <a:gd name="connsiteY156" fmla="*/ 144796 h 709906"/>
              <a:gd name="connsiteX157" fmla="*/ 7642707 w 9626278"/>
              <a:gd name="connsiteY157" fmla="*/ 144113 h 709906"/>
              <a:gd name="connsiteX158" fmla="*/ 7697164 w 9626278"/>
              <a:gd name="connsiteY158" fmla="*/ 123455 h 709906"/>
              <a:gd name="connsiteX159" fmla="*/ 7742097 w 9626278"/>
              <a:gd name="connsiteY159" fmla="*/ 131413 h 709906"/>
              <a:gd name="connsiteX160" fmla="*/ 7812911 w 9626278"/>
              <a:gd name="connsiteY160" fmla="*/ 135030 h 709906"/>
              <a:gd name="connsiteX161" fmla="*/ 7882359 w 9626278"/>
              <a:gd name="connsiteY161" fmla="*/ 131171 h 709906"/>
              <a:gd name="connsiteX162" fmla="*/ 7890076 w 9626278"/>
              <a:gd name="connsiteY162" fmla="*/ 123455 h 709906"/>
              <a:gd name="connsiteX163" fmla="*/ 7927774 w 9626278"/>
              <a:gd name="connsiteY163" fmla="*/ 114613 h 709906"/>
              <a:gd name="connsiteX164" fmla="*/ 7985607 w 9626278"/>
              <a:gd name="connsiteY164" fmla="*/ 111880 h 709906"/>
              <a:gd name="connsiteX165" fmla="*/ 8013539 w 9626278"/>
              <a:gd name="connsiteY165" fmla="*/ 115739 h 709906"/>
              <a:gd name="connsiteX166" fmla="*/ 8028972 w 9626278"/>
              <a:gd name="connsiteY166" fmla="*/ 111880 h 709906"/>
              <a:gd name="connsiteX167" fmla="*/ 8063696 w 9626278"/>
              <a:gd name="connsiteY167" fmla="*/ 104164 h 709906"/>
              <a:gd name="connsiteX168" fmla="*/ 8079129 w 9626278"/>
              <a:gd name="connsiteY168" fmla="*/ 108022 h 709906"/>
              <a:gd name="connsiteX169" fmla="*/ 8090704 w 9626278"/>
              <a:gd name="connsiteY169" fmla="*/ 111880 h 709906"/>
              <a:gd name="connsiteX170" fmla="*/ 8144719 w 9626278"/>
              <a:gd name="connsiteY170" fmla="*/ 108022 h 709906"/>
              <a:gd name="connsiteX171" fmla="*/ 8193308 w 9626278"/>
              <a:gd name="connsiteY171" fmla="*/ 93956 h 709906"/>
              <a:gd name="connsiteX172" fmla="*/ 8248891 w 9626278"/>
              <a:gd name="connsiteY172" fmla="*/ 96447 h 709906"/>
              <a:gd name="connsiteX173" fmla="*/ 8294748 w 9626278"/>
              <a:gd name="connsiteY173" fmla="*/ 97131 h 709906"/>
              <a:gd name="connsiteX174" fmla="*/ 8345347 w 9626278"/>
              <a:gd name="connsiteY174" fmla="*/ 86922 h 709906"/>
              <a:gd name="connsiteX175" fmla="*/ 8398880 w 9626278"/>
              <a:gd name="connsiteY175" fmla="*/ 89414 h 709906"/>
              <a:gd name="connsiteX176" fmla="*/ 8457235 w 9626278"/>
              <a:gd name="connsiteY176" fmla="*/ 84873 h 709906"/>
              <a:gd name="connsiteX177" fmla="*/ 8484243 w 9626278"/>
              <a:gd name="connsiteY177" fmla="*/ 84873 h 709906"/>
              <a:gd name="connsiteX178" fmla="*/ 8561407 w 9626278"/>
              <a:gd name="connsiteY178" fmla="*/ 81015 h 709906"/>
              <a:gd name="connsiteX179" fmla="*/ 8626997 w 9626278"/>
              <a:gd name="connsiteY179" fmla="*/ 69440 h 709906"/>
              <a:gd name="connsiteX180" fmla="*/ 8673296 w 9626278"/>
              <a:gd name="connsiteY180" fmla="*/ 61723 h 709906"/>
              <a:gd name="connsiteX181" fmla="*/ 8831483 w 9626278"/>
              <a:gd name="connsiteY181" fmla="*/ 57865 h 709906"/>
              <a:gd name="connsiteX182" fmla="*/ 8954947 w 9626278"/>
              <a:gd name="connsiteY182" fmla="*/ 61723 h 709906"/>
              <a:gd name="connsiteX183" fmla="*/ 9070693 w 9626278"/>
              <a:gd name="connsiteY183" fmla="*/ 54007 h 709906"/>
              <a:gd name="connsiteX184" fmla="*/ 9205731 w 9626278"/>
              <a:gd name="connsiteY184" fmla="*/ 57865 h 709906"/>
              <a:gd name="connsiteX185" fmla="*/ 9232739 w 9626278"/>
              <a:gd name="connsiteY185" fmla="*/ 61723 h 709906"/>
              <a:gd name="connsiteX186" fmla="*/ 9298329 w 9626278"/>
              <a:gd name="connsiteY186" fmla="*/ 54007 h 709906"/>
              <a:gd name="connsiteX187" fmla="*/ 9333053 w 9626278"/>
              <a:gd name="connsiteY187" fmla="*/ 34716 h 709906"/>
              <a:gd name="connsiteX188" fmla="*/ 9344628 w 9626278"/>
              <a:gd name="connsiteY188" fmla="*/ 26999 h 709906"/>
              <a:gd name="connsiteX189" fmla="*/ 9395267 w 9626278"/>
              <a:gd name="connsiteY189" fmla="*/ 20649 h 709906"/>
              <a:gd name="connsiteX190" fmla="*/ 9457200 w 9626278"/>
              <a:gd name="connsiteY190" fmla="*/ 17474 h 709906"/>
              <a:gd name="connsiteX191" fmla="*/ 9489191 w 9626278"/>
              <a:gd name="connsiteY191" fmla="*/ 2041 h 709906"/>
              <a:gd name="connsiteX192" fmla="*/ 9537298 w 9626278"/>
              <a:gd name="connsiteY192" fmla="*/ 1358 h 709906"/>
              <a:gd name="connsiteX193" fmla="*/ 9626278 w 9626278"/>
              <a:gd name="connsiteY193" fmla="*/ 3850 h 709906"/>
              <a:gd name="connsiteX0" fmla="*/ 0 w 9626278"/>
              <a:gd name="connsiteY0" fmla="*/ 709906 h 709906"/>
              <a:gd name="connsiteX1" fmla="*/ 27007 w 9626278"/>
              <a:gd name="connsiteY1" fmla="*/ 702189 h 709906"/>
              <a:gd name="connsiteX2" fmla="*/ 50157 w 9626278"/>
              <a:gd name="connsiteY2" fmla="*/ 694473 h 709906"/>
              <a:gd name="connsiteX3" fmla="*/ 88739 w 9626278"/>
              <a:gd name="connsiteY3" fmla="*/ 690615 h 709906"/>
              <a:gd name="connsiteX4" fmla="*/ 104172 w 9626278"/>
              <a:gd name="connsiteY4" fmla="*/ 686756 h 709906"/>
              <a:gd name="connsiteX5" fmla="*/ 115747 w 9626278"/>
              <a:gd name="connsiteY5" fmla="*/ 682898 h 709906"/>
              <a:gd name="connsiteX6" fmla="*/ 135038 w 9626278"/>
              <a:gd name="connsiteY6" fmla="*/ 679040 h 709906"/>
              <a:gd name="connsiteX7" fmla="*/ 146612 w 9626278"/>
              <a:gd name="connsiteY7" fmla="*/ 675182 h 709906"/>
              <a:gd name="connsiteX8" fmla="*/ 189053 w 9626278"/>
              <a:gd name="connsiteY8" fmla="*/ 667465 h 709906"/>
              <a:gd name="connsiteX9" fmla="*/ 223777 w 9626278"/>
              <a:gd name="connsiteY9" fmla="*/ 655890 h 709906"/>
              <a:gd name="connsiteX10" fmla="*/ 235352 w 9626278"/>
              <a:gd name="connsiteY10" fmla="*/ 652032 h 709906"/>
              <a:gd name="connsiteX11" fmla="*/ 343382 w 9626278"/>
              <a:gd name="connsiteY11" fmla="*/ 644316 h 709906"/>
              <a:gd name="connsiteX12" fmla="*/ 362673 w 9626278"/>
              <a:gd name="connsiteY12" fmla="*/ 640458 h 709906"/>
              <a:gd name="connsiteX13" fmla="*/ 374248 w 9626278"/>
              <a:gd name="connsiteY13" fmla="*/ 636599 h 709906"/>
              <a:gd name="connsiteX14" fmla="*/ 405114 w 9626278"/>
              <a:gd name="connsiteY14" fmla="*/ 632741 h 709906"/>
              <a:gd name="connsiteX15" fmla="*/ 517002 w 9626278"/>
              <a:gd name="connsiteY15" fmla="*/ 625025 h 709906"/>
              <a:gd name="connsiteX16" fmla="*/ 567159 w 9626278"/>
              <a:gd name="connsiteY16" fmla="*/ 617308 h 709906"/>
              <a:gd name="connsiteX17" fmla="*/ 586450 w 9626278"/>
              <a:gd name="connsiteY17" fmla="*/ 613450 h 709906"/>
              <a:gd name="connsiteX18" fmla="*/ 601883 w 9626278"/>
              <a:gd name="connsiteY18" fmla="*/ 609592 h 709906"/>
              <a:gd name="connsiteX19" fmla="*/ 694481 w 9626278"/>
              <a:gd name="connsiteY19" fmla="*/ 601875 h 709906"/>
              <a:gd name="connsiteX20" fmla="*/ 729205 w 9626278"/>
              <a:gd name="connsiteY20" fmla="*/ 598017 h 709906"/>
              <a:gd name="connsiteX21" fmla="*/ 775504 w 9626278"/>
              <a:gd name="connsiteY21" fmla="*/ 594159 h 709906"/>
              <a:gd name="connsiteX22" fmla="*/ 914400 w 9626278"/>
              <a:gd name="connsiteY22" fmla="*/ 586442 h 709906"/>
              <a:gd name="connsiteX23" fmla="*/ 941407 w 9626278"/>
              <a:gd name="connsiteY23" fmla="*/ 582584 h 709906"/>
              <a:gd name="connsiteX24" fmla="*/ 1045580 w 9626278"/>
              <a:gd name="connsiteY24" fmla="*/ 571009 h 709906"/>
              <a:gd name="connsiteX25" fmla="*/ 1149752 w 9626278"/>
              <a:gd name="connsiteY25" fmla="*/ 567151 h 709906"/>
              <a:gd name="connsiteX26" fmla="*/ 1238491 w 9626278"/>
              <a:gd name="connsiteY26" fmla="*/ 555577 h 709906"/>
              <a:gd name="connsiteX27" fmla="*/ 1250066 w 9626278"/>
              <a:gd name="connsiteY27" fmla="*/ 551718 h 709906"/>
              <a:gd name="connsiteX28" fmla="*/ 1277073 w 9626278"/>
              <a:gd name="connsiteY28" fmla="*/ 547860 h 709906"/>
              <a:gd name="connsiteX29" fmla="*/ 1300223 w 9626278"/>
              <a:gd name="connsiteY29" fmla="*/ 544002 h 709906"/>
              <a:gd name="connsiteX30" fmla="*/ 1365812 w 9626278"/>
              <a:gd name="connsiteY30" fmla="*/ 536285 h 709906"/>
              <a:gd name="connsiteX31" fmla="*/ 1385104 w 9626278"/>
              <a:gd name="connsiteY31" fmla="*/ 532427 h 709906"/>
              <a:gd name="connsiteX32" fmla="*/ 1458410 w 9626278"/>
              <a:gd name="connsiteY32" fmla="*/ 528569 h 709906"/>
              <a:gd name="connsiteX33" fmla="*/ 1527858 w 9626278"/>
              <a:gd name="connsiteY33" fmla="*/ 520853 h 709906"/>
              <a:gd name="connsiteX34" fmla="*/ 1558724 w 9626278"/>
              <a:gd name="connsiteY34" fmla="*/ 516994 h 709906"/>
              <a:gd name="connsiteX35" fmla="*/ 1608881 w 9626278"/>
              <a:gd name="connsiteY35" fmla="*/ 505420 h 709906"/>
              <a:gd name="connsiteX36" fmla="*/ 1770926 w 9626278"/>
              <a:gd name="connsiteY36" fmla="*/ 501561 h 709906"/>
              <a:gd name="connsiteX37" fmla="*/ 1855807 w 9626278"/>
              <a:gd name="connsiteY37" fmla="*/ 493845 h 709906"/>
              <a:gd name="connsiteX38" fmla="*/ 1878957 w 9626278"/>
              <a:gd name="connsiteY38" fmla="*/ 489987 h 709906"/>
              <a:gd name="connsiteX39" fmla="*/ 1975412 w 9626278"/>
              <a:gd name="connsiteY39" fmla="*/ 486128 h 709906"/>
              <a:gd name="connsiteX40" fmla="*/ 2002420 w 9626278"/>
              <a:gd name="connsiteY40" fmla="*/ 482270 h 709906"/>
              <a:gd name="connsiteX41" fmla="*/ 2013995 w 9626278"/>
              <a:gd name="connsiteY41" fmla="*/ 478412 h 709906"/>
              <a:gd name="connsiteX42" fmla="*/ 2129742 w 9626278"/>
              <a:gd name="connsiteY42" fmla="*/ 474554 h 709906"/>
              <a:gd name="connsiteX43" fmla="*/ 2215748 w 9626278"/>
              <a:gd name="connsiteY43" fmla="*/ 461171 h 709906"/>
              <a:gd name="connsiteX44" fmla="*/ 2338086 w 9626278"/>
              <a:gd name="connsiteY44" fmla="*/ 459121 h 709906"/>
              <a:gd name="connsiteX45" fmla="*/ 2403676 w 9626278"/>
              <a:gd name="connsiteY45" fmla="*/ 455263 h 709906"/>
              <a:gd name="connsiteX46" fmla="*/ 2453833 w 9626278"/>
              <a:gd name="connsiteY46" fmla="*/ 451404 h 709906"/>
              <a:gd name="connsiteX47" fmla="*/ 2554147 w 9626278"/>
              <a:gd name="connsiteY47" fmla="*/ 447546 h 709906"/>
              <a:gd name="connsiteX48" fmla="*/ 2565721 w 9626278"/>
              <a:gd name="connsiteY48" fmla="*/ 443688 h 709906"/>
              <a:gd name="connsiteX49" fmla="*/ 2673752 w 9626278"/>
              <a:gd name="connsiteY49" fmla="*/ 443688 h 709906"/>
              <a:gd name="connsiteX50" fmla="*/ 2708476 w 9626278"/>
              <a:gd name="connsiteY50" fmla="*/ 439830 h 709906"/>
              <a:gd name="connsiteX51" fmla="*/ 2808790 w 9626278"/>
              <a:gd name="connsiteY51" fmla="*/ 432113 h 709906"/>
              <a:gd name="connsiteX52" fmla="*/ 2924537 w 9626278"/>
              <a:gd name="connsiteY52" fmla="*/ 435971 h 709906"/>
              <a:gd name="connsiteX53" fmla="*/ 3032567 w 9626278"/>
              <a:gd name="connsiteY53" fmla="*/ 432113 h 709906"/>
              <a:gd name="connsiteX54" fmla="*/ 3071149 w 9626278"/>
              <a:gd name="connsiteY54" fmla="*/ 428255 h 709906"/>
              <a:gd name="connsiteX55" fmla="*/ 3125164 w 9626278"/>
              <a:gd name="connsiteY55" fmla="*/ 424397 h 709906"/>
              <a:gd name="connsiteX56" fmla="*/ 3379807 w 9626278"/>
              <a:gd name="connsiteY56" fmla="*/ 428255 h 709906"/>
              <a:gd name="connsiteX57" fmla="*/ 3406815 w 9626278"/>
              <a:gd name="connsiteY57" fmla="*/ 424397 h 709906"/>
              <a:gd name="connsiteX58" fmla="*/ 3520311 w 9626278"/>
              <a:gd name="connsiteY58" fmla="*/ 422588 h 709906"/>
              <a:gd name="connsiteX59" fmla="*/ 3561144 w 9626278"/>
              <a:gd name="connsiteY59" fmla="*/ 428255 h 709906"/>
              <a:gd name="connsiteX60" fmla="*/ 3584293 w 9626278"/>
              <a:gd name="connsiteY60" fmla="*/ 424397 h 709906"/>
              <a:gd name="connsiteX61" fmla="*/ 3595868 w 9626278"/>
              <a:gd name="connsiteY61" fmla="*/ 420539 h 709906"/>
              <a:gd name="connsiteX62" fmla="*/ 3630592 w 9626278"/>
              <a:gd name="connsiteY62" fmla="*/ 416680 h 709906"/>
              <a:gd name="connsiteX63" fmla="*/ 3653742 w 9626278"/>
              <a:gd name="connsiteY63" fmla="*/ 412822 h 709906"/>
              <a:gd name="connsiteX64" fmla="*/ 3673033 w 9626278"/>
              <a:gd name="connsiteY64" fmla="*/ 416680 h 709906"/>
              <a:gd name="connsiteX65" fmla="*/ 3761772 w 9626278"/>
              <a:gd name="connsiteY65" fmla="*/ 412822 h 709906"/>
              <a:gd name="connsiteX66" fmla="*/ 3784921 w 9626278"/>
              <a:gd name="connsiteY66" fmla="*/ 408964 h 709906"/>
              <a:gd name="connsiteX67" fmla="*/ 3827362 w 9626278"/>
              <a:gd name="connsiteY67" fmla="*/ 401247 h 709906"/>
              <a:gd name="connsiteX68" fmla="*/ 3889093 w 9626278"/>
              <a:gd name="connsiteY68" fmla="*/ 405106 h 709906"/>
              <a:gd name="connsiteX69" fmla="*/ 3993266 w 9626278"/>
              <a:gd name="connsiteY69" fmla="*/ 405106 h 709906"/>
              <a:gd name="connsiteX70" fmla="*/ 3985549 w 9626278"/>
              <a:gd name="connsiteY70" fmla="*/ 397389 h 709906"/>
              <a:gd name="connsiteX71" fmla="*/ 3892952 w 9626278"/>
              <a:gd name="connsiteY71" fmla="*/ 401247 h 709906"/>
              <a:gd name="connsiteX72" fmla="*/ 3962400 w 9626278"/>
              <a:gd name="connsiteY72" fmla="*/ 397389 h 709906"/>
              <a:gd name="connsiteX73" fmla="*/ 4004840 w 9626278"/>
              <a:gd name="connsiteY73" fmla="*/ 401247 h 709906"/>
              <a:gd name="connsiteX74" fmla="*/ 4016415 w 9626278"/>
              <a:gd name="connsiteY74" fmla="*/ 397389 h 709906"/>
              <a:gd name="connsiteX75" fmla="*/ 4039564 w 9626278"/>
              <a:gd name="connsiteY75" fmla="*/ 401247 h 709906"/>
              <a:gd name="connsiteX76" fmla="*/ 4109012 w 9626278"/>
              <a:gd name="connsiteY76" fmla="*/ 381956 h 709906"/>
              <a:gd name="connsiteX77" fmla="*/ 4190035 w 9626278"/>
              <a:gd name="connsiteY77" fmla="*/ 378098 h 709906"/>
              <a:gd name="connsiteX78" fmla="*/ 4267200 w 9626278"/>
              <a:gd name="connsiteY78" fmla="*/ 372431 h 709906"/>
              <a:gd name="connsiteX79" fmla="*/ 4332790 w 9626278"/>
              <a:gd name="connsiteY79" fmla="*/ 378098 h 709906"/>
              <a:gd name="connsiteX80" fmla="*/ 4352081 w 9626278"/>
              <a:gd name="connsiteY80" fmla="*/ 374240 h 709906"/>
              <a:gd name="connsiteX81" fmla="*/ 4436962 w 9626278"/>
              <a:gd name="connsiteY81" fmla="*/ 370382 h 709906"/>
              <a:gd name="connsiteX82" fmla="*/ 4481653 w 9626278"/>
              <a:gd name="connsiteY82" fmla="*/ 356998 h 709906"/>
              <a:gd name="connsiteX83" fmla="*/ 4533418 w 9626278"/>
              <a:gd name="connsiteY83" fmla="*/ 362665 h 709906"/>
              <a:gd name="connsiteX84" fmla="*/ 4548850 w 9626278"/>
              <a:gd name="connsiteY84" fmla="*/ 354949 h 709906"/>
              <a:gd name="connsiteX85" fmla="*/ 4564283 w 9626278"/>
              <a:gd name="connsiteY85" fmla="*/ 351090 h 709906"/>
              <a:gd name="connsiteX86" fmla="*/ 4575858 w 9626278"/>
              <a:gd name="connsiteY86" fmla="*/ 347232 h 709906"/>
              <a:gd name="connsiteX87" fmla="*/ 4583575 w 9626278"/>
              <a:gd name="connsiteY87" fmla="*/ 339516 h 709906"/>
              <a:gd name="connsiteX88" fmla="*/ 4595149 w 9626278"/>
              <a:gd name="connsiteY88" fmla="*/ 335658 h 709906"/>
              <a:gd name="connsiteX89" fmla="*/ 4660739 w 9626278"/>
              <a:gd name="connsiteY89" fmla="*/ 339516 h 709906"/>
              <a:gd name="connsiteX90" fmla="*/ 4714754 w 9626278"/>
              <a:gd name="connsiteY90" fmla="*/ 343374 h 709906"/>
              <a:gd name="connsiteX91" fmla="*/ 4764911 w 9626278"/>
              <a:gd name="connsiteY91" fmla="*/ 339516 h 709906"/>
              <a:gd name="connsiteX92" fmla="*/ 4816274 w 9626278"/>
              <a:gd name="connsiteY92" fmla="*/ 335658 h 709906"/>
              <a:gd name="connsiteX93" fmla="*/ 4881140 w 9626278"/>
              <a:gd name="connsiteY93" fmla="*/ 336783 h 709906"/>
              <a:gd name="connsiteX94" fmla="*/ 4917432 w 9626278"/>
              <a:gd name="connsiteY94" fmla="*/ 322716 h 709906"/>
              <a:gd name="connsiteX95" fmla="*/ 4961681 w 9626278"/>
              <a:gd name="connsiteY95" fmla="*/ 329066 h 709906"/>
              <a:gd name="connsiteX96" fmla="*/ 5154914 w 9626278"/>
              <a:gd name="connsiteY96" fmla="*/ 675825 h 709906"/>
              <a:gd name="connsiteX97" fmla="*/ 5181680 w 9626278"/>
              <a:gd name="connsiteY97" fmla="*/ 506424 h 709906"/>
              <a:gd name="connsiteX98" fmla="*/ 5015455 w 9626278"/>
              <a:gd name="connsiteY98" fmla="*/ 332040 h 709906"/>
              <a:gd name="connsiteX99" fmla="*/ 5050420 w 9626278"/>
              <a:gd name="connsiteY99" fmla="*/ 326816 h 709906"/>
              <a:gd name="connsiteX100" fmla="*/ 5112634 w 9626278"/>
              <a:gd name="connsiteY100" fmla="*/ 330674 h 709906"/>
              <a:gd name="connsiteX101" fmla="*/ 5170025 w 9626278"/>
              <a:gd name="connsiteY101" fmla="*/ 327941 h 709906"/>
              <a:gd name="connsiteX102" fmla="*/ 5255107 w 9626278"/>
              <a:gd name="connsiteY102" fmla="*/ 311383 h 709906"/>
              <a:gd name="connsiteX103" fmla="*/ 5285772 w 9626278"/>
              <a:gd name="connsiteY103" fmla="*/ 316366 h 709906"/>
              <a:gd name="connsiteX104" fmla="*/ 5316638 w 9626278"/>
              <a:gd name="connsiteY104" fmla="*/ 313875 h 709906"/>
              <a:gd name="connsiteX105" fmla="*/ 5347504 w 9626278"/>
              <a:gd name="connsiteY105" fmla="*/ 312508 h 709906"/>
              <a:gd name="connsiteX106" fmla="*/ 5381303 w 9626278"/>
              <a:gd name="connsiteY106" fmla="*/ 301617 h 709906"/>
              <a:gd name="connsiteX107" fmla="*/ 5424668 w 9626278"/>
              <a:gd name="connsiteY107" fmla="*/ 300934 h 709906"/>
              <a:gd name="connsiteX108" fmla="*/ 5461884 w 9626278"/>
              <a:gd name="connsiteY108" fmla="*/ 294262 h 709906"/>
              <a:gd name="connsiteX109" fmla="*/ 5513407 w 9626278"/>
              <a:gd name="connsiteY109" fmla="*/ 293217 h 709906"/>
              <a:gd name="connsiteX110" fmla="*/ 5540415 w 9626278"/>
              <a:gd name="connsiteY110" fmla="*/ 297075 h 709906"/>
              <a:gd name="connsiteX111" fmla="*/ 5578997 w 9626278"/>
              <a:gd name="connsiteY111" fmla="*/ 293217 h 709906"/>
              <a:gd name="connsiteX112" fmla="*/ 5606005 w 9626278"/>
              <a:gd name="connsiteY112" fmla="*/ 289359 h 709906"/>
              <a:gd name="connsiteX113" fmla="*/ 5640729 w 9626278"/>
              <a:gd name="connsiteY113" fmla="*/ 285501 h 709906"/>
              <a:gd name="connsiteX114" fmla="*/ 5690002 w 9626278"/>
              <a:gd name="connsiteY114" fmla="*/ 279834 h 709906"/>
              <a:gd name="connsiteX115" fmla="*/ 5733326 w 9626278"/>
              <a:gd name="connsiteY115" fmla="*/ 270068 h 709906"/>
              <a:gd name="connsiteX116" fmla="*/ 5748759 w 9626278"/>
              <a:gd name="connsiteY116" fmla="*/ 266209 h 709906"/>
              <a:gd name="connsiteX117" fmla="*/ 5795058 w 9626278"/>
              <a:gd name="connsiteY117" fmla="*/ 270068 h 709906"/>
              <a:gd name="connsiteX118" fmla="*/ 5841357 w 9626278"/>
              <a:gd name="connsiteY118" fmla="*/ 270068 h 709906"/>
              <a:gd name="connsiteX119" fmla="*/ 5900155 w 9626278"/>
              <a:gd name="connsiteY119" fmla="*/ 268259 h 709906"/>
              <a:gd name="connsiteX120" fmla="*/ 5953687 w 9626278"/>
              <a:gd name="connsiteY120" fmla="*/ 265767 h 709906"/>
              <a:gd name="connsiteX121" fmla="*/ 5990461 w 9626278"/>
              <a:gd name="connsiteY121" fmla="*/ 258734 h 709906"/>
              <a:gd name="connsiteX122" fmla="*/ 6026311 w 9626278"/>
              <a:gd name="connsiteY122" fmla="*/ 251018 h 709906"/>
              <a:gd name="connsiteX123" fmla="*/ 6073493 w 9626278"/>
              <a:gd name="connsiteY123" fmla="*/ 253509 h 709906"/>
              <a:gd name="connsiteX124" fmla="*/ 6113643 w 9626278"/>
              <a:gd name="connsiteY124" fmla="*/ 252826 h 709906"/>
              <a:gd name="connsiteX125" fmla="*/ 6177023 w 9626278"/>
              <a:gd name="connsiteY125" fmla="*/ 258493 h 709906"/>
              <a:gd name="connsiteX126" fmla="*/ 6211747 w 9626278"/>
              <a:gd name="connsiteY126" fmla="*/ 254635 h 709906"/>
              <a:gd name="connsiteX127" fmla="*/ 6234896 w 9626278"/>
              <a:gd name="connsiteY127" fmla="*/ 246918 h 709906"/>
              <a:gd name="connsiteX128" fmla="*/ 6265762 w 9626278"/>
              <a:gd name="connsiteY128" fmla="*/ 239202 h 709906"/>
              <a:gd name="connsiteX129" fmla="*/ 6288911 w 9626278"/>
              <a:gd name="connsiteY129" fmla="*/ 243060 h 709906"/>
              <a:gd name="connsiteX130" fmla="*/ 6300486 w 9626278"/>
              <a:gd name="connsiteY130" fmla="*/ 246918 h 709906"/>
              <a:gd name="connsiteX131" fmla="*/ 6323635 w 9626278"/>
              <a:gd name="connsiteY131" fmla="*/ 250777 h 709906"/>
              <a:gd name="connsiteX132" fmla="*/ 6410405 w 9626278"/>
              <a:gd name="connsiteY132" fmla="*/ 238077 h 709906"/>
              <a:gd name="connsiteX133" fmla="*/ 6473423 w 9626278"/>
              <a:gd name="connsiteY133" fmla="*/ 237393 h 709906"/>
              <a:gd name="connsiteX134" fmla="*/ 6538490 w 9626278"/>
              <a:gd name="connsiteY134" fmla="*/ 233535 h 709906"/>
              <a:gd name="connsiteX135" fmla="*/ 6583945 w 9626278"/>
              <a:gd name="connsiteY135" fmla="*/ 236710 h 709906"/>
              <a:gd name="connsiteX136" fmla="*/ 6640211 w 9626278"/>
              <a:gd name="connsiteY136" fmla="*/ 234218 h 709906"/>
              <a:gd name="connsiteX137" fmla="*/ 6695351 w 9626278"/>
              <a:gd name="connsiteY137" fmla="*/ 236710 h 709906"/>
              <a:gd name="connsiteX138" fmla="*/ 6736466 w 9626278"/>
              <a:gd name="connsiteY138" fmla="*/ 239202 h 709906"/>
              <a:gd name="connsiteX139" fmla="*/ 6748040 w 9626278"/>
              <a:gd name="connsiteY139" fmla="*/ 235344 h 709906"/>
              <a:gd name="connsiteX140" fmla="*/ 6776173 w 9626278"/>
              <a:gd name="connsiteY140" fmla="*/ 218102 h 709906"/>
              <a:gd name="connsiteX141" fmla="*/ 6825205 w 9626278"/>
              <a:gd name="connsiteY141" fmla="*/ 223769 h 709906"/>
              <a:gd name="connsiteX142" fmla="*/ 6891679 w 9626278"/>
              <a:gd name="connsiteY142" fmla="*/ 216053 h 709906"/>
              <a:gd name="connsiteX143" fmla="*/ 6937053 w 9626278"/>
              <a:gd name="connsiteY143" fmla="*/ 211511 h 709906"/>
              <a:gd name="connsiteX144" fmla="*/ 7002683 w 9626278"/>
              <a:gd name="connsiteY144" fmla="*/ 208336 h 709906"/>
              <a:gd name="connsiteX145" fmla="*/ 7014258 w 9626278"/>
              <a:gd name="connsiteY145" fmla="*/ 200620 h 709906"/>
              <a:gd name="connsiteX146" fmla="*/ 7098416 w 9626278"/>
              <a:gd name="connsiteY146" fmla="*/ 179520 h 709906"/>
              <a:gd name="connsiteX147" fmla="*/ 7126147 w 9626278"/>
              <a:gd name="connsiteY147" fmla="*/ 185187 h 709906"/>
              <a:gd name="connsiteX148" fmla="*/ 7168587 w 9626278"/>
              <a:gd name="connsiteY148" fmla="*/ 173612 h 709906"/>
              <a:gd name="connsiteX149" fmla="*/ 7184020 w 9626278"/>
              <a:gd name="connsiteY149" fmla="*/ 169754 h 709906"/>
              <a:gd name="connsiteX150" fmla="*/ 7218744 w 9626278"/>
              <a:gd name="connsiteY150" fmla="*/ 165896 h 709906"/>
              <a:gd name="connsiteX151" fmla="*/ 7230319 w 9626278"/>
              <a:gd name="connsiteY151" fmla="*/ 162037 h 709906"/>
              <a:gd name="connsiteX152" fmla="*/ 7241893 w 9626278"/>
              <a:gd name="connsiteY152" fmla="*/ 154321 h 709906"/>
              <a:gd name="connsiteX153" fmla="*/ 7322916 w 9626278"/>
              <a:gd name="connsiteY153" fmla="*/ 146604 h 709906"/>
              <a:gd name="connsiteX154" fmla="*/ 7397589 w 9626278"/>
              <a:gd name="connsiteY154" fmla="*/ 144113 h 709906"/>
              <a:gd name="connsiteX155" fmla="*/ 7492075 w 9626278"/>
              <a:gd name="connsiteY155" fmla="*/ 145479 h 709906"/>
              <a:gd name="connsiteX156" fmla="*/ 7570124 w 9626278"/>
              <a:gd name="connsiteY156" fmla="*/ 144796 h 709906"/>
              <a:gd name="connsiteX157" fmla="*/ 7642707 w 9626278"/>
              <a:gd name="connsiteY157" fmla="*/ 144113 h 709906"/>
              <a:gd name="connsiteX158" fmla="*/ 7697164 w 9626278"/>
              <a:gd name="connsiteY158" fmla="*/ 123455 h 709906"/>
              <a:gd name="connsiteX159" fmla="*/ 7742097 w 9626278"/>
              <a:gd name="connsiteY159" fmla="*/ 131413 h 709906"/>
              <a:gd name="connsiteX160" fmla="*/ 7812911 w 9626278"/>
              <a:gd name="connsiteY160" fmla="*/ 135030 h 709906"/>
              <a:gd name="connsiteX161" fmla="*/ 7882359 w 9626278"/>
              <a:gd name="connsiteY161" fmla="*/ 131171 h 709906"/>
              <a:gd name="connsiteX162" fmla="*/ 7890076 w 9626278"/>
              <a:gd name="connsiteY162" fmla="*/ 123455 h 709906"/>
              <a:gd name="connsiteX163" fmla="*/ 7927774 w 9626278"/>
              <a:gd name="connsiteY163" fmla="*/ 114613 h 709906"/>
              <a:gd name="connsiteX164" fmla="*/ 7985607 w 9626278"/>
              <a:gd name="connsiteY164" fmla="*/ 111880 h 709906"/>
              <a:gd name="connsiteX165" fmla="*/ 8013539 w 9626278"/>
              <a:gd name="connsiteY165" fmla="*/ 115739 h 709906"/>
              <a:gd name="connsiteX166" fmla="*/ 8028972 w 9626278"/>
              <a:gd name="connsiteY166" fmla="*/ 111880 h 709906"/>
              <a:gd name="connsiteX167" fmla="*/ 8063696 w 9626278"/>
              <a:gd name="connsiteY167" fmla="*/ 104164 h 709906"/>
              <a:gd name="connsiteX168" fmla="*/ 8079129 w 9626278"/>
              <a:gd name="connsiteY168" fmla="*/ 108022 h 709906"/>
              <a:gd name="connsiteX169" fmla="*/ 8090704 w 9626278"/>
              <a:gd name="connsiteY169" fmla="*/ 111880 h 709906"/>
              <a:gd name="connsiteX170" fmla="*/ 8144719 w 9626278"/>
              <a:gd name="connsiteY170" fmla="*/ 108022 h 709906"/>
              <a:gd name="connsiteX171" fmla="*/ 8193308 w 9626278"/>
              <a:gd name="connsiteY171" fmla="*/ 93956 h 709906"/>
              <a:gd name="connsiteX172" fmla="*/ 8248891 w 9626278"/>
              <a:gd name="connsiteY172" fmla="*/ 96447 h 709906"/>
              <a:gd name="connsiteX173" fmla="*/ 8294748 w 9626278"/>
              <a:gd name="connsiteY173" fmla="*/ 97131 h 709906"/>
              <a:gd name="connsiteX174" fmla="*/ 8345347 w 9626278"/>
              <a:gd name="connsiteY174" fmla="*/ 86922 h 709906"/>
              <a:gd name="connsiteX175" fmla="*/ 8398880 w 9626278"/>
              <a:gd name="connsiteY175" fmla="*/ 89414 h 709906"/>
              <a:gd name="connsiteX176" fmla="*/ 8457235 w 9626278"/>
              <a:gd name="connsiteY176" fmla="*/ 84873 h 709906"/>
              <a:gd name="connsiteX177" fmla="*/ 8484243 w 9626278"/>
              <a:gd name="connsiteY177" fmla="*/ 84873 h 709906"/>
              <a:gd name="connsiteX178" fmla="*/ 8561407 w 9626278"/>
              <a:gd name="connsiteY178" fmla="*/ 81015 h 709906"/>
              <a:gd name="connsiteX179" fmla="*/ 8626997 w 9626278"/>
              <a:gd name="connsiteY179" fmla="*/ 69440 h 709906"/>
              <a:gd name="connsiteX180" fmla="*/ 8673296 w 9626278"/>
              <a:gd name="connsiteY180" fmla="*/ 61723 h 709906"/>
              <a:gd name="connsiteX181" fmla="*/ 8831483 w 9626278"/>
              <a:gd name="connsiteY181" fmla="*/ 57865 h 709906"/>
              <a:gd name="connsiteX182" fmla="*/ 8954947 w 9626278"/>
              <a:gd name="connsiteY182" fmla="*/ 61723 h 709906"/>
              <a:gd name="connsiteX183" fmla="*/ 9070693 w 9626278"/>
              <a:gd name="connsiteY183" fmla="*/ 54007 h 709906"/>
              <a:gd name="connsiteX184" fmla="*/ 9205731 w 9626278"/>
              <a:gd name="connsiteY184" fmla="*/ 57865 h 709906"/>
              <a:gd name="connsiteX185" fmla="*/ 9232739 w 9626278"/>
              <a:gd name="connsiteY185" fmla="*/ 61723 h 709906"/>
              <a:gd name="connsiteX186" fmla="*/ 9298329 w 9626278"/>
              <a:gd name="connsiteY186" fmla="*/ 54007 h 709906"/>
              <a:gd name="connsiteX187" fmla="*/ 9333053 w 9626278"/>
              <a:gd name="connsiteY187" fmla="*/ 34716 h 709906"/>
              <a:gd name="connsiteX188" fmla="*/ 9344628 w 9626278"/>
              <a:gd name="connsiteY188" fmla="*/ 26999 h 709906"/>
              <a:gd name="connsiteX189" fmla="*/ 9395267 w 9626278"/>
              <a:gd name="connsiteY189" fmla="*/ 20649 h 709906"/>
              <a:gd name="connsiteX190" fmla="*/ 9457200 w 9626278"/>
              <a:gd name="connsiteY190" fmla="*/ 17474 h 709906"/>
              <a:gd name="connsiteX191" fmla="*/ 9489191 w 9626278"/>
              <a:gd name="connsiteY191" fmla="*/ 2041 h 709906"/>
              <a:gd name="connsiteX192" fmla="*/ 9537298 w 9626278"/>
              <a:gd name="connsiteY192" fmla="*/ 1358 h 709906"/>
              <a:gd name="connsiteX193" fmla="*/ 9626278 w 9626278"/>
              <a:gd name="connsiteY193" fmla="*/ 3850 h 709906"/>
              <a:gd name="connsiteX0" fmla="*/ 0 w 9626278"/>
              <a:gd name="connsiteY0" fmla="*/ 709906 h 709906"/>
              <a:gd name="connsiteX1" fmla="*/ 27007 w 9626278"/>
              <a:gd name="connsiteY1" fmla="*/ 702189 h 709906"/>
              <a:gd name="connsiteX2" fmla="*/ 50157 w 9626278"/>
              <a:gd name="connsiteY2" fmla="*/ 694473 h 709906"/>
              <a:gd name="connsiteX3" fmla="*/ 88739 w 9626278"/>
              <a:gd name="connsiteY3" fmla="*/ 690615 h 709906"/>
              <a:gd name="connsiteX4" fmla="*/ 104172 w 9626278"/>
              <a:gd name="connsiteY4" fmla="*/ 686756 h 709906"/>
              <a:gd name="connsiteX5" fmla="*/ 115747 w 9626278"/>
              <a:gd name="connsiteY5" fmla="*/ 682898 h 709906"/>
              <a:gd name="connsiteX6" fmla="*/ 135038 w 9626278"/>
              <a:gd name="connsiteY6" fmla="*/ 679040 h 709906"/>
              <a:gd name="connsiteX7" fmla="*/ 146612 w 9626278"/>
              <a:gd name="connsiteY7" fmla="*/ 675182 h 709906"/>
              <a:gd name="connsiteX8" fmla="*/ 189053 w 9626278"/>
              <a:gd name="connsiteY8" fmla="*/ 667465 h 709906"/>
              <a:gd name="connsiteX9" fmla="*/ 223777 w 9626278"/>
              <a:gd name="connsiteY9" fmla="*/ 655890 h 709906"/>
              <a:gd name="connsiteX10" fmla="*/ 235352 w 9626278"/>
              <a:gd name="connsiteY10" fmla="*/ 652032 h 709906"/>
              <a:gd name="connsiteX11" fmla="*/ 343382 w 9626278"/>
              <a:gd name="connsiteY11" fmla="*/ 644316 h 709906"/>
              <a:gd name="connsiteX12" fmla="*/ 362673 w 9626278"/>
              <a:gd name="connsiteY12" fmla="*/ 640458 h 709906"/>
              <a:gd name="connsiteX13" fmla="*/ 374248 w 9626278"/>
              <a:gd name="connsiteY13" fmla="*/ 636599 h 709906"/>
              <a:gd name="connsiteX14" fmla="*/ 405114 w 9626278"/>
              <a:gd name="connsiteY14" fmla="*/ 632741 h 709906"/>
              <a:gd name="connsiteX15" fmla="*/ 517002 w 9626278"/>
              <a:gd name="connsiteY15" fmla="*/ 625025 h 709906"/>
              <a:gd name="connsiteX16" fmla="*/ 567159 w 9626278"/>
              <a:gd name="connsiteY16" fmla="*/ 617308 h 709906"/>
              <a:gd name="connsiteX17" fmla="*/ 586450 w 9626278"/>
              <a:gd name="connsiteY17" fmla="*/ 613450 h 709906"/>
              <a:gd name="connsiteX18" fmla="*/ 601883 w 9626278"/>
              <a:gd name="connsiteY18" fmla="*/ 609592 h 709906"/>
              <a:gd name="connsiteX19" fmla="*/ 694481 w 9626278"/>
              <a:gd name="connsiteY19" fmla="*/ 601875 h 709906"/>
              <a:gd name="connsiteX20" fmla="*/ 729205 w 9626278"/>
              <a:gd name="connsiteY20" fmla="*/ 598017 h 709906"/>
              <a:gd name="connsiteX21" fmla="*/ 775504 w 9626278"/>
              <a:gd name="connsiteY21" fmla="*/ 594159 h 709906"/>
              <a:gd name="connsiteX22" fmla="*/ 914400 w 9626278"/>
              <a:gd name="connsiteY22" fmla="*/ 586442 h 709906"/>
              <a:gd name="connsiteX23" fmla="*/ 941407 w 9626278"/>
              <a:gd name="connsiteY23" fmla="*/ 582584 h 709906"/>
              <a:gd name="connsiteX24" fmla="*/ 1045580 w 9626278"/>
              <a:gd name="connsiteY24" fmla="*/ 571009 h 709906"/>
              <a:gd name="connsiteX25" fmla="*/ 1149752 w 9626278"/>
              <a:gd name="connsiteY25" fmla="*/ 567151 h 709906"/>
              <a:gd name="connsiteX26" fmla="*/ 1238491 w 9626278"/>
              <a:gd name="connsiteY26" fmla="*/ 555577 h 709906"/>
              <a:gd name="connsiteX27" fmla="*/ 1250066 w 9626278"/>
              <a:gd name="connsiteY27" fmla="*/ 551718 h 709906"/>
              <a:gd name="connsiteX28" fmla="*/ 1277073 w 9626278"/>
              <a:gd name="connsiteY28" fmla="*/ 547860 h 709906"/>
              <a:gd name="connsiteX29" fmla="*/ 1300223 w 9626278"/>
              <a:gd name="connsiteY29" fmla="*/ 544002 h 709906"/>
              <a:gd name="connsiteX30" fmla="*/ 1365812 w 9626278"/>
              <a:gd name="connsiteY30" fmla="*/ 536285 h 709906"/>
              <a:gd name="connsiteX31" fmla="*/ 1385104 w 9626278"/>
              <a:gd name="connsiteY31" fmla="*/ 532427 h 709906"/>
              <a:gd name="connsiteX32" fmla="*/ 1458410 w 9626278"/>
              <a:gd name="connsiteY32" fmla="*/ 528569 h 709906"/>
              <a:gd name="connsiteX33" fmla="*/ 1527858 w 9626278"/>
              <a:gd name="connsiteY33" fmla="*/ 520853 h 709906"/>
              <a:gd name="connsiteX34" fmla="*/ 1558724 w 9626278"/>
              <a:gd name="connsiteY34" fmla="*/ 516994 h 709906"/>
              <a:gd name="connsiteX35" fmla="*/ 1608881 w 9626278"/>
              <a:gd name="connsiteY35" fmla="*/ 505420 h 709906"/>
              <a:gd name="connsiteX36" fmla="*/ 1770926 w 9626278"/>
              <a:gd name="connsiteY36" fmla="*/ 501561 h 709906"/>
              <a:gd name="connsiteX37" fmla="*/ 1855807 w 9626278"/>
              <a:gd name="connsiteY37" fmla="*/ 493845 h 709906"/>
              <a:gd name="connsiteX38" fmla="*/ 1878957 w 9626278"/>
              <a:gd name="connsiteY38" fmla="*/ 489987 h 709906"/>
              <a:gd name="connsiteX39" fmla="*/ 1975412 w 9626278"/>
              <a:gd name="connsiteY39" fmla="*/ 486128 h 709906"/>
              <a:gd name="connsiteX40" fmla="*/ 2002420 w 9626278"/>
              <a:gd name="connsiteY40" fmla="*/ 482270 h 709906"/>
              <a:gd name="connsiteX41" fmla="*/ 2013995 w 9626278"/>
              <a:gd name="connsiteY41" fmla="*/ 478412 h 709906"/>
              <a:gd name="connsiteX42" fmla="*/ 2129742 w 9626278"/>
              <a:gd name="connsiteY42" fmla="*/ 474554 h 709906"/>
              <a:gd name="connsiteX43" fmla="*/ 2215748 w 9626278"/>
              <a:gd name="connsiteY43" fmla="*/ 461171 h 709906"/>
              <a:gd name="connsiteX44" fmla="*/ 2338086 w 9626278"/>
              <a:gd name="connsiteY44" fmla="*/ 459121 h 709906"/>
              <a:gd name="connsiteX45" fmla="*/ 2403676 w 9626278"/>
              <a:gd name="connsiteY45" fmla="*/ 455263 h 709906"/>
              <a:gd name="connsiteX46" fmla="*/ 2453833 w 9626278"/>
              <a:gd name="connsiteY46" fmla="*/ 451404 h 709906"/>
              <a:gd name="connsiteX47" fmla="*/ 2554147 w 9626278"/>
              <a:gd name="connsiteY47" fmla="*/ 447546 h 709906"/>
              <a:gd name="connsiteX48" fmla="*/ 2565721 w 9626278"/>
              <a:gd name="connsiteY48" fmla="*/ 443688 h 709906"/>
              <a:gd name="connsiteX49" fmla="*/ 2673752 w 9626278"/>
              <a:gd name="connsiteY49" fmla="*/ 443688 h 709906"/>
              <a:gd name="connsiteX50" fmla="*/ 2708476 w 9626278"/>
              <a:gd name="connsiteY50" fmla="*/ 439830 h 709906"/>
              <a:gd name="connsiteX51" fmla="*/ 2808790 w 9626278"/>
              <a:gd name="connsiteY51" fmla="*/ 432113 h 709906"/>
              <a:gd name="connsiteX52" fmla="*/ 2924537 w 9626278"/>
              <a:gd name="connsiteY52" fmla="*/ 435971 h 709906"/>
              <a:gd name="connsiteX53" fmla="*/ 3032567 w 9626278"/>
              <a:gd name="connsiteY53" fmla="*/ 432113 h 709906"/>
              <a:gd name="connsiteX54" fmla="*/ 3071149 w 9626278"/>
              <a:gd name="connsiteY54" fmla="*/ 428255 h 709906"/>
              <a:gd name="connsiteX55" fmla="*/ 3125164 w 9626278"/>
              <a:gd name="connsiteY55" fmla="*/ 424397 h 709906"/>
              <a:gd name="connsiteX56" fmla="*/ 3379807 w 9626278"/>
              <a:gd name="connsiteY56" fmla="*/ 428255 h 709906"/>
              <a:gd name="connsiteX57" fmla="*/ 3406815 w 9626278"/>
              <a:gd name="connsiteY57" fmla="*/ 424397 h 709906"/>
              <a:gd name="connsiteX58" fmla="*/ 3520311 w 9626278"/>
              <a:gd name="connsiteY58" fmla="*/ 422588 h 709906"/>
              <a:gd name="connsiteX59" fmla="*/ 3561144 w 9626278"/>
              <a:gd name="connsiteY59" fmla="*/ 428255 h 709906"/>
              <a:gd name="connsiteX60" fmla="*/ 3584293 w 9626278"/>
              <a:gd name="connsiteY60" fmla="*/ 424397 h 709906"/>
              <a:gd name="connsiteX61" fmla="*/ 3595868 w 9626278"/>
              <a:gd name="connsiteY61" fmla="*/ 420539 h 709906"/>
              <a:gd name="connsiteX62" fmla="*/ 3630592 w 9626278"/>
              <a:gd name="connsiteY62" fmla="*/ 416680 h 709906"/>
              <a:gd name="connsiteX63" fmla="*/ 3653742 w 9626278"/>
              <a:gd name="connsiteY63" fmla="*/ 412822 h 709906"/>
              <a:gd name="connsiteX64" fmla="*/ 3673033 w 9626278"/>
              <a:gd name="connsiteY64" fmla="*/ 416680 h 709906"/>
              <a:gd name="connsiteX65" fmla="*/ 3761772 w 9626278"/>
              <a:gd name="connsiteY65" fmla="*/ 412822 h 709906"/>
              <a:gd name="connsiteX66" fmla="*/ 3784921 w 9626278"/>
              <a:gd name="connsiteY66" fmla="*/ 408964 h 709906"/>
              <a:gd name="connsiteX67" fmla="*/ 3827362 w 9626278"/>
              <a:gd name="connsiteY67" fmla="*/ 401247 h 709906"/>
              <a:gd name="connsiteX68" fmla="*/ 3889093 w 9626278"/>
              <a:gd name="connsiteY68" fmla="*/ 405106 h 709906"/>
              <a:gd name="connsiteX69" fmla="*/ 3993266 w 9626278"/>
              <a:gd name="connsiteY69" fmla="*/ 405106 h 709906"/>
              <a:gd name="connsiteX70" fmla="*/ 3985549 w 9626278"/>
              <a:gd name="connsiteY70" fmla="*/ 397389 h 709906"/>
              <a:gd name="connsiteX71" fmla="*/ 3892952 w 9626278"/>
              <a:gd name="connsiteY71" fmla="*/ 401247 h 709906"/>
              <a:gd name="connsiteX72" fmla="*/ 3962400 w 9626278"/>
              <a:gd name="connsiteY72" fmla="*/ 397389 h 709906"/>
              <a:gd name="connsiteX73" fmla="*/ 4004840 w 9626278"/>
              <a:gd name="connsiteY73" fmla="*/ 401247 h 709906"/>
              <a:gd name="connsiteX74" fmla="*/ 4016415 w 9626278"/>
              <a:gd name="connsiteY74" fmla="*/ 397389 h 709906"/>
              <a:gd name="connsiteX75" fmla="*/ 4039564 w 9626278"/>
              <a:gd name="connsiteY75" fmla="*/ 401247 h 709906"/>
              <a:gd name="connsiteX76" fmla="*/ 4109012 w 9626278"/>
              <a:gd name="connsiteY76" fmla="*/ 381956 h 709906"/>
              <a:gd name="connsiteX77" fmla="*/ 4190035 w 9626278"/>
              <a:gd name="connsiteY77" fmla="*/ 378098 h 709906"/>
              <a:gd name="connsiteX78" fmla="*/ 4267200 w 9626278"/>
              <a:gd name="connsiteY78" fmla="*/ 372431 h 709906"/>
              <a:gd name="connsiteX79" fmla="*/ 4332790 w 9626278"/>
              <a:gd name="connsiteY79" fmla="*/ 378098 h 709906"/>
              <a:gd name="connsiteX80" fmla="*/ 4352081 w 9626278"/>
              <a:gd name="connsiteY80" fmla="*/ 374240 h 709906"/>
              <a:gd name="connsiteX81" fmla="*/ 4436962 w 9626278"/>
              <a:gd name="connsiteY81" fmla="*/ 370382 h 709906"/>
              <a:gd name="connsiteX82" fmla="*/ 4481653 w 9626278"/>
              <a:gd name="connsiteY82" fmla="*/ 356998 h 709906"/>
              <a:gd name="connsiteX83" fmla="*/ 4533418 w 9626278"/>
              <a:gd name="connsiteY83" fmla="*/ 362665 h 709906"/>
              <a:gd name="connsiteX84" fmla="*/ 4548850 w 9626278"/>
              <a:gd name="connsiteY84" fmla="*/ 354949 h 709906"/>
              <a:gd name="connsiteX85" fmla="*/ 4564283 w 9626278"/>
              <a:gd name="connsiteY85" fmla="*/ 351090 h 709906"/>
              <a:gd name="connsiteX86" fmla="*/ 4575858 w 9626278"/>
              <a:gd name="connsiteY86" fmla="*/ 347232 h 709906"/>
              <a:gd name="connsiteX87" fmla="*/ 4583575 w 9626278"/>
              <a:gd name="connsiteY87" fmla="*/ 339516 h 709906"/>
              <a:gd name="connsiteX88" fmla="*/ 4595149 w 9626278"/>
              <a:gd name="connsiteY88" fmla="*/ 335658 h 709906"/>
              <a:gd name="connsiteX89" fmla="*/ 4660739 w 9626278"/>
              <a:gd name="connsiteY89" fmla="*/ 339516 h 709906"/>
              <a:gd name="connsiteX90" fmla="*/ 4714754 w 9626278"/>
              <a:gd name="connsiteY90" fmla="*/ 343374 h 709906"/>
              <a:gd name="connsiteX91" fmla="*/ 4764911 w 9626278"/>
              <a:gd name="connsiteY91" fmla="*/ 339516 h 709906"/>
              <a:gd name="connsiteX92" fmla="*/ 4816274 w 9626278"/>
              <a:gd name="connsiteY92" fmla="*/ 335658 h 709906"/>
              <a:gd name="connsiteX93" fmla="*/ 4881140 w 9626278"/>
              <a:gd name="connsiteY93" fmla="*/ 336783 h 709906"/>
              <a:gd name="connsiteX94" fmla="*/ 4917432 w 9626278"/>
              <a:gd name="connsiteY94" fmla="*/ 322716 h 709906"/>
              <a:gd name="connsiteX95" fmla="*/ 4961681 w 9626278"/>
              <a:gd name="connsiteY95" fmla="*/ 329066 h 709906"/>
              <a:gd name="connsiteX96" fmla="*/ 5181680 w 9626278"/>
              <a:gd name="connsiteY96" fmla="*/ 506424 h 709906"/>
              <a:gd name="connsiteX97" fmla="*/ 5015455 w 9626278"/>
              <a:gd name="connsiteY97" fmla="*/ 332040 h 709906"/>
              <a:gd name="connsiteX98" fmla="*/ 5050420 w 9626278"/>
              <a:gd name="connsiteY98" fmla="*/ 326816 h 709906"/>
              <a:gd name="connsiteX99" fmla="*/ 5112634 w 9626278"/>
              <a:gd name="connsiteY99" fmla="*/ 330674 h 709906"/>
              <a:gd name="connsiteX100" fmla="*/ 5170025 w 9626278"/>
              <a:gd name="connsiteY100" fmla="*/ 327941 h 709906"/>
              <a:gd name="connsiteX101" fmla="*/ 5255107 w 9626278"/>
              <a:gd name="connsiteY101" fmla="*/ 311383 h 709906"/>
              <a:gd name="connsiteX102" fmla="*/ 5285772 w 9626278"/>
              <a:gd name="connsiteY102" fmla="*/ 316366 h 709906"/>
              <a:gd name="connsiteX103" fmla="*/ 5316638 w 9626278"/>
              <a:gd name="connsiteY103" fmla="*/ 313875 h 709906"/>
              <a:gd name="connsiteX104" fmla="*/ 5347504 w 9626278"/>
              <a:gd name="connsiteY104" fmla="*/ 312508 h 709906"/>
              <a:gd name="connsiteX105" fmla="*/ 5381303 w 9626278"/>
              <a:gd name="connsiteY105" fmla="*/ 301617 h 709906"/>
              <a:gd name="connsiteX106" fmla="*/ 5424668 w 9626278"/>
              <a:gd name="connsiteY106" fmla="*/ 300934 h 709906"/>
              <a:gd name="connsiteX107" fmla="*/ 5461884 w 9626278"/>
              <a:gd name="connsiteY107" fmla="*/ 294262 h 709906"/>
              <a:gd name="connsiteX108" fmla="*/ 5513407 w 9626278"/>
              <a:gd name="connsiteY108" fmla="*/ 293217 h 709906"/>
              <a:gd name="connsiteX109" fmla="*/ 5540415 w 9626278"/>
              <a:gd name="connsiteY109" fmla="*/ 297075 h 709906"/>
              <a:gd name="connsiteX110" fmla="*/ 5578997 w 9626278"/>
              <a:gd name="connsiteY110" fmla="*/ 293217 h 709906"/>
              <a:gd name="connsiteX111" fmla="*/ 5606005 w 9626278"/>
              <a:gd name="connsiteY111" fmla="*/ 289359 h 709906"/>
              <a:gd name="connsiteX112" fmla="*/ 5640729 w 9626278"/>
              <a:gd name="connsiteY112" fmla="*/ 285501 h 709906"/>
              <a:gd name="connsiteX113" fmla="*/ 5690002 w 9626278"/>
              <a:gd name="connsiteY113" fmla="*/ 279834 h 709906"/>
              <a:gd name="connsiteX114" fmla="*/ 5733326 w 9626278"/>
              <a:gd name="connsiteY114" fmla="*/ 270068 h 709906"/>
              <a:gd name="connsiteX115" fmla="*/ 5748759 w 9626278"/>
              <a:gd name="connsiteY115" fmla="*/ 266209 h 709906"/>
              <a:gd name="connsiteX116" fmla="*/ 5795058 w 9626278"/>
              <a:gd name="connsiteY116" fmla="*/ 270068 h 709906"/>
              <a:gd name="connsiteX117" fmla="*/ 5841357 w 9626278"/>
              <a:gd name="connsiteY117" fmla="*/ 270068 h 709906"/>
              <a:gd name="connsiteX118" fmla="*/ 5900155 w 9626278"/>
              <a:gd name="connsiteY118" fmla="*/ 268259 h 709906"/>
              <a:gd name="connsiteX119" fmla="*/ 5953687 w 9626278"/>
              <a:gd name="connsiteY119" fmla="*/ 265767 h 709906"/>
              <a:gd name="connsiteX120" fmla="*/ 5990461 w 9626278"/>
              <a:gd name="connsiteY120" fmla="*/ 258734 h 709906"/>
              <a:gd name="connsiteX121" fmla="*/ 6026311 w 9626278"/>
              <a:gd name="connsiteY121" fmla="*/ 251018 h 709906"/>
              <a:gd name="connsiteX122" fmla="*/ 6073493 w 9626278"/>
              <a:gd name="connsiteY122" fmla="*/ 253509 h 709906"/>
              <a:gd name="connsiteX123" fmla="*/ 6113643 w 9626278"/>
              <a:gd name="connsiteY123" fmla="*/ 252826 h 709906"/>
              <a:gd name="connsiteX124" fmla="*/ 6177023 w 9626278"/>
              <a:gd name="connsiteY124" fmla="*/ 258493 h 709906"/>
              <a:gd name="connsiteX125" fmla="*/ 6211747 w 9626278"/>
              <a:gd name="connsiteY125" fmla="*/ 254635 h 709906"/>
              <a:gd name="connsiteX126" fmla="*/ 6234896 w 9626278"/>
              <a:gd name="connsiteY126" fmla="*/ 246918 h 709906"/>
              <a:gd name="connsiteX127" fmla="*/ 6265762 w 9626278"/>
              <a:gd name="connsiteY127" fmla="*/ 239202 h 709906"/>
              <a:gd name="connsiteX128" fmla="*/ 6288911 w 9626278"/>
              <a:gd name="connsiteY128" fmla="*/ 243060 h 709906"/>
              <a:gd name="connsiteX129" fmla="*/ 6300486 w 9626278"/>
              <a:gd name="connsiteY129" fmla="*/ 246918 h 709906"/>
              <a:gd name="connsiteX130" fmla="*/ 6323635 w 9626278"/>
              <a:gd name="connsiteY130" fmla="*/ 250777 h 709906"/>
              <a:gd name="connsiteX131" fmla="*/ 6410405 w 9626278"/>
              <a:gd name="connsiteY131" fmla="*/ 238077 h 709906"/>
              <a:gd name="connsiteX132" fmla="*/ 6473423 w 9626278"/>
              <a:gd name="connsiteY132" fmla="*/ 237393 h 709906"/>
              <a:gd name="connsiteX133" fmla="*/ 6538490 w 9626278"/>
              <a:gd name="connsiteY133" fmla="*/ 233535 h 709906"/>
              <a:gd name="connsiteX134" fmla="*/ 6583945 w 9626278"/>
              <a:gd name="connsiteY134" fmla="*/ 236710 h 709906"/>
              <a:gd name="connsiteX135" fmla="*/ 6640211 w 9626278"/>
              <a:gd name="connsiteY135" fmla="*/ 234218 h 709906"/>
              <a:gd name="connsiteX136" fmla="*/ 6695351 w 9626278"/>
              <a:gd name="connsiteY136" fmla="*/ 236710 h 709906"/>
              <a:gd name="connsiteX137" fmla="*/ 6736466 w 9626278"/>
              <a:gd name="connsiteY137" fmla="*/ 239202 h 709906"/>
              <a:gd name="connsiteX138" fmla="*/ 6748040 w 9626278"/>
              <a:gd name="connsiteY138" fmla="*/ 235344 h 709906"/>
              <a:gd name="connsiteX139" fmla="*/ 6776173 w 9626278"/>
              <a:gd name="connsiteY139" fmla="*/ 218102 h 709906"/>
              <a:gd name="connsiteX140" fmla="*/ 6825205 w 9626278"/>
              <a:gd name="connsiteY140" fmla="*/ 223769 h 709906"/>
              <a:gd name="connsiteX141" fmla="*/ 6891679 w 9626278"/>
              <a:gd name="connsiteY141" fmla="*/ 216053 h 709906"/>
              <a:gd name="connsiteX142" fmla="*/ 6937053 w 9626278"/>
              <a:gd name="connsiteY142" fmla="*/ 211511 h 709906"/>
              <a:gd name="connsiteX143" fmla="*/ 7002683 w 9626278"/>
              <a:gd name="connsiteY143" fmla="*/ 208336 h 709906"/>
              <a:gd name="connsiteX144" fmla="*/ 7014258 w 9626278"/>
              <a:gd name="connsiteY144" fmla="*/ 200620 h 709906"/>
              <a:gd name="connsiteX145" fmla="*/ 7098416 w 9626278"/>
              <a:gd name="connsiteY145" fmla="*/ 179520 h 709906"/>
              <a:gd name="connsiteX146" fmla="*/ 7126147 w 9626278"/>
              <a:gd name="connsiteY146" fmla="*/ 185187 h 709906"/>
              <a:gd name="connsiteX147" fmla="*/ 7168587 w 9626278"/>
              <a:gd name="connsiteY147" fmla="*/ 173612 h 709906"/>
              <a:gd name="connsiteX148" fmla="*/ 7184020 w 9626278"/>
              <a:gd name="connsiteY148" fmla="*/ 169754 h 709906"/>
              <a:gd name="connsiteX149" fmla="*/ 7218744 w 9626278"/>
              <a:gd name="connsiteY149" fmla="*/ 165896 h 709906"/>
              <a:gd name="connsiteX150" fmla="*/ 7230319 w 9626278"/>
              <a:gd name="connsiteY150" fmla="*/ 162037 h 709906"/>
              <a:gd name="connsiteX151" fmla="*/ 7241893 w 9626278"/>
              <a:gd name="connsiteY151" fmla="*/ 154321 h 709906"/>
              <a:gd name="connsiteX152" fmla="*/ 7322916 w 9626278"/>
              <a:gd name="connsiteY152" fmla="*/ 146604 h 709906"/>
              <a:gd name="connsiteX153" fmla="*/ 7397589 w 9626278"/>
              <a:gd name="connsiteY153" fmla="*/ 144113 h 709906"/>
              <a:gd name="connsiteX154" fmla="*/ 7492075 w 9626278"/>
              <a:gd name="connsiteY154" fmla="*/ 145479 h 709906"/>
              <a:gd name="connsiteX155" fmla="*/ 7570124 w 9626278"/>
              <a:gd name="connsiteY155" fmla="*/ 144796 h 709906"/>
              <a:gd name="connsiteX156" fmla="*/ 7642707 w 9626278"/>
              <a:gd name="connsiteY156" fmla="*/ 144113 h 709906"/>
              <a:gd name="connsiteX157" fmla="*/ 7697164 w 9626278"/>
              <a:gd name="connsiteY157" fmla="*/ 123455 h 709906"/>
              <a:gd name="connsiteX158" fmla="*/ 7742097 w 9626278"/>
              <a:gd name="connsiteY158" fmla="*/ 131413 h 709906"/>
              <a:gd name="connsiteX159" fmla="*/ 7812911 w 9626278"/>
              <a:gd name="connsiteY159" fmla="*/ 135030 h 709906"/>
              <a:gd name="connsiteX160" fmla="*/ 7882359 w 9626278"/>
              <a:gd name="connsiteY160" fmla="*/ 131171 h 709906"/>
              <a:gd name="connsiteX161" fmla="*/ 7890076 w 9626278"/>
              <a:gd name="connsiteY161" fmla="*/ 123455 h 709906"/>
              <a:gd name="connsiteX162" fmla="*/ 7927774 w 9626278"/>
              <a:gd name="connsiteY162" fmla="*/ 114613 h 709906"/>
              <a:gd name="connsiteX163" fmla="*/ 7985607 w 9626278"/>
              <a:gd name="connsiteY163" fmla="*/ 111880 h 709906"/>
              <a:gd name="connsiteX164" fmla="*/ 8013539 w 9626278"/>
              <a:gd name="connsiteY164" fmla="*/ 115739 h 709906"/>
              <a:gd name="connsiteX165" fmla="*/ 8028972 w 9626278"/>
              <a:gd name="connsiteY165" fmla="*/ 111880 h 709906"/>
              <a:gd name="connsiteX166" fmla="*/ 8063696 w 9626278"/>
              <a:gd name="connsiteY166" fmla="*/ 104164 h 709906"/>
              <a:gd name="connsiteX167" fmla="*/ 8079129 w 9626278"/>
              <a:gd name="connsiteY167" fmla="*/ 108022 h 709906"/>
              <a:gd name="connsiteX168" fmla="*/ 8090704 w 9626278"/>
              <a:gd name="connsiteY168" fmla="*/ 111880 h 709906"/>
              <a:gd name="connsiteX169" fmla="*/ 8144719 w 9626278"/>
              <a:gd name="connsiteY169" fmla="*/ 108022 h 709906"/>
              <a:gd name="connsiteX170" fmla="*/ 8193308 w 9626278"/>
              <a:gd name="connsiteY170" fmla="*/ 93956 h 709906"/>
              <a:gd name="connsiteX171" fmla="*/ 8248891 w 9626278"/>
              <a:gd name="connsiteY171" fmla="*/ 96447 h 709906"/>
              <a:gd name="connsiteX172" fmla="*/ 8294748 w 9626278"/>
              <a:gd name="connsiteY172" fmla="*/ 97131 h 709906"/>
              <a:gd name="connsiteX173" fmla="*/ 8345347 w 9626278"/>
              <a:gd name="connsiteY173" fmla="*/ 86922 h 709906"/>
              <a:gd name="connsiteX174" fmla="*/ 8398880 w 9626278"/>
              <a:gd name="connsiteY174" fmla="*/ 89414 h 709906"/>
              <a:gd name="connsiteX175" fmla="*/ 8457235 w 9626278"/>
              <a:gd name="connsiteY175" fmla="*/ 84873 h 709906"/>
              <a:gd name="connsiteX176" fmla="*/ 8484243 w 9626278"/>
              <a:gd name="connsiteY176" fmla="*/ 84873 h 709906"/>
              <a:gd name="connsiteX177" fmla="*/ 8561407 w 9626278"/>
              <a:gd name="connsiteY177" fmla="*/ 81015 h 709906"/>
              <a:gd name="connsiteX178" fmla="*/ 8626997 w 9626278"/>
              <a:gd name="connsiteY178" fmla="*/ 69440 h 709906"/>
              <a:gd name="connsiteX179" fmla="*/ 8673296 w 9626278"/>
              <a:gd name="connsiteY179" fmla="*/ 61723 h 709906"/>
              <a:gd name="connsiteX180" fmla="*/ 8831483 w 9626278"/>
              <a:gd name="connsiteY180" fmla="*/ 57865 h 709906"/>
              <a:gd name="connsiteX181" fmla="*/ 8954947 w 9626278"/>
              <a:gd name="connsiteY181" fmla="*/ 61723 h 709906"/>
              <a:gd name="connsiteX182" fmla="*/ 9070693 w 9626278"/>
              <a:gd name="connsiteY182" fmla="*/ 54007 h 709906"/>
              <a:gd name="connsiteX183" fmla="*/ 9205731 w 9626278"/>
              <a:gd name="connsiteY183" fmla="*/ 57865 h 709906"/>
              <a:gd name="connsiteX184" fmla="*/ 9232739 w 9626278"/>
              <a:gd name="connsiteY184" fmla="*/ 61723 h 709906"/>
              <a:gd name="connsiteX185" fmla="*/ 9298329 w 9626278"/>
              <a:gd name="connsiteY185" fmla="*/ 54007 h 709906"/>
              <a:gd name="connsiteX186" fmla="*/ 9333053 w 9626278"/>
              <a:gd name="connsiteY186" fmla="*/ 34716 h 709906"/>
              <a:gd name="connsiteX187" fmla="*/ 9344628 w 9626278"/>
              <a:gd name="connsiteY187" fmla="*/ 26999 h 709906"/>
              <a:gd name="connsiteX188" fmla="*/ 9395267 w 9626278"/>
              <a:gd name="connsiteY188" fmla="*/ 20649 h 709906"/>
              <a:gd name="connsiteX189" fmla="*/ 9457200 w 9626278"/>
              <a:gd name="connsiteY189" fmla="*/ 17474 h 709906"/>
              <a:gd name="connsiteX190" fmla="*/ 9489191 w 9626278"/>
              <a:gd name="connsiteY190" fmla="*/ 2041 h 709906"/>
              <a:gd name="connsiteX191" fmla="*/ 9537298 w 9626278"/>
              <a:gd name="connsiteY191" fmla="*/ 1358 h 709906"/>
              <a:gd name="connsiteX192" fmla="*/ 9626278 w 9626278"/>
              <a:gd name="connsiteY192" fmla="*/ 3850 h 709906"/>
              <a:gd name="connsiteX0" fmla="*/ 0 w 9626278"/>
              <a:gd name="connsiteY0" fmla="*/ 709906 h 709906"/>
              <a:gd name="connsiteX1" fmla="*/ 27007 w 9626278"/>
              <a:gd name="connsiteY1" fmla="*/ 702189 h 709906"/>
              <a:gd name="connsiteX2" fmla="*/ 50157 w 9626278"/>
              <a:gd name="connsiteY2" fmla="*/ 694473 h 709906"/>
              <a:gd name="connsiteX3" fmla="*/ 88739 w 9626278"/>
              <a:gd name="connsiteY3" fmla="*/ 690615 h 709906"/>
              <a:gd name="connsiteX4" fmla="*/ 104172 w 9626278"/>
              <a:gd name="connsiteY4" fmla="*/ 686756 h 709906"/>
              <a:gd name="connsiteX5" fmla="*/ 115747 w 9626278"/>
              <a:gd name="connsiteY5" fmla="*/ 682898 h 709906"/>
              <a:gd name="connsiteX6" fmla="*/ 135038 w 9626278"/>
              <a:gd name="connsiteY6" fmla="*/ 679040 h 709906"/>
              <a:gd name="connsiteX7" fmla="*/ 146612 w 9626278"/>
              <a:gd name="connsiteY7" fmla="*/ 675182 h 709906"/>
              <a:gd name="connsiteX8" fmla="*/ 189053 w 9626278"/>
              <a:gd name="connsiteY8" fmla="*/ 667465 h 709906"/>
              <a:gd name="connsiteX9" fmla="*/ 223777 w 9626278"/>
              <a:gd name="connsiteY9" fmla="*/ 655890 h 709906"/>
              <a:gd name="connsiteX10" fmla="*/ 235352 w 9626278"/>
              <a:gd name="connsiteY10" fmla="*/ 652032 h 709906"/>
              <a:gd name="connsiteX11" fmla="*/ 343382 w 9626278"/>
              <a:gd name="connsiteY11" fmla="*/ 644316 h 709906"/>
              <a:gd name="connsiteX12" fmla="*/ 362673 w 9626278"/>
              <a:gd name="connsiteY12" fmla="*/ 640458 h 709906"/>
              <a:gd name="connsiteX13" fmla="*/ 374248 w 9626278"/>
              <a:gd name="connsiteY13" fmla="*/ 636599 h 709906"/>
              <a:gd name="connsiteX14" fmla="*/ 405114 w 9626278"/>
              <a:gd name="connsiteY14" fmla="*/ 632741 h 709906"/>
              <a:gd name="connsiteX15" fmla="*/ 517002 w 9626278"/>
              <a:gd name="connsiteY15" fmla="*/ 625025 h 709906"/>
              <a:gd name="connsiteX16" fmla="*/ 567159 w 9626278"/>
              <a:gd name="connsiteY16" fmla="*/ 617308 h 709906"/>
              <a:gd name="connsiteX17" fmla="*/ 586450 w 9626278"/>
              <a:gd name="connsiteY17" fmla="*/ 613450 h 709906"/>
              <a:gd name="connsiteX18" fmla="*/ 601883 w 9626278"/>
              <a:gd name="connsiteY18" fmla="*/ 609592 h 709906"/>
              <a:gd name="connsiteX19" fmla="*/ 694481 w 9626278"/>
              <a:gd name="connsiteY19" fmla="*/ 601875 h 709906"/>
              <a:gd name="connsiteX20" fmla="*/ 729205 w 9626278"/>
              <a:gd name="connsiteY20" fmla="*/ 598017 h 709906"/>
              <a:gd name="connsiteX21" fmla="*/ 775504 w 9626278"/>
              <a:gd name="connsiteY21" fmla="*/ 594159 h 709906"/>
              <a:gd name="connsiteX22" fmla="*/ 914400 w 9626278"/>
              <a:gd name="connsiteY22" fmla="*/ 586442 h 709906"/>
              <a:gd name="connsiteX23" fmla="*/ 941407 w 9626278"/>
              <a:gd name="connsiteY23" fmla="*/ 582584 h 709906"/>
              <a:gd name="connsiteX24" fmla="*/ 1045580 w 9626278"/>
              <a:gd name="connsiteY24" fmla="*/ 571009 h 709906"/>
              <a:gd name="connsiteX25" fmla="*/ 1149752 w 9626278"/>
              <a:gd name="connsiteY25" fmla="*/ 567151 h 709906"/>
              <a:gd name="connsiteX26" fmla="*/ 1238491 w 9626278"/>
              <a:gd name="connsiteY26" fmla="*/ 555577 h 709906"/>
              <a:gd name="connsiteX27" fmla="*/ 1250066 w 9626278"/>
              <a:gd name="connsiteY27" fmla="*/ 551718 h 709906"/>
              <a:gd name="connsiteX28" fmla="*/ 1277073 w 9626278"/>
              <a:gd name="connsiteY28" fmla="*/ 547860 h 709906"/>
              <a:gd name="connsiteX29" fmla="*/ 1300223 w 9626278"/>
              <a:gd name="connsiteY29" fmla="*/ 544002 h 709906"/>
              <a:gd name="connsiteX30" fmla="*/ 1365812 w 9626278"/>
              <a:gd name="connsiteY30" fmla="*/ 536285 h 709906"/>
              <a:gd name="connsiteX31" fmla="*/ 1385104 w 9626278"/>
              <a:gd name="connsiteY31" fmla="*/ 532427 h 709906"/>
              <a:gd name="connsiteX32" fmla="*/ 1458410 w 9626278"/>
              <a:gd name="connsiteY32" fmla="*/ 528569 h 709906"/>
              <a:gd name="connsiteX33" fmla="*/ 1527858 w 9626278"/>
              <a:gd name="connsiteY33" fmla="*/ 520853 h 709906"/>
              <a:gd name="connsiteX34" fmla="*/ 1558724 w 9626278"/>
              <a:gd name="connsiteY34" fmla="*/ 516994 h 709906"/>
              <a:gd name="connsiteX35" fmla="*/ 1608881 w 9626278"/>
              <a:gd name="connsiteY35" fmla="*/ 505420 h 709906"/>
              <a:gd name="connsiteX36" fmla="*/ 1770926 w 9626278"/>
              <a:gd name="connsiteY36" fmla="*/ 501561 h 709906"/>
              <a:gd name="connsiteX37" fmla="*/ 1855807 w 9626278"/>
              <a:gd name="connsiteY37" fmla="*/ 493845 h 709906"/>
              <a:gd name="connsiteX38" fmla="*/ 1878957 w 9626278"/>
              <a:gd name="connsiteY38" fmla="*/ 489987 h 709906"/>
              <a:gd name="connsiteX39" fmla="*/ 1975412 w 9626278"/>
              <a:gd name="connsiteY39" fmla="*/ 486128 h 709906"/>
              <a:gd name="connsiteX40" fmla="*/ 2002420 w 9626278"/>
              <a:gd name="connsiteY40" fmla="*/ 482270 h 709906"/>
              <a:gd name="connsiteX41" fmla="*/ 2013995 w 9626278"/>
              <a:gd name="connsiteY41" fmla="*/ 478412 h 709906"/>
              <a:gd name="connsiteX42" fmla="*/ 2129742 w 9626278"/>
              <a:gd name="connsiteY42" fmla="*/ 474554 h 709906"/>
              <a:gd name="connsiteX43" fmla="*/ 2215748 w 9626278"/>
              <a:gd name="connsiteY43" fmla="*/ 461171 h 709906"/>
              <a:gd name="connsiteX44" fmla="*/ 2338086 w 9626278"/>
              <a:gd name="connsiteY44" fmla="*/ 459121 h 709906"/>
              <a:gd name="connsiteX45" fmla="*/ 2403676 w 9626278"/>
              <a:gd name="connsiteY45" fmla="*/ 455263 h 709906"/>
              <a:gd name="connsiteX46" fmla="*/ 2453833 w 9626278"/>
              <a:gd name="connsiteY46" fmla="*/ 451404 h 709906"/>
              <a:gd name="connsiteX47" fmla="*/ 2554147 w 9626278"/>
              <a:gd name="connsiteY47" fmla="*/ 447546 h 709906"/>
              <a:gd name="connsiteX48" fmla="*/ 2565721 w 9626278"/>
              <a:gd name="connsiteY48" fmla="*/ 443688 h 709906"/>
              <a:gd name="connsiteX49" fmla="*/ 2673752 w 9626278"/>
              <a:gd name="connsiteY49" fmla="*/ 443688 h 709906"/>
              <a:gd name="connsiteX50" fmla="*/ 2708476 w 9626278"/>
              <a:gd name="connsiteY50" fmla="*/ 439830 h 709906"/>
              <a:gd name="connsiteX51" fmla="*/ 2808790 w 9626278"/>
              <a:gd name="connsiteY51" fmla="*/ 432113 h 709906"/>
              <a:gd name="connsiteX52" fmla="*/ 2924537 w 9626278"/>
              <a:gd name="connsiteY52" fmla="*/ 435971 h 709906"/>
              <a:gd name="connsiteX53" fmla="*/ 3032567 w 9626278"/>
              <a:gd name="connsiteY53" fmla="*/ 432113 h 709906"/>
              <a:gd name="connsiteX54" fmla="*/ 3071149 w 9626278"/>
              <a:gd name="connsiteY54" fmla="*/ 428255 h 709906"/>
              <a:gd name="connsiteX55" fmla="*/ 3125164 w 9626278"/>
              <a:gd name="connsiteY55" fmla="*/ 424397 h 709906"/>
              <a:gd name="connsiteX56" fmla="*/ 3379807 w 9626278"/>
              <a:gd name="connsiteY56" fmla="*/ 428255 h 709906"/>
              <a:gd name="connsiteX57" fmla="*/ 3406815 w 9626278"/>
              <a:gd name="connsiteY57" fmla="*/ 424397 h 709906"/>
              <a:gd name="connsiteX58" fmla="*/ 3520311 w 9626278"/>
              <a:gd name="connsiteY58" fmla="*/ 422588 h 709906"/>
              <a:gd name="connsiteX59" fmla="*/ 3561144 w 9626278"/>
              <a:gd name="connsiteY59" fmla="*/ 428255 h 709906"/>
              <a:gd name="connsiteX60" fmla="*/ 3584293 w 9626278"/>
              <a:gd name="connsiteY60" fmla="*/ 424397 h 709906"/>
              <a:gd name="connsiteX61" fmla="*/ 3595868 w 9626278"/>
              <a:gd name="connsiteY61" fmla="*/ 420539 h 709906"/>
              <a:gd name="connsiteX62" fmla="*/ 3630592 w 9626278"/>
              <a:gd name="connsiteY62" fmla="*/ 416680 h 709906"/>
              <a:gd name="connsiteX63" fmla="*/ 3653742 w 9626278"/>
              <a:gd name="connsiteY63" fmla="*/ 412822 h 709906"/>
              <a:gd name="connsiteX64" fmla="*/ 3673033 w 9626278"/>
              <a:gd name="connsiteY64" fmla="*/ 416680 h 709906"/>
              <a:gd name="connsiteX65" fmla="*/ 3761772 w 9626278"/>
              <a:gd name="connsiteY65" fmla="*/ 412822 h 709906"/>
              <a:gd name="connsiteX66" fmla="*/ 3784921 w 9626278"/>
              <a:gd name="connsiteY66" fmla="*/ 408964 h 709906"/>
              <a:gd name="connsiteX67" fmla="*/ 3827362 w 9626278"/>
              <a:gd name="connsiteY67" fmla="*/ 401247 h 709906"/>
              <a:gd name="connsiteX68" fmla="*/ 3889093 w 9626278"/>
              <a:gd name="connsiteY68" fmla="*/ 405106 h 709906"/>
              <a:gd name="connsiteX69" fmla="*/ 3993266 w 9626278"/>
              <a:gd name="connsiteY69" fmla="*/ 405106 h 709906"/>
              <a:gd name="connsiteX70" fmla="*/ 3985549 w 9626278"/>
              <a:gd name="connsiteY70" fmla="*/ 397389 h 709906"/>
              <a:gd name="connsiteX71" fmla="*/ 3892952 w 9626278"/>
              <a:gd name="connsiteY71" fmla="*/ 401247 h 709906"/>
              <a:gd name="connsiteX72" fmla="*/ 3962400 w 9626278"/>
              <a:gd name="connsiteY72" fmla="*/ 397389 h 709906"/>
              <a:gd name="connsiteX73" fmla="*/ 4004840 w 9626278"/>
              <a:gd name="connsiteY73" fmla="*/ 401247 h 709906"/>
              <a:gd name="connsiteX74" fmla="*/ 4016415 w 9626278"/>
              <a:gd name="connsiteY74" fmla="*/ 397389 h 709906"/>
              <a:gd name="connsiteX75" fmla="*/ 4039564 w 9626278"/>
              <a:gd name="connsiteY75" fmla="*/ 401247 h 709906"/>
              <a:gd name="connsiteX76" fmla="*/ 4109012 w 9626278"/>
              <a:gd name="connsiteY76" fmla="*/ 381956 h 709906"/>
              <a:gd name="connsiteX77" fmla="*/ 4190035 w 9626278"/>
              <a:gd name="connsiteY77" fmla="*/ 378098 h 709906"/>
              <a:gd name="connsiteX78" fmla="*/ 4267200 w 9626278"/>
              <a:gd name="connsiteY78" fmla="*/ 372431 h 709906"/>
              <a:gd name="connsiteX79" fmla="*/ 4332790 w 9626278"/>
              <a:gd name="connsiteY79" fmla="*/ 378098 h 709906"/>
              <a:gd name="connsiteX80" fmla="*/ 4352081 w 9626278"/>
              <a:gd name="connsiteY80" fmla="*/ 374240 h 709906"/>
              <a:gd name="connsiteX81" fmla="*/ 4436962 w 9626278"/>
              <a:gd name="connsiteY81" fmla="*/ 370382 h 709906"/>
              <a:gd name="connsiteX82" fmla="*/ 4481653 w 9626278"/>
              <a:gd name="connsiteY82" fmla="*/ 356998 h 709906"/>
              <a:gd name="connsiteX83" fmla="*/ 4533418 w 9626278"/>
              <a:gd name="connsiteY83" fmla="*/ 362665 h 709906"/>
              <a:gd name="connsiteX84" fmla="*/ 4548850 w 9626278"/>
              <a:gd name="connsiteY84" fmla="*/ 354949 h 709906"/>
              <a:gd name="connsiteX85" fmla="*/ 4564283 w 9626278"/>
              <a:gd name="connsiteY85" fmla="*/ 351090 h 709906"/>
              <a:gd name="connsiteX86" fmla="*/ 4575858 w 9626278"/>
              <a:gd name="connsiteY86" fmla="*/ 347232 h 709906"/>
              <a:gd name="connsiteX87" fmla="*/ 4583575 w 9626278"/>
              <a:gd name="connsiteY87" fmla="*/ 339516 h 709906"/>
              <a:gd name="connsiteX88" fmla="*/ 4595149 w 9626278"/>
              <a:gd name="connsiteY88" fmla="*/ 335658 h 709906"/>
              <a:gd name="connsiteX89" fmla="*/ 4660739 w 9626278"/>
              <a:gd name="connsiteY89" fmla="*/ 339516 h 709906"/>
              <a:gd name="connsiteX90" fmla="*/ 4714754 w 9626278"/>
              <a:gd name="connsiteY90" fmla="*/ 343374 h 709906"/>
              <a:gd name="connsiteX91" fmla="*/ 4764911 w 9626278"/>
              <a:gd name="connsiteY91" fmla="*/ 339516 h 709906"/>
              <a:gd name="connsiteX92" fmla="*/ 4816274 w 9626278"/>
              <a:gd name="connsiteY92" fmla="*/ 335658 h 709906"/>
              <a:gd name="connsiteX93" fmla="*/ 4881140 w 9626278"/>
              <a:gd name="connsiteY93" fmla="*/ 336783 h 709906"/>
              <a:gd name="connsiteX94" fmla="*/ 4917432 w 9626278"/>
              <a:gd name="connsiteY94" fmla="*/ 322716 h 709906"/>
              <a:gd name="connsiteX95" fmla="*/ 4961681 w 9626278"/>
              <a:gd name="connsiteY95" fmla="*/ 329066 h 709906"/>
              <a:gd name="connsiteX96" fmla="*/ 5015455 w 9626278"/>
              <a:gd name="connsiteY96" fmla="*/ 332040 h 709906"/>
              <a:gd name="connsiteX97" fmla="*/ 5050420 w 9626278"/>
              <a:gd name="connsiteY97" fmla="*/ 326816 h 709906"/>
              <a:gd name="connsiteX98" fmla="*/ 5112634 w 9626278"/>
              <a:gd name="connsiteY98" fmla="*/ 330674 h 709906"/>
              <a:gd name="connsiteX99" fmla="*/ 5170025 w 9626278"/>
              <a:gd name="connsiteY99" fmla="*/ 327941 h 709906"/>
              <a:gd name="connsiteX100" fmla="*/ 5255107 w 9626278"/>
              <a:gd name="connsiteY100" fmla="*/ 311383 h 709906"/>
              <a:gd name="connsiteX101" fmla="*/ 5285772 w 9626278"/>
              <a:gd name="connsiteY101" fmla="*/ 316366 h 709906"/>
              <a:gd name="connsiteX102" fmla="*/ 5316638 w 9626278"/>
              <a:gd name="connsiteY102" fmla="*/ 313875 h 709906"/>
              <a:gd name="connsiteX103" fmla="*/ 5347504 w 9626278"/>
              <a:gd name="connsiteY103" fmla="*/ 312508 h 709906"/>
              <a:gd name="connsiteX104" fmla="*/ 5381303 w 9626278"/>
              <a:gd name="connsiteY104" fmla="*/ 301617 h 709906"/>
              <a:gd name="connsiteX105" fmla="*/ 5424668 w 9626278"/>
              <a:gd name="connsiteY105" fmla="*/ 300934 h 709906"/>
              <a:gd name="connsiteX106" fmla="*/ 5461884 w 9626278"/>
              <a:gd name="connsiteY106" fmla="*/ 294262 h 709906"/>
              <a:gd name="connsiteX107" fmla="*/ 5513407 w 9626278"/>
              <a:gd name="connsiteY107" fmla="*/ 293217 h 709906"/>
              <a:gd name="connsiteX108" fmla="*/ 5540415 w 9626278"/>
              <a:gd name="connsiteY108" fmla="*/ 297075 h 709906"/>
              <a:gd name="connsiteX109" fmla="*/ 5578997 w 9626278"/>
              <a:gd name="connsiteY109" fmla="*/ 293217 h 709906"/>
              <a:gd name="connsiteX110" fmla="*/ 5606005 w 9626278"/>
              <a:gd name="connsiteY110" fmla="*/ 289359 h 709906"/>
              <a:gd name="connsiteX111" fmla="*/ 5640729 w 9626278"/>
              <a:gd name="connsiteY111" fmla="*/ 285501 h 709906"/>
              <a:gd name="connsiteX112" fmla="*/ 5690002 w 9626278"/>
              <a:gd name="connsiteY112" fmla="*/ 279834 h 709906"/>
              <a:gd name="connsiteX113" fmla="*/ 5733326 w 9626278"/>
              <a:gd name="connsiteY113" fmla="*/ 270068 h 709906"/>
              <a:gd name="connsiteX114" fmla="*/ 5748759 w 9626278"/>
              <a:gd name="connsiteY114" fmla="*/ 266209 h 709906"/>
              <a:gd name="connsiteX115" fmla="*/ 5795058 w 9626278"/>
              <a:gd name="connsiteY115" fmla="*/ 270068 h 709906"/>
              <a:gd name="connsiteX116" fmla="*/ 5841357 w 9626278"/>
              <a:gd name="connsiteY116" fmla="*/ 270068 h 709906"/>
              <a:gd name="connsiteX117" fmla="*/ 5900155 w 9626278"/>
              <a:gd name="connsiteY117" fmla="*/ 268259 h 709906"/>
              <a:gd name="connsiteX118" fmla="*/ 5953687 w 9626278"/>
              <a:gd name="connsiteY118" fmla="*/ 265767 h 709906"/>
              <a:gd name="connsiteX119" fmla="*/ 5990461 w 9626278"/>
              <a:gd name="connsiteY119" fmla="*/ 258734 h 709906"/>
              <a:gd name="connsiteX120" fmla="*/ 6026311 w 9626278"/>
              <a:gd name="connsiteY120" fmla="*/ 251018 h 709906"/>
              <a:gd name="connsiteX121" fmla="*/ 6073493 w 9626278"/>
              <a:gd name="connsiteY121" fmla="*/ 253509 h 709906"/>
              <a:gd name="connsiteX122" fmla="*/ 6113643 w 9626278"/>
              <a:gd name="connsiteY122" fmla="*/ 252826 h 709906"/>
              <a:gd name="connsiteX123" fmla="*/ 6177023 w 9626278"/>
              <a:gd name="connsiteY123" fmla="*/ 258493 h 709906"/>
              <a:gd name="connsiteX124" fmla="*/ 6211747 w 9626278"/>
              <a:gd name="connsiteY124" fmla="*/ 254635 h 709906"/>
              <a:gd name="connsiteX125" fmla="*/ 6234896 w 9626278"/>
              <a:gd name="connsiteY125" fmla="*/ 246918 h 709906"/>
              <a:gd name="connsiteX126" fmla="*/ 6265762 w 9626278"/>
              <a:gd name="connsiteY126" fmla="*/ 239202 h 709906"/>
              <a:gd name="connsiteX127" fmla="*/ 6288911 w 9626278"/>
              <a:gd name="connsiteY127" fmla="*/ 243060 h 709906"/>
              <a:gd name="connsiteX128" fmla="*/ 6300486 w 9626278"/>
              <a:gd name="connsiteY128" fmla="*/ 246918 h 709906"/>
              <a:gd name="connsiteX129" fmla="*/ 6323635 w 9626278"/>
              <a:gd name="connsiteY129" fmla="*/ 250777 h 709906"/>
              <a:gd name="connsiteX130" fmla="*/ 6410405 w 9626278"/>
              <a:gd name="connsiteY130" fmla="*/ 238077 h 709906"/>
              <a:gd name="connsiteX131" fmla="*/ 6473423 w 9626278"/>
              <a:gd name="connsiteY131" fmla="*/ 237393 h 709906"/>
              <a:gd name="connsiteX132" fmla="*/ 6538490 w 9626278"/>
              <a:gd name="connsiteY132" fmla="*/ 233535 h 709906"/>
              <a:gd name="connsiteX133" fmla="*/ 6583945 w 9626278"/>
              <a:gd name="connsiteY133" fmla="*/ 236710 h 709906"/>
              <a:gd name="connsiteX134" fmla="*/ 6640211 w 9626278"/>
              <a:gd name="connsiteY134" fmla="*/ 234218 h 709906"/>
              <a:gd name="connsiteX135" fmla="*/ 6695351 w 9626278"/>
              <a:gd name="connsiteY135" fmla="*/ 236710 h 709906"/>
              <a:gd name="connsiteX136" fmla="*/ 6736466 w 9626278"/>
              <a:gd name="connsiteY136" fmla="*/ 239202 h 709906"/>
              <a:gd name="connsiteX137" fmla="*/ 6748040 w 9626278"/>
              <a:gd name="connsiteY137" fmla="*/ 235344 h 709906"/>
              <a:gd name="connsiteX138" fmla="*/ 6776173 w 9626278"/>
              <a:gd name="connsiteY138" fmla="*/ 218102 h 709906"/>
              <a:gd name="connsiteX139" fmla="*/ 6825205 w 9626278"/>
              <a:gd name="connsiteY139" fmla="*/ 223769 h 709906"/>
              <a:gd name="connsiteX140" fmla="*/ 6891679 w 9626278"/>
              <a:gd name="connsiteY140" fmla="*/ 216053 h 709906"/>
              <a:gd name="connsiteX141" fmla="*/ 6937053 w 9626278"/>
              <a:gd name="connsiteY141" fmla="*/ 211511 h 709906"/>
              <a:gd name="connsiteX142" fmla="*/ 7002683 w 9626278"/>
              <a:gd name="connsiteY142" fmla="*/ 208336 h 709906"/>
              <a:gd name="connsiteX143" fmla="*/ 7014258 w 9626278"/>
              <a:gd name="connsiteY143" fmla="*/ 200620 h 709906"/>
              <a:gd name="connsiteX144" fmla="*/ 7098416 w 9626278"/>
              <a:gd name="connsiteY144" fmla="*/ 179520 h 709906"/>
              <a:gd name="connsiteX145" fmla="*/ 7126147 w 9626278"/>
              <a:gd name="connsiteY145" fmla="*/ 185187 h 709906"/>
              <a:gd name="connsiteX146" fmla="*/ 7168587 w 9626278"/>
              <a:gd name="connsiteY146" fmla="*/ 173612 h 709906"/>
              <a:gd name="connsiteX147" fmla="*/ 7184020 w 9626278"/>
              <a:gd name="connsiteY147" fmla="*/ 169754 h 709906"/>
              <a:gd name="connsiteX148" fmla="*/ 7218744 w 9626278"/>
              <a:gd name="connsiteY148" fmla="*/ 165896 h 709906"/>
              <a:gd name="connsiteX149" fmla="*/ 7230319 w 9626278"/>
              <a:gd name="connsiteY149" fmla="*/ 162037 h 709906"/>
              <a:gd name="connsiteX150" fmla="*/ 7241893 w 9626278"/>
              <a:gd name="connsiteY150" fmla="*/ 154321 h 709906"/>
              <a:gd name="connsiteX151" fmla="*/ 7322916 w 9626278"/>
              <a:gd name="connsiteY151" fmla="*/ 146604 h 709906"/>
              <a:gd name="connsiteX152" fmla="*/ 7397589 w 9626278"/>
              <a:gd name="connsiteY152" fmla="*/ 144113 h 709906"/>
              <a:gd name="connsiteX153" fmla="*/ 7492075 w 9626278"/>
              <a:gd name="connsiteY153" fmla="*/ 145479 h 709906"/>
              <a:gd name="connsiteX154" fmla="*/ 7570124 w 9626278"/>
              <a:gd name="connsiteY154" fmla="*/ 144796 h 709906"/>
              <a:gd name="connsiteX155" fmla="*/ 7642707 w 9626278"/>
              <a:gd name="connsiteY155" fmla="*/ 144113 h 709906"/>
              <a:gd name="connsiteX156" fmla="*/ 7697164 w 9626278"/>
              <a:gd name="connsiteY156" fmla="*/ 123455 h 709906"/>
              <a:gd name="connsiteX157" fmla="*/ 7742097 w 9626278"/>
              <a:gd name="connsiteY157" fmla="*/ 131413 h 709906"/>
              <a:gd name="connsiteX158" fmla="*/ 7812911 w 9626278"/>
              <a:gd name="connsiteY158" fmla="*/ 135030 h 709906"/>
              <a:gd name="connsiteX159" fmla="*/ 7882359 w 9626278"/>
              <a:gd name="connsiteY159" fmla="*/ 131171 h 709906"/>
              <a:gd name="connsiteX160" fmla="*/ 7890076 w 9626278"/>
              <a:gd name="connsiteY160" fmla="*/ 123455 h 709906"/>
              <a:gd name="connsiteX161" fmla="*/ 7927774 w 9626278"/>
              <a:gd name="connsiteY161" fmla="*/ 114613 h 709906"/>
              <a:gd name="connsiteX162" fmla="*/ 7985607 w 9626278"/>
              <a:gd name="connsiteY162" fmla="*/ 111880 h 709906"/>
              <a:gd name="connsiteX163" fmla="*/ 8013539 w 9626278"/>
              <a:gd name="connsiteY163" fmla="*/ 115739 h 709906"/>
              <a:gd name="connsiteX164" fmla="*/ 8028972 w 9626278"/>
              <a:gd name="connsiteY164" fmla="*/ 111880 h 709906"/>
              <a:gd name="connsiteX165" fmla="*/ 8063696 w 9626278"/>
              <a:gd name="connsiteY165" fmla="*/ 104164 h 709906"/>
              <a:gd name="connsiteX166" fmla="*/ 8079129 w 9626278"/>
              <a:gd name="connsiteY166" fmla="*/ 108022 h 709906"/>
              <a:gd name="connsiteX167" fmla="*/ 8090704 w 9626278"/>
              <a:gd name="connsiteY167" fmla="*/ 111880 h 709906"/>
              <a:gd name="connsiteX168" fmla="*/ 8144719 w 9626278"/>
              <a:gd name="connsiteY168" fmla="*/ 108022 h 709906"/>
              <a:gd name="connsiteX169" fmla="*/ 8193308 w 9626278"/>
              <a:gd name="connsiteY169" fmla="*/ 93956 h 709906"/>
              <a:gd name="connsiteX170" fmla="*/ 8248891 w 9626278"/>
              <a:gd name="connsiteY170" fmla="*/ 96447 h 709906"/>
              <a:gd name="connsiteX171" fmla="*/ 8294748 w 9626278"/>
              <a:gd name="connsiteY171" fmla="*/ 97131 h 709906"/>
              <a:gd name="connsiteX172" fmla="*/ 8345347 w 9626278"/>
              <a:gd name="connsiteY172" fmla="*/ 86922 h 709906"/>
              <a:gd name="connsiteX173" fmla="*/ 8398880 w 9626278"/>
              <a:gd name="connsiteY173" fmla="*/ 89414 h 709906"/>
              <a:gd name="connsiteX174" fmla="*/ 8457235 w 9626278"/>
              <a:gd name="connsiteY174" fmla="*/ 84873 h 709906"/>
              <a:gd name="connsiteX175" fmla="*/ 8484243 w 9626278"/>
              <a:gd name="connsiteY175" fmla="*/ 84873 h 709906"/>
              <a:gd name="connsiteX176" fmla="*/ 8561407 w 9626278"/>
              <a:gd name="connsiteY176" fmla="*/ 81015 h 709906"/>
              <a:gd name="connsiteX177" fmla="*/ 8626997 w 9626278"/>
              <a:gd name="connsiteY177" fmla="*/ 69440 h 709906"/>
              <a:gd name="connsiteX178" fmla="*/ 8673296 w 9626278"/>
              <a:gd name="connsiteY178" fmla="*/ 61723 h 709906"/>
              <a:gd name="connsiteX179" fmla="*/ 8831483 w 9626278"/>
              <a:gd name="connsiteY179" fmla="*/ 57865 h 709906"/>
              <a:gd name="connsiteX180" fmla="*/ 8954947 w 9626278"/>
              <a:gd name="connsiteY180" fmla="*/ 61723 h 709906"/>
              <a:gd name="connsiteX181" fmla="*/ 9070693 w 9626278"/>
              <a:gd name="connsiteY181" fmla="*/ 54007 h 709906"/>
              <a:gd name="connsiteX182" fmla="*/ 9205731 w 9626278"/>
              <a:gd name="connsiteY182" fmla="*/ 57865 h 709906"/>
              <a:gd name="connsiteX183" fmla="*/ 9232739 w 9626278"/>
              <a:gd name="connsiteY183" fmla="*/ 61723 h 709906"/>
              <a:gd name="connsiteX184" fmla="*/ 9298329 w 9626278"/>
              <a:gd name="connsiteY184" fmla="*/ 54007 h 709906"/>
              <a:gd name="connsiteX185" fmla="*/ 9333053 w 9626278"/>
              <a:gd name="connsiteY185" fmla="*/ 34716 h 709906"/>
              <a:gd name="connsiteX186" fmla="*/ 9344628 w 9626278"/>
              <a:gd name="connsiteY186" fmla="*/ 26999 h 709906"/>
              <a:gd name="connsiteX187" fmla="*/ 9395267 w 9626278"/>
              <a:gd name="connsiteY187" fmla="*/ 20649 h 709906"/>
              <a:gd name="connsiteX188" fmla="*/ 9457200 w 9626278"/>
              <a:gd name="connsiteY188" fmla="*/ 17474 h 709906"/>
              <a:gd name="connsiteX189" fmla="*/ 9489191 w 9626278"/>
              <a:gd name="connsiteY189" fmla="*/ 2041 h 709906"/>
              <a:gd name="connsiteX190" fmla="*/ 9537298 w 9626278"/>
              <a:gd name="connsiteY190" fmla="*/ 1358 h 709906"/>
              <a:gd name="connsiteX191" fmla="*/ 9626278 w 9626278"/>
              <a:gd name="connsiteY191" fmla="*/ 3850 h 709906"/>
              <a:gd name="connsiteX0" fmla="*/ 0 w 9626278"/>
              <a:gd name="connsiteY0" fmla="*/ 709906 h 709906"/>
              <a:gd name="connsiteX1" fmla="*/ 27007 w 9626278"/>
              <a:gd name="connsiteY1" fmla="*/ 702189 h 709906"/>
              <a:gd name="connsiteX2" fmla="*/ 50157 w 9626278"/>
              <a:gd name="connsiteY2" fmla="*/ 694473 h 709906"/>
              <a:gd name="connsiteX3" fmla="*/ 88739 w 9626278"/>
              <a:gd name="connsiteY3" fmla="*/ 690615 h 709906"/>
              <a:gd name="connsiteX4" fmla="*/ 104172 w 9626278"/>
              <a:gd name="connsiteY4" fmla="*/ 686756 h 709906"/>
              <a:gd name="connsiteX5" fmla="*/ 115747 w 9626278"/>
              <a:gd name="connsiteY5" fmla="*/ 682898 h 709906"/>
              <a:gd name="connsiteX6" fmla="*/ 135038 w 9626278"/>
              <a:gd name="connsiteY6" fmla="*/ 679040 h 709906"/>
              <a:gd name="connsiteX7" fmla="*/ 146612 w 9626278"/>
              <a:gd name="connsiteY7" fmla="*/ 675182 h 709906"/>
              <a:gd name="connsiteX8" fmla="*/ 189053 w 9626278"/>
              <a:gd name="connsiteY8" fmla="*/ 667465 h 709906"/>
              <a:gd name="connsiteX9" fmla="*/ 223777 w 9626278"/>
              <a:gd name="connsiteY9" fmla="*/ 655890 h 709906"/>
              <a:gd name="connsiteX10" fmla="*/ 235352 w 9626278"/>
              <a:gd name="connsiteY10" fmla="*/ 652032 h 709906"/>
              <a:gd name="connsiteX11" fmla="*/ 343382 w 9626278"/>
              <a:gd name="connsiteY11" fmla="*/ 644316 h 709906"/>
              <a:gd name="connsiteX12" fmla="*/ 362673 w 9626278"/>
              <a:gd name="connsiteY12" fmla="*/ 640458 h 709906"/>
              <a:gd name="connsiteX13" fmla="*/ 374248 w 9626278"/>
              <a:gd name="connsiteY13" fmla="*/ 636599 h 709906"/>
              <a:gd name="connsiteX14" fmla="*/ 405114 w 9626278"/>
              <a:gd name="connsiteY14" fmla="*/ 632741 h 709906"/>
              <a:gd name="connsiteX15" fmla="*/ 517002 w 9626278"/>
              <a:gd name="connsiteY15" fmla="*/ 625025 h 709906"/>
              <a:gd name="connsiteX16" fmla="*/ 567159 w 9626278"/>
              <a:gd name="connsiteY16" fmla="*/ 617308 h 709906"/>
              <a:gd name="connsiteX17" fmla="*/ 586450 w 9626278"/>
              <a:gd name="connsiteY17" fmla="*/ 613450 h 709906"/>
              <a:gd name="connsiteX18" fmla="*/ 601883 w 9626278"/>
              <a:gd name="connsiteY18" fmla="*/ 609592 h 709906"/>
              <a:gd name="connsiteX19" fmla="*/ 694481 w 9626278"/>
              <a:gd name="connsiteY19" fmla="*/ 601875 h 709906"/>
              <a:gd name="connsiteX20" fmla="*/ 729205 w 9626278"/>
              <a:gd name="connsiteY20" fmla="*/ 598017 h 709906"/>
              <a:gd name="connsiteX21" fmla="*/ 775504 w 9626278"/>
              <a:gd name="connsiteY21" fmla="*/ 594159 h 709906"/>
              <a:gd name="connsiteX22" fmla="*/ 914400 w 9626278"/>
              <a:gd name="connsiteY22" fmla="*/ 586442 h 709906"/>
              <a:gd name="connsiteX23" fmla="*/ 941407 w 9626278"/>
              <a:gd name="connsiteY23" fmla="*/ 582584 h 709906"/>
              <a:gd name="connsiteX24" fmla="*/ 1045580 w 9626278"/>
              <a:gd name="connsiteY24" fmla="*/ 571009 h 709906"/>
              <a:gd name="connsiteX25" fmla="*/ 1149752 w 9626278"/>
              <a:gd name="connsiteY25" fmla="*/ 567151 h 709906"/>
              <a:gd name="connsiteX26" fmla="*/ 1238491 w 9626278"/>
              <a:gd name="connsiteY26" fmla="*/ 555577 h 709906"/>
              <a:gd name="connsiteX27" fmla="*/ 1250066 w 9626278"/>
              <a:gd name="connsiteY27" fmla="*/ 551718 h 709906"/>
              <a:gd name="connsiteX28" fmla="*/ 1277073 w 9626278"/>
              <a:gd name="connsiteY28" fmla="*/ 547860 h 709906"/>
              <a:gd name="connsiteX29" fmla="*/ 1300223 w 9626278"/>
              <a:gd name="connsiteY29" fmla="*/ 544002 h 709906"/>
              <a:gd name="connsiteX30" fmla="*/ 1365812 w 9626278"/>
              <a:gd name="connsiteY30" fmla="*/ 536285 h 709906"/>
              <a:gd name="connsiteX31" fmla="*/ 1385104 w 9626278"/>
              <a:gd name="connsiteY31" fmla="*/ 532427 h 709906"/>
              <a:gd name="connsiteX32" fmla="*/ 1458410 w 9626278"/>
              <a:gd name="connsiteY32" fmla="*/ 528569 h 709906"/>
              <a:gd name="connsiteX33" fmla="*/ 1527858 w 9626278"/>
              <a:gd name="connsiteY33" fmla="*/ 520853 h 709906"/>
              <a:gd name="connsiteX34" fmla="*/ 1558724 w 9626278"/>
              <a:gd name="connsiteY34" fmla="*/ 516994 h 709906"/>
              <a:gd name="connsiteX35" fmla="*/ 1608881 w 9626278"/>
              <a:gd name="connsiteY35" fmla="*/ 505420 h 709906"/>
              <a:gd name="connsiteX36" fmla="*/ 1770926 w 9626278"/>
              <a:gd name="connsiteY36" fmla="*/ 501561 h 709906"/>
              <a:gd name="connsiteX37" fmla="*/ 1855807 w 9626278"/>
              <a:gd name="connsiteY37" fmla="*/ 493845 h 709906"/>
              <a:gd name="connsiteX38" fmla="*/ 1878957 w 9626278"/>
              <a:gd name="connsiteY38" fmla="*/ 489987 h 709906"/>
              <a:gd name="connsiteX39" fmla="*/ 1975412 w 9626278"/>
              <a:gd name="connsiteY39" fmla="*/ 486128 h 709906"/>
              <a:gd name="connsiteX40" fmla="*/ 2002420 w 9626278"/>
              <a:gd name="connsiteY40" fmla="*/ 482270 h 709906"/>
              <a:gd name="connsiteX41" fmla="*/ 2013995 w 9626278"/>
              <a:gd name="connsiteY41" fmla="*/ 478412 h 709906"/>
              <a:gd name="connsiteX42" fmla="*/ 2129742 w 9626278"/>
              <a:gd name="connsiteY42" fmla="*/ 474554 h 709906"/>
              <a:gd name="connsiteX43" fmla="*/ 2215748 w 9626278"/>
              <a:gd name="connsiteY43" fmla="*/ 461171 h 709906"/>
              <a:gd name="connsiteX44" fmla="*/ 2338086 w 9626278"/>
              <a:gd name="connsiteY44" fmla="*/ 459121 h 709906"/>
              <a:gd name="connsiteX45" fmla="*/ 2403676 w 9626278"/>
              <a:gd name="connsiteY45" fmla="*/ 455263 h 709906"/>
              <a:gd name="connsiteX46" fmla="*/ 2453833 w 9626278"/>
              <a:gd name="connsiteY46" fmla="*/ 451404 h 709906"/>
              <a:gd name="connsiteX47" fmla="*/ 2554147 w 9626278"/>
              <a:gd name="connsiteY47" fmla="*/ 447546 h 709906"/>
              <a:gd name="connsiteX48" fmla="*/ 2565721 w 9626278"/>
              <a:gd name="connsiteY48" fmla="*/ 443688 h 709906"/>
              <a:gd name="connsiteX49" fmla="*/ 2673752 w 9626278"/>
              <a:gd name="connsiteY49" fmla="*/ 443688 h 709906"/>
              <a:gd name="connsiteX50" fmla="*/ 2708476 w 9626278"/>
              <a:gd name="connsiteY50" fmla="*/ 439830 h 709906"/>
              <a:gd name="connsiteX51" fmla="*/ 2808790 w 9626278"/>
              <a:gd name="connsiteY51" fmla="*/ 432113 h 709906"/>
              <a:gd name="connsiteX52" fmla="*/ 2924537 w 9626278"/>
              <a:gd name="connsiteY52" fmla="*/ 435971 h 709906"/>
              <a:gd name="connsiteX53" fmla="*/ 3032567 w 9626278"/>
              <a:gd name="connsiteY53" fmla="*/ 432113 h 709906"/>
              <a:gd name="connsiteX54" fmla="*/ 3071149 w 9626278"/>
              <a:gd name="connsiteY54" fmla="*/ 428255 h 709906"/>
              <a:gd name="connsiteX55" fmla="*/ 3125164 w 9626278"/>
              <a:gd name="connsiteY55" fmla="*/ 424397 h 709906"/>
              <a:gd name="connsiteX56" fmla="*/ 3379807 w 9626278"/>
              <a:gd name="connsiteY56" fmla="*/ 428255 h 709906"/>
              <a:gd name="connsiteX57" fmla="*/ 3406815 w 9626278"/>
              <a:gd name="connsiteY57" fmla="*/ 424397 h 709906"/>
              <a:gd name="connsiteX58" fmla="*/ 3520311 w 9626278"/>
              <a:gd name="connsiteY58" fmla="*/ 422588 h 709906"/>
              <a:gd name="connsiteX59" fmla="*/ 3561144 w 9626278"/>
              <a:gd name="connsiteY59" fmla="*/ 428255 h 709906"/>
              <a:gd name="connsiteX60" fmla="*/ 3584293 w 9626278"/>
              <a:gd name="connsiteY60" fmla="*/ 424397 h 709906"/>
              <a:gd name="connsiteX61" fmla="*/ 3595868 w 9626278"/>
              <a:gd name="connsiteY61" fmla="*/ 420539 h 709906"/>
              <a:gd name="connsiteX62" fmla="*/ 3630592 w 9626278"/>
              <a:gd name="connsiteY62" fmla="*/ 416680 h 709906"/>
              <a:gd name="connsiteX63" fmla="*/ 3653742 w 9626278"/>
              <a:gd name="connsiteY63" fmla="*/ 412822 h 709906"/>
              <a:gd name="connsiteX64" fmla="*/ 3673033 w 9626278"/>
              <a:gd name="connsiteY64" fmla="*/ 416680 h 709906"/>
              <a:gd name="connsiteX65" fmla="*/ 3761772 w 9626278"/>
              <a:gd name="connsiteY65" fmla="*/ 412822 h 709906"/>
              <a:gd name="connsiteX66" fmla="*/ 3784921 w 9626278"/>
              <a:gd name="connsiteY66" fmla="*/ 408964 h 709906"/>
              <a:gd name="connsiteX67" fmla="*/ 3827362 w 9626278"/>
              <a:gd name="connsiteY67" fmla="*/ 401247 h 709906"/>
              <a:gd name="connsiteX68" fmla="*/ 3889093 w 9626278"/>
              <a:gd name="connsiteY68" fmla="*/ 405106 h 709906"/>
              <a:gd name="connsiteX69" fmla="*/ 3993266 w 9626278"/>
              <a:gd name="connsiteY69" fmla="*/ 405106 h 709906"/>
              <a:gd name="connsiteX70" fmla="*/ 3985549 w 9626278"/>
              <a:gd name="connsiteY70" fmla="*/ 397389 h 709906"/>
              <a:gd name="connsiteX71" fmla="*/ 3892952 w 9626278"/>
              <a:gd name="connsiteY71" fmla="*/ 401247 h 709906"/>
              <a:gd name="connsiteX72" fmla="*/ 3962400 w 9626278"/>
              <a:gd name="connsiteY72" fmla="*/ 397389 h 709906"/>
              <a:gd name="connsiteX73" fmla="*/ 4016415 w 9626278"/>
              <a:gd name="connsiteY73" fmla="*/ 397389 h 709906"/>
              <a:gd name="connsiteX74" fmla="*/ 4039564 w 9626278"/>
              <a:gd name="connsiteY74" fmla="*/ 401247 h 709906"/>
              <a:gd name="connsiteX75" fmla="*/ 4109012 w 9626278"/>
              <a:gd name="connsiteY75" fmla="*/ 381956 h 709906"/>
              <a:gd name="connsiteX76" fmla="*/ 4190035 w 9626278"/>
              <a:gd name="connsiteY76" fmla="*/ 378098 h 709906"/>
              <a:gd name="connsiteX77" fmla="*/ 4267200 w 9626278"/>
              <a:gd name="connsiteY77" fmla="*/ 372431 h 709906"/>
              <a:gd name="connsiteX78" fmla="*/ 4332790 w 9626278"/>
              <a:gd name="connsiteY78" fmla="*/ 378098 h 709906"/>
              <a:gd name="connsiteX79" fmla="*/ 4352081 w 9626278"/>
              <a:gd name="connsiteY79" fmla="*/ 374240 h 709906"/>
              <a:gd name="connsiteX80" fmla="*/ 4436962 w 9626278"/>
              <a:gd name="connsiteY80" fmla="*/ 370382 h 709906"/>
              <a:gd name="connsiteX81" fmla="*/ 4481653 w 9626278"/>
              <a:gd name="connsiteY81" fmla="*/ 356998 h 709906"/>
              <a:gd name="connsiteX82" fmla="*/ 4533418 w 9626278"/>
              <a:gd name="connsiteY82" fmla="*/ 362665 h 709906"/>
              <a:gd name="connsiteX83" fmla="*/ 4548850 w 9626278"/>
              <a:gd name="connsiteY83" fmla="*/ 354949 h 709906"/>
              <a:gd name="connsiteX84" fmla="*/ 4564283 w 9626278"/>
              <a:gd name="connsiteY84" fmla="*/ 351090 h 709906"/>
              <a:gd name="connsiteX85" fmla="*/ 4575858 w 9626278"/>
              <a:gd name="connsiteY85" fmla="*/ 347232 h 709906"/>
              <a:gd name="connsiteX86" fmla="*/ 4583575 w 9626278"/>
              <a:gd name="connsiteY86" fmla="*/ 339516 h 709906"/>
              <a:gd name="connsiteX87" fmla="*/ 4595149 w 9626278"/>
              <a:gd name="connsiteY87" fmla="*/ 335658 h 709906"/>
              <a:gd name="connsiteX88" fmla="*/ 4660739 w 9626278"/>
              <a:gd name="connsiteY88" fmla="*/ 339516 h 709906"/>
              <a:gd name="connsiteX89" fmla="*/ 4714754 w 9626278"/>
              <a:gd name="connsiteY89" fmla="*/ 343374 h 709906"/>
              <a:gd name="connsiteX90" fmla="*/ 4764911 w 9626278"/>
              <a:gd name="connsiteY90" fmla="*/ 339516 h 709906"/>
              <a:gd name="connsiteX91" fmla="*/ 4816274 w 9626278"/>
              <a:gd name="connsiteY91" fmla="*/ 335658 h 709906"/>
              <a:gd name="connsiteX92" fmla="*/ 4881140 w 9626278"/>
              <a:gd name="connsiteY92" fmla="*/ 336783 h 709906"/>
              <a:gd name="connsiteX93" fmla="*/ 4917432 w 9626278"/>
              <a:gd name="connsiteY93" fmla="*/ 322716 h 709906"/>
              <a:gd name="connsiteX94" fmla="*/ 4961681 w 9626278"/>
              <a:gd name="connsiteY94" fmla="*/ 329066 h 709906"/>
              <a:gd name="connsiteX95" fmla="*/ 5015455 w 9626278"/>
              <a:gd name="connsiteY95" fmla="*/ 332040 h 709906"/>
              <a:gd name="connsiteX96" fmla="*/ 5050420 w 9626278"/>
              <a:gd name="connsiteY96" fmla="*/ 326816 h 709906"/>
              <a:gd name="connsiteX97" fmla="*/ 5112634 w 9626278"/>
              <a:gd name="connsiteY97" fmla="*/ 330674 h 709906"/>
              <a:gd name="connsiteX98" fmla="*/ 5170025 w 9626278"/>
              <a:gd name="connsiteY98" fmla="*/ 327941 h 709906"/>
              <a:gd name="connsiteX99" fmla="*/ 5255107 w 9626278"/>
              <a:gd name="connsiteY99" fmla="*/ 311383 h 709906"/>
              <a:gd name="connsiteX100" fmla="*/ 5285772 w 9626278"/>
              <a:gd name="connsiteY100" fmla="*/ 316366 h 709906"/>
              <a:gd name="connsiteX101" fmla="*/ 5316638 w 9626278"/>
              <a:gd name="connsiteY101" fmla="*/ 313875 h 709906"/>
              <a:gd name="connsiteX102" fmla="*/ 5347504 w 9626278"/>
              <a:gd name="connsiteY102" fmla="*/ 312508 h 709906"/>
              <a:gd name="connsiteX103" fmla="*/ 5381303 w 9626278"/>
              <a:gd name="connsiteY103" fmla="*/ 301617 h 709906"/>
              <a:gd name="connsiteX104" fmla="*/ 5424668 w 9626278"/>
              <a:gd name="connsiteY104" fmla="*/ 300934 h 709906"/>
              <a:gd name="connsiteX105" fmla="*/ 5461884 w 9626278"/>
              <a:gd name="connsiteY105" fmla="*/ 294262 h 709906"/>
              <a:gd name="connsiteX106" fmla="*/ 5513407 w 9626278"/>
              <a:gd name="connsiteY106" fmla="*/ 293217 h 709906"/>
              <a:gd name="connsiteX107" fmla="*/ 5540415 w 9626278"/>
              <a:gd name="connsiteY107" fmla="*/ 297075 h 709906"/>
              <a:gd name="connsiteX108" fmla="*/ 5578997 w 9626278"/>
              <a:gd name="connsiteY108" fmla="*/ 293217 h 709906"/>
              <a:gd name="connsiteX109" fmla="*/ 5606005 w 9626278"/>
              <a:gd name="connsiteY109" fmla="*/ 289359 h 709906"/>
              <a:gd name="connsiteX110" fmla="*/ 5640729 w 9626278"/>
              <a:gd name="connsiteY110" fmla="*/ 285501 h 709906"/>
              <a:gd name="connsiteX111" fmla="*/ 5690002 w 9626278"/>
              <a:gd name="connsiteY111" fmla="*/ 279834 h 709906"/>
              <a:gd name="connsiteX112" fmla="*/ 5733326 w 9626278"/>
              <a:gd name="connsiteY112" fmla="*/ 270068 h 709906"/>
              <a:gd name="connsiteX113" fmla="*/ 5748759 w 9626278"/>
              <a:gd name="connsiteY113" fmla="*/ 266209 h 709906"/>
              <a:gd name="connsiteX114" fmla="*/ 5795058 w 9626278"/>
              <a:gd name="connsiteY114" fmla="*/ 270068 h 709906"/>
              <a:gd name="connsiteX115" fmla="*/ 5841357 w 9626278"/>
              <a:gd name="connsiteY115" fmla="*/ 270068 h 709906"/>
              <a:gd name="connsiteX116" fmla="*/ 5900155 w 9626278"/>
              <a:gd name="connsiteY116" fmla="*/ 268259 h 709906"/>
              <a:gd name="connsiteX117" fmla="*/ 5953687 w 9626278"/>
              <a:gd name="connsiteY117" fmla="*/ 265767 h 709906"/>
              <a:gd name="connsiteX118" fmla="*/ 5990461 w 9626278"/>
              <a:gd name="connsiteY118" fmla="*/ 258734 h 709906"/>
              <a:gd name="connsiteX119" fmla="*/ 6026311 w 9626278"/>
              <a:gd name="connsiteY119" fmla="*/ 251018 h 709906"/>
              <a:gd name="connsiteX120" fmla="*/ 6073493 w 9626278"/>
              <a:gd name="connsiteY120" fmla="*/ 253509 h 709906"/>
              <a:gd name="connsiteX121" fmla="*/ 6113643 w 9626278"/>
              <a:gd name="connsiteY121" fmla="*/ 252826 h 709906"/>
              <a:gd name="connsiteX122" fmla="*/ 6177023 w 9626278"/>
              <a:gd name="connsiteY122" fmla="*/ 258493 h 709906"/>
              <a:gd name="connsiteX123" fmla="*/ 6211747 w 9626278"/>
              <a:gd name="connsiteY123" fmla="*/ 254635 h 709906"/>
              <a:gd name="connsiteX124" fmla="*/ 6234896 w 9626278"/>
              <a:gd name="connsiteY124" fmla="*/ 246918 h 709906"/>
              <a:gd name="connsiteX125" fmla="*/ 6265762 w 9626278"/>
              <a:gd name="connsiteY125" fmla="*/ 239202 h 709906"/>
              <a:gd name="connsiteX126" fmla="*/ 6288911 w 9626278"/>
              <a:gd name="connsiteY126" fmla="*/ 243060 h 709906"/>
              <a:gd name="connsiteX127" fmla="*/ 6300486 w 9626278"/>
              <a:gd name="connsiteY127" fmla="*/ 246918 h 709906"/>
              <a:gd name="connsiteX128" fmla="*/ 6323635 w 9626278"/>
              <a:gd name="connsiteY128" fmla="*/ 250777 h 709906"/>
              <a:gd name="connsiteX129" fmla="*/ 6410405 w 9626278"/>
              <a:gd name="connsiteY129" fmla="*/ 238077 h 709906"/>
              <a:gd name="connsiteX130" fmla="*/ 6473423 w 9626278"/>
              <a:gd name="connsiteY130" fmla="*/ 237393 h 709906"/>
              <a:gd name="connsiteX131" fmla="*/ 6538490 w 9626278"/>
              <a:gd name="connsiteY131" fmla="*/ 233535 h 709906"/>
              <a:gd name="connsiteX132" fmla="*/ 6583945 w 9626278"/>
              <a:gd name="connsiteY132" fmla="*/ 236710 h 709906"/>
              <a:gd name="connsiteX133" fmla="*/ 6640211 w 9626278"/>
              <a:gd name="connsiteY133" fmla="*/ 234218 h 709906"/>
              <a:gd name="connsiteX134" fmla="*/ 6695351 w 9626278"/>
              <a:gd name="connsiteY134" fmla="*/ 236710 h 709906"/>
              <a:gd name="connsiteX135" fmla="*/ 6736466 w 9626278"/>
              <a:gd name="connsiteY135" fmla="*/ 239202 h 709906"/>
              <a:gd name="connsiteX136" fmla="*/ 6748040 w 9626278"/>
              <a:gd name="connsiteY136" fmla="*/ 235344 h 709906"/>
              <a:gd name="connsiteX137" fmla="*/ 6776173 w 9626278"/>
              <a:gd name="connsiteY137" fmla="*/ 218102 h 709906"/>
              <a:gd name="connsiteX138" fmla="*/ 6825205 w 9626278"/>
              <a:gd name="connsiteY138" fmla="*/ 223769 h 709906"/>
              <a:gd name="connsiteX139" fmla="*/ 6891679 w 9626278"/>
              <a:gd name="connsiteY139" fmla="*/ 216053 h 709906"/>
              <a:gd name="connsiteX140" fmla="*/ 6937053 w 9626278"/>
              <a:gd name="connsiteY140" fmla="*/ 211511 h 709906"/>
              <a:gd name="connsiteX141" fmla="*/ 7002683 w 9626278"/>
              <a:gd name="connsiteY141" fmla="*/ 208336 h 709906"/>
              <a:gd name="connsiteX142" fmla="*/ 7014258 w 9626278"/>
              <a:gd name="connsiteY142" fmla="*/ 200620 h 709906"/>
              <a:gd name="connsiteX143" fmla="*/ 7098416 w 9626278"/>
              <a:gd name="connsiteY143" fmla="*/ 179520 h 709906"/>
              <a:gd name="connsiteX144" fmla="*/ 7126147 w 9626278"/>
              <a:gd name="connsiteY144" fmla="*/ 185187 h 709906"/>
              <a:gd name="connsiteX145" fmla="*/ 7168587 w 9626278"/>
              <a:gd name="connsiteY145" fmla="*/ 173612 h 709906"/>
              <a:gd name="connsiteX146" fmla="*/ 7184020 w 9626278"/>
              <a:gd name="connsiteY146" fmla="*/ 169754 h 709906"/>
              <a:gd name="connsiteX147" fmla="*/ 7218744 w 9626278"/>
              <a:gd name="connsiteY147" fmla="*/ 165896 h 709906"/>
              <a:gd name="connsiteX148" fmla="*/ 7230319 w 9626278"/>
              <a:gd name="connsiteY148" fmla="*/ 162037 h 709906"/>
              <a:gd name="connsiteX149" fmla="*/ 7241893 w 9626278"/>
              <a:gd name="connsiteY149" fmla="*/ 154321 h 709906"/>
              <a:gd name="connsiteX150" fmla="*/ 7322916 w 9626278"/>
              <a:gd name="connsiteY150" fmla="*/ 146604 h 709906"/>
              <a:gd name="connsiteX151" fmla="*/ 7397589 w 9626278"/>
              <a:gd name="connsiteY151" fmla="*/ 144113 h 709906"/>
              <a:gd name="connsiteX152" fmla="*/ 7492075 w 9626278"/>
              <a:gd name="connsiteY152" fmla="*/ 145479 h 709906"/>
              <a:gd name="connsiteX153" fmla="*/ 7570124 w 9626278"/>
              <a:gd name="connsiteY153" fmla="*/ 144796 h 709906"/>
              <a:gd name="connsiteX154" fmla="*/ 7642707 w 9626278"/>
              <a:gd name="connsiteY154" fmla="*/ 144113 h 709906"/>
              <a:gd name="connsiteX155" fmla="*/ 7697164 w 9626278"/>
              <a:gd name="connsiteY155" fmla="*/ 123455 h 709906"/>
              <a:gd name="connsiteX156" fmla="*/ 7742097 w 9626278"/>
              <a:gd name="connsiteY156" fmla="*/ 131413 h 709906"/>
              <a:gd name="connsiteX157" fmla="*/ 7812911 w 9626278"/>
              <a:gd name="connsiteY157" fmla="*/ 135030 h 709906"/>
              <a:gd name="connsiteX158" fmla="*/ 7882359 w 9626278"/>
              <a:gd name="connsiteY158" fmla="*/ 131171 h 709906"/>
              <a:gd name="connsiteX159" fmla="*/ 7890076 w 9626278"/>
              <a:gd name="connsiteY159" fmla="*/ 123455 h 709906"/>
              <a:gd name="connsiteX160" fmla="*/ 7927774 w 9626278"/>
              <a:gd name="connsiteY160" fmla="*/ 114613 h 709906"/>
              <a:gd name="connsiteX161" fmla="*/ 7985607 w 9626278"/>
              <a:gd name="connsiteY161" fmla="*/ 111880 h 709906"/>
              <a:gd name="connsiteX162" fmla="*/ 8013539 w 9626278"/>
              <a:gd name="connsiteY162" fmla="*/ 115739 h 709906"/>
              <a:gd name="connsiteX163" fmla="*/ 8028972 w 9626278"/>
              <a:gd name="connsiteY163" fmla="*/ 111880 h 709906"/>
              <a:gd name="connsiteX164" fmla="*/ 8063696 w 9626278"/>
              <a:gd name="connsiteY164" fmla="*/ 104164 h 709906"/>
              <a:gd name="connsiteX165" fmla="*/ 8079129 w 9626278"/>
              <a:gd name="connsiteY165" fmla="*/ 108022 h 709906"/>
              <a:gd name="connsiteX166" fmla="*/ 8090704 w 9626278"/>
              <a:gd name="connsiteY166" fmla="*/ 111880 h 709906"/>
              <a:gd name="connsiteX167" fmla="*/ 8144719 w 9626278"/>
              <a:gd name="connsiteY167" fmla="*/ 108022 h 709906"/>
              <a:gd name="connsiteX168" fmla="*/ 8193308 w 9626278"/>
              <a:gd name="connsiteY168" fmla="*/ 93956 h 709906"/>
              <a:gd name="connsiteX169" fmla="*/ 8248891 w 9626278"/>
              <a:gd name="connsiteY169" fmla="*/ 96447 h 709906"/>
              <a:gd name="connsiteX170" fmla="*/ 8294748 w 9626278"/>
              <a:gd name="connsiteY170" fmla="*/ 97131 h 709906"/>
              <a:gd name="connsiteX171" fmla="*/ 8345347 w 9626278"/>
              <a:gd name="connsiteY171" fmla="*/ 86922 h 709906"/>
              <a:gd name="connsiteX172" fmla="*/ 8398880 w 9626278"/>
              <a:gd name="connsiteY172" fmla="*/ 89414 h 709906"/>
              <a:gd name="connsiteX173" fmla="*/ 8457235 w 9626278"/>
              <a:gd name="connsiteY173" fmla="*/ 84873 h 709906"/>
              <a:gd name="connsiteX174" fmla="*/ 8484243 w 9626278"/>
              <a:gd name="connsiteY174" fmla="*/ 84873 h 709906"/>
              <a:gd name="connsiteX175" fmla="*/ 8561407 w 9626278"/>
              <a:gd name="connsiteY175" fmla="*/ 81015 h 709906"/>
              <a:gd name="connsiteX176" fmla="*/ 8626997 w 9626278"/>
              <a:gd name="connsiteY176" fmla="*/ 69440 h 709906"/>
              <a:gd name="connsiteX177" fmla="*/ 8673296 w 9626278"/>
              <a:gd name="connsiteY177" fmla="*/ 61723 h 709906"/>
              <a:gd name="connsiteX178" fmla="*/ 8831483 w 9626278"/>
              <a:gd name="connsiteY178" fmla="*/ 57865 h 709906"/>
              <a:gd name="connsiteX179" fmla="*/ 8954947 w 9626278"/>
              <a:gd name="connsiteY179" fmla="*/ 61723 h 709906"/>
              <a:gd name="connsiteX180" fmla="*/ 9070693 w 9626278"/>
              <a:gd name="connsiteY180" fmla="*/ 54007 h 709906"/>
              <a:gd name="connsiteX181" fmla="*/ 9205731 w 9626278"/>
              <a:gd name="connsiteY181" fmla="*/ 57865 h 709906"/>
              <a:gd name="connsiteX182" fmla="*/ 9232739 w 9626278"/>
              <a:gd name="connsiteY182" fmla="*/ 61723 h 709906"/>
              <a:gd name="connsiteX183" fmla="*/ 9298329 w 9626278"/>
              <a:gd name="connsiteY183" fmla="*/ 54007 h 709906"/>
              <a:gd name="connsiteX184" fmla="*/ 9333053 w 9626278"/>
              <a:gd name="connsiteY184" fmla="*/ 34716 h 709906"/>
              <a:gd name="connsiteX185" fmla="*/ 9344628 w 9626278"/>
              <a:gd name="connsiteY185" fmla="*/ 26999 h 709906"/>
              <a:gd name="connsiteX186" fmla="*/ 9395267 w 9626278"/>
              <a:gd name="connsiteY186" fmla="*/ 20649 h 709906"/>
              <a:gd name="connsiteX187" fmla="*/ 9457200 w 9626278"/>
              <a:gd name="connsiteY187" fmla="*/ 17474 h 709906"/>
              <a:gd name="connsiteX188" fmla="*/ 9489191 w 9626278"/>
              <a:gd name="connsiteY188" fmla="*/ 2041 h 709906"/>
              <a:gd name="connsiteX189" fmla="*/ 9537298 w 9626278"/>
              <a:gd name="connsiteY189" fmla="*/ 1358 h 709906"/>
              <a:gd name="connsiteX190" fmla="*/ 9626278 w 9626278"/>
              <a:gd name="connsiteY190" fmla="*/ 3850 h 709906"/>
              <a:gd name="connsiteX0" fmla="*/ 0 w 9626278"/>
              <a:gd name="connsiteY0" fmla="*/ 709906 h 709906"/>
              <a:gd name="connsiteX1" fmla="*/ 27007 w 9626278"/>
              <a:gd name="connsiteY1" fmla="*/ 702189 h 709906"/>
              <a:gd name="connsiteX2" fmla="*/ 50157 w 9626278"/>
              <a:gd name="connsiteY2" fmla="*/ 694473 h 709906"/>
              <a:gd name="connsiteX3" fmla="*/ 88739 w 9626278"/>
              <a:gd name="connsiteY3" fmla="*/ 690615 h 709906"/>
              <a:gd name="connsiteX4" fmla="*/ 104172 w 9626278"/>
              <a:gd name="connsiteY4" fmla="*/ 686756 h 709906"/>
              <a:gd name="connsiteX5" fmla="*/ 115747 w 9626278"/>
              <a:gd name="connsiteY5" fmla="*/ 682898 h 709906"/>
              <a:gd name="connsiteX6" fmla="*/ 135038 w 9626278"/>
              <a:gd name="connsiteY6" fmla="*/ 679040 h 709906"/>
              <a:gd name="connsiteX7" fmla="*/ 146612 w 9626278"/>
              <a:gd name="connsiteY7" fmla="*/ 675182 h 709906"/>
              <a:gd name="connsiteX8" fmla="*/ 189053 w 9626278"/>
              <a:gd name="connsiteY8" fmla="*/ 667465 h 709906"/>
              <a:gd name="connsiteX9" fmla="*/ 223777 w 9626278"/>
              <a:gd name="connsiteY9" fmla="*/ 655890 h 709906"/>
              <a:gd name="connsiteX10" fmla="*/ 235352 w 9626278"/>
              <a:gd name="connsiteY10" fmla="*/ 652032 h 709906"/>
              <a:gd name="connsiteX11" fmla="*/ 343382 w 9626278"/>
              <a:gd name="connsiteY11" fmla="*/ 644316 h 709906"/>
              <a:gd name="connsiteX12" fmla="*/ 362673 w 9626278"/>
              <a:gd name="connsiteY12" fmla="*/ 640458 h 709906"/>
              <a:gd name="connsiteX13" fmla="*/ 374248 w 9626278"/>
              <a:gd name="connsiteY13" fmla="*/ 636599 h 709906"/>
              <a:gd name="connsiteX14" fmla="*/ 405114 w 9626278"/>
              <a:gd name="connsiteY14" fmla="*/ 632741 h 709906"/>
              <a:gd name="connsiteX15" fmla="*/ 517002 w 9626278"/>
              <a:gd name="connsiteY15" fmla="*/ 625025 h 709906"/>
              <a:gd name="connsiteX16" fmla="*/ 567159 w 9626278"/>
              <a:gd name="connsiteY16" fmla="*/ 617308 h 709906"/>
              <a:gd name="connsiteX17" fmla="*/ 586450 w 9626278"/>
              <a:gd name="connsiteY17" fmla="*/ 613450 h 709906"/>
              <a:gd name="connsiteX18" fmla="*/ 601883 w 9626278"/>
              <a:gd name="connsiteY18" fmla="*/ 609592 h 709906"/>
              <a:gd name="connsiteX19" fmla="*/ 694481 w 9626278"/>
              <a:gd name="connsiteY19" fmla="*/ 601875 h 709906"/>
              <a:gd name="connsiteX20" fmla="*/ 729205 w 9626278"/>
              <a:gd name="connsiteY20" fmla="*/ 598017 h 709906"/>
              <a:gd name="connsiteX21" fmla="*/ 775504 w 9626278"/>
              <a:gd name="connsiteY21" fmla="*/ 594159 h 709906"/>
              <a:gd name="connsiteX22" fmla="*/ 914400 w 9626278"/>
              <a:gd name="connsiteY22" fmla="*/ 586442 h 709906"/>
              <a:gd name="connsiteX23" fmla="*/ 941407 w 9626278"/>
              <a:gd name="connsiteY23" fmla="*/ 582584 h 709906"/>
              <a:gd name="connsiteX24" fmla="*/ 1045580 w 9626278"/>
              <a:gd name="connsiteY24" fmla="*/ 571009 h 709906"/>
              <a:gd name="connsiteX25" fmla="*/ 1149752 w 9626278"/>
              <a:gd name="connsiteY25" fmla="*/ 567151 h 709906"/>
              <a:gd name="connsiteX26" fmla="*/ 1238491 w 9626278"/>
              <a:gd name="connsiteY26" fmla="*/ 555577 h 709906"/>
              <a:gd name="connsiteX27" fmla="*/ 1250066 w 9626278"/>
              <a:gd name="connsiteY27" fmla="*/ 551718 h 709906"/>
              <a:gd name="connsiteX28" fmla="*/ 1277073 w 9626278"/>
              <a:gd name="connsiteY28" fmla="*/ 547860 h 709906"/>
              <a:gd name="connsiteX29" fmla="*/ 1300223 w 9626278"/>
              <a:gd name="connsiteY29" fmla="*/ 544002 h 709906"/>
              <a:gd name="connsiteX30" fmla="*/ 1365812 w 9626278"/>
              <a:gd name="connsiteY30" fmla="*/ 536285 h 709906"/>
              <a:gd name="connsiteX31" fmla="*/ 1385104 w 9626278"/>
              <a:gd name="connsiteY31" fmla="*/ 532427 h 709906"/>
              <a:gd name="connsiteX32" fmla="*/ 1458410 w 9626278"/>
              <a:gd name="connsiteY32" fmla="*/ 528569 h 709906"/>
              <a:gd name="connsiteX33" fmla="*/ 1527858 w 9626278"/>
              <a:gd name="connsiteY33" fmla="*/ 520853 h 709906"/>
              <a:gd name="connsiteX34" fmla="*/ 1558724 w 9626278"/>
              <a:gd name="connsiteY34" fmla="*/ 516994 h 709906"/>
              <a:gd name="connsiteX35" fmla="*/ 1608881 w 9626278"/>
              <a:gd name="connsiteY35" fmla="*/ 505420 h 709906"/>
              <a:gd name="connsiteX36" fmla="*/ 1770926 w 9626278"/>
              <a:gd name="connsiteY36" fmla="*/ 501561 h 709906"/>
              <a:gd name="connsiteX37" fmla="*/ 1855807 w 9626278"/>
              <a:gd name="connsiteY37" fmla="*/ 493845 h 709906"/>
              <a:gd name="connsiteX38" fmla="*/ 1878957 w 9626278"/>
              <a:gd name="connsiteY38" fmla="*/ 489987 h 709906"/>
              <a:gd name="connsiteX39" fmla="*/ 1975412 w 9626278"/>
              <a:gd name="connsiteY39" fmla="*/ 486128 h 709906"/>
              <a:gd name="connsiteX40" fmla="*/ 2002420 w 9626278"/>
              <a:gd name="connsiteY40" fmla="*/ 482270 h 709906"/>
              <a:gd name="connsiteX41" fmla="*/ 2013995 w 9626278"/>
              <a:gd name="connsiteY41" fmla="*/ 478412 h 709906"/>
              <a:gd name="connsiteX42" fmla="*/ 2129742 w 9626278"/>
              <a:gd name="connsiteY42" fmla="*/ 474554 h 709906"/>
              <a:gd name="connsiteX43" fmla="*/ 2215748 w 9626278"/>
              <a:gd name="connsiteY43" fmla="*/ 461171 h 709906"/>
              <a:gd name="connsiteX44" fmla="*/ 2338086 w 9626278"/>
              <a:gd name="connsiteY44" fmla="*/ 459121 h 709906"/>
              <a:gd name="connsiteX45" fmla="*/ 2403676 w 9626278"/>
              <a:gd name="connsiteY45" fmla="*/ 455263 h 709906"/>
              <a:gd name="connsiteX46" fmla="*/ 2453833 w 9626278"/>
              <a:gd name="connsiteY46" fmla="*/ 451404 h 709906"/>
              <a:gd name="connsiteX47" fmla="*/ 2554147 w 9626278"/>
              <a:gd name="connsiteY47" fmla="*/ 447546 h 709906"/>
              <a:gd name="connsiteX48" fmla="*/ 2565721 w 9626278"/>
              <a:gd name="connsiteY48" fmla="*/ 443688 h 709906"/>
              <a:gd name="connsiteX49" fmla="*/ 2673752 w 9626278"/>
              <a:gd name="connsiteY49" fmla="*/ 443688 h 709906"/>
              <a:gd name="connsiteX50" fmla="*/ 2708476 w 9626278"/>
              <a:gd name="connsiteY50" fmla="*/ 439830 h 709906"/>
              <a:gd name="connsiteX51" fmla="*/ 2808790 w 9626278"/>
              <a:gd name="connsiteY51" fmla="*/ 432113 h 709906"/>
              <a:gd name="connsiteX52" fmla="*/ 2924537 w 9626278"/>
              <a:gd name="connsiteY52" fmla="*/ 435971 h 709906"/>
              <a:gd name="connsiteX53" fmla="*/ 3032567 w 9626278"/>
              <a:gd name="connsiteY53" fmla="*/ 432113 h 709906"/>
              <a:gd name="connsiteX54" fmla="*/ 3071149 w 9626278"/>
              <a:gd name="connsiteY54" fmla="*/ 428255 h 709906"/>
              <a:gd name="connsiteX55" fmla="*/ 3125164 w 9626278"/>
              <a:gd name="connsiteY55" fmla="*/ 424397 h 709906"/>
              <a:gd name="connsiteX56" fmla="*/ 3379807 w 9626278"/>
              <a:gd name="connsiteY56" fmla="*/ 428255 h 709906"/>
              <a:gd name="connsiteX57" fmla="*/ 3406815 w 9626278"/>
              <a:gd name="connsiteY57" fmla="*/ 424397 h 709906"/>
              <a:gd name="connsiteX58" fmla="*/ 3520311 w 9626278"/>
              <a:gd name="connsiteY58" fmla="*/ 422588 h 709906"/>
              <a:gd name="connsiteX59" fmla="*/ 3561144 w 9626278"/>
              <a:gd name="connsiteY59" fmla="*/ 428255 h 709906"/>
              <a:gd name="connsiteX60" fmla="*/ 3584293 w 9626278"/>
              <a:gd name="connsiteY60" fmla="*/ 424397 h 709906"/>
              <a:gd name="connsiteX61" fmla="*/ 3595868 w 9626278"/>
              <a:gd name="connsiteY61" fmla="*/ 420539 h 709906"/>
              <a:gd name="connsiteX62" fmla="*/ 3630592 w 9626278"/>
              <a:gd name="connsiteY62" fmla="*/ 416680 h 709906"/>
              <a:gd name="connsiteX63" fmla="*/ 3653742 w 9626278"/>
              <a:gd name="connsiteY63" fmla="*/ 412822 h 709906"/>
              <a:gd name="connsiteX64" fmla="*/ 3673033 w 9626278"/>
              <a:gd name="connsiteY64" fmla="*/ 416680 h 709906"/>
              <a:gd name="connsiteX65" fmla="*/ 3761772 w 9626278"/>
              <a:gd name="connsiteY65" fmla="*/ 412822 h 709906"/>
              <a:gd name="connsiteX66" fmla="*/ 3784921 w 9626278"/>
              <a:gd name="connsiteY66" fmla="*/ 408964 h 709906"/>
              <a:gd name="connsiteX67" fmla="*/ 3827362 w 9626278"/>
              <a:gd name="connsiteY67" fmla="*/ 401247 h 709906"/>
              <a:gd name="connsiteX68" fmla="*/ 3889093 w 9626278"/>
              <a:gd name="connsiteY68" fmla="*/ 405106 h 709906"/>
              <a:gd name="connsiteX69" fmla="*/ 3993266 w 9626278"/>
              <a:gd name="connsiteY69" fmla="*/ 405106 h 709906"/>
              <a:gd name="connsiteX70" fmla="*/ 3892952 w 9626278"/>
              <a:gd name="connsiteY70" fmla="*/ 401247 h 709906"/>
              <a:gd name="connsiteX71" fmla="*/ 3962400 w 9626278"/>
              <a:gd name="connsiteY71" fmla="*/ 397389 h 709906"/>
              <a:gd name="connsiteX72" fmla="*/ 4016415 w 9626278"/>
              <a:gd name="connsiteY72" fmla="*/ 397389 h 709906"/>
              <a:gd name="connsiteX73" fmla="*/ 4039564 w 9626278"/>
              <a:gd name="connsiteY73" fmla="*/ 401247 h 709906"/>
              <a:gd name="connsiteX74" fmla="*/ 4109012 w 9626278"/>
              <a:gd name="connsiteY74" fmla="*/ 381956 h 709906"/>
              <a:gd name="connsiteX75" fmla="*/ 4190035 w 9626278"/>
              <a:gd name="connsiteY75" fmla="*/ 378098 h 709906"/>
              <a:gd name="connsiteX76" fmla="*/ 4267200 w 9626278"/>
              <a:gd name="connsiteY76" fmla="*/ 372431 h 709906"/>
              <a:gd name="connsiteX77" fmla="*/ 4332790 w 9626278"/>
              <a:gd name="connsiteY77" fmla="*/ 378098 h 709906"/>
              <a:gd name="connsiteX78" fmla="*/ 4352081 w 9626278"/>
              <a:gd name="connsiteY78" fmla="*/ 374240 h 709906"/>
              <a:gd name="connsiteX79" fmla="*/ 4436962 w 9626278"/>
              <a:gd name="connsiteY79" fmla="*/ 370382 h 709906"/>
              <a:gd name="connsiteX80" fmla="*/ 4481653 w 9626278"/>
              <a:gd name="connsiteY80" fmla="*/ 356998 h 709906"/>
              <a:gd name="connsiteX81" fmla="*/ 4533418 w 9626278"/>
              <a:gd name="connsiteY81" fmla="*/ 362665 h 709906"/>
              <a:gd name="connsiteX82" fmla="*/ 4548850 w 9626278"/>
              <a:gd name="connsiteY82" fmla="*/ 354949 h 709906"/>
              <a:gd name="connsiteX83" fmla="*/ 4564283 w 9626278"/>
              <a:gd name="connsiteY83" fmla="*/ 351090 h 709906"/>
              <a:gd name="connsiteX84" fmla="*/ 4575858 w 9626278"/>
              <a:gd name="connsiteY84" fmla="*/ 347232 h 709906"/>
              <a:gd name="connsiteX85" fmla="*/ 4583575 w 9626278"/>
              <a:gd name="connsiteY85" fmla="*/ 339516 h 709906"/>
              <a:gd name="connsiteX86" fmla="*/ 4595149 w 9626278"/>
              <a:gd name="connsiteY86" fmla="*/ 335658 h 709906"/>
              <a:gd name="connsiteX87" fmla="*/ 4660739 w 9626278"/>
              <a:gd name="connsiteY87" fmla="*/ 339516 h 709906"/>
              <a:gd name="connsiteX88" fmla="*/ 4714754 w 9626278"/>
              <a:gd name="connsiteY88" fmla="*/ 343374 h 709906"/>
              <a:gd name="connsiteX89" fmla="*/ 4764911 w 9626278"/>
              <a:gd name="connsiteY89" fmla="*/ 339516 h 709906"/>
              <a:gd name="connsiteX90" fmla="*/ 4816274 w 9626278"/>
              <a:gd name="connsiteY90" fmla="*/ 335658 h 709906"/>
              <a:gd name="connsiteX91" fmla="*/ 4881140 w 9626278"/>
              <a:gd name="connsiteY91" fmla="*/ 336783 h 709906"/>
              <a:gd name="connsiteX92" fmla="*/ 4917432 w 9626278"/>
              <a:gd name="connsiteY92" fmla="*/ 322716 h 709906"/>
              <a:gd name="connsiteX93" fmla="*/ 4961681 w 9626278"/>
              <a:gd name="connsiteY93" fmla="*/ 329066 h 709906"/>
              <a:gd name="connsiteX94" fmla="*/ 5015455 w 9626278"/>
              <a:gd name="connsiteY94" fmla="*/ 332040 h 709906"/>
              <a:gd name="connsiteX95" fmla="*/ 5050420 w 9626278"/>
              <a:gd name="connsiteY95" fmla="*/ 326816 h 709906"/>
              <a:gd name="connsiteX96" fmla="*/ 5112634 w 9626278"/>
              <a:gd name="connsiteY96" fmla="*/ 330674 h 709906"/>
              <a:gd name="connsiteX97" fmla="*/ 5170025 w 9626278"/>
              <a:gd name="connsiteY97" fmla="*/ 327941 h 709906"/>
              <a:gd name="connsiteX98" fmla="*/ 5255107 w 9626278"/>
              <a:gd name="connsiteY98" fmla="*/ 311383 h 709906"/>
              <a:gd name="connsiteX99" fmla="*/ 5285772 w 9626278"/>
              <a:gd name="connsiteY99" fmla="*/ 316366 h 709906"/>
              <a:gd name="connsiteX100" fmla="*/ 5316638 w 9626278"/>
              <a:gd name="connsiteY100" fmla="*/ 313875 h 709906"/>
              <a:gd name="connsiteX101" fmla="*/ 5347504 w 9626278"/>
              <a:gd name="connsiteY101" fmla="*/ 312508 h 709906"/>
              <a:gd name="connsiteX102" fmla="*/ 5381303 w 9626278"/>
              <a:gd name="connsiteY102" fmla="*/ 301617 h 709906"/>
              <a:gd name="connsiteX103" fmla="*/ 5424668 w 9626278"/>
              <a:gd name="connsiteY103" fmla="*/ 300934 h 709906"/>
              <a:gd name="connsiteX104" fmla="*/ 5461884 w 9626278"/>
              <a:gd name="connsiteY104" fmla="*/ 294262 h 709906"/>
              <a:gd name="connsiteX105" fmla="*/ 5513407 w 9626278"/>
              <a:gd name="connsiteY105" fmla="*/ 293217 h 709906"/>
              <a:gd name="connsiteX106" fmla="*/ 5540415 w 9626278"/>
              <a:gd name="connsiteY106" fmla="*/ 297075 h 709906"/>
              <a:gd name="connsiteX107" fmla="*/ 5578997 w 9626278"/>
              <a:gd name="connsiteY107" fmla="*/ 293217 h 709906"/>
              <a:gd name="connsiteX108" fmla="*/ 5606005 w 9626278"/>
              <a:gd name="connsiteY108" fmla="*/ 289359 h 709906"/>
              <a:gd name="connsiteX109" fmla="*/ 5640729 w 9626278"/>
              <a:gd name="connsiteY109" fmla="*/ 285501 h 709906"/>
              <a:gd name="connsiteX110" fmla="*/ 5690002 w 9626278"/>
              <a:gd name="connsiteY110" fmla="*/ 279834 h 709906"/>
              <a:gd name="connsiteX111" fmla="*/ 5733326 w 9626278"/>
              <a:gd name="connsiteY111" fmla="*/ 270068 h 709906"/>
              <a:gd name="connsiteX112" fmla="*/ 5748759 w 9626278"/>
              <a:gd name="connsiteY112" fmla="*/ 266209 h 709906"/>
              <a:gd name="connsiteX113" fmla="*/ 5795058 w 9626278"/>
              <a:gd name="connsiteY113" fmla="*/ 270068 h 709906"/>
              <a:gd name="connsiteX114" fmla="*/ 5841357 w 9626278"/>
              <a:gd name="connsiteY114" fmla="*/ 270068 h 709906"/>
              <a:gd name="connsiteX115" fmla="*/ 5900155 w 9626278"/>
              <a:gd name="connsiteY115" fmla="*/ 268259 h 709906"/>
              <a:gd name="connsiteX116" fmla="*/ 5953687 w 9626278"/>
              <a:gd name="connsiteY116" fmla="*/ 265767 h 709906"/>
              <a:gd name="connsiteX117" fmla="*/ 5990461 w 9626278"/>
              <a:gd name="connsiteY117" fmla="*/ 258734 h 709906"/>
              <a:gd name="connsiteX118" fmla="*/ 6026311 w 9626278"/>
              <a:gd name="connsiteY118" fmla="*/ 251018 h 709906"/>
              <a:gd name="connsiteX119" fmla="*/ 6073493 w 9626278"/>
              <a:gd name="connsiteY119" fmla="*/ 253509 h 709906"/>
              <a:gd name="connsiteX120" fmla="*/ 6113643 w 9626278"/>
              <a:gd name="connsiteY120" fmla="*/ 252826 h 709906"/>
              <a:gd name="connsiteX121" fmla="*/ 6177023 w 9626278"/>
              <a:gd name="connsiteY121" fmla="*/ 258493 h 709906"/>
              <a:gd name="connsiteX122" fmla="*/ 6211747 w 9626278"/>
              <a:gd name="connsiteY122" fmla="*/ 254635 h 709906"/>
              <a:gd name="connsiteX123" fmla="*/ 6234896 w 9626278"/>
              <a:gd name="connsiteY123" fmla="*/ 246918 h 709906"/>
              <a:gd name="connsiteX124" fmla="*/ 6265762 w 9626278"/>
              <a:gd name="connsiteY124" fmla="*/ 239202 h 709906"/>
              <a:gd name="connsiteX125" fmla="*/ 6288911 w 9626278"/>
              <a:gd name="connsiteY125" fmla="*/ 243060 h 709906"/>
              <a:gd name="connsiteX126" fmla="*/ 6300486 w 9626278"/>
              <a:gd name="connsiteY126" fmla="*/ 246918 h 709906"/>
              <a:gd name="connsiteX127" fmla="*/ 6323635 w 9626278"/>
              <a:gd name="connsiteY127" fmla="*/ 250777 h 709906"/>
              <a:gd name="connsiteX128" fmla="*/ 6410405 w 9626278"/>
              <a:gd name="connsiteY128" fmla="*/ 238077 h 709906"/>
              <a:gd name="connsiteX129" fmla="*/ 6473423 w 9626278"/>
              <a:gd name="connsiteY129" fmla="*/ 237393 h 709906"/>
              <a:gd name="connsiteX130" fmla="*/ 6538490 w 9626278"/>
              <a:gd name="connsiteY130" fmla="*/ 233535 h 709906"/>
              <a:gd name="connsiteX131" fmla="*/ 6583945 w 9626278"/>
              <a:gd name="connsiteY131" fmla="*/ 236710 h 709906"/>
              <a:gd name="connsiteX132" fmla="*/ 6640211 w 9626278"/>
              <a:gd name="connsiteY132" fmla="*/ 234218 h 709906"/>
              <a:gd name="connsiteX133" fmla="*/ 6695351 w 9626278"/>
              <a:gd name="connsiteY133" fmla="*/ 236710 h 709906"/>
              <a:gd name="connsiteX134" fmla="*/ 6736466 w 9626278"/>
              <a:gd name="connsiteY134" fmla="*/ 239202 h 709906"/>
              <a:gd name="connsiteX135" fmla="*/ 6748040 w 9626278"/>
              <a:gd name="connsiteY135" fmla="*/ 235344 h 709906"/>
              <a:gd name="connsiteX136" fmla="*/ 6776173 w 9626278"/>
              <a:gd name="connsiteY136" fmla="*/ 218102 h 709906"/>
              <a:gd name="connsiteX137" fmla="*/ 6825205 w 9626278"/>
              <a:gd name="connsiteY137" fmla="*/ 223769 h 709906"/>
              <a:gd name="connsiteX138" fmla="*/ 6891679 w 9626278"/>
              <a:gd name="connsiteY138" fmla="*/ 216053 h 709906"/>
              <a:gd name="connsiteX139" fmla="*/ 6937053 w 9626278"/>
              <a:gd name="connsiteY139" fmla="*/ 211511 h 709906"/>
              <a:gd name="connsiteX140" fmla="*/ 7002683 w 9626278"/>
              <a:gd name="connsiteY140" fmla="*/ 208336 h 709906"/>
              <a:gd name="connsiteX141" fmla="*/ 7014258 w 9626278"/>
              <a:gd name="connsiteY141" fmla="*/ 200620 h 709906"/>
              <a:gd name="connsiteX142" fmla="*/ 7098416 w 9626278"/>
              <a:gd name="connsiteY142" fmla="*/ 179520 h 709906"/>
              <a:gd name="connsiteX143" fmla="*/ 7126147 w 9626278"/>
              <a:gd name="connsiteY143" fmla="*/ 185187 h 709906"/>
              <a:gd name="connsiteX144" fmla="*/ 7168587 w 9626278"/>
              <a:gd name="connsiteY144" fmla="*/ 173612 h 709906"/>
              <a:gd name="connsiteX145" fmla="*/ 7184020 w 9626278"/>
              <a:gd name="connsiteY145" fmla="*/ 169754 h 709906"/>
              <a:gd name="connsiteX146" fmla="*/ 7218744 w 9626278"/>
              <a:gd name="connsiteY146" fmla="*/ 165896 h 709906"/>
              <a:gd name="connsiteX147" fmla="*/ 7230319 w 9626278"/>
              <a:gd name="connsiteY147" fmla="*/ 162037 h 709906"/>
              <a:gd name="connsiteX148" fmla="*/ 7241893 w 9626278"/>
              <a:gd name="connsiteY148" fmla="*/ 154321 h 709906"/>
              <a:gd name="connsiteX149" fmla="*/ 7322916 w 9626278"/>
              <a:gd name="connsiteY149" fmla="*/ 146604 h 709906"/>
              <a:gd name="connsiteX150" fmla="*/ 7397589 w 9626278"/>
              <a:gd name="connsiteY150" fmla="*/ 144113 h 709906"/>
              <a:gd name="connsiteX151" fmla="*/ 7492075 w 9626278"/>
              <a:gd name="connsiteY151" fmla="*/ 145479 h 709906"/>
              <a:gd name="connsiteX152" fmla="*/ 7570124 w 9626278"/>
              <a:gd name="connsiteY152" fmla="*/ 144796 h 709906"/>
              <a:gd name="connsiteX153" fmla="*/ 7642707 w 9626278"/>
              <a:gd name="connsiteY153" fmla="*/ 144113 h 709906"/>
              <a:gd name="connsiteX154" fmla="*/ 7697164 w 9626278"/>
              <a:gd name="connsiteY154" fmla="*/ 123455 h 709906"/>
              <a:gd name="connsiteX155" fmla="*/ 7742097 w 9626278"/>
              <a:gd name="connsiteY155" fmla="*/ 131413 h 709906"/>
              <a:gd name="connsiteX156" fmla="*/ 7812911 w 9626278"/>
              <a:gd name="connsiteY156" fmla="*/ 135030 h 709906"/>
              <a:gd name="connsiteX157" fmla="*/ 7882359 w 9626278"/>
              <a:gd name="connsiteY157" fmla="*/ 131171 h 709906"/>
              <a:gd name="connsiteX158" fmla="*/ 7890076 w 9626278"/>
              <a:gd name="connsiteY158" fmla="*/ 123455 h 709906"/>
              <a:gd name="connsiteX159" fmla="*/ 7927774 w 9626278"/>
              <a:gd name="connsiteY159" fmla="*/ 114613 h 709906"/>
              <a:gd name="connsiteX160" fmla="*/ 7985607 w 9626278"/>
              <a:gd name="connsiteY160" fmla="*/ 111880 h 709906"/>
              <a:gd name="connsiteX161" fmla="*/ 8013539 w 9626278"/>
              <a:gd name="connsiteY161" fmla="*/ 115739 h 709906"/>
              <a:gd name="connsiteX162" fmla="*/ 8028972 w 9626278"/>
              <a:gd name="connsiteY162" fmla="*/ 111880 h 709906"/>
              <a:gd name="connsiteX163" fmla="*/ 8063696 w 9626278"/>
              <a:gd name="connsiteY163" fmla="*/ 104164 h 709906"/>
              <a:gd name="connsiteX164" fmla="*/ 8079129 w 9626278"/>
              <a:gd name="connsiteY164" fmla="*/ 108022 h 709906"/>
              <a:gd name="connsiteX165" fmla="*/ 8090704 w 9626278"/>
              <a:gd name="connsiteY165" fmla="*/ 111880 h 709906"/>
              <a:gd name="connsiteX166" fmla="*/ 8144719 w 9626278"/>
              <a:gd name="connsiteY166" fmla="*/ 108022 h 709906"/>
              <a:gd name="connsiteX167" fmla="*/ 8193308 w 9626278"/>
              <a:gd name="connsiteY167" fmla="*/ 93956 h 709906"/>
              <a:gd name="connsiteX168" fmla="*/ 8248891 w 9626278"/>
              <a:gd name="connsiteY168" fmla="*/ 96447 h 709906"/>
              <a:gd name="connsiteX169" fmla="*/ 8294748 w 9626278"/>
              <a:gd name="connsiteY169" fmla="*/ 97131 h 709906"/>
              <a:gd name="connsiteX170" fmla="*/ 8345347 w 9626278"/>
              <a:gd name="connsiteY170" fmla="*/ 86922 h 709906"/>
              <a:gd name="connsiteX171" fmla="*/ 8398880 w 9626278"/>
              <a:gd name="connsiteY171" fmla="*/ 89414 h 709906"/>
              <a:gd name="connsiteX172" fmla="*/ 8457235 w 9626278"/>
              <a:gd name="connsiteY172" fmla="*/ 84873 h 709906"/>
              <a:gd name="connsiteX173" fmla="*/ 8484243 w 9626278"/>
              <a:gd name="connsiteY173" fmla="*/ 84873 h 709906"/>
              <a:gd name="connsiteX174" fmla="*/ 8561407 w 9626278"/>
              <a:gd name="connsiteY174" fmla="*/ 81015 h 709906"/>
              <a:gd name="connsiteX175" fmla="*/ 8626997 w 9626278"/>
              <a:gd name="connsiteY175" fmla="*/ 69440 h 709906"/>
              <a:gd name="connsiteX176" fmla="*/ 8673296 w 9626278"/>
              <a:gd name="connsiteY176" fmla="*/ 61723 h 709906"/>
              <a:gd name="connsiteX177" fmla="*/ 8831483 w 9626278"/>
              <a:gd name="connsiteY177" fmla="*/ 57865 h 709906"/>
              <a:gd name="connsiteX178" fmla="*/ 8954947 w 9626278"/>
              <a:gd name="connsiteY178" fmla="*/ 61723 h 709906"/>
              <a:gd name="connsiteX179" fmla="*/ 9070693 w 9626278"/>
              <a:gd name="connsiteY179" fmla="*/ 54007 h 709906"/>
              <a:gd name="connsiteX180" fmla="*/ 9205731 w 9626278"/>
              <a:gd name="connsiteY180" fmla="*/ 57865 h 709906"/>
              <a:gd name="connsiteX181" fmla="*/ 9232739 w 9626278"/>
              <a:gd name="connsiteY181" fmla="*/ 61723 h 709906"/>
              <a:gd name="connsiteX182" fmla="*/ 9298329 w 9626278"/>
              <a:gd name="connsiteY182" fmla="*/ 54007 h 709906"/>
              <a:gd name="connsiteX183" fmla="*/ 9333053 w 9626278"/>
              <a:gd name="connsiteY183" fmla="*/ 34716 h 709906"/>
              <a:gd name="connsiteX184" fmla="*/ 9344628 w 9626278"/>
              <a:gd name="connsiteY184" fmla="*/ 26999 h 709906"/>
              <a:gd name="connsiteX185" fmla="*/ 9395267 w 9626278"/>
              <a:gd name="connsiteY185" fmla="*/ 20649 h 709906"/>
              <a:gd name="connsiteX186" fmla="*/ 9457200 w 9626278"/>
              <a:gd name="connsiteY186" fmla="*/ 17474 h 709906"/>
              <a:gd name="connsiteX187" fmla="*/ 9489191 w 9626278"/>
              <a:gd name="connsiteY187" fmla="*/ 2041 h 709906"/>
              <a:gd name="connsiteX188" fmla="*/ 9537298 w 9626278"/>
              <a:gd name="connsiteY188" fmla="*/ 1358 h 709906"/>
              <a:gd name="connsiteX189" fmla="*/ 9626278 w 9626278"/>
              <a:gd name="connsiteY189" fmla="*/ 3850 h 709906"/>
              <a:gd name="connsiteX0" fmla="*/ 0 w 9626278"/>
              <a:gd name="connsiteY0" fmla="*/ 709906 h 709906"/>
              <a:gd name="connsiteX1" fmla="*/ 27007 w 9626278"/>
              <a:gd name="connsiteY1" fmla="*/ 702189 h 709906"/>
              <a:gd name="connsiteX2" fmla="*/ 50157 w 9626278"/>
              <a:gd name="connsiteY2" fmla="*/ 694473 h 709906"/>
              <a:gd name="connsiteX3" fmla="*/ 88739 w 9626278"/>
              <a:gd name="connsiteY3" fmla="*/ 690615 h 709906"/>
              <a:gd name="connsiteX4" fmla="*/ 104172 w 9626278"/>
              <a:gd name="connsiteY4" fmla="*/ 686756 h 709906"/>
              <a:gd name="connsiteX5" fmla="*/ 115747 w 9626278"/>
              <a:gd name="connsiteY5" fmla="*/ 682898 h 709906"/>
              <a:gd name="connsiteX6" fmla="*/ 135038 w 9626278"/>
              <a:gd name="connsiteY6" fmla="*/ 679040 h 709906"/>
              <a:gd name="connsiteX7" fmla="*/ 146612 w 9626278"/>
              <a:gd name="connsiteY7" fmla="*/ 675182 h 709906"/>
              <a:gd name="connsiteX8" fmla="*/ 189053 w 9626278"/>
              <a:gd name="connsiteY8" fmla="*/ 667465 h 709906"/>
              <a:gd name="connsiteX9" fmla="*/ 223777 w 9626278"/>
              <a:gd name="connsiteY9" fmla="*/ 655890 h 709906"/>
              <a:gd name="connsiteX10" fmla="*/ 235352 w 9626278"/>
              <a:gd name="connsiteY10" fmla="*/ 652032 h 709906"/>
              <a:gd name="connsiteX11" fmla="*/ 343382 w 9626278"/>
              <a:gd name="connsiteY11" fmla="*/ 644316 h 709906"/>
              <a:gd name="connsiteX12" fmla="*/ 362673 w 9626278"/>
              <a:gd name="connsiteY12" fmla="*/ 640458 h 709906"/>
              <a:gd name="connsiteX13" fmla="*/ 374248 w 9626278"/>
              <a:gd name="connsiteY13" fmla="*/ 636599 h 709906"/>
              <a:gd name="connsiteX14" fmla="*/ 405114 w 9626278"/>
              <a:gd name="connsiteY14" fmla="*/ 632741 h 709906"/>
              <a:gd name="connsiteX15" fmla="*/ 517002 w 9626278"/>
              <a:gd name="connsiteY15" fmla="*/ 625025 h 709906"/>
              <a:gd name="connsiteX16" fmla="*/ 567159 w 9626278"/>
              <a:gd name="connsiteY16" fmla="*/ 617308 h 709906"/>
              <a:gd name="connsiteX17" fmla="*/ 586450 w 9626278"/>
              <a:gd name="connsiteY17" fmla="*/ 613450 h 709906"/>
              <a:gd name="connsiteX18" fmla="*/ 601883 w 9626278"/>
              <a:gd name="connsiteY18" fmla="*/ 609592 h 709906"/>
              <a:gd name="connsiteX19" fmla="*/ 694481 w 9626278"/>
              <a:gd name="connsiteY19" fmla="*/ 601875 h 709906"/>
              <a:gd name="connsiteX20" fmla="*/ 729205 w 9626278"/>
              <a:gd name="connsiteY20" fmla="*/ 598017 h 709906"/>
              <a:gd name="connsiteX21" fmla="*/ 775504 w 9626278"/>
              <a:gd name="connsiteY21" fmla="*/ 594159 h 709906"/>
              <a:gd name="connsiteX22" fmla="*/ 914400 w 9626278"/>
              <a:gd name="connsiteY22" fmla="*/ 586442 h 709906"/>
              <a:gd name="connsiteX23" fmla="*/ 941407 w 9626278"/>
              <a:gd name="connsiteY23" fmla="*/ 582584 h 709906"/>
              <a:gd name="connsiteX24" fmla="*/ 1045580 w 9626278"/>
              <a:gd name="connsiteY24" fmla="*/ 571009 h 709906"/>
              <a:gd name="connsiteX25" fmla="*/ 1149752 w 9626278"/>
              <a:gd name="connsiteY25" fmla="*/ 567151 h 709906"/>
              <a:gd name="connsiteX26" fmla="*/ 1238491 w 9626278"/>
              <a:gd name="connsiteY26" fmla="*/ 555577 h 709906"/>
              <a:gd name="connsiteX27" fmla="*/ 1250066 w 9626278"/>
              <a:gd name="connsiteY27" fmla="*/ 551718 h 709906"/>
              <a:gd name="connsiteX28" fmla="*/ 1277073 w 9626278"/>
              <a:gd name="connsiteY28" fmla="*/ 547860 h 709906"/>
              <a:gd name="connsiteX29" fmla="*/ 1300223 w 9626278"/>
              <a:gd name="connsiteY29" fmla="*/ 544002 h 709906"/>
              <a:gd name="connsiteX30" fmla="*/ 1365812 w 9626278"/>
              <a:gd name="connsiteY30" fmla="*/ 536285 h 709906"/>
              <a:gd name="connsiteX31" fmla="*/ 1385104 w 9626278"/>
              <a:gd name="connsiteY31" fmla="*/ 532427 h 709906"/>
              <a:gd name="connsiteX32" fmla="*/ 1458410 w 9626278"/>
              <a:gd name="connsiteY32" fmla="*/ 528569 h 709906"/>
              <a:gd name="connsiteX33" fmla="*/ 1527858 w 9626278"/>
              <a:gd name="connsiteY33" fmla="*/ 520853 h 709906"/>
              <a:gd name="connsiteX34" fmla="*/ 1558724 w 9626278"/>
              <a:gd name="connsiteY34" fmla="*/ 516994 h 709906"/>
              <a:gd name="connsiteX35" fmla="*/ 1608881 w 9626278"/>
              <a:gd name="connsiteY35" fmla="*/ 505420 h 709906"/>
              <a:gd name="connsiteX36" fmla="*/ 1770926 w 9626278"/>
              <a:gd name="connsiteY36" fmla="*/ 501561 h 709906"/>
              <a:gd name="connsiteX37" fmla="*/ 1855807 w 9626278"/>
              <a:gd name="connsiteY37" fmla="*/ 493845 h 709906"/>
              <a:gd name="connsiteX38" fmla="*/ 1878957 w 9626278"/>
              <a:gd name="connsiteY38" fmla="*/ 489987 h 709906"/>
              <a:gd name="connsiteX39" fmla="*/ 1975412 w 9626278"/>
              <a:gd name="connsiteY39" fmla="*/ 486128 h 709906"/>
              <a:gd name="connsiteX40" fmla="*/ 2002420 w 9626278"/>
              <a:gd name="connsiteY40" fmla="*/ 482270 h 709906"/>
              <a:gd name="connsiteX41" fmla="*/ 2013995 w 9626278"/>
              <a:gd name="connsiteY41" fmla="*/ 478412 h 709906"/>
              <a:gd name="connsiteX42" fmla="*/ 2129742 w 9626278"/>
              <a:gd name="connsiteY42" fmla="*/ 474554 h 709906"/>
              <a:gd name="connsiteX43" fmla="*/ 2215748 w 9626278"/>
              <a:gd name="connsiteY43" fmla="*/ 461171 h 709906"/>
              <a:gd name="connsiteX44" fmla="*/ 2338086 w 9626278"/>
              <a:gd name="connsiteY44" fmla="*/ 459121 h 709906"/>
              <a:gd name="connsiteX45" fmla="*/ 2403676 w 9626278"/>
              <a:gd name="connsiteY45" fmla="*/ 455263 h 709906"/>
              <a:gd name="connsiteX46" fmla="*/ 2453833 w 9626278"/>
              <a:gd name="connsiteY46" fmla="*/ 451404 h 709906"/>
              <a:gd name="connsiteX47" fmla="*/ 2554147 w 9626278"/>
              <a:gd name="connsiteY47" fmla="*/ 447546 h 709906"/>
              <a:gd name="connsiteX48" fmla="*/ 2565721 w 9626278"/>
              <a:gd name="connsiteY48" fmla="*/ 443688 h 709906"/>
              <a:gd name="connsiteX49" fmla="*/ 2673752 w 9626278"/>
              <a:gd name="connsiteY49" fmla="*/ 443688 h 709906"/>
              <a:gd name="connsiteX50" fmla="*/ 2708476 w 9626278"/>
              <a:gd name="connsiteY50" fmla="*/ 439830 h 709906"/>
              <a:gd name="connsiteX51" fmla="*/ 2808790 w 9626278"/>
              <a:gd name="connsiteY51" fmla="*/ 432113 h 709906"/>
              <a:gd name="connsiteX52" fmla="*/ 2924537 w 9626278"/>
              <a:gd name="connsiteY52" fmla="*/ 435971 h 709906"/>
              <a:gd name="connsiteX53" fmla="*/ 3032567 w 9626278"/>
              <a:gd name="connsiteY53" fmla="*/ 432113 h 709906"/>
              <a:gd name="connsiteX54" fmla="*/ 3071149 w 9626278"/>
              <a:gd name="connsiteY54" fmla="*/ 428255 h 709906"/>
              <a:gd name="connsiteX55" fmla="*/ 3125164 w 9626278"/>
              <a:gd name="connsiteY55" fmla="*/ 424397 h 709906"/>
              <a:gd name="connsiteX56" fmla="*/ 3379807 w 9626278"/>
              <a:gd name="connsiteY56" fmla="*/ 428255 h 709906"/>
              <a:gd name="connsiteX57" fmla="*/ 3406815 w 9626278"/>
              <a:gd name="connsiteY57" fmla="*/ 424397 h 709906"/>
              <a:gd name="connsiteX58" fmla="*/ 3520311 w 9626278"/>
              <a:gd name="connsiteY58" fmla="*/ 422588 h 709906"/>
              <a:gd name="connsiteX59" fmla="*/ 3561144 w 9626278"/>
              <a:gd name="connsiteY59" fmla="*/ 428255 h 709906"/>
              <a:gd name="connsiteX60" fmla="*/ 3584293 w 9626278"/>
              <a:gd name="connsiteY60" fmla="*/ 424397 h 709906"/>
              <a:gd name="connsiteX61" fmla="*/ 3595868 w 9626278"/>
              <a:gd name="connsiteY61" fmla="*/ 420539 h 709906"/>
              <a:gd name="connsiteX62" fmla="*/ 3630592 w 9626278"/>
              <a:gd name="connsiteY62" fmla="*/ 416680 h 709906"/>
              <a:gd name="connsiteX63" fmla="*/ 3653742 w 9626278"/>
              <a:gd name="connsiteY63" fmla="*/ 412822 h 709906"/>
              <a:gd name="connsiteX64" fmla="*/ 3673033 w 9626278"/>
              <a:gd name="connsiteY64" fmla="*/ 416680 h 709906"/>
              <a:gd name="connsiteX65" fmla="*/ 3761772 w 9626278"/>
              <a:gd name="connsiteY65" fmla="*/ 412822 h 709906"/>
              <a:gd name="connsiteX66" fmla="*/ 3784921 w 9626278"/>
              <a:gd name="connsiteY66" fmla="*/ 408964 h 709906"/>
              <a:gd name="connsiteX67" fmla="*/ 3827362 w 9626278"/>
              <a:gd name="connsiteY67" fmla="*/ 401247 h 709906"/>
              <a:gd name="connsiteX68" fmla="*/ 3889093 w 9626278"/>
              <a:gd name="connsiteY68" fmla="*/ 405106 h 709906"/>
              <a:gd name="connsiteX69" fmla="*/ 3892952 w 9626278"/>
              <a:gd name="connsiteY69" fmla="*/ 401247 h 709906"/>
              <a:gd name="connsiteX70" fmla="*/ 3962400 w 9626278"/>
              <a:gd name="connsiteY70" fmla="*/ 397389 h 709906"/>
              <a:gd name="connsiteX71" fmla="*/ 4016415 w 9626278"/>
              <a:gd name="connsiteY71" fmla="*/ 397389 h 709906"/>
              <a:gd name="connsiteX72" fmla="*/ 4039564 w 9626278"/>
              <a:gd name="connsiteY72" fmla="*/ 401247 h 709906"/>
              <a:gd name="connsiteX73" fmla="*/ 4109012 w 9626278"/>
              <a:gd name="connsiteY73" fmla="*/ 381956 h 709906"/>
              <a:gd name="connsiteX74" fmla="*/ 4190035 w 9626278"/>
              <a:gd name="connsiteY74" fmla="*/ 378098 h 709906"/>
              <a:gd name="connsiteX75" fmla="*/ 4267200 w 9626278"/>
              <a:gd name="connsiteY75" fmla="*/ 372431 h 709906"/>
              <a:gd name="connsiteX76" fmla="*/ 4332790 w 9626278"/>
              <a:gd name="connsiteY76" fmla="*/ 378098 h 709906"/>
              <a:gd name="connsiteX77" fmla="*/ 4352081 w 9626278"/>
              <a:gd name="connsiteY77" fmla="*/ 374240 h 709906"/>
              <a:gd name="connsiteX78" fmla="*/ 4436962 w 9626278"/>
              <a:gd name="connsiteY78" fmla="*/ 370382 h 709906"/>
              <a:gd name="connsiteX79" fmla="*/ 4481653 w 9626278"/>
              <a:gd name="connsiteY79" fmla="*/ 356998 h 709906"/>
              <a:gd name="connsiteX80" fmla="*/ 4533418 w 9626278"/>
              <a:gd name="connsiteY80" fmla="*/ 362665 h 709906"/>
              <a:gd name="connsiteX81" fmla="*/ 4548850 w 9626278"/>
              <a:gd name="connsiteY81" fmla="*/ 354949 h 709906"/>
              <a:gd name="connsiteX82" fmla="*/ 4564283 w 9626278"/>
              <a:gd name="connsiteY82" fmla="*/ 351090 h 709906"/>
              <a:gd name="connsiteX83" fmla="*/ 4575858 w 9626278"/>
              <a:gd name="connsiteY83" fmla="*/ 347232 h 709906"/>
              <a:gd name="connsiteX84" fmla="*/ 4583575 w 9626278"/>
              <a:gd name="connsiteY84" fmla="*/ 339516 h 709906"/>
              <a:gd name="connsiteX85" fmla="*/ 4595149 w 9626278"/>
              <a:gd name="connsiteY85" fmla="*/ 335658 h 709906"/>
              <a:gd name="connsiteX86" fmla="*/ 4660739 w 9626278"/>
              <a:gd name="connsiteY86" fmla="*/ 339516 h 709906"/>
              <a:gd name="connsiteX87" fmla="*/ 4714754 w 9626278"/>
              <a:gd name="connsiteY87" fmla="*/ 343374 h 709906"/>
              <a:gd name="connsiteX88" fmla="*/ 4764911 w 9626278"/>
              <a:gd name="connsiteY88" fmla="*/ 339516 h 709906"/>
              <a:gd name="connsiteX89" fmla="*/ 4816274 w 9626278"/>
              <a:gd name="connsiteY89" fmla="*/ 335658 h 709906"/>
              <a:gd name="connsiteX90" fmla="*/ 4881140 w 9626278"/>
              <a:gd name="connsiteY90" fmla="*/ 336783 h 709906"/>
              <a:gd name="connsiteX91" fmla="*/ 4917432 w 9626278"/>
              <a:gd name="connsiteY91" fmla="*/ 322716 h 709906"/>
              <a:gd name="connsiteX92" fmla="*/ 4961681 w 9626278"/>
              <a:gd name="connsiteY92" fmla="*/ 329066 h 709906"/>
              <a:gd name="connsiteX93" fmla="*/ 5015455 w 9626278"/>
              <a:gd name="connsiteY93" fmla="*/ 332040 h 709906"/>
              <a:gd name="connsiteX94" fmla="*/ 5050420 w 9626278"/>
              <a:gd name="connsiteY94" fmla="*/ 326816 h 709906"/>
              <a:gd name="connsiteX95" fmla="*/ 5112634 w 9626278"/>
              <a:gd name="connsiteY95" fmla="*/ 330674 h 709906"/>
              <a:gd name="connsiteX96" fmla="*/ 5170025 w 9626278"/>
              <a:gd name="connsiteY96" fmla="*/ 327941 h 709906"/>
              <a:gd name="connsiteX97" fmla="*/ 5255107 w 9626278"/>
              <a:gd name="connsiteY97" fmla="*/ 311383 h 709906"/>
              <a:gd name="connsiteX98" fmla="*/ 5285772 w 9626278"/>
              <a:gd name="connsiteY98" fmla="*/ 316366 h 709906"/>
              <a:gd name="connsiteX99" fmla="*/ 5316638 w 9626278"/>
              <a:gd name="connsiteY99" fmla="*/ 313875 h 709906"/>
              <a:gd name="connsiteX100" fmla="*/ 5347504 w 9626278"/>
              <a:gd name="connsiteY100" fmla="*/ 312508 h 709906"/>
              <a:gd name="connsiteX101" fmla="*/ 5381303 w 9626278"/>
              <a:gd name="connsiteY101" fmla="*/ 301617 h 709906"/>
              <a:gd name="connsiteX102" fmla="*/ 5424668 w 9626278"/>
              <a:gd name="connsiteY102" fmla="*/ 300934 h 709906"/>
              <a:gd name="connsiteX103" fmla="*/ 5461884 w 9626278"/>
              <a:gd name="connsiteY103" fmla="*/ 294262 h 709906"/>
              <a:gd name="connsiteX104" fmla="*/ 5513407 w 9626278"/>
              <a:gd name="connsiteY104" fmla="*/ 293217 h 709906"/>
              <a:gd name="connsiteX105" fmla="*/ 5540415 w 9626278"/>
              <a:gd name="connsiteY105" fmla="*/ 297075 h 709906"/>
              <a:gd name="connsiteX106" fmla="*/ 5578997 w 9626278"/>
              <a:gd name="connsiteY106" fmla="*/ 293217 h 709906"/>
              <a:gd name="connsiteX107" fmla="*/ 5606005 w 9626278"/>
              <a:gd name="connsiteY107" fmla="*/ 289359 h 709906"/>
              <a:gd name="connsiteX108" fmla="*/ 5640729 w 9626278"/>
              <a:gd name="connsiteY108" fmla="*/ 285501 h 709906"/>
              <a:gd name="connsiteX109" fmla="*/ 5690002 w 9626278"/>
              <a:gd name="connsiteY109" fmla="*/ 279834 h 709906"/>
              <a:gd name="connsiteX110" fmla="*/ 5733326 w 9626278"/>
              <a:gd name="connsiteY110" fmla="*/ 270068 h 709906"/>
              <a:gd name="connsiteX111" fmla="*/ 5748759 w 9626278"/>
              <a:gd name="connsiteY111" fmla="*/ 266209 h 709906"/>
              <a:gd name="connsiteX112" fmla="*/ 5795058 w 9626278"/>
              <a:gd name="connsiteY112" fmla="*/ 270068 h 709906"/>
              <a:gd name="connsiteX113" fmla="*/ 5841357 w 9626278"/>
              <a:gd name="connsiteY113" fmla="*/ 270068 h 709906"/>
              <a:gd name="connsiteX114" fmla="*/ 5900155 w 9626278"/>
              <a:gd name="connsiteY114" fmla="*/ 268259 h 709906"/>
              <a:gd name="connsiteX115" fmla="*/ 5953687 w 9626278"/>
              <a:gd name="connsiteY115" fmla="*/ 265767 h 709906"/>
              <a:gd name="connsiteX116" fmla="*/ 5990461 w 9626278"/>
              <a:gd name="connsiteY116" fmla="*/ 258734 h 709906"/>
              <a:gd name="connsiteX117" fmla="*/ 6026311 w 9626278"/>
              <a:gd name="connsiteY117" fmla="*/ 251018 h 709906"/>
              <a:gd name="connsiteX118" fmla="*/ 6073493 w 9626278"/>
              <a:gd name="connsiteY118" fmla="*/ 253509 h 709906"/>
              <a:gd name="connsiteX119" fmla="*/ 6113643 w 9626278"/>
              <a:gd name="connsiteY119" fmla="*/ 252826 h 709906"/>
              <a:gd name="connsiteX120" fmla="*/ 6177023 w 9626278"/>
              <a:gd name="connsiteY120" fmla="*/ 258493 h 709906"/>
              <a:gd name="connsiteX121" fmla="*/ 6211747 w 9626278"/>
              <a:gd name="connsiteY121" fmla="*/ 254635 h 709906"/>
              <a:gd name="connsiteX122" fmla="*/ 6234896 w 9626278"/>
              <a:gd name="connsiteY122" fmla="*/ 246918 h 709906"/>
              <a:gd name="connsiteX123" fmla="*/ 6265762 w 9626278"/>
              <a:gd name="connsiteY123" fmla="*/ 239202 h 709906"/>
              <a:gd name="connsiteX124" fmla="*/ 6288911 w 9626278"/>
              <a:gd name="connsiteY124" fmla="*/ 243060 h 709906"/>
              <a:gd name="connsiteX125" fmla="*/ 6300486 w 9626278"/>
              <a:gd name="connsiteY125" fmla="*/ 246918 h 709906"/>
              <a:gd name="connsiteX126" fmla="*/ 6323635 w 9626278"/>
              <a:gd name="connsiteY126" fmla="*/ 250777 h 709906"/>
              <a:gd name="connsiteX127" fmla="*/ 6410405 w 9626278"/>
              <a:gd name="connsiteY127" fmla="*/ 238077 h 709906"/>
              <a:gd name="connsiteX128" fmla="*/ 6473423 w 9626278"/>
              <a:gd name="connsiteY128" fmla="*/ 237393 h 709906"/>
              <a:gd name="connsiteX129" fmla="*/ 6538490 w 9626278"/>
              <a:gd name="connsiteY129" fmla="*/ 233535 h 709906"/>
              <a:gd name="connsiteX130" fmla="*/ 6583945 w 9626278"/>
              <a:gd name="connsiteY130" fmla="*/ 236710 h 709906"/>
              <a:gd name="connsiteX131" fmla="*/ 6640211 w 9626278"/>
              <a:gd name="connsiteY131" fmla="*/ 234218 h 709906"/>
              <a:gd name="connsiteX132" fmla="*/ 6695351 w 9626278"/>
              <a:gd name="connsiteY132" fmla="*/ 236710 h 709906"/>
              <a:gd name="connsiteX133" fmla="*/ 6736466 w 9626278"/>
              <a:gd name="connsiteY133" fmla="*/ 239202 h 709906"/>
              <a:gd name="connsiteX134" fmla="*/ 6748040 w 9626278"/>
              <a:gd name="connsiteY134" fmla="*/ 235344 h 709906"/>
              <a:gd name="connsiteX135" fmla="*/ 6776173 w 9626278"/>
              <a:gd name="connsiteY135" fmla="*/ 218102 h 709906"/>
              <a:gd name="connsiteX136" fmla="*/ 6825205 w 9626278"/>
              <a:gd name="connsiteY136" fmla="*/ 223769 h 709906"/>
              <a:gd name="connsiteX137" fmla="*/ 6891679 w 9626278"/>
              <a:gd name="connsiteY137" fmla="*/ 216053 h 709906"/>
              <a:gd name="connsiteX138" fmla="*/ 6937053 w 9626278"/>
              <a:gd name="connsiteY138" fmla="*/ 211511 h 709906"/>
              <a:gd name="connsiteX139" fmla="*/ 7002683 w 9626278"/>
              <a:gd name="connsiteY139" fmla="*/ 208336 h 709906"/>
              <a:gd name="connsiteX140" fmla="*/ 7014258 w 9626278"/>
              <a:gd name="connsiteY140" fmla="*/ 200620 h 709906"/>
              <a:gd name="connsiteX141" fmla="*/ 7098416 w 9626278"/>
              <a:gd name="connsiteY141" fmla="*/ 179520 h 709906"/>
              <a:gd name="connsiteX142" fmla="*/ 7126147 w 9626278"/>
              <a:gd name="connsiteY142" fmla="*/ 185187 h 709906"/>
              <a:gd name="connsiteX143" fmla="*/ 7168587 w 9626278"/>
              <a:gd name="connsiteY143" fmla="*/ 173612 h 709906"/>
              <a:gd name="connsiteX144" fmla="*/ 7184020 w 9626278"/>
              <a:gd name="connsiteY144" fmla="*/ 169754 h 709906"/>
              <a:gd name="connsiteX145" fmla="*/ 7218744 w 9626278"/>
              <a:gd name="connsiteY145" fmla="*/ 165896 h 709906"/>
              <a:gd name="connsiteX146" fmla="*/ 7230319 w 9626278"/>
              <a:gd name="connsiteY146" fmla="*/ 162037 h 709906"/>
              <a:gd name="connsiteX147" fmla="*/ 7241893 w 9626278"/>
              <a:gd name="connsiteY147" fmla="*/ 154321 h 709906"/>
              <a:gd name="connsiteX148" fmla="*/ 7322916 w 9626278"/>
              <a:gd name="connsiteY148" fmla="*/ 146604 h 709906"/>
              <a:gd name="connsiteX149" fmla="*/ 7397589 w 9626278"/>
              <a:gd name="connsiteY149" fmla="*/ 144113 h 709906"/>
              <a:gd name="connsiteX150" fmla="*/ 7492075 w 9626278"/>
              <a:gd name="connsiteY150" fmla="*/ 145479 h 709906"/>
              <a:gd name="connsiteX151" fmla="*/ 7570124 w 9626278"/>
              <a:gd name="connsiteY151" fmla="*/ 144796 h 709906"/>
              <a:gd name="connsiteX152" fmla="*/ 7642707 w 9626278"/>
              <a:gd name="connsiteY152" fmla="*/ 144113 h 709906"/>
              <a:gd name="connsiteX153" fmla="*/ 7697164 w 9626278"/>
              <a:gd name="connsiteY153" fmla="*/ 123455 h 709906"/>
              <a:gd name="connsiteX154" fmla="*/ 7742097 w 9626278"/>
              <a:gd name="connsiteY154" fmla="*/ 131413 h 709906"/>
              <a:gd name="connsiteX155" fmla="*/ 7812911 w 9626278"/>
              <a:gd name="connsiteY155" fmla="*/ 135030 h 709906"/>
              <a:gd name="connsiteX156" fmla="*/ 7882359 w 9626278"/>
              <a:gd name="connsiteY156" fmla="*/ 131171 h 709906"/>
              <a:gd name="connsiteX157" fmla="*/ 7890076 w 9626278"/>
              <a:gd name="connsiteY157" fmla="*/ 123455 h 709906"/>
              <a:gd name="connsiteX158" fmla="*/ 7927774 w 9626278"/>
              <a:gd name="connsiteY158" fmla="*/ 114613 h 709906"/>
              <a:gd name="connsiteX159" fmla="*/ 7985607 w 9626278"/>
              <a:gd name="connsiteY159" fmla="*/ 111880 h 709906"/>
              <a:gd name="connsiteX160" fmla="*/ 8013539 w 9626278"/>
              <a:gd name="connsiteY160" fmla="*/ 115739 h 709906"/>
              <a:gd name="connsiteX161" fmla="*/ 8028972 w 9626278"/>
              <a:gd name="connsiteY161" fmla="*/ 111880 h 709906"/>
              <a:gd name="connsiteX162" fmla="*/ 8063696 w 9626278"/>
              <a:gd name="connsiteY162" fmla="*/ 104164 h 709906"/>
              <a:gd name="connsiteX163" fmla="*/ 8079129 w 9626278"/>
              <a:gd name="connsiteY163" fmla="*/ 108022 h 709906"/>
              <a:gd name="connsiteX164" fmla="*/ 8090704 w 9626278"/>
              <a:gd name="connsiteY164" fmla="*/ 111880 h 709906"/>
              <a:gd name="connsiteX165" fmla="*/ 8144719 w 9626278"/>
              <a:gd name="connsiteY165" fmla="*/ 108022 h 709906"/>
              <a:gd name="connsiteX166" fmla="*/ 8193308 w 9626278"/>
              <a:gd name="connsiteY166" fmla="*/ 93956 h 709906"/>
              <a:gd name="connsiteX167" fmla="*/ 8248891 w 9626278"/>
              <a:gd name="connsiteY167" fmla="*/ 96447 h 709906"/>
              <a:gd name="connsiteX168" fmla="*/ 8294748 w 9626278"/>
              <a:gd name="connsiteY168" fmla="*/ 97131 h 709906"/>
              <a:gd name="connsiteX169" fmla="*/ 8345347 w 9626278"/>
              <a:gd name="connsiteY169" fmla="*/ 86922 h 709906"/>
              <a:gd name="connsiteX170" fmla="*/ 8398880 w 9626278"/>
              <a:gd name="connsiteY170" fmla="*/ 89414 h 709906"/>
              <a:gd name="connsiteX171" fmla="*/ 8457235 w 9626278"/>
              <a:gd name="connsiteY171" fmla="*/ 84873 h 709906"/>
              <a:gd name="connsiteX172" fmla="*/ 8484243 w 9626278"/>
              <a:gd name="connsiteY172" fmla="*/ 84873 h 709906"/>
              <a:gd name="connsiteX173" fmla="*/ 8561407 w 9626278"/>
              <a:gd name="connsiteY173" fmla="*/ 81015 h 709906"/>
              <a:gd name="connsiteX174" fmla="*/ 8626997 w 9626278"/>
              <a:gd name="connsiteY174" fmla="*/ 69440 h 709906"/>
              <a:gd name="connsiteX175" fmla="*/ 8673296 w 9626278"/>
              <a:gd name="connsiteY175" fmla="*/ 61723 h 709906"/>
              <a:gd name="connsiteX176" fmla="*/ 8831483 w 9626278"/>
              <a:gd name="connsiteY176" fmla="*/ 57865 h 709906"/>
              <a:gd name="connsiteX177" fmla="*/ 8954947 w 9626278"/>
              <a:gd name="connsiteY177" fmla="*/ 61723 h 709906"/>
              <a:gd name="connsiteX178" fmla="*/ 9070693 w 9626278"/>
              <a:gd name="connsiteY178" fmla="*/ 54007 h 709906"/>
              <a:gd name="connsiteX179" fmla="*/ 9205731 w 9626278"/>
              <a:gd name="connsiteY179" fmla="*/ 57865 h 709906"/>
              <a:gd name="connsiteX180" fmla="*/ 9232739 w 9626278"/>
              <a:gd name="connsiteY180" fmla="*/ 61723 h 709906"/>
              <a:gd name="connsiteX181" fmla="*/ 9298329 w 9626278"/>
              <a:gd name="connsiteY181" fmla="*/ 54007 h 709906"/>
              <a:gd name="connsiteX182" fmla="*/ 9333053 w 9626278"/>
              <a:gd name="connsiteY182" fmla="*/ 34716 h 709906"/>
              <a:gd name="connsiteX183" fmla="*/ 9344628 w 9626278"/>
              <a:gd name="connsiteY183" fmla="*/ 26999 h 709906"/>
              <a:gd name="connsiteX184" fmla="*/ 9395267 w 9626278"/>
              <a:gd name="connsiteY184" fmla="*/ 20649 h 709906"/>
              <a:gd name="connsiteX185" fmla="*/ 9457200 w 9626278"/>
              <a:gd name="connsiteY185" fmla="*/ 17474 h 709906"/>
              <a:gd name="connsiteX186" fmla="*/ 9489191 w 9626278"/>
              <a:gd name="connsiteY186" fmla="*/ 2041 h 709906"/>
              <a:gd name="connsiteX187" fmla="*/ 9537298 w 9626278"/>
              <a:gd name="connsiteY187" fmla="*/ 1358 h 709906"/>
              <a:gd name="connsiteX188" fmla="*/ 9626278 w 9626278"/>
              <a:gd name="connsiteY188" fmla="*/ 3850 h 709906"/>
              <a:gd name="connsiteX0" fmla="*/ 0 w 9626278"/>
              <a:gd name="connsiteY0" fmla="*/ 709906 h 709906"/>
              <a:gd name="connsiteX1" fmla="*/ 27007 w 9626278"/>
              <a:gd name="connsiteY1" fmla="*/ 702189 h 709906"/>
              <a:gd name="connsiteX2" fmla="*/ 50157 w 9626278"/>
              <a:gd name="connsiteY2" fmla="*/ 694473 h 709906"/>
              <a:gd name="connsiteX3" fmla="*/ 88739 w 9626278"/>
              <a:gd name="connsiteY3" fmla="*/ 690615 h 709906"/>
              <a:gd name="connsiteX4" fmla="*/ 104172 w 9626278"/>
              <a:gd name="connsiteY4" fmla="*/ 686756 h 709906"/>
              <a:gd name="connsiteX5" fmla="*/ 115747 w 9626278"/>
              <a:gd name="connsiteY5" fmla="*/ 682898 h 709906"/>
              <a:gd name="connsiteX6" fmla="*/ 135038 w 9626278"/>
              <a:gd name="connsiteY6" fmla="*/ 679040 h 709906"/>
              <a:gd name="connsiteX7" fmla="*/ 146612 w 9626278"/>
              <a:gd name="connsiteY7" fmla="*/ 675182 h 709906"/>
              <a:gd name="connsiteX8" fmla="*/ 189053 w 9626278"/>
              <a:gd name="connsiteY8" fmla="*/ 667465 h 709906"/>
              <a:gd name="connsiteX9" fmla="*/ 223777 w 9626278"/>
              <a:gd name="connsiteY9" fmla="*/ 655890 h 709906"/>
              <a:gd name="connsiteX10" fmla="*/ 235352 w 9626278"/>
              <a:gd name="connsiteY10" fmla="*/ 652032 h 709906"/>
              <a:gd name="connsiteX11" fmla="*/ 343382 w 9626278"/>
              <a:gd name="connsiteY11" fmla="*/ 644316 h 709906"/>
              <a:gd name="connsiteX12" fmla="*/ 362673 w 9626278"/>
              <a:gd name="connsiteY12" fmla="*/ 640458 h 709906"/>
              <a:gd name="connsiteX13" fmla="*/ 374248 w 9626278"/>
              <a:gd name="connsiteY13" fmla="*/ 636599 h 709906"/>
              <a:gd name="connsiteX14" fmla="*/ 405114 w 9626278"/>
              <a:gd name="connsiteY14" fmla="*/ 632741 h 709906"/>
              <a:gd name="connsiteX15" fmla="*/ 517002 w 9626278"/>
              <a:gd name="connsiteY15" fmla="*/ 625025 h 709906"/>
              <a:gd name="connsiteX16" fmla="*/ 567159 w 9626278"/>
              <a:gd name="connsiteY16" fmla="*/ 617308 h 709906"/>
              <a:gd name="connsiteX17" fmla="*/ 586450 w 9626278"/>
              <a:gd name="connsiteY17" fmla="*/ 613450 h 709906"/>
              <a:gd name="connsiteX18" fmla="*/ 601883 w 9626278"/>
              <a:gd name="connsiteY18" fmla="*/ 609592 h 709906"/>
              <a:gd name="connsiteX19" fmla="*/ 694481 w 9626278"/>
              <a:gd name="connsiteY19" fmla="*/ 601875 h 709906"/>
              <a:gd name="connsiteX20" fmla="*/ 729205 w 9626278"/>
              <a:gd name="connsiteY20" fmla="*/ 598017 h 709906"/>
              <a:gd name="connsiteX21" fmla="*/ 775504 w 9626278"/>
              <a:gd name="connsiteY21" fmla="*/ 594159 h 709906"/>
              <a:gd name="connsiteX22" fmla="*/ 914400 w 9626278"/>
              <a:gd name="connsiteY22" fmla="*/ 586442 h 709906"/>
              <a:gd name="connsiteX23" fmla="*/ 941407 w 9626278"/>
              <a:gd name="connsiteY23" fmla="*/ 582584 h 709906"/>
              <a:gd name="connsiteX24" fmla="*/ 1045580 w 9626278"/>
              <a:gd name="connsiteY24" fmla="*/ 571009 h 709906"/>
              <a:gd name="connsiteX25" fmla="*/ 1149752 w 9626278"/>
              <a:gd name="connsiteY25" fmla="*/ 567151 h 709906"/>
              <a:gd name="connsiteX26" fmla="*/ 1238491 w 9626278"/>
              <a:gd name="connsiteY26" fmla="*/ 555577 h 709906"/>
              <a:gd name="connsiteX27" fmla="*/ 1250066 w 9626278"/>
              <a:gd name="connsiteY27" fmla="*/ 551718 h 709906"/>
              <a:gd name="connsiteX28" fmla="*/ 1277073 w 9626278"/>
              <a:gd name="connsiteY28" fmla="*/ 547860 h 709906"/>
              <a:gd name="connsiteX29" fmla="*/ 1300223 w 9626278"/>
              <a:gd name="connsiteY29" fmla="*/ 544002 h 709906"/>
              <a:gd name="connsiteX30" fmla="*/ 1365812 w 9626278"/>
              <a:gd name="connsiteY30" fmla="*/ 536285 h 709906"/>
              <a:gd name="connsiteX31" fmla="*/ 1385104 w 9626278"/>
              <a:gd name="connsiteY31" fmla="*/ 532427 h 709906"/>
              <a:gd name="connsiteX32" fmla="*/ 1458410 w 9626278"/>
              <a:gd name="connsiteY32" fmla="*/ 528569 h 709906"/>
              <a:gd name="connsiteX33" fmla="*/ 1527858 w 9626278"/>
              <a:gd name="connsiteY33" fmla="*/ 520853 h 709906"/>
              <a:gd name="connsiteX34" fmla="*/ 1558724 w 9626278"/>
              <a:gd name="connsiteY34" fmla="*/ 516994 h 709906"/>
              <a:gd name="connsiteX35" fmla="*/ 1608881 w 9626278"/>
              <a:gd name="connsiteY35" fmla="*/ 505420 h 709906"/>
              <a:gd name="connsiteX36" fmla="*/ 1770926 w 9626278"/>
              <a:gd name="connsiteY36" fmla="*/ 501561 h 709906"/>
              <a:gd name="connsiteX37" fmla="*/ 1855807 w 9626278"/>
              <a:gd name="connsiteY37" fmla="*/ 493845 h 709906"/>
              <a:gd name="connsiteX38" fmla="*/ 1878957 w 9626278"/>
              <a:gd name="connsiteY38" fmla="*/ 489987 h 709906"/>
              <a:gd name="connsiteX39" fmla="*/ 1975412 w 9626278"/>
              <a:gd name="connsiteY39" fmla="*/ 486128 h 709906"/>
              <a:gd name="connsiteX40" fmla="*/ 2002420 w 9626278"/>
              <a:gd name="connsiteY40" fmla="*/ 482270 h 709906"/>
              <a:gd name="connsiteX41" fmla="*/ 2013995 w 9626278"/>
              <a:gd name="connsiteY41" fmla="*/ 478412 h 709906"/>
              <a:gd name="connsiteX42" fmla="*/ 2129742 w 9626278"/>
              <a:gd name="connsiteY42" fmla="*/ 474554 h 709906"/>
              <a:gd name="connsiteX43" fmla="*/ 2215748 w 9626278"/>
              <a:gd name="connsiteY43" fmla="*/ 461171 h 709906"/>
              <a:gd name="connsiteX44" fmla="*/ 2338086 w 9626278"/>
              <a:gd name="connsiteY44" fmla="*/ 459121 h 709906"/>
              <a:gd name="connsiteX45" fmla="*/ 2403676 w 9626278"/>
              <a:gd name="connsiteY45" fmla="*/ 455263 h 709906"/>
              <a:gd name="connsiteX46" fmla="*/ 2453833 w 9626278"/>
              <a:gd name="connsiteY46" fmla="*/ 451404 h 709906"/>
              <a:gd name="connsiteX47" fmla="*/ 2554147 w 9626278"/>
              <a:gd name="connsiteY47" fmla="*/ 447546 h 709906"/>
              <a:gd name="connsiteX48" fmla="*/ 2565721 w 9626278"/>
              <a:gd name="connsiteY48" fmla="*/ 443688 h 709906"/>
              <a:gd name="connsiteX49" fmla="*/ 2673752 w 9626278"/>
              <a:gd name="connsiteY49" fmla="*/ 443688 h 709906"/>
              <a:gd name="connsiteX50" fmla="*/ 2708476 w 9626278"/>
              <a:gd name="connsiteY50" fmla="*/ 439830 h 709906"/>
              <a:gd name="connsiteX51" fmla="*/ 2808790 w 9626278"/>
              <a:gd name="connsiteY51" fmla="*/ 432113 h 709906"/>
              <a:gd name="connsiteX52" fmla="*/ 2924537 w 9626278"/>
              <a:gd name="connsiteY52" fmla="*/ 435971 h 709906"/>
              <a:gd name="connsiteX53" fmla="*/ 3032567 w 9626278"/>
              <a:gd name="connsiteY53" fmla="*/ 432113 h 709906"/>
              <a:gd name="connsiteX54" fmla="*/ 3071149 w 9626278"/>
              <a:gd name="connsiteY54" fmla="*/ 428255 h 709906"/>
              <a:gd name="connsiteX55" fmla="*/ 3125164 w 9626278"/>
              <a:gd name="connsiteY55" fmla="*/ 424397 h 709906"/>
              <a:gd name="connsiteX56" fmla="*/ 3379807 w 9626278"/>
              <a:gd name="connsiteY56" fmla="*/ 428255 h 709906"/>
              <a:gd name="connsiteX57" fmla="*/ 3406815 w 9626278"/>
              <a:gd name="connsiteY57" fmla="*/ 424397 h 709906"/>
              <a:gd name="connsiteX58" fmla="*/ 3520311 w 9626278"/>
              <a:gd name="connsiteY58" fmla="*/ 422588 h 709906"/>
              <a:gd name="connsiteX59" fmla="*/ 3561144 w 9626278"/>
              <a:gd name="connsiteY59" fmla="*/ 428255 h 709906"/>
              <a:gd name="connsiteX60" fmla="*/ 3584293 w 9626278"/>
              <a:gd name="connsiteY60" fmla="*/ 424397 h 709906"/>
              <a:gd name="connsiteX61" fmla="*/ 3595868 w 9626278"/>
              <a:gd name="connsiteY61" fmla="*/ 420539 h 709906"/>
              <a:gd name="connsiteX62" fmla="*/ 3630592 w 9626278"/>
              <a:gd name="connsiteY62" fmla="*/ 416680 h 709906"/>
              <a:gd name="connsiteX63" fmla="*/ 3653742 w 9626278"/>
              <a:gd name="connsiteY63" fmla="*/ 412822 h 709906"/>
              <a:gd name="connsiteX64" fmla="*/ 3673033 w 9626278"/>
              <a:gd name="connsiteY64" fmla="*/ 416680 h 709906"/>
              <a:gd name="connsiteX65" fmla="*/ 3761772 w 9626278"/>
              <a:gd name="connsiteY65" fmla="*/ 412822 h 709906"/>
              <a:gd name="connsiteX66" fmla="*/ 3784921 w 9626278"/>
              <a:gd name="connsiteY66" fmla="*/ 408964 h 709906"/>
              <a:gd name="connsiteX67" fmla="*/ 3827362 w 9626278"/>
              <a:gd name="connsiteY67" fmla="*/ 401247 h 709906"/>
              <a:gd name="connsiteX68" fmla="*/ 3889093 w 9626278"/>
              <a:gd name="connsiteY68" fmla="*/ 405106 h 709906"/>
              <a:gd name="connsiteX69" fmla="*/ 3892952 w 9626278"/>
              <a:gd name="connsiteY69" fmla="*/ 401247 h 709906"/>
              <a:gd name="connsiteX70" fmla="*/ 3962400 w 9626278"/>
              <a:gd name="connsiteY70" fmla="*/ 397389 h 709906"/>
              <a:gd name="connsiteX71" fmla="*/ 4016415 w 9626278"/>
              <a:gd name="connsiteY71" fmla="*/ 397389 h 709906"/>
              <a:gd name="connsiteX72" fmla="*/ 4039564 w 9626278"/>
              <a:gd name="connsiteY72" fmla="*/ 401247 h 709906"/>
              <a:gd name="connsiteX73" fmla="*/ 4109012 w 9626278"/>
              <a:gd name="connsiteY73" fmla="*/ 381956 h 709906"/>
              <a:gd name="connsiteX74" fmla="*/ 4190035 w 9626278"/>
              <a:gd name="connsiteY74" fmla="*/ 378098 h 709906"/>
              <a:gd name="connsiteX75" fmla="*/ 4267200 w 9626278"/>
              <a:gd name="connsiteY75" fmla="*/ 372431 h 709906"/>
              <a:gd name="connsiteX76" fmla="*/ 4332790 w 9626278"/>
              <a:gd name="connsiteY76" fmla="*/ 378098 h 709906"/>
              <a:gd name="connsiteX77" fmla="*/ 4352081 w 9626278"/>
              <a:gd name="connsiteY77" fmla="*/ 374240 h 709906"/>
              <a:gd name="connsiteX78" fmla="*/ 4436962 w 9626278"/>
              <a:gd name="connsiteY78" fmla="*/ 370382 h 709906"/>
              <a:gd name="connsiteX79" fmla="*/ 4481653 w 9626278"/>
              <a:gd name="connsiteY79" fmla="*/ 356998 h 709906"/>
              <a:gd name="connsiteX80" fmla="*/ 4533418 w 9626278"/>
              <a:gd name="connsiteY80" fmla="*/ 362665 h 709906"/>
              <a:gd name="connsiteX81" fmla="*/ 4548850 w 9626278"/>
              <a:gd name="connsiteY81" fmla="*/ 354949 h 709906"/>
              <a:gd name="connsiteX82" fmla="*/ 4564283 w 9626278"/>
              <a:gd name="connsiteY82" fmla="*/ 351090 h 709906"/>
              <a:gd name="connsiteX83" fmla="*/ 4575858 w 9626278"/>
              <a:gd name="connsiteY83" fmla="*/ 347232 h 709906"/>
              <a:gd name="connsiteX84" fmla="*/ 4583575 w 9626278"/>
              <a:gd name="connsiteY84" fmla="*/ 339516 h 709906"/>
              <a:gd name="connsiteX85" fmla="*/ 4595149 w 9626278"/>
              <a:gd name="connsiteY85" fmla="*/ 335658 h 709906"/>
              <a:gd name="connsiteX86" fmla="*/ 4660739 w 9626278"/>
              <a:gd name="connsiteY86" fmla="*/ 339516 h 709906"/>
              <a:gd name="connsiteX87" fmla="*/ 4714754 w 9626278"/>
              <a:gd name="connsiteY87" fmla="*/ 343374 h 709906"/>
              <a:gd name="connsiteX88" fmla="*/ 4764911 w 9626278"/>
              <a:gd name="connsiteY88" fmla="*/ 339516 h 709906"/>
              <a:gd name="connsiteX89" fmla="*/ 4816274 w 9626278"/>
              <a:gd name="connsiteY89" fmla="*/ 335658 h 709906"/>
              <a:gd name="connsiteX90" fmla="*/ 4881140 w 9626278"/>
              <a:gd name="connsiteY90" fmla="*/ 336783 h 709906"/>
              <a:gd name="connsiteX91" fmla="*/ 4917432 w 9626278"/>
              <a:gd name="connsiteY91" fmla="*/ 322716 h 709906"/>
              <a:gd name="connsiteX92" fmla="*/ 4961681 w 9626278"/>
              <a:gd name="connsiteY92" fmla="*/ 329066 h 709906"/>
              <a:gd name="connsiteX93" fmla="*/ 5015455 w 9626278"/>
              <a:gd name="connsiteY93" fmla="*/ 332040 h 709906"/>
              <a:gd name="connsiteX94" fmla="*/ 5050420 w 9626278"/>
              <a:gd name="connsiteY94" fmla="*/ 326816 h 709906"/>
              <a:gd name="connsiteX95" fmla="*/ 5112634 w 9626278"/>
              <a:gd name="connsiteY95" fmla="*/ 330674 h 709906"/>
              <a:gd name="connsiteX96" fmla="*/ 5170025 w 9626278"/>
              <a:gd name="connsiteY96" fmla="*/ 327941 h 709906"/>
              <a:gd name="connsiteX97" fmla="*/ 5255107 w 9626278"/>
              <a:gd name="connsiteY97" fmla="*/ 311383 h 709906"/>
              <a:gd name="connsiteX98" fmla="*/ 5285772 w 9626278"/>
              <a:gd name="connsiteY98" fmla="*/ 316366 h 709906"/>
              <a:gd name="connsiteX99" fmla="*/ 5316638 w 9626278"/>
              <a:gd name="connsiteY99" fmla="*/ 313875 h 709906"/>
              <a:gd name="connsiteX100" fmla="*/ 5347504 w 9626278"/>
              <a:gd name="connsiteY100" fmla="*/ 312508 h 709906"/>
              <a:gd name="connsiteX101" fmla="*/ 5381303 w 9626278"/>
              <a:gd name="connsiteY101" fmla="*/ 301617 h 709906"/>
              <a:gd name="connsiteX102" fmla="*/ 5424668 w 9626278"/>
              <a:gd name="connsiteY102" fmla="*/ 300934 h 709906"/>
              <a:gd name="connsiteX103" fmla="*/ 5461884 w 9626278"/>
              <a:gd name="connsiteY103" fmla="*/ 294262 h 709906"/>
              <a:gd name="connsiteX104" fmla="*/ 5513407 w 9626278"/>
              <a:gd name="connsiteY104" fmla="*/ 293217 h 709906"/>
              <a:gd name="connsiteX105" fmla="*/ 5540415 w 9626278"/>
              <a:gd name="connsiteY105" fmla="*/ 297075 h 709906"/>
              <a:gd name="connsiteX106" fmla="*/ 5578997 w 9626278"/>
              <a:gd name="connsiteY106" fmla="*/ 293217 h 709906"/>
              <a:gd name="connsiteX107" fmla="*/ 5606005 w 9626278"/>
              <a:gd name="connsiteY107" fmla="*/ 289359 h 709906"/>
              <a:gd name="connsiteX108" fmla="*/ 5640729 w 9626278"/>
              <a:gd name="connsiteY108" fmla="*/ 285501 h 709906"/>
              <a:gd name="connsiteX109" fmla="*/ 5690002 w 9626278"/>
              <a:gd name="connsiteY109" fmla="*/ 279834 h 709906"/>
              <a:gd name="connsiteX110" fmla="*/ 5733326 w 9626278"/>
              <a:gd name="connsiteY110" fmla="*/ 270068 h 709906"/>
              <a:gd name="connsiteX111" fmla="*/ 5748759 w 9626278"/>
              <a:gd name="connsiteY111" fmla="*/ 266209 h 709906"/>
              <a:gd name="connsiteX112" fmla="*/ 5795058 w 9626278"/>
              <a:gd name="connsiteY112" fmla="*/ 270068 h 709906"/>
              <a:gd name="connsiteX113" fmla="*/ 5841357 w 9626278"/>
              <a:gd name="connsiteY113" fmla="*/ 270068 h 709906"/>
              <a:gd name="connsiteX114" fmla="*/ 5900155 w 9626278"/>
              <a:gd name="connsiteY114" fmla="*/ 268259 h 709906"/>
              <a:gd name="connsiteX115" fmla="*/ 5953687 w 9626278"/>
              <a:gd name="connsiteY115" fmla="*/ 265767 h 709906"/>
              <a:gd name="connsiteX116" fmla="*/ 5990461 w 9626278"/>
              <a:gd name="connsiteY116" fmla="*/ 258734 h 709906"/>
              <a:gd name="connsiteX117" fmla="*/ 6026311 w 9626278"/>
              <a:gd name="connsiteY117" fmla="*/ 251018 h 709906"/>
              <a:gd name="connsiteX118" fmla="*/ 6073493 w 9626278"/>
              <a:gd name="connsiteY118" fmla="*/ 253509 h 709906"/>
              <a:gd name="connsiteX119" fmla="*/ 6113643 w 9626278"/>
              <a:gd name="connsiteY119" fmla="*/ 252826 h 709906"/>
              <a:gd name="connsiteX120" fmla="*/ 6177023 w 9626278"/>
              <a:gd name="connsiteY120" fmla="*/ 258493 h 709906"/>
              <a:gd name="connsiteX121" fmla="*/ 6211747 w 9626278"/>
              <a:gd name="connsiteY121" fmla="*/ 254635 h 709906"/>
              <a:gd name="connsiteX122" fmla="*/ 6234896 w 9626278"/>
              <a:gd name="connsiteY122" fmla="*/ 246918 h 709906"/>
              <a:gd name="connsiteX123" fmla="*/ 6265762 w 9626278"/>
              <a:gd name="connsiteY123" fmla="*/ 239202 h 709906"/>
              <a:gd name="connsiteX124" fmla="*/ 6288911 w 9626278"/>
              <a:gd name="connsiteY124" fmla="*/ 243060 h 709906"/>
              <a:gd name="connsiteX125" fmla="*/ 6323635 w 9626278"/>
              <a:gd name="connsiteY125" fmla="*/ 250777 h 709906"/>
              <a:gd name="connsiteX126" fmla="*/ 6410405 w 9626278"/>
              <a:gd name="connsiteY126" fmla="*/ 238077 h 709906"/>
              <a:gd name="connsiteX127" fmla="*/ 6473423 w 9626278"/>
              <a:gd name="connsiteY127" fmla="*/ 237393 h 709906"/>
              <a:gd name="connsiteX128" fmla="*/ 6538490 w 9626278"/>
              <a:gd name="connsiteY128" fmla="*/ 233535 h 709906"/>
              <a:gd name="connsiteX129" fmla="*/ 6583945 w 9626278"/>
              <a:gd name="connsiteY129" fmla="*/ 236710 h 709906"/>
              <a:gd name="connsiteX130" fmla="*/ 6640211 w 9626278"/>
              <a:gd name="connsiteY130" fmla="*/ 234218 h 709906"/>
              <a:gd name="connsiteX131" fmla="*/ 6695351 w 9626278"/>
              <a:gd name="connsiteY131" fmla="*/ 236710 h 709906"/>
              <a:gd name="connsiteX132" fmla="*/ 6736466 w 9626278"/>
              <a:gd name="connsiteY132" fmla="*/ 239202 h 709906"/>
              <a:gd name="connsiteX133" fmla="*/ 6748040 w 9626278"/>
              <a:gd name="connsiteY133" fmla="*/ 235344 h 709906"/>
              <a:gd name="connsiteX134" fmla="*/ 6776173 w 9626278"/>
              <a:gd name="connsiteY134" fmla="*/ 218102 h 709906"/>
              <a:gd name="connsiteX135" fmla="*/ 6825205 w 9626278"/>
              <a:gd name="connsiteY135" fmla="*/ 223769 h 709906"/>
              <a:gd name="connsiteX136" fmla="*/ 6891679 w 9626278"/>
              <a:gd name="connsiteY136" fmla="*/ 216053 h 709906"/>
              <a:gd name="connsiteX137" fmla="*/ 6937053 w 9626278"/>
              <a:gd name="connsiteY137" fmla="*/ 211511 h 709906"/>
              <a:gd name="connsiteX138" fmla="*/ 7002683 w 9626278"/>
              <a:gd name="connsiteY138" fmla="*/ 208336 h 709906"/>
              <a:gd name="connsiteX139" fmla="*/ 7014258 w 9626278"/>
              <a:gd name="connsiteY139" fmla="*/ 200620 h 709906"/>
              <a:gd name="connsiteX140" fmla="*/ 7098416 w 9626278"/>
              <a:gd name="connsiteY140" fmla="*/ 179520 h 709906"/>
              <a:gd name="connsiteX141" fmla="*/ 7126147 w 9626278"/>
              <a:gd name="connsiteY141" fmla="*/ 185187 h 709906"/>
              <a:gd name="connsiteX142" fmla="*/ 7168587 w 9626278"/>
              <a:gd name="connsiteY142" fmla="*/ 173612 h 709906"/>
              <a:gd name="connsiteX143" fmla="*/ 7184020 w 9626278"/>
              <a:gd name="connsiteY143" fmla="*/ 169754 h 709906"/>
              <a:gd name="connsiteX144" fmla="*/ 7218744 w 9626278"/>
              <a:gd name="connsiteY144" fmla="*/ 165896 h 709906"/>
              <a:gd name="connsiteX145" fmla="*/ 7230319 w 9626278"/>
              <a:gd name="connsiteY145" fmla="*/ 162037 h 709906"/>
              <a:gd name="connsiteX146" fmla="*/ 7241893 w 9626278"/>
              <a:gd name="connsiteY146" fmla="*/ 154321 h 709906"/>
              <a:gd name="connsiteX147" fmla="*/ 7322916 w 9626278"/>
              <a:gd name="connsiteY147" fmla="*/ 146604 h 709906"/>
              <a:gd name="connsiteX148" fmla="*/ 7397589 w 9626278"/>
              <a:gd name="connsiteY148" fmla="*/ 144113 h 709906"/>
              <a:gd name="connsiteX149" fmla="*/ 7492075 w 9626278"/>
              <a:gd name="connsiteY149" fmla="*/ 145479 h 709906"/>
              <a:gd name="connsiteX150" fmla="*/ 7570124 w 9626278"/>
              <a:gd name="connsiteY150" fmla="*/ 144796 h 709906"/>
              <a:gd name="connsiteX151" fmla="*/ 7642707 w 9626278"/>
              <a:gd name="connsiteY151" fmla="*/ 144113 h 709906"/>
              <a:gd name="connsiteX152" fmla="*/ 7697164 w 9626278"/>
              <a:gd name="connsiteY152" fmla="*/ 123455 h 709906"/>
              <a:gd name="connsiteX153" fmla="*/ 7742097 w 9626278"/>
              <a:gd name="connsiteY153" fmla="*/ 131413 h 709906"/>
              <a:gd name="connsiteX154" fmla="*/ 7812911 w 9626278"/>
              <a:gd name="connsiteY154" fmla="*/ 135030 h 709906"/>
              <a:gd name="connsiteX155" fmla="*/ 7882359 w 9626278"/>
              <a:gd name="connsiteY155" fmla="*/ 131171 h 709906"/>
              <a:gd name="connsiteX156" fmla="*/ 7890076 w 9626278"/>
              <a:gd name="connsiteY156" fmla="*/ 123455 h 709906"/>
              <a:gd name="connsiteX157" fmla="*/ 7927774 w 9626278"/>
              <a:gd name="connsiteY157" fmla="*/ 114613 h 709906"/>
              <a:gd name="connsiteX158" fmla="*/ 7985607 w 9626278"/>
              <a:gd name="connsiteY158" fmla="*/ 111880 h 709906"/>
              <a:gd name="connsiteX159" fmla="*/ 8013539 w 9626278"/>
              <a:gd name="connsiteY159" fmla="*/ 115739 h 709906"/>
              <a:gd name="connsiteX160" fmla="*/ 8028972 w 9626278"/>
              <a:gd name="connsiteY160" fmla="*/ 111880 h 709906"/>
              <a:gd name="connsiteX161" fmla="*/ 8063696 w 9626278"/>
              <a:gd name="connsiteY161" fmla="*/ 104164 h 709906"/>
              <a:gd name="connsiteX162" fmla="*/ 8079129 w 9626278"/>
              <a:gd name="connsiteY162" fmla="*/ 108022 h 709906"/>
              <a:gd name="connsiteX163" fmla="*/ 8090704 w 9626278"/>
              <a:gd name="connsiteY163" fmla="*/ 111880 h 709906"/>
              <a:gd name="connsiteX164" fmla="*/ 8144719 w 9626278"/>
              <a:gd name="connsiteY164" fmla="*/ 108022 h 709906"/>
              <a:gd name="connsiteX165" fmla="*/ 8193308 w 9626278"/>
              <a:gd name="connsiteY165" fmla="*/ 93956 h 709906"/>
              <a:gd name="connsiteX166" fmla="*/ 8248891 w 9626278"/>
              <a:gd name="connsiteY166" fmla="*/ 96447 h 709906"/>
              <a:gd name="connsiteX167" fmla="*/ 8294748 w 9626278"/>
              <a:gd name="connsiteY167" fmla="*/ 97131 h 709906"/>
              <a:gd name="connsiteX168" fmla="*/ 8345347 w 9626278"/>
              <a:gd name="connsiteY168" fmla="*/ 86922 h 709906"/>
              <a:gd name="connsiteX169" fmla="*/ 8398880 w 9626278"/>
              <a:gd name="connsiteY169" fmla="*/ 89414 h 709906"/>
              <a:gd name="connsiteX170" fmla="*/ 8457235 w 9626278"/>
              <a:gd name="connsiteY170" fmla="*/ 84873 h 709906"/>
              <a:gd name="connsiteX171" fmla="*/ 8484243 w 9626278"/>
              <a:gd name="connsiteY171" fmla="*/ 84873 h 709906"/>
              <a:gd name="connsiteX172" fmla="*/ 8561407 w 9626278"/>
              <a:gd name="connsiteY172" fmla="*/ 81015 h 709906"/>
              <a:gd name="connsiteX173" fmla="*/ 8626997 w 9626278"/>
              <a:gd name="connsiteY173" fmla="*/ 69440 h 709906"/>
              <a:gd name="connsiteX174" fmla="*/ 8673296 w 9626278"/>
              <a:gd name="connsiteY174" fmla="*/ 61723 h 709906"/>
              <a:gd name="connsiteX175" fmla="*/ 8831483 w 9626278"/>
              <a:gd name="connsiteY175" fmla="*/ 57865 h 709906"/>
              <a:gd name="connsiteX176" fmla="*/ 8954947 w 9626278"/>
              <a:gd name="connsiteY176" fmla="*/ 61723 h 709906"/>
              <a:gd name="connsiteX177" fmla="*/ 9070693 w 9626278"/>
              <a:gd name="connsiteY177" fmla="*/ 54007 h 709906"/>
              <a:gd name="connsiteX178" fmla="*/ 9205731 w 9626278"/>
              <a:gd name="connsiteY178" fmla="*/ 57865 h 709906"/>
              <a:gd name="connsiteX179" fmla="*/ 9232739 w 9626278"/>
              <a:gd name="connsiteY179" fmla="*/ 61723 h 709906"/>
              <a:gd name="connsiteX180" fmla="*/ 9298329 w 9626278"/>
              <a:gd name="connsiteY180" fmla="*/ 54007 h 709906"/>
              <a:gd name="connsiteX181" fmla="*/ 9333053 w 9626278"/>
              <a:gd name="connsiteY181" fmla="*/ 34716 h 709906"/>
              <a:gd name="connsiteX182" fmla="*/ 9344628 w 9626278"/>
              <a:gd name="connsiteY182" fmla="*/ 26999 h 709906"/>
              <a:gd name="connsiteX183" fmla="*/ 9395267 w 9626278"/>
              <a:gd name="connsiteY183" fmla="*/ 20649 h 709906"/>
              <a:gd name="connsiteX184" fmla="*/ 9457200 w 9626278"/>
              <a:gd name="connsiteY184" fmla="*/ 17474 h 709906"/>
              <a:gd name="connsiteX185" fmla="*/ 9489191 w 9626278"/>
              <a:gd name="connsiteY185" fmla="*/ 2041 h 709906"/>
              <a:gd name="connsiteX186" fmla="*/ 9537298 w 9626278"/>
              <a:gd name="connsiteY186" fmla="*/ 1358 h 709906"/>
              <a:gd name="connsiteX187" fmla="*/ 9626278 w 9626278"/>
              <a:gd name="connsiteY187" fmla="*/ 3850 h 709906"/>
              <a:gd name="connsiteX0" fmla="*/ 0 w 9626278"/>
              <a:gd name="connsiteY0" fmla="*/ 709906 h 709906"/>
              <a:gd name="connsiteX1" fmla="*/ 27007 w 9626278"/>
              <a:gd name="connsiteY1" fmla="*/ 702189 h 709906"/>
              <a:gd name="connsiteX2" fmla="*/ 50157 w 9626278"/>
              <a:gd name="connsiteY2" fmla="*/ 694473 h 709906"/>
              <a:gd name="connsiteX3" fmla="*/ 88739 w 9626278"/>
              <a:gd name="connsiteY3" fmla="*/ 690615 h 709906"/>
              <a:gd name="connsiteX4" fmla="*/ 104172 w 9626278"/>
              <a:gd name="connsiteY4" fmla="*/ 686756 h 709906"/>
              <a:gd name="connsiteX5" fmla="*/ 115747 w 9626278"/>
              <a:gd name="connsiteY5" fmla="*/ 682898 h 709906"/>
              <a:gd name="connsiteX6" fmla="*/ 135038 w 9626278"/>
              <a:gd name="connsiteY6" fmla="*/ 679040 h 709906"/>
              <a:gd name="connsiteX7" fmla="*/ 146612 w 9626278"/>
              <a:gd name="connsiteY7" fmla="*/ 675182 h 709906"/>
              <a:gd name="connsiteX8" fmla="*/ 189053 w 9626278"/>
              <a:gd name="connsiteY8" fmla="*/ 667465 h 709906"/>
              <a:gd name="connsiteX9" fmla="*/ 223777 w 9626278"/>
              <a:gd name="connsiteY9" fmla="*/ 655890 h 709906"/>
              <a:gd name="connsiteX10" fmla="*/ 235352 w 9626278"/>
              <a:gd name="connsiteY10" fmla="*/ 652032 h 709906"/>
              <a:gd name="connsiteX11" fmla="*/ 343382 w 9626278"/>
              <a:gd name="connsiteY11" fmla="*/ 644316 h 709906"/>
              <a:gd name="connsiteX12" fmla="*/ 362673 w 9626278"/>
              <a:gd name="connsiteY12" fmla="*/ 640458 h 709906"/>
              <a:gd name="connsiteX13" fmla="*/ 374248 w 9626278"/>
              <a:gd name="connsiteY13" fmla="*/ 636599 h 709906"/>
              <a:gd name="connsiteX14" fmla="*/ 405114 w 9626278"/>
              <a:gd name="connsiteY14" fmla="*/ 632741 h 709906"/>
              <a:gd name="connsiteX15" fmla="*/ 517002 w 9626278"/>
              <a:gd name="connsiteY15" fmla="*/ 625025 h 709906"/>
              <a:gd name="connsiteX16" fmla="*/ 567159 w 9626278"/>
              <a:gd name="connsiteY16" fmla="*/ 617308 h 709906"/>
              <a:gd name="connsiteX17" fmla="*/ 586450 w 9626278"/>
              <a:gd name="connsiteY17" fmla="*/ 613450 h 709906"/>
              <a:gd name="connsiteX18" fmla="*/ 601883 w 9626278"/>
              <a:gd name="connsiteY18" fmla="*/ 609592 h 709906"/>
              <a:gd name="connsiteX19" fmla="*/ 694481 w 9626278"/>
              <a:gd name="connsiteY19" fmla="*/ 601875 h 709906"/>
              <a:gd name="connsiteX20" fmla="*/ 729205 w 9626278"/>
              <a:gd name="connsiteY20" fmla="*/ 598017 h 709906"/>
              <a:gd name="connsiteX21" fmla="*/ 775504 w 9626278"/>
              <a:gd name="connsiteY21" fmla="*/ 594159 h 709906"/>
              <a:gd name="connsiteX22" fmla="*/ 914400 w 9626278"/>
              <a:gd name="connsiteY22" fmla="*/ 586442 h 709906"/>
              <a:gd name="connsiteX23" fmla="*/ 941407 w 9626278"/>
              <a:gd name="connsiteY23" fmla="*/ 582584 h 709906"/>
              <a:gd name="connsiteX24" fmla="*/ 1045580 w 9626278"/>
              <a:gd name="connsiteY24" fmla="*/ 571009 h 709906"/>
              <a:gd name="connsiteX25" fmla="*/ 1149752 w 9626278"/>
              <a:gd name="connsiteY25" fmla="*/ 567151 h 709906"/>
              <a:gd name="connsiteX26" fmla="*/ 1238491 w 9626278"/>
              <a:gd name="connsiteY26" fmla="*/ 555577 h 709906"/>
              <a:gd name="connsiteX27" fmla="*/ 1250066 w 9626278"/>
              <a:gd name="connsiteY27" fmla="*/ 551718 h 709906"/>
              <a:gd name="connsiteX28" fmla="*/ 1277073 w 9626278"/>
              <a:gd name="connsiteY28" fmla="*/ 547860 h 709906"/>
              <a:gd name="connsiteX29" fmla="*/ 1300223 w 9626278"/>
              <a:gd name="connsiteY29" fmla="*/ 544002 h 709906"/>
              <a:gd name="connsiteX30" fmla="*/ 1365812 w 9626278"/>
              <a:gd name="connsiteY30" fmla="*/ 536285 h 709906"/>
              <a:gd name="connsiteX31" fmla="*/ 1385104 w 9626278"/>
              <a:gd name="connsiteY31" fmla="*/ 532427 h 709906"/>
              <a:gd name="connsiteX32" fmla="*/ 1458410 w 9626278"/>
              <a:gd name="connsiteY32" fmla="*/ 528569 h 709906"/>
              <a:gd name="connsiteX33" fmla="*/ 1527858 w 9626278"/>
              <a:gd name="connsiteY33" fmla="*/ 520853 h 709906"/>
              <a:gd name="connsiteX34" fmla="*/ 1558724 w 9626278"/>
              <a:gd name="connsiteY34" fmla="*/ 516994 h 709906"/>
              <a:gd name="connsiteX35" fmla="*/ 1608881 w 9626278"/>
              <a:gd name="connsiteY35" fmla="*/ 505420 h 709906"/>
              <a:gd name="connsiteX36" fmla="*/ 1770926 w 9626278"/>
              <a:gd name="connsiteY36" fmla="*/ 501561 h 709906"/>
              <a:gd name="connsiteX37" fmla="*/ 1855807 w 9626278"/>
              <a:gd name="connsiteY37" fmla="*/ 493845 h 709906"/>
              <a:gd name="connsiteX38" fmla="*/ 1878957 w 9626278"/>
              <a:gd name="connsiteY38" fmla="*/ 489987 h 709906"/>
              <a:gd name="connsiteX39" fmla="*/ 1975412 w 9626278"/>
              <a:gd name="connsiteY39" fmla="*/ 486128 h 709906"/>
              <a:gd name="connsiteX40" fmla="*/ 2002420 w 9626278"/>
              <a:gd name="connsiteY40" fmla="*/ 482270 h 709906"/>
              <a:gd name="connsiteX41" fmla="*/ 2013995 w 9626278"/>
              <a:gd name="connsiteY41" fmla="*/ 478412 h 709906"/>
              <a:gd name="connsiteX42" fmla="*/ 2129742 w 9626278"/>
              <a:gd name="connsiteY42" fmla="*/ 474554 h 709906"/>
              <a:gd name="connsiteX43" fmla="*/ 2215748 w 9626278"/>
              <a:gd name="connsiteY43" fmla="*/ 461171 h 709906"/>
              <a:gd name="connsiteX44" fmla="*/ 2338086 w 9626278"/>
              <a:gd name="connsiteY44" fmla="*/ 459121 h 709906"/>
              <a:gd name="connsiteX45" fmla="*/ 2403676 w 9626278"/>
              <a:gd name="connsiteY45" fmla="*/ 455263 h 709906"/>
              <a:gd name="connsiteX46" fmla="*/ 2453833 w 9626278"/>
              <a:gd name="connsiteY46" fmla="*/ 451404 h 709906"/>
              <a:gd name="connsiteX47" fmla="*/ 2554147 w 9626278"/>
              <a:gd name="connsiteY47" fmla="*/ 447546 h 709906"/>
              <a:gd name="connsiteX48" fmla="*/ 2565721 w 9626278"/>
              <a:gd name="connsiteY48" fmla="*/ 443688 h 709906"/>
              <a:gd name="connsiteX49" fmla="*/ 2673752 w 9626278"/>
              <a:gd name="connsiteY49" fmla="*/ 443688 h 709906"/>
              <a:gd name="connsiteX50" fmla="*/ 2708476 w 9626278"/>
              <a:gd name="connsiteY50" fmla="*/ 439830 h 709906"/>
              <a:gd name="connsiteX51" fmla="*/ 2808790 w 9626278"/>
              <a:gd name="connsiteY51" fmla="*/ 432113 h 709906"/>
              <a:gd name="connsiteX52" fmla="*/ 2924537 w 9626278"/>
              <a:gd name="connsiteY52" fmla="*/ 435971 h 709906"/>
              <a:gd name="connsiteX53" fmla="*/ 3032567 w 9626278"/>
              <a:gd name="connsiteY53" fmla="*/ 432113 h 709906"/>
              <a:gd name="connsiteX54" fmla="*/ 3071149 w 9626278"/>
              <a:gd name="connsiteY54" fmla="*/ 428255 h 709906"/>
              <a:gd name="connsiteX55" fmla="*/ 3125164 w 9626278"/>
              <a:gd name="connsiteY55" fmla="*/ 424397 h 709906"/>
              <a:gd name="connsiteX56" fmla="*/ 3379807 w 9626278"/>
              <a:gd name="connsiteY56" fmla="*/ 428255 h 709906"/>
              <a:gd name="connsiteX57" fmla="*/ 3406815 w 9626278"/>
              <a:gd name="connsiteY57" fmla="*/ 424397 h 709906"/>
              <a:gd name="connsiteX58" fmla="*/ 3520311 w 9626278"/>
              <a:gd name="connsiteY58" fmla="*/ 422588 h 709906"/>
              <a:gd name="connsiteX59" fmla="*/ 3561144 w 9626278"/>
              <a:gd name="connsiteY59" fmla="*/ 428255 h 709906"/>
              <a:gd name="connsiteX60" fmla="*/ 3584293 w 9626278"/>
              <a:gd name="connsiteY60" fmla="*/ 424397 h 709906"/>
              <a:gd name="connsiteX61" fmla="*/ 3595868 w 9626278"/>
              <a:gd name="connsiteY61" fmla="*/ 420539 h 709906"/>
              <a:gd name="connsiteX62" fmla="*/ 3630592 w 9626278"/>
              <a:gd name="connsiteY62" fmla="*/ 416680 h 709906"/>
              <a:gd name="connsiteX63" fmla="*/ 3653742 w 9626278"/>
              <a:gd name="connsiteY63" fmla="*/ 412822 h 709906"/>
              <a:gd name="connsiteX64" fmla="*/ 3673033 w 9626278"/>
              <a:gd name="connsiteY64" fmla="*/ 416680 h 709906"/>
              <a:gd name="connsiteX65" fmla="*/ 3761772 w 9626278"/>
              <a:gd name="connsiteY65" fmla="*/ 412822 h 709906"/>
              <a:gd name="connsiteX66" fmla="*/ 3784921 w 9626278"/>
              <a:gd name="connsiteY66" fmla="*/ 408964 h 709906"/>
              <a:gd name="connsiteX67" fmla="*/ 3827362 w 9626278"/>
              <a:gd name="connsiteY67" fmla="*/ 401247 h 709906"/>
              <a:gd name="connsiteX68" fmla="*/ 3889093 w 9626278"/>
              <a:gd name="connsiteY68" fmla="*/ 405106 h 709906"/>
              <a:gd name="connsiteX69" fmla="*/ 3892952 w 9626278"/>
              <a:gd name="connsiteY69" fmla="*/ 401247 h 709906"/>
              <a:gd name="connsiteX70" fmla="*/ 3962400 w 9626278"/>
              <a:gd name="connsiteY70" fmla="*/ 397389 h 709906"/>
              <a:gd name="connsiteX71" fmla="*/ 4016415 w 9626278"/>
              <a:gd name="connsiteY71" fmla="*/ 397389 h 709906"/>
              <a:gd name="connsiteX72" fmla="*/ 4039564 w 9626278"/>
              <a:gd name="connsiteY72" fmla="*/ 401247 h 709906"/>
              <a:gd name="connsiteX73" fmla="*/ 4109012 w 9626278"/>
              <a:gd name="connsiteY73" fmla="*/ 381956 h 709906"/>
              <a:gd name="connsiteX74" fmla="*/ 4190035 w 9626278"/>
              <a:gd name="connsiteY74" fmla="*/ 378098 h 709906"/>
              <a:gd name="connsiteX75" fmla="*/ 4267200 w 9626278"/>
              <a:gd name="connsiteY75" fmla="*/ 372431 h 709906"/>
              <a:gd name="connsiteX76" fmla="*/ 4332790 w 9626278"/>
              <a:gd name="connsiteY76" fmla="*/ 378098 h 709906"/>
              <a:gd name="connsiteX77" fmla="*/ 4352081 w 9626278"/>
              <a:gd name="connsiteY77" fmla="*/ 374240 h 709906"/>
              <a:gd name="connsiteX78" fmla="*/ 4436962 w 9626278"/>
              <a:gd name="connsiteY78" fmla="*/ 370382 h 709906"/>
              <a:gd name="connsiteX79" fmla="*/ 4481653 w 9626278"/>
              <a:gd name="connsiteY79" fmla="*/ 356998 h 709906"/>
              <a:gd name="connsiteX80" fmla="*/ 4533418 w 9626278"/>
              <a:gd name="connsiteY80" fmla="*/ 362665 h 709906"/>
              <a:gd name="connsiteX81" fmla="*/ 4548850 w 9626278"/>
              <a:gd name="connsiteY81" fmla="*/ 354949 h 709906"/>
              <a:gd name="connsiteX82" fmla="*/ 4564283 w 9626278"/>
              <a:gd name="connsiteY82" fmla="*/ 351090 h 709906"/>
              <a:gd name="connsiteX83" fmla="*/ 4575858 w 9626278"/>
              <a:gd name="connsiteY83" fmla="*/ 347232 h 709906"/>
              <a:gd name="connsiteX84" fmla="*/ 4583575 w 9626278"/>
              <a:gd name="connsiteY84" fmla="*/ 339516 h 709906"/>
              <a:gd name="connsiteX85" fmla="*/ 4595149 w 9626278"/>
              <a:gd name="connsiteY85" fmla="*/ 335658 h 709906"/>
              <a:gd name="connsiteX86" fmla="*/ 4660739 w 9626278"/>
              <a:gd name="connsiteY86" fmla="*/ 339516 h 709906"/>
              <a:gd name="connsiteX87" fmla="*/ 4714754 w 9626278"/>
              <a:gd name="connsiteY87" fmla="*/ 343374 h 709906"/>
              <a:gd name="connsiteX88" fmla="*/ 4764911 w 9626278"/>
              <a:gd name="connsiteY88" fmla="*/ 339516 h 709906"/>
              <a:gd name="connsiteX89" fmla="*/ 4816274 w 9626278"/>
              <a:gd name="connsiteY89" fmla="*/ 335658 h 709906"/>
              <a:gd name="connsiteX90" fmla="*/ 4881140 w 9626278"/>
              <a:gd name="connsiteY90" fmla="*/ 336783 h 709906"/>
              <a:gd name="connsiteX91" fmla="*/ 4917432 w 9626278"/>
              <a:gd name="connsiteY91" fmla="*/ 322716 h 709906"/>
              <a:gd name="connsiteX92" fmla="*/ 4961681 w 9626278"/>
              <a:gd name="connsiteY92" fmla="*/ 329066 h 709906"/>
              <a:gd name="connsiteX93" fmla="*/ 5015455 w 9626278"/>
              <a:gd name="connsiteY93" fmla="*/ 332040 h 709906"/>
              <a:gd name="connsiteX94" fmla="*/ 5050420 w 9626278"/>
              <a:gd name="connsiteY94" fmla="*/ 326816 h 709906"/>
              <a:gd name="connsiteX95" fmla="*/ 5112634 w 9626278"/>
              <a:gd name="connsiteY95" fmla="*/ 330674 h 709906"/>
              <a:gd name="connsiteX96" fmla="*/ 5170025 w 9626278"/>
              <a:gd name="connsiteY96" fmla="*/ 327941 h 709906"/>
              <a:gd name="connsiteX97" fmla="*/ 5255107 w 9626278"/>
              <a:gd name="connsiteY97" fmla="*/ 311383 h 709906"/>
              <a:gd name="connsiteX98" fmla="*/ 5285772 w 9626278"/>
              <a:gd name="connsiteY98" fmla="*/ 316366 h 709906"/>
              <a:gd name="connsiteX99" fmla="*/ 5316638 w 9626278"/>
              <a:gd name="connsiteY99" fmla="*/ 313875 h 709906"/>
              <a:gd name="connsiteX100" fmla="*/ 5347504 w 9626278"/>
              <a:gd name="connsiteY100" fmla="*/ 312508 h 709906"/>
              <a:gd name="connsiteX101" fmla="*/ 5381303 w 9626278"/>
              <a:gd name="connsiteY101" fmla="*/ 301617 h 709906"/>
              <a:gd name="connsiteX102" fmla="*/ 5424668 w 9626278"/>
              <a:gd name="connsiteY102" fmla="*/ 300934 h 709906"/>
              <a:gd name="connsiteX103" fmla="*/ 5461884 w 9626278"/>
              <a:gd name="connsiteY103" fmla="*/ 294262 h 709906"/>
              <a:gd name="connsiteX104" fmla="*/ 5513407 w 9626278"/>
              <a:gd name="connsiteY104" fmla="*/ 293217 h 709906"/>
              <a:gd name="connsiteX105" fmla="*/ 5540415 w 9626278"/>
              <a:gd name="connsiteY105" fmla="*/ 297075 h 709906"/>
              <a:gd name="connsiteX106" fmla="*/ 5578997 w 9626278"/>
              <a:gd name="connsiteY106" fmla="*/ 293217 h 709906"/>
              <a:gd name="connsiteX107" fmla="*/ 5606005 w 9626278"/>
              <a:gd name="connsiteY107" fmla="*/ 289359 h 709906"/>
              <a:gd name="connsiteX108" fmla="*/ 5640729 w 9626278"/>
              <a:gd name="connsiteY108" fmla="*/ 285501 h 709906"/>
              <a:gd name="connsiteX109" fmla="*/ 5690002 w 9626278"/>
              <a:gd name="connsiteY109" fmla="*/ 279834 h 709906"/>
              <a:gd name="connsiteX110" fmla="*/ 5733326 w 9626278"/>
              <a:gd name="connsiteY110" fmla="*/ 270068 h 709906"/>
              <a:gd name="connsiteX111" fmla="*/ 5748759 w 9626278"/>
              <a:gd name="connsiteY111" fmla="*/ 266209 h 709906"/>
              <a:gd name="connsiteX112" fmla="*/ 5795058 w 9626278"/>
              <a:gd name="connsiteY112" fmla="*/ 270068 h 709906"/>
              <a:gd name="connsiteX113" fmla="*/ 5841357 w 9626278"/>
              <a:gd name="connsiteY113" fmla="*/ 270068 h 709906"/>
              <a:gd name="connsiteX114" fmla="*/ 5900155 w 9626278"/>
              <a:gd name="connsiteY114" fmla="*/ 268259 h 709906"/>
              <a:gd name="connsiteX115" fmla="*/ 5953687 w 9626278"/>
              <a:gd name="connsiteY115" fmla="*/ 265767 h 709906"/>
              <a:gd name="connsiteX116" fmla="*/ 5990461 w 9626278"/>
              <a:gd name="connsiteY116" fmla="*/ 258734 h 709906"/>
              <a:gd name="connsiteX117" fmla="*/ 6026311 w 9626278"/>
              <a:gd name="connsiteY117" fmla="*/ 251018 h 709906"/>
              <a:gd name="connsiteX118" fmla="*/ 6073493 w 9626278"/>
              <a:gd name="connsiteY118" fmla="*/ 253509 h 709906"/>
              <a:gd name="connsiteX119" fmla="*/ 6113643 w 9626278"/>
              <a:gd name="connsiteY119" fmla="*/ 252826 h 709906"/>
              <a:gd name="connsiteX120" fmla="*/ 6177023 w 9626278"/>
              <a:gd name="connsiteY120" fmla="*/ 258493 h 709906"/>
              <a:gd name="connsiteX121" fmla="*/ 6211747 w 9626278"/>
              <a:gd name="connsiteY121" fmla="*/ 254635 h 709906"/>
              <a:gd name="connsiteX122" fmla="*/ 6234896 w 9626278"/>
              <a:gd name="connsiteY122" fmla="*/ 246918 h 709906"/>
              <a:gd name="connsiteX123" fmla="*/ 6265762 w 9626278"/>
              <a:gd name="connsiteY123" fmla="*/ 239202 h 709906"/>
              <a:gd name="connsiteX124" fmla="*/ 6288911 w 9626278"/>
              <a:gd name="connsiteY124" fmla="*/ 243060 h 709906"/>
              <a:gd name="connsiteX125" fmla="*/ 6359407 w 9626278"/>
              <a:gd name="connsiteY125" fmla="*/ 244217 h 709906"/>
              <a:gd name="connsiteX126" fmla="*/ 6410405 w 9626278"/>
              <a:gd name="connsiteY126" fmla="*/ 238077 h 709906"/>
              <a:gd name="connsiteX127" fmla="*/ 6473423 w 9626278"/>
              <a:gd name="connsiteY127" fmla="*/ 237393 h 709906"/>
              <a:gd name="connsiteX128" fmla="*/ 6538490 w 9626278"/>
              <a:gd name="connsiteY128" fmla="*/ 233535 h 709906"/>
              <a:gd name="connsiteX129" fmla="*/ 6583945 w 9626278"/>
              <a:gd name="connsiteY129" fmla="*/ 236710 h 709906"/>
              <a:gd name="connsiteX130" fmla="*/ 6640211 w 9626278"/>
              <a:gd name="connsiteY130" fmla="*/ 234218 h 709906"/>
              <a:gd name="connsiteX131" fmla="*/ 6695351 w 9626278"/>
              <a:gd name="connsiteY131" fmla="*/ 236710 h 709906"/>
              <a:gd name="connsiteX132" fmla="*/ 6736466 w 9626278"/>
              <a:gd name="connsiteY132" fmla="*/ 239202 h 709906"/>
              <a:gd name="connsiteX133" fmla="*/ 6748040 w 9626278"/>
              <a:gd name="connsiteY133" fmla="*/ 235344 h 709906"/>
              <a:gd name="connsiteX134" fmla="*/ 6776173 w 9626278"/>
              <a:gd name="connsiteY134" fmla="*/ 218102 h 709906"/>
              <a:gd name="connsiteX135" fmla="*/ 6825205 w 9626278"/>
              <a:gd name="connsiteY135" fmla="*/ 223769 h 709906"/>
              <a:gd name="connsiteX136" fmla="*/ 6891679 w 9626278"/>
              <a:gd name="connsiteY136" fmla="*/ 216053 h 709906"/>
              <a:gd name="connsiteX137" fmla="*/ 6937053 w 9626278"/>
              <a:gd name="connsiteY137" fmla="*/ 211511 h 709906"/>
              <a:gd name="connsiteX138" fmla="*/ 7002683 w 9626278"/>
              <a:gd name="connsiteY138" fmla="*/ 208336 h 709906"/>
              <a:gd name="connsiteX139" fmla="*/ 7014258 w 9626278"/>
              <a:gd name="connsiteY139" fmla="*/ 200620 h 709906"/>
              <a:gd name="connsiteX140" fmla="*/ 7098416 w 9626278"/>
              <a:gd name="connsiteY140" fmla="*/ 179520 h 709906"/>
              <a:gd name="connsiteX141" fmla="*/ 7126147 w 9626278"/>
              <a:gd name="connsiteY141" fmla="*/ 185187 h 709906"/>
              <a:gd name="connsiteX142" fmla="*/ 7168587 w 9626278"/>
              <a:gd name="connsiteY142" fmla="*/ 173612 h 709906"/>
              <a:gd name="connsiteX143" fmla="*/ 7184020 w 9626278"/>
              <a:gd name="connsiteY143" fmla="*/ 169754 h 709906"/>
              <a:gd name="connsiteX144" fmla="*/ 7218744 w 9626278"/>
              <a:gd name="connsiteY144" fmla="*/ 165896 h 709906"/>
              <a:gd name="connsiteX145" fmla="*/ 7230319 w 9626278"/>
              <a:gd name="connsiteY145" fmla="*/ 162037 h 709906"/>
              <a:gd name="connsiteX146" fmla="*/ 7241893 w 9626278"/>
              <a:gd name="connsiteY146" fmla="*/ 154321 h 709906"/>
              <a:gd name="connsiteX147" fmla="*/ 7322916 w 9626278"/>
              <a:gd name="connsiteY147" fmla="*/ 146604 h 709906"/>
              <a:gd name="connsiteX148" fmla="*/ 7397589 w 9626278"/>
              <a:gd name="connsiteY148" fmla="*/ 144113 h 709906"/>
              <a:gd name="connsiteX149" fmla="*/ 7492075 w 9626278"/>
              <a:gd name="connsiteY149" fmla="*/ 145479 h 709906"/>
              <a:gd name="connsiteX150" fmla="*/ 7570124 w 9626278"/>
              <a:gd name="connsiteY150" fmla="*/ 144796 h 709906"/>
              <a:gd name="connsiteX151" fmla="*/ 7642707 w 9626278"/>
              <a:gd name="connsiteY151" fmla="*/ 144113 h 709906"/>
              <a:gd name="connsiteX152" fmla="*/ 7697164 w 9626278"/>
              <a:gd name="connsiteY152" fmla="*/ 123455 h 709906"/>
              <a:gd name="connsiteX153" fmla="*/ 7742097 w 9626278"/>
              <a:gd name="connsiteY153" fmla="*/ 131413 h 709906"/>
              <a:gd name="connsiteX154" fmla="*/ 7812911 w 9626278"/>
              <a:gd name="connsiteY154" fmla="*/ 135030 h 709906"/>
              <a:gd name="connsiteX155" fmla="*/ 7882359 w 9626278"/>
              <a:gd name="connsiteY155" fmla="*/ 131171 h 709906"/>
              <a:gd name="connsiteX156" fmla="*/ 7890076 w 9626278"/>
              <a:gd name="connsiteY156" fmla="*/ 123455 h 709906"/>
              <a:gd name="connsiteX157" fmla="*/ 7927774 w 9626278"/>
              <a:gd name="connsiteY157" fmla="*/ 114613 h 709906"/>
              <a:gd name="connsiteX158" fmla="*/ 7985607 w 9626278"/>
              <a:gd name="connsiteY158" fmla="*/ 111880 h 709906"/>
              <a:gd name="connsiteX159" fmla="*/ 8013539 w 9626278"/>
              <a:gd name="connsiteY159" fmla="*/ 115739 h 709906"/>
              <a:gd name="connsiteX160" fmla="*/ 8028972 w 9626278"/>
              <a:gd name="connsiteY160" fmla="*/ 111880 h 709906"/>
              <a:gd name="connsiteX161" fmla="*/ 8063696 w 9626278"/>
              <a:gd name="connsiteY161" fmla="*/ 104164 h 709906"/>
              <a:gd name="connsiteX162" fmla="*/ 8079129 w 9626278"/>
              <a:gd name="connsiteY162" fmla="*/ 108022 h 709906"/>
              <a:gd name="connsiteX163" fmla="*/ 8090704 w 9626278"/>
              <a:gd name="connsiteY163" fmla="*/ 111880 h 709906"/>
              <a:gd name="connsiteX164" fmla="*/ 8144719 w 9626278"/>
              <a:gd name="connsiteY164" fmla="*/ 108022 h 709906"/>
              <a:gd name="connsiteX165" fmla="*/ 8193308 w 9626278"/>
              <a:gd name="connsiteY165" fmla="*/ 93956 h 709906"/>
              <a:gd name="connsiteX166" fmla="*/ 8248891 w 9626278"/>
              <a:gd name="connsiteY166" fmla="*/ 96447 h 709906"/>
              <a:gd name="connsiteX167" fmla="*/ 8294748 w 9626278"/>
              <a:gd name="connsiteY167" fmla="*/ 97131 h 709906"/>
              <a:gd name="connsiteX168" fmla="*/ 8345347 w 9626278"/>
              <a:gd name="connsiteY168" fmla="*/ 86922 h 709906"/>
              <a:gd name="connsiteX169" fmla="*/ 8398880 w 9626278"/>
              <a:gd name="connsiteY169" fmla="*/ 89414 h 709906"/>
              <a:gd name="connsiteX170" fmla="*/ 8457235 w 9626278"/>
              <a:gd name="connsiteY170" fmla="*/ 84873 h 709906"/>
              <a:gd name="connsiteX171" fmla="*/ 8484243 w 9626278"/>
              <a:gd name="connsiteY171" fmla="*/ 84873 h 709906"/>
              <a:gd name="connsiteX172" fmla="*/ 8561407 w 9626278"/>
              <a:gd name="connsiteY172" fmla="*/ 81015 h 709906"/>
              <a:gd name="connsiteX173" fmla="*/ 8626997 w 9626278"/>
              <a:gd name="connsiteY173" fmla="*/ 69440 h 709906"/>
              <a:gd name="connsiteX174" fmla="*/ 8673296 w 9626278"/>
              <a:gd name="connsiteY174" fmla="*/ 61723 h 709906"/>
              <a:gd name="connsiteX175" fmla="*/ 8831483 w 9626278"/>
              <a:gd name="connsiteY175" fmla="*/ 57865 h 709906"/>
              <a:gd name="connsiteX176" fmla="*/ 8954947 w 9626278"/>
              <a:gd name="connsiteY176" fmla="*/ 61723 h 709906"/>
              <a:gd name="connsiteX177" fmla="*/ 9070693 w 9626278"/>
              <a:gd name="connsiteY177" fmla="*/ 54007 h 709906"/>
              <a:gd name="connsiteX178" fmla="*/ 9205731 w 9626278"/>
              <a:gd name="connsiteY178" fmla="*/ 57865 h 709906"/>
              <a:gd name="connsiteX179" fmla="*/ 9232739 w 9626278"/>
              <a:gd name="connsiteY179" fmla="*/ 61723 h 709906"/>
              <a:gd name="connsiteX180" fmla="*/ 9298329 w 9626278"/>
              <a:gd name="connsiteY180" fmla="*/ 54007 h 709906"/>
              <a:gd name="connsiteX181" fmla="*/ 9333053 w 9626278"/>
              <a:gd name="connsiteY181" fmla="*/ 34716 h 709906"/>
              <a:gd name="connsiteX182" fmla="*/ 9344628 w 9626278"/>
              <a:gd name="connsiteY182" fmla="*/ 26999 h 709906"/>
              <a:gd name="connsiteX183" fmla="*/ 9395267 w 9626278"/>
              <a:gd name="connsiteY183" fmla="*/ 20649 h 709906"/>
              <a:gd name="connsiteX184" fmla="*/ 9457200 w 9626278"/>
              <a:gd name="connsiteY184" fmla="*/ 17474 h 709906"/>
              <a:gd name="connsiteX185" fmla="*/ 9489191 w 9626278"/>
              <a:gd name="connsiteY185" fmla="*/ 2041 h 709906"/>
              <a:gd name="connsiteX186" fmla="*/ 9537298 w 9626278"/>
              <a:gd name="connsiteY186" fmla="*/ 1358 h 709906"/>
              <a:gd name="connsiteX187" fmla="*/ 9626278 w 9626278"/>
              <a:gd name="connsiteY187" fmla="*/ 3850 h 709906"/>
              <a:gd name="connsiteX0" fmla="*/ 0 w 9626278"/>
              <a:gd name="connsiteY0" fmla="*/ 709906 h 709906"/>
              <a:gd name="connsiteX1" fmla="*/ 27007 w 9626278"/>
              <a:gd name="connsiteY1" fmla="*/ 702189 h 709906"/>
              <a:gd name="connsiteX2" fmla="*/ 50157 w 9626278"/>
              <a:gd name="connsiteY2" fmla="*/ 694473 h 709906"/>
              <a:gd name="connsiteX3" fmla="*/ 88739 w 9626278"/>
              <a:gd name="connsiteY3" fmla="*/ 690615 h 709906"/>
              <a:gd name="connsiteX4" fmla="*/ 104172 w 9626278"/>
              <a:gd name="connsiteY4" fmla="*/ 686756 h 709906"/>
              <a:gd name="connsiteX5" fmla="*/ 115747 w 9626278"/>
              <a:gd name="connsiteY5" fmla="*/ 682898 h 709906"/>
              <a:gd name="connsiteX6" fmla="*/ 135038 w 9626278"/>
              <a:gd name="connsiteY6" fmla="*/ 679040 h 709906"/>
              <a:gd name="connsiteX7" fmla="*/ 146612 w 9626278"/>
              <a:gd name="connsiteY7" fmla="*/ 675182 h 709906"/>
              <a:gd name="connsiteX8" fmla="*/ 189053 w 9626278"/>
              <a:gd name="connsiteY8" fmla="*/ 667465 h 709906"/>
              <a:gd name="connsiteX9" fmla="*/ 223777 w 9626278"/>
              <a:gd name="connsiteY9" fmla="*/ 655890 h 709906"/>
              <a:gd name="connsiteX10" fmla="*/ 235352 w 9626278"/>
              <a:gd name="connsiteY10" fmla="*/ 652032 h 709906"/>
              <a:gd name="connsiteX11" fmla="*/ 343382 w 9626278"/>
              <a:gd name="connsiteY11" fmla="*/ 644316 h 709906"/>
              <a:gd name="connsiteX12" fmla="*/ 362673 w 9626278"/>
              <a:gd name="connsiteY12" fmla="*/ 640458 h 709906"/>
              <a:gd name="connsiteX13" fmla="*/ 374248 w 9626278"/>
              <a:gd name="connsiteY13" fmla="*/ 636599 h 709906"/>
              <a:gd name="connsiteX14" fmla="*/ 405114 w 9626278"/>
              <a:gd name="connsiteY14" fmla="*/ 632741 h 709906"/>
              <a:gd name="connsiteX15" fmla="*/ 517002 w 9626278"/>
              <a:gd name="connsiteY15" fmla="*/ 625025 h 709906"/>
              <a:gd name="connsiteX16" fmla="*/ 567159 w 9626278"/>
              <a:gd name="connsiteY16" fmla="*/ 617308 h 709906"/>
              <a:gd name="connsiteX17" fmla="*/ 586450 w 9626278"/>
              <a:gd name="connsiteY17" fmla="*/ 613450 h 709906"/>
              <a:gd name="connsiteX18" fmla="*/ 601883 w 9626278"/>
              <a:gd name="connsiteY18" fmla="*/ 609592 h 709906"/>
              <a:gd name="connsiteX19" fmla="*/ 694481 w 9626278"/>
              <a:gd name="connsiteY19" fmla="*/ 601875 h 709906"/>
              <a:gd name="connsiteX20" fmla="*/ 729205 w 9626278"/>
              <a:gd name="connsiteY20" fmla="*/ 598017 h 709906"/>
              <a:gd name="connsiteX21" fmla="*/ 775504 w 9626278"/>
              <a:gd name="connsiteY21" fmla="*/ 594159 h 709906"/>
              <a:gd name="connsiteX22" fmla="*/ 914400 w 9626278"/>
              <a:gd name="connsiteY22" fmla="*/ 586442 h 709906"/>
              <a:gd name="connsiteX23" fmla="*/ 941407 w 9626278"/>
              <a:gd name="connsiteY23" fmla="*/ 582584 h 709906"/>
              <a:gd name="connsiteX24" fmla="*/ 1045580 w 9626278"/>
              <a:gd name="connsiteY24" fmla="*/ 571009 h 709906"/>
              <a:gd name="connsiteX25" fmla="*/ 1149752 w 9626278"/>
              <a:gd name="connsiteY25" fmla="*/ 567151 h 709906"/>
              <a:gd name="connsiteX26" fmla="*/ 1238491 w 9626278"/>
              <a:gd name="connsiteY26" fmla="*/ 555577 h 709906"/>
              <a:gd name="connsiteX27" fmla="*/ 1250066 w 9626278"/>
              <a:gd name="connsiteY27" fmla="*/ 551718 h 709906"/>
              <a:gd name="connsiteX28" fmla="*/ 1277073 w 9626278"/>
              <a:gd name="connsiteY28" fmla="*/ 547860 h 709906"/>
              <a:gd name="connsiteX29" fmla="*/ 1300223 w 9626278"/>
              <a:gd name="connsiteY29" fmla="*/ 544002 h 709906"/>
              <a:gd name="connsiteX30" fmla="*/ 1365812 w 9626278"/>
              <a:gd name="connsiteY30" fmla="*/ 536285 h 709906"/>
              <a:gd name="connsiteX31" fmla="*/ 1385104 w 9626278"/>
              <a:gd name="connsiteY31" fmla="*/ 532427 h 709906"/>
              <a:gd name="connsiteX32" fmla="*/ 1458410 w 9626278"/>
              <a:gd name="connsiteY32" fmla="*/ 528569 h 709906"/>
              <a:gd name="connsiteX33" fmla="*/ 1527858 w 9626278"/>
              <a:gd name="connsiteY33" fmla="*/ 520853 h 709906"/>
              <a:gd name="connsiteX34" fmla="*/ 1558724 w 9626278"/>
              <a:gd name="connsiteY34" fmla="*/ 516994 h 709906"/>
              <a:gd name="connsiteX35" fmla="*/ 1608881 w 9626278"/>
              <a:gd name="connsiteY35" fmla="*/ 505420 h 709906"/>
              <a:gd name="connsiteX36" fmla="*/ 1770926 w 9626278"/>
              <a:gd name="connsiteY36" fmla="*/ 501561 h 709906"/>
              <a:gd name="connsiteX37" fmla="*/ 1855807 w 9626278"/>
              <a:gd name="connsiteY37" fmla="*/ 493845 h 709906"/>
              <a:gd name="connsiteX38" fmla="*/ 1878957 w 9626278"/>
              <a:gd name="connsiteY38" fmla="*/ 489987 h 709906"/>
              <a:gd name="connsiteX39" fmla="*/ 1975412 w 9626278"/>
              <a:gd name="connsiteY39" fmla="*/ 486128 h 709906"/>
              <a:gd name="connsiteX40" fmla="*/ 2002420 w 9626278"/>
              <a:gd name="connsiteY40" fmla="*/ 482270 h 709906"/>
              <a:gd name="connsiteX41" fmla="*/ 2013995 w 9626278"/>
              <a:gd name="connsiteY41" fmla="*/ 478412 h 709906"/>
              <a:gd name="connsiteX42" fmla="*/ 2129742 w 9626278"/>
              <a:gd name="connsiteY42" fmla="*/ 474554 h 709906"/>
              <a:gd name="connsiteX43" fmla="*/ 2215748 w 9626278"/>
              <a:gd name="connsiteY43" fmla="*/ 461171 h 709906"/>
              <a:gd name="connsiteX44" fmla="*/ 2338086 w 9626278"/>
              <a:gd name="connsiteY44" fmla="*/ 459121 h 709906"/>
              <a:gd name="connsiteX45" fmla="*/ 2403676 w 9626278"/>
              <a:gd name="connsiteY45" fmla="*/ 455263 h 709906"/>
              <a:gd name="connsiteX46" fmla="*/ 2453833 w 9626278"/>
              <a:gd name="connsiteY46" fmla="*/ 451404 h 709906"/>
              <a:gd name="connsiteX47" fmla="*/ 2554147 w 9626278"/>
              <a:gd name="connsiteY47" fmla="*/ 447546 h 709906"/>
              <a:gd name="connsiteX48" fmla="*/ 2565721 w 9626278"/>
              <a:gd name="connsiteY48" fmla="*/ 443688 h 709906"/>
              <a:gd name="connsiteX49" fmla="*/ 2673752 w 9626278"/>
              <a:gd name="connsiteY49" fmla="*/ 443688 h 709906"/>
              <a:gd name="connsiteX50" fmla="*/ 2708476 w 9626278"/>
              <a:gd name="connsiteY50" fmla="*/ 439830 h 709906"/>
              <a:gd name="connsiteX51" fmla="*/ 2808790 w 9626278"/>
              <a:gd name="connsiteY51" fmla="*/ 432113 h 709906"/>
              <a:gd name="connsiteX52" fmla="*/ 2924537 w 9626278"/>
              <a:gd name="connsiteY52" fmla="*/ 435971 h 709906"/>
              <a:gd name="connsiteX53" fmla="*/ 3032567 w 9626278"/>
              <a:gd name="connsiteY53" fmla="*/ 432113 h 709906"/>
              <a:gd name="connsiteX54" fmla="*/ 3071149 w 9626278"/>
              <a:gd name="connsiteY54" fmla="*/ 428255 h 709906"/>
              <a:gd name="connsiteX55" fmla="*/ 3125164 w 9626278"/>
              <a:gd name="connsiteY55" fmla="*/ 424397 h 709906"/>
              <a:gd name="connsiteX56" fmla="*/ 3379807 w 9626278"/>
              <a:gd name="connsiteY56" fmla="*/ 428255 h 709906"/>
              <a:gd name="connsiteX57" fmla="*/ 3406815 w 9626278"/>
              <a:gd name="connsiteY57" fmla="*/ 424397 h 709906"/>
              <a:gd name="connsiteX58" fmla="*/ 3520311 w 9626278"/>
              <a:gd name="connsiteY58" fmla="*/ 422588 h 709906"/>
              <a:gd name="connsiteX59" fmla="*/ 3561144 w 9626278"/>
              <a:gd name="connsiteY59" fmla="*/ 428255 h 709906"/>
              <a:gd name="connsiteX60" fmla="*/ 3584293 w 9626278"/>
              <a:gd name="connsiteY60" fmla="*/ 424397 h 709906"/>
              <a:gd name="connsiteX61" fmla="*/ 3595868 w 9626278"/>
              <a:gd name="connsiteY61" fmla="*/ 420539 h 709906"/>
              <a:gd name="connsiteX62" fmla="*/ 3630592 w 9626278"/>
              <a:gd name="connsiteY62" fmla="*/ 416680 h 709906"/>
              <a:gd name="connsiteX63" fmla="*/ 3653742 w 9626278"/>
              <a:gd name="connsiteY63" fmla="*/ 412822 h 709906"/>
              <a:gd name="connsiteX64" fmla="*/ 3673033 w 9626278"/>
              <a:gd name="connsiteY64" fmla="*/ 416680 h 709906"/>
              <a:gd name="connsiteX65" fmla="*/ 3761772 w 9626278"/>
              <a:gd name="connsiteY65" fmla="*/ 412822 h 709906"/>
              <a:gd name="connsiteX66" fmla="*/ 3784921 w 9626278"/>
              <a:gd name="connsiteY66" fmla="*/ 408964 h 709906"/>
              <a:gd name="connsiteX67" fmla="*/ 3827362 w 9626278"/>
              <a:gd name="connsiteY67" fmla="*/ 401247 h 709906"/>
              <a:gd name="connsiteX68" fmla="*/ 3889093 w 9626278"/>
              <a:gd name="connsiteY68" fmla="*/ 405106 h 709906"/>
              <a:gd name="connsiteX69" fmla="*/ 3892952 w 9626278"/>
              <a:gd name="connsiteY69" fmla="*/ 401247 h 709906"/>
              <a:gd name="connsiteX70" fmla="*/ 3962400 w 9626278"/>
              <a:gd name="connsiteY70" fmla="*/ 397389 h 709906"/>
              <a:gd name="connsiteX71" fmla="*/ 4016415 w 9626278"/>
              <a:gd name="connsiteY71" fmla="*/ 397389 h 709906"/>
              <a:gd name="connsiteX72" fmla="*/ 4039564 w 9626278"/>
              <a:gd name="connsiteY72" fmla="*/ 401247 h 709906"/>
              <a:gd name="connsiteX73" fmla="*/ 4109012 w 9626278"/>
              <a:gd name="connsiteY73" fmla="*/ 381956 h 709906"/>
              <a:gd name="connsiteX74" fmla="*/ 4190035 w 9626278"/>
              <a:gd name="connsiteY74" fmla="*/ 378098 h 709906"/>
              <a:gd name="connsiteX75" fmla="*/ 4267200 w 9626278"/>
              <a:gd name="connsiteY75" fmla="*/ 372431 h 709906"/>
              <a:gd name="connsiteX76" fmla="*/ 4332790 w 9626278"/>
              <a:gd name="connsiteY76" fmla="*/ 378098 h 709906"/>
              <a:gd name="connsiteX77" fmla="*/ 4352081 w 9626278"/>
              <a:gd name="connsiteY77" fmla="*/ 374240 h 709906"/>
              <a:gd name="connsiteX78" fmla="*/ 4436962 w 9626278"/>
              <a:gd name="connsiteY78" fmla="*/ 370382 h 709906"/>
              <a:gd name="connsiteX79" fmla="*/ 4481653 w 9626278"/>
              <a:gd name="connsiteY79" fmla="*/ 356998 h 709906"/>
              <a:gd name="connsiteX80" fmla="*/ 4533418 w 9626278"/>
              <a:gd name="connsiteY80" fmla="*/ 362665 h 709906"/>
              <a:gd name="connsiteX81" fmla="*/ 4548850 w 9626278"/>
              <a:gd name="connsiteY81" fmla="*/ 354949 h 709906"/>
              <a:gd name="connsiteX82" fmla="*/ 4564283 w 9626278"/>
              <a:gd name="connsiteY82" fmla="*/ 351090 h 709906"/>
              <a:gd name="connsiteX83" fmla="*/ 4575858 w 9626278"/>
              <a:gd name="connsiteY83" fmla="*/ 347232 h 709906"/>
              <a:gd name="connsiteX84" fmla="*/ 4583575 w 9626278"/>
              <a:gd name="connsiteY84" fmla="*/ 339516 h 709906"/>
              <a:gd name="connsiteX85" fmla="*/ 4595149 w 9626278"/>
              <a:gd name="connsiteY85" fmla="*/ 335658 h 709906"/>
              <a:gd name="connsiteX86" fmla="*/ 4660739 w 9626278"/>
              <a:gd name="connsiteY86" fmla="*/ 339516 h 709906"/>
              <a:gd name="connsiteX87" fmla="*/ 4714754 w 9626278"/>
              <a:gd name="connsiteY87" fmla="*/ 343374 h 709906"/>
              <a:gd name="connsiteX88" fmla="*/ 4764911 w 9626278"/>
              <a:gd name="connsiteY88" fmla="*/ 339516 h 709906"/>
              <a:gd name="connsiteX89" fmla="*/ 4816274 w 9626278"/>
              <a:gd name="connsiteY89" fmla="*/ 335658 h 709906"/>
              <a:gd name="connsiteX90" fmla="*/ 4881140 w 9626278"/>
              <a:gd name="connsiteY90" fmla="*/ 336783 h 709906"/>
              <a:gd name="connsiteX91" fmla="*/ 4917432 w 9626278"/>
              <a:gd name="connsiteY91" fmla="*/ 322716 h 709906"/>
              <a:gd name="connsiteX92" fmla="*/ 4961681 w 9626278"/>
              <a:gd name="connsiteY92" fmla="*/ 329066 h 709906"/>
              <a:gd name="connsiteX93" fmla="*/ 5015455 w 9626278"/>
              <a:gd name="connsiteY93" fmla="*/ 332040 h 709906"/>
              <a:gd name="connsiteX94" fmla="*/ 5050420 w 9626278"/>
              <a:gd name="connsiteY94" fmla="*/ 326816 h 709906"/>
              <a:gd name="connsiteX95" fmla="*/ 5112634 w 9626278"/>
              <a:gd name="connsiteY95" fmla="*/ 330674 h 709906"/>
              <a:gd name="connsiteX96" fmla="*/ 5170025 w 9626278"/>
              <a:gd name="connsiteY96" fmla="*/ 327941 h 709906"/>
              <a:gd name="connsiteX97" fmla="*/ 5255107 w 9626278"/>
              <a:gd name="connsiteY97" fmla="*/ 311383 h 709906"/>
              <a:gd name="connsiteX98" fmla="*/ 5285772 w 9626278"/>
              <a:gd name="connsiteY98" fmla="*/ 316366 h 709906"/>
              <a:gd name="connsiteX99" fmla="*/ 5316638 w 9626278"/>
              <a:gd name="connsiteY99" fmla="*/ 313875 h 709906"/>
              <a:gd name="connsiteX100" fmla="*/ 5347504 w 9626278"/>
              <a:gd name="connsiteY100" fmla="*/ 312508 h 709906"/>
              <a:gd name="connsiteX101" fmla="*/ 5381303 w 9626278"/>
              <a:gd name="connsiteY101" fmla="*/ 301617 h 709906"/>
              <a:gd name="connsiteX102" fmla="*/ 5424668 w 9626278"/>
              <a:gd name="connsiteY102" fmla="*/ 300934 h 709906"/>
              <a:gd name="connsiteX103" fmla="*/ 5461884 w 9626278"/>
              <a:gd name="connsiteY103" fmla="*/ 294262 h 709906"/>
              <a:gd name="connsiteX104" fmla="*/ 5513407 w 9626278"/>
              <a:gd name="connsiteY104" fmla="*/ 293217 h 709906"/>
              <a:gd name="connsiteX105" fmla="*/ 5540415 w 9626278"/>
              <a:gd name="connsiteY105" fmla="*/ 297075 h 709906"/>
              <a:gd name="connsiteX106" fmla="*/ 5578997 w 9626278"/>
              <a:gd name="connsiteY106" fmla="*/ 293217 h 709906"/>
              <a:gd name="connsiteX107" fmla="*/ 5606005 w 9626278"/>
              <a:gd name="connsiteY107" fmla="*/ 289359 h 709906"/>
              <a:gd name="connsiteX108" fmla="*/ 5640729 w 9626278"/>
              <a:gd name="connsiteY108" fmla="*/ 285501 h 709906"/>
              <a:gd name="connsiteX109" fmla="*/ 5690002 w 9626278"/>
              <a:gd name="connsiteY109" fmla="*/ 279834 h 709906"/>
              <a:gd name="connsiteX110" fmla="*/ 5733326 w 9626278"/>
              <a:gd name="connsiteY110" fmla="*/ 270068 h 709906"/>
              <a:gd name="connsiteX111" fmla="*/ 5748759 w 9626278"/>
              <a:gd name="connsiteY111" fmla="*/ 266209 h 709906"/>
              <a:gd name="connsiteX112" fmla="*/ 5795058 w 9626278"/>
              <a:gd name="connsiteY112" fmla="*/ 270068 h 709906"/>
              <a:gd name="connsiteX113" fmla="*/ 5841357 w 9626278"/>
              <a:gd name="connsiteY113" fmla="*/ 270068 h 709906"/>
              <a:gd name="connsiteX114" fmla="*/ 5900155 w 9626278"/>
              <a:gd name="connsiteY114" fmla="*/ 268259 h 709906"/>
              <a:gd name="connsiteX115" fmla="*/ 5953687 w 9626278"/>
              <a:gd name="connsiteY115" fmla="*/ 265767 h 709906"/>
              <a:gd name="connsiteX116" fmla="*/ 5990461 w 9626278"/>
              <a:gd name="connsiteY116" fmla="*/ 258734 h 709906"/>
              <a:gd name="connsiteX117" fmla="*/ 6026311 w 9626278"/>
              <a:gd name="connsiteY117" fmla="*/ 251018 h 709906"/>
              <a:gd name="connsiteX118" fmla="*/ 6073493 w 9626278"/>
              <a:gd name="connsiteY118" fmla="*/ 253509 h 709906"/>
              <a:gd name="connsiteX119" fmla="*/ 6113643 w 9626278"/>
              <a:gd name="connsiteY119" fmla="*/ 252826 h 709906"/>
              <a:gd name="connsiteX120" fmla="*/ 6177023 w 9626278"/>
              <a:gd name="connsiteY120" fmla="*/ 258493 h 709906"/>
              <a:gd name="connsiteX121" fmla="*/ 6211747 w 9626278"/>
              <a:gd name="connsiteY121" fmla="*/ 254635 h 709906"/>
              <a:gd name="connsiteX122" fmla="*/ 6234896 w 9626278"/>
              <a:gd name="connsiteY122" fmla="*/ 246918 h 709906"/>
              <a:gd name="connsiteX123" fmla="*/ 6265762 w 9626278"/>
              <a:gd name="connsiteY123" fmla="*/ 239202 h 709906"/>
              <a:gd name="connsiteX124" fmla="*/ 6321105 w 9626278"/>
              <a:gd name="connsiteY124" fmla="*/ 249620 h 709906"/>
              <a:gd name="connsiteX125" fmla="*/ 6359407 w 9626278"/>
              <a:gd name="connsiteY125" fmla="*/ 244217 h 709906"/>
              <a:gd name="connsiteX126" fmla="*/ 6410405 w 9626278"/>
              <a:gd name="connsiteY126" fmla="*/ 238077 h 709906"/>
              <a:gd name="connsiteX127" fmla="*/ 6473423 w 9626278"/>
              <a:gd name="connsiteY127" fmla="*/ 237393 h 709906"/>
              <a:gd name="connsiteX128" fmla="*/ 6538490 w 9626278"/>
              <a:gd name="connsiteY128" fmla="*/ 233535 h 709906"/>
              <a:gd name="connsiteX129" fmla="*/ 6583945 w 9626278"/>
              <a:gd name="connsiteY129" fmla="*/ 236710 h 709906"/>
              <a:gd name="connsiteX130" fmla="*/ 6640211 w 9626278"/>
              <a:gd name="connsiteY130" fmla="*/ 234218 h 709906"/>
              <a:gd name="connsiteX131" fmla="*/ 6695351 w 9626278"/>
              <a:gd name="connsiteY131" fmla="*/ 236710 h 709906"/>
              <a:gd name="connsiteX132" fmla="*/ 6736466 w 9626278"/>
              <a:gd name="connsiteY132" fmla="*/ 239202 h 709906"/>
              <a:gd name="connsiteX133" fmla="*/ 6748040 w 9626278"/>
              <a:gd name="connsiteY133" fmla="*/ 235344 h 709906"/>
              <a:gd name="connsiteX134" fmla="*/ 6776173 w 9626278"/>
              <a:gd name="connsiteY134" fmla="*/ 218102 h 709906"/>
              <a:gd name="connsiteX135" fmla="*/ 6825205 w 9626278"/>
              <a:gd name="connsiteY135" fmla="*/ 223769 h 709906"/>
              <a:gd name="connsiteX136" fmla="*/ 6891679 w 9626278"/>
              <a:gd name="connsiteY136" fmla="*/ 216053 h 709906"/>
              <a:gd name="connsiteX137" fmla="*/ 6937053 w 9626278"/>
              <a:gd name="connsiteY137" fmla="*/ 211511 h 709906"/>
              <a:gd name="connsiteX138" fmla="*/ 7002683 w 9626278"/>
              <a:gd name="connsiteY138" fmla="*/ 208336 h 709906"/>
              <a:gd name="connsiteX139" fmla="*/ 7014258 w 9626278"/>
              <a:gd name="connsiteY139" fmla="*/ 200620 h 709906"/>
              <a:gd name="connsiteX140" fmla="*/ 7098416 w 9626278"/>
              <a:gd name="connsiteY140" fmla="*/ 179520 h 709906"/>
              <a:gd name="connsiteX141" fmla="*/ 7126147 w 9626278"/>
              <a:gd name="connsiteY141" fmla="*/ 185187 h 709906"/>
              <a:gd name="connsiteX142" fmla="*/ 7168587 w 9626278"/>
              <a:gd name="connsiteY142" fmla="*/ 173612 h 709906"/>
              <a:gd name="connsiteX143" fmla="*/ 7184020 w 9626278"/>
              <a:gd name="connsiteY143" fmla="*/ 169754 h 709906"/>
              <a:gd name="connsiteX144" fmla="*/ 7218744 w 9626278"/>
              <a:gd name="connsiteY144" fmla="*/ 165896 h 709906"/>
              <a:gd name="connsiteX145" fmla="*/ 7230319 w 9626278"/>
              <a:gd name="connsiteY145" fmla="*/ 162037 h 709906"/>
              <a:gd name="connsiteX146" fmla="*/ 7241893 w 9626278"/>
              <a:gd name="connsiteY146" fmla="*/ 154321 h 709906"/>
              <a:gd name="connsiteX147" fmla="*/ 7322916 w 9626278"/>
              <a:gd name="connsiteY147" fmla="*/ 146604 h 709906"/>
              <a:gd name="connsiteX148" fmla="*/ 7397589 w 9626278"/>
              <a:gd name="connsiteY148" fmla="*/ 144113 h 709906"/>
              <a:gd name="connsiteX149" fmla="*/ 7492075 w 9626278"/>
              <a:gd name="connsiteY149" fmla="*/ 145479 h 709906"/>
              <a:gd name="connsiteX150" fmla="*/ 7570124 w 9626278"/>
              <a:gd name="connsiteY150" fmla="*/ 144796 h 709906"/>
              <a:gd name="connsiteX151" fmla="*/ 7642707 w 9626278"/>
              <a:gd name="connsiteY151" fmla="*/ 144113 h 709906"/>
              <a:gd name="connsiteX152" fmla="*/ 7697164 w 9626278"/>
              <a:gd name="connsiteY152" fmla="*/ 123455 h 709906"/>
              <a:gd name="connsiteX153" fmla="*/ 7742097 w 9626278"/>
              <a:gd name="connsiteY153" fmla="*/ 131413 h 709906"/>
              <a:gd name="connsiteX154" fmla="*/ 7812911 w 9626278"/>
              <a:gd name="connsiteY154" fmla="*/ 135030 h 709906"/>
              <a:gd name="connsiteX155" fmla="*/ 7882359 w 9626278"/>
              <a:gd name="connsiteY155" fmla="*/ 131171 h 709906"/>
              <a:gd name="connsiteX156" fmla="*/ 7890076 w 9626278"/>
              <a:gd name="connsiteY156" fmla="*/ 123455 h 709906"/>
              <a:gd name="connsiteX157" fmla="*/ 7927774 w 9626278"/>
              <a:gd name="connsiteY157" fmla="*/ 114613 h 709906"/>
              <a:gd name="connsiteX158" fmla="*/ 7985607 w 9626278"/>
              <a:gd name="connsiteY158" fmla="*/ 111880 h 709906"/>
              <a:gd name="connsiteX159" fmla="*/ 8013539 w 9626278"/>
              <a:gd name="connsiteY159" fmla="*/ 115739 h 709906"/>
              <a:gd name="connsiteX160" fmla="*/ 8028972 w 9626278"/>
              <a:gd name="connsiteY160" fmla="*/ 111880 h 709906"/>
              <a:gd name="connsiteX161" fmla="*/ 8063696 w 9626278"/>
              <a:gd name="connsiteY161" fmla="*/ 104164 h 709906"/>
              <a:gd name="connsiteX162" fmla="*/ 8079129 w 9626278"/>
              <a:gd name="connsiteY162" fmla="*/ 108022 h 709906"/>
              <a:gd name="connsiteX163" fmla="*/ 8090704 w 9626278"/>
              <a:gd name="connsiteY163" fmla="*/ 111880 h 709906"/>
              <a:gd name="connsiteX164" fmla="*/ 8144719 w 9626278"/>
              <a:gd name="connsiteY164" fmla="*/ 108022 h 709906"/>
              <a:gd name="connsiteX165" fmla="*/ 8193308 w 9626278"/>
              <a:gd name="connsiteY165" fmla="*/ 93956 h 709906"/>
              <a:gd name="connsiteX166" fmla="*/ 8248891 w 9626278"/>
              <a:gd name="connsiteY166" fmla="*/ 96447 h 709906"/>
              <a:gd name="connsiteX167" fmla="*/ 8294748 w 9626278"/>
              <a:gd name="connsiteY167" fmla="*/ 97131 h 709906"/>
              <a:gd name="connsiteX168" fmla="*/ 8345347 w 9626278"/>
              <a:gd name="connsiteY168" fmla="*/ 86922 h 709906"/>
              <a:gd name="connsiteX169" fmla="*/ 8398880 w 9626278"/>
              <a:gd name="connsiteY169" fmla="*/ 89414 h 709906"/>
              <a:gd name="connsiteX170" fmla="*/ 8457235 w 9626278"/>
              <a:gd name="connsiteY170" fmla="*/ 84873 h 709906"/>
              <a:gd name="connsiteX171" fmla="*/ 8484243 w 9626278"/>
              <a:gd name="connsiteY171" fmla="*/ 84873 h 709906"/>
              <a:gd name="connsiteX172" fmla="*/ 8561407 w 9626278"/>
              <a:gd name="connsiteY172" fmla="*/ 81015 h 709906"/>
              <a:gd name="connsiteX173" fmla="*/ 8626997 w 9626278"/>
              <a:gd name="connsiteY173" fmla="*/ 69440 h 709906"/>
              <a:gd name="connsiteX174" fmla="*/ 8673296 w 9626278"/>
              <a:gd name="connsiteY174" fmla="*/ 61723 h 709906"/>
              <a:gd name="connsiteX175" fmla="*/ 8831483 w 9626278"/>
              <a:gd name="connsiteY175" fmla="*/ 57865 h 709906"/>
              <a:gd name="connsiteX176" fmla="*/ 8954947 w 9626278"/>
              <a:gd name="connsiteY176" fmla="*/ 61723 h 709906"/>
              <a:gd name="connsiteX177" fmla="*/ 9070693 w 9626278"/>
              <a:gd name="connsiteY177" fmla="*/ 54007 h 709906"/>
              <a:gd name="connsiteX178" fmla="*/ 9205731 w 9626278"/>
              <a:gd name="connsiteY178" fmla="*/ 57865 h 709906"/>
              <a:gd name="connsiteX179" fmla="*/ 9232739 w 9626278"/>
              <a:gd name="connsiteY179" fmla="*/ 61723 h 709906"/>
              <a:gd name="connsiteX180" fmla="*/ 9298329 w 9626278"/>
              <a:gd name="connsiteY180" fmla="*/ 54007 h 709906"/>
              <a:gd name="connsiteX181" fmla="*/ 9333053 w 9626278"/>
              <a:gd name="connsiteY181" fmla="*/ 34716 h 709906"/>
              <a:gd name="connsiteX182" fmla="*/ 9344628 w 9626278"/>
              <a:gd name="connsiteY182" fmla="*/ 26999 h 709906"/>
              <a:gd name="connsiteX183" fmla="*/ 9395267 w 9626278"/>
              <a:gd name="connsiteY183" fmla="*/ 20649 h 709906"/>
              <a:gd name="connsiteX184" fmla="*/ 9457200 w 9626278"/>
              <a:gd name="connsiteY184" fmla="*/ 17474 h 709906"/>
              <a:gd name="connsiteX185" fmla="*/ 9489191 w 9626278"/>
              <a:gd name="connsiteY185" fmla="*/ 2041 h 709906"/>
              <a:gd name="connsiteX186" fmla="*/ 9537298 w 9626278"/>
              <a:gd name="connsiteY186" fmla="*/ 1358 h 709906"/>
              <a:gd name="connsiteX187" fmla="*/ 9626278 w 9626278"/>
              <a:gd name="connsiteY187" fmla="*/ 3850 h 709906"/>
              <a:gd name="connsiteX0" fmla="*/ 0 w 9626278"/>
              <a:gd name="connsiteY0" fmla="*/ 767842 h 767842"/>
              <a:gd name="connsiteX1" fmla="*/ 27007 w 9626278"/>
              <a:gd name="connsiteY1" fmla="*/ 760125 h 767842"/>
              <a:gd name="connsiteX2" fmla="*/ 50157 w 9626278"/>
              <a:gd name="connsiteY2" fmla="*/ 752409 h 767842"/>
              <a:gd name="connsiteX3" fmla="*/ 88739 w 9626278"/>
              <a:gd name="connsiteY3" fmla="*/ 748551 h 767842"/>
              <a:gd name="connsiteX4" fmla="*/ 104172 w 9626278"/>
              <a:gd name="connsiteY4" fmla="*/ 744692 h 767842"/>
              <a:gd name="connsiteX5" fmla="*/ 115747 w 9626278"/>
              <a:gd name="connsiteY5" fmla="*/ 740834 h 767842"/>
              <a:gd name="connsiteX6" fmla="*/ 135038 w 9626278"/>
              <a:gd name="connsiteY6" fmla="*/ 736976 h 767842"/>
              <a:gd name="connsiteX7" fmla="*/ 146612 w 9626278"/>
              <a:gd name="connsiteY7" fmla="*/ 733118 h 767842"/>
              <a:gd name="connsiteX8" fmla="*/ 189053 w 9626278"/>
              <a:gd name="connsiteY8" fmla="*/ 725401 h 767842"/>
              <a:gd name="connsiteX9" fmla="*/ 223777 w 9626278"/>
              <a:gd name="connsiteY9" fmla="*/ 713826 h 767842"/>
              <a:gd name="connsiteX10" fmla="*/ 235352 w 9626278"/>
              <a:gd name="connsiteY10" fmla="*/ 709968 h 767842"/>
              <a:gd name="connsiteX11" fmla="*/ 343382 w 9626278"/>
              <a:gd name="connsiteY11" fmla="*/ 702252 h 767842"/>
              <a:gd name="connsiteX12" fmla="*/ 362673 w 9626278"/>
              <a:gd name="connsiteY12" fmla="*/ 698394 h 767842"/>
              <a:gd name="connsiteX13" fmla="*/ 374248 w 9626278"/>
              <a:gd name="connsiteY13" fmla="*/ 694535 h 767842"/>
              <a:gd name="connsiteX14" fmla="*/ 405114 w 9626278"/>
              <a:gd name="connsiteY14" fmla="*/ 690677 h 767842"/>
              <a:gd name="connsiteX15" fmla="*/ 517002 w 9626278"/>
              <a:gd name="connsiteY15" fmla="*/ 682961 h 767842"/>
              <a:gd name="connsiteX16" fmla="*/ 567159 w 9626278"/>
              <a:gd name="connsiteY16" fmla="*/ 675244 h 767842"/>
              <a:gd name="connsiteX17" fmla="*/ 586450 w 9626278"/>
              <a:gd name="connsiteY17" fmla="*/ 671386 h 767842"/>
              <a:gd name="connsiteX18" fmla="*/ 601883 w 9626278"/>
              <a:gd name="connsiteY18" fmla="*/ 667528 h 767842"/>
              <a:gd name="connsiteX19" fmla="*/ 694481 w 9626278"/>
              <a:gd name="connsiteY19" fmla="*/ 659811 h 767842"/>
              <a:gd name="connsiteX20" fmla="*/ 729205 w 9626278"/>
              <a:gd name="connsiteY20" fmla="*/ 655953 h 767842"/>
              <a:gd name="connsiteX21" fmla="*/ 775504 w 9626278"/>
              <a:gd name="connsiteY21" fmla="*/ 652095 h 767842"/>
              <a:gd name="connsiteX22" fmla="*/ 914400 w 9626278"/>
              <a:gd name="connsiteY22" fmla="*/ 644378 h 767842"/>
              <a:gd name="connsiteX23" fmla="*/ 941407 w 9626278"/>
              <a:gd name="connsiteY23" fmla="*/ 640520 h 767842"/>
              <a:gd name="connsiteX24" fmla="*/ 1045580 w 9626278"/>
              <a:gd name="connsiteY24" fmla="*/ 628945 h 767842"/>
              <a:gd name="connsiteX25" fmla="*/ 1149752 w 9626278"/>
              <a:gd name="connsiteY25" fmla="*/ 625087 h 767842"/>
              <a:gd name="connsiteX26" fmla="*/ 1238491 w 9626278"/>
              <a:gd name="connsiteY26" fmla="*/ 613513 h 767842"/>
              <a:gd name="connsiteX27" fmla="*/ 1250066 w 9626278"/>
              <a:gd name="connsiteY27" fmla="*/ 609654 h 767842"/>
              <a:gd name="connsiteX28" fmla="*/ 1277073 w 9626278"/>
              <a:gd name="connsiteY28" fmla="*/ 605796 h 767842"/>
              <a:gd name="connsiteX29" fmla="*/ 1300223 w 9626278"/>
              <a:gd name="connsiteY29" fmla="*/ 601938 h 767842"/>
              <a:gd name="connsiteX30" fmla="*/ 1365812 w 9626278"/>
              <a:gd name="connsiteY30" fmla="*/ 594221 h 767842"/>
              <a:gd name="connsiteX31" fmla="*/ 1385104 w 9626278"/>
              <a:gd name="connsiteY31" fmla="*/ 590363 h 767842"/>
              <a:gd name="connsiteX32" fmla="*/ 1458410 w 9626278"/>
              <a:gd name="connsiteY32" fmla="*/ 586505 h 767842"/>
              <a:gd name="connsiteX33" fmla="*/ 1527858 w 9626278"/>
              <a:gd name="connsiteY33" fmla="*/ 578789 h 767842"/>
              <a:gd name="connsiteX34" fmla="*/ 1558724 w 9626278"/>
              <a:gd name="connsiteY34" fmla="*/ 574930 h 767842"/>
              <a:gd name="connsiteX35" fmla="*/ 1608881 w 9626278"/>
              <a:gd name="connsiteY35" fmla="*/ 563356 h 767842"/>
              <a:gd name="connsiteX36" fmla="*/ 1770926 w 9626278"/>
              <a:gd name="connsiteY36" fmla="*/ 559497 h 767842"/>
              <a:gd name="connsiteX37" fmla="*/ 1855807 w 9626278"/>
              <a:gd name="connsiteY37" fmla="*/ 551781 h 767842"/>
              <a:gd name="connsiteX38" fmla="*/ 1878957 w 9626278"/>
              <a:gd name="connsiteY38" fmla="*/ 547923 h 767842"/>
              <a:gd name="connsiteX39" fmla="*/ 1975412 w 9626278"/>
              <a:gd name="connsiteY39" fmla="*/ 544064 h 767842"/>
              <a:gd name="connsiteX40" fmla="*/ 2002420 w 9626278"/>
              <a:gd name="connsiteY40" fmla="*/ 540206 h 767842"/>
              <a:gd name="connsiteX41" fmla="*/ 2013995 w 9626278"/>
              <a:gd name="connsiteY41" fmla="*/ 536348 h 767842"/>
              <a:gd name="connsiteX42" fmla="*/ 2129742 w 9626278"/>
              <a:gd name="connsiteY42" fmla="*/ 532490 h 767842"/>
              <a:gd name="connsiteX43" fmla="*/ 2215748 w 9626278"/>
              <a:gd name="connsiteY43" fmla="*/ 519107 h 767842"/>
              <a:gd name="connsiteX44" fmla="*/ 2338086 w 9626278"/>
              <a:gd name="connsiteY44" fmla="*/ 517057 h 767842"/>
              <a:gd name="connsiteX45" fmla="*/ 2403676 w 9626278"/>
              <a:gd name="connsiteY45" fmla="*/ 513199 h 767842"/>
              <a:gd name="connsiteX46" fmla="*/ 2453833 w 9626278"/>
              <a:gd name="connsiteY46" fmla="*/ 509340 h 767842"/>
              <a:gd name="connsiteX47" fmla="*/ 2554147 w 9626278"/>
              <a:gd name="connsiteY47" fmla="*/ 505482 h 767842"/>
              <a:gd name="connsiteX48" fmla="*/ 2565721 w 9626278"/>
              <a:gd name="connsiteY48" fmla="*/ 501624 h 767842"/>
              <a:gd name="connsiteX49" fmla="*/ 2673752 w 9626278"/>
              <a:gd name="connsiteY49" fmla="*/ 501624 h 767842"/>
              <a:gd name="connsiteX50" fmla="*/ 2708476 w 9626278"/>
              <a:gd name="connsiteY50" fmla="*/ 497766 h 767842"/>
              <a:gd name="connsiteX51" fmla="*/ 2808790 w 9626278"/>
              <a:gd name="connsiteY51" fmla="*/ 490049 h 767842"/>
              <a:gd name="connsiteX52" fmla="*/ 2924537 w 9626278"/>
              <a:gd name="connsiteY52" fmla="*/ 493907 h 767842"/>
              <a:gd name="connsiteX53" fmla="*/ 3032567 w 9626278"/>
              <a:gd name="connsiteY53" fmla="*/ 490049 h 767842"/>
              <a:gd name="connsiteX54" fmla="*/ 3071149 w 9626278"/>
              <a:gd name="connsiteY54" fmla="*/ 486191 h 767842"/>
              <a:gd name="connsiteX55" fmla="*/ 3125164 w 9626278"/>
              <a:gd name="connsiteY55" fmla="*/ 482333 h 767842"/>
              <a:gd name="connsiteX56" fmla="*/ 3379807 w 9626278"/>
              <a:gd name="connsiteY56" fmla="*/ 486191 h 767842"/>
              <a:gd name="connsiteX57" fmla="*/ 3406815 w 9626278"/>
              <a:gd name="connsiteY57" fmla="*/ 482333 h 767842"/>
              <a:gd name="connsiteX58" fmla="*/ 3520311 w 9626278"/>
              <a:gd name="connsiteY58" fmla="*/ 480524 h 767842"/>
              <a:gd name="connsiteX59" fmla="*/ 3561144 w 9626278"/>
              <a:gd name="connsiteY59" fmla="*/ 486191 h 767842"/>
              <a:gd name="connsiteX60" fmla="*/ 3584293 w 9626278"/>
              <a:gd name="connsiteY60" fmla="*/ 482333 h 767842"/>
              <a:gd name="connsiteX61" fmla="*/ 3595868 w 9626278"/>
              <a:gd name="connsiteY61" fmla="*/ 478475 h 767842"/>
              <a:gd name="connsiteX62" fmla="*/ 3630592 w 9626278"/>
              <a:gd name="connsiteY62" fmla="*/ 474616 h 767842"/>
              <a:gd name="connsiteX63" fmla="*/ 3653742 w 9626278"/>
              <a:gd name="connsiteY63" fmla="*/ 470758 h 767842"/>
              <a:gd name="connsiteX64" fmla="*/ 3673033 w 9626278"/>
              <a:gd name="connsiteY64" fmla="*/ 474616 h 767842"/>
              <a:gd name="connsiteX65" fmla="*/ 3761772 w 9626278"/>
              <a:gd name="connsiteY65" fmla="*/ 470758 h 767842"/>
              <a:gd name="connsiteX66" fmla="*/ 3784921 w 9626278"/>
              <a:gd name="connsiteY66" fmla="*/ 466900 h 767842"/>
              <a:gd name="connsiteX67" fmla="*/ 3827362 w 9626278"/>
              <a:gd name="connsiteY67" fmla="*/ 459183 h 767842"/>
              <a:gd name="connsiteX68" fmla="*/ 3889093 w 9626278"/>
              <a:gd name="connsiteY68" fmla="*/ 463042 h 767842"/>
              <a:gd name="connsiteX69" fmla="*/ 4046768 w 9626278"/>
              <a:gd name="connsiteY69" fmla="*/ 2 h 767842"/>
              <a:gd name="connsiteX70" fmla="*/ 3962400 w 9626278"/>
              <a:gd name="connsiteY70" fmla="*/ 455325 h 767842"/>
              <a:gd name="connsiteX71" fmla="*/ 4016415 w 9626278"/>
              <a:gd name="connsiteY71" fmla="*/ 455325 h 767842"/>
              <a:gd name="connsiteX72" fmla="*/ 4039564 w 9626278"/>
              <a:gd name="connsiteY72" fmla="*/ 459183 h 767842"/>
              <a:gd name="connsiteX73" fmla="*/ 4109012 w 9626278"/>
              <a:gd name="connsiteY73" fmla="*/ 439892 h 767842"/>
              <a:gd name="connsiteX74" fmla="*/ 4190035 w 9626278"/>
              <a:gd name="connsiteY74" fmla="*/ 436034 h 767842"/>
              <a:gd name="connsiteX75" fmla="*/ 4267200 w 9626278"/>
              <a:gd name="connsiteY75" fmla="*/ 430367 h 767842"/>
              <a:gd name="connsiteX76" fmla="*/ 4332790 w 9626278"/>
              <a:gd name="connsiteY76" fmla="*/ 436034 h 767842"/>
              <a:gd name="connsiteX77" fmla="*/ 4352081 w 9626278"/>
              <a:gd name="connsiteY77" fmla="*/ 432176 h 767842"/>
              <a:gd name="connsiteX78" fmla="*/ 4436962 w 9626278"/>
              <a:gd name="connsiteY78" fmla="*/ 428318 h 767842"/>
              <a:gd name="connsiteX79" fmla="*/ 4481653 w 9626278"/>
              <a:gd name="connsiteY79" fmla="*/ 414934 h 767842"/>
              <a:gd name="connsiteX80" fmla="*/ 4533418 w 9626278"/>
              <a:gd name="connsiteY80" fmla="*/ 420601 h 767842"/>
              <a:gd name="connsiteX81" fmla="*/ 4548850 w 9626278"/>
              <a:gd name="connsiteY81" fmla="*/ 412885 h 767842"/>
              <a:gd name="connsiteX82" fmla="*/ 4564283 w 9626278"/>
              <a:gd name="connsiteY82" fmla="*/ 409026 h 767842"/>
              <a:gd name="connsiteX83" fmla="*/ 4575858 w 9626278"/>
              <a:gd name="connsiteY83" fmla="*/ 405168 h 767842"/>
              <a:gd name="connsiteX84" fmla="*/ 4583575 w 9626278"/>
              <a:gd name="connsiteY84" fmla="*/ 397452 h 767842"/>
              <a:gd name="connsiteX85" fmla="*/ 4595149 w 9626278"/>
              <a:gd name="connsiteY85" fmla="*/ 393594 h 767842"/>
              <a:gd name="connsiteX86" fmla="*/ 4660739 w 9626278"/>
              <a:gd name="connsiteY86" fmla="*/ 397452 h 767842"/>
              <a:gd name="connsiteX87" fmla="*/ 4714754 w 9626278"/>
              <a:gd name="connsiteY87" fmla="*/ 401310 h 767842"/>
              <a:gd name="connsiteX88" fmla="*/ 4764911 w 9626278"/>
              <a:gd name="connsiteY88" fmla="*/ 397452 h 767842"/>
              <a:gd name="connsiteX89" fmla="*/ 4816274 w 9626278"/>
              <a:gd name="connsiteY89" fmla="*/ 393594 h 767842"/>
              <a:gd name="connsiteX90" fmla="*/ 4881140 w 9626278"/>
              <a:gd name="connsiteY90" fmla="*/ 394719 h 767842"/>
              <a:gd name="connsiteX91" fmla="*/ 4917432 w 9626278"/>
              <a:gd name="connsiteY91" fmla="*/ 380652 h 767842"/>
              <a:gd name="connsiteX92" fmla="*/ 4961681 w 9626278"/>
              <a:gd name="connsiteY92" fmla="*/ 387002 h 767842"/>
              <a:gd name="connsiteX93" fmla="*/ 5015455 w 9626278"/>
              <a:gd name="connsiteY93" fmla="*/ 389976 h 767842"/>
              <a:gd name="connsiteX94" fmla="*/ 5050420 w 9626278"/>
              <a:gd name="connsiteY94" fmla="*/ 384752 h 767842"/>
              <a:gd name="connsiteX95" fmla="*/ 5112634 w 9626278"/>
              <a:gd name="connsiteY95" fmla="*/ 388610 h 767842"/>
              <a:gd name="connsiteX96" fmla="*/ 5170025 w 9626278"/>
              <a:gd name="connsiteY96" fmla="*/ 385877 h 767842"/>
              <a:gd name="connsiteX97" fmla="*/ 5255107 w 9626278"/>
              <a:gd name="connsiteY97" fmla="*/ 369319 h 767842"/>
              <a:gd name="connsiteX98" fmla="*/ 5285772 w 9626278"/>
              <a:gd name="connsiteY98" fmla="*/ 374302 h 767842"/>
              <a:gd name="connsiteX99" fmla="*/ 5316638 w 9626278"/>
              <a:gd name="connsiteY99" fmla="*/ 371811 h 767842"/>
              <a:gd name="connsiteX100" fmla="*/ 5347504 w 9626278"/>
              <a:gd name="connsiteY100" fmla="*/ 370444 h 767842"/>
              <a:gd name="connsiteX101" fmla="*/ 5381303 w 9626278"/>
              <a:gd name="connsiteY101" fmla="*/ 359553 h 767842"/>
              <a:gd name="connsiteX102" fmla="*/ 5424668 w 9626278"/>
              <a:gd name="connsiteY102" fmla="*/ 358870 h 767842"/>
              <a:gd name="connsiteX103" fmla="*/ 5461884 w 9626278"/>
              <a:gd name="connsiteY103" fmla="*/ 352198 h 767842"/>
              <a:gd name="connsiteX104" fmla="*/ 5513407 w 9626278"/>
              <a:gd name="connsiteY104" fmla="*/ 351153 h 767842"/>
              <a:gd name="connsiteX105" fmla="*/ 5540415 w 9626278"/>
              <a:gd name="connsiteY105" fmla="*/ 355011 h 767842"/>
              <a:gd name="connsiteX106" fmla="*/ 5578997 w 9626278"/>
              <a:gd name="connsiteY106" fmla="*/ 351153 h 767842"/>
              <a:gd name="connsiteX107" fmla="*/ 5606005 w 9626278"/>
              <a:gd name="connsiteY107" fmla="*/ 347295 h 767842"/>
              <a:gd name="connsiteX108" fmla="*/ 5640729 w 9626278"/>
              <a:gd name="connsiteY108" fmla="*/ 343437 h 767842"/>
              <a:gd name="connsiteX109" fmla="*/ 5690002 w 9626278"/>
              <a:gd name="connsiteY109" fmla="*/ 337770 h 767842"/>
              <a:gd name="connsiteX110" fmla="*/ 5733326 w 9626278"/>
              <a:gd name="connsiteY110" fmla="*/ 328004 h 767842"/>
              <a:gd name="connsiteX111" fmla="*/ 5748759 w 9626278"/>
              <a:gd name="connsiteY111" fmla="*/ 324145 h 767842"/>
              <a:gd name="connsiteX112" fmla="*/ 5795058 w 9626278"/>
              <a:gd name="connsiteY112" fmla="*/ 328004 h 767842"/>
              <a:gd name="connsiteX113" fmla="*/ 5841357 w 9626278"/>
              <a:gd name="connsiteY113" fmla="*/ 328004 h 767842"/>
              <a:gd name="connsiteX114" fmla="*/ 5900155 w 9626278"/>
              <a:gd name="connsiteY114" fmla="*/ 326195 h 767842"/>
              <a:gd name="connsiteX115" fmla="*/ 5953687 w 9626278"/>
              <a:gd name="connsiteY115" fmla="*/ 323703 h 767842"/>
              <a:gd name="connsiteX116" fmla="*/ 5990461 w 9626278"/>
              <a:gd name="connsiteY116" fmla="*/ 316670 h 767842"/>
              <a:gd name="connsiteX117" fmla="*/ 6026311 w 9626278"/>
              <a:gd name="connsiteY117" fmla="*/ 308954 h 767842"/>
              <a:gd name="connsiteX118" fmla="*/ 6073493 w 9626278"/>
              <a:gd name="connsiteY118" fmla="*/ 311445 h 767842"/>
              <a:gd name="connsiteX119" fmla="*/ 6113643 w 9626278"/>
              <a:gd name="connsiteY119" fmla="*/ 310762 h 767842"/>
              <a:gd name="connsiteX120" fmla="*/ 6177023 w 9626278"/>
              <a:gd name="connsiteY120" fmla="*/ 316429 h 767842"/>
              <a:gd name="connsiteX121" fmla="*/ 6211747 w 9626278"/>
              <a:gd name="connsiteY121" fmla="*/ 312571 h 767842"/>
              <a:gd name="connsiteX122" fmla="*/ 6234896 w 9626278"/>
              <a:gd name="connsiteY122" fmla="*/ 304854 h 767842"/>
              <a:gd name="connsiteX123" fmla="*/ 6265762 w 9626278"/>
              <a:gd name="connsiteY123" fmla="*/ 297138 h 767842"/>
              <a:gd name="connsiteX124" fmla="*/ 6321105 w 9626278"/>
              <a:gd name="connsiteY124" fmla="*/ 307556 h 767842"/>
              <a:gd name="connsiteX125" fmla="*/ 6359407 w 9626278"/>
              <a:gd name="connsiteY125" fmla="*/ 302153 h 767842"/>
              <a:gd name="connsiteX126" fmla="*/ 6410405 w 9626278"/>
              <a:gd name="connsiteY126" fmla="*/ 296013 h 767842"/>
              <a:gd name="connsiteX127" fmla="*/ 6473423 w 9626278"/>
              <a:gd name="connsiteY127" fmla="*/ 295329 h 767842"/>
              <a:gd name="connsiteX128" fmla="*/ 6538490 w 9626278"/>
              <a:gd name="connsiteY128" fmla="*/ 291471 h 767842"/>
              <a:gd name="connsiteX129" fmla="*/ 6583945 w 9626278"/>
              <a:gd name="connsiteY129" fmla="*/ 294646 h 767842"/>
              <a:gd name="connsiteX130" fmla="*/ 6640211 w 9626278"/>
              <a:gd name="connsiteY130" fmla="*/ 292154 h 767842"/>
              <a:gd name="connsiteX131" fmla="*/ 6695351 w 9626278"/>
              <a:gd name="connsiteY131" fmla="*/ 294646 h 767842"/>
              <a:gd name="connsiteX132" fmla="*/ 6736466 w 9626278"/>
              <a:gd name="connsiteY132" fmla="*/ 297138 h 767842"/>
              <a:gd name="connsiteX133" fmla="*/ 6748040 w 9626278"/>
              <a:gd name="connsiteY133" fmla="*/ 293280 h 767842"/>
              <a:gd name="connsiteX134" fmla="*/ 6776173 w 9626278"/>
              <a:gd name="connsiteY134" fmla="*/ 276038 h 767842"/>
              <a:gd name="connsiteX135" fmla="*/ 6825205 w 9626278"/>
              <a:gd name="connsiteY135" fmla="*/ 281705 h 767842"/>
              <a:gd name="connsiteX136" fmla="*/ 6891679 w 9626278"/>
              <a:gd name="connsiteY136" fmla="*/ 273989 h 767842"/>
              <a:gd name="connsiteX137" fmla="*/ 6937053 w 9626278"/>
              <a:gd name="connsiteY137" fmla="*/ 269447 h 767842"/>
              <a:gd name="connsiteX138" fmla="*/ 7002683 w 9626278"/>
              <a:gd name="connsiteY138" fmla="*/ 266272 h 767842"/>
              <a:gd name="connsiteX139" fmla="*/ 7014258 w 9626278"/>
              <a:gd name="connsiteY139" fmla="*/ 258556 h 767842"/>
              <a:gd name="connsiteX140" fmla="*/ 7098416 w 9626278"/>
              <a:gd name="connsiteY140" fmla="*/ 237456 h 767842"/>
              <a:gd name="connsiteX141" fmla="*/ 7126147 w 9626278"/>
              <a:gd name="connsiteY141" fmla="*/ 243123 h 767842"/>
              <a:gd name="connsiteX142" fmla="*/ 7168587 w 9626278"/>
              <a:gd name="connsiteY142" fmla="*/ 231548 h 767842"/>
              <a:gd name="connsiteX143" fmla="*/ 7184020 w 9626278"/>
              <a:gd name="connsiteY143" fmla="*/ 227690 h 767842"/>
              <a:gd name="connsiteX144" fmla="*/ 7218744 w 9626278"/>
              <a:gd name="connsiteY144" fmla="*/ 223832 h 767842"/>
              <a:gd name="connsiteX145" fmla="*/ 7230319 w 9626278"/>
              <a:gd name="connsiteY145" fmla="*/ 219973 h 767842"/>
              <a:gd name="connsiteX146" fmla="*/ 7241893 w 9626278"/>
              <a:gd name="connsiteY146" fmla="*/ 212257 h 767842"/>
              <a:gd name="connsiteX147" fmla="*/ 7322916 w 9626278"/>
              <a:gd name="connsiteY147" fmla="*/ 204540 h 767842"/>
              <a:gd name="connsiteX148" fmla="*/ 7397589 w 9626278"/>
              <a:gd name="connsiteY148" fmla="*/ 202049 h 767842"/>
              <a:gd name="connsiteX149" fmla="*/ 7492075 w 9626278"/>
              <a:gd name="connsiteY149" fmla="*/ 203415 h 767842"/>
              <a:gd name="connsiteX150" fmla="*/ 7570124 w 9626278"/>
              <a:gd name="connsiteY150" fmla="*/ 202732 h 767842"/>
              <a:gd name="connsiteX151" fmla="*/ 7642707 w 9626278"/>
              <a:gd name="connsiteY151" fmla="*/ 202049 h 767842"/>
              <a:gd name="connsiteX152" fmla="*/ 7697164 w 9626278"/>
              <a:gd name="connsiteY152" fmla="*/ 181391 h 767842"/>
              <a:gd name="connsiteX153" fmla="*/ 7742097 w 9626278"/>
              <a:gd name="connsiteY153" fmla="*/ 189349 h 767842"/>
              <a:gd name="connsiteX154" fmla="*/ 7812911 w 9626278"/>
              <a:gd name="connsiteY154" fmla="*/ 192966 h 767842"/>
              <a:gd name="connsiteX155" fmla="*/ 7882359 w 9626278"/>
              <a:gd name="connsiteY155" fmla="*/ 189107 h 767842"/>
              <a:gd name="connsiteX156" fmla="*/ 7890076 w 9626278"/>
              <a:gd name="connsiteY156" fmla="*/ 181391 h 767842"/>
              <a:gd name="connsiteX157" fmla="*/ 7927774 w 9626278"/>
              <a:gd name="connsiteY157" fmla="*/ 172549 h 767842"/>
              <a:gd name="connsiteX158" fmla="*/ 7985607 w 9626278"/>
              <a:gd name="connsiteY158" fmla="*/ 169816 h 767842"/>
              <a:gd name="connsiteX159" fmla="*/ 8013539 w 9626278"/>
              <a:gd name="connsiteY159" fmla="*/ 173675 h 767842"/>
              <a:gd name="connsiteX160" fmla="*/ 8028972 w 9626278"/>
              <a:gd name="connsiteY160" fmla="*/ 169816 h 767842"/>
              <a:gd name="connsiteX161" fmla="*/ 8063696 w 9626278"/>
              <a:gd name="connsiteY161" fmla="*/ 162100 h 767842"/>
              <a:gd name="connsiteX162" fmla="*/ 8079129 w 9626278"/>
              <a:gd name="connsiteY162" fmla="*/ 165958 h 767842"/>
              <a:gd name="connsiteX163" fmla="*/ 8090704 w 9626278"/>
              <a:gd name="connsiteY163" fmla="*/ 169816 h 767842"/>
              <a:gd name="connsiteX164" fmla="*/ 8144719 w 9626278"/>
              <a:gd name="connsiteY164" fmla="*/ 165958 h 767842"/>
              <a:gd name="connsiteX165" fmla="*/ 8193308 w 9626278"/>
              <a:gd name="connsiteY165" fmla="*/ 151892 h 767842"/>
              <a:gd name="connsiteX166" fmla="*/ 8248891 w 9626278"/>
              <a:gd name="connsiteY166" fmla="*/ 154383 h 767842"/>
              <a:gd name="connsiteX167" fmla="*/ 8294748 w 9626278"/>
              <a:gd name="connsiteY167" fmla="*/ 155067 h 767842"/>
              <a:gd name="connsiteX168" fmla="*/ 8345347 w 9626278"/>
              <a:gd name="connsiteY168" fmla="*/ 144858 h 767842"/>
              <a:gd name="connsiteX169" fmla="*/ 8398880 w 9626278"/>
              <a:gd name="connsiteY169" fmla="*/ 147350 h 767842"/>
              <a:gd name="connsiteX170" fmla="*/ 8457235 w 9626278"/>
              <a:gd name="connsiteY170" fmla="*/ 142809 h 767842"/>
              <a:gd name="connsiteX171" fmla="*/ 8484243 w 9626278"/>
              <a:gd name="connsiteY171" fmla="*/ 142809 h 767842"/>
              <a:gd name="connsiteX172" fmla="*/ 8561407 w 9626278"/>
              <a:gd name="connsiteY172" fmla="*/ 138951 h 767842"/>
              <a:gd name="connsiteX173" fmla="*/ 8626997 w 9626278"/>
              <a:gd name="connsiteY173" fmla="*/ 127376 h 767842"/>
              <a:gd name="connsiteX174" fmla="*/ 8673296 w 9626278"/>
              <a:gd name="connsiteY174" fmla="*/ 119659 h 767842"/>
              <a:gd name="connsiteX175" fmla="*/ 8831483 w 9626278"/>
              <a:gd name="connsiteY175" fmla="*/ 115801 h 767842"/>
              <a:gd name="connsiteX176" fmla="*/ 8954947 w 9626278"/>
              <a:gd name="connsiteY176" fmla="*/ 119659 h 767842"/>
              <a:gd name="connsiteX177" fmla="*/ 9070693 w 9626278"/>
              <a:gd name="connsiteY177" fmla="*/ 111943 h 767842"/>
              <a:gd name="connsiteX178" fmla="*/ 9205731 w 9626278"/>
              <a:gd name="connsiteY178" fmla="*/ 115801 h 767842"/>
              <a:gd name="connsiteX179" fmla="*/ 9232739 w 9626278"/>
              <a:gd name="connsiteY179" fmla="*/ 119659 h 767842"/>
              <a:gd name="connsiteX180" fmla="*/ 9298329 w 9626278"/>
              <a:gd name="connsiteY180" fmla="*/ 111943 h 767842"/>
              <a:gd name="connsiteX181" fmla="*/ 9333053 w 9626278"/>
              <a:gd name="connsiteY181" fmla="*/ 92652 h 767842"/>
              <a:gd name="connsiteX182" fmla="*/ 9344628 w 9626278"/>
              <a:gd name="connsiteY182" fmla="*/ 84935 h 767842"/>
              <a:gd name="connsiteX183" fmla="*/ 9395267 w 9626278"/>
              <a:gd name="connsiteY183" fmla="*/ 78585 h 767842"/>
              <a:gd name="connsiteX184" fmla="*/ 9457200 w 9626278"/>
              <a:gd name="connsiteY184" fmla="*/ 75410 h 767842"/>
              <a:gd name="connsiteX185" fmla="*/ 9489191 w 9626278"/>
              <a:gd name="connsiteY185" fmla="*/ 59977 h 767842"/>
              <a:gd name="connsiteX186" fmla="*/ 9537298 w 9626278"/>
              <a:gd name="connsiteY186" fmla="*/ 59294 h 767842"/>
              <a:gd name="connsiteX187" fmla="*/ 9626278 w 9626278"/>
              <a:gd name="connsiteY187" fmla="*/ 61786 h 767842"/>
              <a:gd name="connsiteX0" fmla="*/ 0 w 9626278"/>
              <a:gd name="connsiteY0" fmla="*/ 770507 h 770507"/>
              <a:gd name="connsiteX1" fmla="*/ 27007 w 9626278"/>
              <a:gd name="connsiteY1" fmla="*/ 762790 h 770507"/>
              <a:gd name="connsiteX2" fmla="*/ 50157 w 9626278"/>
              <a:gd name="connsiteY2" fmla="*/ 755074 h 770507"/>
              <a:gd name="connsiteX3" fmla="*/ 88739 w 9626278"/>
              <a:gd name="connsiteY3" fmla="*/ 751216 h 770507"/>
              <a:gd name="connsiteX4" fmla="*/ 104172 w 9626278"/>
              <a:gd name="connsiteY4" fmla="*/ 747357 h 770507"/>
              <a:gd name="connsiteX5" fmla="*/ 115747 w 9626278"/>
              <a:gd name="connsiteY5" fmla="*/ 743499 h 770507"/>
              <a:gd name="connsiteX6" fmla="*/ 135038 w 9626278"/>
              <a:gd name="connsiteY6" fmla="*/ 739641 h 770507"/>
              <a:gd name="connsiteX7" fmla="*/ 146612 w 9626278"/>
              <a:gd name="connsiteY7" fmla="*/ 735783 h 770507"/>
              <a:gd name="connsiteX8" fmla="*/ 189053 w 9626278"/>
              <a:gd name="connsiteY8" fmla="*/ 728066 h 770507"/>
              <a:gd name="connsiteX9" fmla="*/ 223777 w 9626278"/>
              <a:gd name="connsiteY9" fmla="*/ 716491 h 770507"/>
              <a:gd name="connsiteX10" fmla="*/ 235352 w 9626278"/>
              <a:gd name="connsiteY10" fmla="*/ 712633 h 770507"/>
              <a:gd name="connsiteX11" fmla="*/ 343382 w 9626278"/>
              <a:gd name="connsiteY11" fmla="*/ 704917 h 770507"/>
              <a:gd name="connsiteX12" fmla="*/ 362673 w 9626278"/>
              <a:gd name="connsiteY12" fmla="*/ 701059 h 770507"/>
              <a:gd name="connsiteX13" fmla="*/ 374248 w 9626278"/>
              <a:gd name="connsiteY13" fmla="*/ 697200 h 770507"/>
              <a:gd name="connsiteX14" fmla="*/ 405114 w 9626278"/>
              <a:gd name="connsiteY14" fmla="*/ 693342 h 770507"/>
              <a:gd name="connsiteX15" fmla="*/ 517002 w 9626278"/>
              <a:gd name="connsiteY15" fmla="*/ 685626 h 770507"/>
              <a:gd name="connsiteX16" fmla="*/ 567159 w 9626278"/>
              <a:gd name="connsiteY16" fmla="*/ 677909 h 770507"/>
              <a:gd name="connsiteX17" fmla="*/ 586450 w 9626278"/>
              <a:gd name="connsiteY17" fmla="*/ 674051 h 770507"/>
              <a:gd name="connsiteX18" fmla="*/ 601883 w 9626278"/>
              <a:gd name="connsiteY18" fmla="*/ 670193 h 770507"/>
              <a:gd name="connsiteX19" fmla="*/ 694481 w 9626278"/>
              <a:gd name="connsiteY19" fmla="*/ 662476 h 770507"/>
              <a:gd name="connsiteX20" fmla="*/ 729205 w 9626278"/>
              <a:gd name="connsiteY20" fmla="*/ 658618 h 770507"/>
              <a:gd name="connsiteX21" fmla="*/ 775504 w 9626278"/>
              <a:gd name="connsiteY21" fmla="*/ 654760 h 770507"/>
              <a:gd name="connsiteX22" fmla="*/ 914400 w 9626278"/>
              <a:gd name="connsiteY22" fmla="*/ 647043 h 770507"/>
              <a:gd name="connsiteX23" fmla="*/ 941407 w 9626278"/>
              <a:gd name="connsiteY23" fmla="*/ 643185 h 770507"/>
              <a:gd name="connsiteX24" fmla="*/ 1045580 w 9626278"/>
              <a:gd name="connsiteY24" fmla="*/ 631610 h 770507"/>
              <a:gd name="connsiteX25" fmla="*/ 1149752 w 9626278"/>
              <a:gd name="connsiteY25" fmla="*/ 627752 h 770507"/>
              <a:gd name="connsiteX26" fmla="*/ 1238491 w 9626278"/>
              <a:gd name="connsiteY26" fmla="*/ 616178 h 770507"/>
              <a:gd name="connsiteX27" fmla="*/ 1250066 w 9626278"/>
              <a:gd name="connsiteY27" fmla="*/ 612319 h 770507"/>
              <a:gd name="connsiteX28" fmla="*/ 1277073 w 9626278"/>
              <a:gd name="connsiteY28" fmla="*/ 608461 h 770507"/>
              <a:gd name="connsiteX29" fmla="*/ 1300223 w 9626278"/>
              <a:gd name="connsiteY29" fmla="*/ 604603 h 770507"/>
              <a:gd name="connsiteX30" fmla="*/ 1365812 w 9626278"/>
              <a:gd name="connsiteY30" fmla="*/ 596886 h 770507"/>
              <a:gd name="connsiteX31" fmla="*/ 1385104 w 9626278"/>
              <a:gd name="connsiteY31" fmla="*/ 593028 h 770507"/>
              <a:gd name="connsiteX32" fmla="*/ 1458410 w 9626278"/>
              <a:gd name="connsiteY32" fmla="*/ 589170 h 770507"/>
              <a:gd name="connsiteX33" fmla="*/ 1527858 w 9626278"/>
              <a:gd name="connsiteY33" fmla="*/ 581454 h 770507"/>
              <a:gd name="connsiteX34" fmla="*/ 1558724 w 9626278"/>
              <a:gd name="connsiteY34" fmla="*/ 577595 h 770507"/>
              <a:gd name="connsiteX35" fmla="*/ 1608881 w 9626278"/>
              <a:gd name="connsiteY35" fmla="*/ 566021 h 770507"/>
              <a:gd name="connsiteX36" fmla="*/ 1770926 w 9626278"/>
              <a:gd name="connsiteY36" fmla="*/ 562162 h 770507"/>
              <a:gd name="connsiteX37" fmla="*/ 1855807 w 9626278"/>
              <a:gd name="connsiteY37" fmla="*/ 554446 h 770507"/>
              <a:gd name="connsiteX38" fmla="*/ 1878957 w 9626278"/>
              <a:gd name="connsiteY38" fmla="*/ 550588 h 770507"/>
              <a:gd name="connsiteX39" fmla="*/ 1975412 w 9626278"/>
              <a:gd name="connsiteY39" fmla="*/ 546729 h 770507"/>
              <a:gd name="connsiteX40" fmla="*/ 2002420 w 9626278"/>
              <a:gd name="connsiteY40" fmla="*/ 542871 h 770507"/>
              <a:gd name="connsiteX41" fmla="*/ 2013995 w 9626278"/>
              <a:gd name="connsiteY41" fmla="*/ 539013 h 770507"/>
              <a:gd name="connsiteX42" fmla="*/ 2129742 w 9626278"/>
              <a:gd name="connsiteY42" fmla="*/ 535155 h 770507"/>
              <a:gd name="connsiteX43" fmla="*/ 2215748 w 9626278"/>
              <a:gd name="connsiteY43" fmla="*/ 521772 h 770507"/>
              <a:gd name="connsiteX44" fmla="*/ 2338086 w 9626278"/>
              <a:gd name="connsiteY44" fmla="*/ 519722 h 770507"/>
              <a:gd name="connsiteX45" fmla="*/ 2403676 w 9626278"/>
              <a:gd name="connsiteY45" fmla="*/ 515864 h 770507"/>
              <a:gd name="connsiteX46" fmla="*/ 2453833 w 9626278"/>
              <a:gd name="connsiteY46" fmla="*/ 512005 h 770507"/>
              <a:gd name="connsiteX47" fmla="*/ 2554147 w 9626278"/>
              <a:gd name="connsiteY47" fmla="*/ 508147 h 770507"/>
              <a:gd name="connsiteX48" fmla="*/ 2565721 w 9626278"/>
              <a:gd name="connsiteY48" fmla="*/ 504289 h 770507"/>
              <a:gd name="connsiteX49" fmla="*/ 2673752 w 9626278"/>
              <a:gd name="connsiteY49" fmla="*/ 504289 h 770507"/>
              <a:gd name="connsiteX50" fmla="*/ 2708476 w 9626278"/>
              <a:gd name="connsiteY50" fmla="*/ 500431 h 770507"/>
              <a:gd name="connsiteX51" fmla="*/ 2808790 w 9626278"/>
              <a:gd name="connsiteY51" fmla="*/ 492714 h 770507"/>
              <a:gd name="connsiteX52" fmla="*/ 2924537 w 9626278"/>
              <a:gd name="connsiteY52" fmla="*/ 496572 h 770507"/>
              <a:gd name="connsiteX53" fmla="*/ 3032567 w 9626278"/>
              <a:gd name="connsiteY53" fmla="*/ 492714 h 770507"/>
              <a:gd name="connsiteX54" fmla="*/ 3071149 w 9626278"/>
              <a:gd name="connsiteY54" fmla="*/ 488856 h 770507"/>
              <a:gd name="connsiteX55" fmla="*/ 3125164 w 9626278"/>
              <a:gd name="connsiteY55" fmla="*/ 484998 h 770507"/>
              <a:gd name="connsiteX56" fmla="*/ 3379807 w 9626278"/>
              <a:gd name="connsiteY56" fmla="*/ 488856 h 770507"/>
              <a:gd name="connsiteX57" fmla="*/ 3406815 w 9626278"/>
              <a:gd name="connsiteY57" fmla="*/ 484998 h 770507"/>
              <a:gd name="connsiteX58" fmla="*/ 3520311 w 9626278"/>
              <a:gd name="connsiteY58" fmla="*/ 483189 h 770507"/>
              <a:gd name="connsiteX59" fmla="*/ 3561144 w 9626278"/>
              <a:gd name="connsiteY59" fmla="*/ 488856 h 770507"/>
              <a:gd name="connsiteX60" fmla="*/ 3584293 w 9626278"/>
              <a:gd name="connsiteY60" fmla="*/ 484998 h 770507"/>
              <a:gd name="connsiteX61" fmla="*/ 3595868 w 9626278"/>
              <a:gd name="connsiteY61" fmla="*/ 481140 h 770507"/>
              <a:gd name="connsiteX62" fmla="*/ 3630592 w 9626278"/>
              <a:gd name="connsiteY62" fmla="*/ 477281 h 770507"/>
              <a:gd name="connsiteX63" fmla="*/ 3653742 w 9626278"/>
              <a:gd name="connsiteY63" fmla="*/ 473423 h 770507"/>
              <a:gd name="connsiteX64" fmla="*/ 3673033 w 9626278"/>
              <a:gd name="connsiteY64" fmla="*/ 477281 h 770507"/>
              <a:gd name="connsiteX65" fmla="*/ 3761772 w 9626278"/>
              <a:gd name="connsiteY65" fmla="*/ 473423 h 770507"/>
              <a:gd name="connsiteX66" fmla="*/ 3784921 w 9626278"/>
              <a:gd name="connsiteY66" fmla="*/ 469565 h 770507"/>
              <a:gd name="connsiteX67" fmla="*/ 3827362 w 9626278"/>
              <a:gd name="connsiteY67" fmla="*/ 461848 h 770507"/>
              <a:gd name="connsiteX68" fmla="*/ 4071527 w 9626278"/>
              <a:gd name="connsiteY68" fmla="*/ 718256 h 770507"/>
              <a:gd name="connsiteX69" fmla="*/ 4046768 w 9626278"/>
              <a:gd name="connsiteY69" fmla="*/ 2667 h 770507"/>
              <a:gd name="connsiteX70" fmla="*/ 3962400 w 9626278"/>
              <a:gd name="connsiteY70" fmla="*/ 457990 h 770507"/>
              <a:gd name="connsiteX71" fmla="*/ 4016415 w 9626278"/>
              <a:gd name="connsiteY71" fmla="*/ 457990 h 770507"/>
              <a:gd name="connsiteX72" fmla="*/ 4039564 w 9626278"/>
              <a:gd name="connsiteY72" fmla="*/ 461848 h 770507"/>
              <a:gd name="connsiteX73" fmla="*/ 4109012 w 9626278"/>
              <a:gd name="connsiteY73" fmla="*/ 442557 h 770507"/>
              <a:gd name="connsiteX74" fmla="*/ 4190035 w 9626278"/>
              <a:gd name="connsiteY74" fmla="*/ 438699 h 770507"/>
              <a:gd name="connsiteX75" fmla="*/ 4267200 w 9626278"/>
              <a:gd name="connsiteY75" fmla="*/ 433032 h 770507"/>
              <a:gd name="connsiteX76" fmla="*/ 4332790 w 9626278"/>
              <a:gd name="connsiteY76" fmla="*/ 438699 h 770507"/>
              <a:gd name="connsiteX77" fmla="*/ 4352081 w 9626278"/>
              <a:gd name="connsiteY77" fmla="*/ 434841 h 770507"/>
              <a:gd name="connsiteX78" fmla="*/ 4436962 w 9626278"/>
              <a:gd name="connsiteY78" fmla="*/ 430983 h 770507"/>
              <a:gd name="connsiteX79" fmla="*/ 4481653 w 9626278"/>
              <a:gd name="connsiteY79" fmla="*/ 417599 h 770507"/>
              <a:gd name="connsiteX80" fmla="*/ 4533418 w 9626278"/>
              <a:gd name="connsiteY80" fmla="*/ 423266 h 770507"/>
              <a:gd name="connsiteX81" fmla="*/ 4548850 w 9626278"/>
              <a:gd name="connsiteY81" fmla="*/ 415550 h 770507"/>
              <a:gd name="connsiteX82" fmla="*/ 4564283 w 9626278"/>
              <a:gd name="connsiteY82" fmla="*/ 411691 h 770507"/>
              <a:gd name="connsiteX83" fmla="*/ 4575858 w 9626278"/>
              <a:gd name="connsiteY83" fmla="*/ 407833 h 770507"/>
              <a:gd name="connsiteX84" fmla="*/ 4583575 w 9626278"/>
              <a:gd name="connsiteY84" fmla="*/ 400117 h 770507"/>
              <a:gd name="connsiteX85" fmla="*/ 4595149 w 9626278"/>
              <a:gd name="connsiteY85" fmla="*/ 396259 h 770507"/>
              <a:gd name="connsiteX86" fmla="*/ 4660739 w 9626278"/>
              <a:gd name="connsiteY86" fmla="*/ 400117 h 770507"/>
              <a:gd name="connsiteX87" fmla="*/ 4714754 w 9626278"/>
              <a:gd name="connsiteY87" fmla="*/ 403975 h 770507"/>
              <a:gd name="connsiteX88" fmla="*/ 4764911 w 9626278"/>
              <a:gd name="connsiteY88" fmla="*/ 400117 h 770507"/>
              <a:gd name="connsiteX89" fmla="*/ 4816274 w 9626278"/>
              <a:gd name="connsiteY89" fmla="*/ 396259 h 770507"/>
              <a:gd name="connsiteX90" fmla="*/ 4881140 w 9626278"/>
              <a:gd name="connsiteY90" fmla="*/ 397384 h 770507"/>
              <a:gd name="connsiteX91" fmla="*/ 4917432 w 9626278"/>
              <a:gd name="connsiteY91" fmla="*/ 383317 h 770507"/>
              <a:gd name="connsiteX92" fmla="*/ 4961681 w 9626278"/>
              <a:gd name="connsiteY92" fmla="*/ 389667 h 770507"/>
              <a:gd name="connsiteX93" fmla="*/ 5015455 w 9626278"/>
              <a:gd name="connsiteY93" fmla="*/ 392641 h 770507"/>
              <a:gd name="connsiteX94" fmla="*/ 5050420 w 9626278"/>
              <a:gd name="connsiteY94" fmla="*/ 387417 h 770507"/>
              <a:gd name="connsiteX95" fmla="*/ 5112634 w 9626278"/>
              <a:gd name="connsiteY95" fmla="*/ 391275 h 770507"/>
              <a:gd name="connsiteX96" fmla="*/ 5170025 w 9626278"/>
              <a:gd name="connsiteY96" fmla="*/ 388542 h 770507"/>
              <a:gd name="connsiteX97" fmla="*/ 5255107 w 9626278"/>
              <a:gd name="connsiteY97" fmla="*/ 371984 h 770507"/>
              <a:gd name="connsiteX98" fmla="*/ 5285772 w 9626278"/>
              <a:gd name="connsiteY98" fmla="*/ 376967 h 770507"/>
              <a:gd name="connsiteX99" fmla="*/ 5316638 w 9626278"/>
              <a:gd name="connsiteY99" fmla="*/ 374476 h 770507"/>
              <a:gd name="connsiteX100" fmla="*/ 5347504 w 9626278"/>
              <a:gd name="connsiteY100" fmla="*/ 373109 h 770507"/>
              <a:gd name="connsiteX101" fmla="*/ 5381303 w 9626278"/>
              <a:gd name="connsiteY101" fmla="*/ 362218 h 770507"/>
              <a:gd name="connsiteX102" fmla="*/ 5424668 w 9626278"/>
              <a:gd name="connsiteY102" fmla="*/ 361535 h 770507"/>
              <a:gd name="connsiteX103" fmla="*/ 5461884 w 9626278"/>
              <a:gd name="connsiteY103" fmla="*/ 354863 h 770507"/>
              <a:gd name="connsiteX104" fmla="*/ 5513407 w 9626278"/>
              <a:gd name="connsiteY104" fmla="*/ 353818 h 770507"/>
              <a:gd name="connsiteX105" fmla="*/ 5540415 w 9626278"/>
              <a:gd name="connsiteY105" fmla="*/ 357676 h 770507"/>
              <a:gd name="connsiteX106" fmla="*/ 5578997 w 9626278"/>
              <a:gd name="connsiteY106" fmla="*/ 353818 h 770507"/>
              <a:gd name="connsiteX107" fmla="*/ 5606005 w 9626278"/>
              <a:gd name="connsiteY107" fmla="*/ 349960 h 770507"/>
              <a:gd name="connsiteX108" fmla="*/ 5640729 w 9626278"/>
              <a:gd name="connsiteY108" fmla="*/ 346102 h 770507"/>
              <a:gd name="connsiteX109" fmla="*/ 5690002 w 9626278"/>
              <a:gd name="connsiteY109" fmla="*/ 340435 h 770507"/>
              <a:gd name="connsiteX110" fmla="*/ 5733326 w 9626278"/>
              <a:gd name="connsiteY110" fmla="*/ 330669 h 770507"/>
              <a:gd name="connsiteX111" fmla="*/ 5748759 w 9626278"/>
              <a:gd name="connsiteY111" fmla="*/ 326810 h 770507"/>
              <a:gd name="connsiteX112" fmla="*/ 5795058 w 9626278"/>
              <a:gd name="connsiteY112" fmla="*/ 330669 h 770507"/>
              <a:gd name="connsiteX113" fmla="*/ 5841357 w 9626278"/>
              <a:gd name="connsiteY113" fmla="*/ 330669 h 770507"/>
              <a:gd name="connsiteX114" fmla="*/ 5900155 w 9626278"/>
              <a:gd name="connsiteY114" fmla="*/ 328860 h 770507"/>
              <a:gd name="connsiteX115" fmla="*/ 5953687 w 9626278"/>
              <a:gd name="connsiteY115" fmla="*/ 326368 h 770507"/>
              <a:gd name="connsiteX116" fmla="*/ 5990461 w 9626278"/>
              <a:gd name="connsiteY116" fmla="*/ 319335 h 770507"/>
              <a:gd name="connsiteX117" fmla="*/ 6026311 w 9626278"/>
              <a:gd name="connsiteY117" fmla="*/ 311619 h 770507"/>
              <a:gd name="connsiteX118" fmla="*/ 6073493 w 9626278"/>
              <a:gd name="connsiteY118" fmla="*/ 314110 h 770507"/>
              <a:gd name="connsiteX119" fmla="*/ 6113643 w 9626278"/>
              <a:gd name="connsiteY119" fmla="*/ 313427 h 770507"/>
              <a:gd name="connsiteX120" fmla="*/ 6177023 w 9626278"/>
              <a:gd name="connsiteY120" fmla="*/ 319094 h 770507"/>
              <a:gd name="connsiteX121" fmla="*/ 6211747 w 9626278"/>
              <a:gd name="connsiteY121" fmla="*/ 315236 h 770507"/>
              <a:gd name="connsiteX122" fmla="*/ 6234896 w 9626278"/>
              <a:gd name="connsiteY122" fmla="*/ 307519 h 770507"/>
              <a:gd name="connsiteX123" fmla="*/ 6265762 w 9626278"/>
              <a:gd name="connsiteY123" fmla="*/ 299803 h 770507"/>
              <a:gd name="connsiteX124" fmla="*/ 6321105 w 9626278"/>
              <a:gd name="connsiteY124" fmla="*/ 310221 h 770507"/>
              <a:gd name="connsiteX125" fmla="*/ 6359407 w 9626278"/>
              <a:gd name="connsiteY125" fmla="*/ 304818 h 770507"/>
              <a:gd name="connsiteX126" fmla="*/ 6410405 w 9626278"/>
              <a:gd name="connsiteY126" fmla="*/ 298678 h 770507"/>
              <a:gd name="connsiteX127" fmla="*/ 6473423 w 9626278"/>
              <a:gd name="connsiteY127" fmla="*/ 297994 h 770507"/>
              <a:gd name="connsiteX128" fmla="*/ 6538490 w 9626278"/>
              <a:gd name="connsiteY128" fmla="*/ 294136 h 770507"/>
              <a:gd name="connsiteX129" fmla="*/ 6583945 w 9626278"/>
              <a:gd name="connsiteY129" fmla="*/ 297311 h 770507"/>
              <a:gd name="connsiteX130" fmla="*/ 6640211 w 9626278"/>
              <a:gd name="connsiteY130" fmla="*/ 294819 h 770507"/>
              <a:gd name="connsiteX131" fmla="*/ 6695351 w 9626278"/>
              <a:gd name="connsiteY131" fmla="*/ 297311 h 770507"/>
              <a:gd name="connsiteX132" fmla="*/ 6736466 w 9626278"/>
              <a:gd name="connsiteY132" fmla="*/ 299803 h 770507"/>
              <a:gd name="connsiteX133" fmla="*/ 6748040 w 9626278"/>
              <a:gd name="connsiteY133" fmla="*/ 295945 h 770507"/>
              <a:gd name="connsiteX134" fmla="*/ 6776173 w 9626278"/>
              <a:gd name="connsiteY134" fmla="*/ 278703 h 770507"/>
              <a:gd name="connsiteX135" fmla="*/ 6825205 w 9626278"/>
              <a:gd name="connsiteY135" fmla="*/ 284370 h 770507"/>
              <a:gd name="connsiteX136" fmla="*/ 6891679 w 9626278"/>
              <a:gd name="connsiteY136" fmla="*/ 276654 h 770507"/>
              <a:gd name="connsiteX137" fmla="*/ 6937053 w 9626278"/>
              <a:gd name="connsiteY137" fmla="*/ 272112 h 770507"/>
              <a:gd name="connsiteX138" fmla="*/ 7002683 w 9626278"/>
              <a:gd name="connsiteY138" fmla="*/ 268937 h 770507"/>
              <a:gd name="connsiteX139" fmla="*/ 7014258 w 9626278"/>
              <a:gd name="connsiteY139" fmla="*/ 261221 h 770507"/>
              <a:gd name="connsiteX140" fmla="*/ 7098416 w 9626278"/>
              <a:gd name="connsiteY140" fmla="*/ 240121 h 770507"/>
              <a:gd name="connsiteX141" fmla="*/ 7126147 w 9626278"/>
              <a:gd name="connsiteY141" fmla="*/ 245788 h 770507"/>
              <a:gd name="connsiteX142" fmla="*/ 7168587 w 9626278"/>
              <a:gd name="connsiteY142" fmla="*/ 234213 h 770507"/>
              <a:gd name="connsiteX143" fmla="*/ 7184020 w 9626278"/>
              <a:gd name="connsiteY143" fmla="*/ 230355 h 770507"/>
              <a:gd name="connsiteX144" fmla="*/ 7218744 w 9626278"/>
              <a:gd name="connsiteY144" fmla="*/ 226497 h 770507"/>
              <a:gd name="connsiteX145" fmla="*/ 7230319 w 9626278"/>
              <a:gd name="connsiteY145" fmla="*/ 222638 h 770507"/>
              <a:gd name="connsiteX146" fmla="*/ 7241893 w 9626278"/>
              <a:gd name="connsiteY146" fmla="*/ 214922 h 770507"/>
              <a:gd name="connsiteX147" fmla="*/ 7322916 w 9626278"/>
              <a:gd name="connsiteY147" fmla="*/ 207205 h 770507"/>
              <a:gd name="connsiteX148" fmla="*/ 7397589 w 9626278"/>
              <a:gd name="connsiteY148" fmla="*/ 204714 h 770507"/>
              <a:gd name="connsiteX149" fmla="*/ 7492075 w 9626278"/>
              <a:gd name="connsiteY149" fmla="*/ 206080 h 770507"/>
              <a:gd name="connsiteX150" fmla="*/ 7570124 w 9626278"/>
              <a:gd name="connsiteY150" fmla="*/ 205397 h 770507"/>
              <a:gd name="connsiteX151" fmla="*/ 7642707 w 9626278"/>
              <a:gd name="connsiteY151" fmla="*/ 204714 h 770507"/>
              <a:gd name="connsiteX152" fmla="*/ 7697164 w 9626278"/>
              <a:gd name="connsiteY152" fmla="*/ 184056 h 770507"/>
              <a:gd name="connsiteX153" fmla="*/ 7742097 w 9626278"/>
              <a:gd name="connsiteY153" fmla="*/ 192014 h 770507"/>
              <a:gd name="connsiteX154" fmla="*/ 7812911 w 9626278"/>
              <a:gd name="connsiteY154" fmla="*/ 195631 h 770507"/>
              <a:gd name="connsiteX155" fmla="*/ 7882359 w 9626278"/>
              <a:gd name="connsiteY155" fmla="*/ 191772 h 770507"/>
              <a:gd name="connsiteX156" fmla="*/ 7890076 w 9626278"/>
              <a:gd name="connsiteY156" fmla="*/ 184056 h 770507"/>
              <a:gd name="connsiteX157" fmla="*/ 7927774 w 9626278"/>
              <a:gd name="connsiteY157" fmla="*/ 175214 h 770507"/>
              <a:gd name="connsiteX158" fmla="*/ 7985607 w 9626278"/>
              <a:gd name="connsiteY158" fmla="*/ 172481 h 770507"/>
              <a:gd name="connsiteX159" fmla="*/ 8013539 w 9626278"/>
              <a:gd name="connsiteY159" fmla="*/ 176340 h 770507"/>
              <a:gd name="connsiteX160" fmla="*/ 8028972 w 9626278"/>
              <a:gd name="connsiteY160" fmla="*/ 172481 h 770507"/>
              <a:gd name="connsiteX161" fmla="*/ 8063696 w 9626278"/>
              <a:gd name="connsiteY161" fmla="*/ 164765 h 770507"/>
              <a:gd name="connsiteX162" fmla="*/ 8079129 w 9626278"/>
              <a:gd name="connsiteY162" fmla="*/ 168623 h 770507"/>
              <a:gd name="connsiteX163" fmla="*/ 8090704 w 9626278"/>
              <a:gd name="connsiteY163" fmla="*/ 172481 h 770507"/>
              <a:gd name="connsiteX164" fmla="*/ 8144719 w 9626278"/>
              <a:gd name="connsiteY164" fmla="*/ 168623 h 770507"/>
              <a:gd name="connsiteX165" fmla="*/ 8193308 w 9626278"/>
              <a:gd name="connsiteY165" fmla="*/ 154557 h 770507"/>
              <a:gd name="connsiteX166" fmla="*/ 8248891 w 9626278"/>
              <a:gd name="connsiteY166" fmla="*/ 157048 h 770507"/>
              <a:gd name="connsiteX167" fmla="*/ 8294748 w 9626278"/>
              <a:gd name="connsiteY167" fmla="*/ 157732 h 770507"/>
              <a:gd name="connsiteX168" fmla="*/ 8345347 w 9626278"/>
              <a:gd name="connsiteY168" fmla="*/ 147523 h 770507"/>
              <a:gd name="connsiteX169" fmla="*/ 8398880 w 9626278"/>
              <a:gd name="connsiteY169" fmla="*/ 150015 h 770507"/>
              <a:gd name="connsiteX170" fmla="*/ 8457235 w 9626278"/>
              <a:gd name="connsiteY170" fmla="*/ 145474 h 770507"/>
              <a:gd name="connsiteX171" fmla="*/ 8484243 w 9626278"/>
              <a:gd name="connsiteY171" fmla="*/ 145474 h 770507"/>
              <a:gd name="connsiteX172" fmla="*/ 8561407 w 9626278"/>
              <a:gd name="connsiteY172" fmla="*/ 141616 h 770507"/>
              <a:gd name="connsiteX173" fmla="*/ 8626997 w 9626278"/>
              <a:gd name="connsiteY173" fmla="*/ 130041 h 770507"/>
              <a:gd name="connsiteX174" fmla="*/ 8673296 w 9626278"/>
              <a:gd name="connsiteY174" fmla="*/ 122324 h 770507"/>
              <a:gd name="connsiteX175" fmla="*/ 8831483 w 9626278"/>
              <a:gd name="connsiteY175" fmla="*/ 118466 h 770507"/>
              <a:gd name="connsiteX176" fmla="*/ 8954947 w 9626278"/>
              <a:gd name="connsiteY176" fmla="*/ 122324 h 770507"/>
              <a:gd name="connsiteX177" fmla="*/ 9070693 w 9626278"/>
              <a:gd name="connsiteY177" fmla="*/ 114608 h 770507"/>
              <a:gd name="connsiteX178" fmla="*/ 9205731 w 9626278"/>
              <a:gd name="connsiteY178" fmla="*/ 118466 h 770507"/>
              <a:gd name="connsiteX179" fmla="*/ 9232739 w 9626278"/>
              <a:gd name="connsiteY179" fmla="*/ 122324 h 770507"/>
              <a:gd name="connsiteX180" fmla="*/ 9298329 w 9626278"/>
              <a:gd name="connsiteY180" fmla="*/ 114608 h 770507"/>
              <a:gd name="connsiteX181" fmla="*/ 9333053 w 9626278"/>
              <a:gd name="connsiteY181" fmla="*/ 95317 h 770507"/>
              <a:gd name="connsiteX182" fmla="*/ 9344628 w 9626278"/>
              <a:gd name="connsiteY182" fmla="*/ 87600 h 770507"/>
              <a:gd name="connsiteX183" fmla="*/ 9395267 w 9626278"/>
              <a:gd name="connsiteY183" fmla="*/ 81250 h 770507"/>
              <a:gd name="connsiteX184" fmla="*/ 9457200 w 9626278"/>
              <a:gd name="connsiteY184" fmla="*/ 78075 h 770507"/>
              <a:gd name="connsiteX185" fmla="*/ 9489191 w 9626278"/>
              <a:gd name="connsiteY185" fmla="*/ 62642 h 770507"/>
              <a:gd name="connsiteX186" fmla="*/ 9537298 w 9626278"/>
              <a:gd name="connsiteY186" fmla="*/ 61959 h 770507"/>
              <a:gd name="connsiteX187" fmla="*/ 9626278 w 9626278"/>
              <a:gd name="connsiteY187" fmla="*/ 64451 h 770507"/>
              <a:gd name="connsiteX0" fmla="*/ 0 w 9626278"/>
              <a:gd name="connsiteY0" fmla="*/ 770507 h 770507"/>
              <a:gd name="connsiteX1" fmla="*/ 27007 w 9626278"/>
              <a:gd name="connsiteY1" fmla="*/ 762790 h 770507"/>
              <a:gd name="connsiteX2" fmla="*/ 50157 w 9626278"/>
              <a:gd name="connsiteY2" fmla="*/ 755074 h 770507"/>
              <a:gd name="connsiteX3" fmla="*/ 88739 w 9626278"/>
              <a:gd name="connsiteY3" fmla="*/ 751216 h 770507"/>
              <a:gd name="connsiteX4" fmla="*/ 104172 w 9626278"/>
              <a:gd name="connsiteY4" fmla="*/ 747357 h 770507"/>
              <a:gd name="connsiteX5" fmla="*/ 115747 w 9626278"/>
              <a:gd name="connsiteY5" fmla="*/ 743499 h 770507"/>
              <a:gd name="connsiteX6" fmla="*/ 135038 w 9626278"/>
              <a:gd name="connsiteY6" fmla="*/ 739641 h 770507"/>
              <a:gd name="connsiteX7" fmla="*/ 146612 w 9626278"/>
              <a:gd name="connsiteY7" fmla="*/ 735783 h 770507"/>
              <a:gd name="connsiteX8" fmla="*/ 189053 w 9626278"/>
              <a:gd name="connsiteY8" fmla="*/ 728066 h 770507"/>
              <a:gd name="connsiteX9" fmla="*/ 223777 w 9626278"/>
              <a:gd name="connsiteY9" fmla="*/ 716491 h 770507"/>
              <a:gd name="connsiteX10" fmla="*/ 235352 w 9626278"/>
              <a:gd name="connsiteY10" fmla="*/ 712633 h 770507"/>
              <a:gd name="connsiteX11" fmla="*/ 343382 w 9626278"/>
              <a:gd name="connsiteY11" fmla="*/ 704917 h 770507"/>
              <a:gd name="connsiteX12" fmla="*/ 362673 w 9626278"/>
              <a:gd name="connsiteY12" fmla="*/ 701059 h 770507"/>
              <a:gd name="connsiteX13" fmla="*/ 374248 w 9626278"/>
              <a:gd name="connsiteY13" fmla="*/ 697200 h 770507"/>
              <a:gd name="connsiteX14" fmla="*/ 405114 w 9626278"/>
              <a:gd name="connsiteY14" fmla="*/ 693342 h 770507"/>
              <a:gd name="connsiteX15" fmla="*/ 517002 w 9626278"/>
              <a:gd name="connsiteY15" fmla="*/ 685626 h 770507"/>
              <a:gd name="connsiteX16" fmla="*/ 567159 w 9626278"/>
              <a:gd name="connsiteY16" fmla="*/ 677909 h 770507"/>
              <a:gd name="connsiteX17" fmla="*/ 586450 w 9626278"/>
              <a:gd name="connsiteY17" fmla="*/ 674051 h 770507"/>
              <a:gd name="connsiteX18" fmla="*/ 601883 w 9626278"/>
              <a:gd name="connsiteY18" fmla="*/ 670193 h 770507"/>
              <a:gd name="connsiteX19" fmla="*/ 694481 w 9626278"/>
              <a:gd name="connsiteY19" fmla="*/ 662476 h 770507"/>
              <a:gd name="connsiteX20" fmla="*/ 729205 w 9626278"/>
              <a:gd name="connsiteY20" fmla="*/ 658618 h 770507"/>
              <a:gd name="connsiteX21" fmla="*/ 775504 w 9626278"/>
              <a:gd name="connsiteY21" fmla="*/ 654760 h 770507"/>
              <a:gd name="connsiteX22" fmla="*/ 914400 w 9626278"/>
              <a:gd name="connsiteY22" fmla="*/ 647043 h 770507"/>
              <a:gd name="connsiteX23" fmla="*/ 941407 w 9626278"/>
              <a:gd name="connsiteY23" fmla="*/ 643185 h 770507"/>
              <a:gd name="connsiteX24" fmla="*/ 1045580 w 9626278"/>
              <a:gd name="connsiteY24" fmla="*/ 631610 h 770507"/>
              <a:gd name="connsiteX25" fmla="*/ 1149752 w 9626278"/>
              <a:gd name="connsiteY25" fmla="*/ 627752 h 770507"/>
              <a:gd name="connsiteX26" fmla="*/ 1238491 w 9626278"/>
              <a:gd name="connsiteY26" fmla="*/ 616178 h 770507"/>
              <a:gd name="connsiteX27" fmla="*/ 1250066 w 9626278"/>
              <a:gd name="connsiteY27" fmla="*/ 612319 h 770507"/>
              <a:gd name="connsiteX28" fmla="*/ 1277073 w 9626278"/>
              <a:gd name="connsiteY28" fmla="*/ 608461 h 770507"/>
              <a:gd name="connsiteX29" fmla="*/ 1300223 w 9626278"/>
              <a:gd name="connsiteY29" fmla="*/ 604603 h 770507"/>
              <a:gd name="connsiteX30" fmla="*/ 1365812 w 9626278"/>
              <a:gd name="connsiteY30" fmla="*/ 596886 h 770507"/>
              <a:gd name="connsiteX31" fmla="*/ 1385104 w 9626278"/>
              <a:gd name="connsiteY31" fmla="*/ 593028 h 770507"/>
              <a:gd name="connsiteX32" fmla="*/ 1458410 w 9626278"/>
              <a:gd name="connsiteY32" fmla="*/ 589170 h 770507"/>
              <a:gd name="connsiteX33" fmla="*/ 1527858 w 9626278"/>
              <a:gd name="connsiteY33" fmla="*/ 581454 h 770507"/>
              <a:gd name="connsiteX34" fmla="*/ 1558724 w 9626278"/>
              <a:gd name="connsiteY34" fmla="*/ 577595 h 770507"/>
              <a:gd name="connsiteX35" fmla="*/ 1608881 w 9626278"/>
              <a:gd name="connsiteY35" fmla="*/ 566021 h 770507"/>
              <a:gd name="connsiteX36" fmla="*/ 1770926 w 9626278"/>
              <a:gd name="connsiteY36" fmla="*/ 562162 h 770507"/>
              <a:gd name="connsiteX37" fmla="*/ 1855807 w 9626278"/>
              <a:gd name="connsiteY37" fmla="*/ 554446 h 770507"/>
              <a:gd name="connsiteX38" fmla="*/ 1878957 w 9626278"/>
              <a:gd name="connsiteY38" fmla="*/ 550588 h 770507"/>
              <a:gd name="connsiteX39" fmla="*/ 1975412 w 9626278"/>
              <a:gd name="connsiteY39" fmla="*/ 546729 h 770507"/>
              <a:gd name="connsiteX40" fmla="*/ 2002420 w 9626278"/>
              <a:gd name="connsiteY40" fmla="*/ 542871 h 770507"/>
              <a:gd name="connsiteX41" fmla="*/ 2013995 w 9626278"/>
              <a:gd name="connsiteY41" fmla="*/ 539013 h 770507"/>
              <a:gd name="connsiteX42" fmla="*/ 2129742 w 9626278"/>
              <a:gd name="connsiteY42" fmla="*/ 535155 h 770507"/>
              <a:gd name="connsiteX43" fmla="*/ 2215748 w 9626278"/>
              <a:gd name="connsiteY43" fmla="*/ 521772 h 770507"/>
              <a:gd name="connsiteX44" fmla="*/ 2338086 w 9626278"/>
              <a:gd name="connsiteY44" fmla="*/ 519722 h 770507"/>
              <a:gd name="connsiteX45" fmla="*/ 2403676 w 9626278"/>
              <a:gd name="connsiteY45" fmla="*/ 515864 h 770507"/>
              <a:gd name="connsiteX46" fmla="*/ 2453833 w 9626278"/>
              <a:gd name="connsiteY46" fmla="*/ 512005 h 770507"/>
              <a:gd name="connsiteX47" fmla="*/ 2554147 w 9626278"/>
              <a:gd name="connsiteY47" fmla="*/ 508147 h 770507"/>
              <a:gd name="connsiteX48" fmla="*/ 2565721 w 9626278"/>
              <a:gd name="connsiteY48" fmla="*/ 504289 h 770507"/>
              <a:gd name="connsiteX49" fmla="*/ 2673752 w 9626278"/>
              <a:gd name="connsiteY49" fmla="*/ 504289 h 770507"/>
              <a:gd name="connsiteX50" fmla="*/ 2708476 w 9626278"/>
              <a:gd name="connsiteY50" fmla="*/ 500431 h 770507"/>
              <a:gd name="connsiteX51" fmla="*/ 2808790 w 9626278"/>
              <a:gd name="connsiteY51" fmla="*/ 492714 h 770507"/>
              <a:gd name="connsiteX52" fmla="*/ 2924537 w 9626278"/>
              <a:gd name="connsiteY52" fmla="*/ 496572 h 770507"/>
              <a:gd name="connsiteX53" fmla="*/ 3032567 w 9626278"/>
              <a:gd name="connsiteY53" fmla="*/ 492714 h 770507"/>
              <a:gd name="connsiteX54" fmla="*/ 3071149 w 9626278"/>
              <a:gd name="connsiteY54" fmla="*/ 488856 h 770507"/>
              <a:gd name="connsiteX55" fmla="*/ 3125164 w 9626278"/>
              <a:gd name="connsiteY55" fmla="*/ 484998 h 770507"/>
              <a:gd name="connsiteX56" fmla="*/ 3379807 w 9626278"/>
              <a:gd name="connsiteY56" fmla="*/ 488856 h 770507"/>
              <a:gd name="connsiteX57" fmla="*/ 3406815 w 9626278"/>
              <a:gd name="connsiteY57" fmla="*/ 484998 h 770507"/>
              <a:gd name="connsiteX58" fmla="*/ 3520311 w 9626278"/>
              <a:gd name="connsiteY58" fmla="*/ 483189 h 770507"/>
              <a:gd name="connsiteX59" fmla="*/ 3561144 w 9626278"/>
              <a:gd name="connsiteY59" fmla="*/ 488856 h 770507"/>
              <a:gd name="connsiteX60" fmla="*/ 3584293 w 9626278"/>
              <a:gd name="connsiteY60" fmla="*/ 484998 h 770507"/>
              <a:gd name="connsiteX61" fmla="*/ 3595868 w 9626278"/>
              <a:gd name="connsiteY61" fmla="*/ 481140 h 770507"/>
              <a:gd name="connsiteX62" fmla="*/ 3630592 w 9626278"/>
              <a:gd name="connsiteY62" fmla="*/ 477281 h 770507"/>
              <a:gd name="connsiteX63" fmla="*/ 3653742 w 9626278"/>
              <a:gd name="connsiteY63" fmla="*/ 473423 h 770507"/>
              <a:gd name="connsiteX64" fmla="*/ 3673033 w 9626278"/>
              <a:gd name="connsiteY64" fmla="*/ 477281 h 770507"/>
              <a:gd name="connsiteX65" fmla="*/ 3761772 w 9626278"/>
              <a:gd name="connsiteY65" fmla="*/ 473423 h 770507"/>
              <a:gd name="connsiteX66" fmla="*/ 3784921 w 9626278"/>
              <a:gd name="connsiteY66" fmla="*/ 469565 h 770507"/>
              <a:gd name="connsiteX67" fmla="*/ 3827362 w 9626278"/>
              <a:gd name="connsiteY67" fmla="*/ 461848 h 770507"/>
              <a:gd name="connsiteX68" fmla="*/ 4046768 w 9626278"/>
              <a:gd name="connsiteY68" fmla="*/ 2667 h 770507"/>
              <a:gd name="connsiteX69" fmla="*/ 3962400 w 9626278"/>
              <a:gd name="connsiteY69" fmla="*/ 457990 h 770507"/>
              <a:gd name="connsiteX70" fmla="*/ 4016415 w 9626278"/>
              <a:gd name="connsiteY70" fmla="*/ 457990 h 770507"/>
              <a:gd name="connsiteX71" fmla="*/ 4039564 w 9626278"/>
              <a:gd name="connsiteY71" fmla="*/ 461848 h 770507"/>
              <a:gd name="connsiteX72" fmla="*/ 4109012 w 9626278"/>
              <a:gd name="connsiteY72" fmla="*/ 442557 h 770507"/>
              <a:gd name="connsiteX73" fmla="*/ 4190035 w 9626278"/>
              <a:gd name="connsiteY73" fmla="*/ 438699 h 770507"/>
              <a:gd name="connsiteX74" fmla="*/ 4267200 w 9626278"/>
              <a:gd name="connsiteY74" fmla="*/ 433032 h 770507"/>
              <a:gd name="connsiteX75" fmla="*/ 4332790 w 9626278"/>
              <a:gd name="connsiteY75" fmla="*/ 438699 h 770507"/>
              <a:gd name="connsiteX76" fmla="*/ 4352081 w 9626278"/>
              <a:gd name="connsiteY76" fmla="*/ 434841 h 770507"/>
              <a:gd name="connsiteX77" fmla="*/ 4436962 w 9626278"/>
              <a:gd name="connsiteY77" fmla="*/ 430983 h 770507"/>
              <a:gd name="connsiteX78" fmla="*/ 4481653 w 9626278"/>
              <a:gd name="connsiteY78" fmla="*/ 417599 h 770507"/>
              <a:gd name="connsiteX79" fmla="*/ 4533418 w 9626278"/>
              <a:gd name="connsiteY79" fmla="*/ 423266 h 770507"/>
              <a:gd name="connsiteX80" fmla="*/ 4548850 w 9626278"/>
              <a:gd name="connsiteY80" fmla="*/ 415550 h 770507"/>
              <a:gd name="connsiteX81" fmla="*/ 4564283 w 9626278"/>
              <a:gd name="connsiteY81" fmla="*/ 411691 h 770507"/>
              <a:gd name="connsiteX82" fmla="*/ 4575858 w 9626278"/>
              <a:gd name="connsiteY82" fmla="*/ 407833 h 770507"/>
              <a:gd name="connsiteX83" fmla="*/ 4583575 w 9626278"/>
              <a:gd name="connsiteY83" fmla="*/ 400117 h 770507"/>
              <a:gd name="connsiteX84" fmla="*/ 4595149 w 9626278"/>
              <a:gd name="connsiteY84" fmla="*/ 396259 h 770507"/>
              <a:gd name="connsiteX85" fmla="*/ 4660739 w 9626278"/>
              <a:gd name="connsiteY85" fmla="*/ 400117 h 770507"/>
              <a:gd name="connsiteX86" fmla="*/ 4714754 w 9626278"/>
              <a:gd name="connsiteY86" fmla="*/ 403975 h 770507"/>
              <a:gd name="connsiteX87" fmla="*/ 4764911 w 9626278"/>
              <a:gd name="connsiteY87" fmla="*/ 400117 h 770507"/>
              <a:gd name="connsiteX88" fmla="*/ 4816274 w 9626278"/>
              <a:gd name="connsiteY88" fmla="*/ 396259 h 770507"/>
              <a:gd name="connsiteX89" fmla="*/ 4881140 w 9626278"/>
              <a:gd name="connsiteY89" fmla="*/ 397384 h 770507"/>
              <a:gd name="connsiteX90" fmla="*/ 4917432 w 9626278"/>
              <a:gd name="connsiteY90" fmla="*/ 383317 h 770507"/>
              <a:gd name="connsiteX91" fmla="*/ 4961681 w 9626278"/>
              <a:gd name="connsiteY91" fmla="*/ 389667 h 770507"/>
              <a:gd name="connsiteX92" fmla="*/ 5015455 w 9626278"/>
              <a:gd name="connsiteY92" fmla="*/ 392641 h 770507"/>
              <a:gd name="connsiteX93" fmla="*/ 5050420 w 9626278"/>
              <a:gd name="connsiteY93" fmla="*/ 387417 h 770507"/>
              <a:gd name="connsiteX94" fmla="*/ 5112634 w 9626278"/>
              <a:gd name="connsiteY94" fmla="*/ 391275 h 770507"/>
              <a:gd name="connsiteX95" fmla="*/ 5170025 w 9626278"/>
              <a:gd name="connsiteY95" fmla="*/ 388542 h 770507"/>
              <a:gd name="connsiteX96" fmla="*/ 5255107 w 9626278"/>
              <a:gd name="connsiteY96" fmla="*/ 371984 h 770507"/>
              <a:gd name="connsiteX97" fmla="*/ 5285772 w 9626278"/>
              <a:gd name="connsiteY97" fmla="*/ 376967 h 770507"/>
              <a:gd name="connsiteX98" fmla="*/ 5316638 w 9626278"/>
              <a:gd name="connsiteY98" fmla="*/ 374476 h 770507"/>
              <a:gd name="connsiteX99" fmla="*/ 5347504 w 9626278"/>
              <a:gd name="connsiteY99" fmla="*/ 373109 h 770507"/>
              <a:gd name="connsiteX100" fmla="*/ 5381303 w 9626278"/>
              <a:gd name="connsiteY100" fmla="*/ 362218 h 770507"/>
              <a:gd name="connsiteX101" fmla="*/ 5424668 w 9626278"/>
              <a:gd name="connsiteY101" fmla="*/ 361535 h 770507"/>
              <a:gd name="connsiteX102" fmla="*/ 5461884 w 9626278"/>
              <a:gd name="connsiteY102" fmla="*/ 354863 h 770507"/>
              <a:gd name="connsiteX103" fmla="*/ 5513407 w 9626278"/>
              <a:gd name="connsiteY103" fmla="*/ 353818 h 770507"/>
              <a:gd name="connsiteX104" fmla="*/ 5540415 w 9626278"/>
              <a:gd name="connsiteY104" fmla="*/ 357676 h 770507"/>
              <a:gd name="connsiteX105" fmla="*/ 5578997 w 9626278"/>
              <a:gd name="connsiteY105" fmla="*/ 353818 h 770507"/>
              <a:gd name="connsiteX106" fmla="*/ 5606005 w 9626278"/>
              <a:gd name="connsiteY106" fmla="*/ 349960 h 770507"/>
              <a:gd name="connsiteX107" fmla="*/ 5640729 w 9626278"/>
              <a:gd name="connsiteY107" fmla="*/ 346102 h 770507"/>
              <a:gd name="connsiteX108" fmla="*/ 5690002 w 9626278"/>
              <a:gd name="connsiteY108" fmla="*/ 340435 h 770507"/>
              <a:gd name="connsiteX109" fmla="*/ 5733326 w 9626278"/>
              <a:gd name="connsiteY109" fmla="*/ 330669 h 770507"/>
              <a:gd name="connsiteX110" fmla="*/ 5748759 w 9626278"/>
              <a:gd name="connsiteY110" fmla="*/ 326810 h 770507"/>
              <a:gd name="connsiteX111" fmla="*/ 5795058 w 9626278"/>
              <a:gd name="connsiteY111" fmla="*/ 330669 h 770507"/>
              <a:gd name="connsiteX112" fmla="*/ 5841357 w 9626278"/>
              <a:gd name="connsiteY112" fmla="*/ 330669 h 770507"/>
              <a:gd name="connsiteX113" fmla="*/ 5900155 w 9626278"/>
              <a:gd name="connsiteY113" fmla="*/ 328860 h 770507"/>
              <a:gd name="connsiteX114" fmla="*/ 5953687 w 9626278"/>
              <a:gd name="connsiteY114" fmla="*/ 326368 h 770507"/>
              <a:gd name="connsiteX115" fmla="*/ 5990461 w 9626278"/>
              <a:gd name="connsiteY115" fmla="*/ 319335 h 770507"/>
              <a:gd name="connsiteX116" fmla="*/ 6026311 w 9626278"/>
              <a:gd name="connsiteY116" fmla="*/ 311619 h 770507"/>
              <a:gd name="connsiteX117" fmla="*/ 6073493 w 9626278"/>
              <a:gd name="connsiteY117" fmla="*/ 314110 h 770507"/>
              <a:gd name="connsiteX118" fmla="*/ 6113643 w 9626278"/>
              <a:gd name="connsiteY118" fmla="*/ 313427 h 770507"/>
              <a:gd name="connsiteX119" fmla="*/ 6177023 w 9626278"/>
              <a:gd name="connsiteY119" fmla="*/ 319094 h 770507"/>
              <a:gd name="connsiteX120" fmla="*/ 6211747 w 9626278"/>
              <a:gd name="connsiteY120" fmla="*/ 315236 h 770507"/>
              <a:gd name="connsiteX121" fmla="*/ 6234896 w 9626278"/>
              <a:gd name="connsiteY121" fmla="*/ 307519 h 770507"/>
              <a:gd name="connsiteX122" fmla="*/ 6265762 w 9626278"/>
              <a:gd name="connsiteY122" fmla="*/ 299803 h 770507"/>
              <a:gd name="connsiteX123" fmla="*/ 6321105 w 9626278"/>
              <a:gd name="connsiteY123" fmla="*/ 310221 h 770507"/>
              <a:gd name="connsiteX124" fmla="*/ 6359407 w 9626278"/>
              <a:gd name="connsiteY124" fmla="*/ 304818 h 770507"/>
              <a:gd name="connsiteX125" fmla="*/ 6410405 w 9626278"/>
              <a:gd name="connsiteY125" fmla="*/ 298678 h 770507"/>
              <a:gd name="connsiteX126" fmla="*/ 6473423 w 9626278"/>
              <a:gd name="connsiteY126" fmla="*/ 297994 h 770507"/>
              <a:gd name="connsiteX127" fmla="*/ 6538490 w 9626278"/>
              <a:gd name="connsiteY127" fmla="*/ 294136 h 770507"/>
              <a:gd name="connsiteX128" fmla="*/ 6583945 w 9626278"/>
              <a:gd name="connsiteY128" fmla="*/ 297311 h 770507"/>
              <a:gd name="connsiteX129" fmla="*/ 6640211 w 9626278"/>
              <a:gd name="connsiteY129" fmla="*/ 294819 h 770507"/>
              <a:gd name="connsiteX130" fmla="*/ 6695351 w 9626278"/>
              <a:gd name="connsiteY130" fmla="*/ 297311 h 770507"/>
              <a:gd name="connsiteX131" fmla="*/ 6736466 w 9626278"/>
              <a:gd name="connsiteY131" fmla="*/ 299803 h 770507"/>
              <a:gd name="connsiteX132" fmla="*/ 6748040 w 9626278"/>
              <a:gd name="connsiteY132" fmla="*/ 295945 h 770507"/>
              <a:gd name="connsiteX133" fmla="*/ 6776173 w 9626278"/>
              <a:gd name="connsiteY133" fmla="*/ 278703 h 770507"/>
              <a:gd name="connsiteX134" fmla="*/ 6825205 w 9626278"/>
              <a:gd name="connsiteY134" fmla="*/ 284370 h 770507"/>
              <a:gd name="connsiteX135" fmla="*/ 6891679 w 9626278"/>
              <a:gd name="connsiteY135" fmla="*/ 276654 h 770507"/>
              <a:gd name="connsiteX136" fmla="*/ 6937053 w 9626278"/>
              <a:gd name="connsiteY136" fmla="*/ 272112 h 770507"/>
              <a:gd name="connsiteX137" fmla="*/ 7002683 w 9626278"/>
              <a:gd name="connsiteY137" fmla="*/ 268937 h 770507"/>
              <a:gd name="connsiteX138" fmla="*/ 7014258 w 9626278"/>
              <a:gd name="connsiteY138" fmla="*/ 261221 h 770507"/>
              <a:gd name="connsiteX139" fmla="*/ 7098416 w 9626278"/>
              <a:gd name="connsiteY139" fmla="*/ 240121 h 770507"/>
              <a:gd name="connsiteX140" fmla="*/ 7126147 w 9626278"/>
              <a:gd name="connsiteY140" fmla="*/ 245788 h 770507"/>
              <a:gd name="connsiteX141" fmla="*/ 7168587 w 9626278"/>
              <a:gd name="connsiteY141" fmla="*/ 234213 h 770507"/>
              <a:gd name="connsiteX142" fmla="*/ 7184020 w 9626278"/>
              <a:gd name="connsiteY142" fmla="*/ 230355 h 770507"/>
              <a:gd name="connsiteX143" fmla="*/ 7218744 w 9626278"/>
              <a:gd name="connsiteY143" fmla="*/ 226497 h 770507"/>
              <a:gd name="connsiteX144" fmla="*/ 7230319 w 9626278"/>
              <a:gd name="connsiteY144" fmla="*/ 222638 h 770507"/>
              <a:gd name="connsiteX145" fmla="*/ 7241893 w 9626278"/>
              <a:gd name="connsiteY145" fmla="*/ 214922 h 770507"/>
              <a:gd name="connsiteX146" fmla="*/ 7322916 w 9626278"/>
              <a:gd name="connsiteY146" fmla="*/ 207205 h 770507"/>
              <a:gd name="connsiteX147" fmla="*/ 7397589 w 9626278"/>
              <a:gd name="connsiteY147" fmla="*/ 204714 h 770507"/>
              <a:gd name="connsiteX148" fmla="*/ 7492075 w 9626278"/>
              <a:gd name="connsiteY148" fmla="*/ 206080 h 770507"/>
              <a:gd name="connsiteX149" fmla="*/ 7570124 w 9626278"/>
              <a:gd name="connsiteY149" fmla="*/ 205397 h 770507"/>
              <a:gd name="connsiteX150" fmla="*/ 7642707 w 9626278"/>
              <a:gd name="connsiteY150" fmla="*/ 204714 h 770507"/>
              <a:gd name="connsiteX151" fmla="*/ 7697164 w 9626278"/>
              <a:gd name="connsiteY151" fmla="*/ 184056 h 770507"/>
              <a:gd name="connsiteX152" fmla="*/ 7742097 w 9626278"/>
              <a:gd name="connsiteY152" fmla="*/ 192014 h 770507"/>
              <a:gd name="connsiteX153" fmla="*/ 7812911 w 9626278"/>
              <a:gd name="connsiteY153" fmla="*/ 195631 h 770507"/>
              <a:gd name="connsiteX154" fmla="*/ 7882359 w 9626278"/>
              <a:gd name="connsiteY154" fmla="*/ 191772 h 770507"/>
              <a:gd name="connsiteX155" fmla="*/ 7890076 w 9626278"/>
              <a:gd name="connsiteY155" fmla="*/ 184056 h 770507"/>
              <a:gd name="connsiteX156" fmla="*/ 7927774 w 9626278"/>
              <a:gd name="connsiteY156" fmla="*/ 175214 h 770507"/>
              <a:gd name="connsiteX157" fmla="*/ 7985607 w 9626278"/>
              <a:gd name="connsiteY157" fmla="*/ 172481 h 770507"/>
              <a:gd name="connsiteX158" fmla="*/ 8013539 w 9626278"/>
              <a:gd name="connsiteY158" fmla="*/ 176340 h 770507"/>
              <a:gd name="connsiteX159" fmla="*/ 8028972 w 9626278"/>
              <a:gd name="connsiteY159" fmla="*/ 172481 h 770507"/>
              <a:gd name="connsiteX160" fmla="*/ 8063696 w 9626278"/>
              <a:gd name="connsiteY160" fmla="*/ 164765 h 770507"/>
              <a:gd name="connsiteX161" fmla="*/ 8079129 w 9626278"/>
              <a:gd name="connsiteY161" fmla="*/ 168623 h 770507"/>
              <a:gd name="connsiteX162" fmla="*/ 8090704 w 9626278"/>
              <a:gd name="connsiteY162" fmla="*/ 172481 h 770507"/>
              <a:gd name="connsiteX163" fmla="*/ 8144719 w 9626278"/>
              <a:gd name="connsiteY163" fmla="*/ 168623 h 770507"/>
              <a:gd name="connsiteX164" fmla="*/ 8193308 w 9626278"/>
              <a:gd name="connsiteY164" fmla="*/ 154557 h 770507"/>
              <a:gd name="connsiteX165" fmla="*/ 8248891 w 9626278"/>
              <a:gd name="connsiteY165" fmla="*/ 157048 h 770507"/>
              <a:gd name="connsiteX166" fmla="*/ 8294748 w 9626278"/>
              <a:gd name="connsiteY166" fmla="*/ 157732 h 770507"/>
              <a:gd name="connsiteX167" fmla="*/ 8345347 w 9626278"/>
              <a:gd name="connsiteY167" fmla="*/ 147523 h 770507"/>
              <a:gd name="connsiteX168" fmla="*/ 8398880 w 9626278"/>
              <a:gd name="connsiteY168" fmla="*/ 150015 h 770507"/>
              <a:gd name="connsiteX169" fmla="*/ 8457235 w 9626278"/>
              <a:gd name="connsiteY169" fmla="*/ 145474 h 770507"/>
              <a:gd name="connsiteX170" fmla="*/ 8484243 w 9626278"/>
              <a:gd name="connsiteY170" fmla="*/ 145474 h 770507"/>
              <a:gd name="connsiteX171" fmla="*/ 8561407 w 9626278"/>
              <a:gd name="connsiteY171" fmla="*/ 141616 h 770507"/>
              <a:gd name="connsiteX172" fmla="*/ 8626997 w 9626278"/>
              <a:gd name="connsiteY172" fmla="*/ 130041 h 770507"/>
              <a:gd name="connsiteX173" fmla="*/ 8673296 w 9626278"/>
              <a:gd name="connsiteY173" fmla="*/ 122324 h 770507"/>
              <a:gd name="connsiteX174" fmla="*/ 8831483 w 9626278"/>
              <a:gd name="connsiteY174" fmla="*/ 118466 h 770507"/>
              <a:gd name="connsiteX175" fmla="*/ 8954947 w 9626278"/>
              <a:gd name="connsiteY175" fmla="*/ 122324 h 770507"/>
              <a:gd name="connsiteX176" fmla="*/ 9070693 w 9626278"/>
              <a:gd name="connsiteY176" fmla="*/ 114608 h 770507"/>
              <a:gd name="connsiteX177" fmla="*/ 9205731 w 9626278"/>
              <a:gd name="connsiteY177" fmla="*/ 118466 h 770507"/>
              <a:gd name="connsiteX178" fmla="*/ 9232739 w 9626278"/>
              <a:gd name="connsiteY178" fmla="*/ 122324 h 770507"/>
              <a:gd name="connsiteX179" fmla="*/ 9298329 w 9626278"/>
              <a:gd name="connsiteY179" fmla="*/ 114608 h 770507"/>
              <a:gd name="connsiteX180" fmla="*/ 9333053 w 9626278"/>
              <a:gd name="connsiteY180" fmla="*/ 95317 h 770507"/>
              <a:gd name="connsiteX181" fmla="*/ 9344628 w 9626278"/>
              <a:gd name="connsiteY181" fmla="*/ 87600 h 770507"/>
              <a:gd name="connsiteX182" fmla="*/ 9395267 w 9626278"/>
              <a:gd name="connsiteY182" fmla="*/ 81250 h 770507"/>
              <a:gd name="connsiteX183" fmla="*/ 9457200 w 9626278"/>
              <a:gd name="connsiteY183" fmla="*/ 78075 h 770507"/>
              <a:gd name="connsiteX184" fmla="*/ 9489191 w 9626278"/>
              <a:gd name="connsiteY184" fmla="*/ 62642 h 770507"/>
              <a:gd name="connsiteX185" fmla="*/ 9537298 w 9626278"/>
              <a:gd name="connsiteY185" fmla="*/ 61959 h 770507"/>
              <a:gd name="connsiteX186" fmla="*/ 9626278 w 9626278"/>
              <a:gd name="connsiteY186" fmla="*/ 64451 h 770507"/>
              <a:gd name="connsiteX0" fmla="*/ 0 w 9626278"/>
              <a:gd name="connsiteY0" fmla="*/ 709907 h 709907"/>
              <a:gd name="connsiteX1" fmla="*/ 27007 w 9626278"/>
              <a:gd name="connsiteY1" fmla="*/ 702190 h 709907"/>
              <a:gd name="connsiteX2" fmla="*/ 50157 w 9626278"/>
              <a:gd name="connsiteY2" fmla="*/ 694474 h 709907"/>
              <a:gd name="connsiteX3" fmla="*/ 88739 w 9626278"/>
              <a:gd name="connsiteY3" fmla="*/ 690616 h 709907"/>
              <a:gd name="connsiteX4" fmla="*/ 104172 w 9626278"/>
              <a:gd name="connsiteY4" fmla="*/ 686757 h 709907"/>
              <a:gd name="connsiteX5" fmla="*/ 115747 w 9626278"/>
              <a:gd name="connsiteY5" fmla="*/ 682899 h 709907"/>
              <a:gd name="connsiteX6" fmla="*/ 135038 w 9626278"/>
              <a:gd name="connsiteY6" fmla="*/ 679041 h 709907"/>
              <a:gd name="connsiteX7" fmla="*/ 146612 w 9626278"/>
              <a:gd name="connsiteY7" fmla="*/ 675183 h 709907"/>
              <a:gd name="connsiteX8" fmla="*/ 189053 w 9626278"/>
              <a:gd name="connsiteY8" fmla="*/ 667466 h 709907"/>
              <a:gd name="connsiteX9" fmla="*/ 223777 w 9626278"/>
              <a:gd name="connsiteY9" fmla="*/ 655891 h 709907"/>
              <a:gd name="connsiteX10" fmla="*/ 235352 w 9626278"/>
              <a:gd name="connsiteY10" fmla="*/ 652033 h 709907"/>
              <a:gd name="connsiteX11" fmla="*/ 343382 w 9626278"/>
              <a:gd name="connsiteY11" fmla="*/ 644317 h 709907"/>
              <a:gd name="connsiteX12" fmla="*/ 362673 w 9626278"/>
              <a:gd name="connsiteY12" fmla="*/ 640459 h 709907"/>
              <a:gd name="connsiteX13" fmla="*/ 374248 w 9626278"/>
              <a:gd name="connsiteY13" fmla="*/ 636600 h 709907"/>
              <a:gd name="connsiteX14" fmla="*/ 405114 w 9626278"/>
              <a:gd name="connsiteY14" fmla="*/ 632742 h 709907"/>
              <a:gd name="connsiteX15" fmla="*/ 517002 w 9626278"/>
              <a:gd name="connsiteY15" fmla="*/ 625026 h 709907"/>
              <a:gd name="connsiteX16" fmla="*/ 567159 w 9626278"/>
              <a:gd name="connsiteY16" fmla="*/ 617309 h 709907"/>
              <a:gd name="connsiteX17" fmla="*/ 586450 w 9626278"/>
              <a:gd name="connsiteY17" fmla="*/ 613451 h 709907"/>
              <a:gd name="connsiteX18" fmla="*/ 601883 w 9626278"/>
              <a:gd name="connsiteY18" fmla="*/ 609593 h 709907"/>
              <a:gd name="connsiteX19" fmla="*/ 694481 w 9626278"/>
              <a:gd name="connsiteY19" fmla="*/ 601876 h 709907"/>
              <a:gd name="connsiteX20" fmla="*/ 729205 w 9626278"/>
              <a:gd name="connsiteY20" fmla="*/ 598018 h 709907"/>
              <a:gd name="connsiteX21" fmla="*/ 775504 w 9626278"/>
              <a:gd name="connsiteY21" fmla="*/ 594160 h 709907"/>
              <a:gd name="connsiteX22" fmla="*/ 914400 w 9626278"/>
              <a:gd name="connsiteY22" fmla="*/ 586443 h 709907"/>
              <a:gd name="connsiteX23" fmla="*/ 941407 w 9626278"/>
              <a:gd name="connsiteY23" fmla="*/ 582585 h 709907"/>
              <a:gd name="connsiteX24" fmla="*/ 1045580 w 9626278"/>
              <a:gd name="connsiteY24" fmla="*/ 571010 h 709907"/>
              <a:gd name="connsiteX25" fmla="*/ 1149752 w 9626278"/>
              <a:gd name="connsiteY25" fmla="*/ 567152 h 709907"/>
              <a:gd name="connsiteX26" fmla="*/ 1238491 w 9626278"/>
              <a:gd name="connsiteY26" fmla="*/ 555578 h 709907"/>
              <a:gd name="connsiteX27" fmla="*/ 1250066 w 9626278"/>
              <a:gd name="connsiteY27" fmla="*/ 551719 h 709907"/>
              <a:gd name="connsiteX28" fmla="*/ 1277073 w 9626278"/>
              <a:gd name="connsiteY28" fmla="*/ 547861 h 709907"/>
              <a:gd name="connsiteX29" fmla="*/ 1300223 w 9626278"/>
              <a:gd name="connsiteY29" fmla="*/ 544003 h 709907"/>
              <a:gd name="connsiteX30" fmla="*/ 1365812 w 9626278"/>
              <a:gd name="connsiteY30" fmla="*/ 536286 h 709907"/>
              <a:gd name="connsiteX31" fmla="*/ 1385104 w 9626278"/>
              <a:gd name="connsiteY31" fmla="*/ 532428 h 709907"/>
              <a:gd name="connsiteX32" fmla="*/ 1458410 w 9626278"/>
              <a:gd name="connsiteY32" fmla="*/ 528570 h 709907"/>
              <a:gd name="connsiteX33" fmla="*/ 1527858 w 9626278"/>
              <a:gd name="connsiteY33" fmla="*/ 520854 h 709907"/>
              <a:gd name="connsiteX34" fmla="*/ 1558724 w 9626278"/>
              <a:gd name="connsiteY34" fmla="*/ 516995 h 709907"/>
              <a:gd name="connsiteX35" fmla="*/ 1608881 w 9626278"/>
              <a:gd name="connsiteY35" fmla="*/ 505421 h 709907"/>
              <a:gd name="connsiteX36" fmla="*/ 1770926 w 9626278"/>
              <a:gd name="connsiteY36" fmla="*/ 501562 h 709907"/>
              <a:gd name="connsiteX37" fmla="*/ 1855807 w 9626278"/>
              <a:gd name="connsiteY37" fmla="*/ 493846 h 709907"/>
              <a:gd name="connsiteX38" fmla="*/ 1878957 w 9626278"/>
              <a:gd name="connsiteY38" fmla="*/ 489988 h 709907"/>
              <a:gd name="connsiteX39" fmla="*/ 1975412 w 9626278"/>
              <a:gd name="connsiteY39" fmla="*/ 486129 h 709907"/>
              <a:gd name="connsiteX40" fmla="*/ 2002420 w 9626278"/>
              <a:gd name="connsiteY40" fmla="*/ 482271 h 709907"/>
              <a:gd name="connsiteX41" fmla="*/ 2013995 w 9626278"/>
              <a:gd name="connsiteY41" fmla="*/ 478413 h 709907"/>
              <a:gd name="connsiteX42" fmla="*/ 2129742 w 9626278"/>
              <a:gd name="connsiteY42" fmla="*/ 474555 h 709907"/>
              <a:gd name="connsiteX43" fmla="*/ 2215748 w 9626278"/>
              <a:gd name="connsiteY43" fmla="*/ 461172 h 709907"/>
              <a:gd name="connsiteX44" fmla="*/ 2338086 w 9626278"/>
              <a:gd name="connsiteY44" fmla="*/ 459122 h 709907"/>
              <a:gd name="connsiteX45" fmla="*/ 2403676 w 9626278"/>
              <a:gd name="connsiteY45" fmla="*/ 455264 h 709907"/>
              <a:gd name="connsiteX46" fmla="*/ 2453833 w 9626278"/>
              <a:gd name="connsiteY46" fmla="*/ 451405 h 709907"/>
              <a:gd name="connsiteX47" fmla="*/ 2554147 w 9626278"/>
              <a:gd name="connsiteY47" fmla="*/ 447547 h 709907"/>
              <a:gd name="connsiteX48" fmla="*/ 2565721 w 9626278"/>
              <a:gd name="connsiteY48" fmla="*/ 443689 h 709907"/>
              <a:gd name="connsiteX49" fmla="*/ 2673752 w 9626278"/>
              <a:gd name="connsiteY49" fmla="*/ 443689 h 709907"/>
              <a:gd name="connsiteX50" fmla="*/ 2708476 w 9626278"/>
              <a:gd name="connsiteY50" fmla="*/ 439831 h 709907"/>
              <a:gd name="connsiteX51" fmla="*/ 2808790 w 9626278"/>
              <a:gd name="connsiteY51" fmla="*/ 432114 h 709907"/>
              <a:gd name="connsiteX52" fmla="*/ 2924537 w 9626278"/>
              <a:gd name="connsiteY52" fmla="*/ 435972 h 709907"/>
              <a:gd name="connsiteX53" fmla="*/ 3032567 w 9626278"/>
              <a:gd name="connsiteY53" fmla="*/ 432114 h 709907"/>
              <a:gd name="connsiteX54" fmla="*/ 3071149 w 9626278"/>
              <a:gd name="connsiteY54" fmla="*/ 428256 h 709907"/>
              <a:gd name="connsiteX55" fmla="*/ 3125164 w 9626278"/>
              <a:gd name="connsiteY55" fmla="*/ 424398 h 709907"/>
              <a:gd name="connsiteX56" fmla="*/ 3379807 w 9626278"/>
              <a:gd name="connsiteY56" fmla="*/ 428256 h 709907"/>
              <a:gd name="connsiteX57" fmla="*/ 3406815 w 9626278"/>
              <a:gd name="connsiteY57" fmla="*/ 424398 h 709907"/>
              <a:gd name="connsiteX58" fmla="*/ 3520311 w 9626278"/>
              <a:gd name="connsiteY58" fmla="*/ 422589 h 709907"/>
              <a:gd name="connsiteX59" fmla="*/ 3561144 w 9626278"/>
              <a:gd name="connsiteY59" fmla="*/ 428256 h 709907"/>
              <a:gd name="connsiteX60" fmla="*/ 3584293 w 9626278"/>
              <a:gd name="connsiteY60" fmla="*/ 424398 h 709907"/>
              <a:gd name="connsiteX61" fmla="*/ 3595868 w 9626278"/>
              <a:gd name="connsiteY61" fmla="*/ 420540 h 709907"/>
              <a:gd name="connsiteX62" fmla="*/ 3630592 w 9626278"/>
              <a:gd name="connsiteY62" fmla="*/ 416681 h 709907"/>
              <a:gd name="connsiteX63" fmla="*/ 3653742 w 9626278"/>
              <a:gd name="connsiteY63" fmla="*/ 412823 h 709907"/>
              <a:gd name="connsiteX64" fmla="*/ 3673033 w 9626278"/>
              <a:gd name="connsiteY64" fmla="*/ 416681 h 709907"/>
              <a:gd name="connsiteX65" fmla="*/ 3761772 w 9626278"/>
              <a:gd name="connsiteY65" fmla="*/ 412823 h 709907"/>
              <a:gd name="connsiteX66" fmla="*/ 3784921 w 9626278"/>
              <a:gd name="connsiteY66" fmla="*/ 408965 h 709907"/>
              <a:gd name="connsiteX67" fmla="*/ 3827362 w 9626278"/>
              <a:gd name="connsiteY67" fmla="*/ 401248 h 709907"/>
              <a:gd name="connsiteX68" fmla="*/ 3903683 w 9626278"/>
              <a:gd name="connsiteY68" fmla="*/ 394688 h 709907"/>
              <a:gd name="connsiteX69" fmla="*/ 3962400 w 9626278"/>
              <a:gd name="connsiteY69" fmla="*/ 397390 h 709907"/>
              <a:gd name="connsiteX70" fmla="*/ 4016415 w 9626278"/>
              <a:gd name="connsiteY70" fmla="*/ 397390 h 709907"/>
              <a:gd name="connsiteX71" fmla="*/ 4039564 w 9626278"/>
              <a:gd name="connsiteY71" fmla="*/ 401248 h 709907"/>
              <a:gd name="connsiteX72" fmla="*/ 4109012 w 9626278"/>
              <a:gd name="connsiteY72" fmla="*/ 381957 h 709907"/>
              <a:gd name="connsiteX73" fmla="*/ 4190035 w 9626278"/>
              <a:gd name="connsiteY73" fmla="*/ 378099 h 709907"/>
              <a:gd name="connsiteX74" fmla="*/ 4267200 w 9626278"/>
              <a:gd name="connsiteY74" fmla="*/ 372432 h 709907"/>
              <a:gd name="connsiteX75" fmla="*/ 4332790 w 9626278"/>
              <a:gd name="connsiteY75" fmla="*/ 378099 h 709907"/>
              <a:gd name="connsiteX76" fmla="*/ 4352081 w 9626278"/>
              <a:gd name="connsiteY76" fmla="*/ 374241 h 709907"/>
              <a:gd name="connsiteX77" fmla="*/ 4436962 w 9626278"/>
              <a:gd name="connsiteY77" fmla="*/ 370383 h 709907"/>
              <a:gd name="connsiteX78" fmla="*/ 4481653 w 9626278"/>
              <a:gd name="connsiteY78" fmla="*/ 356999 h 709907"/>
              <a:gd name="connsiteX79" fmla="*/ 4533418 w 9626278"/>
              <a:gd name="connsiteY79" fmla="*/ 362666 h 709907"/>
              <a:gd name="connsiteX80" fmla="*/ 4548850 w 9626278"/>
              <a:gd name="connsiteY80" fmla="*/ 354950 h 709907"/>
              <a:gd name="connsiteX81" fmla="*/ 4564283 w 9626278"/>
              <a:gd name="connsiteY81" fmla="*/ 351091 h 709907"/>
              <a:gd name="connsiteX82" fmla="*/ 4575858 w 9626278"/>
              <a:gd name="connsiteY82" fmla="*/ 347233 h 709907"/>
              <a:gd name="connsiteX83" fmla="*/ 4583575 w 9626278"/>
              <a:gd name="connsiteY83" fmla="*/ 339517 h 709907"/>
              <a:gd name="connsiteX84" fmla="*/ 4595149 w 9626278"/>
              <a:gd name="connsiteY84" fmla="*/ 335659 h 709907"/>
              <a:gd name="connsiteX85" fmla="*/ 4660739 w 9626278"/>
              <a:gd name="connsiteY85" fmla="*/ 339517 h 709907"/>
              <a:gd name="connsiteX86" fmla="*/ 4714754 w 9626278"/>
              <a:gd name="connsiteY86" fmla="*/ 343375 h 709907"/>
              <a:gd name="connsiteX87" fmla="*/ 4764911 w 9626278"/>
              <a:gd name="connsiteY87" fmla="*/ 339517 h 709907"/>
              <a:gd name="connsiteX88" fmla="*/ 4816274 w 9626278"/>
              <a:gd name="connsiteY88" fmla="*/ 335659 h 709907"/>
              <a:gd name="connsiteX89" fmla="*/ 4881140 w 9626278"/>
              <a:gd name="connsiteY89" fmla="*/ 336784 h 709907"/>
              <a:gd name="connsiteX90" fmla="*/ 4917432 w 9626278"/>
              <a:gd name="connsiteY90" fmla="*/ 322717 h 709907"/>
              <a:gd name="connsiteX91" fmla="*/ 4961681 w 9626278"/>
              <a:gd name="connsiteY91" fmla="*/ 329067 h 709907"/>
              <a:gd name="connsiteX92" fmla="*/ 5015455 w 9626278"/>
              <a:gd name="connsiteY92" fmla="*/ 332041 h 709907"/>
              <a:gd name="connsiteX93" fmla="*/ 5050420 w 9626278"/>
              <a:gd name="connsiteY93" fmla="*/ 326817 h 709907"/>
              <a:gd name="connsiteX94" fmla="*/ 5112634 w 9626278"/>
              <a:gd name="connsiteY94" fmla="*/ 330675 h 709907"/>
              <a:gd name="connsiteX95" fmla="*/ 5170025 w 9626278"/>
              <a:gd name="connsiteY95" fmla="*/ 327942 h 709907"/>
              <a:gd name="connsiteX96" fmla="*/ 5255107 w 9626278"/>
              <a:gd name="connsiteY96" fmla="*/ 311384 h 709907"/>
              <a:gd name="connsiteX97" fmla="*/ 5285772 w 9626278"/>
              <a:gd name="connsiteY97" fmla="*/ 316367 h 709907"/>
              <a:gd name="connsiteX98" fmla="*/ 5316638 w 9626278"/>
              <a:gd name="connsiteY98" fmla="*/ 313876 h 709907"/>
              <a:gd name="connsiteX99" fmla="*/ 5347504 w 9626278"/>
              <a:gd name="connsiteY99" fmla="*/ 312509 h 709907"/>
              <a:gd name="connsiteX100" fmla="*/ 5381303 w 9626278"/>
              <a:gd name="connsiteY100" fmla="*/ 301618 h 709907"/>
              <a:gd name="connsiteX101" fmla="*/ 5424668 w 9626278"/>
              <a:gd name="connsiteY101" fmla="*/ 300935 h 709907"/>
              <a:gd name="connsiteX102" fmla="*/ 5461884 w 9626278"/>
              <a:gd name="connsiteY102" fmla="*/ 294263 h 709907"/>
              <a:gd name="connsiteX103" fmla="*/ 5513407 w 9626278"/>
              <a:gd name="connsiteY103" fmla="*/ 293218 h 709907"/>
              <a:gd name="connsiteX104" fmla="*/ 5540415 w 9626278"/>
              <a:gd name="connsiteY104" fmla="*/ 297076 h 709907"/>
              <a:gd name="connsiteX105" fmla="*/ 5578997 w 9626278"/>
              <a:gd name="connsiteY105" fmla="*/ 293218 h 709907"/>
              <a:gd name="connsiteX106" fmla="*/ 5606005 w 9626278"/>
              <a:gd name="connsiteY106" fmla="*/ 289360 h 709907"/>
              <a:gd name="connsiteX107" fmla="*/ 5640729 w 9626278"/>
              <a:gd name="connsiteY107" fmla="*/ 285502 h 709907"/>
              <a:gd name="connsiteX108" fmla="*/ 5690002 w 9626278"/>
              <a:gd name="connsiteY108" fmla="*/ 279835 h 709907"/>
              <a:gd name="connsiteX109" fmla="*/ 5733326 w 9626278"/>
              <a:gd name="connsiteY109" fmla="*/ 270069 h 709907"/>
              <a:gd name="connsiteX110" fmla="*/ 5748759 w 9626278"/>
              <a:gd name="connsiteY110" fmla="*/ 266210 h 709907"/>
              <a:gd name="connsiteX111" fmla="*/ 5795058 w 9626278"/>
              <a:gd name="connsiteY111" fmla="*/ 270069 h 709907"/>
              <a:gd name="connsiteX112" fmla="*/ 5841357 w 9626278"/>
              <a:gd name="connsiteY112" fmla="*/ 270069 h 709907"/>
              <a:gd name="connsiteX113" fmla="*/ 5900155 w 9626278"/>
              <a:gd name="connsiteY113" fmla="*/ 268260 h 709907"/>
              <a:gd name="connsiteX114" fmla="*/ 5953687 w 9626278"/>
              <a:gd name="connsiteY114" fmla="*/ 265768 h 709907"/>
              <a:gd name="connsiteX115" fmla="*/ 5990461 w 9626278"/>
              <a:gd name="connsiteY115" fmla="*/ 258735 h 709907"/>
              <a:gd name="connsiteX116" fmla="*/ 6026311 w 9626278"/>
              <a:gd name="connsiteY116" fmla="*/ 251019 h 709907"/>
              <a:gd name="connsiteX117" fmla="*/ 6073493 w 9626278"/>
              <a:gd name="connsiteY117" fmla="*/ 253510 h 709907"/>
              <a:gd name="connsiteX118" fmla="*/ 6113643 w 9626278"/>
              <a:gd name="connsiteY118" fmla="*/ 252827 h 709907"/>
              <a:gd name="connsiteX119" fmla="*/ 6177023 w 9626278"/>
              <a:gd name="connsiteY119" fmla="*/ 258494 h 709907"/>
              <a:gd name="connsiteX120" fmla="*/ 6211747 w 9626278"/>
              <a:gd name="connsiteY120" fmla="*/ 254636 h 709907"/>
              <a:gd name="connsiteX121" fmla="*/ 6234896 w 9626278"/>
              <a:gd name="connsiteY121" fmla="*/ 246919 h 709907"/>
              <a:gd name="connsiteX122" fmla="*/ 6265762 w 9626278"/>
              <a:gd name="connsiteY122" fmla="*/ 239203 h 709907"/>
              <a:gd name="connsiteX123" fmla="*/ 6321105 w 9626278"/>
              <a:gd name="connsiteY123" fmla="*/ 249621 h 709907"/>
              <a:gd name="connsiteX124" fmla="*/ 6359407 w 9626278"/>
              <a:gd name="connsiteY124" fmla="*/ 244218 h 709907"/>
              <a:gd name="connsiteX125" fmla="*/ 6410405 w 9626278"/>
              <a:gd name="connsiteY125" fmla="*/ 238078 h 709907"/>
              <a:gd name="connsiteX126" fmla="*/ 6473423 w 9626278"/>
              <a:gd name="connsiteY126" fmla="*/ 237394 h 709907"/>
              <a:gd name="connsiteX127" fmla="*/ 6538490 w 9626278"/>
              <a:gd name="connsiteY127" fmla="*/ 233536 h 709907"/>
              <a:gd name="connsiteX128" fmla="*/ 6583945 w 9626278"/>
              <a:gd name="connsiteY128" fmla="*/ 236711 h 709907"/>
              <a:gd name="connsiteX129" fmla="*/ 6640211 w 9626278"/>
              <a:gd name="connsiteY129" fmla="*/ 234219 h 709907"/>
              <a:gd name="connsiteX130" fmla="*/ 6695351 w 9626278"/>
              <a:gd name="connsiteY130" fmla="*/ 236711 h 709907"/>
              <a:gd name="connsiteX131" fmla="*/ 6736466 w 9626278"/>
              <a:gd name="connsiteY131" fmla="*/ 239203 h 709907"/>
              <a:gd name="connsiteX132" fmla="*/ 6748040 w 9626278"/>
              <a:gd name="connsiteY132" fmla="*/ 235345 h 709907"/>
              <a:gd name="connsiteX133" fmla="*/ 6776173 w 9626278"/>
              <a:gd name="connsiteY133" fmla="*/ 218103 h 709907"/>
              <a:gd name="connsiteX134" fmla="*/ 6825205 w 9626278"/>
              <a:gd name="connsiteY134" fmla="*/ 223770 h 709907"/>
              <a:gd name="connsiteX135" fmla="*/ 6891679 w 9626278"/>
              <a:gd name="connsiteY135" fmla="*/ 216054 h 709907"/>
              <a:gd name="connsiteX136" fmla="*/ 6937053 w 9626278"/>
              <a:gd name="connsiteY136" fmla="*/ 211512 h 709907"/>
              <a:gd name="connsiteX137" fmla="*/ 7002683 w 9626278"/>
              <a:gd name="connsiteY137" fmla="*/ 208337 h 709907"/>
              <a:gd name="connsiteX138" fmla="*/ 7014258 w 9626278"/>
              <a:gd name="connsiteY138" fmla="*/ 200621 h 709907"/>
              <a:gd name="connsiteX139" fmla="*/ 7098416 w 9626278"/>
              <a:gd name="connsiteY139" fmla="*/ 179521 h 709907"/>
              <a:gd name="connsiteX140" fmla="*/ 7126147 w 9626278"/>
              <a:gd name="connsiteY140" fmla="*/ 185188 h 709907"/>
              <a:gd name="connsiteX141" fmla="*/ 7168587 w 9626278"/>
              <a:gd name="connsiteY141" fmla="*/ 173613 h 709907"/>
              <a:gd name="connsiteX142" fmla="*/ 7184020 w 9626278"/>
              <a:gd name="connsiteY142" fmla="*/ 169755 h 709907"/>
              <a:gd name="connsiteX143" fmla="*/ 7218744 w 9626278"/>
              <a:gd name="connsiteY143" fmla="*/ 165897 h 709907"/>
              <a:gd name="connsiteX144" fmla="*/ 7230319 w 9626278"/>
              <a:gd name="connsiteY144" fmla="*/ 162038 h 709907"/>
              <a:gd name="connsiteX145" fmla="*/ 7241893 w 9626278"/>
              <a:gd name="connsiteY145" fmla="*/ 154322 h 709907"/>
              <a:gd name="connsiteX146" fmla="*/ 7322916 w 9626278"/>
              <a:gd name="connsiteY146" fmla="*/ 146605 h 709907"/>
              <a:gd name="connsiteX147" fmla="*/ 7397589 w 9626278"/>
              <a:gd name="connsiteY147" fmla="*/ 144114 h 709907"/>
              <a:gd name="connsiteX148" fmla="*/ 7492075 w 9626278"/>
              <a:gd name="connsiteY148" fmla="*/ 145480 h 709907"/>
              <a:gd name="connsiteX149" fmla="*/ 7570124 w 9626278"/>
              <a:gd name="connsiteY149" fmla="*/ 144797 h 709907"/>
              <a:gd name="connsiteX150" fmla="*/ 7642707 w 9626278"/>
              <a:gd name="connsiteY150" fmla="*/ 144114 h 709907"/>
              <a:gd name="connsiteX151" fmla="*/ 7697164 w 9626278"/>
              <a:gd name="connsiteY151" fmla="*/ 123456 h 709907"/>
              <a:gd name="connsiteX152" fmla="*/ 7742097 w 9626278"/>
              <a:gd name="connsiteY152" fmla="*/ 131414 h 709907"/>
              <a:gd name="connsiteX153" fmla="*/ 7812911 w 9626278"/>
              <a:gd name="connsiteY153" fmla="*/ 135031 h 709907"/>
              <a:gd name="connsiteX154" fmla="*/ 7882359 w 9626278"/>
              <a:gd name="connsiteY154" fmla="*/ 131172 h 709907"/>
              <a:gd name="connsiteX155" fmla="*/ 7890076 w 9626278"/>
              <a:gd name="connsiteY155" fmla="*/ 123456 h 709907"/>
              <a:gd name="connsiteX156" fmla="*/ 7927774 w 9626278"/>
              <a:gd name="connsiteY156" fmla="*/ 114614 h 709907"/>
              <a:gd name="connsiteX157" fmla="*/ 7985607 w 9626278"/>
              <a:gd name="connsiteY157" fmla="*/ 111881 h 709907"/>
              <a:gd name="connsiteX158" fmla="*/ 8013539 w 9626278"/>
              <a:gd name="connsiteY158" fmla="*/ 115740 h 709907"/>
              <a:gd name="connsiteX159" fmla="*/ 8028972 w 9626278"/>
              <a:gd name="connsiteY159" fmla="*/ 111881 h 709907"/>
              <a:gd name="connsiteX160" fmla="*/ 8063696 w 9626278"/>
              <a:gd name="connsiteY160" fmla="*/ 104165 h 709907"/>
              <a:gd name="connsiteX161" fmla="*/ 8079129 w 9626278"/>
              <a:gd name="connsiteY161" fmla="*/ 108023 h 709907"/>
              <a:gd name="connsiteX162" fmla="*/ 8090704 w 9626278"/>
              <a:gd name="connsiteY162" fmla="*/ 111881 h 709907"/>
              <a:gd name="connsiteX163" fmla="*/ 8144719 w 9626278"/>
              <a:gd name="connsiteY163" fmla="*/ 108023 h 709907"/>
              <a:gd name="connsiteX164" fmla="*/ 8193308 w 9626278"/>
              <a:gd name="connsiteY164" fmla="*/ 93957 h 709907"/>
              <a:gd name="connsiteX165" fmla="*/ 8248891 w 9626278"/>
              <a:gd name="connsiteY165" fmla="*/ 96448 h 709907"/>
              <a:gd name="connsiteX166" fmla="*/ 8294748 w 9626278"/>
              <a:gd name="connsiteY166" fmla="*/ 97132 h 709907"/>
              <a:gd name="connsiteX167" fmla="*/ 8345347 w 9626278"/>
              <a:gd name="connsiteY167" fmla="*/ 86923 h 709907"/>
              <a:gd name="connsiteX168" fmla="*/ 8398880 w 9626278"/>
              <a:gd name="connsiteY168" fmla="*/ 89415 h 709907"/>
              <a:gd name="connsiteX169" fmla="*/ 8457235 w 9626278"/>
              <a:gd name="connsiteY169" fmla="*/ 84874 h 709907"/>
              <a:gd name="connsiteX170" fmla="*/ 8484243 w 9626278"/>
              <a:gd name="connsiteY170" fmla="*/ 84874 h 709907"/>
              <a:gd name="connsiteX171" fmla="*/ 8561407 w 9626278"/>
              <a:gd name="connsiteY171" fmla="*/ 81016 h 709907"/>
              <a:gd name="connsiteX172" fmla="*/ 8626997 w 9626278"/>
              <a:gd name="connsiteY172" fmla="*/ 69441 h 709907"/>
              <a:gd name="connsiteX173" fmla="*/ 8673296 w 9626278"/>
              <a:gd name="connsiteY173" fmla="*/ 61724 h 709907"/>
              <a:gd name="connsiteX174" fmla="*/ 8831483 w 9626278"/>
              <a:gd name="connsiteY174" fmla="*/ 57866 h 709907"/>
              <a:gd name="connsiteX175" fmla="*/ 8954947 w 9626278"/>
              <a:gd name="connsiteY175" fmla="*/ 61724 h 709907"/>
              <a:gd name="connsiteX176" fmla="*/ 9070693 w 9626278"/>
              <a:gd name="connsiteY176" fmla="*/ 54008 h 709907"/>
              <a:gd name="connsiteX177" fmla="*/ 9205731 w 9626278"/>
              <a:gd name="connsiteY177" fmla="*/ 57866 h 709907"/>
              <a:gd name="connsiteX178" fmla="*/ 9232739 w 9626278"/>
              <a:gd name="connsiteY178" fmla="*/ 61724 h 709907"/>
              <a:gd name="connsiteX179" fmla="*/ 9298329 w 9626278"/>
              <a:gd name="connsiteY179" fmla="*/ 54008 h 709907"/>
              <a:gd name="connsiteX180" fmla="*/ 9333053 w 9626278"/>
              <a:gd name="connsiteY180" fmla="*/ 34717 h 709907"/>
              <a:gd name="connsiteX181" fmla="*/ 9344628 w 9626278"/>
              <a:gd name="connsiteY181" fmla="*/ 27000 h 709907"/>
              <a:gd name="connsiteX182" fmla="*/ 9395267 w 9626278"/>
              <a:gd name="connsiteY182" fmla="*/ 20650 h 709907"/>
              <a:gd name="connsiteX183" fmla="*/ 9457200 w 9626278"/>
              <a:gd name="connsiteY183" fmla="*/ 17475 h 709907"/>
              <a:gd name="connsiteX184" fmla="*/ 9489191 w 9626278"/>
              <a:gd name="connsiteY184" fmla="*/ 2042 h 709907"/>
              <a:gd name="connsiteX185" fmla="*/ 9537298 w 9626278"/>
              <a:gd name="connsiteY185" fmla="*/ 1359 h 709907"/>
              <a:gd name="connsiteX186" fmla="*/ 9626278 w 9626278"/>
              <a:gd name="connsiteY186" fmla="*/ 3851 h 709907"/>
              <a:gd name="connsiteX0" fmla="*/ 0 w 9626278"/>
              <a:gd name="connsiteY0" fmla="*/ 709907 h 709907"/>
              <a:gd name="connsiteX1" fmla="*/ 27007 w 9626278"/>
              <a:gd name="connsiteY1" fmla="*/ 702190 h 709907"/>
              <a:gd name="connsiteX2" fmla="*/ 50157 w 9626278"/>
              <a:gd name="connsiteY2" fmla="*/ 694474 h 709907"/>
              <a:gd name="connsiteX3" fmla="*/ 88739 w 9626278"/>
              <a:gd name="connsiteY3" fmla="*/ 690616 h 709907"/>
              <a:gd name="connsiteX4" fmla="*/ 104172 w 9626278"/>
              <a:gd name="connsiteY4" fmla="*/ 686757 h 709907"/>
              <a:gd name="connsiteX5" fmla="*/ 115747 w 9626278"/>
              <a:gd name="connsiteY5" fmla="*/ 682899 h 709907"/>
              <a:gd name="connsiteX6" fmla="*/ 135038 w 9626278"/>
              <a:gd name="connsiteY6" fmla="*/ 679041 h 709907"/>
              <a:gd name="connsiteX7" fmla="*/ 146612 w 9626278"/>
              <a:gd name="connsiteY7" fmla="*/ 675183 h 709907"/>
              <a:gd name="connsiteX8" fmla="*/ 189053 w 9626278"/>
              <a:gd name="connsiteY8" fmla="*/ 667466 h 709907"/>
              <a:gd name="connsiteX9" fmla="*/ 223777 w 9626278"/>
              <a:gd name="connsiteY9" fmla="*/ 655891 h 709907"/>
              <a:gd name="connsiteX10" fmla="*/ 235352 w 9626278"/>
              <a:gd name="connsiteY10" fmla="*/ 652033 h 709907"/>
              <a:gd name="connsiteX11" fmla="*/ 343382 w 9626278"/>
              <a:gd name="connsiteY11" fmla="*/ 644317 h 709907"/>
              <a:gd name="connsiteX12" fmla="*/ 362673 w 9626278"/>
              <a:gd name="connsiteY12" fmla="*/ 640459 h 709907"/>
              <a:gd name="connsiteX13" fmla="*/ 374248 w 9626278"/>
              <a:gd name="connsiteY13" fmla="*/ 636600 h 709907"/>
              <a:gd name="connsiteX14" fmla="*/ 405114 w 9626278"/>
              <a:gd name="connsiteY14" fmla="*/ 632742 h 709907"/>
              <a:gd name="connsiteX15" fmla="*/ 517002 w 9626278"/>
              <a:gd name="connsiteY15" fmla="*/ 625026 h 709907"/>
              <a:gd name="connsiteX16" fmla="*/ 567159 w 9626278"/>
              <a:gd name="connsiteY16" fmla="*/ 617309 h 709907"/>
              <a:gd name="connsiteX17" fmla="*/ 586450 w 9626278"/>
              <a:gd name="connsiteY17" fmla="*/ 613451 h 709907"/>
              <a:gd name="connsiteX18" fmla="*/ 601883 w 9626278"/>
              <a:gd name="connsiteY18" fmla="*/ 609593 h 709907"/>
              <a:gd name="connsiteX19" fmla="*/ 694481 w 9626278"/>
              <a:gd name="connsiteY19" fmla="*/ 601876 h 709907"/>
              <a:gd name="connsiteX20" fmla="*/ 729205 w 9626278"/>
              <a:gd name="connsiteY20" fmla="*/ 598018 h 709907"/>
              <a:gd name="connsiteX21" fmla="*/ 775504 w 9626278"/>
              <a:gd name="connsiteY21" fmla="*/ 594160 h 709907"/>
              <a:gd name="connsiteX22" fmla="*/ 914400 w 9626278"/>
              <a:gd name="connsiteY22" fmla="*/ 586443 h 709907"/>
              <a:gd name="connsiteX23" fmla="*/ 941407 w 9626278"/>
              <a:gd name="connsiteY23" fmla="*/ 582585 h 709907"/>
              <a:gd name="connsiteX24" fmla="*/ 1045580 w 9626278"/>
              <a:gd name="connsiteY24" fmla="*/ 571010 h 709907"/>
              <a:gd name="connsiteX25" fmla="*/ 1149752 w 9626278"/>
              <a:gd name="connsiteY25" fmla="*/ 567152 h 709907"/>
              <a:gd name="connsiteX26" fmla="*/ 1238491 w 9626278"/>
              <a:gd name="connsiteY26" fmla="*/ 555578 h 709907"/>
              <a:gd name="connsiteX27" fmla="*/ 1250066 w 9626278"/>
              <a:gd name="connsiteY27" fmla="*/ 551719 h 709907"/>
              <a:gd name="connsiteX28" fmla="*/ 1277073 w 9626278"/>
              <a:gd name="connsiteY28" fmla="*/ 547861 h 709907"/>
              <a:gd name="connsiteX29" fmla="*/ 1300223 w 9626278"/>
              <a:gd name="connsiteY29" fmla="*/ 544003 h 709907"/>
              <a:gd name="connsiteX30" fmla="*/ 1365812 w 9626278"/>
              <a:gd name="connsiteY30" fmla="*/ 536286 h 709907"/>
              <a:gd name="connsiteX31" fmla="*/ 1385104 w 9626278"/>
              <a:gd name="connsiteY31" fmla="*/ 532428 h 709907"/>
              <a:gd name="connsiteX32" fmla="*/ 1458410 w 9626278"/>
              <a:gd name="connsiteY32" fmla="*/ 528570 h 709907"/>
              <a:gd name="connsiteX33" fmla="*/ 1527858 w 9626278"/>
              <a:gd name="connsiteY33" fmla="*/ 520854 h 709907"/>
              <a:gd name="connsiteX34" fmla="*/ 1558724 w 9626278"/>
              <a:gd name="connsiteY34" fmla="*/ 516995 h 709907"/>
              <a:gd name="connsiteX35" fmla="*/ 1608881 w 9626278"/>
              <a:gd name="connsiteY35" fmla="*/ 505421 h 709907"/>
              <a:gd name="connsiteX36" fmla="*/ 1770926 w 9626278"/>
              <a:gd name="connsiteY36" fmla="*/ 501562 h 709907"/>
              <a:gd name="connsiteX37" fmla="*/ 1855807 w 9626278"/>
              <a:gd name="connsiteY37" fmla="*/ 493846 h 709907"/>
              <a:gd name="connsiteX38" fmla="*/ 1878957 w 9626278"/>
              <a:gd name="connsiteY38" fmla="*/ 489988 h 709907"/>
              <a:gd name="connsiteX39" fmla="*/ 1975412 w 9626278"/>
              <a:gd name="connsiteY39" fmla="*/ 486129 h 709907"/>
              <a:gd name="connsiteX40" fmla="*/ 2002420 w 9626278"/>
              <a:gd name="connsiteY40" fmla="*/ 482271 h 709907"/>
              <a:gd name="connsiteX41" fmla="*/ 2013995 w 9626278"/>
              <a:gd name="connsiteY41" fmla="*/ 478413 h 709907"/>
              <a:gd name="connsiteX42" fmla="*/ 2129742 w 9626278"/>
              <a:gd name="connsiteY42" fmla="*/ 474555 h 709907"/>
              <a:gd name="connsiteX43" fmla="*/ 2215748 w 9626278"/>
              <a:gd name="connsiteY43" fmla="*/ 461172 h 709907"/>
              <a:gd name="connsiteX44" fmla="*/ 2338086 w 9626278"/>
              <a:gd name="connsiteY44" fmla="*/ 459122 h 709907"/>
              <a:gd name="connsiteX45" fmla="*/ 2403676 w 9626278"/>
              <a:gd name="connsiteY45" fmla="*/ 455264 h 709907"/>
              <a:gd name="connsiteX46" fmla="*/ 2453833 w 9626278"/>
              <a:gd name="connsiteY46" fmla="*/ 451405 h 709907"/>
              <a:gd name="connsiteX47" fmla="*/ 2554147 w 9626278"/>
              <a:gd name="connsiteY47" fmla="*/ 447547 h 709907"/>
              <a:gd name="connsiteX48" fmla="*/ 2565721 w 9626278"/>
              <a:gd name="connsiteY48" fmla="*/ 443689 h 709907"/>
              <a:gd name="connsiteX49" fmla="*/ 2673752 w 9626278"/>
              <a:gd name="connsiteY49" fmla="*/ 443689 h 709907"/>
              <a:gd name="connsiteX50" fmla="*/ 2708476 w 9626278"/>
              <a:gd name="connsiteY50" fmla="*/ 439831 h 709907"/>
              <a:gd name="connsiteX51" fmla="*/ 2808790 w 9626278"/>
              <a:gd name="connsiteY51" fmla="*/ 432114 h 709907"/>
              <a:gd name="connsiteX52" fmla="*/ 2924537 w 9626278"/>
              <a:gd name="connsiteY52" fmla="*/ 435972 h 709907"/>
              <a:gd name="connsiteX53" fmla="*/ 3032567 w 9626278"/>
              <a:gd name="connsiteY53" fmla="*/ 432114 h 709907"/>
              <a:gd name="connsiteX54" fmla="*/ 3071149 w 9626278"/>
              <a:gd name="connsiteY54" fmla="*/ 428256 h 709907"/>
              <a:gd name="connsiteX55" fmla="*/ 3125164 w 9626278"/>
              <a:gd name="connsiteY55" fmla="*/ 424398 h 709907"/>
              <a:gd name="connsiteX56" fmla="*/ 3379807 w 9626278"/>
              <a:gd name="connsiteY56" fmla="*/ 428256 h 709907"/>
              <a:gd name="connsiteX57" fmla="*/ 3406815 w 9626278"/>
              <a:gd name="connsiteY57" fmla="*/ 424398 h 709907"/>
              <a:gd name="connsiteX58" fmla="*/ 3520311 w 9626278"/>
              <a:gd name="connsiteY58" fmla="*/ 422589 h 709907"/>
              <a:gd name="connsiteX59" fmla="*/ 3561144 w 9626278"/>
              <a:gd name="connsiteY59" fmla="*/ 428256 h 709907"/>
              <a:gd name="connsiteX60" fmla="*/ 3584293 w 9626278"/>
              <a:gd name="connsiteY60" fmla="*/ 424398 h 709907"/>
              <a:gd name="connsiteX61" fmla="*/ 3595868 w 9626278"/>
              <a:gd name="connsiteY61" fmla="*/ 420540 h 709907"/>
              <a:gd name="connsiteX62" fmla="*/ 3630592 w 9626278"/>
              <a:gd name="connsiteY62" fmla="*/ 416681 h 709907"/>
              <a:gd name="connsiteX63" fmla="*/ 3653742 w 9626278"/>
              <a:gd name="connsiteY63" fmla="*/ 412823 h 709907"/>
              <a:gd name="connsiteX64" fmla="*/ 3673033 w 9626278"/>
              <a:gd name="connsiteY64" fmla="*/ 416681 h 709907"/>
              <a:gd name="connsiteX65" fmla="*/ 3761772 w 9626278"/>
              <a:gd name="connsiteY65" fmla="*/ 412823 h 709907"/>
              <a:gd name="connsiteX66" fmla="*/ 3784921 w 9626278"/>
              <a:gd name="connsiteY66" fmla="*/ 408965 h 709907"/>
              <a:gd name="connsiteX67" fmla="*/ 3827362 w 9626278"/>
              <a:gd name="connsiteY67" fmla="*/ 401248 h 709907"/>
              <a:gd name="connsiteX68" fmla="*/ 3903683 w 9626278"/>
              <a:gd name="connsiteY68" fmla="*/ 394688 h 709907"/>
              <a:gd name="connsiteX69" fmla="*/ 3962400 w 9626278"/>
              <a:gd name="connsiteY69" fmla="*/ 397390 h 709907"/>
              <a:gd name="connsiteX70" fmla="*/ 4016415 w 9626278"/>
              <a:gd name="connsiteY70" fmla="*/ 397390 h 709907"/>
              <a:gd name="connsiteX71" fmla="*/ 4039564 w 9626278"/>
              <a:gd name="connsiteY71" fmla="*/ 401248 h 709907"/>
              <a:gd name="connsiteX72" fmla="*/ 4109012 w 9626278"/>
              <a:gd name="connsiteY72" fmla="*/ 381957 h 709907"/>
              <a:gd name="connsiteX73" fmla="*/ 4190035 w 9626278"/>
              <a:gd name="connsiteY73" fmla="*/ 378099 h 709907"/>
              <a:gd name="connsiteX74" fmla="*/ 4267200 w 9626278"/>
              <a:gd name="connsiteY74" fmla="*/ 372432 h 709907"/>
              <a:gd name="connsiteX75" fmla="*/ 4332790 w 9626278"/>
              <a:gd name="connsiteY75" fmla="*/ 378099 h 709907"/>
              <a:gd name="connsiteX76" fmla="*/ 4352081 w 9626278"/>
              <a:gd name="connsiteY76" fmla="*/ 374241 h 709907"/>
              <a:gd name="connsiteX77" fmla="*/ 4436962 w 9626278"/>
              <a:gd name="connsiteY77" fmla="*/ 370383 h 709907"/>
              <a:gd name="connsiteX78" fmla="*/ 4481653 w 9626278"/>
              <a:gd name="connsiteY78" fmla="*/ 356999 h 709907"/>
              <a:gd name="connsiteX79" fmla="*/ 4533418 w 9626278"/>
              <a:gd name="connsiteY79" fmla="*/ 362666 h 709907"/>
              <a:gd name="connsiteX80" fmla="*/ 4548850 w 9626278"/>
              <a:gd name="connsiteY80" fmla="*/ 354950 h 709907"/>
              <a:gd name="connsiteX81" fmla="*/ 4564283 w 9626278"/>
              <a:gd name="connsiteY81" fmla="*/ 351091 h 709907"/>
              <a:gd name="connsiteX82" fmla="*/ 4575858 w 9626278"/>
              <a:gd name="connsiteY82" fmla="*/ 347233 h 709907"/>
              <a:gd name="connsiteX83" fmla="*/ 4583575 w 9626278"/>
              <a:gd name="connsiteY83" fmla="*/ 339517 h 709907"/>
              <a:gd name="connsiteX84" fmla="*/ 4595149 w 9626278"/>
              <a:gd name="connsiteY84" fmla="*/ 335659 h 709907"/>
              <a:gd name="connsiteX85" fmla="*/ 4660739 w 9626278"/>
              <a:gd name="connsiteY85" fmla="*/ 339517 h 709907"/>
              <a:gd name="connsiteX86" fmla="*/ 4714754 w 9626278"/>
              <a:gd name="connsiteY86" fmla="*/ 343375 h 709907"/>
              <a:gd name="connsiteX87" fmla="*/ 4764911 w 9626278"/>
              <a:gd name="connsiteY87" fmla="*/ 339517 h 709907"/>
              <a:gd name="connsiteX88" fmla="*/ 4816274 w 9626278"/>
              <a:gd name="connsiteY88" fmla="*/ 335659 h 709907"/>
              <a:gd name="connsiteX89" fmla="*/ 4881140 w 9626278"/>
              <a:gd name="connsiteY89" fmla="*/ 336784 h 709907"/>
              <a:gd name="connsiteX90" fmla="*/ 4917432 w 9626278"/>
              <a:gd name="connsiteY90" fmla="*/ 322717 h 709907"/>
              <a:gd name="connsiteX91" fmla="*/ 4961681 w 9626278"/>
              <a:gd name="connsiteY91" fmla="*/ 329067 h 709907"/>
              <a:gd name="connsiteX92" fmla="*/ 5015455 w 9626278"/>
              <a:gd name="connsiteY92" fmla="*/ 332041 h 709907"/>
              <a:gd name="connsiteX93" fmla="*/ 5050420 w 9626278"/>
              <a:gd name="connsiteY93" fmla="*/ 326817 h 709907"/>
              <a:gd name="connsiteX94" fmla="*/ 5112634 w 9626278"/>
              <a:gd name="connsiteY94" fmla="*/ 330675 h 709907"/>
              <a:gd name="connsiteX95" fmla="*/ 5170025 w 9626278"/>
              <a:gd name="connsiteY95" fmla="*/ 327942 h 709907"/>
              <a:gd name="connsiteX96" fmla="*/ 5255107 w 9626278"/>
              <a:gd name="connsiteY96" fmla="*/ 311384 h 709907"/>
              <a:gd name="connsiteX97" fmla="*/ 5285772 w 9626278"/>
              <a:gd name="connsiteY97" fmla="*/ 316367 h 709907"/>
              <a:gd name="connsiteX98" fmla="*/ 5316638 w 9626278"/>
              <a:gd name="connsiteY98" fmla="*/ 313876 h 709907"/>
              <a:gd name="connsiteX99" fmla="*/ 5347504 w 9626278"/>
              <a:gd name="connsiteY99" fmla="*/ 312509 h 709907"/>
              <a:gd name="connsiteX100" fmla="*/ 5381303 w 9626278"/>
              <a:gd name="connsiteY100" fmla="*/ 301618 h 709907"/>
              <a:gd name="connsiteX101" fmla="*/ 5424668 w 9626278"/>
              <a:gd name="connsiteY101" fmla="*/ 300935 h 709907"/>
              <a:gd name="connsiteX102" fmla="*/ 5461884 w 9626278"/>
              <a:gd name="connsiteY102" fmla="*/ 294263 h 709907"/>
              <a:gd name="connsiteX103" fmla="*/ 5513407 w 9626278"/>
              <a:gd name="connsiteY103" fmla="*/ 293218 h 709907"/>
              <a:gd name="connsiteX104" fmla="*/ 5540415 w 9626278"/>
              <a:gd name="connsiteY104" fmla="*/ 297076 h 709907"/>
              <a:gd name="connsiteX105" fmla="*/ 5578997 w 9626278"/>
              <a:gd name="connsiteY105" fmla="*/ 293218 h 709907"/>
              <a:gd name="connsiteX106" fmla="*/ 5606005 w 9626278"/>
              <a:gd name="connsiteY106" fmla="*/ 289360 h 709907"/>
              <a:gd name="connsiteX107" fmla="*/ 5640729 w 9626278"/>
              <a:gd name="connsiteY107" fmla="*/ 285502 h 709907"/>
              <a:gd name="connsiteX108" fmla="*/ 5690002 w 9626278"/>
              <a:gd name="connsiteY108" fmla="*/ 279835 h 709907"/>
              <a:gd name="connsiteX109" fmla="*/ 5733326 w 9626278"/>
              <a:gd name="connsiteY109" fmla="*/ 270069 h 709907"/>
              <a:gd name="connsiteX110" fmla="*/ 5748759 w 9626278"/>
              <a:gd name="connsiteY110" fmla="*/ 266210 h 709907"/>
              <a:gd name="connsiteX111" fmla="*/ 5795058 w 9626278"/>
              <a:gd name="connsiteY111" fmla="*/ 270069 h 709907"/>
              <a:gd name="connsiteX112" fmla="*/ 5841357 w 9626278"/>
              <a:gd name="connsiteY112" fmla="*/ 270069 h 709907"/>
              <a:gd name="connsiteX113" fmla="*/ 5900155 w 9626278"/>
              <a:gd name="connsiteY113" fmla="*/ 268260 h 709907"/>
              <a:gd name="connsiteX114" fmla="*/ 5953687 w 9626278"/>
              <a:gd name="connsiteY114" fmla="*/ 265768 h 709907"/>
              <a:gd name="connsiteX115" fmla="*/ 5990461 w 9626278"/>
              <a:gd name="connsiteY115" fmla="*/ 258735 h 709907"/>
              <a:gd name="connsiteX116" fmla="*/ 6026311 w 9626278"/>
              <a:gd name="connsiteY116" fmla="*/ 251019 h 709907"/>
              <a:gd name="connsiteX117" fmla="*/ 6073493 w 9626278"/>
              <a:gd name="connsiteY117" fmla="*/ 253510 h 709907"/>
              <a:gd name="connsiteX118" fmla="*/ 6113643 w 9626278"/>
              <a:gd name="connsiteY118" fmla="*/ 252827 h 709907"/>
              <a:gd name="connsiteX119" fmla="*/ 6177023 w 9626278"/>
              <a:gd name="connsiteY119" fmla="*/ 258494 h 709907"/>
              <a:gd name="connsiteX120" fmla="*/ 6211747 w 9626278"/>
              <a:gd name="connsiteY120" fmla="*/ 254636 h 709907"/>
              <a:gd name="connsiteX121" fmla="*/ 6234896 w 9626278"/>
              <a:gd name="connsiteY121" fmla="*/ 246919 h 709907"/>
              <a:gd name="connsiteX122" fmla="*/ 6265762 w 9626278"/>
              <a:gd name="connsiteY122" fmla="*/ 239203 h 709907"/>
              <a:gd name="connsiteX123" fmla="*/ 6321105 w 9626278"/>
              <a:gd name="connsiteY123" fmla="*/ 249621 h 709907"/>
              <a:gd name="connsiteX124" fmla="*/ 6359407 w 9626278"/>
              <a:gd name="connsiteY124" fmla="*/ 244218 h 709907"/>
              <a:gd name="connsiteX125" fmla="*/ 6410405 w 9626278"/>
              <a:gd name="connsiteY125" fmla="*/ 238078 h 709907"/>
              <a:gd name="connsiteX126" fmla="*/ 6473423 w 9626278"/>
              <a:gd name="connsiteY126" fmla="*/ 237394 h 709907"/>
              <a:gd name="connsiteX127" fmla="*/ 6538490 w 9626278"/>
              <a:gd name="connsiteY127" fmla="*/ 233536 h 709907"/>
              <a:gd name="connsiteX128" fmla="*/ 6583945 w 9626278"/>
              <a:gd name="connsiteY128" fmla="*/ 236711 h 709907"/>
              <a:gd name="connsiteX129" fmla="*/ 6640211 w 9626278"/>
              <a:gd name="connsiteY129" fmla="*/ 234219 h 709907"/>
              <a:gd name="connsiteX130" fmla="*/ 6695351 w 9626278"/>
              <a:gd name="connsiteY130" fmla="*/ 236711 h 709907"/>
              <a:gd name="connsiteX131" fmla="*/ 6736466 w 9626278"/>
              <a:gd name="connsiteY131" fmla="*/ 239203 h 709907"/>
              <a:gd name="connsiteX132" fmla="*/ 6748040 w 9626278"/>
              <a:gd name="connsiteY132" fmla="*/ 235345 h 709907"/>
              <a:gd name="connsiteX133" fmla="*/ 6776173 w 9626278"/>
              <a:gd name="connsiteY133" fmla="*/ 218103 h 709907"/>
              <a:gd name="connsiteX134" fmla="*/ 6825205 w 9626278"/>
              <a:gd name="connsiteY134" fmla="*/ 223770 h 709907"/>
              <a:gd name="connsiteX135" fmla="*/ 6891679 w 9626278"/>
              <a:gd name="connsiteY135" fmla="*/ 216054 h 709907"/>
              <a:gd name="connsiteX136" fmla="*/ 6937053 w 9626278"/>
              <a:gd name="connsiteY136" fmla="*/ 211512 h 709907"/>
              <a:gd name="connsiteX137" fmla="*/ 7002683 w 9626278"/>
              <a:gd name="connsiteY137" fmla="*/ 208337 h 709907"/>
              <a:gd name="connsiteX138" fmla="*/ 7014258 w 9626278"/>
              <a:gd name="connsiteY138" fmla="*/ 200621 h 709907"/>
              <a:gd name="connsiteX139" fmla="*/ 7098416 w 9626278"/>
              <a:gd name="connsiteY139" fmla="*/ 179521 h 709907"/>
              <a:gd name="connsiteX140" fmla="*/ 7126147 w 9626278"/>
              <a:gd name="connsiteY140" fmla="*/ 185188 h 709907"/>
              <a:gd name="connsiteX141" fmla="*/ 7168587 w 9626278"/>
              <a:gd name="connsiteY141" fmla="*/ 173613 h 709907"/>
              <a:gd name="connsiteX142" fmla="*/ 7184020 w 9626278"/>
              <a:gd name="connsiteY142" fmla="*/ 169755 h 709907"/>
              <a:gd name="connsiteX143" fmla="*/ 7218744 w 9626278"/>
              <a:gd name="connsiteY143" fmla="*/ 165897 h 709907"/>
              <a:gd name="connsiteX144" fmla="*/ 7230319 w 9626278"/>
              <a:gd name="connsiteY144" fmla="*/ 162038 h 709907"/>
              <a:gd name="connsiteX145" fmla="*/ 7241893 w 9626278"/>
              <a:gd name="connsiteY145" fmla="*/ 154322 h 709907"/>
              <a:gd name="connsiteX146" fmla="*/ 7322916 w 9626278"/>
              <a:gd name="connsiteY146" fmla="*/ 146605 h 709907"/>
              <a:gd name="connsiteX147" fmla="*/ 7397589 w 9626278"/>
              <a:gd name="connsiteY147" fmla="*/ 144114 h 709907"/>
              <a:gd name="connsiteX148" fmla="*/ 7492075 w 9626278"/>
              <a:gd name="connsiteY148" fmla="*/ 145480 h 709907"/>
              <a:gd name="connsiteX149" fmla="*/ 7570124 w 9626278"/>
              <a:gd name="connsiteY149" fmla="*/ 144797 h 709907"/>
              <a:gd name="connsiteX150" fmla="*/ 7642707 w 9626278"/>
              <a:gd name="connsiteY150" fmla="*/ 144114 h 709907"/>
              <a:gd name="connsiteX151" fmla="*/ 7697164 w 9626278"/>
              <a:gd name="connsiteY151" fmla="*/ 123456 h 709907"/>
              <a:gd name="connsiteX152" fmla="*/ 7742097 w 9626278"/>
              <a:gd name="connsiteY152" fmla="*/ 131414 h 709907"/>
              <a:gd name="connsiteX153" fmla="*/ 7812911 w 9626278"/>
              <a:gd name="connsiteY153" fmla="*/ 135031 h 709907"/>
              <a:gd name="connsiteX154" fmla="*/ 7882359 w 9626278"/>
              <a:gd name="connsiteY154" fmla="*/ 131172 h 709907"/>
              <a:gd name="connsiteX155" fmla="*/ 7890076 w 9626278"/>
              <a:gd name="connsiteY155" fmla="*/ 123456 h 709907"/>
              <a:gd name="connsiteX156" fmla="*/ 7927774 w 9626278"/>
              <a:gd name="connsiteY156" fmla="*/ 114614 h 709907"/>
              <a:gd name="connsiteX157" fmla="*/ 7985607 w 9626278"/>
              <a:gd name="connsiteY157" fmla="*/ 111881 h 709907"/>
              <a:gd name="connsiteX158" fmla="*/ 8013539 w 9626278"/>
              <a:gd name="connsiteY158" fmla="*/ 115740 h 709907"/>
              <a:gd name="connsiteX159" fmla="*/ 8028972 w 9626278"/>
              <a:gd name="connsiteY159" fmla="*/ 111881 h 709907"/>
              <a:gd name="connsiteX160" fmla="*/ 8063696 w 9626278"/>
              <a:gd name="connsiteY160" fmla="*/ 104165 h 709907"/>
              <a:gd name="connsiteX161" fmla="*/ 8079129 w 9626278"/>
              <a:gd name="connsiteY161" fmla="*/ 108023 h 709907"/>
              <a:gd name="connsiteX162" fmla="*/ 8090704 w 9626278"/>
              <a:gd name="connsiteY162" fmla="*/ 111881 h 709907"/>
              <a:gd name="connsiteX163" fmla="*/ 8144719 w 9626278"/>
              <a:gd name="connsiteY163" fmla="*/ 108023 h 709907"/>
              <a:gd name="connsiteX164" fmla="*/ 8193308 w 9626278"/>
              <a:gd name="connsiteY164" fmla="*/ 93957 h 709907"/>
              <a:gd name="connsiteX165" fmla="*/ 8248891 w 9626278"/>
              <a:gd name="connsiteY165" fmla="*/ 96448 h 709907"/>
              <a:gd name="connsiteX166" fmla="*/ 8294748 w 9626278"/>
              <a:gd name="connsiteY166" fmla="*/ 97132 h 709907"/>
              <a:gd name="connsiteX167" fmla="*/ 8345347 w 9626278"/>
              <a:gd name="connsiteY167" fmla="*/ 86923 h 709907"/>
              <a:gd name="connsiteX168" fmla="*/ 8398880 w 9626278"/>
              <a:gd name="connsiteY168" fmla="*/ 89415 h 709907"/>
              <a:gd name="connsiteX169" fmla="*/ 8457235 w 9626278"/>
              <a:gd name="connsiteY169" fmla="*/ 84874 h 709907"/>
              <a:gd name="connsiteX170" fmla="*/ 8484243 w 9626278"/>
              <a:gd name="connsiteY170" fmla="*/ 84874 h 709907"/>
              <a:gd name="connsiteX171" fmla="*/ 8561407 w 9626278"/>
              <a:gd name="connsiteY171" fmla="*/ 81016 h 709907"/>
              <a:gd name="connsiteX172" fmla="*/ 8626997 w 9626278"/>
              <a:gd name="connsiteY172" fmla="*/ 69441 h 709907"/>
              <a:gd name="connsiteX173" fmla="*/ 8673296 w 9626278"/>
              <a:gd name="connsiteY173" fmla="*/ 61724 h 709907"/>
              <a:gd name="connsiteX174" fmla="*/ 8831483 w 9626278"/>
              <a:gd name="connsiteY174" fmla="*/ 57866 h 709907"/>
              <a:gd name="connsiteX175" fmla="*/ 8954947 w 9626278"/>
              <a:gd name="connsiteY175" fmla="*/ 61724 h 709907"/>
              <a:gd name="connsiteX176" fmla="*/ 9070693 w 9626278"/>
              <a:gd name="connsiteY176" fmla="*/ 54008 h 709907"/>
              <a:gd name="connsiteX177" fmla="*/ 9205731 w 9626278"/>
              <a:gd name="connsiteY177" fmla="*/ 57866 h 709907"/>
              <a:gd name="connsiteX178" fmla="*/ 9232739 w 9626278"/>
              <a:gd name="connsiteY178" fmla="*/ 61724 h 709907"/>
              <a:gd name="connsiteX179" fmla="*/ 9298329 w 9626278"/>
              <a:gd name="connsiteY179" fmla="*/ 54008 h 709907"/>
              <a:gd name="connsiteX180" fmla="*/ 9333053 w 9626278"/>
              <a:gd name="connsiteY180" fmla="*/ 34717 h 709907"/>
              <a:gd name="connsiteX181" fmla="*/ 9344628 w 9626278"/>
              <a:gd name="connsiteY181" fmla="*/ 27000 h 709907"/>
              <a:gd name="connsiteX182" fmla="*/ 9395267 w 9626278"/>
              <a:gd name="connsiteY182" fmla="*/ 20650 h 709907"/>
              <a:gd name="connsiteX183" fmla="*/ 9457200 w 9626278"/>
              <a:gd name="connsiteY183" fmla="*/ 17475 h 709907"/>
              <a:gd name="connsiteX184" fmla="*/ 9489191 w 9626278"/>
              <a:gd name="connsiteY184" fmla="*/ 2042 h 709907"/>
              <a:gd name="connsiteX185" fmla="*/ 9537298 w 9626278"/>
              <a:gd name="connsiteY185" fmla="*/ 1359 h 709907"/>
              <a:gd name="connsiteX186" fmla="*/ 9626278 w 9626278"/>
              <a:gd name="connsiteY186" fmla="*/ 3851 h 709907"/>
              <a:gd name="connsiteX0" fmla="*/ 0 w 9626278"/>
              <a:gd name="connsiteY0" fmla="*/ 709907 h 709907"/>
              <a:gd name="connsiteX1" fmla="*/ 27007 w 9626278"/>
              <a:gd name="connsiteY1" fmla="*/ 702190 h 709907"/>
              <a:gd name="connsiteX2" fmla="*/ 50157 w 9626278"/>
              <a:gd name="connsiteY2" fmla="*/ 694474 h 709907"/>
              <a:gd name="connsiteX3" fmla="*/ 88739 w 9626278"/>
              <a:gd name="connsiteY3" fmla="*/ 690616 h 709907"/>
              <a:gd name="connsiteX4" fmla="*/ 104172 w 9626278"/>
              <a:gd name="connsiteY4" fmla="*/ 686757 h 709907"/>
              <a:gd name="connsiteX5" fmla="*/ 115747 w 9626278"/>
              <a:gd name="connsiteY5" fmla="*/ 682899 h 709907"/>
              <a:gd name="connsiteX6" fmla="*/ 135038 w 9626278"/>
              <a:gd name="connsiteY6" fmla="*/ 679041 h 709907"/>
              <a:gd name="connsiteX7" fmla="*/ 146612 w 9626278"/>
              <a:gd name="connsiteY7" fmla="*/ 675183 h 709907"/>
              <a:gd name="connsiteX8" fmla="*/ 189053 w 9626278"/>
              <a:gd name="connsiteY8" fmla="*/ 667466 h 709907"/>
              <a:gd name="connsiteX9" fmla="*/ 223777 w 9626278"/>
              <a:gd name="connsiteY9" fmla="*/ 655891 h 709907"/>
              <a:gd name="connsiteX10" fmla="*/ 235352 w 9626278"/>
              <a:gd name="connsiteY10" fmla="*/ 652033 h 709907"/>
              <a:gd name="connsiteX11" fmla="*/ 343382 w 9626278"/>
              <a:gd name="connsiteY11" fmla="*/ 644317 h 709907"/>
              <a:gd name="connsiteX12" fmla="*/ 362673 w 9626278"/>
              <a:gd name="connsiteY12" fmla="*/ 640459 h 709907"/>
              <a:gd name="connsiteX13" fmla="*/ 374248 w 9626278"/>
              <a:gd name="connsiteY13" fmla="*/ 636600 h 709907"/>
              <a:gd name="connsiteX14" fmla="*/ 405114 w 9626278"/>
              <a:gd name="connsiteY14" fmla="*/ 632742 h 709907"/>
              <a:gd name="connsiteX15" fmla="*/ 517002 w 9626278"/>
              <a:gd name="connsiteY15" fmla="*/ 625026 h 709907"/>
              <a:gd name="connsiteX16" fmla="*/ 567159 w 9626278"/>
              <a:gd name="connsiteY16" fmla="*/ 617309 h 709907"/>
              <a:gd name="connsiteX17" fmla="*/ 586450 w 9626278"/>
              <a:gd name="connsiteY17" fmla="*/ 613451 h 709907"/>
              <a:gd name="connsiteX18" fmla="*/ 601883 w 9626278"/>
              <a:gd name="connsiteY18" fmla="*/ 609593 h 709907"/>
              <a:gd name="connsiteX19" fmla="*/ 694481 w 9626278"/>
              <a:gd name="connsiteY19" fmla="*/ 601876 h 709907"/>
              <a:gd name="connsiteX20" fmla="*/ 729205 w 9626278"/>
              <a:gd name="connsiteY20" fmla="*/ 598018 h 709907"/>
              <a:gd name="connsiteX21" fmla="*/ 775504 w 9626278"/>
              <a:gd name="connsiteY21" fmla="*/ 594160 h 709907"/>
              <a:gd name="connsiteX22" fmla="*/ 914400 w 9626278"/>
              <a:gd name="connsiteY22" fmla="*/ 586443 h 709907"/>
              <a:gd name="connsiteX23" fmla="*/ 941407 w 9626278"/>
              <a:gd name="connsiteY23" fmla="*/ 582585 h 709907"/>
              <a:gd name="connsiteX24" fmla="*/ 1045580 w 9626278"/>
              <a:gd name="connsiteY24" fmla="*/ 571010 h 709907"/>
              <a:gd name="connsiteX25" fmla="*/ 1149752 w 9626278"/>
              <a:gd name="connsiteY25" fmla="*/ 567152 h 709907"/>
              <a:gd name="connsiteX26" fmla="*/ 1238491 w 9626278"/>
              <a:gd name="connsiteY26" fmla="*/ 555578 h 709907"/>
              <a:gd name="connsiteX27" fmla="*/ 1250066 w 9626278"/>
              <a:gd name="connsiteY27" fmla="*/ 551719 h 709907"/>
              <a:gd name="connsiteX28" fmla="*/ 1277073 w 9626278"/>
              <a:gd name="connsiteY28" fmla="*/ 547861 h 709907"/>
              <a:gd name="connsiteX29" fmla="*/ 1300223 w 9626278"/>
              <a:gd name="connsiteY29" fmla="*/ 544003 h 709907"/>
              <a:gd name="connsiteX30" fmla="*/ 1365812 w 9626278"/>
              <a:gd name="connsiteY30" fmla="*/ 536286 h 709907"/>
              <a:gd name="connsiteX31" fmla="*/ 1385104 w 9626278"/>
              <a:gd name="connsiteY31" fmla="*/ 532428 h 709907"/>
              <a:gd name="connsiteX32" fmla="*/ 1458410 w 9626278"/>
              <a:gd name="connsiteY32" fmla="*/ 528570 h 709907"/>
              <a:gd name="connsiteX33" fmla="*/ 1527858 w 9626278"/>
              <a:gd name="connsiteY33" fmla="*/ 520854 h 709907"/>
              <a:gd name="connsiteX34" fmla="*/ 1558724 w 9626278"/>
              <a:gd name="connsiteY34" fmla="*/ 516995 h 709907"/>
              <a:gd name="connsiteX35" fmla="*/ 1608881 w 9626278"/>
              <a:gd name="connsiteY35" fmla="*/ 505421 h 709907"/>
              <a:gd name="connsiteX36" fmla="*/ 1770926 w 9626278"/>
              <a:gd name="connsiteY36" fmla="*/ 501562 h 709907"/>
              <a:gd name="connsiteX37" fmla="*/ 1855807 w 9626278"/>
              <a:gd name="connsiteY37" fmla="*/ 493846 h 709907"/>
              <a:gd name="connsiteX38" fmla="*/ 1878957 w 9626278"/>
              <a:gd name="connsiteY38" fmla="*/ 489988 h 709907"/>
              <a:gd name="connsiteX39" fmla="*/ 1975412 w 9626278"/>
              <a:gd name="connsiteY39" fmla="*/ 486129 h 709907"/>
              <a:gd name="connsiteX40" fmla="*/ 2002420 w 9626278"/>
              <a:gd name="connsiteY40" fmla="*/ 482271 h 709907"/>
              <a:gd name="connsiteX41" fmla="*/ 2013995 w 9626278"/>
              <a:gd name="connsiteY41" fmla="*/ 478413 h 709907"/>
              <a:gd name="connsiteX42" fmla="*/ 2129742 w 9626278"/>
              <a:gd name="connsiteY42" fmla="*/ 474555 h 709907"/>
              <a:gd name="connsiteX43" fmla="*/ 2215748 w 9626278"/>
              <a:gd name="connsiteY43" fmla="*/ 461172 h 709907"/>
              <a:gd name="connsiteX44" fmla="*/ 2338086 w 9626278"/>
              <a:gd name="connsiteY44" fmla="*/ 459122 h 709907"/>
              <a:gd name="connsiteX45" fmla="*/ 2403676 w 9626278"/>
              <a:gd name="connsiteY45" fmla="*/ 455264 h 709907"/>
              <a:gd name="connsiteX46" fmla="*/ 2453833 w 9626278"/>
              <a:gd name="connsiteY46" fmla="*/ 451405 h 709907"/>
              <a:gd name="connsiteX47" fmla="*/ 2554147 w 9626278"/>
              <a:gd name="connsiteY47" fmla="*/ 447547 h 709907"/>
              <a:gd name="connsiteX48" fmla="*/ 2565721 w 9626278"/>
              <a:gd name="connsiteY48" fmla="*/ 443689 h 709907"/>
              <a:gd name="connsiteX49" fmla="*/ 2673752 w 9626278"/>
              <a:gd name="connsiteY49" fmla="*/ 443689 h 709907"/>
              <a:gd name="connsiteX50" fmla="*/ 2708476 w 9626278"/>
              <a:gd name="connsiteY50" fmla="*/ 439831 h 709907"/>
              <a:gd name="connsiteX51" fmla="*/ 2808790 w 9626278"/>
              <a:gd name="connsiteY51" fmla="*/ 432114 h 709907"/>
              <a:gd name="connsiteX52" fmla="*/ 2924537 w 9626278"/>
              <a:gd name="connsiteY52" fmla="*/ 435972 h 709907"/>
              <a:gd name="connsiteX53" fmla="*/ 3032567 w 9626278"/>
              <a:gd name="connsiteY53" fmla="*/ 432114 h 709907"/>
              <a:gd name="connsiteX54" fmla="*/ 3071149 w 9626278"/>
              <a:gd name="connsiteY54" fmla="*/ 428256 h 709907"/>
              <a:gd name="connsiteX55" fmla="*/ 3125164 w 9626278"/>
              <a:gd name="connsiteY55" fmla="*/ 424398 h 709907"/>
              <a:gd name="connsiteX56" fmla="*/ 3379807 w 9626278"/>
              <a:gd name="connsiteY56" fmla="*/ 428256 h 709907"/>
              <a:gd name="connsiteX57" fmla="*/ 3406815 w 9626278"/>
              <a:gd name="connsiteY57" fmla="*/ 424398 h 709907"/>
              <a:gd name="connsiteX58" fmla="*/ 3520311 w 9626278"/>
              <a:gd name="connsiteY58" fmla="*/ 422589 h 709907"/>
              <a:gd name="connsiteX59" fmla="*/ 3561144 w 9626278"/>
              <a:gd name="connsiteY59" fmla="*/ 428256 h 709907"/>
              <a:gd name="connsiteX60" fmla="*/ 3584293 w 9626278"/>
              <a:gd name="connsiteY60" fmla="*/ 424398 h 709907"/>
              <a:gd name="connsiteX61" fmla="*/ 3595868 w 9626278"/>
              <a:gd name="connsiteY61" fmla="*/ 420540 h 709907"/>
              <a:gd name="connsiteX62" fmla="*/ 3630592 w 9626278"/>
              <a:gd name="connsiteY62" fmla="*/ 416681 h 709907"/>
              <a:gd name="connsiteX63" fmla="*/ 3653742 w 9626278"/>
              <a:gd name="connsiteY63" fmla="*/ 412823 h 709907"/>
              <a:gd name="connsiteX64" fmla="*/ 3673033 w 9626278"/>
              <a:gd name="connsiteY64" fmla="*/ 416681 h 709907"/>
              <a:gd name="connsiteX65" fmla="*/ 3761772 w 9626278"/>
              <a:gd name="connsiteY65" fmla="*/ 412823 h 709907"/>
              <a:gd name="connsiteX66" fmla="*/ 3784921 w 9626278"/>
              <a:gd name="connsiteY66" fmla="*/ 408965 h 709907"/>
              <a:gd name="connsiteX67" fmla="*/ 3827362 w 9626278"/>
              <a:gd name="connsiteY67" fmla="*/ 401248 h 709907"/>
              <a:gd name="connsiteX68" fmla="*/ 3962400 w 9626278"/>
              <a:gd name="connsiteY68" fmla="*/ 397390 h 709907"/>
              <a:gd name="connsiteX69" fmla="*/ 4016415 w 9626278"/>
              <a:gd name="connsiteY69" fmla="*/ 397390 h 709907"/>
              <a:gd name="connsiteX70" fmla="*/ 4039564 w 9626278"/>
              <a:gd name="connsiteY70" fmla="*/ 401248 h 709907"/>
              <a:gd name="connsiteX71" fmla="*/ 4109012 w 9626278"/>
              <a:gd name="connsiteY71" fmla="*/ 381957 h 709907"/>
              <a:gd name="connsiteX72" fmla="*/ 4190035 w 9626278"/>
              <a:gd name="connsiteY72" fmla="*/ 378099 h 709907"/>
              <a:gd name="connsiteX73" fmla="*/ 4267200 w 9626278"/>
              <a:gd name="connsiteY73" fmla="*/ 372432 h 709907"/>
              <a:gd name="connsiteX74" fmla="*/ 4332790 w 9626278"/>
              <a:gd name="connsiteY74" fmla="*/ 378099 h 709907"/>
              <a:gd name="connsiteX75" fmla="*/ 4352081 w 9626278"/>
              <a:gd name="connsiteY75" fmla="*/ 374241 h 709907"/>
              <a:gd name="connsiteX76" fmla="*/ 4436962 w 9626278"/>
              <a:gd name="connsiteY76" fmla="*/ 370383 h 709907"/>
              <a:gd name="connsiteX77" fmla="*/ 4481653 w 9626278"/>
              <a:gd name="connsiteY77" fmla="*/ 356999 h 709907"/>
              <a:gd name="connsiteX78" fmla="*/ 4533418 w 9626278"/>
              <a:gd name="connsiteY78" fmla="*/ 362666 h 709907"/>
              <a:gd name="connsiteX79" fmla="*/ 4548850 w 9626278"/>
              <a:gd name="connsiteY79" fmla="*/ 354950 h 709907"/>
              <a:gd name="connsiteX80" fmla="*/ 4564283 w 9626278"/>
              <a:gd name="connsiteY80" fmla="*/ 351091 h 709907"/>
              <a:gd name="connsiteX81" fmla="*/ 4575858 w 9626278"/>
              <a:gd name="connsiteY81" fmla="*/ 347233 h 709907"/>
              <a:gd name="connsiteX82" fmla="*/ 4583575 w 9626278"/>
              <a:gd name="connsiteY82" fmla="*/ 339517 h 709907"/>
              <a:gd name="connsiteX83" fmla="*/ 4595149 w 9626278"/>
              <a:gd name="connsiteY83" fmla="*/ 335659 h 709907"/>
              <a:gd name="connsiteX84" fmla="*/ 4660739 w 9626278"/>
              <a:gd name="connsiteY84" fmla="*/ 339517 h 709907"/>
              <a:gd name="connsiteX85" fmla="*/ 4714754 w 9626278"/>
              <a:gd name="connsiteY85" fmla="*/ 343375 h 709907"/>
              <a:gd name="connsiteX86" fmla="*/ 4764911 w 9626278"/>
              <a:gd name="connsiteY86" fmla="*/ 339517 h 709907"/>
              <a:gd name="connsiteX87" fmla="*/ 4816274 w 9626278"/>
              <a:gd name="connsiteY87" fmla="*/ 335659 h 709907"/>
              <a:gd name="connsiteX88" fmla="*/ 4881140 w 9626278"/>
              <a:gd name="connsiteY88" fmla="*/ 336784 h 709907"/>
              <a:gd name="connsiteX89" fmla="*/ 4917432 w 9626278"/>
              <a:gd name="connsiteY89" fmla="*/ 322717 h 709907"/>
              <a:gd name="connsiteX90" fmla="*/ 4961681 w 9626278"/>
              <a:gd name="connsiteY90" fmla="*/ 329067 h 709907"/>
              <a:gd name="connsiteX91" fmla="*/ 5015455 w 9626278"/>
              <a:gd name="connsiteY91" fmla="*/ 332041 h 709907"/>
              <a:gd name="connsiteX92" fmla="*/ 5050420 w 9626278"/>
              <a:gd name="connsiteY92" fmla="*/ 326817 h 709907"/>
              <a:gd name="connsiteX93" fmla="*/ 5112634 w 9626278"/>
              <a:gd name="connsiteY93" fmla="*/ 330675 h 709907"/>
              <a:gd name="connsiteX94" fmla="*/ 5170025 w 9626278"/>
              <a:gd name="connsiteY94" fmla="*/ 327942 h 709907"/>
              <a:gd name="connsiteX95" fmla="*/ 5255107 w 9626278"/>
              <a:gd name="connsiteY95" fmla="*/ 311384 h 709907"/>
              <a:gd name="connsiteX96" fmla="*/ 5285772 w 9626278"/>
              <a:gd name="connsiteY96" fmla="*/ 316367 h 709907"/>
              <a:gd name="connsiteX97" fmla="*/ 5316638 w 9626278"/>
              <a:gd name="connsiteY97" fmla="*/ 313876 h 709907"/>
              <a:gd name="connsiteX98" fmla="*/ 5347504 w 9626278"/>
              <a:gd name="connsiteY98" fmla="*/ 312509 h 709907"/>
              <a:gd name="connsiteX99" fmla="*/ 5381303 w 9626278"/>
              <a:gd name="connsiteY99" fmla="*/ 301618 h 709907"/>
              <a:gd name="connsiteX100" fmla="*/ 5424668 w 9626278"/>
              <a:gd name="connsiteY100" fmla="*/ 300935 h 709907"/>
              <a:gd name="connsiteX101" fmla="*/ 5461884 w 9626278"/>
              <a:gd name="connsiteY101" fmla="*/ 294263 h 709907"/>
              <a:gd name="connsiteX102" fmla="*/ 5513407 w 9626278"/>
              <a:gd name="connsiteY102" fmla="*/ 293218 h 709907"/>
              <a:gd name="connsiteX103" fmla="*/ 5540415 w 9626278"/>
              <a:gd name="connsiteY103" fmla="*/ 297076 h 709907"/>
              <a:gd name="connsiteX104" fmla="*/ 5578997 w 9626278"/>
              <a:gd name="connsiteY104" fmla="*/ 293218 h 709907"/>
              <a:gd name="connsiteX105" fmla="*/ 5606005 w 9626278"/>
              <a:gd name="connsiteY105" fmla="*/ 289360 h 709907"/>
              <a:gd name="connsiteX106" fmla="*/ 5640729 w 9626278"/>
              <a:gd name="connsiteY106" fmla="*/ 285502 h 709907"/>
              <a:gd name="connsiteX107" fmla="*/ 5690002 w 9626278"/>
              <a:gd name="connsiteY107" fmla="*/ 279835 h 709907"/>
              <a:gd name="connsiteX108" fmla="*/ 5733326 w 9626278"/>
              <a:gd name="connsiteY108" fmla="*/ 270069 h 709907"/>
              <a:gd name="connsiteX109" fmla="*/ 5748759 w 9626278"/>
              <a:gd name="connsiteY109" fmla="*/ 266210 h 709907"/>
              <a:gd name="connsiteX110" fmla="*/ 5795058 w 9626278"/>
              <a:gd name="connsiteY110" fmla="*/ 270069 h 709907"/>
              <a:gd name="connsiteX111" fmla="*/ 5841357 w 9626278"/>
              <a:gd name="connsiteY111" fmla="*/ 270069 h 709907"/>
              <a:gd name="connsiteX112" fmla="*/ 5900155 w 9626278"/>
              <a:gd name="connsiteY112" fmla="*/ 268260 h 709907"/>
              <a:gd name="connsiteX113" fmla="*/ 5953687 w 9626278"/>
              <a:gd name="connsiteY113" fmla="*/ 265768 h 709907"/>
              <a:gd name="connsiteX114" fmla="*/ 5990461 w 9626278"/>
              <a:gd name="connsiteY114" fmla="*/ 258735 h 709907"/>
              <a:gd name="connsiteX115" fmla="*/ 6026311 w 9626278"/>
              <a:gd name="connsiteY115" fmla="*/ 251019 h 709907"/>
              <a:gd name="connsiteX116" fmla="*/ 6073493 w 9626278"/>
              <a:gd name="connsiteY116" fmla="*/ 253510 h 709907"/>
              <a:gd name="connsiteX117" fmla="*/ 6113643 w 9626278"/>
              <a:gd name="connsiteY117" fmla="*/ 252827 h 709907"/>
              <a:gd name="connsiteX118" fmla="*/ 6177023 w 9626278"/>
              <a:gd name="connsiteY118" fmla="*/ 258494 h 709907"/>
              <a:gd name="connsiteX119" fmla="*/ 6211747 w 9626278"/>
              <a:gd name="connsiteY119" fmla="*/ 254636 h 709907"/>
              <a:gd name="connsiteX120" fmla="*/ 6234896 w 9626278"/>
              <a:gd name="connsiteY120" fmla="*/ 246919 h 709907"/>
              <a:gd name="connsiteX121" fmla="*/ 6265762 w 9626278"/>
              <a:gd name="connsiteY121" fmla="*/ 239203 h 709907"/>
              <a:gd name="connsiteX122" fmla="*/ 6321105 w 9626278"/>
              <a:gd name="connsiteY122" fmla="*/ 249621 h 709907"/>
              <a:gd name="connsiteX123" fmla="*/ 6359407 w 9626278"/>
              <a:gd name="connsiteY123" fmla="*/ 244218 h 709907"/>
              <a:gd name="connsiteX124" fmla="*/ 6410405 w 9626278"/>
              <a:gd name="connsiteY124" fmla="*/ 238078 h 709907"/>
              <a:gd name="connsiteX125" fmla="*/ 6473423 w 9626278"/>
              <a:gd name="connsiteY125" fmla="*/ 237394 h 709907"/>
              <a:gd name="connsiteX126" fmla="*/ 6538490 w 9626278"/>
              <a:gd name="connsiteY126" fmla="*/ 233536 h 709907"/>
              <a:gd name="connsiteX127" fmla="*/ 6583945 w 9626278"/>
              <a:gd name="connsiteY127" fmla="*/ 236711 h 709907"/>
              <a:gd name="connsiteX128" fmla="*/ 6640211 w 9626278"/>
              <a:gd name="connsiteY128" fmla="*/ 234219 h 709907"/>
              <a:gd name="connsiteX129" fmla="*/ 6695351 w 9626278"/>
              <a:gd name="connsiteY129" fmla="*/ 236711 h 709907"/>
              <a:gd name="connsiteX130" fmla="*/ 6736466 w 9626278"/>
              <a:gd name="connsiteY130" fmla="*/ 239203 h 709907"/>
              <a:gd name="connsiteX131" fmla="*/ 6748040 w 9626278"/>
              <a:gd name="connsiteY131" fmla="*/ 235345 h 709907"/>
              <a:gd name="connsiteX132" fmla="*/ 6776173 w 9626278"/>
              <a:gd name="connsiteY132" fmla="*/ 218103 h 709907"/>
              <a:gd name="connsiteX133" fmla="*/ 6825205 w 9626278"/>
              <a:gd name="connsiteY133" fmla="*/ 223770 h 709907"/>
              <a:gd name="connsiteX134" fmla="*/ 6891679 w 9626278"/>
              <a:gd name="connsiteY134" fmla="*/ 216054 h 709907"/>
              <a:gd name="connsiteX135" fmla="*/ 6937053 w 9626278"/>
              <a:gd name="connsiteY135" fmla="*/ 211512 h 709907"/>
              <a:gd name="connsiteX136" fmla="*/ 7002683 w 9626278"/>
              <a:gd name="connsiteY136" fmla="*/ 208337 h 709907"/>
              <a:gd name="connsiteX137" fmla="*/ 7014258 w 9626278"/>
              <a:gd name="connsiteY137" fmla="*/ 200621 h 709907"/>
              <a:gd name="connsiteX138" fmla="*/ 7098416 w 9626278"/>
              <a:gd name="connsiteY138" fmla="*/ 179521 h 709907"/>
              <a:gd name="connsiteX139" fmla="*/ 7126147 w 9626278"/>
              <a:gd name="connsiteY139" fmla="*/ 185188 h 709907"/>
              <a:gd name="connsiteX140" fmla="*/ 7168587 w 9626278"/>
              <a:gd name="connsiteY140" fmla="*/ 173613 h 709907"/>
              <a:gd name="connsiteX141" fmla="*/ 7184020 w 9626278"/>
              <a:gd name="connsiteY141" fmla="*/ 169755 h 709907"/>
              <a:gd name="connsiteX142" fmla="*/ 7218744 w 9626278"/>
              <a:gd name="connsiteY142" fmla="*/ 165897 h 709907"/>
              <a:gd name="connsiteX143" fmla="*/ 7230319 w 9626278"/>
              <a:gd name="connsiteY143" fmla="*/ 162038 h 709907"/>
              <a:gd name="connsiteX144" fmla="*/ 7241893 w 9626278"/>
              <a:gd name="connsiteY144" fmla="*/ 154322 h 709907"/>
              <a:gd name="connsiteX145" fmla="*/ 7322916 w 9626278"/>
              <a:gd name="connsiteY145" fmla="*/ 146605 h 709907"/>
              <a:gd name="connsiteX146" fmla="*/ 7397589 w 9626278"/>
              <a:gd name="connsiteY146" fmla="*/ 144114 h 709907"/>
              <a:gd name="connsiteX147" fmla="*/ 7492075 w 9626278"/>
              <a:gd name="connsiteY147" fmla="*/ 145480 h 709907"/>
              <a:gd name="connsiteX148" fmla="*/ 7570124 w 9626278"/>
              <a:gd name="connsiteY148" fmla="*/ 144797 h 709907"/>
              <a:gd name="connsiteX149" fmla="*/ 7642707 w 9626278"/>
              <a:gd name="connsiteY149" fmla="*/ 144114 h 709907"/>
              <a:gd name="connsiteX150" fmla="*/ 7697164 w 9626278"/>
              <a:gd name="connsiteY150" fmla="*/ 123456 h 709907"/>
              <a:gd name="connsiteX151" fmla="*/ 7742097 w 9626278"/>
              <a:gd name="connsiteY151" fmla="*/ 131414 h 709907"/>
              <a:gd name="connsiteX152" fmla="*/ 7812911 w 9626278"/>
              <a:gd name="connsiteY152" fmla="*/ 135031 h 709907"/>
              <a:gd name="connsiteX153" fmla="*/ 7882359 w 9626278"/>
              <a:gd name="connsiteY153" fmla="*/ 131172 h 709907"/>
              <a:gd name="connsiteX154" fmla="*/ 7890076 w 9626278"/>
              <a:gd name="connsiteY154" fmla="*/ 123456 h 709907"/>
              <a:gd name="connsiteX155" fmla="*/ 7927774 w 9626278"/>
              <a:gd name="connsiteY155" fmla="*/ 114614 h 709907"/>
              <a:gd name="connsiteX156" fmla="*/ 7985607 w 9626278"/>
              <a:gd name="connsiteY156" fmla="*/ 111881 h 709907"/>
              <a:gd name="connsiteX157" fmla="*/ 8013539 w 9626278"/>
              <a:gd name="connsiteY157" fmla="*/ 115740 h 709907"/>
              <a:gd name="connsiteX158" fmla="*/ 8028972 w 9626278"/>
              <a:gd name="connsiteY158" fmla="*/ 111881 h 709907"/>
              <a:gd name="connsiteX159" fmla="*/ 8063696 w 9626278"/>
              <a:gd name="connsiteY159" fmla="*/ 104165 h 709907"/>
              <a:gd name="connsiteX160" fmla="*/ 8079129 w 9626278"/>
              <a:gd name="connsiteY160" fmla="*/ 108023 h 709907"/>
              <a:gd name="connsiteX161" fmla="*/ 8090704 w 9626278"/>
              <a:gd name="connsiteY161" fmla="*/ 111881 h 709907"/>
              <a:gd name="connsiteX162" fmla="*/ 8144719 w 9626278"/>
              <a:gd name="connsiteY162" fmla="*/ 108023 h 709907"/>
              <a:gd name="connsiteX163" fmla="*/ 8193308 w 9626278"/>
              <a:gd name="connsiteY163" fmla="*/ 93957 h 709907"/>
              <a:gd name="connsiteX164" fmla="*/ 8248891 w 9626278"/>
              <a:gd name="connsiteY164" fmla="*/ 96448 h 709907"/>
              <a:gd name="connsiteX165" fmla="*/ 8294748 w 9626278"/>
              <a:gd name="connsiteY165" fmla="*/ 97132 h 709907"/>
              <a:gd name="connsiteX166" fmla="*/ 8345347 w 9626278"/>
              <a:gd name="connsiteY166" fmla="*/ 86923 h 709907"/>
              <a:gd name="connsiteX167" fmla="*/ 8398880 w 9626278"/>
              <a:gd name="connsiteY167" fmla="*/ 89415 h 709907"/>
              <a:gd name="connsiteX168" fmla="*/ 8457235 w 9626278"/>
              <a:gd name="connsiteY168" fmla="*/ 84874 h 709907"/>
              <a:gd name="connsiteX169" fmla="*/ 8484243 w 9626278"/>
              <a:gd name="connsiteY169" fmla="*/ 84874 h 709907"/>
              <a:gd name="connsiteX170" fmla="*/ 8561407 w 9626278"/>
              <a:gd name="connsiteY170" fmla="*/ 81016 h 709907"/>
              <a:gd name="connsiteX171" fmla="*/ 8626997 w 9626278"/>
              <a:gd name="connsiteY171" fmla="*/ 69441 h 709907"/>
              <a:gd name="connsiteX172" fmla="*/ 8673296 w 9626278"/>
              <a:gd name="connsiteY172" fmla="*/ 61724 h 709907"/>
              <a:gd name="connsiteX173" fmla="*/ 8831483 w 9626278"/>
              <a:gd name="connsiteY173" fmla="*/ 57866 h 709907"/>
              <a:gd name="connsiteX174" fmla="*/ 8954947 w 9626278"/>
              <a:gd name="connsiteY174" fmla="*/ 61724 h 709907"/>
              <a:gd name="connsiteX175" fmla="*/ 9070693 w 9626278"/>
              <a:gd name="connsiteY175" fmla="*/ 54008 h 709907"/>
              <a:gd name="connsiteX176" fmla="*/ 9205731 w 9626278"/>
              <a:gd name="connsiteY176" fmla="*/ 57866 h 709907"/>
              <a:gd name="connsiteX177" fmla="*/ 9232739 w 9626278"/>
              <a:gd name="connsiteY177" fmla="*/ 61724 h 709907"/>
              <a:gd name="connsiteX178" fmla="*/ 9298329 w 9626278"/>
              <a:gd name="connsiteY178" fmla="*/ 54008 h 709907"/>
              <a:gd name="connsiteX179" fmla="*/ 9333053 w 9626278"/>
              <a:gd name="connsiteY179" fmla="*/ 34717 h 709907"/>
              <a:gd name="connsiteX180" fmla="*/ 9344628 w 9626278"/>
              <a:gd name="connsiteY180" fmla="*/ 27000 h 709907"/>
              <a:gd name="connsiteX181" fmla="*/ 9395267 w 9626278"/>
              <a:gd name="connsiteY181" fmla="*/ 20650 h 709907"/>
              <a:gd name="connsiteX182" fmla="*/ 9457200 w 9626278"/>
              <a:gd name="connsiteY182" fmla="*/ 17475 h 709907"/>
              <a:gd name="connsiteX183" fmla="*/ 9489191 w 9626278"/>
              <a:gd name="connsiteY183" fmla="*/ 2042 h 709907"/>
              <a:gd name="connsiteX184" fmla="*/ 9537298 w 9626278"/>
              <a:gd name="connsiteY184" fmla="*/ 1359 h 709907"/>
              <a:gd name="connsiteX185" fmla="*/ 9626278 w 9626278"/>
              <a:gd name="connsiteY185" fmla="*/ 3851 h 709907"/>
              <a:gd name="connsiteX0" fmla="*/ 0 w 9626278"/>
              <a:gd name="connsiteY0" fmla="*/ 709907 h 709907"/>
              <a:gd name="connsiteX1" fmla="*/ 27007 w 9626278"/>
              <a:gd name="connsiteY1" fmla="*/ 702190 h 709907"/>
              <a:gd name="connsiteX2" fmla="*/ 50157 w 9626278"/>
              <a:gd name="connsiteY2" fmla="*/ 694474 h 709907"/>
              <a:gd name="connsiteX3" fmla="*/ 88739 w 9626278"/>
              <a:gd name="connsiteY3" fmla="*/ 690616 h 709907"/>
              <a:gd name="connsiteX4" fmla="*/ 104172 w 9626278"/>
              <a:gd name="connsiteY4" fmla="*/ 686757 h 709907"/>
              <a:gd name="connsiteX5" fmla="*/ 115747 w 9626278"/>
              <a:gd name="connsiteY5" fmla="*/ 682899 h 709907"/>
              <a:gd name="connsiteX6" fmla="*/ 135038 w 9626278"/>
              <a:gd name="connsiteY6" fmla="*/ 679041 h 709907"/>
              <a:gd name="connsiteX7" fmla="*/ 146612 w 9626278"/>
              <a:gd name="connsiteY7" fmla="*/ 675183 h 709907"/>
              <a:gd name="connsiteX8" fmla="*/ 189053 w 9626278"/>
              <a:gd name="connsiteY8" fmla="*/ 667466 h 709907"/>
              <a:gd name="connsiteX9" fmla="*/ 223777 w 9626278"/>
              <a:gd name="connsiteY9" fmla="*/ 655891 h 709907"/>
              <a:gd name="connsiteX10" fmla="*/ 235352 w 9626278"/>
              <a:gd name="connsiteY10" fmla="*/ 652033 h 709907"/>
              <a:gd name="connsiteX11" fmla="*/ 343382 w 9626278"/>
              <a:gd name="connsiteY11" fmla="*/ 644317 h 709907"/>
              <a:gd name="connsiteX12" fmla="*/ 362673 w 9626278"/>
              <a:gd name="connsiteY12" fmla="*/ 640459 h 709907"/>
              <a:gd name="connsiteX13" fmla="*/ 374248 w 9626278"/>
              <a:gd name="connsiteY13" fmla="*/ 636600 h 709907"/>
              <a:gd name="connsiteX14" fmla="*/ 405114 w 9626278"/>
              <a:gd name="connsiteY14" fmla="*/ 632742 h 709907"/>
              <a:gd name="connsiteX15" fmla="*/ 517002 w 9626278"/>
              <a:gd name="connsiteY15" fmla="*/ 625026 h 709907"/>
              <a:gd name="connsiteX16" fmla="*/ 567159 w 9626278"/>
              <a:gd name="connsiteY16" fmla="*/ 617309 h 709907"/>
              <a:gd name="connsiteX17" fmla="*/ 586450 w 9626278"/>
              <a:gd name="connsiteY17" fmla="*/ 613451 h 709907"/>
              <a:gd name="connsiteX18" fmla="*/ 601883 w 9626278"/>
              <a:gd name="connsiteY18" fmla="*/ 609593 h 709907"/>
              <a:gd name="connsiteX19" fmla="*/ 694481 w 9626278"/>
              <a:gd name="connsiteY19" fmla="*/ 601876 h 709907"/>
              <a:gd name="connsiteX20" fmla="*/ 729205 w 9626278"/>
              <a:gd name="connsiteY20" fmla="*/ 598018 h 709907"/>
              <a:gd name="connsiteX21" fmla="*/ 775504 w 9626278"/>
              <a:gd name="connsiteY21" fmla="*/ 594160 h 709907"/>
              <a:gd name="connsiteX22" fmla="*/ 914400 w 9626278"/>
              <a:gd name="connsiteY22" fmla="*/ 586443 h 709907"/>
              <a:gd name="connsiteX23" fmla="*/ 941407 w 9626278"/>
              <a:gd name="connsiteY23" fmla="*/ 582585 h 709907"/>
              <a:gd name="connsiteX24" fmla="*/ 1045580 w 9626278"/>
              <a:gd name="connsiteY24" fmla="*/ 571010 h 709907"/>
              <a:gd name="connsiteX25" fmla="*/ 1149752 w 9626278"/>
              <a:gd name="connsiteY25" fmla="*/ 567152 h 709907"/>
              <a:gd name="connsiteX26" fmla="*/ 1238491 w 9626278"/>
              <a:gd name="connsiteY26" fmla="*/ 555578 h 709907"/>
              <a:gd name="connsiteX27" fmla="*/ 1250066 w 9626278"/>
              <a:gd name="connsiteY27" fmla="*/ 551719 h 709907"/>
              <a:gd name="connsiteX28" fmla="*/ 1277073 w 9626278"/>
              <a:gd name="connsiteY28" fmla="*/ 547861 h 709907"/>
              <a:gd name="connsiteX29" fmla="*/ 1300223 w 9626278"/>
              <a:gd name="connsiteY29" fmla="*/ 544003 h 709907"/>
              <a:gd name="connsiteX30" fmla="*/ 1365812 w 9626278"/>
              <a:gd name="connsiteY30" fmla="*/ 536286 h 709907"/>
              <a:gd name="connsiteX31" fmla="*/ 1385104 w 9626278"/>
              <a:gd name="connsiteY31" fmla="*/ 532428 h 709907"/>
              <a:gd name="connsiteX32" fmla="*/ 1458410 w 9626278"/>
              <a:gd name="connsiteY32" fmla="*/ 528570 h 709907"/>
              <a:gd name="connsiteX33" fmla="*/ 1527858 w 9626278"/>
              <a:gd name="connsiteY33" fmla="*/ 520854 h 709907"/>
              <a:gd name="connsiteX34" fmla="*/ 1558724 w 9626278"/>
              <a:gd name="connsiteY34" fmla="*/ 516995 h 709907"/>
              <a:gd name="connsiteX35" fmla="*/ 1608881 w 9626278"/>
              <a:gd name="connsiteY35" fmla="*/ 505421 h 709907"/>
              <a:gd name="connsiteX36" fmla="*/ 1770926 w 9626278"/>
              <a:gd name="connsiteY36" fmla="*/ 501562 h 709907"/>
              <a:gd name="connsiteX37" fmla="*/ 1855807 w 9626278"/>
              <a:gd name="connsiteY37" fmla="*/ 493846 h 709907"/>
              <a:gd name="connsiteX38" fmla="*/ 1878957 w 9626278"/>
              <a:gd name="connsiteY38" fmla="*/ 489988 h 709907"/>
              <a:gd name="connsiteX39" fmla="*/ 1975412 w 9626278"/>
              <a:gd name="connsiteY39" fmla="*/ 486129 h 709907"/>
              <a:gd name="connsiteX40" fmla="*/ 2002420 w 9626278"/>
              <a:gd name="connsiteY40" fmla="*/ 482271 h 709907"/>
              <a:gd name="connsiteX41" fmla="*/ 2013995 w 9626278"/>
              <a:gd name="connsiteY41" fmla="*/ 478413 h 709907"/>
              <a:gd name="connsiteX42" fmla="*/ 2129742 w 9626278"/>
              <a:gd name="connsiteY42" fmla="*/ 474555 h 709907"/>
              <a:gd name="connsiteX43" fmla="*/ 2215748 w 9626278"/>
              <a:gd name="connsiteY43" fmla="*/ 461172 h 709907"/>
              <a:gd name="connsiteX44" fmla="*/ 2338086 w 9626278"/>
              <a:gd name="connsiteY44" fmla="*/ 459122 h 709907"/>
              <a:gd name="connsiteX45" fmla="*/ 2403676 w 9626278"/>
              <a:gd name="connsiteY45" fmla="*/ 455264 h 709907"/>
              <a:gd name="connsiteX46" fmla="*/ 2453833 w 9626278"/>
              <a:gd name="connsiteY46" fmla="*/ 451405 h 709907"/>
              <a:gd name="connsiteX47" fmla="*/ 2554147 w 9626278"/>
              <a:gd name="connsiteY47" fmla="*/ 447547 h 709907"/>
              <a:gd name="connsiteX48" fmla="*/ 2565721 w 9626278"/>
              <a:gd name="connsiteY48" fmla="*/ 443689 h 709907"/>
              <a:gd name="connsiteX49" fmla="*/ 2673752 w 9626278"/>
              <a:gd name="connsiteY49" fmla="*/ 443689 h 709907"/>
              <a:gd name="connsiteX50" fmla="*/ 2708476 w 9626278"/>
              <a:gd name="connsiteY50" fmla="*/ 439831 h 709907"/>
              <a:gd name="connsiteX51" fmla="*/ 2808790 w 9626278"/>
              <a:gd name="connsiteY51" fmla="*/ 432114 h 709907"/>
              <a:gd name="connsiteX52" fmla="*/ 2924537 w 9626278"/>
              <a:gd name="connsiteY52" fmla="*/ 435972 h 709907"/>
              <a:gd name="connsiteX53" fmla="*/ 3032567 w 9626278"/>
              <a:gd name="connsiteY53" fmla="*/ 432114 h 709907"/>
              <a:gd name="connsiteX54" fmla="*/ 3071149 w 9626278"/>
              <a:gd name="connsiteY54" fmla="*/ 428256 h 709907"/>
              <a:gd name="connsiteX55" fmla="*/ 3125164 w 9626278"/>
              <a:gd name="connsiteY55" fmla="*/ 424398 h 709907"/>
              <a:gd name="connsiteX56" fmla="*/ 3379807 w 9626278"/>
              <a:gd name="connsiteY56" fmla="*/ 428256 h 709907"/>
              <a:gd name="connsiteX57" fmla="*/ 3406815 w 9626278"/>
              <a:gd name="connsiteY57" fmla="*/ 424398 h 709907"/>
              <a:gd name="connsiteX58" fmla="*/ 3520311 w 9626278"/>
              <a:gd name="connsiteY58" fmla="*/ 422589 h 709907"/>
              <a:gd name="connsiteX59" fmla="*/ 3561144 w 9626278"/>
              <a:gd name="connsiteY59" fmla="*/ 428256 h 709907"/>
              <a:gd name="connsiteX60" fmla="*/ 3584293 w 9626278"/>
              <a:gd name="connsiteY60" fmla="*/ 424398 h 709907"/>
              <a:gd name="connsiteX61" fmla="*/ 3595868 w 9626278"/>
              <a:gd name="connsiteY61" fmla="*/ 420540 h 709907"/>
              <a:gd name="connsiteX62" fmla="*/ 3630592 w 9626278"/>
              <a:gd name="connsiteY62" fmla="*/ 416681 h 709907"/>
              <a:gd name="connsiteX63" fmla="*/ 3653742 w 9626278"/>
              <a:gd name="connsiteY63" fmla="*/ 412823 h 709907"/>
              <a:gd name="connsiteX64" fmla="*/ 3673033 w 9626278"/>
              <a:gd name="connsiteY64" fmla="*/ 416681 h 709907"/>
              <a:gd name="connsiteX65" fmla="*/ 3761772 w 9626278"/>
              <a:gd name="connsiteY65" fmla="*/ 412823 h 709907"/>
              <a:gd name="connsiteX66" fmla="*/ 3784921 w 9626278"/>
              <a:gd name="connsiteY66" fmla="*/ 408965 h 709907"/>
              <a:gd name="connsiteX67" fmla="*/ 3823785 w 9626278"/>
              <a:gd name="connsiteY67" fmla="*/ 404527 h 709907"/>
              <a:gd name="connsiteX68" fmla="*/ 3962400 w 9626278"/>
              <a:gd name="connsiteY68" fmla="*/ 397390 h 709907"/>
              <a:gd name="connsiteX69" fmla="*/ 4016415 w 9626278"/>
              <a:gd name="connsiteY69" fmla="*/ 397390 h 709907"/>
              <a:gd name="connsiteX70" fmla="*/ 4039564 w 9626278"/>
              <a:gd name="connsiteY70" fmla="*/ 401248 h 709907"/>
              <a:gd name="connsiteX71" fmla="*/ 4109012 w 9626278"/>
              <a:gd name="connsiteY71" fmla="*/ 381957 h 709907"/>
              <a:gd name="connsiteX72" fmla="*/ 4190035 w 9626278"/>
              <a:gd name="connsiteY72" fmla="*/ 378099 h 709907"/>
              <a:gd name="connsiteX73" fmla="*/ 4267200 w 9626278"/>
              <a:gd name="connsiteY73" fmla="*/ 372432 h 709907"/>
              <a:gd name="connsiteX74" fmla="*/ 4332790 w 9626278"/>
              <a:gd name="connsiteY74" fmla="*/ 378099 h 709907"/>
              <a:gd name="connsiteX75" fmla="*/ 4352081 w 9626278"/>
              <a:gd name="connsiteY75" fmla="*/ 374241 h 709907"/>
              <a:gd name="connsiteX76" fmla="*/ 4436962 w 9626278"/>
              <a:gd name="connsiteY76" fmla="*/ 370383 h 709907"/>
              <a:gd name="connsiteX77" fmla="*/ 4481653 w 9626278"/>
              <a:gd name="connsiteY77" fmla="*/ 356999 h 709907"/>
              <a:gd name="connsiteX78" fmla="*/ 4533418 w 9626278"/>
              <a:gd name="connsiteY78" fmla="*/ 362666 h 709907"/>
              <a:gd name="connsiteX79" fmla="*/ 4548850 w 9626278"/>
              <a:gd name="connsiteY79" fmla="*/ 354950 h 709907"/>
              <a:gd name="connsiteX80" fmla="*/ 4564283 w 9626278"/>
              <a:gd name="connsiteY80" fmla="*/ 351091 h 709907"/>
              <a:gd name="connsiteX81" fmla="*/ 4575858 w 9626278"/>
              <a:gd name="connsiteY81" fmla="*/ 347233 h 709907"/>
              <a:gd name="connsiteX82" fmla="*/ 4583575 w 9626278"/>
              <a:gd name="connsiteY82" fmla="*/ 339517 h 709907"/>
              <a:gd name="connsiteX83" fmla="*/ 4595149 w 9626278"/>
              <a:gd name="connsiteY83" fmla="*/ 335659 h 709907"/>
              <a:gd name="connsiteX84" fmla="*/ 4660739 w 9626278"/>
              <a:gd name="connsiteY84" fmla="*/ 339517 h 709907"/>
              <a:gd name="connsiteX85" fmla="*/ 4714754 w 9626278"/>
              <a:gd name="connsiteY85" fmla="*/ 343375 h 709907"/>
              <a:gd name="connsiteX86" fmla="*/ 4764911 w 9626278"/>
              <a:gd name="connsiteY86" fmla="*/ 339517 h 709907"/>
              <a:gd name="connsiteX87" fmla="*/ 4816274 w 9626278"/>
              <a:gd name="connsiteY87" fmla="*/ 335659 h 709907"/>
              <a:gd name="connsiteX88" fmla="*/ 4881140 w 9626278"/>
              <a:gd name="connsiteY88" fmla="*/ 336784 h 709907"/>
              <a:gd name="connsiteX89" fmla="*/ 4917432 w 9626278"/>
              <a:gd name="connsiteY89" fmla="*/ 322717 h 709907"/>
              <a:gd name="connsiteX90" fmla="*/ 4961681 w 9626278"/>
              <a:gd name="connsiteY90" fmla="*/ 329067 h 709907"/>
              <a:gd name="connsiteX91" fmla="*/ 5015455 w 9626278"/>
              <a:gd name="connsiteY91" fmla="*/ 332041 h 709907"/>
              <a:gd name="connsiteX92" fmla="*/ 5050420 w 9626278"/>
              <a:gd name="connsiteY92" fmla="*/ 326817 h 709907"/>
              <a:gd name="connsiteX93" fmla="*/ 5112634 w 9626278"/>
              <a:gd name="connsiteY93" fmla="*/ 330675 h 709907"/>
              <a:gd name="connsiteX94" fmla="*/ 5170025 w 9626278"/>
              <a:gd name="connsiteY94" fmla="*/ 327942 h 709907"/>
              <a:gd name="connsiteX95" fmla="*/ 5255107 w 9626278"/>
              <a:gd name="connsiteY95" fmla="*/ 311384 h 709907"/>
              <a:gd name="connsiteX96" fmla="*/ 5285772 w 9626278"/>
              <a:gd name="connsiteY96" fmla="*/ 316367 h 709907"/>
              <a:gd name="connsiteX97" fmla="*/ 5316638 w 9626278"/>
              <a:gd name="connsiteY97" fmla="*/ 313876 h 709907"/>
              <a:gd name="connsiteX98" fmla="*/ 5347504 w 9626278"/>
              <a:gd name="connsiteY98" fmla="*/ 312509 h 709907"/>
              <a:gd name="connsiteX99" fmla="*/ 5381303 w 9626278"/>
              <a:gd name="connsiteY99" fmla="*/ 301618 h 709907"/>
              <a:gd name="connsiteX100" fmla="*/ 5424668 w 9626278"/>
              <a:gd name="connsiteY100" fmla="*/ 300935 h 709907"/>
              <a:gd name="connsiteX101" fmla="*/ 5461884 w 9626278"/>
              <a:gd name="connsiteY101" fmla="*/ 294263 h 709907"/>
              <a:gd name="connsiteX102" fmla="*/ 5513407 w 9626278"/>
              <a:gd name="connsiteY102" fmla="*/ 293218 h 709907"/>
              <a:gd name="connsiteX103" fmla="*/ 5540415 w 9626278"/>
              <a:gd name="connsiteY103" fmla="*/ 297076 h 709907"/>
              <a:gd name="connsiteX104" fmla="*/ 5578997 w 9626278"/>
              <a:gd name="connsiteY104" fmla="*/ 293218 h 709907"/>
              <a:gd name="connsiteX105" fmla="*/ 5606005 w 9626278"/>
              <a:gd name="connsiteY105" fmla="*/ 289360 h 709907"/>
              <a:gd name="connsiteX106" fmla="*/ 5640729 w 9626278"/>
              <a:gd name="connsiteY106" fmla="*/ 285502 h 709907"/>
              <a:gd name="connsiteX107" fmla="*/ 5690002 w 9626278"/>
              <a:gd name="connsiteY107" fmla="*/ 279835 h 709907"/>
              <a:gd name="connsiteX108" fmla="*/ 5733326 w 9626278"/>
              <a:gd name="connsiteY108" fmla="*/ 270069 h 709907"/>
              <a:gd name="connsiteX109" fmla="*/ 5748759 w 9626278"/>
              <a:gd name="connsiteY109" fmla="*/ 266210 h 709907"/>
              <a:gd name="connsiteX110" fmla="*/ 5795058 w 9626278"/>
              <a:gd name="connsiteY110" fmla="*/ 270069 h 709907"/>
              <a:gd name="connsiteX111" fmla="*/ 5841357 w 9626278"/>
              <a:gd name="connsiteY111" fmla="*/ 270069 h 709907"/>
              <a:gd name="connsiteX112" fmla="*/ 5900155 w 9626278"/>
              <a:gd name="connsiteY112" fmla="*/ 268260 h 709907"/>
              <a:gd name="connsiteX113" fmla="*/ 5953687 w 9626278"/>
              <a:gd name="connsiteY113" fmla="*/ 265768 h 709907"/>
              <a:gd name="connsiteX114" fmla="*/ 5990461 w 9626278"/>
              <a:gd name="connsiteY114" fmla="*/ 258735 h 709907"/>
              <a:gd name="connsiteX115" fmla="*/ 6026311 w 9626278"/>
              <a:gd name="connsiteY115" fmla="*/ 251019 h 709907"/>
              <a:gd name="connsiteX116" fmla="*/ 6073493 w 9626278"/>
              <a:gd name="connsiteY116" fmla="*/ 253510 h 709907"/>
              <a:gd name="connsiteX117" fmla="*/ 6113643 w 9626278"/>
              <a:gd name="connsiteY117" fmla="*/ 252827 h 709907"/>
              <a:gd name="connsiteX118" fmla="*/ 6177023 w 9626278"/>
              <a:gd name="connsiteY118" fmla="*/ 258494 h 709907"/>
              <a:gd name="connsiteX119" fmla="*/ 6211747 w 9626278"/>
              <a:gd name="connsiteY119" fmla="*/ 254636 h 709907"/>
              <a:gd name="connsiteX120" fmla="*/ 6234896 w 9626278"/>
              <a:gd name="connsiteY120" fmla="*/ 246919 h 709907"/>
              <a:gd name="connsiteX121" fmla="*/ 6265762 w 9626278"/>
              <a:gd name="connsiteY121" fmla="*/ 239203 h 709907"/>
              <a:gd name="connsiteX122" fmla="*/ 6321105 w 9626278"/>
              <a:gd name="connsiteY122" fmla="*/ 249621 h 709907"/>
              <a:gd name="connsiteX123" fmla="*/ 6359407 w 9626278"/>
              <a:gd name="connsiteY123" fmla="*/ 244218 h 709907"/>
              <a:gd name="connsiteX124" fmla="*/ 6410405 w 9626278"/>
              <a:gd name="connsiteY124" fmla="*/ 238078 h 709907"/>
              <a:gd name="connsiteX125" fmla="*/ 6473423 w 9626278"/>
              <a:gd name="connsiteY125" fmla="*/ 237394 h 709907"/>
              <a:gd name="connsiteX126" fmla="*/ 6538490 w 9626278"/>
              <a:gd name="connsiteY126" fmla="*/ 233536 h 709907"/>
              <a:gd name="connsiteX127" fmla="*/ 6583945 w 9626278"/>
              <a:gd name="connsiteY127" fmla="*/ 236711 h 709907"/>
              <a:gd name="connsiteX128" fmla="*/ 6640211 w 9626278"/>
              <a:gd name="connsiteY128" fmla="*/ 234219 h 709907"/>
              <a:gd name="connsiteX129" fmla="*/ 6695351 w 9626278"/>
              <a:gd name="connsiteY129" fmla="*/ 236711 h 709907"/>
              <a:gd name="connsiteX130" fmla="*/ 6736466 w 9626278"/>
              <a:gd name="connsiteY130" fmla="*/ 239203 h 709907"/>
              <a:gd name="connsiteX131" fmla="*/ 6748040 w 9626278"/>
              <a:gd name="connsiteY131" fmla="*/ 235345 h 709907"/>
              <a:gd name="connsiteX132" fmla="*/ 6776173 w 9626278"/>
              <a:gd name="connsiteY132" fmla="*/ 218103 h 709907"/>
              <a:gd name="connsiteX133" fmla="*/ 6825205 w 9626278"/>
              <a:gd name="connsiteY133" fmla="*/ 223770 h 709907"/>
              <a:gd name="connsiteX134" fmla="*/ 6891679 w 9626278"/>
              <a:gd name="connsiteY134" fmla="*/ 216054 h 709907"/>
              <a:gd name="connsiteX135" fmla="*/ 6937053 w 9626278"/>
              <a:gd name="connsiteY135" fmla="*/ 211512 h 709907"/>
              <a:gd name="connsiteX136" fmla="*/ 7002683 w 9626278"/>
              <a:gd name="connsiteY136" fmla="*/ 208337 h 709907"/>
              <a:gd name="connsiteX137" fmla="*/ 7014258 w 9626278"/>
              <a:gd name="connsiteY137" fmla="*/ 200621 h 709907"/>
              <a:gd name="connsiteX138" fmla="*/ 7098416 w 9626278"/>
              <a:gd name="connsiteY138" fmla="*/ 179521 h 709907"/>
              <a:gd name="connsiteX139" fmla="*/ 7126147 w 9626278"/>
              <a:gd name="connsiteY139" fmla="*/ 185188 h 709907"/>
              <a:gd name="connsiteX140" fmla="*/ 7168587 w 9626278"/>
              <a:gd name="connsiteY140" fmla="*/ 173613 h 709907"/>
              <a:gd name="connsiteX141" fmla="*/ 7184020 w 9626278"/>
              <a:gd name="connsiteY141" fmla="*/ 169755 h 709907"/>
              <a:gd name="connsiteX142" fmla="*/ 7218744 w 9626278"/>
              <a:gd name="connsiteY142" fmla="*/ 165897 h 709907"/>
              <a:gd name="connsiteX143" fmla="*/ 7230319 w 9626278"/>
              <a:gd name="connsiteY143" fmla="*/ 162038 h 709907"/>
              <a:gd name="connsiteX144" fmla="*/ 7241893 w 9626278"/>
              <a:gd name="connsiteY144" fmla="*/ 154322 h 709907"/>
              <a:gd name="connsiteX145" fmla="*/ 7322916 w 9626278"/>
              <a:gd name="connsiteY145" fmla="*/ 146605 h 709907"/>
              <a:gd name="connsiteX146" fmla="*/ 7397589 w 9626278"/>
              <a:gd name="connsiteY146" fmla="*/ 144114 h 709907"/>
              <a:gd name="connsiteX147" fmla="*/ 7492075 w 9626278"/>
              <a:gd name="connsiteY147" fmla="*/ 145480 h 709907"/>
              <a:gd name="connsiteX148" fmla="*/ 7570124 w 9626278"/>
              <a:gd name="connsiteY148" fmla="*/ 144797 h 709907"/>
              <a:gd name="connsiteX149" fmla="*/ 7642707 w 9626278"/>
              <a:gd name="connsiteY149" fmla="*/ 144114 h 709907"/>
              <a:gd name="connsiteX150" fmla="*/ 7697164 w 9626278"/>
              <a:gd name="connsiteY150" fmla="*/ 123456 h 709907"/>
              <a:gd name="connsiteX151" fmla="*/ 7742097 w 9626278"/>
              <a:gd name="connsiteY151" fmla="*/ 131414 h 709907"/>
              <a:gd name="connsiteX152" fmla="*/ 7812911 w 9626278"/>
              <a:gd name="connsiteY152" fmla="*/ 135031 h 709907"/>
              <a:gd name="connsiteX153" fmla="*/ 7882359 w 9626278"/>
              <a:gd name="connsiteY153" fmla="*/ 131172 h 709907"/>
              <a:gd name="connsiteX154" fmla="*/ 7890076 w 9626278"/>
              <a:gd name="connsiteY154" fmla="*/ 123456 h 709907"/>
              <a:gd name="connsiteX155" fmla="*/ 7927774 w 9626278"/>
              <a:gd name="connsiteY155" fmla="*/ 114614 h 709907"/>
              <a:gd name="connsiteX156" fmla="*/ 7985607 w 9626278"/>
              <a:gd name="connsiteY156" fmla="*/ 111881 h 709907"/>
              <a:gd name="connsiteX157" fmla="*/ 8013539 w 9626278"/>
              <a:gd name="connsiteY157" fmla="*/ 115740 h 709907"/>
              <a:gd name="connsiteX158" fmla="*/ 8028972 w 9626278"/>
              <a:gd name="connsiteY158" fmla="*/ 111881 h 709907"/>
              <a:gd name="connsiteX159" fmla="*/ 8063696 w 9626278"/>
              <a:gd name="connsiteY159" fmla="*/ 104165 h 709907"/>
              <a:gd name="connsiteX160" fmla="*/ 8079129 w 9626278"/>
              <a:gd name="connsiteY160" fmla="*/ 108023 h 709907"/>
              <a:gd name="connsiteX161" fmla="*/ 8090704 w 9626278"/>
              <a:gd name="connsiteY161" fmla="*/ 111881 h 709907"/>
              <a:gd name="connsiteX162" fmla="*/ 8144719 w 9626278"/>
              <a:gd name="connsiteY162" fmla="*/ 108023 h 709907"/>
              <a:gd name="connsiteX163" fmla="*/ 8193308 w 9626278"/>
              <a:gd name="connsiteY163" fmla="*/ 93957 h 709907"/>
              <a:gd name="connsiteX164" fmla="*/ 8248891 w 9626278"/>
              <a:gd name="connsiteY164" fmla="*/ 96448 h 709907"/>
              <a:gd name="connsiteX165" fmla="*/ 8294748 w 9626278"/>
              <a:gd name="connsiteY165" fmla="*/ 97132 h 709907"/>
              <a:gd name="connsiteX166" fmla="*/ 8345347 w 9626278"/>
              <a:gd name="connsiteY166" fmla="*/ 86923 h 709907"/>
              <a:gd name="connsiteX167" fmla="*/ 8398880 w 9626278"/>
              <a:gd name="connsiteY167" fmla="*/ 89415 h 709907"/>
              <a:gd name="connsiteX168" fmla="*/ 8457235 w 9626278"/>
              <a:gd name="connsiteY168" fmla="*/ 84874 h 709907"/>
              <a:gd name="connsiteX169" fmla="*/ 8484243 w 9626278"/>
              <a:gd name="connsiteY169" fmla="*/ 84874 h 709907"/>
              <a:gd name="connsiteX170" fmla="*/ 8561407 w 9626278"/>
              <a:gd name="connsiteY170" fmla="*/ 81016 h 709907"/>
              <a:gd name="connsiteX171" fmla="*/ 8626997 w 9626278"/>
              <a:gd name="connsiteY171" fmla="*/ 69441 h 709907"/>
              <a:gd name="connsiteX172" fmla="*/ 8673296 w 9626278"/>
              <a:gd name="connsiteY172" fmla="*/ 61724 h 709907"/>
              <a:gd name="connsiteX173" fmla="*/ 8831483 w 9626278"/>
              <a:gd name="connsiteY173" fmla="*/ 57866 h 709907"/>
              <a:gd name="connsiteX174" fmla="*/ 8954947 w 9626278"/>
              <a:gd name="connsiteY174" fmla="*/ 61724 h 709907"/>
              <a:gd name="connsiteX175" fmla="*/ 9070693 w 9626278"/>
              <a:gd name="connsiteY175" fmla="*/ 54008 h 709907"/>
              <a:gd name="connsiteX176" fmla="*/ 9205731 w 9626278"/>
              <a:gd name="connsiteY176" fmla="*/ 57866 h 709907"/>
              <a:gd name="connsiteX177" fmla="*/ 9232739 w 9626278"/>
              <a:gd name="connsiteY177" fmla="*/ 61724 h 709907"/>
              <a:gd name="connsiteX178" fmla="*/ 9298329 w 9626278"/>
              <a:gd name="connsiteY178" fmla="*/ 54008 h 709907"/>
              <a:gd name="connsiteX179" fmla="*/ 9333053 w 9626278"/>
              <a:gd name="connsiteY179" fmla="*/ 34717 h 709907"/>
              <a:gd name="connsiteX180" fmla="*/ 9344628 w 9626278"/>
              <a:gd name="connsiteY180" fmla="*/ 27000 h 709907"/>
              <a:gd name="connsiteX181" fmla="*/ 9395267 w 9626278"/>
              <a:gd name="connsiteY181" fmla="*/ 20650 h 709907"/>
              <a:gd name="connsiteX182" fmla="*/ 9457200 w 9626278"/>
              <a:gd name="connsiteY182" fmla="*/ 17475 h 709907"/>
              <a:gd name="connsiteX183" fmla="*/ 9489191 w 9626278"/>
              <a:gd name="connsiteY183" fmla="*/ 2042 h 709907"/>
              <a:gd name="connsiteX184" fmla="*/ 9537298 w 9626278"/>
              <a:gd name="connsiteY184" fmla="*/ 1359 h 709907"/>
              <a:gd name="connsiteX185" fmla="*/ 9626278 w 9626278"/>
              <a:gd name="connsiteY185" fmla="*/ 3851 h 709907"/>
              <a:gd name="connsiteX0" fmla="*/ 0 w 9626278"/>
              <a:gd name="connsiteY0" fmla="*/ 709907 h 709907"/>
              <a:gd name="connsiteX1" fmla="*/ 27007 w 9626278"/>
              <a:gd name="connsiteY1" fmla="*/ 702190 h 709907"/>
              <a:gd name="connsiteX2" fmla="*/ 50157 w 9626278"/>
              <a:gd name="connsiteY2" fmla="*/ 694474 h 709907"/>
              <a:gd name="connsiteX3" fmla="*/ 88739 w 9626278"/>
              <a:gd name="connsiteY3" fmla="*/ 690616 h 709907"/>
              <a:gd name="connsiteX4" fmla="*/ 104172 w 9626278"/>
              <a:gd name="connsiteY4" fmla="*/ 686757 h 709907"/>
              <a:gd name="connsiteX5" fmla="*/ 115747 w 9626278"/>
              <a:gd name="connsiteY5" fmla="*/ 682899 h 709907"/>
              <a:gd name="connsiteX6" fmla="*/ 135038 w 9626278"/>
              <a:gd name="connsiteY6" fmla="*/ 679041 h 709907"/>
              <a:gd name="connsiteX7" fmla="*/ 146612 w 9626278"/>
              <a:gd name="connsiteY7" fmla="*/ 675183 h 709907"/>
              <a:gd name="connsiteX8" fmla="*/ 189053 w 9626278"/>
              <a:gd name="connsiteY8" fmla="*/ 667466 h 709907"/>
              <a:gd name="connsiteX9" fmla="*/ 223777 w 9626278"/>
              <a:gd name="connsiteY9" fmla="*/ 655891 h 709907"/>
              <a:gd name="connsiteX10" fmla="*/ 235352 w 9626278"/>
              <a:gd name="connsiteY10" fmla="*/ 652033 h 709907"/>
              <a:gd name="connsiteX11" fmla="*/ 343382 w 9626278"/>
              <a:gd name="connsiteY11" fmla="*/ 644317 h 709907"/>
              <a:gd name="connsiteX12" fmla="*/ 362673 w 9626278"/>
              <a:gd name="connsiteY12" fmla="*/ 640459 h 709907"/>
              <a:gd name="connsiteX13" fmla="*/ 374248 w 9626278"/>
              <a:gd name="connsiteY13" fmla="*/ 636600 h 709907"/>
              <a:gd name="connsiteX14" fmla="*/ 405114 w 9626278"/>
              <a:gd name="connsiteY14" fmla="*/ 632742 h 709907"/>
              <a:gd name="connsiteX15" fmla="*/ 517002 w 9626278"/>
              <a:gd name="connsiteY15" fmla="*/ 625026 h 709907"/>
              <a:gd name="connsiteX16" fmla="*/ 567159 w 9626278"/>
              <a:gd name="connsiteY16" fmla="*/ 617309 h 709907"/>
              <a:gd name="connsiteX17" fmla="*/ 586450 w 9626278"/>
              <a:gd name="connsiteY17" fmla="*/ 613451 h 709907"/>
              <a:gd name="connsiteX18" fmla="*/ 601883 w 9626278"/>
              <a:gd name="connsiteY18" fmla="*/ 609593 h 709907"/>
              <a:gd name="connsiteX19" fmla="*/ 694481 w 9626278"/>
              <a:gd name="connsiteY19" fmla="*/ 601876 h 709907"/>
              <a:gd name="connsiteX20" fmla="*/ 729205 w 9626278"/>
              <a:gd name="connsiteY20" fmla="*/ 598018 h 709907"/>
              <a:gd name="connsiteX21" fmla="*/ 775504 w 9626278"/>
              <a:gd name="connsiteY21" fmla="*/ 594160 h 709907"/>
              <a:gd name="connsiteX22" fmla="*/ 914400 w 9626278"/>
              <a:gd name="connsiteY22" fmla="*/ 586443 h 709907"/>
              <a:gd name="connsiteX23" fmla="*/ 941407 w 9626278"/>
              <a:gd name="connsiteY23" fmla="*/ 582585 h 709907"/>
              <a:gd name="connsiteX24" fmla="*/ 1045580 w 9626278"/>
              <a:gd name="connsiteY24" fmla="*/ 571010 h 709907"/>
              <a:gd name="connsiteX25" fmla="*/ 1149752 w 9626278"/>
              <a:gd name="connsiteY25" fmla="*/ 567152 h 709907"/>
              <a:gd name="connsiteX26" fmla="*/ 1238491 w 9626278"/>
              <a:gd name="connsiteY26" fmla="*/ 555578 h 709907"/>
              <a:gd name="connsiteX27" fmla="*/ 1250066 w 9626278"/>
              <a:gd name="connsiteY27" fmla="*/ 551719 h 709907"/>
              <a:gd name="connsiteX28" fmla="*/ 1277073 w 9626278"/>
              <a:gd name="connsiteY28" fmla="*/ 547861 h 709907"/>
              <a:gd name="connsiteX29" fmla="*/ 1300223 w 9626278"/>
              <a:gd name="connsiteY29" fmla="*/ 544003 h 709907"/>
              <a:gd name="connsiteX30" fmla="*/ 1365812 w 9626278"/>
              <a:gd name="connsiteY30" fmla="*/ 536286 h 709907"/>
              <a:gd name="connsiteX31" fmla="*/ 1385104 w 9626278"/>
              <a:gd name="connsiteY31" fmla="*/ 532428 h 709907"/>
              <a:gd name="connsiteX32" fmla="*/ 1458410 w 9626278"/>
              <a:gd name="connsiteY32" fmla="*/ 528570 h 709907"/>
              <a:gd name="connsiteX33" fmla="*/ 1527858 w 9626278"/>
              <a:gd name="connsiteY33" fmla="*/ 520854 h 709907"/>
              <a:gd name="connsiteX34" fmla="*/ 1558724 w 9626278"/>
              <a:gd name="connsiteY34" fmla="*/ 516995 h 709907"/>
              <a:gd name="connsiteX35" fmla="*/ 1608881 w 9626278"/>
              <a:gd name="connsiteY35" fmla="*/ 505421 h 709907"/>
              <a:gd name="connsiteX36" fmla="*/ 1770926 w 9626278"/>
              <a:gd name="connsiteY36" fmla="*/ 501562 h 709907"/>
              <a:gd name="connsiteX37" fmla="*/ 1855807 w 9626278"/>
              <a:gd name="connsiteY37" fmla="*/ 493846 h 709907"/>
              <a:gd name="connsiteX38" fmla="*/ 1878957 w 9626278"/>
              <a:gd name="connsiteY38" fmla="*/ 489988 h 709907"/>
              <a:gd name="connsiteX39" fmla="*/ 1975412 w 9626278"/>
              <a:gd name="connsiteY39" fmla="*/ 486129 h 709907"/>
              <a:gd name="connsiteX40" fmla="*/ 2002420 w 9626278"/>
              <a:gd name="connsiteY40" fmla="*/ 482271 h 709907"/>
              <a:gd name="connsiteX41" fmla="*/ 2013995 w 9626278"/>
              <a:gd name="connsiteY41" fmla="*/ 478413 h 709907"/>
              <a:gd name="connsiteX42" fmla="*/ 2129742 w 9626278"/>
              <a:gd name="connsiteY42" fmla="*/ 474555 h 709907"/>
              <a:gd name="connsiteX43" fmla="*/ 2215748 w 9626278"/>
              <a:gd name="connsiteY43" fmla="*/ 461172 h 709907"/>
              <a:gd name="connsiteX44" fmla="*/ 2338086 w 9626278"/>
              <a:gd name="connsiteY44" fmla="*/ 459122 h 709907"/>
              <a:gd name="connsiteX45" fmla="*/ 2403676 w 9626278"/>
              <a:gd name="connsiteY45" fmla="*/ 455264 h 709907"/>
              <a:gd name="connsiteX46" fmla="*/ 2453833 w 9626278"/>
              <a:gd name="connsiteY46" fmla="*/ 451405 h 709907"/>
              <a:gd name="connsiteX47" fmla="*/ 2554147 w 9626278"/>
              <a:gd name="connsiteY47" fmla="*/ 447547 h 709907"/>
              <a:gd name="connsiteX48" fmla="*/ 2565721 w 9626278"/>
              <a:gd name="connsiteY48" fmla="*/ 443689 h 709907"/>
              <a:gd name="connsiteX49" fmla="*/ 2673752 w 9626278"/>
              <a:gd name="connsiteY49" fmla="*/ 443689 h 709907"/>
              <a:gd name="connsiteX50" fmla="*/ 2708476 w 9626278"/>
              <a:gd name="connsiteY50" fmla="*/ 439831 h 709907"/>
              <a:gd name="connsiteX51" fmla="*/ 2808790 w 9626278"/>
              <a:gd name="connsiteY51" fmla="*/ 432114 h 709907"/>
              <a:gd name="connsiteX52" fmla="*/ 2924537 w 9626278"/>
              <a:gd name="connsiteY52" fmla="*/ 435972 h 709907"/>
              <a:gd name="connsiteX53" fmla="*/ 3032567 w 9626278"/>
              <a:gd name="connsiteY53" fmla="*/ 432114 h 709907"/>
              <a:gd name="connsiteX54" fmla="*/ 3071149 w 9626278"/>
              <a:gd name="connsiteY54" fmla="*/ 428256 h 709907"/>
              <a:gd name="connsiteX55" fmla="*/ 3125164 w 9626278"/>
              <a:gd name="connsiteY55" fmla="*/ 424398 h 709907"/>
              <a:gd name="connsiteX56" fmla="*/ 3379807 w 9626278"/>
              <a:gd name="connsiteY56" fmla="*/ 428256 h 709907"/>
              <a:gd name="connsiteX57" fmla="*/ 3406815 w 9626278"/>
              <a:gd name="connsiteY57" fmla="*/ 424398 h 709907"/>
              <a:gd name="connsiteX58" fmla="*/ 3520311 w 9626278"/>
              <a:gd name="connsiteY58" fmla="*/ 422589 h 709907"/>
              <a:gd name="connsiteX59" fmla="*/ 3561144 w 9626278"/>
              <a:gd name="connsiteY59" fmla="*/ 428256 h 709907"/>
              <a:gd name="connsiteX60" fmla="*/ 3584293 w 9626278"/>
              <a:gd name="connsiteY60" fmla="*/ 424398 h 709907"/>
              <a:gd name="connsiteX61" fmla="*/ 3595868 w 9626278"/>
              <a:gd name="connsiteY61" fmla="*/ 420540 h 709907"/>
              <a:gd name="connsiteX62" fmla="*/ 3630592 w 9626278"/>
              <a:gd name="connsiteY62" fmla="*/ 416681 h 709907"/>
              <a:gd name="connsiteX63" fmla="*/ 3653742 w 9626278"/>
              <a:gd name="connsiteY63" fmla="*/ 412823 h 709907"/>
              <a:gd name="connsiteX64" fmla="*/ 3673033 w 9626278"/>
              <a:gd name="connsiteY64" fmla="*/ 416681 h 709907"/>
              <a:gd name="connsiteX65" fmla="*/ 3761772 w 9626278"/>
              <a:gd name="connsiteY65" fmla="*/ 412823 h 709907"/>
              <a:gd name="connsiteX66" fmla="*/ 3784921 w 9626278"/>
              <a:gd name="connsiteY66" fmla="*/ 408965 h 709907"/>
              <a:gd name="connsiteX67" fmla="*/ 3823785 w 9626278"/>
              <a:gd name="connsiteY67" fmla="*/ 404527 h 709907"/>
              <a:gd name="connsiteX68" fmla="*/ 3962400 w 9626278"/>
              <a:gd name="connsiteY68" fmla="*/ 397390 h 709907"/>
              <a:gd name="connsiteX69" fmla="*/ 4016415 w 9626278"/>
              <a:gd name="connsiteY69" fmla="*/ 397390 h 709907"/>
              <a:gd name="connsiteX70" fmla="*/ 4039564 w 9626278"/>
              <a:gd name="connsiteY70" fmla="*/ 401248 h 709907"/>
              <a:gd name="connsiteX71" fmla="*/ 4109012 w 9626278"/>
              <a:gd name="connsiteY71" fmla="*/ 381957 h 709907"/>
              <a:gd name="connsiteX72" fmla="*/ 4190035 w 9626278"/>
              <a:gd name="connsiteY72" fmla="*/ 378099 h 709907"/>
              <a:gd name="connsiteX73" fmla="*/ 4267200 w 9626278"/>
              <a:gd name="connsiteY73" fmla="*/ 372432 h 709907"/>
              <a:gd name="connsiteX74" fmla="*/ 4332790 w 9626278"/>
              <a:gd name="connsiteY74" fmla="*/ 378099 h 709907"/>
              <a:gd name="connsiteX75" fmla="*/ 4352081 w 9626278"/>
              <a:gd name="connsiteY75" fmla="*/ 374241 h 709907"/>
              <a:gd name="connsiteX76" fmla="*/ 4436962 w 9626278"/>
              <a:gd name="connsiteY76" fmla="*/ 370383 h 709907"/>
              <a:gd name="connsiteX77" fmla="*/ 4481653 w 9626278"/>
              <a:gd name="connsiteY77" fmla="*/ 356999 h 709907"/>
              <a:gd name="connsiteX78" fmla="*/ 4533418 w 9626278"/>
              <a:gd name="connsiteY78" fmla="*/ 362666 h 709907"/>
              <a:gd name="connsiteX79" fmla="*/ 4548850 w 9626278"/>
              <a:gd name="connsiteY79" fmla="*/ 354950 h 709907"/>
              <a:gd name="connsiteX80" fmla="*/ 4564283 w 9626278"/>
              <a:gd name="connsiteY80" fmla="*/ 351091 h 709907"/>
              <a:gd name="connsiteX81" fmla="*/ 4575858 w 9626278"/>
              <a:gd name="connsiteY81" fmla="*/ 347233 h 709907"/>
              <a:gd name="connsiteX82" fmla="*/ 4583575 w 9626278"/>
              <a:gd name="connsiteY82" fmla="*/ 339517 h 709907"/>
              <a:gd name="connsiteX83" fmla="*/ 4595149 w 9626278"/>
              <a:gd name="connsiteY83" fmla="*/ 335659 h 709907"/>
              <a:gd name="connsiteX84" fmla="*/ 4660739 w 9626278"/>
              <a:gd name="connsiteY84" fmla="*/ 339517 h 709907"/>
              <a:gd name="connsiteX85" fmla="*/ 4714754 w 9626278"/>
              <a:gd name="connsiteY85" fmla="*/ 343375 h 709907"/>
              <a:gd name="connsiteX86" fmla="*/ 4764911 w 9626278"/>
              <a:gd name="connsiteY86" fmla="*/ 339517 h 709907"/>
              <a:gd name="connsiteX87" fmla="*/ 4816274 w 9626278"/>
              <a:gd name="connsiteY87" fmla="*/ 335659 h 709907"/>
              <a:gd name="connsiteX88" fmla="*/ 4881140 w 9626278"/>
              <a:gd name="connsiteY88" fmla="*/ 336784 h 709907"/>
              <a:gd name="connsiteX89" fmla="*/ 4917432 w 9626278"/>
              <a:gd name="connsiteY89" fmla="*/ 322717 h 709907"/>
              <a:gd name="connsiteX90" fmla="*/ 4961681 w 9626278"/>
              <a:gd name="connsiteY90" fmla="*/ 329067 h 709907"/>
              <a:gd name="connsiteX91" fmla="*/ 5015455 w 9626278"/>
              <a:gd name="connsiteY91" fmla="*/ 332041 h 709907"/>
              <a:gd name="connsiteX92" fmla="*/ 5050420 w 9626278"/>
              <a:gd name="connsiteY92" fmla="*/ 326817 h 709907"/>
              <a:gd name="connsiteX93" fmla="*/ 5112634 w 9626278"/>
              <a:gd name="connsiteY93" fmla="*/ 330675 h 709907"/>
              <a:gd name="connsiteX94" fmla="*/ 5170025 w 9626278"/>
              <a:gd name="connsiteY94" fmla="*/ 327942 h 709907"/>
              <a:gd name="connsiteX95" fmla="*/ 5255107 w 9626278"/>
              <a:gd name="connsiteY95" fmla="*/ 311384 h 709907"/>
              <a:gd name="connsiteX96" fmla="*/ 5285772 w 9626278"/>
              <a:gd name="connsiteY96" fmla="*/ 316367 h 709907"/>
              <a:gd name="connsiteX97" fmla="*/ 5316638 w 9626278"/>
              <a:gd name="connsiteY97" fmla="*/ 313876 h 709907"/>
              <a:gd name="connsiteX98" fmla="*/ 5347504 w 9626278"/>
              <a:gd name="connsiteY98" fmla="*/ 312509 h 709907"/>
              <a:gd name="connsiteX99" fmla="*/ 5381303 w 9626278"/>
              <a:gd name="connsiteY99" fmla="*/ 301618 h 709907"/>
              <a:gd name="connsiteX100" fmla="*/ 5424668 w 9626278"/>
              <a:gd name="connsiteY100" fmla="*/ 300935 h 709907"/>
              <a:gd name="connsiteX101" fmla="*/ 5461884 w 9626278"/>
              <a:gd name="connsiteY101" fmla="*/ 294263 h 709907"/>
              <a:gd name="connsiteX102" fmla="*/ 5513407 w 9626278"/>
              <a:gd name="connsiteY102" fmla="*/ 293218 h 709907"/>
              <a:gd name="connsiteX103" fmla="*/ 5540415 w 9626278"/>
              <a:gd name="connsiteY103" fmla="*/ 297076 h 709907"/>
              <a:gd name="connsiteX104" fmla="*/ 5578997 w 9626278"/>
              <a:gd name="connsiteY104" fmla="*/ 293218 h 709907"/>
              <a:gd name="connsiteX105" fmla="*/ 5606005 w 9626278"/>
              <a:gd name="connsiteY105" fmla="*/ 289360 h 709907"/>
              <a:gd name="connsiteX106" fmla="*/ 5640729 w 9626278"/>
              <a:gd name="connsiteY106" fmla="*/ 285502 h 709907"/>
              <a:gd name="connsiteX107" fmla="*/ 5690002 w 9626278"/>
              <a:gd name="connsiteY107" fmla="*/ 279835 h 709907"/>
              <a:gd name="connsiteX108" fmla="*/ 5733326 w 9626278"/>
              <a:gd name="connsiteY108" fmla="*/ 270069 h 709907"/>
              <a:gd name="connsiteX109" fmla="*/ 5748759 w 9626278"/>
              <a:gd name="connsiteY109" fmla="*/ 266210 h 709907"/>
              <a:gd name="connsiteX110" fmla="*/ 5795058 w 9626278"/>
              <a:gd name="connsiteY110" fmla="*/ 270069 h 709907"/>
              <a:gd name="connsiteX111" fmla="*/ 5841357 w 9626278"/>
              <a:gd name="connsiteY111" fmla="*/ 270069 h 709907"/>
              <a:gd name="connsiteX112" fmla="*/ 5900155 w 9626278"/>
              <a:gd name="connsiteY112" fmla="*/ 268260 h 709907"/>
              <a:gd name="connsiteX113" fmla="*/ 5953687 w 9626278"/>
              <a:gd name="connsiteY113" fmla="*/ 265768 h 709907"/>
              <a:gd name="connsiteX114" fmla="*/ 5990461 w 9626278"/>
              <a:gd name="connsiteY114" fmla="*/ 258735 h 709907"/>
              <a:gd name="connsiteX115" fmla="*/ 6026311 w 9626278"/>
              <a:gd name="connsiteY115" fmla="*/ 251019 h 709907"/>
              <a:gd name="connsiteX116" fmla="*/ 6073493 w 9626278"/>
              <a:gd name="connsiteY116" fmla="*/ 253510 h 709907"/>
              <a:gd name="connsiteX117" fmla="*/ 6113643 w 9626278"/>
              <a:gd name="connsiteY117" fmla="*/ 252827 h 709907"/>
              <a:gd name="connsiteX118" fmla="*/ 6177023 w 9626278"/>
              <a:gd name="connsiteY118" fmla="*/ 258494 h 709907"/>
              <a:gd name="connsiteX119" fmla="*/ 6211747 w 9626278"/>
              <a:gd name="connsiteY119" fmla="*/ 254636 h 709907"/>
              <a:gd name="connsiteX120" fmla="*/ 6234896 w 9626278"/>
              <a:gd name="connsiteY120" fmla="*/ 246919 h 709907"/>
              <a:gd name="connsiteX121" fmla="*/ 6265762 w 9626278"/>
              <a:gd name="connsiteY121" fmla="*/ 239203 h 709907"/>
              <a:gd name="connsiteX122" fmla="*/ 6321105 w 9626278"/>
              <a:gd name="connsiteY122" fmla="*/ 249621 h 709907"/>
              <a:gd name="connsiteX123" fmla="*/ 6359407 w 9626278"/>
              <a:gd name="connsiteY123" fmla="*/ 244218 h 709907"/>
              <a:gd name="connsiteX124" fmla="*/ 6410405 w 9626278"/>
              <a:gd name="connsiteY124" fmla="*/ 238078 h 709907"/>
              <a:gd name="connsiteX125" fmla="*/ 6538490 w 9626278"/>
              <a:gd name="connsiteY125" fmla="*/ 233536 h 709907"/>
              <a:gd name="connsiteX126" fmla="*/ 6583945 w 9626278"/>
              <a:gd name="connsiteY126" fmla="*/ 236711 h 709907"/>
              <a:gd name="connsiteX127" fmla="*/ 6640211 w 9626278"/>
              <a:gd name="connsiteY127" fmla="*/ 234219 h 709907"/>
              <a:gd name="connsiteX128" fmla="*/ 6695351 w 9626278"/>
              <a:gd name="connsiteY128" fmla="*/ 236711 h 709907"/>
              <a:gd name="connsiteX129" fmla="*/ 6736466 w 9626278"/>
              <a:gd name="connsiteY129" fmla="*/ 239203 h 709907"/>
              <a:gd name="connsiteX130" fmla="*/ 6748040 w 9626278"/>
              <a:gd name="connsiteY130" fmla="*/ 235345 h 709907"/>
              <a:gd name="connsiteX131" fmla="*/ 6776173 w 9626278"/>
              <a:gd name="connsiteY131" fmla="*/ 218103 h 709907"/>
              <a:gd name="connsiteX132" fmla="*/ 6825205 w 9626278"/>
              <a:gd name="connsiteY132" fmla="*/ 223770 h 709907"/>
              <a:gd name="connsiteX133" fmla="*/ 6891679 w 9626278"/>
              <a:gd name="connsiteY133" fmla="*/ 216054 h 709907"/>
              <a:gd name="connsiteX134" fmla="*/ 6937053 w 9626278"/>
              <a:gd name="connsiteY134" fmla="*/ 211512 h 709907"/>
              <a:gd name="connsiteX135" fmla="*/ 7002683 w 9626278"/>
              <a:gd name="connsiteY135" fmla="*/ 208337 h 709907"/>
              <a:gd name="connsiteX136" fmla="*/ 7014258 w 9626278"/>
              <a:gd name="connsiteY136" fmla="*/ 200621 h 709907"/>
              <a:gd name="connsiteX137" fmla="*/ 7098416 w 9626278"/>
              <a:gd name="connsiteY137" fmla="*/ 179521 h 709907"/>
              <a:gd name="connsiteX138" fmla="*/ 7126147 w 9626278"/>
              <a:gd name="connsiteY138" fmla="*/ 185188 h 709907"/>
              <a:gd name="connsiteX139" fmla="*/ 7168587 w 9626278"/>
              <a:gd name="connsiteY139" fmla="*/ 173613 h 709907"/>
              <a:gd name="connsiteX140" fmla="*/ 7184020 w 9626278"/>
              <a:gd name="connsiteY140" fmla="*/ 169755 h 709907"/>
              <a:gd name="connsiteX141" fmla="*/ 7218744 w 9626278"/>
              <a:gd name="connsiteY141" fmla="*/ 165897 h 709907"/>
              <a:gd name="connsiteX142" fmla="*/ 7230319 w 9626278"/>
              <a:gd name="connsiteY142" fmla="*/ 162038 h 709907"/>
              <a:gd name="connsiteX143" fmla="*/ 7241893 w 9626278"/>
              <a:gd name="connsiteY143" fmla="*/ 154322 h 709907"/>
              <a:gd name="connsiteX144" fmla="*/ 7322916 w 9626278"/>
              <a:gd name="connsiteY144" fmla="*/ 146605 h 709907"/>
              <a:gd name="connsiteX145" fmla="*/ 7397589 w 9626278"/>
              <a:gd name="connsiteY145" fmla="*/ 144114 h 709907"/>
              <a:gd name="connsiteX146" fmla="*/ 7492075 w 9626278"/>
              <a:gd name="connsiteY146" fmla="*/ 145480 h 709907"/>
              <a:gd name="connsiteX147" fmla="*/ 7570124 w 9626278"/>
              <a:gd name="connsiteY147" fmla="*/ 144797 h 709907"/>
              <a:gd name="connsiteX148" fmla="*/ 7642707 w 9626278"/>
              <a:gd name="connsiteY148" fmla="*/ 144114 h 709907"/>
              <a:gd name="connsiteX149" fmla="*/ 7697164 w 9626278"/>
              <a:gd name="connsiteY149" fmla="*/ 123456 h 709907"/>
              <a:gd name="connsiteX150" fmla="*/ 7742097 w 9626278"/>
              <a:gd name="connsiteY150" fmla="*/ 131414 h 709907"/>
              <a:gd name="connsiteX151" fmla="*/ 7812911 w 9626278"/>
              <a:gd name="connsiteY151" fmla="*/ 135031 h 709907"/>
              <a:gd name="connsiteX152" fmla="*/ 7882359 w 9626278"/>
              <a:gd name="connsiteY152" fmla="*/ 131172 h 709907"/>
              <a:gd name="connsiteX153" fmla="*/ 7890076 w 9626278"/>
              <a:gd name="connsiteY153" fmla="*/ 123456 h 709907"/>
              <a:gd name="connsiteX154" fmla="*/ 7927774 w 9626278"/>
              <a:gd name="connsiteY154" fmla="*/ 114614 h 709907"/>
              <a:gd name="connsiteX155" fmla="*/ 7985607 w 9626278"/>
              <a:gd name="connsiteY155" fmla="*/ 111881 h 709907"/>
              <a:gd name="connsiteX156" fmla="*/ 8013539 w 9626278"/>
              <a:gd name="connsiteY156" fmla="*/ 115740 h 709907"/>
              <a:gd name="connsiteX157" fmla="*/ 8028972 w 9626278"/>
              <a:gd name="connsiteY157" fmla="*/ 111881 h 709907"/>
              <a:gd name="connsiteX158" fmla="*/ 8063696 w 9626278"/>
              <a:gd name="connsiteY158" fmla="*/ 104165 h 709907"/>
              <a:gd name="connsiteX159" fmla="*/ 8079129 w 9626278"/>
              <a:gd name="connsiteY159" fmla="*/ 108023 h 709907"/>
              <a:gd name="connsiteX160" fmla="*/ 8090704 w 9626278"/>
              <a:gd name="connsiteY160" fmla="*/ 111881 h 709907"/>
              <a:gd name="connsiteX161" fmla="*/ 8144719 w 9626278"/>
              <a:gd name="connsiteY161" fmla="*/ 108023 h 709907"/>
              <a:gd name="connsiteX162" fmla="*/ 8193308 w 9626278"/>
              <a:gd name="connsiteY162" fmla="*/ 93957 h 709907"/>
              <a:gd name="connsiteX163" fmla="*/ 8248891 w 9626278"/>
              <a:gd name="connsiteY163" fmla="*/ 96448 h 709907"/>
              <a:gd name="connsiteX164" fmla="*/ 8294748 w 9626278"/>
              <a:gd name="connsiteY164" fmla="*/ 97132 h 709907"/>
              <a:gd name="connsiteX165" fmla="*/ 8345347 w 9626278"/>
              <a:gd name="connsiteY165" fmla="*/ 86923 h 709907"/>
              <a:gd name="connsiteX166" fmla="*/ 8398880 w 9626278"/>
              <a:gd name="connsiteY166" fmla="*/ 89415 h 709907"/>
              <a:gd name="connsiteX167" fmla="*/ 8457235 w 9626278"/>
              <a:gd name="connsiteY167" fmla="*/ 84874 h 709907"/>
              <a:gd name="connsiteX168" fmla="*/ 8484243 w 9626278"/>
              <a:gd name="connsiteY168" fmla="*/ 84874 h 709907"/>
              <a:gd name="connsiteX169" fmla="*/ 8561407 w 9626278"/>
              <a:gd name="connsiteY169" fmla="*/ 81016 h 709907"/>
              <a:gd name="connsiteX170" fmla="*/ 8626997 w 9626278"/>
              <a:gd name="connsiteY170" fmla="*/ 69441 h 709907"/>
              <a:gd name="connsiteX171" fmla="*/ 8673296 w 9626278"/>
              <a:gd name="connsiteY171" fmla="*/ 61724 h 709907"/>
              <a:gd name="connsiteX172" fmla="*/ 8831483 w 9626278"/>
              <a:gd name="connsiteY172" fmla="*/ 57866 h 709907"/>
              <a:gd name="connsiteX173" fmla="*/ 8954947 w 9626278"/>
              <a:gd name="connsiteY173" fmla="*/ 61724 h 709907"/>
              <a:gd name="connsiteX174" fmla="*/ 9070693 w 9626278"/>
              <a:gd name="connsiteY174" fmla="*/ 54008 h 709907"/>
              <a:gd name="connsiteX175" fmla="*/ 9205731 w 9626278"/>
              <a:gd name="connsiteY175" fmla="*/ 57866 h 709907"/>
              <a:gd name="connsiteX176" fmla="*/ 9232739 w 9626278"/>
              <a:gd name="connsiteY176" fmla="*/ 61724 h 709907"/>
              <a:gd name="connsiteX177" fmla="*/ 9298329 w 9626278"/>
              <a:gd name="connsiteY177" fmla="*/ 54008 h 709907"/>
              <a:gd name="connsiteX178" fmla="*/ 9333053 w 9626278"/>
              <a:gd name="connsiteY178" fmla="*/ 34717 h 709907"/>
              <a:gd name="connsiteX179" fmla="*/ 9344628 w 9626278"/>
              <a:gd name="connsiteY179" fmla="*/ 27000 h 709907"/>
              <a:gd name="connsiteX180" fmla="*/ 9395267 w 9626278"/>
              <a:gd name="connsiteY180" fmla="*/ 20650 h 709907"/>
              <a:gd name="connsiteX181" fmla="*/ 9457200 w 9626278"/>
              <a:gd name="connsiteY181" fmla="*/ 17475 h 709907"/>
              <a:gd name="connsiteX182" fmla="*/ 9489191 w 9626278"/>
              <a:gd name="connsiteY182" fmla="*/ 2042 h 709907"/>
              <a:gd name="connsiteX183" fmla="*/ 9537298 w 9626278"/>
              <a:gd name="connsiteY183" fmla="*/ 1359 h 709907"/>
              <a:gd name="connsiteX184" fmla="*/ 9626278 w 9626278"/>
              <a:gd name="connsiteY184" fmla="*/ 3851 h 709907"/>
              <a:gd name="connsiteX0" fmla="*/ 0 w 9626278"/>
              <a:gd name="connsiteY0" fmla="*/ 709907 h 709907"/>
              <a:gd name="connsiteX1" fmla="*/ 27007 w 9626278"/>
              <a:gd name="connsiteY1" fmla="*/ 702190 h 709907"/>
              <a:gd name="connsiteX2" fmla="*/ 50157 w 9626278"/>
              <a:gd name="connsiteY2" fmla="*/ 694474 h 709907"/>
              <a:gd name="connsiteX3" fmla="*/ 88739 w 9626278"/>
              <a:gd name="connsiteY3" fmla="*/ 690616 h 709907"/>
              <a:gd name="connsiteX4" fmla="*/ 104172 w 9626278"/>
              <a:gd name="connsiteY4" fmla="*/ 686757 h 709907"/>
              <a:gd name="connsiteX5" fmla="*/ 115747 w 9626278"/>
              <a:gd name="connsiteY5" fmla="*/ 682899 h 709907"/>
              <a:gd name="connsiteX6" fmla="*/ 135038 w 9626278"/>
              <a:gd name="connsiteY6" fmla="*/ 679041 h 709907"/>
              <a:gd name="connsiteX7" fmla="*/ 146612 w 9626278"/>
              <a:gd name="connsiteY7" fmla="*/ 675183 h 709907"/>
              <a:gd name="connsiteX8" fmla="*/ 189053 w 9626278"/>
              <a:gd name="connsiteY8" fmla="*/ 667466 h 709907"/>
              <a:gd name="connsiteX9" fmla="*/ 223777 w 9626278"/>
              <a:gd name="connsiteY9" fmla="*/ 655891 h 709907"/>
              <a:gd name="connsiteX10" fmla="*/ 235352 w 9626278"/>
              <a:gd name="connsiteY10" fmla="*/ 652033 h 709907"/>
              <a:gd name="connsiteX11" fmla="*/ 343382 w 9626278"/>
              <a:gd name="connsiteY11" fmla="*/ 644317 h 709907"/>
              <a:gd name="connsiteX12" fmla="*/ 362673 w 9626278"/>
              <a:gd name="connsiteY12" fmla="*/ 640459 h 709907"/>
              <a:gd name="connsiteX13" fmla="*/ 374248 w 9626278"/>
              <a:gd name="connsiteY13" fmla="*/ 636600 h 709907"/>
              <a:gd name="connsiteX14" fmla="*/ 405114 w 9626278"/>
              <a:gd name="connsiteY14" fmla="*/ 632742 h 709907"/>
              <a:gd name="connsiteX15" fmla="*/ 517002 w 9626278"/>
              <a:gd name="connsiteY15" fmla="*/ 625026 h 709907"/>
              <a:gd name="connsiteX16" fmla="*/ 567159 w 9626278"/>
              <a:gd name="connsiteY16" fmla="*/ 617309 h 709907"/>
              <a:gd name="connsiteX17" fmla="*/ 586450 w 9626278"/>
              <a:gd name="connsiteY17" fmla="*/ 613451 h 709907"/>
              <a:gd name="connsiteX18" fmla="*/ 601883 w 9626278"/>
              <a:gd name="connsiteY18" fmla="*/ 609593 h 709907"/>
              <a:gd name="connsiteX19" fmla="*/ 694481 w 9626278"/>
              <a:gd name="connsiteY19" fmla="*/ 601876 h 709907"/>
              <a:gd name="connsiteX20" fmla="*/ 729205 w 9626278"/>
              <a:gd name="connsiteY20" fmla="*/ 598018 h 709907"/>
              <a:gd name="connsiteX21" fmla="*/ 775504 w 9626278"/>
              <a:gd name="connsiteY21" fmla="*/ 594160 h 709907"/>
              <a:gd name="connsiteX22" fmla="*/ 914400 w 9626278"/>
              <a:gd name="connsiteY22" fmla="*/ 586443 h 709907"/>
              <a:gd name="connsiteX23" fmla="*/ 941407 w 9626278"/>
              <a:gd name="connsiteY23" fmla="*/ 582585 h 709907"/>
              <a:gd name="connsiteX24" fmla="*/ 1045580 w 9626278"/>
              <a:gd name="connsiteY24" fmla="*/ 571010 h 709907"/>
              <a:gd name="connsiteX25" fmla="*/ 1149752 w 9626278"/>
              <a:gd name="connsiteY25" fmla="*/ 567152 h 709907"/>
              <a:gd name="connsiteX26" fmla="*/ 1238491 w 9626278"/>
              <a:gd name="connsiteY26" fmla="*/ 555578 h 709907"/>
              <a:gd name="connsiteX27" fmla="*/ 1250066 w 9626278"/>
              <a:gd name="connsiteY27" fmla="*/ 551719 h 709907"/>
              <a:gd name="connsiteX28" fmla="*/ 1277073 w 9626278"/>
              <a:gd name="connsiteY28" fmla="*/ 547861 h 709907"/>
              <a:gd name="connsiteX29" fmla="*/ 1300223 w 9626278"/>
              <a:gd name="connsiteY29" fmla="*/ 544003 h 709907"/>
              <a:gd name="connsiteX30" fmla="*/ 1365812 w 9626278"/>
              <a:gd name="connsiteY30" fmla="*/ 536286 h 709907"/>
              <a:gd name="connsiteX31" fmla="*/ 1385104 w 9626278"/>
              <a:gd name="connsiteY31" fmla="*/ 532428 h 709907"/>
              <a:gd name="connsiteX32" fmla="*/ 1458410 w 9626278"/>
              <a:gd name="connsiteY32" fmla="*/ 528570 h 709907"/>
              <a:gd name="connsiteX33" fmla="*/ 1527858 w 9626278"/>
              <a:gd name="connsiteY33" fmla="*/ 520854 h 709907"/>
              <a:gd name="connsiteX34" fmla="*/ 1558724 w 9626278"/>
              <a:gd name="connsiteY34" fmla="*/ 516995 h 709907"/>
              <a:gd name="connsiteX35" fmla="*/ 1608881 w 9626278"/>
              <a:gd name="connsiteY35" fmla="*/ 505421 h 709907"/>
              <a:gd name="connsiteX36" fmla="*/ 1770926 w 9626278"/>
              <a:gd name="connsiteY36" fmla="*/ 501562 h 709907"/>
              <a:gd name="connsiteX37" fmla="*/ 1855807 w 9626278"/>
              <a:gd name="connsiteY37" fmla="*/ 493846 h 709907"/>
              <a:gd name="connsiteX38" fmla="*/ 1878957 w 9626278"/>
              <a:gd name="connsiteY38" fmla="*/ 489988 h 709907"/>
              <a:gd name="connsiteX39" fmla="*/ 1975412 w 9626278"/>
              <a:gd name="connsiteY39" fmla="*/ 486129 h 709907"/>
              <a:gd name="connsiteX40" fmla="*/ 2002420 w 9626278"/>
              <a:gd name="connsiteY40" fmla="*/ 482271 h 709907"/>
              <a:gd name="connsiteX41" fmla="*/ 2013995 w 9626278"/>
              <a:gd name="connsiteY41" fmla="*/ 478413 h 709907"/>
              <a:gd name="connsiteX42" fmla="*/ 2129742 w 9626278"/>
              <a:gd name="connsiteY42" fmla="*/ 474555 h 709907"/>
              <a:gd name="connsiteX43" fmla="*/ 2215748 w 9626278"/>
              <a:gd name="connsiteY43" fmla="*/ 461172 h 709907"/>
              <a:gd name="connsiteX44" fmla="*/ 2338086 w 9626278"/>
              <a:gd name="connsiteY44" fmla="*/ 459122 h 709907"/>
              <a:gd name="connsiteX45" fmla="*/ 2403676 w 9626278"/>
              <a:gd name="connsiteY45" fmla="*/ 455264 h 709907"/>
              <a:gd name="connsiteX46" fmla="*/ 2453833 w 9626278"/>
              <a:gd name="connsiteY46" fmla="*/ 451405 h 709907"/>
              <a:gd name="connsiteX47" fmla="*/ 2554147 w 9626278"/>
              <a:gd name="connsiteY47" fmla="*/ 447547 h 709907"/>
              <a:gd name="connsiteX48" fmla="*/ 2565721 w 9626278"/>
              <a:gd name="connsiteY48" fmla="*/ 443689 h 709907"/>
              <a:gd name="connsiteX49" fmla="*/ 2673752 w 9626278"/>
              <a:gd name="connsiteY49" fmla="*/ 443689 h 709907"/>
              <a:gd name="connsiteX50" fmla="*/ 2708476 w 9626278"/>
              <a:gd name="connsiteY50" fmla="*/ 439831 h 709907"/>
              <a:gd name="connsiteX51" fmla="*/ 2808790 w 9626278"/>
              <a:gd name="connsiteY51" fmla="*/ 432114 h 709907"/>
              <a:gd name="connsiteX52" fmla="*/ 2924537 w 9626278"/>
              <a:gd name="connsiteY52" fmla="*/ 435972 h 709907"/>
              <a:gd name="connsiteX53" fmla="*/ 3032567 w 9626278"/>
              <a:gd name="connsiteY53" fmla="*/ 432114 h 709907"/>
              <a:gd name="connsiteX54" fmla="*/ 3071149 w 9626278"/>
              <a:gd name="connsiteY54" fmla="*/ 428256 h 709907"/>
              <a:gd name="connsiteX55" fmla="*/ 3125164 w 9626278"/>
              <a:gd name="connsiteY55" fmla="*/ 424398 h 709907"/>
              <a:gd name="connsiteX56" fmla="*/ 3379807 w 9626278"/>
              <a:gd name="connsiteY56" fmla="*/ 428256 h 709907"/>
              <a:gd name="connsiteX57" fmla="*/ 3406815 w 9626278"/>
              <a:gd name="connsiteY57" fmla="*/ 424398 h 709907"/>
              <a:gd name="connsiteX58" fmla="*/ 3520311 w 9626278"/>
              <a:gd name="connsiteY58" fmla="*/ 422589 h 709907"/>
              <a:gd name="connsiteX59" fmla="*/ 3561144 w 9626278"/>
              <a:gd name="connsiteY59" fmla="*/ 428256 h 709907"/>
              <a:gd name="connsiteX60" fmla="*/ 3584293 w 9626278"/>
              <a:gd name="connsiteY60" fmla="*/ 424398 h 709907"/>
              <a:gd name="connsiteX61" fmla="*/ 3595868 w 9626278"/>
              <a:gd name="connsiteY61" fmla="*/ 420540 h 709907"/>
              <a:gd name="connsiteX62" fmla="*/ 3630592 w 9626278"/>
              <a:gd name="connsiteY62" fmla="*/ 416681 h 709907"/>
              <a:gd name="connsiteX63" fmla="*/ 3653742 w 9626278"/>
              <a:gd name="connsiteY63" fmla="*/ 412823 h 709907"/>
              <a:gd name="connsiteX64" fmla="*/ 3673033 w 9626278"/>
              <a:gd name="connsiteY64" fmla="*/ 416681 h 709907"/>
              <a:gd name="connsiteX65" fmla="*/ 3761772 w 9626278"/>
              <a:gd name="connsiteY65" fmla="*/ 412823 h 709907"/>
              <a:gd name="connsiteX66" fmla="*/ 3784921 w 9626278"/>
              <a:gd name="connsiteY66" fmla="*/ 408965 h 709907"/>
              <a:gd name="connsiteX67" fmla="*/ 3823785 w 9626278"/>
              <a:gd name="connsiteY67" fmla="*/ 404527 h 709907"/>
              <a:gd name="connsiteX68" fmla="*/ 3962400 w 9626278"/>
              <a:gd name="connsiteY68" fmla="*/ 397390 h 709907"/>
              <a:gd name="connsiteX69" fmla="*/ 4016415 w 9626278"/>
              <a:gd name="connsiteY69" fmla="*/ 397390 h 709907"/>
              <a:gd name="connsiteX70" fmla="*/ 4039564 w 9626278"/>
              <a:gd name="connsiteY70" fmla="*/ 401248 h 709907"/>
              <a:gd name="connsiteX71" fmla="*/ 4109012 w 9626278"/>
              <a:gd name="connsiteY71" fmla="*/ 381957 h 709907"/>
              <a:gd name="connsiteX72" fmla="*/ 4190035 w 9626278"/>
              <a:gd name="connsiteY72" fmla="*/ 378099 h 709907"/>
              <a:gd name="connsiteX73" fmla="*/ 4267200 w 9626278"/>
              <a:gd name="connsiteY73" fmla="*/ 372432 h 709907"/>
              <a:gd name="connsiteX74" fmla="*/ 4332790 w 9626278"/>
              <a:gd name="connsiteY74" fmla="*/ 378099 h 709907"/>
              <a:gd name="connsiteX75" fmla="*/ 4352081 w 9626278"/>
              <a:gd name="connsiteY75" fmla="*/ 374241 h 709907"/>
              <a:gd name="connsiteX76" fmla="*/ 4436962 w 9626278"/>
              <a:gd name="connsiteY76" fmla="*/ 370383 h 709907"/>
              <a:gd name="connsiteX77" fmla="*/ 4481653 w 9626278"/>
              <a:gd name="connsiteY77" fmla="*/ 356999 h 709907"/>
              <a:gd name="connsiteX78" fmla="*/ 4533418 w 9626278"/>
              <a:gd name="connsiteY78" fmla="*/ 362666 h 709907"/>
              <a:gd name="connsiteX79" fmla="*/ 4548850 w 9626278"/>
              <a:gd name="connsiteY79" fmla="*/ 354950 h 709907"/>
              <a:gd name="connsiteX80" fmla="*/ 4564283 w 9626278"/>
              <a:gd name="connsiteY80" fmla="*/ 351091 h 709907"/>
              <a:gd name="connsiteX81" fmla="*/ 4575858 w 9626278"/>
              <a:gd name="connsiteY81" fmla="*/ 347233 h 709907"/>
              <a:gd name="connsiteX82" fmla="*/ 4583575 w 9626278"/>
              <a:gd name="connsiteY82" fmla="*/ 339517 h 709907"/>
              <a:gd name="connsiteX83" fmla="*/ 4595149 w 9626278"/>
              <a:gd name="connsiteY83" fmla="*/ 335659 h 709907"/>
              <a:gd name="connsiteX84" fmla="*/ 4660739 w 9626278"/>
              <a:gd name="connsiteY84" fmla="*/ 339517 h 709907"/>
              <a:gd name="connsiteX85" fmla="*/ 4714754 w 9626278"/>
              <a:gd name="connsiteY85" fmla="*/ 343375 h 709907"/>
              <a:gd name="connsiteX86" fmla="*/ 4764911 w 9626278"/>
              <a:gd name="connsiteY86" fmla="*/ 339517 h 709907"/>
              <a:gd name="connsiteX87" fmla="*/ 4816274 w 9626278"/>
              <a:gd name="connsiteY87" fmla="*/ 335659 h 709907"/>
              <a:gd name="connsiteX88" fmla="*/ 4881140 w 9626278"/>
              <a:gd name="connsiteY88" fmla="*/ 336784 h 709907"/>
              <a:gd name="connsiteX89" fmla="*/ 4917432 w 9626278"/>
              <a:gd name="connsiteY89" fmla="*/ 322717 h 709907"/>
              <a:gd name="connsiteX90" fmla="*/ 4961681 w 9626278"/>
              <a:gd name="connsiteY90" fmla="*/ 329067 h 709907"/>
              <a:gd name="connsiteX91" fmla="*/ 5015455 w 9626278"/>
              <a:gd name="connsiteY91" fmla="*/ 332041 h 709907"/>
              <a:gd name="connsiteX92" fmla="*/ 5050420 w 9626278"/>
              <a:gd name="connsiteY92" fmla="*/ 326817 h 709907"/>
              <a:gd name="connsiteX93" fmla="*/ 5112634 w 9626278"/>
              <a:gd name="connsiteY93" fmla="*/ 330675 h 709907"/>
              <a:gd name="connsiteX94" fmla="*/ 5170025 w 9626278"/>
              <a:gd name="connsiteY94" fmla="*/ 327942 h 709907"/>
              <a:gd name="connsiteX95" fmla="*/ 5255107 w 9626278"/>
              <a:gd name="connsiteY95" fmla="*/ 311384 h 709907"/>
              <a:gd name="connsiteX96" fmla="*/ 5285772 w 9626278"/>
              <a:gd name="connsiteY96" fmla="*/ 316367 h 709907"/>
              <a:gd name="connsiteX97" fmla="*/ 5316638 w 9626278"/>
              <a:gd name="connsiteY97" fmla="*/ 313876 h 709907"/>
              <a:gd name="connsiteX98" fmla="*/ 5347504 w 9626278"/>
              <a:gd name="connsiteY98" fmla="*/ 312509 h 709907"/>
              <a:gd name="connsiteX99" fmla="*/ 5381303 w 9626278"/>
              <a:gd name="connsiteY99" fmla="*/ 301618 h 709907"/>
              <a:gd name="connsiteX100" fmla="*/ 5424668 w 9626278"/>
              <a:gd name="connsiteY100" fmla="*/ 300935 h 709907"/>
              <a:gd name="connsiteX101" fmla="*/ 5461884 w 9626278"/>
              <a:gd name="connsiteY101" fmla="*/ 294263 h 709907"/>
              <a:gd name="connsiteX102" fmla="*/ 5513407 w 9626278"/>
              <a:gd name="connsiteY102" fmla="*/ 293218 h 709907"/>
              <a:gd name="connsiteX103" fmla="*/ 5540415 w 9626278"/>
              <a:gd name="connsiteY103" fmla="*/ 297076 h 709907"/>
              <a:gd name="connsiteX104" fmla="*/ 5578997 w 9626278"/>
              <a:gd name="connsiteY104" fmla="*/ 293218 h 709907"/>
              <a:gd name="connsiteX105" fmla="*/ 5606005 w 9626278"/>
              <a:gd name="connsiteY105" fmla="*/ 289360 h 709907"/>
              <a:gd name="connsiteX106" fmla="*/ 5640729 w 9626278"/>
              <a:gd name="connsiteY106" fmla="*/ 285502 h 709907"/>
              <a:gd name="connsiteX107" fmla="*/ 5690002 w 9626278"/>
              <a:gd name="connsiteY107" fmla="*/ 279835 h 709907"/>
              <a:gd name="connsiteX108" fmla="*/ 5733326 w 9626278"/>
              <a:gd name="connsiteY108" fmla="*/ 270069 h 709907"/>
              <a:gd name="connsiteX109" fmla="*/ 5748759 w 9626278"/>
              <a:gd name="connsiteY109" fmla="*/ 266210 h 709907"/>
              <a:gd name="connsiteX110" fmla="*/ 5795058 w 9626278"/>
              <a:gd name="connsiteY110" fmla="*/ 270069 h 709907"/>
              <a:gd name="connsiteX111" fmla="*/ 5841357 w 9626278"/>
              <a:gd name="connsiteY111" fmla="*/ 270069 h 709907"/>
              <a:gd name="connsiteX112" fmla="*/ 5900155 w 9626278"/>
              <a:gd name="connsiteY112" fmla="*/ 268260 h 709907"/>
              <a:gd name="connsiteX113" fmla="*/ 5953687 w 9626278"/>
              <a:gd name="connsiteY113" fmla="*/ 265768 h 709907"/>
              <a:gd name="connsiteX114" fmla="*/ 5990461 w 9626278"/>
              <a:gd name="connsiteY114" fmla="*/ 258735 h 709907"/>
              <a:gd name="connsiteX115" fmla="*/ 6026311 w 9626278"/>
              <a:gd name="connsiteY115" fmla="*/ 251019 h 709907"/>
              <a:gd name="connsiteX116" fmla="*/ 6073493 w 9626278"/>
              <a:gd name="connsiteY116" fmla="*/ 253510 h 709907"/>
              <a:gd name="connsiteX117" fmla="*/ 6113643 w 9626278"/>
              <a:gd name="connsiteY117" fmla="*/ 252827 h 709907"/>
              <a:gd name="connsiteX118" fmla="*/ 6177023 w 9626278"/>
              <a:gd name="connsiteY118" fmla="*/ 258494 h 709907"/>
              <a:gd name="connsiteX119" fmla="*/ 6211747 w 9626278"/>
              <a:gd name="connsiteY119" fmla="*/ 254636 h 709907"/>
              <a:gd name="connsiteX120" fmla="*/ 6234896 w 9626278"/>
              <a:gd name="connsiteY120" fmla="*/ 246919 h 709907"/>
              <a:gd name="connsiteX121" fmla="*/ 6265762 w 9626278"/>
              <a:gd name="connsiteY121" fmla="*/ 239203 h 709907"/>
              <a:gd name="connsiteX122" fmla="*/ 6321105 w 9626278"/>
              <a:gd name="connsiteY122" fmla="*/ 249621 h 709907"/>
              <a:gd name="connsiteX123" fmla="*/ 6359407 w 9626278"/>
              <a:gd name="connsiteY123" fmla="*/ 244218 h 709907"/>
              <a:gd name="connsiteX124" fmla="*/ 6467639 w 9626278"/>
              <a:gd name="connsiteY124" fmla="*/ 241358 h 709907"/>
              <a:gd name="connsiteX125" fmla="*/ 6538490 w 9626278"/>
              <a:gd name="connsiteY125" fmla="*/ 233536 h 709907"/>
              <a:gd name="connsiteX126" fmla="*/ 6583945 w 9626278"/>
              <a:gd name="connsiteY126" fmla="*/ 236711 h 709907"/>
              <a:gd name="connsiteX127" fmla="*/ 6640211 w 9626278"/>
              <a:gd name="connsiteY127" fmla="*/ 234219 h 709907"/>
              <a:gd name="connsiteX128" fmla="*/ 6695351 w 9626278"/>
              <a:gd name="connsiteY128" fmla="*/ 236711 h 709907"/>
              <a:gd name="connsiteX129" fmla="*/ 6736466 w 9626278"/>
              <a:gd name="connsiteY129" fmla="*/ 239203 h 709907"/>
              <a:gd name="connsiteX130" fmla="*/ 6748040 w 9626278"/>
              <a:gd name="connsiteY130" fmla="*/ 235345 h 709907"/>
              <a:gd name="connsiteX131" fmla="*/ 6776173 w 9626278"/>
              <a:gd name="connsiteY131" fmla="*/ 218103 h 709907"/>
              <a:gd name="connsiteX132" fmla="*/ 6825205 w 9626278"/>
              <a:gd name="connsiteY132" fmla="*/ 223770 h 709907"/>
              <a:gd name="connsiteX133" fmla="*/ 6891679 w 9626278"/>
              <a:gd name="connsiteY133" fmla="*/ 216054 h 709907"/>
              <a:gd name="connsiteX134" fmla="*/ 6937053 w 9626278"/>
              <a:gd name="connsiteY134" fmla="*/ 211512 h 709907"/>
              <a:gd name="connsiteX135" fmla="*/ 7002683 w 9626278"/>
              <a:gd name="connsiteY135" fmla="*/ 208337 h 709907"/>
              <a:gd name="connsiteX136" fmla="*/ 7014258 w 9626278"/>
              <a:gd name="connsiteY136" fmla="*/ 200621 h 709907"/>
              <a:gd name="connsiteX137" fmla="*/ 7098416 w 9626278"/>
              <a:gd name="connsiteY137" fmla="*/ 179521 h 709907"/>
              <a:gd name="connsiteX138" fmla="*/ 7126147 w 9626278"/>
              <a:gd name="connsiteY138" fmla="*/ 185188 h 709907"/>
              <a:gd name="connsiteX139" fmla="*/ 7168587 w 9626278"/>
              <a:gd name="connsiteY139" fmla="*/ 173613 h 709907"/>
              <a:gd name="connsiteX140" fmla="*/ 7184020 w 9626278"/>
              <a:gd name="connsiteY140" fmla="*/ 169755 h 709907"/>
              <a:gd name="connsiteX141" fmla="*/ 7218744 w 9626278"/>
              <a:gd name="connsiteY141" fmla="*/ 165897 h 709907"/>
              <a:gd name="connsiteX142" fmla="*/ 7230319 w 9626278"/>
              <a:gd name="connsiteY142" fmla="*/ 162038 h 709907"/>
              <a:gd name="connsiteX143" fmla="*/ 7241893 w 9626278"/>
              <a:gd name="connsiteY143" fmla="*/ 154322 h 709907"/>
              <a:gd name="connsiteX144" fmla="*/ 7322916 w 9626278"/>
              <a:gd name="connsiteY144" fmla="*/ 146605 h 709907"/>
              <a:gd name="connsiteX145" fmla="*/ 7397589 w 9626278"/>
              <a:gd name="connsiteY145" fmla="*/ 144114 h 709907"/>
              <a:gd name="connsiteX146" fmla="*/ 7492075 w 9626278"/>
              <a:gd name="connsiteY146" fmla="*/ 145480 h 709907"/>
              <a:gd name="connsiteX147" fmla="*/ 7570124 w 9626278"/>
              <a:gd name="connsiteY147" fmla="*/ 144797 h 709907"/>
              <a:gd name="connsiteX148" fmla="*/ 7642707 w 9626278"/>
              <a:gd name="connsiteY148" fmla="*/ 144114 h 709907"/>
              <a:gd name="connsiteX149" fmla="*/ 7697164 w 9626278"/>
              <a:gd name="connsiteY149" fmla="*/ 123456 h 709907"/>
              <a:gd name="connsiteX150" fmla="*/ 7742097 w 9626278"/>
              <a:gd name="connsiteY150" fmla="*/ 131414 h 709907"/>
              <a:gd name="connsiteX151" fmla="*/ 7812911 w 9626278"/>
              <a:gd name="connsiteY151" fmla="*/ 135031 h 709907"/>
              <a:gd name="connsiteX152" fmla="*/ 7882359 w 9626278"/>
              <a:gd name="connsiteY152" fmla="*/ 131172 h 709907"/>
              <a:gd name="connsiteX153" fmla="*/ 7890076 w 9626278"/>
              <a:gd name="connsiteY153" fmla="*/ 123456 h 709907"/>
              <a:gd name="connsiteX154" fmla="*/ 7927774 w 9626278"/>
              <a:gd name="connsiteY154" fmla="*/ 114614 h 709907"/>
              <a:gd name="connsiteX155" fmla="*/ 7985607 w 9626278"/>
              <a:gd name="connsiteY155" fmla="*/ 111881 h 709907"/>
              <a:gd name="connsiteX156" fmla="*/ 8013539 w 9626278"/>
              <a:gd name="connsiteY156" fmla="*/ 115740 h 709907"/>
              <a:gd name="connsiteX157" fmla="*/ 8028972 w 9626278"/>
              <a:gd name="connsiteY157" fmla="*/ 111881 h 709907"/>
              <a:gd name="connsiteX158" fmla="*/ 8063696 w 9626278"/>
              <a:gd name="connsiteY158" fmla="*/ 104165 h 709907"/>
              <a:gd name="connsiteX159" fmla="*/ 8079129 w 9626278"/>
              <a:gd name="connsiteY159" fmla="*/ 108023 h 709907"/>
              <a:gd name="connsiteX160" fmla="*/ 8090704 w 9626278"/>
              <a:gd name="connsiteY160" fmla="*/ 111881 h 709907"/>
              <a:gd name="connsiteX161" fmla="*/ 8144719 w 9626278"/>
              <a:gd name="connsiteY161" fmla="*/ 108023 h 709907"/>
              <a:gd name="connsiteX162" fmla="*/ 8193308 w 9626278"/>
              <a:gd name="connsiteY162" fmla="*/ 93957 h 709907"/>
              <a:gd name="connsiteX163" fmla="*/ 8248891 w 9626278"/>
              <a:gd name="connsiteY163" fmla="*/ 96448 h 709907"/>
              <a:gd name="connsiteX164" fmla="*/ 8294748 w 9626278"/>
              <a:gd name="connsiteY164" fmla="*/ 97132 h 709907"/>
              <a:gd name="connsiteX165" fmla="*/ 8345347 w 9626278"/>
              <a:gd name="connsiteY165" fmla="*/ 86923 h 709907"/>
              <a:gd name="connsiteX166" fmla="*/ 8398880 w 9626278"/>
              <a:gd name="connsiteY166" fmla="*/ 89415 h 709907"/>
              <a:gd name="connsiteX167" fmla="*/ 8457235 w 9626278"/>
              <a:gd name="connsiteY167" fmla="*/ 84874 h 709907"/>
              <a:gd name="connsiteX168" fmla="*/ 8484243 w 9626278"/>
              <a:gd name="connsiteY168" fmla="*/ 84874 h 709907"/>
              <a:gd name="connsiteX169" fmla="*/ 8561407 w 9626278"/>
              <a:gd name="connsiteY169" fmla="*/ 81016 h 709907"/>
              <a:gd name="connsiteX170" fmla="*/ 8626997 w 9626278"/>
              <a:gd name="connsiteY170" fmla="*/ 69441 h 709907"/>
              <a:gd name="connsiteX171" fmla="*/ 8673296 w 9626278"/>
              <a:gd name="connsiteY171" fmla="*/ 61724 h 709907"/>
              <a:gd name="connsiteX172" fmla="*/ 8831483 w 9626278"/>
              <a:gd name="connsiteY172" fmla="*/ 57866 h 709907"/>
              <a:gd name="connsiteX173" fmla="*/ 8954947 w 9626278"/>
              <a:gd name="connsiteY173" fmla="*/ 61724 h 709907"/>
              <a:gd name="connsiteX174" fmla="*/ 9070693 w 9626278"/>
              <a:gd name="connsiteY174" fmla="*/ 54008 h 709907"/>
              <a:gd name="connsiteX175" fmla="*/ 9205731 w 9626278"/>
              <a:gd name="connsiteY175" fmla="*/ 57866 h 709907"/>
              <a:gd name="connsiteX176" fmla="*/ 9232739 w 9626278"/>
              <a:gd name="connsiteY176" fmla="*/ 61724 h 709907"/>
              <a:gd name="connsiteX177" fmla="*/ 9298329 w 9626278"/>
              <a:gd name="connsiteY177" fmla="*/ 54008 h 709907"/>
              <a:gd name="connsiteX178" fmla="*/ 9333053 w 9626278"/>
              <a:gd name="connsiteY178" fmla="*/ 34717 h 709907"/>
              <a:gd name="connsiteX179" fmla="*/ 9344628 w 9626278"/>
              <a:gd name="connsiteY179" fmla="*/ 27000 h 709907"/>
              <a:gd name="connsiteX180" fmla="*/ 9395267 w 9626278"/>
              <a:gd name="connsiteY180" fmla="*/ 20650 h 709907"/>
              <a:gd name="connsiteX181" fmla="*/ 9457200 w 9626278"/>
              <a:gd name="connsiteY181" fmla="*/ 17475 h 709907"/>
              <a:gd name="connsiteX182" fmla="*/ 9489191 w 9626278"/>
              <a:gd name="connsiteY182" fmla="*/ 2042 h 709907"/>
              <a:gd name="connsiteX183" fmla="*/ 9537298 w 9626278"/>
              <a:gd name="connsiteY183" fmla="*/ 1359 h 709907"/>
              <a:gd name="connsiteX184" fmla="*/ 9626278 w 9626278"/>
              <a:gd name="connsiteY184" fmla="*/ 3851 h 709907"/>
              <a:gd name="connsiteX0" fmla="*/ 0 w 9626278"/>
              <a:gd name="connsiteY0" fmla="*/ 709907 h 709907"/>
              <a:gd name="connsiteX1" fmla="*/ 27007 w 9626278"/>
              <a:gd name="connsiteY1" fmla="*/ 702190 h 709907"/>
              <a:gd name="connsiteX2" fmla="*/ 50157 w 9626278"/>
              <a:gd name="connsiteY2" fmla="*/ 694474 h 709907"/>
              <a:gd name="connsiteX3" fmla="*/ 88739 w 9626278"/>
              <a:gd name="connsiteY3" fmla="*/ 690616 h 709907"/>
              <a:gd name="connsiteX4" fmla="*/ 104172 w 9626278"/>
              <a:gd name="connsiteY4" fmla="*/ 686757 h 709907"/>
              <a:gd name="connsiteX5" fmla="*/ 115747 w 9626278"/>
              <a:gd name="connsiteY5" fmla="*/ 682899 h 709907"/>
              <a:gd name="connsiteX6" fmla="*/ 135038 w 9626278"/>
              <a:gd name="connsiteY6" fmla="*/ 679041 h 709907"/>
              <a:gd name="connsiteX7" fmla="*/ 146612 w 9626278"/>
              <a:gd name="connsiteY7" fmla="*/ 675183 h 709907"/>
              <a:gd name="connsiteX8" fmla="*/ 189053 w 9626278"/>
              <a:gd name="connsiteY8" fmla="*/ 667466 h 709907"/>
              <a:gd name="connsiteX9" fmla="*/ 223777 w 9626278"/>
              <a:gd name="connsiteY9" fmla="*/ 655891 h 709907"/>
              <a:gd name="connsiteX10" fmla="*/ 235352 w 9626278"/>
              <a:gd name="connsiteY10" fmla="*/ 652033 h 709907"/>
              <a:gd name="connsiteX11" fmla="*/ 343382 w 9626278"/>
              <a:gd name="connsiteY11" fmla="*/ 644317 h 709907"/>
              <a:gd name="connsiteX12" fmla="*/ 362673 w 9626278"/>
              <a:gd name="connsiteY12" fmla="*/ 640459 h 709907"/>
              <a:gd name="connsiteX13" fmla="*/ 374248 w 9626278"/>
              <a:gd name="connsiteY13" fmla="*/ 636600 h 709907"/>
              <a:gd name="connsiteX14" fmla="*/ 405114 w 9626278"/>
              <a:gd name="connsiteY14" fmla="*/ 632742 h 709907"/>
              <a:gd name="connsiteX15" fmla="*/ 517002 w 9626278"/>
              <a:gd name="connsiteY15" fmla="*/ 625026 h 709907"/>
              <a:gd name="connsiteX16" fmla="*/ 567159 w 9626278"/>
              <a:gd name="connsiteY16" fmla="*/ 617309 h 709907"/>
              <a:gd name="connsiteX17" fmla="*/ 586450 w 9626278"/>
              <a:gd name="connsiteY17" fmla="*/ 613451 h 709907"/>
              <a:gd name="connsiteX18" fmla="*/ 601883 w 9626278"/>
              <a:gd name="connsiteY18" fmla="*/ 609593 h 709907"/>
              <a:gd name="connsiteX19" fmla="*/ 694481 w 9626278"/>
              <a:gd name="connsiteY19" fmla="*/ 601876 h 709907"/>
              <a:gd name="connsiteX20" fmla="*/ 729205 w 9626278"/>
              <a:gd name="connsiteY20" fmla="*/ 598018 h 709907"/>
              <a:gd name="connsiteX21" fmla="*/ 775504 w 9626278"/>
              <a:gd name="connsiteY21" fmla="*/ 594160 h 709907"/>
              <a:gd name="connsiteX22" fmla="*/ 914400 w 9626278"/>
              <a:gd name="connsiteY22" fmla="*/ 586443 h 709907"/>
              <a:gd name="connsiteX23" fmla="*/ 941407 w 9626278"/>
              <a:gd name="connsiteY23" fmla="*/ 582585 h 709907"/>
              <a:gd name="connsiteX24" fmla="*/ 1045580 w 9626278"/>
              <a:gd name="connsiteY24" fmla="*/ 571010 h 709907"/>
              <a:gd name="connsiteX25" fmla="*/ 1149752 w 9626278"/>
              <a:gd name="connsiteY25" fmla="*/ 567152 h 709907"/>
              <a:gd name="connsiteX26" fmla="*/ 1238491 w 9626278"/>
              <a:gd name="connsiteY26" fmla="*/ 555578 h 709907"/>
              <a:gd name="connsiteX27" fmla="*/ 1250066 w 9626278"/>
              <a:gd name="connsiteY27" fmla="*/ 551719 h 709907"/>
              <a:gd name="connsiteX28" fmla="*/ 1277073 w 9626278"/>
              <a:gd name="connsiteY28" fmla="*/ 547861 h 709907"/>
              <a:gd name="connsiteX29" fmla="*/ 1300223 w 9626278"/>
              <a:gd name="connsiteY29" fmla="*/ 544003 h 709907"/>
              <a:gd name="connsiteX30" fmla="*/ 1365812 w 9626278"/>
              <a:gd name="connsiteY30" fmla="*/ 536286 h 709907"/>
              <a:gd name="connsiteX31" fmla="*/ 1385104 w 9626278"/>
              <a:gd name="connsiteY31" fmla="*/ 532428 h 709907"/>
              <a:gd name="connsiteX32" fmla="*/ 1458410 w 9626278"/>
              <a:gd name="connsiteY32" fmla="*/ 528570 h 709907"/>
              <a:gd name="connsiteX33" fmla="*/ 1527858 w 9626278"/>
              <a:gd name="connsiteY33" fmla="*/ 520854 h 709907"/>
              <a:gd name="connsiteX34" fmla="*/ 1558724 w 9626278"/>
              <a:gd name="connsiteY34" fmla="*/ 516995 h 709907"/>
              <a:gd name="connsiteX35" fmla="*/ 1608881 w 9626278"/>
              <a:gd name="connsiteY35" fmla="*/ 505421 h 709907"/>
              <a:gd name="connsiteX36" fmla="*/ 1770926 w 9626278"/>
              <a:gd name="connsiteY36" fmla="*/ 501562 h 709907"/>
              <a:gd name="connsiteX37" fmla="*/ 1855807 w 9626278"/>
              <a:gd name="connsiteY37" fmla="*/ 493846 h 709907"/>
              <a:gd name="connsiteX38" fmla="*/ 1878957 w 9626278"/>
              <a:gd name="connsiteY38" fmla="*/ 489988 h 709907"/>
              <a:gd name="connsiteX39" fmla="*/ 1975412 w 9626278"/>
              <a:gd name="connsiteY39" fmla="*/ 486129 h 709907"/>
              <a:gd name="connsiteX40" fmla="*/ 2002420 w 9626278"/>
              <a:gd name="connsiteY40" fmla="*/ 482271 h 709907"/>
              <a:gd name="connsiteX41" fmla="*/ 2013995 w 9626278"/>
              <a:gd name="connsiteY41" fmla="*/ 478413 h 709907"/>
              <a:gd name="connsiteX42" fmla="*/ 2129742 w 9626278"/>
              <a:gd name="connsiteY42" fmla="*/ 474555 h 709907"/>
              <a:gd name="connsiteX43" fmla="*/ 2215748 w 9626278"/>
              <a:gd name="connsiteY43" fmla="*/ 461172 h 709907"/>
              <a:gd name="connsiteX44" fmla="*/ 2338086 w 9626278"/>
              <a:gd name="connsiteY44" fmla="*/ 459122 h 709907"/>
              <a:gd name="connsiteX45" fmla="*/ 2403676 w 9626278"/>
              <a:gd name="connsiteY45" fmla="*/ 455264 h 709907"/>
              <a:gd name="connsiteX46" fmla="*/ 2453833 w 9626278"/>
              <a:gd name="connsiteY46" fmla="*/ 451405 h 709907"/>
              <a:gd name="connsiteX47" fmla="*/ 2554147 w 9626278"/>
              <a:gd name="connsiteY47" fmla="*/ 447547 h 709907"/>
              <a:gd name="connsiteX48" fmla="*/ 2565721 w 9626278"/>
              <a:gd name="connsiteY48" fmla="*/ 443689 h 709907"/>
              <a:gd name="connsiteX49" fmla="*/ 2673752 w 9626278"/>
              <a:gd name="connsiteY49" fmla="*/ 443689 h 709907"/>
              <a:gd name="connsiteX50" fmla="*/ 2708476 w 9626278"/>
              <a:gd name="connsiteY50" fmla="*/ 439831 h 709907"/>
              <a:gd name="connsiteX51" fmla="*/ 2808790 w 9626278"/>
              <a:gd name="connsiteY51" fmla="*/ 432114 h 709907"/>
              <a:gd name="connsiteX52" fmla="*/ 2924537 w 9626278"/>
              <a:gd name="connsiteY52" fmla="*/ 435972 h 709907"/>
              <a:gd name="connsiteX53" fmla="*/ 3032567 w 9626278"/>
              <a:gd name="connsiteY53" fmla="*/ 432114 h 709907"/>
              <a:gd name="connsiteX54" fmla="*/ 3071149 w 9626278"/>
              <a:gd name="connsiteY54" fmla="*/ 428256 h 709907"/>
              <a:gd name="connsiteX55" fmla="*/ 3125164 w 9626278"/>
              <a:gd name="connsiteY55" fmla="*/ 424398 h 709907"/>
              <a:gd name="connsiteX56" fmla="*/ 3379807 w 9626278"/>
              <a:gd name="connsiteY56" fmla="*/ 428256 h 709907"/>
              <a:gd name="connsiteX57" fmla="*/ 3406815 w 9626278"/>
              <a:gd name="connsiteY57" fmla="*/ 424398 h 709907"/>
              <a:gd name="connsiteX58" fmla="*/ 3520311 w 9626278"/>
              <a:gd name="connsiteY58" fmla="*/ 422589 h 709907"/>
              <a:gd name="connsiteX59" fmla="*/ 3561144 w 9626278"/>
              <a:gd name="connsiteY59" fmla="*/ 428256 h 709907"/>
              <a:gd name="connsiteX60" fmla="*/ 3584293 w 9626278"/>
              <a:gd name="connsiteY60" fmla="*/ 424398 h 709907"/>
              <a:gd name="connsiteX61" fmla="*/ 3595868 w 9626278"/>
              <a:gd name="connsiteY61" fmla="*/ 420540 h 709907"/>
              <a:gd name="connsiteX62" fmla="*/ 3630592 w 9626278"/>
              <a:gd name="connsiteY62" fmla="*/ 416681 h 709907"/>
              <a:gd name="connsiteX63" fmla="*/ 3653742 w 9626278"/>
              <a:gd name="connsiteY63" fmla="*/ 412823 h 709907"/>
              <a:gd name="connsiteX64" fmla="*/ 3673033 w 9626278"/>
              <a:gd name="connsiteY64" fmla="*/ 416681 h 709907"/>
              <a:gd name="connsiteX65" fmla="*/ 3761772 w 9626278"/>
              <a:gd name="connsiteY65" fmla="*/ 412823 h 709907"/>
              <a:gd name="connsiteX66" fmla="*/ 3784921 w 9626278"/>
              <a:gd name="connsiteY66" fmla="*/ 408965 h 709907"/>
              <a:gd name="connsiteX67" fmla="*/ 3823785 w 9626278"/>
              <a:gd name="connsiteY67" fmla="*/ 404527 h 709907"/>
              <a:gd name="connsiteX68" fmla="*/ 3962400 w 9626278"/>
              <a:gd name="connsiteY68" fmla="*/ 397390 h 709907"/>
              <a:gd name="connsiteX69" fmla="*/ 4016415 w 9626278"/>
              <a:gd name="connsiteY69" fmla="*/ 397390 h 709907"/>
              <a:gd name="connsiteX70" fmla="*/ 4039564 w 9626278"/>
              <a:gd name="connsiteY70" fmla="*/ 401248 h 709907"/>
              <a:gd name="connsiteX71" fmla="*/ 4109012 w 9626278"/>
              <a:gd name="connsiteY71" fmla="*/ 381957 h 709907"/>
              <a:gd name="connsiteX72" fmla="*/ 4190035 w 9626278"/>
              <a:gd name="connsiteY72" fmla="*/ 378099 h 709907"/>
              <a:gd name="connsiteX73" fmla="*/ 4267200 w 9626278"/>
              <a:gd name="connsiteY73" fmla="*/ 372432 h 709907"/>
              <a:gd name="connsiteX74" fmla="*/ 4332790 w 9626278"/>
              <a:gd name="connsiteY74" fmla="*/ 378099 h 709907"/>
              <a:gd name="connsiteX75" fmla="*/ 4352081 w 9626278"/>
              <a:gd name="connsiteY75" fmla="*/ 374241 h 709907"/>
              <a:gd name="connsiteX76" fmla="*/ 4436962 w 9626278"/>
              <a:gd name="connsiteY76" fmla="*/ 370383 h 709907"/>
              <a:gd name="connsiteX77" fmla="*/ 4481653 w 9626278"/>
              <a:gd name="connsiteY77" fmla="*/ 356999 h 709907"/>
              <a:gd name="connsiteX78" fmla="*/ 4533418 w 9626278"/>
              <a:gd name="connsiteY78" fmla="*/ 362666 h 709907"/>
              <a:gd name="connsiteX79" fmla="*/ 4548850 w 9626278"/>
              <a:gd name="connsiteY79" fmla="*/ 354950 h 709907"/>
              <a:gd name="connsiteX80" fmla="*/ 4564283 w 9626278"/>
              <a:gd name="connsiteY80" fmla="*/ 351091 h 709907"/>
              <a:gd name="connsiteX81" fmla="*/ 4575858 w 9626278"/>
              <a:gd name="connsiteY81" fmla="*/ 347233 h 709907"/>
              <a:gd name="connsiteX82" fmla="*/ 4583575 w 9626278"/>
              <a:gd name="connsiteY82" fmla="*/ 339517 h 709907"/>
              <a:gd name="connsiteX83" fmla="*/ 4595149 w 9626278"/>
              <a:gd name="connsiteY83" fmla="*/ 335659 h 709907"/>
              <a:gd name="connsiteX84" fmla="*/ 4660739 w 9626278"/>
              <a:gd name="connsiteY84" fmla="*/ 339517 h 709907"/>
              <a:gd name="connsiteX85" fmla="*/ 4714754 w 9626278"/>
              <a:gd name="connsiteY85" fmla="*/ 343375 h 709907"/>
              <a:gd name="connsiteX86" fmla="*/ 4764911 w 9626278"/>
              <a:gd name="connsiteY86" fmla="*/ 339517 h 709907"/>
              <a:gd name="connsiteX87" fmla="*/ 4816274 w 9626278"/>
              <a:gd name="connsiteY87" fmla="*/ 335659 h 709907"/>
              <a:gd name="connsiteX88" fmla="*/ 4881140 w 9626278"/>
              <a:gd name="connsiteY88" fmla="*/ 336784 h 709907"/>
              <a:gd name="connsiteX89" fmla="*/ 4917432 w 9626278"/>
              <a:gd name="connsiteY89" fmla="*/ 322717 h 709907"/>
              <a:gd name="connsiteX90" fmla="*/ 4961681 w 9626278"/>
              <a:gd name="connsiteY90" fmla="*/ 329067 h 709907"/>
              <a:gd name="connsiteX91" fmla="*/ 5015455 w 9626278"/>
              <a:gd name="connsiteY91" fmla="*/ 332041 h 709907"/>
              <a:gd name="connsiteX92" fmla="*/ 5050420 w 9626278"/>
              <a:gd name="connsiteY92" fmla="*/ 326817 h 709907"/>
              <a:gd name="connsiteX93" fmla="*/ 5112634 w 9626278"/>
              <a:gd name="connsiteY93" fmla="*/ 330675 h 709907"/>
              <a:gd name="connsiteX94" fmla="*/ 5170025 w 9626278"/>
              <a:gd name="connsiteY94" fmla="*/ 327942 h 709907"/>
              <a:gd name="connsiteX95" fmla="*/ 5255107 w 9626278"/>
              <a:gd name="connsiteY95" fmla="*/ 311384 h 709907"/>
              <a:gd name="connsiteX96" fmla="*/ 5285772 w 9626278"/>
              <a:gd name="connsiteY96" fmla="*/ 316367 h 709907"/>
              <a:gd name="connsiteX97" fmla="*/ 5316638 w 9626278"/>
              <a:gd name="connsiteY97" fmla="*/ 313876 h 709907"/>
              <a:gd name="connsiteX98" fmla="*/ 5347504 w 9626278"/>
              <a:gd name="connsiteY98" fmla="*/ 312509 h 709907"/>
              <a:gd name="connsiteX99" fmla="*/ 5381303 w 9626278"/>
              <a:gd name="connsiteY99" fmla="*/ 301618 h 709907"/>
              <a:gd name="connsiteX100" fmla="*/ 5424668 w 9626278"/>
              <a:gd name="connsiteY100" fmla="*/ 300935 h 709907"/>
              <a:gd name="connsiteX101" fmla="*/ 5461884 w 9626278"/>
              <a:gd name="connsiteY101" fmla="*/ 294263 h 709907"/>
              <a:gd name="connsiteX102" fmla="*/ 5513407 w 9626278"/>
              <a:gd name="connsiteY102" fmla="*/ 293218 h 709907"/>
              <a:gd name="connsiteX103" fmla="*/ 5540415 w 9626278"/>
              <a:gd name="connsiteY103" fmla="*/ 297076 h 709907"/>
              <a:gd name="connsiteX104" fmla="*/ 5578997 w 9626278"/>
              <a:gd name="connsiteY104" fmla="*/ 293218 h 709907"/>
              <a:gd name="connsiteX105" fmla="*/ 5606005 w 9626278"/>
              <a:gd name="connsiteY105" fmla="*/ 289360 h 709907"/>
              <a:gd name="connsiteX106" fmla="*/ 5640729 w 9626278"/>
              <a:gd name="connsiteY106" fmla="*/ 285502 h 709907"/>
              <a:gd name="connsiteX107" fmla="*/ 5690002 w 9626278"/>
              <a:gd name="connsiteY107" fmla="*/ 279835 h 709907"/>
              <a:gd name="connsiteX108" fmla="*/ 5733326 w 9626278"/>
              <a:gd name="connsiteY108" fmla="*/ 270069 h 709907"/>
              <a:gd name="connsiteX109" fmla="*/ 5748759 w 9626278"/>
              <a:gd name="connsiteY109" fmla="*/ 266210 h 709907"/>
              <a:gd name="connsiteX110" fmla="*/ 5795058 w 9626278"/>
              <a:gd name="connsiteY110" fmla="*/ 270069 h 709907"/>
              <a:gd name="connsiteX111" fmla="*/ 5841357 w 9626278"/>
              <a:gd name="connsiteY111" fmla="*/ 270069 h 709907"/>
              <a:gd name="connsiteX112" fmla="*/ 5900155 w 9626278"/>
              <a:gd name="connsiteY112" fmla="*/ 268260 h 709907"/>
              <a:gd name="connsiteX113" fmla="*/ 5953687 w 9626278"/>
              <a:gd name="connsiteY113" fmla="*/ 265768 h 709907"/>
              <a:gd name="connsiteX114" fmla="*/ 5990461 w 9626278"/>
              <a:gd name="connsiteY114" fmla="*/ 258735 h 709907"/>
              <a:gd name="connsiteX115" fmla="*/ 6026311 w 9626278"/>
              <a:gd name="connsiteY115" fmla="*/ 251019 h 709907"/>
              <a:gd name="connsiteX116" fmla="*/ 6073493 w 9626278"/>
              <a:gd name="connsiteY116" fmla="*/ 253510 h 709907"/>
              <a:gd name="connsiteX117" fmla="*/ 6113643 w 9626278"/>
              <a:gd name="connsiteY117" fmla="*/ 252827 h 709907"/>
              <a:gd name="connsiteX118" fmla="*/ 6177023 w 9626278"/>
              <a:gd name="connsiteY118" fmla="*/ 258494 h 709907"/>
              <a:gd name="connsiteX119" fmla="*/ 6211747 w 9626278"/>
              <a:gd name="connsiteY119" fmla="*/ 254636 h 709907"/>
              <a:gd name="connsiteX120" fmla="*/ 6234896 w 9626278"/>
              <a:gd name="connsiteY120" fmla="*/ 246919 h 709907"/>
              <a:gd name="connsiteX121" fmla="*/ 6265762 w 9626278"/>
              <a:gd name="connsiteY121" fmla="*/ 239203 h 709907"/>
              <a:gd name="connsiteX122" fmla="*/ 6321105 w 9626278"/>
              <a:gd name="connsiteY122" fmla="*/ 249621 h 709907"/>
              <a:gd name="connsiteX123" fmla="*/ 6388024 w 9626278"/>
              <a:gd name="connsiteY123" fmla="*/ 244218 h 709907"/>
              <a:gd name="connsiteX124" fmla="*/ 6467639 w 9626278"/>
              <a:gd name="connsiteY124" fmla="*/ 241358 h 709907"/>
              <a:gd name="connsiteX125" fmla="*/ 6538490 w 9626278"/>
              <a:gd name="connsiteY125" fmla="*/ 233536 h 709907"/>
              <a:gd name="connsiteX126" fmla="*/ 6583945 w 9626278"/>
              <a:gd name="connsiteY126" fmla="*/ 236711 h 709907"/>
              <a:gd name="connsiteX127" fmla="*/ 6640211 w 9626278"/>
              <a:gd name="connsiteY127" fmla="*/ 234219 h 709907"/>
              <a:gd name="connsiteX128" fmla="*/ 6695351 w 9626278"/>
              <a:gd name="connsiteY128" fmla="*/ 236711 h 709907"/>
              <a:gd name="connsiteX129" fmla="*/ 6736466 w 9626278"/>
              <a:gd name="connsiteY129" fmla="*/ 239203 h 709907"/>
              <a:gd name="connsiteX130" fmla="*/ 6748040 w 9626278"/>
              <a:gd name="connsiteY130" fmla="*/ 235345 h 709907"/>
              <a:gd name="connsiteX131" fmla="*/ 6776173 w 9626278"/>
              <a:gd name="connsiteY131" fmla="*/ 218103 h 709907"/>
              <a:gd name="connsiteX132" fmla="*/ 6825205 w 9626278"/>
              <a:gd name="connsiteY132" fmla="*/ 223770 h 709907"/>
              <a:gd name="connsiteX133" fmla="*/ 6891679 w 9626278"/>
              <a:gd name="connsiteY133" fmla="*/ 216054 h 709907"/>
              <a:gd name="connsiteX134" fmla="*/ 6937053 w 9626278"/>
              <a:gd name="connsiteY134" fmla="*/ 211512 h 709907"/>
              <a:gd name="connsiteX135" fmla="*/ 7002683 w 9626278"/>
              <a:gd name="connsiteY135" fmla="*/ 208337 h 709907"/>
              <a:gd name="connsiteX136" fmla="*/ 7014258 w 9626278"/>
              <a:gd name="connsiteY136" fmla="*/ 200621 h 709907"/>
              <a:gd name="connsiteX137" fmla="*/ 7098416 w 9626278"/>
              <a:gd name="connsiteY137" fmla="*/ 179521 h 709907"/>
              <a:gd name="connsiteX138" fmla="*/ 7126147 w 9626278"/>
              <a:gd name="connsiteY138" fmla="*/ 185188 h 709907"/>
              <a:gd name="connsiteX139" fmla="*/ 7168587 w 9626278"/>
              <a:gd name="connsiteY139" fmla="*/ 173613 h 709907"/>
              <a:gd name="connsiteX140" fmla="*/ 7184020 w 9626278"/>
              <a:gd name="connsiteY140" fmla="*/ 169755 h 709907"/>
              <a:gd name="connsiteX141" fmla="*/ 7218744 w 9626278"/>
              <a:gd name="connsiteY141" fmla="*/ 165897 h 709907"/>
              <a:gd name="connsiteX142" fmla="*/ 7230319 w 9626278"/>
              <a:gd name="connsiteY142" fmla="*/ 162038 h 709907"/>
              <a:gd name="connsiteX143" fmla="*/ 7241893 w 9626278"/>
              <a:gd name="connsiteY143" fmla="*/ 154322 h 709907"/>
              <a:gd name="connsiteX144" fmla="*/ 7322916 w 9626278"/>
              <a:gd name="connsiteY144" fmla="*/ 146605 h 709907"/>
              <a:gd name="connsiteX145" fmla="*/ 7397589 w 9626278"/>
              <a:gd name="connsiteY145" fmla="*/ 144114 h 709907"/>
              <a:gd name="connsiteX146" fmla="*/ 7492075 w 9626278"/>
              <a:gd name="connsiteY146" fmla="*/ 145480 h 709907"/>
              <a:gd name="connsiteX147" fmla="*/ 7570124 w 9626278"/>
              <a:gd name="connsiteY147" fmla="*/ 144797 h 709907"/>
              <a:gd name="connsiteX148" fmla="*/ 7642707 w 9626278"/>
              <a:gd name="connsiteY148" fmla="*/ 144114 h 709907"/>
              <a:gd name="connsiteX149" fmla="*/ 7697164 w 9626278"/>
              <a:gd name="connsiteY149" fmla="*/ 123456 h 709907"/>
              <a:gd name="connsiteX150" fmla="*/ 7742097 w 9626278"/>
              <a:gd name="connsiteY150" fmla="*/ 131414 h 709907"/>
              <a:gd name="connsiteX151" fmla="*/ 7812911 w 9626278"/>
              <a:gd name="connsiteY151" fmla="*/ 135031 h 709907"/>
              <a:gd name="connsiteX152" fmla="*/ 7882359 w 9626278"/>
              <a:gd name="connsiteY152" fmla="*/ 131172 h 709907"/>
              <a:gd name="connsiteX153" fmla="*/ 7890076 w 9626278"/>
              <a:gd name="connsiteY153" fmla="*/ 123456 h 709907"/>
              <a:gd name="connsiteX154" fmla="*/ 7927774 w 9626278"/>
              <a:gd name="connsiteY154" fmla="*/ 114614 h 709907"/>
              <a:gd name="connsiteX155" fmla="*/ 7985607 w 9626278"/>
              <a:gd name="connsiteY155" fmla="*/ 111881 h 709907"/>
              <a:gd name="connsiteX156" fmla="*/ 8013539 w 9626278"/>
              <a:gd name="connsiteY156" fmla="*/ 115740 h 709907"/>
              <a:gd name="connsiteX157" fmla="*/ 8028972 w 9626278"/>
              <a:gd name="connsiteY157" fmla="*/ 111881 h 709907"/>
              <a:gd name="connsiteX158" fmla="*/ 8063696 w 9626278"/>
              <a:gd name="connsiteY158" fmla="*/ 104165 h 709907"/>
              <a:gd name="connsiteX159" fmla="*/ 8079129 w 9626278"/>
              <a:gd name="connsiteY159" fmla="*/ 108023 h 709907"/>
              <a:gd name="connsiteX160" fmla="*/ 8090704 w 9626278"/>
              <a:gd name="connsiteY160" fmla="*/ 111881 h 709907"/>
              <a:gd name="connsiteX161" fmla="*/ 8144719 w 9626278"/>
              <a:gd name="connsiteY161" fmla="*/ 108023 h 709907"/>
              <a:gd name="connsiteX162" fmla="*/ 8193308 w 9626278"/>
              <a:gd name="connsiteY162" fmla="*/ 93957 h 709907"/>
              <a:gd name="connsiteX163" fmla="*/ 8248891 w 9626278"/>
              <a:gd name="connsiteY163" fmla="*/ 96448 h 709907"/>
              <a:gd name="connsiteX164" fmla="*/ 8294748 w 9626278"/>
              <a:gd name="connsiteY164" fmla="*/ 97132 h 709907"/>
              <a:gd name="connsiteX165" fmla="*/ 8345347 w 9626278"/>
              <a:gd name="connsiteY165" fmla="*/ 86923 h 709907"/>
              <a:gd name="connsiteX166" fmla="*/ 8398880 w 9626278"/>
              <a:gd name="connsiteY166" fmla="*/ 89415 h 709907"/>
              <a:gd name="connsiteX167" fmla="*/ 8457235 w 9626278"/>
              <a:gd name="connsiteY167" fmla="*/ 84874 h 709907"/>
              <a:gd name="connsiteX168" fmla="*/ 8484243 w 9626278"/>
              <a:gd name="connsiteY168" fmla="*/ 84874 h 709907"/>
              <a:gd name="connsiteX169" fmla="*/ 8561407 w 9626278"/>
              <a:gd name="connsiteY169" fmla="*/ 81016 h 709907"/>
              <a:gd name="connsiteX170" fmla="*/ 8626997 w 9626278"/>
              <a:gd name="connsiteY170" fmla="*/ 69441 h 709907"/>
              <a:gd name="connsiteX171" fmla="*/ 8673296 w 9626278"/>
              <a:gd name="connsiteY171" fmla="*/ 61724 h 709907"/>
              <a:gd name="connsiteX172" fmla="*/ 8831483 w 9626278"/>
              <a:gd name="connsiteY172" fmla="*/ 57866 h 709907"/>
              <a:gd name="connsiteX173" fmla="*/ 8954947 w 9626278"/>
              <a:gd name="connsiteY173" fmla="*/ 61724 h 709907"/>
              <a:gd name="connsiteX174" fmla="*/ 9070693 w 9626278"/>
              <a:gd name="connsiteY174" fmla="*/ 54008 h 709907"/>
              <a:gd name="connsiteX175" fmla="*/ 9205731 w 9626278"/>
              <a:gd name="connsiteY175" fmla="*/ 57866 h 709907"/>
              <a:gd name="connsiteX176" fmla="*/ 9232739 w 9626278"/>
              <a:gd name="connsiteY176" fmla="*/ 61724 h 709907"/>
              <a:gd name="connsiteX177" fmla="*/ 9298329 w 9626278"/>
              <a:gd name="connsiteY177" fmla="*/ 54008 h 709907"/>
              <a:gd name="connsiteX178" fmla="*/ 9333053 w 9626278"/>
              <a:gd name="connsiteY178" fmla="*/ 34717 h 709907"/>
              <a:gd name="connsiteX179" fmla="*/ 9344628 w 9626278"/>
              <a:gd name="connsiteY179" fmla="*/ 27000 h 709907"/>
              <a:gd name="connsiteX180" fmla="*/ 9395267 w 9626278"/>
              <a:gd name="connsiteY180" fmla="*/ 20650 h 709907"/>
              <a:gd name="connsiteX181" fmla="*/ 9457200 w 9626278"/>
              <a:gd name="connsiteY181" fmla="*/ 17475 h 709907"/>
              <a:gd name="connsiteX182" fmla="*/ 9489191 w 9626278"/>
              <a:gd name="connsiteY182" fmla="*/ 2042 h 709907"/>
              <a:gd name="connsiteX183" fmla="*/ 9537298 w 9626278"/>
              <a:gd name="connsiteY183" fmla="*/ 1359 h 709907"/>
              <a:gd name="connsiteX184" fmla="*/ 9626278 w 9626278"/>
              <a:gd name="connsiteY184" fmla="*/ 3851 h 709907"/>
              <a:gd name="connsiteX0" fmla="*/ 0 w 9626278"/>
              <a:gd name="connsiteY0" fmla="*/ 709907 h 709907"/>
              <a:gd name="connsiteX1" fmla="*/ 27007 w 9626278"/>
              <a:gd name="connsiteY1" fmla="*/ 702190 h 709907"/>
              <a:gd name="connsiteX2" fmla="*/ 50157 w 9626278"/>
              <a:gd name="connsiteY2" fmla="*/ 694474 h 709907"/>
              <a:gd name="connsiteX3" fmla="*/ 88739 w 9626278"/>
              <a:gd name="connsiteY3" fmla="*/ 690616 h 709907"/>
              <a:gd name="connsiteX4" fmla="*/ 104172 w 9626278"/>
              <a:gd name="connsiteY4" fmla="*/ 686757 h 709907"/>
              <a:gd name="connsiteX5" fmla="*/ 115747 w 9626278"/>
              <a:gd name="connsiteY5" fmla="*/ 682899 h 709907"/>
              <a:gd name="connsiteX6" fmla="*/ 135038 w 9626278"/>
              <a:gd name="connsiteY6" fmla="*/ 679041 h 709907"/>
              <a:gd name="connsiteX7" fmla="*/ 146612 w 9626278"/>
              <a:gd name="connsiteY7" fmla="*/ 675183 h 709907"/>
              <a:gd name="connsiteX8" fmla="*/ 189053 w 9626278"/>
              <a:gd name="connsiteY8" fmla="*/ 667466 h 709907"/>
              <a:gd name="connsiteX9" fmla="*/ 223777 w 9626278"/>
              <a:gd name="connsiteY9" fmla="*/ 655891 h 709907"/>
              <a:gd name="connsiteX10" fmla="*/ 235352 w 9626278"/>
              <a:gd name="connsiteY10" fmla="*/ 652033 h 709907"/>
              <a:gd name="connsiteX11" fmla="*/ 343382 w 9626278"/>
              <a:gd name="connsiteY11" fmla="*/ 644317 h 709907"/>
              <a:gd name="connsiteX12" fmla="*/ 362673 w 9626278"/>
              <a:gd name="connsiteY12" fmla="*/ 640459 h 709907"/>
              <a:gd name="connsiteX13" fmla="*/ 374248 w 9626278"/>
              <a:gd name="connsiteY13" fmla="*/ 636600 h 709907"/>
              <a:gd name="connsiteX14" fmla="*/ 405114 w 9626278"/>
              <a:gd name="connsiteY14" fmla="*/ 632742 h 709907"/>
              <a:gd name="connsiteX15" fmla="*/ 517002 w 9626278"/>
              <a:gd name="connsiteY15" fmla="*/ 625026 h 709907"/>
              <a:gd name="connsiteX16" fmla="*/ 567159 w 9626278"/>
              <a:gd name="connsiteY16" fmla="*/ 617309 h 709907"/>
              <a:gd name="connsiteX17" fmla="*/ 586450 w 9626278"/>
              <a:gd name="connsiteY17" fmla="*/ 613451 h 709907"/>
              <a:gd name="connsiteX18" fmla="*/ 601883 w 9626278"/>
              <a:gd name="connsiteY18" fmla="*/ 609593 h 709907"/>
              <a:gd name="connsiteX19" fmla="*/ 694481 w 9626278"/>
              <a:gd name="connsiteY19" fmla="*/ 601876 h 709907"/>
              <a:gd name="connsiteX20" fmla="*/ 729205 w 9626278"/>
              <a:gd name="connsiteY20" fmla="*/ 598018 h 709907"/>
              <a:gd name="connsiteX21" fmla="*/ 775504 w 9626278"/>
              <a:gd name="connsiteY21" fmla="*/ 594160 h 709907"/>
              <a:gd name="connsiteX22" fmla="*/ 914400 w 9626278"/>
              <a:gd name="connsiteY22" fmla="*/ 586443 h 709907"/>
              <a:gd name="connsiteX23" fmla="*/ 941407 w 9626278"/>
              <a:gd name="connsiteY23" fmla="*/ 582585 h 709907"/>
              <a:gd name="connsiteX24" fmla="*/ 1045580 w 9626278"/>
              <a:gd name="connsiteY24" fmla="*/ 571010 h 709907"/>
              <a:gd name="connsiteX25" fmla="*/ 1149752 w 9626278"/>
              <a:gd name="connsiteY25" fmla="*/ 567152 h 709907"/>
              <a:gd name="connsiteX26" fmla="*/ 1238491 w 9626278"/>
              <a:gd name="connsiteY26" fmla="*/ 555578 h 709907"/>
              <a:gd name="connsiteX27" fmla="*/ 1250066 w 9626278"/>
              <a:gd name="connsiteY27" fmla="*/ 551719 h 709907"/>
              <a:gd name="connsiteX28" fmla="*/ 1277073 w 9626278"/>
              <a:gd name="connsiteY28" fmla="*/ 547861 h 709907"/>
              <a:gd name="connsiteX29" fmla="*/ 1300223 w 9626278"/>
              <a:gd name="connsiteY29" fmla="*/ 544003 h 709907"/>
              <a:gd name="connsiteX30" fmla="*/ 1365812 w 9626278"/>
              <a:gd name="connsiteY30" fmla="*/ 536286 h 709907"/>
              <a:gd name="connsiteX31" fmla="*/ 1385104 w 9626278"/>
              <a:gd name="connsiteY31" fmla="*/ 532428 h 709907"/>
              <a:gd name="connsiteX32" fmla="*/ 1458410 w 9626278"/>
              <a:gd name="connsiteY32" fmla="*/ 528570 h 709907"/>
              <a:gd name="connsiteX33" fmla="*/ 1527858 w 9626278"/>
              <a:gd name="connsiteY33" fmla="*/ 520854 h 709907"/>
              <a:gd name="connsiteX34" fmla="*/ 1558724 w 9626278"/>
              <a:gd name="connsiteY34" fmla="*/ 516995 h 709907"/>
              <a:gd name="connsiteX35" fmla="*/ 1608881 w 9626278"/>
              <a:gd name="connsiteY35" fmla="*/ 505421 h 709907"/>
              <a:gd name="connsiteX36" fmla="*/ 1770926 w 9626278"/>
              <a:gd name="connsiteY36" fmla="*/ 501562 h 709907"/>
              <a:gd name="connsiteX37" fmla="*/ 1855807 w 9626278"/>
              <a:gd name="connsiteY37" fmla="*/ 493846 h 709907"/>
              <a:gd name="connsiteX38" fmla="*/ 1878957 w 9626278"/>
              <a:gd name="connsiteY38" fmla="*/ 489988 h 709907"/>
              <a:gd name="connsiteX39" fmla="*/ 1975412 w 9626278"/>
              <a:gd name="connsiteY39" fmla="*/ 486129 h 709907"/>
              <a:gd name="connsiteX40" fmla="*/ 2002420 w 9626278"/>
              <a:gd name="connsiteY40" fmla="*/ 482271 h 709907"/>
              <a:gd name="connsiteX41" fmla="*/ 2013995 w 9626278"/>
              <a:gd name="connsiteY41" fmla="*/ 478413 h 709907"/>
              <a:gd name="connsiteX42" fmla="*/ 2129742 w 9626278"/>
              <a:gd name="connsiteY42" fmla="*/ 474555 h 709907"/>
              <a:gd name="connsiteX43" fmla="*/ 2215748 w 9626278"/>
              <a:gd name="connsiteY43" fmla="*/ 461172 h 709907"/>
              <a:gd name="connsiteX44" fmla="*/ 2338086 w 9626278"/>
              <a:gd name="connsiteY44" fmla="*/ 459122 h 709907"/>
              <a:gd name="connsiteX45" fmla="*/ 2403676 w 9626278"/>
              <a:gd name="connsiteY45" fmla="*/ 455264 h 709907"/>
              <a:gd name="connsiteX46" fmla="*/ 2453833 w 9626278"/>
              <a:gd name="connsiteY46" fmla="*/ 451405 h 709907"/>
              <a:gd name="connsiteX47" fmla="*/ 2554147 w 9626278"/>
              <a:gd name="connsiteY47" fmla="*/ 447547 h 709907"/>
              <a:gd name="connsiteX48" fmla="*/ 2565721 w 9626278"/>
              <a:gd name="connsiteY48" fmla="*/ 443689 h 709907"/>
              <a:gd name="connsiteX49" fmla="*/ 2673752 w 9626278"/>
              <a:gd name="connsiteY49" fmla="*/ 443689 h 709907"/>
              <a:gd name="connsiteX50" fmla="*/ 2708476 w 9626278"/>
              <a:gd name="connsiteY50" fmla="*/ 439831 h 709907"/>
              <a:gd name="connsiteX51" fmla="*/ 2808790 w 9626278"/>
              <a:gd name="connsiteY51" fmla="*/ 432114 h 709907"/>
              <a:gd name="connsiteX52" fmla="*/ 2924537 w 9626278"/>
              <a:gd name="connsiteY52" fmla="*/ 435972 h 709907"/>
              <a:gd name="connsiteX53" fmla="*/ 3032567 w 9626278"/>
              <a:gd name="connsiteY53" fmla="*/ 432114 h 709907"/>
              <a:gd name="connsiteX54" fmla="*/ 3071149 w 9626278"/>
              <a:gd name="connsiteY54" fmla="*/ 428256 h 709907"/>
              <a:gd name="connsiteX55" fmla="*/ 3125164 w 9626278"/>
              <a:gd name="connsiteY55" fmla="*/ 424398 h 709907"/>
              <a:gd name="connsiteX56" fmla="*/ 3379807 w 9626278"/>
              <a:gd name="connsiteY56" fmla="*/ 428256 h 709907"/>
              <a:gd name="connsiteX57" fmla="*/ 3406815 w 9626278"/>
              <a:gd name="connsiteY57" fmla="*/ 424398 h 709907"/>
              <a:gd name="connsiteX58" fmla="*/ 3520311 w 9626278"/>
              <a:gd name="connsiteY58" fmla="*/ 422589 h 709907"/>
              <a:gd name="connsiteX59" fmla="*/ 3561144 w 9626278"/>
              <a:gd name="connsiteY59" fmla="*/ 428256 h 709907"/>
              <a:gd name="connsiteX60" fmla="*/ 3584293 w 9626278"/>
              <a:gd name="connsiteY60" fmla="*/ 424398 h 709907"/>
              <a:gd name="connsiteX61" fmla="*/ 3595868 w 9626278"/>
              <a:gd name="connsiteY61" fmla="*/ 420540 h 709907"/>
              <a:gd name="connsiteX62" fmla="*/ 3630592 w 9626278"/>
              <a:gd name="connsiteY62" fmla="*/ 416681 h 709907"/>
              <a:gd name="connsiteX63" fmla="*/ 3653742 w 9626278"/>
              <a:gd name="connsiteY63" fmla="*/ 412823 h 709907"/>
              <a:gd name="connsiteX64" fmla="*/ 3673033 w 9626278"/>
              <a:gd name="connsiteY64" fmla="*/ 416681 h 709907"/>
              <a:gd name="connsiteX65" fmla="*/ 3761772 w 9626278"/>
              <a:gd name="connsiteY65" fmla="*/ 412823 h 709907"/>
              <a:gd name="connsiteX66" fmla="*/ 3784921 w 9626278"/>
              <a:gd name="connsiteY66" fmla="*/ 408965 h 709907"/>
              <a:gd name="connsiteX67" fmla="*/ 3823785 w 9626278"/>
              <a:gd name="connsiteY67" fmla="*/ 404527 h 709907"/>
              <a:gd name="connsiteX68" fmla="*/ 3962400 w 9626278"/>
              <a:gd name="connsiteY68" fmla="*/ 397390 h 709907"/>
              <a:gd name="connsiteX69" fmla="*/ 4016415 w 9626278"/>
              <a:gd name="connsiteY69" fmla="*/ 397390 h 709907"/>
              <a:gd name="connsiteX70" fmla="*/ 4039564 w 9626278"/>
              <a:gd name="connsiteY70" fmla="*/ 401248 h 709907"/>
              <a:gd name="connsiteX71" fmla="*/ 4109012 w 9626278"/>
              <a:gd name="connsiteY71" fmla="*/ 381957 h 709907"/>
              <a:gd name="connsiteX72" fmla="*/ 4190035 w 9626278"/>
              <a:gd name="connsiteY72" fmla="*/ 378099 h 709907"/>
              <a:gd name="connsiteX73" fmla="*/ 4267200 w 9626278"/>
              <a:gd name="connsiteY73" fmla="*/ 372432 h 709907"/>
              <a:gd name="connsiteX74" fmla="*/ 4332790 w 9626278"/>
              <a:gd name="connsiteY74" fmla="*/ 378099 h 709907"/>
              <a:gd name="connsiteX75" fmla="*/ 4352081 w 9626278"/>
              <a:gd name="connsiteY75" fmla="*/ 374241 h 709907"/>
              <a:gd name="connsiteX76" fmla="*/ 4436962 w 9626278"/>
              <a:gd name="connsiteY76" fmla="*/ 370383 h 709907"/>
              <a:gd name="connsiteX77" fmla="*/ 4481653 w 9626278"/>
              <a:gd name="connsiteY77" fmla="*/ 356999 h 709907"/>
              <a:gd name="connsiteX78" fmla="*/ 4533418 w 9626278"/>
              <a:gd name="connsiteY78" fmla="*/ 362666 h 709907"/>
              <a:gd name="connsiteX79" fmla="*/ 4548850 w 9626278"/>
              <a:gd name="connsiteY79" fmla="*/ 354950 h 709907"/>
              <a:gd name="connsiteX80" fmla="*/ 4564283 w 9626278"/>
              <a:gd name="connsiteY80" fmla="*/ 351091 h 709907"/>
              <a:gd name="connsiteX81" fmla="*/ 4575858 w 9626278"/>
              <a:gd name="connsiteY81" fmla="*/ 347233 h 709907"/>
              <a:gd name="connsiteX82" fmla="*/ 4583575 w 9626278"/>
              <a:gd name="connsiteY82" fmla="*/ 339517 h 709907"/>
              <a:gd name="connsiteX83" fmla="*/ 4595149 w 9626278"/>
              <a:gd name="connsiteY83" fmla="*/ 335659 h 709907"/>
              <a:gd name="connsiteX84" fmla="*/ 4660739 w 9626278"/>
              <a:gd name="connsiteY84" fmla="*/ 339517 h 709907"/>
              <a:gd name="connsiteX85" fmla="*/ 4714754 w 9626278"/>
              <a:gd name="connsiteY85" fmla="*/ 343375 h 709907"/>
              <a:gd name="connsiteX86" fmla="*/ 4764911 w 9626278"/>
              <a:gd name="connsiteY86" fmla="*/ 339517 h 709907"/>
              <a:gd name="connsiteX87" fmla="*/ 4816274 w 9626278"/>
              <a:gd name="connsiteY87" fmla="*/ 335659 h 709907"/>
              <a:gd name="connsiteX88" fmla="*/ 4881140 w 9626278"/>
              <a:gd name="connsiteY88" fmla="*/ 336784 h 709907"/>
              <a:gd name="connsiteX89" fmla="*/ 4917432 w 9626278"/>
              <a:gd name="connsiteY89" fmla="*/ 322717 h 709907"/>
              <a:gd name="connsiteX90" fmla="*/ 4961681 w 9626278"/>
              <a:gd name="connsiteY90" fmla="*/ 329067 h 709907"/>
              <a:gd name="connsiteX91" fmla="*/ 5015455 w 9626278"/>
              <a:gd name="connsiteY91" fmla="*/ 332041 h 709907"/>
              <a:gd name="connsiteX92" fmla="*/ 5050420 w 9626278"/>
              <a:gd name="connsiteY92" fmla="*/ 326817 h 709907"/>
              <a:gd name="connsiteX93" fmla="*/ 5112634 w 9626278"/>
              <a:gd name="connsiteY93" fmla="*/ 330675 h 709907"/>
              <a:gd name="connsiteX94" fmla="*/ 5170025 w 9626278"/>
              <a:gd name="connsiteY94" fmla="*/ 327942 h 709907"/>
              <a:gd name="connsiteX95" fmla="*/ 5255107 w 9626278"/>
              <a:gd name="connsiteY95" fmla="*/ 311384 h 709907"/>
              <a:gd name="connsiteX96" fmla="*/ 5285772 w 9626278"/>
              <a:gd name="connsiteY96" fmla="*/ 316367 h 709907"/>
              <a:gd name="connsiteX97" fmla="*/ 5316638 w 9626278"/>
              <a:gd name="connsiteY97" fmla="*/ 313876 h 709907"/>
              <a:gd name="connsiteX98" fmla="*/ 5347504 w 9626278"/>
              <a:gd name="connsiteY98" fmla="*/ 312509 h 709907"/>
              <a:gd name="connsiteX99" fmla="*/ 5381303 w 9626278"/>
              <a:gd name="connsiteY99" fmla="*/ 301618 h 709907"/>
              <a:gd name="connsiteX100" fmla="*/ 5424668 w 9626278"/>
              <a:gd name="connsiteY100" fmla="*/ 300935 h 709907"/>
              <a:gd name="connsiteX101" fmla="*/ 5461884 w 9626278"/>
              <a:gd name="connsiteY101" fmla="*/ 294263 h 709907"/>
              <a:gd name="connsiteX102" fmla="*/ 5513407 w 9626278"/>
              <a:gd name="connsiteY102" fmla="*/ 293218 h 709907"/>
              <a:gd name="connsiteX103" fmla="*/ 5540415 w 9626278"/>
              <a:gd name="connsiteY103" fmla="*/ 297076 h 709907"/>
              <a:gd name="connsiteX104" fmla="*/ 5578997 w 9626278"/>
              <a:gd name="connsiteY104" fmla="*/ 293218 h 709907"/>
              <a:gd name="connsiteX105" fmla="*/ 5606005 w 9626278"/>
              <a:gd name="connsiteY105" fmla="*/ 289360 h 709907"/>
              <a:gd name="connsiteX106" fmla="*/ 5640729 w 9626278"/>
              <a:gd name="connsiteY106" fmla="*/ 285502 h 709907"/>
              <a:gd name="connsiteX107" fmla="*/ 5690002 w 9626278"/>
              <a:gd name="connsiteY107" fmla="*/ 279835 h 709907"/>
              <a:gd name="connsiteX108" fmla="*/ 5733326 w 9626278"/>
              <a:gd name="connsiteY108" fmla="*/ 270069 h 709907"/>
              <a:gd name="connsiteX109" fmla="*/ 5748759 w 9626278"/>
              <a:gd name="connsiteY109" fmla="*/ 266210 h 709907"/>
              <a:gd name="connsiteX110" fmla="*/ 5795058 w 9626278"/>
              <a:gd name="connsiteY110" fmla="*/ 270069 h 709907"/>
              <a:gd name="connsiteX111" fmla="*/ 5841357 w 9626278"/>
              <a:gd name="connsiteY111" fmla="*/ 270069 h 709907"/>
              <a:gd name="connsiteX112" fmla="*/ 5900155 w 9626278"/>
              <a:gd name="connsiteY112" fmla="*/ 268260 h 709907"/>
              <a:gd name="connsiteX113" fmla="*/ 5953687 w 9626278"/>
              <a:gd name="connsiteY113" fmla="*/ 265768 h 709907"/>
              <a:gd name="connsiteX114" fmla="*/ 5990461 w 9626278"/>
              <a:gd name="connsiteY114" fmla="*/ 258735 h 709907"/>
              <a:gd name="connsiteX115" fmla="*/ 6026311 w 9626278"/>
              <a:gd name="connsiteY115" fmla="*/ 251019 h 709907"/>
              <a:gd name="connsiteX116" fmla="*/ 6073493 w 9626278"/>
              <a:gd name="connsiteY116" fmla="*/ 253510 h 709907"/>
              <a:gd name="connsiteX117" fmla="*/ 6113643 w 9626278"/>
              <a:gd name="connsiteY117" fmla="*/ 252827 h 709907"/>
              <a:gd name="connsiteX118" fmla="*/ 6177023 w 9626278"/>
              <a:gd name="connsiteY118" fmla="*/ 258494 h 709907"/>
              <a:gd name="connsiteX119" fmla="*/ 6211747 w 9626278"/>
              <a:gd name="connsiteY119" fmla="*/ 254636 h 709907"/>
              <a:gd name="connsiteX120" fmla="*/ 6234896 w 9626278"/>
              <a:gd name="connsiteY120" fmla="*/ 246919 h 709907"/>
              <a:gd name="connsiteX121" fmla="*/ 6265762 w 9626278"/>
              <a:gd name="connsiteY121" fmla="*/ 239203 h 709907"/>
              <a:gd name="connsiteX122" fmla="*/ 6321105 w 9626278"/>
              <a:gd name="connsiteY122" fmla="*/ 249621 h 709907"/>
              <a:gd name="connsiteX123" fmla="*/ 6388024 w 9626278"/>
              <a:gd name="connsiteY123" fmla="*/ 244218 h 709907"/>
              <a:gd name="connsiteX124" fmla="*/ 6467639 w 9626278"/>
              <a:gd name="connsiteY124" fmla="*/ 241358 h 709907"/>
              <a:gd name="connsiteX125" fmla="*/ 6531336 w 9626278"/>
              <a:gd name="connsiteY125" fmla="*/ 233536 h 709907"/>
              <a:gd name="connsiteX126" fmla="*/ 6583945 w 9626278"/>
              <a:gd name="connsiteY126" fmla="*/ 236711 h 709907"/>
              <a:gd name="connsiteX127" fmla="*/ 6640211 w 9626278"/>
              <a:gd name="connsiteY127" fmla="*/ 234219 h 709907"/>
              <a:gd name="connsiteX128" fmla="*/ 6695351 w 9626278"/>
              <a:gd name="connsiteY128" fmla="*/ 236711 h 709907"/>
              <a:gd name="connsiteX129" fmla="*/ 6736466 w 9626278"/>
              <a:gd name="connsiteY129" fmla="*/ 239203 h 709907"/>
              <a:gd name="connsiteX130" fmla="*/ 6748040 w 9626278"/>
              <a:gd name="connsiteY130" fmla="*/ 235345 h 709907"/>
              <a:gd name="connsiteX131" fmla="*/ 6776173 w 9626278"/>
              <a:gd name="connsiteY131" fmla="*/ 218103 h 709907"/>
              <a:gd name="connsiteX132" fmla="*/ 6825205 w 9626278"/>
              <a:gd name="connsiteY132" fmla="*/ 223770 h 709907"/>
              <a:gd name="connsiteX133" fmla="*/ 6891679 w 9626278"/>
              <a:gd name="connsiteY133" fmla="*/ 216054 h 709907"/>
              <a:gd name="connsiteX134" fmla="*/ 6937053 w 9626278"/>
              <a:gd name="connsiteY134" fmla="*/ 211512 h 709907"/>
              <a:gd name="connsiteX135" fmla="*/ 7002683 w 9626278"/>
              <a:gd name="connsiteY135" fmla="*/ 208337 h 709907"/>
              <a:gd name="connsiteX136" fmla="*/ 7014258 w 9626278"/>
              <a:gd name="connsiteY136" fmla="*/ 200621 h 709907"/>
              <a:gd name="connsiteX137" fmla="*/ 7098416 w 9626278"/>
              <a:gd name="connsiteY137" fmla="*/ 179521 h 709907"/>
              <a:gd name="connsiteX138" fmla="*/ 7126147 w 9626278"/>
              <a:gd name="connsiteY138" fmla="*/ 185188 h 709907"/>
              <a:gd name="connsiteX139" fmla="*/ 7168587 w 9626278"/>
              <a:gd name="connsiteY139" fmla="*/ 173613 h 709907"/>
              <a:gd name="connsiteX140" fmla="*/ 7184020 w 9626278"/>
              <a:gd name="connsiteY140" fmla="*/ 169755 h 709907"/>
              <a:gd name="connsiteX141" fmla="*/ 7218744 w 9626278"/>
              <a:gd name="connsiteY141" fmla="*/ 165897 h 709907"/>
              <a:gd name="connsiteX142" fmla="*/ 7230319 w 9626278"/>
              <a:gd name="connsiteY142" fmla="*/ 162038 h 709907"/>
              <a:gd name="connsiteX143" fmla="*/ 7241893 w 9626278"/>
              <a:gd name="connsiteY143" fmla="*/ 154322 h 709907"/>
              <a:gd name="connsiteX144" fmla="*/ 7322916 w 9626278"/>
              <a:gd name="connsiteY144" fmla="*/ 146605 h 709907"/>
              <a:gd name="connsiteX145" fmla="*/ 7397589 w 9626278"/>
              <a:gd name="connsiteY145" fmla="*/ 144114 h 709907"/>
              <a:gd name="connsiteX146" fmla="*/ 7492075 w 9626278"/>
              <a:gd name="connsiteY146" fmla="*/ 145480 h 709907"/>
              <a:gd name="connsiteX147" fmla="*/ 7570124 w 9626278"/>
              <a:gd name="connsiteY147" fmla="*/ 144797 h 709907"/>
              <a:gd name="connsiteX148" fmla="*/ 7642707 w 9626278"/>
              <a:gd name="connsiteY148" fmla="*/ 144114 h 709907"/>
              <a:gd name="connsiteX149" fmla="*/ 7697164 w 9626278"/>
              <a:gd name="connsiteY149" fmla="*/ 123456 h 709907"/>
              <a:gd name="connsiteX150" fmla="*/ 7742097 w 9626278"/>
              <a:gd name="connsiteY150" fmla="*/ 131414 h 709907"/>
              <a:gd name="connsiteX151" fmla="*/ 7812911 w 9626278"/>
              <a:gd name="connsiteY151" fmla="*/ 135031 h 709907"/>
              <a:gd name="connsiteX152" fmla="*/ 7882359 w 9626278"/>
              <a:gd name="connsiteY152" fmla="*/ 131172 h 709907"/>
              <a:gd name="connsiteX153" fmla="*/ 7890076 w 9626278"/>
              <a:gd name="connsiteY153" fmla="*/ 123456 h 709907"/>
              <a:gd name="connsiteX154" fmla="*/ 7927774 w 9626278"/>
              <a:gd name="connsiteY154" fmla="*/ 114614 h 709907"/>
              <a:gd name="connsiteX155" fmla="*/ 7985607 w 9626278"/>
              <a:gd name="connsiteY155" fmla="*/ 111881 h 709907"/>
              <a:gd name="connsiteX156" fmla="*/ 8013539 w 9626278"/>
              <a:gd name="connsiteY156" fmla="*/ 115740 h 709907"/>
              <a:gd name="connsiteX157" fmla="*/ 8028972 w 9626278"/>
              <a:gd name="connsiteY157" fmla="*/ 111881 h 709907"/>
              <a:gd name="connsiteX158" fmla="*/ 8063696 w 9626278"/>
              <a:gd name="connsiteY158" fmla="*/ 104165 h 709907"/>
              <a:gd name="connsiteX159" fmla="*/ 8079129 w 9626278"/>
              <a:gd name="connsiteY159" fmla="*/ 108023 h 709907"/>
              <a:gd name="connsiteX160" fmla="*/ 8090704 w 9626278"/>
              <a:gd name="connsiteY160" fmla="*/ 111881 h 709907"/>
              <a:gd name="connsiteX161" fmla="*/ 8144719 w 9626278"/>
              <a:gd name="connsiteY161" fmla="*/ 108023 h 709907"/>
              <a:gd name="connsiteX162" fmla="*/ 8193308 w 9626278"/>
              <a:gd name="connsiteY162" fmla="*/ 93957 h 709907"/>
              <a:gd name="connsiteX163" fmla="*/ 8248891 w 9626278"/>
              <a:gd name="connsiteY163" fmla="*/ 96448 h 709907"/>
              <a:gd name="connsiteX164" fmla="*/ 8294748 w 9626278"/>
              <a:gd name="connsiteY164" fmla="*/ 97132 h 709907"/>
              <a:gd name="connsiteX165" fmla="*/ 8345347 w 9626278"/>
              <a:gd name="connsiteY165" fmla="*/ 86923 h 709907"/>
              <a:gd name="connsiteX166" fmla="*/ 8398880 w 9626278"/>
              <a:gd name="connsiteY166" fmla="*/ 89415 h 709907"/>
              <a:gd name="connsiteX167" fmla="*/ 8457235 w 9626278"/>
              <a:gd name="connsiteY167" fmla="*/ 84874 h 709907"/>
              <a:gd name="connsiteX168" fmla="*/ 8484243 w 9626278"/>
              <a:gd name="connsiteY168" fmla="*/ 84874 h 709907"/>
              <a:gd name="connsiteX169" fmla="*/ 8561407 w 9626278"/>
              <a:gd name="connsiteY169" fmla="*/ 81016 h 709907"/>
              <a:gd name="connsiteX170" fmla="*/ 8626997 w 9626278"/>
              <a:gd name="connsiteY170" fmla="*/ 69441 h 709907"/>
              <a:gd name="connsiteX171" fmla="*/ 8673296 w 9626278"/>
              <a:gd name="connsiteY171" fmla="*/ 61724 h 709907"/>
              <a:gd name="connsiteX172" fmla="*/ 8831483 w 9626278"/>
              <a:gd name="connsiteY172" fmla="*/ 57866 h 709907"/>
              <a:gd name="connsiteX173" fmla="*/ 8954947 w 9626278"/>
              <a:gd name="connsiteY173" fmla="*/ 61724 h 709907"/>
              <a:gd name="connsiteX174" fmla="*/ 9070693 w 9626278"/>
              <a:gd name="connsiteY174" fmla="*/ 54008 h 709907"/>
              <a:gd name="connsiteX175" fmla="*/ 9205731 w 9626278"/>
              <a:gd name="connsiteY175" fmla="*/ 57866 h 709907"/>
              <a:gd name="connsiteX176" fmla="*/ 9232739 w 9626278"/>
              <a:gd name="connsiteY176" fmla="*/ 61724 h 709907"/>
              <a:gd name="connsiteX177" fmla="*/ 9298329 w 9626278"/>
              <a:gd name="connsiteY177" fmla="*/ 54008 h 709907"/>
              <a:gd name="connsiteX178" fmla="*/ 9333053 w 9626278"/>
              <a:gd name="connsiteY178" fmla="*/ 34717 h 709907"/>
              <a:gd name="connsiteX179" fmla="*/ 9344628 w 9626278"/>
              <a:gd name="connsiteY179" fmla="*/ 27000 h 709907"/>
              <a:gd name="connsiteX180" fmla="*/ 9395267 w 9626278"/>
              <a:gd name="connsiteY180" fmla="*/ 20650 h 709907"/>
              <a:gd name="connsiteX181" fmla="*/ 9457200 w 9626278"/>
              <a:gd name="connsiteY181" fmla="*/ 17475 h 709907"/>
              <a:gd name="connsiteX182" fmla="*/ 9489191 w 9626278"/>
              <a:gd name="connsiteY182" fmla="*/ 2042 h 709907"/>
              <a:gd name="connsiteX183" fmla="*/ 9537298 w 9626278"/>
              <a:gd name="connsiteY183" fmla="*/ 1359 h 709907"/>
              <a:gd name="connsiteX184" fmla="*/ 9626278 w 9626278"/>
              <a:gd name="connsiteY184" fmla="*/ 3851 h 709907"/>
              <a:gd name="connsiteX0" fmla="*/ 0 w 9626278"/>
              <a:gd name="connsiteY0" fmla="*/ 709907 h 709907"/>
              <a:gd name="connsiteX1" fmla="*/ 27007 w 9626278"/>
              <a:gd name="connsiteY1" fmla="*/ 702190 h 709907"/>
              <a:gd name="connsiteX2" fmla="*/ 50157 w 9626278"/>
              <a:gd name="connsiteY2" fmla="*/ 694474 h 709907"/>
              <a:gd name="connsiteX3" fmla="*/ 88739 w 9626278"/>
              <a:gd name="connsiteY3" fmla="*/ 690616 h 709907"/>
              <a:gd name="connsiteX4" fmla="*/ 104172 w 9626278"/>
              <a:gd name="connsiteY4" fmla="*/ 686757 h 709907"/>
              <a:gd name="connsiteX5" fmla="*/ 115747 w 9626278"/>
              <a:gd name="connsiteY5" fmla="*/ 682899 h 709907"/>
              <a:gd name="connsiteX6" fmla="*/ 135038 w 9626278"/>
              <a:gd name="connsiteY6" fmla="*/ 679041 h 709907"/>
              <a:gd name="connsiteX7" fmla="*/ 146612 w 9626278"/>
              <a:gd name="connsiteY7" fmla="*/ 675183 h 709907"/>
              <a:gd name="connsiteX8" fmla="*/ 189053 w 9626278"/>
              <a:gd name="connsiteY8" fmla="*/ 667466 h 709907"/>
              <a:gd name="connsiteX9" fmla="*/ 223777 w 9626278"/>
              <a:gd name="connsiteY9" fmla="*/ 655891 h 709907"/>
              <a:gd name="connsiteX10" fmla="*/ 235352 w 9626278"/>
              <a:gd name="connsiteY10" fmla="*/ 652033 h 709907"/>
              <a:gd name="connsiteX11" fmla="*/ 343382 w 9626278"/>
              <a:gd name="connsiteY11" fmla="*/ 644317 h 709907"/>
              <a:gd name="connsiteX12" fmla="*/ 362673 w 9626278"/>
              <a:gd name="connsiteY12" fmla="*/ 640459 h 709907"/>
              <a:gd name="connsiteX13" fmla="*/ 374248 w 9626278"/>
              <a:gd name="connsiteY13" fmla="*/ 636600 h 709907"/>
              <a:gd name="connsiteX14" fmla="*/ 405114 w 9626278"/>
              <a:gd name="connsiteY14" fmla="*/ 632742 h 709907"/>
              <a:gd name="connsiteX15" fmla="*/ 517002 w 9626278"/>
              <a:gd name="connsiteY15" fmla="*/ 625026 h 709907"/>
              <a:gd name="connsiteX16" fmla="*/ 567159 w 9626278"/>
              <a:gd name="connsiteY16" fmla="*/ 617309 h 709907"/>
              <a:gd name="connsiteX17" fmla="*/ 586450 w 9626278"/>
              <a:gd name="connsiteY17" fmla="*/ 613451 h 709907"/>
              <a:gd name="connsiteX18" fmla="*/ 601883 w 9626278"/>
              <a:gd name="connsiteY18" fmla="*/ 609593 h 709907"/>
              <a:gd name="connsiteX19" fmla="*/ 694481 w 9626278"/>
              <a:gd name="connsiteY19" fmla="*/ 601876 h 709907"/>
              <a:gd name="connsiteX20" fmla="*/ 729205 w 9626278"/>
              <a:gd name="connsiteY20" fmla="*/ 598018 h 709907"/>
              <a:gd name="connsiteX21" fmla="*/ 775504 w 9626278"/>
              <a:gd name="connsiteY21" fmla="*/ 594160 h 709907"/>
              <a:gd name="connsiteX22" fmla="*/ 914400 w 9626278"/>
              <a:gd name="connsiteY22" fmla="*/ 586443 h 709907"/>
              <a:gd name="connsiteX23" fmla="*/ 941407 w 9626278"/>
              <a:gd name="connsiteY23" fmla="*/ 582585 h 709907"/>
              <a:gd name="connsiteX24" fmla="*/ 1045580 w 9626278"/>
              <a:gd name="connsiteY24" fmla="*/ 571010 h 709907"/>
              <a:gd name="connsiteX25" fmla="*/ 1149752 w 9626278"/>
              <a:gd name="connsiteY25" fmla="*/ 567152 h 709907"/>
              <a:gd name="connsiteX26" fmla="*/ 1238491 w 9626278"/>
              <a:gd name="connsiteY26" fmla="*/ 555578 h 709907"/>
              <a:gd name="connsiteX27" fmla="*/ 1250066 w 9626278"/>
              <a:gd name="connsiteY27" fmla="*/ 551719 h 709907"/>
              <a:gd name="connsiteX28" fmla="*/ 1277073 w 9626278"/>
              <a:gd name="connsiteY28" fmla="*/ 547861 h 709907"/>
              <a:gd name="connsiteX29" fmla="*/ 1300223 w 9626278"/>
              <a:gd name="connsiteY29" fmla="*/ 544003 h 709907"/>
              <a:gd name="connsiteX30" fmla="*/ 1365812 w 9626278"/>
              <a:gd name="connsiteY30" fmla="*/ 536286 h 709907"/>
              <a:gd name="connsiteX31" fmla="*/ 1385104 w 9626278"/>
              <a:gd name="connsiteY31" fmla="*/ 532428 h 709907"/>
              <a:gd name="connsiteX32" fmla="*/ 1458410 w 9626278"/>
              <a:gd name="connsiteY32" fmla="*/ 528570 h 709907"/>
              <a:gd name="connsiteX33" fmla="*/ 1527858 w 9626278"/>
              <a:gd name="connsiteY33" fmla="*/ 520854 h 709907"/>
              <a:gd name="connsiteX34" fmla="*/ 1558724 w 9626278"/>
              <a:gd name="connsiteY34" fmla="*/ 516995 h 709907"/>
              <a:gd name="connsiteX35" fmla="*/ 1608881 w 9626278"/>
              <a:gd name="connsiteY35" fmla="*/ 505421 h 709907"/>
              <a:gd name="connsiteX36" fmla="*/ 1770926 w 9626278"/>
              <a:gd name="connsiteY36" fmla="*/ 501562 h 709907"/>
              <a:gd name="connsiteX37" fmla="*/ 1855807 w 9626278"/>
              <a:gd name="connsiteY37" fmla="*/ 493846 h 709907"/>
              <a:gd name="connsiteX38" fmla="*/ 1878957 w 9626278"/>
              <a:gd name="connsiteY38" fmla="*/ 489988 h 709907"/>
              <a:gd name="connsiteX39" fmla="*/ 1975412 w 9626278"/>
              <a:gd name="connsiteY39" fmla="*/ 486129 h 709907"/>
              <a:gd name="connsiteX40" fmla="*/ 2002420 w 9626278"/>
              <a:gd name="connsiteY40" fmla="*/ 482271 h 709907"/>
              <a:gd name="connsiteX41" fmla="*/ 2013995 w 9626278"/>
              <a:gd name="connsiteY41" fmla="*/ 478413 h 709907"/>
              <a:gd name="connsiteX42" fmla="*/ 2129742 w 9626278"/>
              <a:gd name="connsiteY42" fmla="*/ 474555 h 709907"/>
              <a:gd name="connsiteX43" fmla="*/ 2215748 w 9626278"/>
              <a:gd name="connsiteY43" fmla="*/ 461172 h 709907"/>
              <a:gd name="connsiteX44" fmla="*/ 2338086 w 9626278"/>
              <a:gd name="connsiteY44" fmla="*/ 459122 h 709907"/>
              <a:gd name="connsiteX45" fmla="*/ 2403676 w 9626278"/>
              <a:gd name="connsiteY45" fmla="*/ 455264 h 709907"/>
              <a:gd name="connsiteX46" fmla="*/ 2453833 w 9626278"/>
              <a:gd name="connsiteY46" fmla="*/ 451405 h 709907"/>
              <a:gd name="connsiteX47" fmla="*/ 2554147 w 9626278"/>
              <a:gd name="connsiteY47" fmla="*/ 447547 h 709907"/>
              <a:gd name="connsiteX48" fmla="*/ 2565721 w 9626278"/>
              <a:gd name="connsiteY48" fmla="*/ 443689 h 709907"/>
              <a:gd name="connsiteX49" fmla="*/ 2673752 w 9626278"/>
              <a:gd name="connsiteY49" fmla="*/ 443689 h 709907"/>
              <a:gd name="connsiteX50" fmla="*/ 2708476 w 9626278"/>
              <a:gd name="connsiteY50" fmla="*/ 439831 h 709907"/>
              <a:gd name="connsiteX51" fmla="*/ 2808790 w 9626278"/>
              <a:gd name="connsiteY51" fmla="*/ 432114 h 709907"/>
              <a:gd name="connsiteX52" fmla="*/ 2924537 w 9626278"/>
              <a:gd name="connsiteY52" fmla="*/ 435972 h 709907"/>
              <a:gd name="connsiteX53" fmla="*/ 3032567 w 9626278"/>
              <a:gd name="connsiteY53" fmla="*/ 432114 h 709907"/>
              <a:gd name="connsiteX54" fmla="*/ 3071149 w 9626278"/>
              <a:gd name="connsiteY54" fmla="*/ 428256 h 709907"/>
              <a:gd name="connsiteX55" fmla="*/ 3125164 w 9626278"/>
              <a:gd name="connsiteY55" fmla="*/ 424398 h 709907"/>
              <a:gd name="connsiteX56" fmla="*/ 3379807 w 9626278"/>
              <a:gd name="connsiteY56" fmla="*/ 428256 h 709907"/>
              <a:gd name="connsiteX57" fmla="*/ 3406815 w 9626278"/>
              <a:gd name="connsiteY57" fmla="*/ 424398 h 709907"/>
              <a:gd name="connsiteX58" fmla="*/ 3520311 w 9626278"/>
              <a:gd name="connsiteY58" fmla="*/ 422589 h 709907"/>
              <a:gd name="connsiteX59" fmla="*/ 3561144 w 9626278"/>
              <a:gd name="connsiteY59" fmla="*/ 428256 h 709907"/>
              <a:gd name="connsiteX60" fmla="*/ 3584293 w 9626278"/>
              <a:gd name="connsiteY60" fmla="*/ 424398 h 709907"/>
              <a:gd name="connsiteX61" fmla="*/ 3595868 w 9626278"/>
              <a:gd name="connsiteY61" fmla="*/ 420540 h 709907"/>
              <a:gd name="connsiteX62" fmla="*/ 3630592 w 9626278"/>
              <a:gd name="connsiteY62" fmla="*/ 416681 h 709907"/>
              <a:gd name="connsiteX63" fmla="*/ 3653742 w 9626278"/>
              <a:gd name="connsiteY63" fmla="*/ 412823 h 709907"/>
              <a:gd name="connsiteX64" fmla="*/ 3673033 w 9626278"/>
              <a:gd name="connsiteY64" fmla="*/ 416681 h 709907"/>
              <a:gd name="connsiteX65" fmla="*/ 3761772 w 9626278"/>
              <a:gd name="connsiteY65" fmla="*/ 412823 h 709907"/>
              <a:gd name="connsiteX66" fmla="*/ 3784921 w 9626278"/>
              <a:gd name="connsiteY66" fmla="*/ 408965 h 709907"/>
              <a:gd name="connsiteX67" fmla="*/ 3823785 w 9626278"/>
              <a:gd name="connsiteY67" fmla="*/ 404527 h 709907"/>
              <a:gd name="connsiteX68" fmla="*/ 3962400 w 9626278"/>
              <a:gd name="connsiteY68" fmla="*/ 397390 h 709907"/>
              <a:gd name="connsiteX69" fmla="*/ 4016415 w 9626278"/>
              <a:gd name="connsiteY69" fmla="*/ 397390 h 709907"/>
              <a:gd name="connsiteX70" fmla="*/ 4039564 w 9626278"/>
              <a:gd name="connsiteY70" fmla="*/ 401248 h 709907"/>
              <a:gd name="connsiteX71" fmla="*/ 4109012 w 9626278"/>
              <a:gd name="connsiteY71" fmla="*/ 381957 h 709907"/>
              <a:gd name="connsiteX72" fmla="*/ 4190035 w 9626278"/>
              <a:gd name="connsiteY72" fmla="*/ 378099 h 709907"/>
              <a:gd name="connsiteX73" fmla="*/ 4267200 w 9626278"/>
              <a:gd name="connsiteY73" fmla="*/ 372432 h 709907"/>
              <a:gd name="connsiteX74" fmla="*/ 4332790 w 9626278"/>
              <a:gd name="connsiteY74" fmla="*/ 378099 h 709907"/>
              <a:gd name="connsiteX75" fmla="*/ 4352081 w 9626278"/>
              <a:gd name="connsiteY75" fmla="*/ 374241 h 709907"/>
              <a:gd name="connsiteX76" fmla="*/ 4436962 w 9626278"/>
              <a:gd name="connsiteY76" fmla="*/ 370383 h 709907"/>
              <a:gd name="connsiteX77" fmla="*/ 4481653 w 9626278"/>
              <a:gd name="connsiteY77" fmla="*/ 356999 h 709907"/>
              <a:gd name="connsiteX78" fmla="*/ 4533418 w 9626278"/>
              <a:gd name="connsiteY78" fmla="*/ 362666 h 709907"/>
              <a:gd name="connsiteX79" fmla="*/ 4548850 w 9626278"/>
              <a:gd name="connsiteY79" fmla="*/ 354950 h 709907"/>
              <a:gd name="connsiteX80" fmla="*/ 4564283 w 9626278"/>
              <a:gd name="connsiteY80" fmla="*/ 351091 h 709907"/>
              <a:gd name="connsiteX81" fmla="*/ 4575858 w 9626278"/>
              <a:gd name="connsiteY81" fmla="*/ 347233 h 709907"/>
              <a:gd name="connsiteX82" fmla="*/ 4583575 w 9626278"/>
              <a:gd name="connsiteY82" fmla="*/ 339517 h 709907"/>
              <a:gd name="connsiteX83" fmla="*/ 4595149 w 9626278"/>
              <a:gd name="connsiteY83" fmla="*/ 335659 h 709907"/>
              <a:gd name="connsiteX84" fmla="*/ 4660739 w 9626278"/>
              <a:gd name="connsiteY84" fmla="*/ 339517 h 709907"/>
              <a:gd name="connsiteX85" fmla="*/ 4714754 w 9626278"/>
              <a:gd name="connsiteY85" fmla="*/ 343375 h 709907"/>
              <a:gd name="connsiteX86" fmla="*/ 4764911 w 9626278"/>
              <a:gd name="connsiteY86" fmla="*/ 339517 h 709907"/>
              <a:gd name="connsiteX87" fmla="*/ 4816274 w 9626278"/>
              <a:gd name="connsiteY87" fmla="*/ 335659 h 709907"/>
              <a:gd name="connsiteX88" fmla="*/ 4881140 w 9626278"/>
              <a:gd name="connsiteY88" fmla="*/ 336784 h 709907"/>
              <a:gd name="connsiteX89" fmla="*/ 4917432 w 9626278"/>
              <a:gd name="connsiteY89" fmla="*/ 322717 h 709907"/>
              <a:gd name="connsiteX90" fmla="*/ 4961681 w 9626278"/>
              <a:gd name="connsiteY90" fmla="*/ 329067 h 709907"/>
              <a:gd name="connsiteX91" fmla="*/ 5015455 w 9626278"/>
              <a:gd name="connsiteY91" fmla="*/ 332041 h 709907"/>
              <a:gd name="connsiteX92" fmla="*/ 5050420 w 9626278"/>
              <a:gd name="connsiteY92" fmla="*/ 326817 h 709907"/>
              <a:gd name="connsiteX93" fmla="*/ 5112634 w 9626278"/>
              <a:gd name="connsiteY93" fmla="*/ 330675 h 709907"/>
              <a:gd name="connsiteX94" fmla="*/ 5170025 w 9626278"/>
              <a:gd name="connsiteY94" fmla="*/ 327942 h 709907"/>
              <a:gd name="connsiteX95" fmla="*/ 5255107 w 9626278"/>
              <a:gd name="connsiteY95" fmla="*/ 311384 h 709907"/>
              <a:gd name="connsiteX96" fmla="*/ 5285772 w 9626278"/>
              <a:gd name="connsiteY96" fmla="*/ 316367 h 709907"/>
              <a:gd name="connsiteX97" fmla="*/ 5316638 w 9626278"/>
              <a:gd name="connsiteY97" fmla="*/ 313876 h 709907"/>
              <a:gd name="connsiteX98" fmla="*/ 5347504 w 9626278"/>
              <a:gd name="connsiteY98" fmla="*/ 312509 h 709907"/>
              <a:gd name="connsiteX99" fmla="*/ 5381303 w 9626278"/>
              <a:gd name="connsiteY99" fmla="*/ 301618 h 709907"/>
              <a:gd name="connsiteX100" fmla="*/ 5424668 w 9626278"/>
              <a:gd name="connsiteY100" fmla="*/ 300935 h 709907"/>
              <a:gd name="connsiteX101" fmla="*/ 5461884 w 9626278"/>
              <a:gd name="connsiteY101" fmla="*/ 294263 h 709907"/>
              <a:gd name="connsiteX102" fmla="*/ 5513407 w 9626278"/>
              <a:gd name="connsiteY102" fmla="*/ 293218 h 709907"/>
              <a:gd name="connsiteX103" fmla="*/ 5540415 w 9626278"/>
              <a:gd name="connsiteY103" fmla="*/ 297076 h 709907"/>
              <a:gd name="connsiteX104" fmla="*/ 5578997 w 9626278"/>
              <a:gd name="connsiteY104" fmla="*/ 293218 h 709907"/>
              <a:gd name="connsiteX105" fmla="*/ 5606005 w 9626278"/>
              <a:gd name="connsiteY105" fmla="*/ 289360 h 709907"/>
              <a:gd name="connsiteX106" fmla="*/ 5640729 w 9626278"/>
              <a:gd name="connsiteY106" fmla="*/ 285502 h 709907"/>
              <a:gd name="connsiteX107" fmla="*/ 5690002 w 9626278"/>
              <a:gd name="connsiteY107" fmla="*/ 279835 h 709907"/>
              <a:gd name="connsiteX108" fmla="*/ 5733326 w 9626278"/>
              <a:gd name="connsiteY108" fmla="*/ 270069 h 709907"/>
              <a:gd name="connsiteX109" fmla="*/ 5748759 w 9626278"/>
              <a:gd name="connsiteY109" fmla="*/ 266210 h 709907"/>
              <a:gd name="connsiteX110" fmla="*/ 5795058 w 9626278"/>
              <a:gd name="connsiteY110" fmla="*/ 270069 h 709907"/>
              <a:gd name="connsiteX111" fmla="*/ 5841357 w 9626278"/>
              <a:gd name="connsiteY111" fmla="*/ 270069 h 709907"/>
              <a:gd name="connsiteX112" fmla="*/ 5900155 w 9626278"/>
              <a:gd name="connsiteY112" fmla="*/ 268260 h 709907"/>
              <a:gd name="connsiteX113" fmla="*/ 5953687 w 9626278"/>
              <a:gd name="connsiteY113" fmla="*/ 265768 h 709907"/>
              <a:gd name="connsiteX114" fmla="*/ 5990461 w 9626278"/>
              <a:gd name="connsiteY114" fmla="*/ 258735 h 709907"/>
              <a:gd name="connsiteX115" fmla="*/ 6026311 w 9626278"/>
              <a:gd name="connsiteY115" fmla="*/ 251019 h 709907"/>
              <a:gd name="connsiteX116" fmla="*/ 6073493 w 9626278"/>
              <a:gd name="connsiteY116" fmla="*/ 253510 h 709907"/>
              <a:gd name="connsiteX117" fmla="*/ 6113643 w 9626278"/>
              <a:gd name="connsiteY117" fmla="*/ 252827 h 709907"/>
              <a:gd name="connsiteX118" fmla="*/ 6177023 w 9626278"/>
              <a:gd name="connsiteY118" fmla="*/ 258494 h 709907"/>
              <a:gd name="connsiteX119" fmla="*/ 6211747 w 9626278"/>
              <a:gd name="connsiteY119" fmla="*/ 254636 h 709907"/>
              <a:gd name="connsiteX120" fmla="*/ 6234896 w 9626278"/>
              <a:gd name="connsiteY120" fmla="*/ 246919 h 709907"/>
              <a:gd name="connsiteX121" fmla="*/ 6265762 w 9626278"/>
              <a:gd name="connsiteY121" fmla="*/ 239203 h 709907"/>
              <a:gd name="connsiteX122" fmla="*/ 6321105 w 9626278"/>
              <a:gd name="connsiteY122" fmla="*/ 249621 h 709907"/>
              <a:gd name="connsiteX123" fmla="*/ 6388024 w 9626278"/>
              <a:gd name="connsiteY123" fmla="*/ 244218 h 709907"/>
              <a:gd name="connsiteX124" fmla="*/ 6467639 w 9626278"/>
              <a:gd name="connsiteY124" fmla="*/ 241358 h 709907"/>
              <a:gd name="connsiteX125" fmla="*/ 6531336 w 9626278"/>
              <a:gd name="connsiteY125" fmla="*/ 233536 h 709907"/>
              <a:gd name="connsiteX126" fmla="*/ 6591100 w 9626278"/>
              <a:gd name="connsiteY126" fmla="*/ 236711 h 709907"/>
              <a:gd name="connsiteX127" fmla="*/ 6640211 w 9626278"/>
              <a:gd name="connsiteY127" fmla="*/ 234219 h 709907"/>
              <a:gd name="connsiteX128" fmla="*/ 6695351 w 9626278"/>
              <a:gd name="connsiteY128" fmla="*/ 236711 h 709907"/>
              <a:gd name="connsiteX129" fmla="*/ 6736466 w 9626278"/>
              <a:gd name="connsiteY129" fmla="*/ 239203 h 709907"/>
              <a:gd name="connsiteX130" fmla="*/ 6748040 w 9626278"/>
              <a:gd name="connsiteY130" fmla="*/ 235345 h 709907"/>
              <a:gd name="connsiteX131" fmla="*/ 6776173 w 9626278"/>
              <a:gd name="connsiteY131" fmla="*/ 218103 h 709907"/>
              <a:gd name="connsiteX132" fmla="*/ 6825205 w 9626278"/>
              <a:gd name="connsiteY132" fmla="*/ 223770 h 709907"/>
              <a:gd name="connsiteX133" fmla="*/ 6891679 w 9626278"/>
              <a:gd name="connsiteY133" fmla="*/ 216054 h 709907"/>
              <a:gd name="connsiteX134" fmla="*/ 6937053 w 9626278"/>
              <a:gd name="connsiteY134" fmla="*/ 211512 h 709907"/>
              <a:gd name="connsiteX135" fmla="*/ 7002683 w 9626278"/>
              <a:gd name="connsiteY135" fmla="*/ 208337 h 709907"/>
              <a:gd name="connsiteX136" fmla="*/ 7014258 w 9626278"/>
              <a:gd name="connsiteY136" fmla="*/ 200621 h 709907"/>
              <a:gd name="connsiteX137" fmla="*/ 7098416 w 9626278"/>
              <a:gd name="connsiteY137" fmla="*/ 179521 h 709907"/>
              <a:gd name="connsiteX138" fmla="*/ 7126147 w 9626278"/>
              <a:gd name="connsiteY138" fmla="*/ 185188 h 709907"/>
              <a:gd name="connsiteX139" fmla="*/ 7168587 w 9626278"/>
              <a:gd name="connsiteY139" fmla="*/ 173613 h 709907"/>
              <a:gd name="connsiteX140" fmla="*/ 7184020 w 9626278"/>
              <a:gd name="connsiteY140" fmla="*/ 169755 h 709907"/>
              <a:gd name="connsiteX141" fmla="*/ 7218744 w 9626278"/>
              <a:gd name="connsiteY141" fmla="*/ 165897 h 709907"/>
              <a:gd name="connsiteX142" fmla="*/ 7230319 w 9626278"/>
              <a:gd name="connsiteY142" fmla="*/ 162038 h 709907"/>
              <a:gd name="connsiteX143" fmla="*/ 7241893 w 9626278"/>
              <a:gd name="connsiteY143" fmla="*/ 154322 h 709907"/>
              <a:gd name="connsiteX144" fmla="*/ 7322916 w 9626278"/>
              <a:gd name="connsiteY144" fmla="*/ 146605 h 709907"/>
              <a:gd name="connsiteX145" fmla="*/ 7397589 w 9626278"/>
              <a:gd name="connsiteY145" fmla="*/ 144114 h 709907"/>
              <a:gd name="connsiteX146" fmla="*/ 7492075 w 9626278"/>
              <a:gd name="connsiteY146" fmla="*/ 145480 h 709907"/>
              <a:gd name="connsiteX147" fmla="*/ 7570124 w 9626278"/>
              <a:gd name="connsiteY147" fmla="*/ 144797 h 709907"/>
              <a:gd name="connsiteX148" fmla="*/ 7642707 w 9626278"/>
              <a:gd name="connsiteY148" fmla="*/ 144114 h 709907"/>
              <a:gd name="connsiteX149" fmla="*/ 7697164 w 9626278"/>
              <a:gd name="connsiteY149" fmla="*/ 123456 h 709907"/>
              <a:gd name="connsiteX150" fmla="*/ 7742097 w 9626278"/>
              <a:gd name="connsiteY150" fmla="*/ 131414 h 709907"/>
              <a:gd name="connsiteX151" fmla="*/ 7812911 w 9626278"/>
              <a:gd name="connsiteY151" fmla="*/ 135031 h 709907"/>
              <a:gd name="connsiteX152" fmla="*/ 7882359 w 9626278"/>
              <a:gd name="connsiteY152" fmla="*/ 131172 h 709907"/>
              <a:gd name="connsiteX153" fmla="*/ 7890076 w 9626278"/>
              <a:gd name="connsiteY153" fmla="*/ 123456 h 709907"/>
              <a:gd name="connsiteX154" fmla="*/ 7927774 w 9626278"/>
              <a:gd name="connsiteY154" fmla="*/ 114614 h 709907"/>
              <a:gd name="connsiteX155" fmla="*/ 7985607 w 9626278"/>
              <a:gd name="connsiteY155" fmla="*/ 111881 h 709907"/>
              <a:gd name="connsiteX156" fmla="*/ 8013539 w 9626278"/>
              <a:gd name="connsiteY156" fmla="*/ 115740 h 709907"/>
              <a:gd name="connsiteX157" fmla="*/ 8028972 w 9626278"/>
              <a:gd name="connsiteY157" fmla="*/ 111881 h 709907"/>
              <a:gd name="connsiteX158" fmla="*/ 8063696 w 9626278"/>
              <a:gd name="connsiteY158" fmla="*/ 104165 h 709907"/>
              <a:gd name="connsiteX159" fmla="*/ 8079129 w 9626278"/>
              <a:gd name="connsiteY159" fmla="*/ 108023 h 709907"/>
              <a:gd name="connsiteX160" fmla="*/ 8090704 w 9626278"/>
              <a:gd name="connsiteY160" fmla="*/ 111881 h 709907"/>
              <a:gd name="connsiteX161" fmla="*/ 8144719 w 9626278"/>
              <a:gd name="connsiteY161" fmla="*/ 108023 h 709907"/>
              <a:gd name="connsiteX162" fmla="*/ 8193308 w 9626278"/>
              <a:gd name="connsiteY162" fmla="*/ 93957 h 709907"/>
              <a:gd name="connsiteX163" fmla="*/ 8248891 w 9626278"/>
              <a:gd name="connsiteY163" fmla="*/ 96448 h 709907"/>
              <a:gd name="connsiteX164" fmla="*/ 8294748 w 9626278"/>
              <a:gd name="connsiteY164" fmla="*/ 97132 h 709907"/>
              <a:gd name="connsiteX165" fmla="*/ 8345347 w 9626278"/>
              <a:gd name="connsiteY165" fmla="*/ 86923 h 709907"/>
              <a:gd name="connsiteX166" fmla="*/ 8398880 w 9626278"/>
              <a:gd name="connsiteY166" fmla="*/ 89415 h 709907"/>
              <a:gd name="connsiteX167" fmla="*/ 8457235 w 9626278"/>
              <a:gd name="connsiteY167" fmla="*/ 84874 h 709907"/>
              <a:gd name="connsiteX168" fmla="*/ 8484243 w 9626278"/>
              <a:gd name="connsiteY168" fmla="*/ 84874 h 709907"/>
              <a:gd name="connsiteX169" fmla="*/ 8561407 w 9626278"/>
              <a:gd name="connsiteY169" fmla="*/ 81016 h 709907"/>
              <a:gd name="connsiteX170" fmla="*/ 8626997 w 9626278"/>
              <a:gd name="connsiteY170" fmla="*/ 69441 h 709907"/>
              <a:gd name="connsiteX171" fmla="*/ 8673296 w 9626278"/>
              <a:gd name="connsiteY171" fmla="*/ 61724 h 709907"/>
              <a:gd name="connsiteX172" fmla="*/ 8831483 w 9626278"/>
              <a:gd name="connsiteY172" fmla="*/ 57866 h 709907"/>
              <a:gd name="connsiteX173" fmla="*/ 8954947 w 9626278"/>
              <a:gd name="connsiteY173" fmla="*/ 61724 h 709907"/>
              <a:gd name="connsiteX174" fmla="*/ 9070693 w 9626278"/>
              <a:gd name="connsiteY174" fmla="*/ 54008 h 709907"/>
              <a:gd name="connsiteX175" fmla="*/ 9205731 w 9626278"/>
              <a:gd name="connsiteY175" fmla="*/ 57866 h 709907"/>
              <a:gd name="connsiteX176" fmla="*/ 9232739 w 9626278"/>
              <a:gd name="connsiteY176" fmla="*/ 61724 h 709907"/>
              <a:gd name="connsiteX177" fmla="*/ 9298329 w 9626278"/>
              <a:gd name="connsiteY177" fmla="*/ 54008 h 709907"/>
              <a:gd name="connsiteX178" fmla="*/ 9333053 w 9626278"/>
              <a:gd name="connsiteY178" fmla="*/ 34717 h 709907"/>
              <a:gd name="connsiteX179" fmla="*/ 9344628 w 9626278"/>
              <a:gd name="connsiteY179" fmla="*/ 27000 h 709907"/>
              <a:gd name="connsiteX180" fmla="*/ 9395267 w 9626278"/>
              <a:gd name="connsiteY180" fmla="*/ 20650 h 709907"/>
              <a:gd name="connsiteX181" fmla="*/ 9457200 w 9626278"/>
              <a:gd name="connsiteY181" fmla="*/ 17475 h 709907"/>
              <a:gd name="connsiteX182" fmla="*/ 9489191 w 9626278"/>
              <a:gd name="connsiteY182" fmla="*/ 2042 h 709907"/>
              <a:gd name="connsiteX183" fmla="*/ 9537298 w 9626278"/>
              <a:gd name="connsiteY183" fmla="*/ 1359 h 709907"/>
              <a:gd name="connsiteX184" fmla="*/ 9626278 w 9626278"/>
              <a:gd name="connsiteY184" fmla="*/ 3851 h 70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9626278" h="709907">
                <a:moveTo>
                  <a:pt x="0" y="709907"/>
                </a:moveTo>
                <a:cubicBezTo>
                  <a:pt x="9002" y="707335"/>
                  <a:pt x="18058" y="704943"/>
                  <a:pt x="27007" y="702190"/>
                </a:cubicBezTo>
                <a:cubicBezTo>
                  <a:pt x="34781" y="699798"/>
                  <a:pt x="42063" y="695283"/>
                  <a:pt x="50157" y="694474"/>
                </a:cubicBezTo>
                <a:lnTo>
                  <a:pt x="88739" y="690616"/>
                </a:lnTo>
                <a:cubicBezTo>
                  <a:pt x="93883" y="689330"/>
                  <a:pt x="99073" y="688214"/>
                  <a:pt x="104172" y="686757"/>
                </a:cubicBezTo>
                <a:cubicBezTo>
                  <a:pt x="108083" y="685640"/>
                  <a:pt x="111801" y="683885"/>
                  <a:pt x="115747" y="682899"/>
                </a:cubicBezTo>
                <a:cubicBezTo>
                  <a:pt x="122109" y="681309"/>
                  <a:pt x="128676" y="680631"/>
                  <a:pt x="135038" y="679041"/>
                </a:cubicBezTo>
                <a:cubicBezTo>
                  <a:pt x="138983" y="678055"/>
                  <a:pt x="142624" y="675981"/>
                  <a:pt x="146612" y="675183"/>
                </a:cubicBezTo>
                <a:cubicBezTo>
                  <a:pt x="176498" y="669205"/>
                  <a:pt x="166180" y="674328"/>
                  <a:pt x="189053" y="667466"/>
                </a:cubicBezTo>
                <a:cubicBezTo>
                  <a:pt x="189126" y="667444"/>
                  <a:pt x="217954" y="657832"/>
                  <a:pt x="223777" y="655891"/>
                </a:cubicBezTo>
                <a:cubicBezTo>
                  <a:pt x="227635" y="654605"/>
                  <a:pt x="231326" y="652608"/>
                  <a:pt x="235352" y="652033"/>
                </a:cubicBezTo>
                <a:cubicBezTo>
                  <a:pt x="289126" y="644351"/>
                  <a:pt x="253276" y="648608"/>
                  <a:pt x="343382" y="644317"/>
                </a:cubicBezTo>
                <a:cubicBezTo>
                  <a:pt x="349812" y="643031"/>
                  <a:pt x="356311" y="642050"/>
                  <a:pt x="362673" y="640459"/>
                </a:cubicBezTo>
                <a:cubicBezTo>
                  <a:pt x="366619" y="639473"/>
                  <a:pt x="370246" y="637328"/>
                  <a:pt x="374248" y="636600"/>
                </a:cubicBezTo>
                <a:cubicBezTo>
                  <a:pt x="384449" y="634745"/>
                  <a:pt x="394779" y="633580"/>
                  <a:pt x="405114" y="632742"/>
                </a:cubicBezTo>
                <a:cubicBezTo>
                  <a:pt x="442376" y="629721"/>
                  <a:pt x="517002" y="625026"/>
                  <a:pt x="517002" y="625026"/>
                </a:cubicBezTo>
                <a:cubicBezTo>
                  <a:pt x="537222" y="622137"/>
                  <a:pt x="547541" y="620876"/>
                  <a:pt x="567159" y="617309"/>
                </a:cubicBezTo>
                <a:cubicBezTo>
                  <a:pt x="573611" y="616136"/>
                  <a:pt x="580048" y="614873"/>
                  <a:pt x="586450" y="613451"/>
                </a:cubicBezTo>
                <a:cubicBezTo>
                  <a:pt x="591626" y="612301"/>
                  <a:pt x="596627" y="610294"/>
                  <a:pt x="601883" y="609593"/>
                </a:cubicBezTo>
                <a:cubicBezTo>
                  <a:pt x="619824" y="607201"/>
                  <a:pt x="678794" y="603302"/>
                  <a:pt x="694481" y="601876"/>
                </a:cubicBezTo>
                <a:cubicBezTo>
                  <a:pt x="706079" y="600822"/>
                  <a:pt x="717612" y="599122"/>
                  <a:pt x="729205" y="598018"/>
                </a:cubicBezTo>
                <a:cubicBezTo>
                  <a:pt x="744622" y="596550"/>
                  <a:pt x="760071" y="595446"/>
                  <a:pt x="775504" y="594160"/>
                </a:cubicBezTo>
                <a:cubicBezTo>
                  <a:pt x="836777" y="581906"/>
                  <a:pt x="770800" y="594001"/>
                  <a:pt x="914400" y="586443"/>
                </a:cubicBezTo>
                <a:cubicBezTo>
                  <a:pt x="923481" y="585965"/>
                  <a:pt x="932405" y="583871"/>
                  <a:pt x="941407" y="582585"/>
                </a:cubicBezTo>
                <a:cubicBezTo>
                  <a:pt x="989660" y="566502"/>
                  <a:pt x="958254" y="574649"/>
                  <a:pt x="1045580" y="571010"/>
                </a:cubicBezTo>
                <a:lnTo>
                  <a:pt x="1149752" y="567152"/>
                </a:lnTo>
                <a:cubicBezTo>
                  <a:pt x="1199375" y="554747"/>
                  <a:pt x="1170036" y="560141"/>
                  <a:pt x="1238491" y="555578"/>
                </a:cubicBezTo>
                <a:cubicBezTo>
                  <a:pt x="1242349" y="554292"/>
                  <a:pt x="1246078" y="552517"/>
                  <a:pt x="1250066" y="551719"/>
                </a:cubicBezTo>
                <a:cubicBezTo>
                  <a:pt x="1258983" y="549935"/>
                  <a:pt x="1268085" y="549244"/>
                  <a:pt x="1277073" y="547861"/>
                </a:cubicBezTo>
                <a:cubicBezTo>
                  <a:pt x="1284805" y="546672"/>
                  <a:pt x="1292506" y="545289"/>
                  <a:pt x="1300223" y="544003"/>
                </a:cubicBezTo>
                <a:cubicBezTo>
                  <a:pt x="1330862" y="533790"/>
                  <a:pt x="1299127" y="543306"/>
                  <a:pt x="1365812" y="536286"/>
                </a:cubicBezTo>
                <a:cubicBezTo>
                  <a:pt x="1372334" y="535599"/>
                  <a:pt x="1378569" y="532973"/>
                  <a:pt x="1385104" y="532428"/>
                </a:cubicBezTo>
                <a:cubicBezTo>
                  <a:pt x="1409489" y="530396"/>
                  <a:pt x="1433975" y="529856"/>
                  <a:pt x="1458410" y="528570"/>
                </a:cubicBezTo>
                <a:lnTo>
                  <a:pt x="1527858" y="520854"/>
                </a:lnTo>
                <a:cubicBezTo>
                  <a:pt x="1538147" y="519568"/>
                  <a:pt x="1548533" y="518906"/>
                  <a:pt x="1558724" y="516995"/>
                </a:cubicBezTo>
                <a:cubicBezTo>
                  <a:pt x="1559847" y="516784"/>
                  <a:pt x="1601516" y="505734"/>
                  <a:pt x="1608881" y="505421"/>
                </a:cubicBezTo>
                <a:cubicBezTo>
                  <a:pt x="1662862" y="503124"/>
                  <a:pt x="1716911" y="502848"/>
                  <a:pt x="1770926" y="501562"/>
                </a:cubicBezTo>
                <a:cubicBezTo>
                  <a:pt x="1817070" y="492334"/>
                  <a:pt x="1765718" y="501679"/>
                  <a:pt x="1855807" y="493846"/>
                </a:cubicBezTo>
                <a:cubicBezTo>
                  <a:pt x="1863601" y="493168"/>
                  <a:pt x="1871150" y="490492"/>
                  <a:pt x="1878957" y="489988"/>
                </a:cubicBezTo>
                <a:cubicBezTo>
                  <a:pt x="1911068" y="487916"/>
                  <a:pt x="1943260" y="487415"/>
                  <a:pt x="1975412" y="486129"/>
                </a:cubicBezTo>
                <a:cubicBezTo>
                  <a:pt x="1984415" y="484843"/>
                  <a:pt x="1993503" y="484054"/>
                  <a:pt x="2002420" y="482271"/>
                </a:cubicBezTo>
                <a:cubicBezTo>
                  <a:pt x="2006408" y="481473"/>
                  <a:pt x="2009935" y="478659"/>
                  <a:pt x="2013995" y="478413"/>
                </a:cubicBezTo>
                <a:cubicBezTo>
                  <a:pt x="2052528" y="476078"/>
                  <a:pt x="2096117" y="477429"/>
                  <a:pt x="2129742" y="474555"/>
                </a:cubicBezTo>
                <a:cubicBezTo>
                  <a:pt x="2163368" y="471682"/>
                  <a:pt x="2191313" y="462458"/>
                  <a:pt x="2215748" y="461172"/>
                </a:cubicBezTo>
                <a:cubicBezTo>
                  <a:pt x="2300235" y="449101"/>
                  <a:pt x="2233386" y="464632"/>
                  <a:pt x="2338086" y="459122"/>
                </a:cubicBezTo>
                <a:lnTo>
                  <a:pt x="2403676" y="455264"/>
                </a:lnTo>
                <a:cubicBezTo>
                  <a:pt x="2420407" y="454149"/>
                  <a:pt x="2437087" y="452264"/>
                  <a:pt x="2453833" y="451405"/>
                </a:cubicBezTo>
                <a:cubicBezTo>
                  <a:pt x="2487252" y="449691"/>
                  <a:pt x="2520709" y="448833"/>
                  <a:pt x="2554147" y="447547"/>
                </a:cubicBezTo>
                <a:cubicBezTo>
                  <a:pt x="2558005" y="446261"/>
                  <a:pt x="2561811" y="444806"/>
                  <a:pt x="2565721" y="443689"/>
                </a:cubicBezTo>
                <a:cubicBezTo>
                  <a:pt x="2606170" y="432132"/>
                  <a:pt x="2604718" y="440813"/>
                  <a:pt x="2673752" y="443689"/>
                </a:cubicBezTo>
                <a:cubicBezTo>
                  <a:pt x="2685327" y="442403"/>
                  <a:pt x="2696853" y="440558"/>
                  <a:pt x="2708476" y="439831"/>
                </a:cubicBezTo>
                <a:cubicBezTo>
                  <a:pt x="2807795" y="433623"/>
                  <a:pt x="2768231" y="445632"/>
                  <a:pt x="2808790" y="432114"/>
                </a:cubicBezTo>
                <a:cubicBezTo>
                  <a:pt x="2847372" y="433400"/>
                  <a:pt x="2885933" y="435972"/>
                  <a:pt x="2924537" y="435972"/>
                </a:cubicBezTo>
                <a:cubicBezTo>
                  <a:pt x="2960570" y="435972"/>
                  <a:pt x="2996584" y="434008"/>
                  <a:pt x="3032567" y="432114"/>
                </a:cubicBezTo>
                <a:cubicBezTo>
                  <a:pt x="3045474" y="431435"/>
                  <a:pt x="3058269" y="429329"/>
                  <a:pt x="3071149" y="428256"/>
                </a:cubicBezTo>
                <a:cubicBezTo>
                  <a:pt x="3089138" y="426757"/>
                  <a:pt x="3107159" y="425684"/>
                  <a:pt x="3125164" y="424398"/>
                </a:cubicBezTo>
                <a:lnTo>
                  <a:pt x="3379807" y="428256"/>
                </a:lnTo>
                <a:cubicBezTo>
                  <a:pt x="3388901" y="428256"/>
                  <a:pt x="3383398" y="425343"/>
                  <a:pt x="3406815" y="424398"/>
                </a:cubicBezTo>
                <a:cubicBezTo>
                  <a:pt x="3430232" y="423454"/>
                  <a:pt x="3506515" y="421778"/>
                  <a:pt x="3520311" y="422589"/>
                </a:cubicBezTo>
                <a:cubicBezTo>
                  <a:pt x="3525455" y="421303"/>
                  <a:pt x="3550480" y="427955"/>
                  <a:pt x="3561144" y="428256"/>
                </a:cubicBezTo>
                <a:cubicBezTo>
                  <a:pt x="3571808" y="428557"/>
                  <a:pt x="3576657" y="426095"/>
                  <a:pt x="3584293" y="424398"/>
                </a:cubicBezTo>
                <a:cubicBezTo>
                  <a:pt x="3588263" y="423516"/>
                  <a:pt x="3591856" y="421209"/>
                  <a:pt x="3595868" y="420540"/>
                </a:cubicBezTo>
                <a:cubicBezTo>
                  <a:pt x="3607355" y="418625"/>
                  <a:pt x="3619048" y="418220"/>
                  <a:pt x="3630592" y="416681"/>
                </a:cubicBezTo>
                <a:cubicBezTo>
                  <a:pt x="3638346" y="415647"/>
                  <a:pt x="3646025" y="414109"/>
                  <a:pt x="3653742" y="412823"/>
                </a:cubicBezTo>
                <a:cubicBezTo>
                  <a:pt x="3660172" y="414109"/>
                  <a:pt x="3666475" y="416681"/>
                  <a:pt x="3673033" y="416681"/>
                </a:cubicBezTo>
                <a:cubicBezTo>
                  <a:pt x="3702641" y="416681"/>
                  <a:pt x="3732235" y="414860"/>
                  <a:pt x="3761772" y="412823"/>
                </a:cubicBezTo>
                <a:cubicBezTo>
                  <a:pt x="3769576" y="412285"/>
                  <a:pt x="3774586" y="410348"/>
                  <a:pt x="3784921" y="408965"/>
                </a:cubicBezTo>
                <a:cubicBezTo>
                  <a:pt x="3795256" y="407582"/>
                  <a:pt x="3755477" y="415914"/>
                  <a:pt x="3823785" y="404527"/>
                </a:cubicBezTo>
                <a:cubicBezTo>
                  <a:pt x="3853365" y="402598"/>
                  <a:pt x="3930891" y="398033"/>
                  <a:pt x="3962400" y="397390"/>
                </a:cubicBezTo>
                <a:cubicBezTo>
                  <a:pt x="3993909" y="396747"/>
                  <a:pt x="4003554" y="396747"/>
                  <a:pt x="4016415" y="397390"/>
                </a:cubicBezTo>
                <a:cubicBezTo>
                  <a:pt x="4029276" y="398033"/>
                  <a:pt x="4024131" y="403820"/>
                  <a:pt x="4039564" y="401248"/>
                </a:cubicBezTo>
                <a:cubicBezTo>
                  <a:pt x="4054997" y="398676"/>
                  <a:pt x="4083933" y="385815"/>
                  <a:pt x="4109012" y="381957"/>
                </a:cubicBezTo>
                <a:cubicBezTo>
                  <a:pt x="4134091" y="378099"/>
                  <a:pt x="4163027" y="379385"/>
                  <a:pt x="4190035" y="378099"/>
                </a:cubicBezTo>
                <a:cubicBezTo>
                  <a:pt x="4215757" y="379385"/>
                  <a:pt x="4241446" y="372432"/>
                  <a:pt x="4267200" y="372432"/>
                </a:cubicBezTo>
                <a:cubicBezTo>
                  <a:pt x="4289101" y="372432"/>
                  <a:pt x="4318643" y="377798"/>
                  <a:pt x="4332790" y="378099"/>
                </a:cubicBezTo>
                <a:cubicBezTo>
                  <a:pt x="4346937" y="378400"/>
                  <a:pt x="4345541" y="374725"/>
                  <a:pt x="4352081" y="374241"/>
                </a:cubicBezTo>
                <a:cubicBezTo>
                  <a:pt x="4380327" y="372149"/>
                  <a:pt x="4408668" y="371669"/>
                  <a:pt x="4436962" y="370383"/>
                </a:cubicBezTo>
                <a:cubicBezTo>
                  <a:pt x="4443392" y="369097"/>
                  <a:pt x="4475116" y="357522"/>
                  <a:pt x="4481653" y="356999"/>
                </a:cubicBezTo>
                <a:cubicBezTo>
                  <a:pt x="4507325" y="354945"/>
                  <a:pt x="4522219" y="363007"/>
                  <a:pt x="4533418" y="362666"/>
                </a:cubicBezTo>
                <a:cubicBezTo>
                  <a:pt x="4544617" y="362325"/>
                  <a:pt x="4543465" y="356969"/>
                  <a:pt x="4548850" y="354950"/>
                </a:cubicBezTo>
                <a:cubicBezTo>
                  <a:pt x="4553815" y="353088"/>
                  <a:pt x="4559184" y="352548"/>
                  <a:pt x="4564283" y="351091"/>
                </a:cubicBezTo>
                <a:cubicBezTo>
                  <a:pt x="4568194" y="349974"/>
                  <a:pt x="4572000" y="348519"/>
                  <a:pt x="4575858" y="347233"/>
                </a:cubicBezTo>
                <a:cubicBezTo>
                  <a:pt x="4578430" y="344661"/>
                  <a:pt x="4580456" y="341388"/>
                  <a:pt x="4583575" y="339517"/>
                </a:cubicBezTo>
                <a:cubicBezTo>
                  <a:pt x="4587062" y="337425"/>
                  <a:pt x="4591082" y="335659"/>
                  <a:pt x="4595149" y="335659"/>
                </a:cubicBezTo>
                <a:cubicBezTo>
                  <a:pt x="4617050" y="335659"/>
                  <a:pt x="4638883" y="338107"/>
                  <a:pt x="4660739" y="339517"/>
                </a:cubicBezTo>
                <a:lnTo>
                  <a:pt x="4714754" y="343375"/>
                </a:lnTo>
                <a:lnTo>
                  <a:pt x="4764911" y="339517"/>
                </a:lnTo>
                <a:cubicBezTo>
                  <a:pt x="4781831" y="338231"/>
                  <a:pt x="4796903" y="336114"/>
                  <a:pt x="4816274" y="335659"/>
                </a:cubicBezTo>
                <a:cubicBezTo>
                  <a:pt x="4835645" y="335204"/>
                  <a:pt x="4864280" y="338941"/>
                  <a:pt x="4881140" y="336784"/>
                </a:cubicBezTo>
                <a:cubicBezTo>
                  <a:pt x="4898000" y="334627"/>
                  <a:pt x="4914860" y="325289"/>
                  <a:pt x="4917432" y="322717"/>
                </a:cubicBezTo>
                <a:cubicBezTo>
                  <a:pt x="4924505" y="321431"/>
                  <a:pt x="4945344" y="327513"/>
                  <a:pt x="4961681" y="329067"/>
                </a:cubicBezTo>
                <a:cubicBezTo>
                  <a:pt x="4978018" y="330621"/>
                  <a:pt x="5000665" y="332416"/>
                  <a:pt x="5015455" y="332041"/>
                </a:cubicBezTo>
                <a:cubicBezTo>
                  <a:pt x="5025744" y="331398"/>
                  <a:pt x="5036273" y="329389"/>
                  <a:pt x="5050420" y="326817"/>
                </a:cubicBezTo>
                <a:cubicBezTo>
                  <a:pt x="5072966" y="328706"/>
                  <a:pt x="5093986" y="329201"/>
                  <a:pt x="5112634" y="330675"/>
                </a:cubicBezTo>
                <a:cubicBezTo>
                  <a:pt x="5132568" y="330862"/>
                  <a:pt x="5146280" y="331157"/>
                  <a:pt x="5170025" y="327942"/>
                </a:cubicBezTo>
                <a:cubicBezTo>
                  <a:pt x="5193771" y="324727"/>
                  <a:pt x="5238388" y="312670"/>
                  <a:pt x="5255107" y="311384"/>
                </a:cubicBezTo>
                <a:cubicBezTo>
                  <a:pt x="5281412" y="304808"/>
                  <a:pt x="5275517" y="315952"/>
                  <a:pt x="5285772" y="316367"/>
                </a:cubicBezTo>
                <a:cubicBezTo>
                  <a:pt x="5296027" y="316782"/>
                  <a:pt x="5306349" y="312590"/>
                  <a:pt x="5316638" y="313876"/>
                </a:cubicBezTo>
                <a:cubicBezTo>
                  <a:pt x="5323971" y="312409"/>
                  <a:pt x="5336727" y="314552"/>
                  <a:pt x="5347504" y="312509"/>
                </a:cubicBezTo>
                <a:cubicBezTo>
                  <a:pt x="5358282" y="310466"/>
                  <a:pt x="5368442" y="303547"/>
                  <a:pt x="5381303" y="301618"/>
                </a:cubicBezTo>
                <a:cubicBezTo>
                  <a:pt x="5394164" y="299689"/>
                  <a:pt x="5411238" y="302161"/>
                  <a:pt x="5424668" y="300935"/>
                </a:cubicBezTo>
                <a:cubicBezTo>
                  <a:pt x="5438098" y="299709"/>
                  <a:pt x="5447094" y="295549"/>
                  <a:pt x="5461884" y="294263"/>
                </a:cubicBezTo>
                <a:cubicBezTo>
                  <a:pt x="5476674" y="292977"/>
                  <a:pt x="5500319" y="292749"/>
                  <a:pt x="5513407" y="293218"/>
                </a:cubicBezTo>
                <a:cubicBezTo>
                  <a:pt x="5526495" y="293687"/>
                  <a:pt x="5531412" y="295790"/>
                  <a:pt x="5540415" y="297076"/>
                </a:cubicBezTo>
                <a:lnTo>
                  <a:pt x="5578997" y="293218"/>
                </a:lnTo>
                <a:cubicBezTo>
                  <a:pt x="5588029" y="292156"/>
                  <a:pt x="5596981" y="290488"/>
                  <a:pt x="5606005" y="289360"/>
                </a:cubicBezTo>
                <a:cubicBezTo>
                  <a:pt x="5617561" y="287916"/>
                  <a:pt x="5629154" y="286788"/>
                  <a:pt x="5640729" y="285502"/>
                </a:cubicBezTo>
                <a:cubicBezTo>
                  <a:pt x="5667737" y="286788"/>
                  <a:pt x="5662989" y="281010"/>
                  <a:pt x="5690002" y="279835"/>
                </a:cubicBezTo>
                <a:cubicBezTo>
                  <a:pt x="5700228" y="279390"/>
                  <a:pt x="5723533" y="272340"/>
                  <a:pt x="5733326" y="270069"/>
                </a:cubicBezTo>
                <a:cubicBezTo>
                  <a:pt x="5743119" y="267798"/>
                  <a:pt x="5743615" y="267496"/>
                  <a:pt x="5748759" y="266210"/>
                </a:cubicBezTo>
                <a:lnTo>
                  <a:pt x="5795058" y="270069"/>
                </a:lnTo>
                <a:cubicBezTo>
                  <a:pt x="5835259" y="273898"/>
                  <a:pt x="5818233" y="277776"/>
                  <a:pt x="5841357" y="270069"/>
                </a:cubicBezTo>
                <a:cubicBezTo>
                  <a:pt x="5876807" y="281886"/>
                  <a:pt x="5881433" y="268977"/>
                  <a:pt x="5900155" y="268260"/>
                </a:cubicBezTo>
                <a:cubicBezTo>
                  <a:pt x="5918877" y="267543"/>
                  <a:pt x="5948543" y="264482"/>
                  <a:pt x="5953687" y="265768"/>
                </a:cubicBezTo>
                <a:cubicBezTo>
                  <a:pt x="5972603" y="246855"/>
                  <a:pt x="5978357" y="261193"/>
                  <a:pt x="5990461" y="258735"/>
                </a:cubicBezTo>
                <a:cubicBezTo>
                  <a:pt x="6002565" y="256277"/>
                  <a:pt x="6012472" y="251890"/>
                  <a:pt x="6026311" y="251019"/>
                </a:cubicBezTo>
                <a:cubicBezTo>
                  <a:pt x="6040150" y="250148"/>
                  <a:pt x="6058938" y="253209"/>
                  <a:pt x="6073493" y="253510"/>
                </a:cubicBezTo>
                <a:cubicBezTo>
                  <a:pt x="6088048" y="253811"/>
                  <a:pt x="6096388" y="251996"/>
                  <a:pt x="6113643" y="252827"/>
                </a:cubicBezTo>
                <a:cubicBezTo>
                  <a:pt x="6130898" y="253658"/>
                  <a:pt x="6129438" y="259780"/>
                  <a:pt x="6177023" y="258494"/>
                </a:cubicBezTo>
                <a:cubicBezTo>
                  <a:pt x="6188598" y="257208"/>
                  <a:pt x="6200327" y="256920"/>
                  <a:pt x="6211747" y="254636"/>
                </a:cubicBezTo>
                <a:cubicBezTo>
                  <a:pt x="6219723" y="253041"/>
                  <a:pt x="6226920" y="248514"/>
                  <a:pt x="6234896" y="246919"/>
                </a:cubicBezTo>
                <a:cubicBezTo>
                  <a:pt x="6258175" y="242263"/>
                  <a:pt x="6247966" y="245135"/>
                  <a:pt x="6265762" y="239203"/>
                </a:cubicBezTo>
                <a:cubicBezTo>
                  <a:pt x="6273478" y="240489"/>
                  <a:pt x="6300728" y="248785"/>
                  <a:pt x="6321105" y="249621"/>
                </a:cubicBezTo>
                <a:cubicBezTo>
                  <a:pt x="6341482" y="250457"/>
                  <a:pt x="6363602" y="245595"/>
                  <a:pt x="6388024" y="244218"/>
                </a:cubicBezTo>
                <a:cubicBezTo>
                  <a:pt x="6412446" y="242841"/>
                  <a:pt x="6443754" y="243138"/>
                  <a:pt x="6467639" y="241358"/>
                </a:cubicBezTo>
                <a:cubicBezTo>
                  <a:pt x="6491524" y="239578"/>
                  <a:pt x="6502413" y="233764"/>
                  <a:pt x="6531336" y="233536"/>
                </a:cubicBezTo>
                <a:cubicBezTo>
                  <a:pt x="6560259" y="233308"/>
                  <a:pt x="6572954" y="236597"/>
                  <a:pt x="6591100" y="236711"/>
                </a:cubicBezTo>
                <a:cubicBezTo>
                  <a:pt x="6609246" y="236825"/>
                  <a:pt x="6622836" y="234219"/>
                  <a:pt x="6640211" y="234219"/>
                </a:cubicBezTo>
                <a:cubicBezTo>
                  <a:pt x="6657586" y="234219"/>
                  <a:pt x="6679309" y="235880"/>
                  <a:pt x="6695351" y="236711"/>
                </a:cubicBezTo>
                <a:cubicBezTo>
                  <a:pt x="6711393" y="237542"/>
                  <a:pt x="6706886" y="240489"/>
                  <a:pt x="6736466" y="239203"/>
                </a:cubicBezTo>
                <a:cubicBezTo>
                  <a:pt x="6740324" y="237917"/>
                  <a:pt x="6741422" y="238862"/>
                  <a:pt x="6748040" y="235345"/>
                </a:cubicBezTo>
                <a:cubicBezTo>
                  <a:pt x="6754658" y="231828"/>
                  <a:pt x="6770485" y="218956"/>
                  <a:pt x="6776173" y="218103"/>
                </a:cubicBezTo>
                <a:cubicBezTo>
                  <a:pt x="6796562" y="215045"/>
                  <a:pt x="6804628" y="225056"/>
                  <a:pt x="6825205" y="223770"/>
                </a:cubicBezTo>
                <a:cubicBezTo>
                  <a:pt x="6836780" y="221198"/>
                  <a:pt x="6873038" y="218097"/>
                  <a:pt x="6891679" y="216054"/>
                </a:cubicBezTo>
                <a:cubicBezTo>
                  <a:pt x="6910320" y="214011"/>
                  <a:pt x="6918552" y="212798"/>
                  <a:pt x="6937053" y="211512"/>
                </a:cubicBezTo>
                <a:cubicBezTo>
                  <a:pt x="6955554" y="210226"/>
                  <a:pt x="6989816" y="210152"/>
                  <a:pt x="7002683" y="208337"/>
                </a:cubicBezTo>
                <a:cubicBezTo>
                  <a:pt x="7015551" y="206522"/>
                  <a:pt x="6998303" y="205424"/>
                  <a:pt x="7014258" y="200621"/>
                </a:cubicBezTo>
                <a:cubicBezTo>
                  <a:pt x="7030213" y="195818"/>
                  <a:pt x="7092122" y="180024"/>
                  <a:pt x="7098416" y="179521"/>
                </a:cubicBezTo>
                <a:cubicBezTo>
                  <a:pt x="7126649" y="177263"/>
                  <a:pt x="7097853" y="186474"/>
                  <a:pt x="7126147" y="185188"/>
                </a:cubicBezTo>
                <a:cubicBezTo>
                  <a:pt x="7162278" y="173143"/>
                  <a:pt x="7135869" y="180883"/>
                  <a:pt x="7168587" y="173613"/>
                </a:cubicBezTo>
                <a:cubicBezTo>
                  <a:pt x="7173763" y="172463"/>
                  <a:pt x="7178779" y="170561"/>
                  <a:pt x="7184020" y="169755"/>
                </a:cubicBezTo>
                <a:cubicBezTo>
                  <a:pt x="7195530" y="167984"/>
                  <a:pt x="7207169" y="167183"/>
                  <a:pt x="7218744" y="165897"/>
                </a:cubicBezTo>
                <a:cubicBezTo>
                  <a:pt x="7222602" y="164611"/>
                  <a:pt x="7226681" y="163857"/>
                  <a:pt x="7230319" y="162038"/>
                </a:cubicBezTo>
                <a:cubicBezTo>
                  <a:pt x="7234466" y="159964"/>
                  <a:pt x="7237395" y="155447"/>
                  <a:pt x="7241893" y="154322"/>
                </a:cubicBezTo>
                <a:cubicBezTo>
                  <a:pt x="7250239" y="152236"/>
                  <a:pt x="7320555" y="146802"/>
                  <a:pt x="7322916" y="146605"/>
                </a:cubicBezTo>
                <a:lnTo>
                  <a:pt x="7397589" y="144114"/>
                </a:lnTo>
                <a:lnTo>
                  <a:pt x="7492075" y="145480"/>
                </a:lnTo>
                <a:cubicBezTo>
                  <a:pt x="7507508" y="144194"/>
                  <a:pt x="7545019" y="145025"/>
                  <a:pt x="7570124" y="144797"/>
                </a:cubicBezTo>
                <a:cubicBezTo>
                  <a:pt x="7595229" y="144569"/>
                  <a:pt x="7621534" y="147671"/>
                  <a:pt x="7642707" y="144114"/>
                </a:cubicBezTo>
                <a:cubicBezTo>
                  <a:pt x="7663880" y="140557"/>
                  <a:pt x="7680599" y="125573"/>
                  <a:pt x="7697164" y="123456"/>
                </a:cubicBezTo>
                <a:cubicBezTo>
                  <a:pt x="7713729" y="121339"/>
                  <a:pt x="7734381" y="128199"/>
                  <a:pt x="7742097" y="131414"/>
                </a:cubicBezTo>
                <a:lnTo>
                  <a:pt x="7812911" y="135031"/>
                </a:lnTo>
                <a:cubicBezTo>
                  <a:pt x="7836060" y="133745"/>
                  <a:pt x="7859430" y="134611"/>
                  <a:pt x="7882359" y="131172"/>
                </a:cubicBezTo>
                <a:cubicBezTo>
                  <a:pt x="7885956" y="130632"/>
                  <a:pt x="7886443" y="123638"/>
                  <a:pt x="7890076" y="123456"/>
                </a:cubicBezTo>
                <a:lnTo>
                  <a:pt x="7927774" y="114614"/>
                </a:lnTo>
                <a:cubicBezTo>
                  <a:pt x="7929060" y="109470"/>
                  <a:pt x="7971313" y="111693"/>
                  <a:pt x="7985607" y="111881"/>
                </a:cubicBezTo>
                <a:cubicBezTo>
                  <a:pt x="7999901" y="112069"/>
                  <a:pt x="8006312" y="115740"/>
                  <a:pt x="8013539" y="115740"/>
                </a:cubicBezTo>
                <a:cubicBezTo>
                  <a:pt x="8020766" y="115740"/>
                  <a:pt x="8023772" y="112921"/>
                  <a:pt x="8028972" y="111881"/>
                </a:cubicBezTo>
                <a:cubicBezTo>
                  <a:pt x="8062930" y="105089"/>
                  <a:pt x="8041166" y="111674"/>
                  <a:pt x="8063696" y="104165"/>
                </a:cubicBezTo>
                <a:cubicBezTo>
                  <a:pt x="8068840" y="105451"/>
                  <a:pt x="8074030" y="106566"/>
                  <a:pt x="8079129" y="108023"/>
                </a:cubicBezTo>
                <a:cubicBezTo>
                  <a:pt x="8083040" y="109140"/>
                  <a:pt x="8086637" y="111881"/>
                  <a:pt x="8090704" y="111881"/>
                </a:cubicBezTo>
                <a:cubicBezTo>
                  <a:pt x="8108755" y="111881"/>
                  <a:pt x="8126714" y="109309"/>
                  <a:pt x="8144719" y="108023"/>
                </a:cubicBezTo>
                <a:cubicBezTo>
                  <a:pt x="8178339" y="96816"/>
                  <a:pt x="8116827" y="100331"/>
                  <a:pt x="8193308" y="93957"/>
                </a:cubicBezTo>
                <a:cubicBezTo>
                  <a:pt x="8202371" y="93202"/>
                  <a:pt x="8239888" y="97734"/>
                  <a:pt x="8248891" y="96448"/>
                </a:cubicBezTo>
                <a:cubicBezTo>
                  <a:pt x="8269468" y="97734"/>
                  <a:pt x="8278672" y="98720"/>
                  <a:pt x="8294748" y="97132"/>
                </a:cubicBezTo>
                <a:cubicBezTo>
                  <a:pt x="8310824" y="95545"/>
                  <a:pt x="8327992" y="88209"/>
                  <a:pt x="8345347" y="86923"/>
                </a:cubicBezTo>
                <a:cubicBezTo>
                  <a:pt x="8362702" y="85637"/>
                  <a:pt x="8380232" y="89757"/>
                  <a:pt x="8398880" y="89415"/>
                </a:cubicBezTo>
                <a:cubicBezTo>
                  <a:pt x="8417528" y="89074"/>
                  <a:pt x="8424218" y="86816"/>
                  <a:pt x="8457235" y="84874"/>
                </a:cubicBezTo>
                <a:cubicBezTo>
                  <a:pt x="8505480" y="72813"/>
                  <a:pt x="8445497" y="84874"/>
                  <a:pt x="8484243" y="84874"/>
                </a:cubicBezTo>
                <a:cubicBezTo>
                  <a:pt x="8509996" y="84874"/>
                  <a:pt x="8535686" y="82302"/>
                  <a:pt x="8561407" y="81016"/>
                </a:cubicBezTo>
                <a:cubicBezTo>
                  <a:pt x="8598033" y="68807"/>
                  <a:pt x="8576456" y="74035"/>
                  <a:pt x="8626997" y="69441"/>
                </a:cubicBezTo>
                <a:cubicBezTo>
                  <a:pt x="8646337" y="62995"/>
                  <a:pt x="8643931" y="62899"/>
                  <a:pt x="8673296" y="61724"/>
                </a:cubicBezTo>
                <a:cubicBezTo>
                  <a:pt x="8725999" y="59616"/>
                  <a:pt x="8778754" y="59152"/>
                  <a:pt x="8831483" y="57866"/>
                </a:cubicBezTo>
                <a:cubicBezTo>
                  <a:pt x="8872638" y="59152"/>
                  <a:pt x="8913772" y="61724"/>
                  <a:pt x="8954947" y="61724"/>
                </a:cubicBezTo>
                <a:cubicBezTo>
                  <a:pt x="8991786" y="61724"/>
                  <a:pt x="9033289" y="57408"/>
                  <a:pt x="9070693" y="54008"/>
                </a:cubicBezTo>
                <a:lnTo>
                  <a:pt x="9205731" y="57866"/>
                </a:lnTo>
                <a:cubicBezTo>
                  <a:pt x="9214815" y="58299"/>
                  <a:pt x="9223645" y="61724"/>
                  <a:pt x="9232739" y="61724"/>
                </a:cubicBezTo>
                <a:cubicBezTo>
                  <a:pt x="9255572" y="61724"/>
                  <a:pt x="9276256" y="57687"/>
                  <a:pt x="9298329" y="54008"/>
                </a:cubicBezTo>
                <a:cubicBezTo>
                  <a:pt x="9324862" y="36319"/>
                  <a:pt x="9312680" y="41507"/>
                  <a:pt x="9333053" y="34717"/>
                </a:cubicBezTo>
                <a:cubicBezTo>
                  <a:pt x="9336911" y="32145"/>
                  <a:pt x="9334259" y="29345"/>
                  <a:pt x="9344628" y="27000"/>
                </a:cubicBezTo>
                <a:cubicBezTo>
                  <a:pt x="9354997" y="24656"/>
                  <a:pt x="9383145" y="20044"/>
                  <a:pt x="9395267" y="20650"/>
                </a:cubicBezTo>
                <a:cubicBezTo>
                  <a:pt x="9405025" y="23090"/>
                  <a:pt x="9441546" y="20576"/>
                  <a:pt x="9457200" y="17475"/>
                </a:cubicBezTo>
                <a:cubicBezTo>
                  <a:pt x="9472854" y="14374"/>
                  <a:pt x="9475841" y="4728"/>
                  <a:pt x="9489191" y="2042"/>
                </a:cubicBezTo>
                <a:cubicBezTo>
                  <a:pt x="9502541" y="-644"/>
                  <a:pt x="9524397" y="2141"/>
                  <a:pt x="9537298" y="1359"/>
                </a:cubicBezTo>
                <a:cubicBezTo>
                  <a:pt x="9605567" y="-2778"/>
                  <a:pt x="9583220" y="3851"/>
                  <a:pt x="9626278" y="3851"/>
                </a:cubicBezTo>
              </a:path>
            </a:pathLst>
          </a:custGeom>
          <a:noFill/>
          <a:ln w="38100">
            <a:solidFill>
              <a:srgbClr val="1201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1" name="Figura a mano libera 20">
            <a:extLst>
              <a:ext uri="{FF2B5EF4-FFF2-40B4-BE49-F238E27FC236}">
                <a16:creationId xmlns:a16="http://schemas.microsoft.com/office/drawing/2014/main" id="{D32DF650-A5C6-9097-2AF4-C5794B8E25FB}"/>
              </a:ext>
            </a:extLst>
          </p:cNvPr>
          <p:cNvSpPr/>
          <p:nvPr/>
        </p:nvSpPr>
        <p:spPr>
          <a:xfrm>
            <a:off x="1770142" y="4272329"/>
            <a:ext cx="8544126" cy="919646"/>
          </a:xfrm>
          <a:custGeom>
            <a:avLst/>
            <a:gdLst>
              <a:gd name="connsiteX0" fmla="*/ 0 w 9614389"/>
              <a:gd name="connsiteY0" fmla="*/ 1006720 h 1006720"/>
              <a:gd name="connsiteX1" fmla="*/ 140677 w 9614389"/>
              <a:gd name="connsiteY1" fmla="*/ 993531 h 1006720"/>
              <a:gd name="connsiteX2" fmla="*/ 246185 w 9614389"/>
              <a:gd name="connsiteY2" fmla="*/ 980343 h 1006720"/>
              <a:gd name="connsiteX3" fmla="*/ 307731 w 9614389"/>
              <a:gd name="connsiteY3" fmla="*/ 975947 h 1006720"/>
              <a:gd name="connsiteX4" fmla="*/ 575896 w 9614389"/>
              <a:gd name="connsiteY4" fmla="*/ 967154 h 1006720"/>
              <a:gd name="connsiteX5" fmla="*/ 953965 w 9614389"/>
              <a:gd name="connsiteY5" fmla="*/ 914400 h 1006720"/>
              <a:gd name="connsiteX6" fmla="*/ 1125415 w 9614389"/>
              <a:gd name="connsiteY6" fmla="*/ 874835 h 1006720"/>
              <a:gd name="connsiteX7" fmla="*/ 1208942 w 9614389"/>
              <a:gd name="connsiteY7" fmla="*/ 857250 h 1006720"/>
              <a:gd name="connsiteX8" fmla="*/ 1296865 w 9614389"/>
              <a:gd name="connsiteY8" fmla="*/ 830873 h 1006720"/>
              <a:gd name="connsiteX9" fmla="*/ 1499089 w 9614389"/>
              <a:gd name="connsiteY9" fmla="*/ 786912 h 1006720"/>
              <a:gd name="connsiteX10" fmla="*/ 1648558 w 9614389"/>
              <a:gd name="connsiteY10" fmla="*/ 756139 h 1006720"/>
              <a:gd name="connsiteX11" fmla="*/ 1762858 w 9614389"/>
              <a:gd name="connsiteY11" fmla="*/ 734158 h 1006720"/>
              <a:gd name="connsiteX12" fmla="*/ 2202473 w 9614389"/>
              <a:gd name="connsiteY12" fmla="*/ 633047 h 1006720"/>
              <a:gd name="connsiteX13" fmla="*/ 2365131 w 9614389"/>
              <a:gd name="connsiteY13" fmla="*/ 593481 h 1006720"/>
              <a:gd name="connsiteX14" fmla="*/ 2497015 w 9614389"/>
              <a:gd name="connsiteY14" fmla="*/ 562708 h 1006720"/>
              <a:gd name="connsiteX15" fmla="*/ 2848708 w 9614389"/>
              <a:gd name="connsiteY15" fmla="*/ 470389 h 1006720"/>
              <a:gd name="connsiteX16" fmla="*/ 3015762 w 9614389"/>
              <a:gd name="connsiteY16" fmla="*/ 426427 h 1006720"/>
              <a:gd name="connsiteX17" fmla="*/ 3244362 w 9614389"/>
              <a:gd name="connsiteY17" fmla="*/ 360485 h 1006720"/>
              <a:gd name="connsiteX18" fmla="*/ 3349869 w 9614389"/>
              <a:gd name="connsiteY18" fmla="*/ 334108 h 1006720"/>
              <a:gd name="connsiteX19" fmla="*/ 3486150 w 9614389"/>
              <a:gd name="connsiteY19" fmla="*/ 294543 h 1006720"/>
              <a:gd name="connsiteX20" fmla="*/ 3604846 w 9614389"/>
              <a:gd name="connsiteY20" fmla="*/ 272562 h 1006720"/>
              <a:gd name="connsiteX21" fmla="*/ 3943350 w 9614389"/>
              <a:gd name="connsiteY21" fmla="*/ 276958 h 1006720"/>
              <a:gd name="connsiteX22" fmla="*/ 4075235 w 9614389"/>
              <a:gd name="connsiteY22" fmla="*/ 281354 h 1006720"/>
              <a:gd name="connsiteX23" fmla="*/ 4470889 w 9614389"/>
              <a:gd name="connsiteY23" fmla="*/ 290147 h 1006720"/>
              <a:gd name="connsiteX24" fmla="*/ 4659923 w 9614389"/>
              <a:gd name="connsiteY24" fmla="*/ 285750 h 1006720"/>
              <a:gd name="connsiteX25" fmla="*/ 4769827 w 9614389"/>
              <a:gd name="connsiteY25" fmla="*/ 276958 h 1006720"/>
              <a:gd name="connsiteX26" fmla="*/ 4897315 w 9614389"/>
              <a:gd name="connsiteY26" fmla="*/ 268166 h 1006720"/>
              <a:gd name="connsiteX27" fmla="*/ 5266592 w 9614389"/>
              <a:gd name="connsiteY27" fmla="*/ 259373 h 1006720"/>
              <a:gd name="connsiteX28" fmla="*/ 5741377 w 9614389"/>
              <a:gd name="connsiteY28" fmla="*/ 250581 h 1006720"/>
              <a:gd name="connsiteX29" fmla="*/ 6119446 w 9614389"/>
              <a:gd name="connsiteY29" fmla="*/ 228600 h 1006720"/>
              <a:gd name="connsiteX30" fmla="*/ 6159012 w 9614389"/>
              <a:gd name="connsiteY30" fmla="*/ 219808 h 1006720"/>
              <a:gd name="connsiteX31" fmla="*/ 6207369 w 9614389"/>
              <a:gd name="connsiteY31" fmla="*/ 211016 h 1006720"/>
              <a:gd name="connsiteX32" fmla="*/ 6242539 w 9614389"/>
              <a:gd name="connsiteY32" fmla="*/ 206620 h 1006720"/>
              <a:gd name="connsiteX33" fmla="*/ 6282104 w 9614389"/>
              <a:gd name="connsiteY33" fmla="*/ 197827 h 1006720"/>
              <a:gd name="connsiteX34" fmla="*/ 6330462 w 9614389"/>
              <a:gd name="connsiteY34" fmla="*/ 189035 h 1006720"/>
              <a:gd name="connsiteX35" fmla="*/ 6374423 w 9614389"/>
              <a:gd name="connsiteY35" fmla="*/ 180243 h 1006720"/>
              <a:gd name="connsiteX36" fmla="*/ 6497515 w 9614389"/>
              <a:gd name="connsiteY36" fmla="*/ 167054 h 1006720"/>
              <a:gd name="connsiteX37" fmla="*/ 6523892 w 9614389"/>
              <a:gd name="connsiteY37" fmla="*/ 162658 h 1006720"/>
              <a:gd name="connsiteX38" fmla="*/ 6554665 w 9614389"/>
              <a:gd name="connsiteY38" fmla="*/ 158262 h 1006720"/>
              <a:gd name="connsiteX39" fmla="*/ 6611815 w 9614389"/>
              <a:gd name="connsiteY39" fmla="*/ 145073 h 1006720"/>
              <a:gd name="connsiteX40" fmla="*/ 6743700 w 9614389"/>
              <a:gd name="connsiteY40" fmla="*/ 136281 h 1006720"/>
              <a:gd name="connsiteX41" fmla="*/ 6814039 w 9614389"/>
              <a:gd name="connsiteY41" fmla="*/ 131885 h 1006720"/>
              <a:gd name="connsiteX42" fmla="*/ 6879981 w 9614389"/>
              <a:gd name="connsiteY42" fmla="*/ 123093 h 1006720"/>
              <a:gd name="connsiteX43" fmla="*/ 6915150 w 9614389"/>
              <a:gd name="connsiteY43" fmla="*/ 118697 h 1006720"/>
              <a:gd name="connsiteX44" fmla="*/ 6967904 w 9614389"/>
              <a:gd name="connsiteY44" fmla="*/ 101112 h 1006720"/>
              <a:gd name="connsiteX45" fmla="*/ 6998677 w 9614389"/>
              <a:gd name="connsiteY45" fmla="*/ 96716 h 1006720"/>
              <a:gd name="connsiteX46" fmla="*/ 7090996 w 9614389"/>
              <a:gd name="connsiteY46" fmla="*/ 83527 h 1006720"/>
              <a:gd name="connsiteX47" fmla="*/ 7148146 w 9614389"/>
              <a:gd name="connsiteY47" fmla="*/ 79131 h 1006720"/>
              <a:gd name="connsiteX48" fmla="*/ 7244862 w 9614389"/>
              <a:gd name="connsiteY48" fmla="*/ 70339 h 1006720"/>
              <a:gd name="connsiteX49" fmla="*/ 7275635 w 9614389"/>
              <a:gd name="connsiteY49" fmla="*/ 65943 h 1006720"/>
              <a:gd name="connsiteX50" fmla="*/ 7345973 w 9614389"/>
              <a:gd name="connsiteY50" fmla="*/ 61547 h 1006720"/>
              <a:gd name="connsiteX51" fmla="*/ 7381142 w 9614389"/>
              <a:gd name="connsiteY51" fmla="*/ 57150 h 1006720"/>
              <a:gd name="connsiteX52" fmla="*/ 7530612 w 9614389"/>
              <a:gd name="connsiteY52" fmla="*/ 48358 h 1006720"/>
              <a:gd name="connsiteX53" fmla="*/ 7578969 w 9614389"/>
              <a:gd name="connsiteY53" fmla="*/ 43962 h 1006720"/>
              <a:gd name="connsiteX54" fmla="*/ 7763608 w 9614389"/>
              <a:gd name="connsiteY54" fmla="*/ 35170 h 1006720"/>
              <a:gd name="connsiteX55" fmla="*/ 7847135 w 9614389"/>
              <a:gd name="connsiteY55" fmla="*/ 26377 h 1006720"/>
              <a:gd name="connsiteX56" fmla="*/ 7882304 w 9614389"/>
              <a:gd name="connsiteY56" fmla="*/ 21981 h 1006720"/>
              <a:gd name="connsiteX57" fmla="*/ 8233996 w 9614389"/>
              <a:gd name="connsiteY57" fmla="*/ 17585 h 1006720"/>
              <a:gd name="connsiteX58" fmla="*/ 8352692 w 9614389"/>
              <a:gd name="connsiteY58" fmla="*/ 13189 h 1006720"/>
              <a:gd name="connsiteX59" fmla="*/ 8471389 w 9614389"/>
              <a:gd name="connsiteY59" fmla="*/ 4397 h 1006720"/>
              <a:gd name="connsiteX60" fmla="*/ 8831873 w 9614389"/>
              <a:gd name="connsiteY60" fmla="*/ 8793 h 1006720"/>
              <a:gd name="connsiteX61" fmla="*/ 9069265 w 9614389"/>
              <a:gd name="connsiteY61" fmla="*/ 8793 h 1006720"/>
              <a:gd name="connsiteX62" fmla="*/ 9161585 w 9614389"/>
              <a:gd name="connsiteY62" fmla="*/ 0 h 1006720"/>
              <a:gd name="connsiteX63" fmla="*/ 9192358 w 9614389"/>
              <a:gd name="connsiteY63" fmla="*/ 4397 h 1006720"/>
              <a:gd name="connsiteX64" fmla="*/ 9245112 w 9614389"/>
              <a:gd name="connsiteY64" fmla="*/ 8793 h 1006720"/>
              <a:gd name="connsiteX65" fmla="*/ 9271489 w 9614389"/>
              <a:gd name="connsiteY65" fmla="*/ 13189 h 1006720"/>
              <a:gd name="connsiteX66" fmla="*/ 9381392 w 9614389"/>
              <a:gd name="connsiteY66" fmla="*/ 21981 h 1006720"/>
              <a:gd name="connsiteX67" fmla="*/ 9482504 w 9614389"/>
              <a:gd name="connsiteY67" fmla="*/ 35170 h 1006720"/>
              <a:gd name="connsiteX68" fmla="*/ 9530862 w 9614389"/>
              <a:gd name="connsiteY68" fmla="*/ 43962 h 1006720"/>
              <a:gd name="connsiteX69" fmla="*/ 9557239 w 9614389"/>
              <a:gd name="connsiteY69" fmla="*/ 48358 h 1006720"/>
              <a:gd name="connsiteX70" fmla="*/ 9574823 w 9614389"/>
              <a:gd name="connsiteY70" fmla="*/ 61547 h 1006720"/>
              <a:gd name="connsiteX71" fmla="*/ 9614389 w 9614389"/>
              <a:gd name="connsiteY71" fmla="*/ 70339 h 1006720"/>
              <a:gd name="connsiteX0" fmla="*/ 0 w 9614389"/>
              <a:gd name="connsiteY0" fmla="*/ 1006720 h 1006720"/>
              <a:gd name="connsiteX1" fmla="*/ 54952 w 9614389"/>
              <a:gd name="connsiteY1" fmla="*/ 977656 h 1006720"/>
              <a:gd name="connsiteX2" fmla="*/ 246185 w 9614389"/>
              <a:gd name="connsiteY2" fmla="*/ 980343 h 1006720"/>
              <a:gd name="connsiteX3" fmla="*/ 307731 w 9614389"/>
              <a:gd name="connsiteY3" fmla="*/ 975947 h 1006720"/>
              <a:gd name="connsiteX4" fmla="*/ 575896 w 9614389"/>
              <a:gd name="connsiteY4" fmla="*/ 967154 h 1006720"/>
              <a:gd name="connsiteX5" fmla="*/ 953965 w 9614389"/>
              <a:gd name="connsiteY5" fmla="*/ 914400 h 1006720"/>
              <a:gd name="connsiteX6" fmla="*/ 1125415 w 9614389"/>
              <a:gd name="connsiteY6" fmla="*/ 874835 h 1006720"/>
              <a:gd name="connsiteX7" fmla="*/ 1208942 w 9614389"/>
              <a:gd name="connsiteY7" fmla="*/ 857250 h 1006720"/>
              <a:gd name="connsiteX8" fmla="*/ 1296865 w 9614389"/>
              <a:gd name="connsiteY8" fmla="*/ 830873 h 1006720"/>
              <a:gd name="connsiteX9" fmla="*/ 1499089 w 9614389"/>
              <a:gd name="connsiteY9" fmla="*/ 786912 h 1006720"/>
              <a:gd name="connsiteX10" fmla="*/ 1648558 w 9614389"/>
              <a:gd name="connsiteY10" fmla="*/ 756139 h 1006720"/>
              <a:gd name="connsiteX11" fmla="*/ 1762858 w 9614389"/>
              <a:gd name="connsiteY11" fmla="*/ 734158 h 1006720"/>
              <a:gd name="connsiteX12" fmla="*/ 2202473 w 9614389"/>
              <a:gd name="connsiteY12" fmla="*/ 633047 h 1006720"/>
              <a:gd name="connsiteX13" fmla="*/ 2365131 w 9614389"/>
              <a:gd name="connsiteY13" fmla="*/ 593481 h 1006720"/>
              <a:gd name="connsiteX14" fmla="*/ 2497015 w 9614389"/>
              <a:gd name="connsiteY14" fmla="*/ 562708 h 1006720"/>
              <a:gd name="connsiteX15" fmla="*/ 2848708 w 9614389"/>
              <a:gd name="connsiteY15" fmla="*/ 470389 h 1006720"/>
              <a:gd name="connsiteX16" fmla="*/ 3015762 w 9614389"/>
              <a:gd name="connsiteY16" fmla="*/ 426427 h 1006720"/>
              <a:gd name="connsiteX17" fmla="*/ 3244362 w 9614389"/>
              <a:gd name="connsiteY17" fmla="*/ 360485 h 1006720"/>
              <a:gd name="connsiteX18" fmla="*/ 3349869 w 9614389"/>
              <a:gd name="connsiteY18" fmla="*/ 334108 h 1006720"/>
              <a:gd name="connsiteX19" fmla="*/ 3486150 w 9614389"/>
              <a:gd name="connsiteY19" fmla="*/ 294543 h 1006720"/>
              <a:gd name="connsiteX20" fmla="*/ 3604846 w 9614389"/>
              <a:gd name="connsiteY20" fmla="*/ 272562 h 1006720"/>
              <a:gd name="connsiteX21" fmla="*/ 3943350 w 9614389"/>
              <a:gd name="connsiteY21" fmla="*/ 276958 h 1006720"/>
              <a:gd name="connsiteX22" fmla="*/ 4075235 w 9614389"/>
              <a:gd name="connsiteY22" fmla="*/ 281354 h 1006720"/>
              <a:gd name="connsiteX23" fmla="*/ 4470889 w 9614389"/>
              <a:gd name="connsiteY23" fmla="*/ 290147 h 1006720"/>
              <a:gd name="connsiteX24" fmla="*/ 4659923 w 9614389"/>
              <a:gd name="connsiteY24" fmla="*/ 285750 h 1006720"/>
              <a:gd name="connsiteX25" fmla="*/ 4769827 w 9614389"/>
              <a:gd name="connsiteY25" fmla="*/ 276958 h 1006720"/>
              <a:gd name="connsiteX26" fmla="*/ 4897315 w 9614389"/>
              <a:gd name="connsiteY26" fmla="*/ 268166 h 1006720"/>
              <a:gd name="connsiteX27" fmla="*/ 5266592 w 9614389"/>
              <a:gd name="connsiteY27" fmla="*/ 259373 h 1006720"/>
              <a:gd name="connsiteX28" fmla="*/ 5741377 w 9614389"/>
              <a:gd name="connsiteY28" fmla="*/ 250581 h 1006720"/>
              <a:gd name="connsiteX29" fmla="*/ 6119446 w 9614389"/>
              <a:gd name="connsiteY29" fmla="*/ 228600 h 1006720"/>
              <a:gd name="connsiteX30" fmla="*/ 6159012 w 9614389"/>
              <a:gd name="connsiteY30" fmla="*/ 219808 h 1006720"/>
              <a:gd name="connsiteX31" fmla="*/ 6207369 w 9614389"/>
              <a:gd name="connsiteY31" fmla="*/ 211016 h 1006720"/>
              <a:gd name="connsiteX32" fmla="*/ 6242539 w 9614389"/>
              <a:gd name="connsiteY32" fmla="*/ 206620 h 1006720"/>
              <a:gd name="connsiteX33" fmla="*/ 6282104 w 9614389"/>
              <a:gd name="connsiteY33" fmla="*/ 197827 h 1006720"/>
              <a:gd name="connsiteX34" fmla="*/ 6330462 w 9614389"/>
              <a:gd name="connsiteY34" fmla="*/ 189035 h 1006720"/>
              <a:gd name="connsiteX35" fmla="*/ 6374423 w 9614389"/>
              <a:gd name="connsiteY35" fmla="*/ 180243 h 1006720"/>
              <a:gd name="connsiteX36" fmla="*/ 6497515 w 9614389"/>
              <a:gd name="connsiteY36" fmla="*/ 167054 h 1006720"/>
              <a:gd name="connsiteX37" fmla="*/ 6523892 w 9614389"/>
              <a:gd name="connsiteY37" fmla="*/ 162658 h 1006720"/>
              <a:gd name="connsiteX38" fmla="*/ 6554665 w 9614389"/>
              <a:gd name="connsiteY38" fmla="*/ 158262 h 1006720"/>
              <a:gd name="connsiteX39" fmla="*/ 6611815 w 9614389"/>
              <a:gd name="connsiteY39" fmla="*/ 145073 h 1006720"/>
              <a:gd name="connsiteX40" fmla="*/ 6743700 w 9614389"/>
              <a:gd name="connsiteY40" fmla="*/ 136281 h 1006720"/>
              <a:gd name="connsiteX41" fmla="*/ 6814039 w 9614389"/>
              <a:gd name="connsiteY41" fmla="*/ 131885 h 1006720"/>
              <a:gd name="connsiteX42" fmla="*/ 6879981 w 9614389"/>
              <a:gd name="connsiteY42" fmla="*/ 123093 h 1006720"/>
              <a:gd name="connsiteX43" fmla="*/ 6915150 w 9614389"/>
              <a:gd name="connsiteY43" fmla="*/ 118697 h 1006720"/>
              <a:gd name="connsiteX44" fmla="*/ 6967904 w 9614389"/>
              <a:gd name="connsiteY44" fmla="*/ 101112 h 1006720"/>
              <a:gd name="connsiteX45" fmla="*/ 6998677 w 9614389"/>
              <a:gd name="connsiteY45" fmla="*/ 96716 h 1006720"/>
              <a:gd name="connsiteX46" fmla="*/ 7090996 w 9614389"/>
              <a:gd name="connsiteY46" fmla="*/ 83527 h 1006720"/>
              <a:gd name="connsiteX47" fmla="*/ 7148146 w 9614389"/>
              <a:gd name="connsiteY47" fmla="*/ 79131 h 1006720"/>
              <a:gd name="connsiteX48" fmla="*/ 7244862 w 9614389"/>
              <a:gd name="connsiteY48" fmla="*/ 70339 h 1006720"/>
              <a:gd name="connsiteX49" fmla="*/ 7275635 w 9614389"/>
              <a:gd name="connsiteY49" fmla="*/ 65943 h 1006720"/>
              <a:gd name="connsiteX50" fmla="*/ 7345973 w 9614389"/>
              <a:gd name="connsiteY50" fmla="*/ 61547 h 1006720"/>
              <a:gd name="connsiteX51" fmla="*/ 7381142 w 9614389"/>
              <a:gd name="connsiteY51" fmla="*/ 57150 h 1006720"/>
              <a:gd name="connsiteX52" fmla="*/ 7530612 w 9614389"/>
              <a:gd name="connsiteY52" fmla="*/ 48358 h 1006720"/>
              <a:gd name="connsiteX53" fmla="*/ 7578969 w 9614389"/>
              <a:gd name="connsiteY53" fmla="*/ 43962 h 1006720"/>
              <a:gd name="connsiteX54" fmla="*/ 7763608 w 9614389"/>
              <a:gd name="connsiteY54" fmla="*/ 35170 h 1006720"/>
              <a:gd name="connsiteX55" fmla="*/ 7847135 w 9614389"/>
              <a:gd name="connsiteY55" fmla="*/ 26377 h 1006720"/>
              <a:gd name="connsiteX56" fmla="*/ 7882304 w 9614389"/>
              <a:gd name="connsiteY56" fmla="*/ 21981 h 1006720"/>
              <a:gd name="connsiteX57" fmla="*/ 8233996 w 9614389"/>
              <a:gd name="connsiteY57" fmla="*/ 17585 h 1006720"/>
              <a:gd name="connsiteX58" fmla="*/ 8352692 w 9614389"/>
              <a:gd name="connsiteY58" fmla="*/ 13189 h 1006720"/>
              <a:gd name="connsiteX59" fmla="*/ 8471389 w 9614389"/>
              <a:gd name="connsiteY59" fmla="*/ 4397 h 1006720"/>
              <a:gd name="connsiteX60" fmla="*/ 8831873 w 9614389"/>
              <a:gd name="connsiteY60" fmla="*/ 8793 h 1006720"/>
              <a:gd name="connsiteX61" fmla="*/ 9069265 w 9614389"/>
              <a:gd name="connsiteY61" fmla="*/ 8793 h 1006720"/>
              <a:gd name="connsiteX62" fmla="*/ 9161585 w 9614389"/>
              <a:gd name="connsiteY62" fmla="*/ 0 h 1006720"/>
              <a:gd name="connsiteX63" fmla="*/ 9192358 w 9614389"/>
              <a:gd name="connsiteY63" fmla="*/ 4397 h 1006720"/>
              <a:gd name="connsiteX64" fmla="*/ 9245112 w 9614389"/>
              <a:gd name="connsiteY64" fmla="*/ 8793 h 1006720"/>
              <a:gd name="connsiteX65" fmla="*/ 9271489 w 9614389"/>
              <a:gd name="connsiteY65" fmla="*/ 13189 h 1006720"/>
              <a:gd name="connsiteX66" fmla="*/ 9381392 w 9614389"/>
              <a:gd name="connsiteY66" fmla="*/ 21981 h 1006720"/>
              <a:gd name="connsiteX67" fmla="*/ 9482504 w 9614389"/>
              <a:gd name="connsiteY67" fmla="*/ 35170 h 1006720"/>
              <a:gd name="connsiteX68" fmla="*/ 9530862 w 9614389"/>
              <a:gd name="connsiteY68" fmla="*/ 43962 h 1006720"/>
              <a:gd name="connsiteX69" fmla="*/ 9557239 w 9614389"/>
              <a:gd name="connsiteY69" fmla="*/ 48358 h 1006720"/>
              <a:gd name="connsiteX70" fmla="*/ 9574823 w 9614389"/>
              <a:gd name="connsiteY70" fmla="*/ 61547 h 1006720"/>
              <a:gd name="connsiteX71" fmla="*/ 9614389 w 9614389"/>
              <a:gd name="connsiteY71"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307731 w 9614389"/>
              <a:gd name="connsiteY3" fmla="*/ 975947 h 1006720"/>
              <a:gd name="connsiteX4" fmla="*/ 575896 w 9614389"/>
              <a:gd name="connsiteY4" fmla="*/ 967154 h 1006720"/>
              <a:gd name="connsiteX5" fmla="*/ 953965 w 9614389"/>
              <a:gd name="connsiteY5" fmla="*/ 914400 h 1006720"/>
              <a:gd name="connsiteX6" fmla="*/ 1125415 w 9614389"/>
              <a:gd name="connsiteY6" fmla="*/ 874835 h 1006720"/>
              <a:gd name="connsiteX7" fmla="*/ 1208942 w 9614389"/>
              <a:gd name="connsiteY7" fmla="*/ 857250 h 1006720"/>
              <a:gd name="connsiteX8" fmla="*/ 1296865 w 9614389"/>
              <a:gd name="connsiteY8" fmla="*/ 830873 h 1006720"/>
              <a:gd name="connsiteX9" fmla="*/ 1499089 w 9614389"/>
              <a:gd name="connsiteY9" fmla="*/ 786912 h 1006720"/>
              <a:gd name="connsiteX10" fmla="*/ 1648558 w 9614389"/>
              <a:gd name="connsiteY10" fmla="*/ 756139 h 1006720"/>
              <a:gd name="connsiteX11" fmla="*/ 1762858 w 9614389"/>
              <a:gd name="connsiteY11" fmla="*/ 734158 h 1006720"/>
              <a:gd name="connsiteX12" fmla="*/ 2202473 w 9614389"/>
              <a:gd name="connsiteY12" fmla="*/ 633047 h 1006720"/>
              <a:gd name="connsiteX13" fmla="*/ 2365131 w 9614389"/>
              <a:gd name="connsiteY13" fmla="*/ 593481 h 1006720"/>
              <a:gd name="connsiteX14" fmla="*/ 2497015 w 9614389"/>
              <a:gd name="connsiteY14" fmla="*/ 562708 h 1006720"/>
              <a:gd name="connsiteX15" fmla="*/ 2848708 w 9614389"/>
              <a:gd name="connsiteY15" fmla="*/ 470389 h 1006720"/>
              <a:gd name="connsiteX16" fmla="*/ 3015762 w 9614389"/>
              <a:gd name="connsiteY16" fmla="*/ 426427 h 1006720"/>
              <a:gd name="connsiteX17" fmla="*/ 3244362 w 9614389"/>
              <a:gd name="connsiteY17" fmla="*/ 360485 h 1006720"/>
              <a:gd name="connsiteX18" fmla="*/ 3349869 w 9614389"/>
              <a:gd name="connsiteY18" fmla="*/ 334108 h 1006720"/>
              <a:gd name="connsiteX19" fmla="*/ 3486150 w 9614389"/>
              <a:gd name="connsiteY19" fmla="*/ 294543 h 1006720"/>
              <a:gd name="connsiteX20" fmla="*/ 3604846 w 9614389"/>
              <a:gd name="connsiteY20" fmla="*/ 272562 h 1006720"/>
              <a:gd name="connsiteX21" fmla="*/ 3943350 w 9614389"/>
              <a:gd name="connsiteY21" fmla="*/ 276958 h 1006720"/>
              <a:gd name="connsiteX22" fmla="*/ 4075235 w 9614389"/>
              <a:gd name="connsiteY22" fmla="*/ 281354 h 1006720"/>
              <a:gd name="connsiteX23" fmla="*/ 4470889 w 9614389"/>
              <a:gd name="connsiteY23" fmla="*/ 290147 h 1006720"/>
              <a:gd name="connsiteX24" fmla="*/ 4659923 w 9614389"/>
              <a:gd name="connsiteY24" fmla="*/ 285750 h 1006720"/>
              <a:gd name="connsiteX25" fmla="*/ 4769827 w 9614389"/>
              <a:gd name="connsiteY25" fmla="*/ 276958 h 1006720"/>
              <a:gd name="connsiteX26" fmla="*/ 4897315 w 9614389"/>
              <a:gd name="connsiteY26" fmla="*/ 268166 h 1006720"/>
              <a:gd name="connsiteX27" fmla="*/ 5266592 w 9614389"/>
              <a:gd name="connsiteY27" fmla="*/ 259373 h 1006720"/>
              <a:gd name="connsiteX28" fmla="*/ 5741377 w 9614389"/>
              <a:gd name="connsiteY28" fmla="*/ 250581 h 1006720"/>
              <a:gd name="connsiteX29" fmla="*/ 6119446 w 9614389"/>
              <a:gd name="connsiteY29" fmla="*/ 228600 h 1006720"/>
              <a:gd name="connsiteX30" fmla="*/ 6159012 w 9614389"/>
              <a:gd name="connsiteY30" fmla="*/ 219808 h 1006720"/>
              <a:gd name="connsiteX31" fmla="*/ 6207369 w 9614389"/>
              <a:gd name="connsiteY31" fmla="*/ 211016 h 1006720"/>
              <a:gd name="connsiteX32" fmla="*/ 6242539 w 9614389"/>
              <a:gd name="connsiteY32" fmla="*/ 206620 h 1006720"/>
              <a:gd name="connsiteX33" fmla="*/ 6282104 w 9614389"/>
              <a:gd name="connsiteY33" fmla="*/ 197827 h 1006720"/>
              <a:gd name="connsiteX34" fmla="*/ 6330462 w 9614389"/>
              <a:gd name="connsiteY34" fmla="*/ 189035 h 1006720"/>
              <a:gd name="connsiteX35" fmla="*/ 6374423 w 9614389"/>
              <a:gd name="connsiteY35" fmla="*/ 180243 h 1006720"/>
              <a:gd name="connsiteX36" fmla="*/ 6497515 w 9614389"/>
              <a:gd name="connsiteY36" fmla="*/ 167054 h 1006720"/>
              <a:gd name="connsiteX37" fmla="*/ 6523892 w 9614389"/>
              <a:gd name="connsiteY37" fmla="*/ 162658 h 1006720"/>
              <a:gd name="connsiteX38" fmla="*/ 6554665 w 9614389"/>
              <a:gd name="connsiteY38" fmla="*/ 158262 h 1006720"/>
              <a:gd name="connsiteX39" fmla="*/ 6611815 w 9614389"/>
              <a:gd name="connsiteY39" fmla="*/ 145073 h 1006720"/>
              <a:gd name="connsiteX40" fmla="*/ 6743700 w 9614389"/>
              <a:gd name="connsiteY40" fmla="*/ 136281 h 1006720"/>
              <a:gd name="connsiteX41" fmla="*/ 6814039 w 9614389"/>
              <a:gd name="connsiteY41" fmla="*/ 131885 h 1006720"/>
              <a:gd name="connsiteX42" fmla="*/ 6879981 w 9614389"/>
              <a:gd name="connsiteY42" fmla="*/ 123093 h 1006720"/>
              <a:gd name="connsiteX43" fmla="*/ 6915150 w 9614389"/>
              <a:gd name="connsiteY43" fmla="*/ 118697 h 1006720"/>
              <a:gd name="connsiteX44" fmla="*/ 6967904 w 9614389"/>
              <a:gd name="connsiteY44" fmla="*/ 101112 h 1006720"/>
              <a:gd name="connsiteX45" fmla="*/ 6998677 w 9614389"/>
              <a:gd name="connsiteY45" fmla="*/ 96716 h 1006720"/>
              <a:gd name="connsiteX46" fmla="*/ 7090996 w 9614389"/>
              <a:gd name="connsiteY46" fmla="*/ 83527 h 1006720"/>
              <a:gd name="connsiteX47" fmla="*/ 7148146 w 9614389"/>
              <a:gd name="connsiteY47" fmla="*/ 79131 h 1006720"/>
              <a:gd name="connsiteX48" fmla="*/ 7244862 w 9614389"/>
              <a:gd name="connsiteY48" fmla="*/ 70339 h 1006720"/>
              <a:gd name="connsiteX49" fmla="*/ 7275635 w 9614389"/>
              <a:gd name="connsiteY49" fmla="*/ 65943 h 1006720"/>
              <a:gd name="connsiteX50" fmla="*/ 7345973 w 9614389"/>
              <a:gd name="connsiteY50" fmla="*/ 61547 h 1006720"/>
              <a:gd name="connsiteX51" fmla="*/ 7381142 w 9614389"/>
              <a:gd name="connsiteY51" fmla="*/ 57150 h 1006720"/>
              <a:gd name="connsiteX52" fmla="*/ 7530612 w 9614389"/>
              <a:gd name="connsiteY52" fmla="*/ 48358 h 1006720"/>
              <a:gd name="connsiteX53" fmla="*/ 7578969 w 9614389"/>
              <a:gd name="connsiteY53" fmla="*/ 43962 h 1006720"/>
              <a:gd name="connsiteX54" fmla="*/ 7763608 w 9614389"/>
              <a:gd name="connsiteY54" fmla="*/ 35170 h 1006720"/>
              <a:gd name="connsiteX55" fmla="*/ 7847135 w 9614389"/>
              <a:gd name="connsiteY55" fmla="*/ 26377 h 1006720"/>
              <a:gd name="connsiteX56" fmla="*/ 7882304 w 9614389"/>
              <a:gd name="connsiteY56" fmla="*/ 21981 h 1006720"/>
              <a:gd name="connsiteX57" fmla="*/ 8233996 w 9614389"/>
              <a:gd name="connsiteY57" fmla="*/ 17585 h 1006720"/>
              <a:gd name="connsiteX58" fmla="*/ 8352692 w 9614389"/>
              <a:gd name="connsiteY58" fmla="*/ 13189 h 1006720"/>
              <a:gd name="connsiteX59" fmla="*/ 8471389 w 9614389"/>
              <a:gd name="connsiteY59" fmla="*/ 4397 h 1006720"/>
              <a:gd name="connsiteX60" fmla="*/ 8831873 w 9614389"/>
              <a:gd name="connsiteY60" fmla="*/ 8793 h 1006720"/>
              <a:gd name="connsiteX61" fmla="*/ 9069265 w 9614389"/>
              <a:gd name="connsiteY61" fmla="*/ 8793 h 1006720"/>
              <a:gd name="connsiteX62" fmla="*/ 9161585 w 9614389"/>
              <a:gd name="connsiteY62" fmla="*/ 0 h 1006720"/>
              <a:gd name="connsiteX63" fmla="*/ 9192358 w 9614389"/>
              <a:gd name="connsiteY63" fmla="*/ 4397 h 1006720"/>
              <a:gd name="connsiteX64" fmla="*/ 9245112 w 9614389"/>
              <a:gd name="connsiteY64" fmla="*/ 8793 h 1006720"/>
              <a:gd name="connsiteX65" fmla="*/ 9271489 w 9614389"/>
              <a:gd name="connsiteY65" fmla="*/ 13189 h 1006720"/>
              <a:gd name="connsiteX66" fmla="*/ 9381392 w 9614389"/>
              <a:gd name="connsiteY66" fmla="*/ 21981 h 1006720"/>
              <a:gd name="connsiteX67" fmla="*/ 9482504 w 9614389"/>
              <a:gd name="connsiteY67" fmla="*/ 35170 h 1006720"/>
              <a:gd name="connsiteX68" fmla="*/ 9530862 w 9614389"/>
              <a:gd name="connsiteY68" fmla="*/ 43962 h 1006720"/>
              <a:gd name="connsiteX69" fmla="*/ 9557239 w 9614389"/>
              <a:gd name="connsiteY69" fmla="*/ 48358 h 1006720"/>
              <a:gd name="connsiteX70" fmla="*/ 9574823 w 9614389"/>
              <a:gd name="connsiteY70" fmla="*/ 61547 h 1006720"/>
              <a:gd name="connsiteX71" fmla="*/ 9614389 w 9614389"/>
              <a:gd name="connsiteY71"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575896 w 9614389"/>
              <a:gd name="connsiteY4" fmla="*/ 967154 h 1006720"/>
              <a:gd name="connsiteX5" fmla="*/ 953965 w 9614389"/>
              <a:gd name="connsiteY5" fmla="*/ 914400 h 1006720"/>
              <a:gd name="connsiteX6" fmla="*/ 1125415 w 9614389"/>
              <a:gd name="connsiteY6" fmla="*/ 874835 h 1006720"/>
              <a:gd name="connsiteX7" fmla="*/ 1208942 w 9614389"/>
              <a:gd name="connsiteY7" fmla="*/ 857250 h 1006720"/>
              <a:gd name="connsiteX8" fmla="*/ 1296865 w 9614389"/>
              <a:gd name="connsiteY8" fmla="*/ 830873 h 1006720"/>
              <a:gd name="connsiteX9" fmla="*/ 1499089 w 9614389"/>
              <a:gd name="connsiteY9" fmla="*/ 786912 h 1006720"/>
              <a:gd name="connsiteX10" fmla="*/ 1648558 w 9614389"/>
              <a:gd name="connsiteY10" fmla="*/ 756139 h 1006720"/>
              <a:gd name="connsiteX11" fmla="*/ 1762858 w 9614389"/>
              <a:gd name="connsiteY11" fmla="*/ 734158 h 1006720"/>
              <a:gd name="connsiteX12" fmla="*/ 2202473 w 9614389"/>
              <a:gd name="connsiteY12" fmla="*/ 633047 h 1006720"/>
              <a:gd name="connsiteX13" fmla="*/ 2365131 w 9614389"/>
              <a:gd name="connsiteY13" fmla="*/ 593481 h 1006720"/>
              <a:gd name="connsiteX14" fmla="*/ 2497015 w 9614389"/>
              <a:gd name="connsiteY14" fmla="*/ 562708 h 1006720"/>
              <a:gd name="connsiteX15" fmla="*/ 2848708 w 9614389"/>
              <a:gd name="connsiteY15" fmla="*/ 470389 h 1006720"/>
              <a:gd name="connsiteX16" fmla="*/ 3015762 w 9614389"/>
              <a:gd name="connsiteY16" fmla="*/ 426427 h 1006720"/>
              <a:gd name="connsiteX17" fmla="*/ 3244362 w 9614389"/>
              <a:gd name="connsiteY17" fmla="*/ 360485 h 1006720"/>
              <a:gd name="connsiteX18" fmla="*/ 3349869 w 9614389"/>
              <a:gd name="connsiteY18" fmla="*/ 334108 h 1006720"/>
              <a:gd name="connsiteX19" fmla="*/ 3486150 w 9614389"/>
              <a:gd name="connsiteY19" fmla="*/ 294543 h 1006720"/>
              <a:gd name="connsiteX20" fmla="*/ 3604846 w 9614389"/>
              <a:gd name="connsiteY20" fmla="*/ 272562 h 1006720"/>
              <a:gd name="connsiteX21" fmla="*/ 3943350 w 9614389"/>
              <a:gd name="connsiteY21" fmla="*/ 276958 h 1006720"/>
              <a:gd name="connsiteX22" fmla="*/ 4075235 w 9614389"/>
              <a:gd name="connsiteY22" fmla="*/ 281354 h 1006720"/>
              <a:gd name="connsiteX23" fmla="*/ 4470889 w 9614389"/>
              <a:gd name="connsiteY23" fmla="*/ 290147 h 1006720"/>
              <a:gd name="connsiteX24" fmla="*/ 4659923 w 9614389"/>
              <a:gd name="connsiteY24" fmla="*/ 285750 h 1006720"/>
              <a:gd name="connsiteX25" fmla="*/ 4769827 w 9614389"/>
              <a:gd name="connsiteY25" fmla="*/ 276958 h 1006720"/>
              <a:gd name="connsiteX26" fmla="*/ 4897315 w 9614389"/>
              <a:gd name="connsiteY26" fmla="*/ 268166 h 1006720"/>
              <a:gd name="connsiteX27" fmla="*/ 5266592 w 9614389"/>
              <a:gd name="connsiteY27" fmla="*/ 259373 h 1006720"/>
              <a:gd name="connsiteX28" fmla="*/ 5741377 w 9614389"/>
              <a:gd name="connsiteY28" fmla="*/ 250581 h 1006720"/>
              <a:gd name="connsiteX29" fmla="*/ 6119446 w 9614389"/>
              <a:gd name="connsiteY29" fmla="*/ 228600 h 1006720"/>
              <a:gd name="connsiteX30" fmla="*/ 6159012 w 9614389"/>
              <a:gd name="connsiteY30" fmla="*/ 219808 h 1006720"/>
              <a:gd name="connsiteX31" fmla="*/ 6207369 w 9614389"/>
              <a:gd name="connsiteY31" fmla="*/ 211016 h 1006720"/>
              <a:gd name="connsiteX32" fmla="*/ 6242539 w 9614389"/>
              <a:gd name="connsiteY32" fmla="*/ 206620 h 1006720"/>
              <a:gd name="connsiteX33" fmla="*/ 6282104 w 9614389"/>
              <a:gd name="connsiteY33" fmla="*/ 197827 h 1006720"/>
              <a:gd name="connsiteX34" fmla="*/ 6330462 w 9614389"/>
              <a:gd name="connsiteY34" fmla="*/ 189035 h 1006720"/>
              <a:gd name="connsiteX35" fmla="*/ 6374423 w 9614389"/>
              <a:gd name="connsiteY35" fmla="*/ 180243 h 1006720"/>
              <a:gd name="connsiteX36" fmla="*/ 6497515 w 9614389"/>
              <a:gd name="connsiteY36" fmla="*/ 167054 h 1006720"/>
              <a:gd name="connsiteX37" fmla="*/ 6523892 w 9614389"/>
              <a:gd name="connsiteY37" fmla="*/ 162658 h 1006720"/>
              <a:gd name="connsiteX38" fmla="*/ 6554665 w 9614389"/>
              <a:gd name="connsiteY38" fmla="*/ 158262 h 1006720"/>
              <a:gd name="connsiteX39" fmla="*/ 6611815 w 9614389"/>
              <a:gd name="connsiteY39" fmla="*/ 145073 h 1006720"/>
              <a:gd name="connsiteX40" fmla="*/ 6743700 w 9614389"/>
              <a:gd name="connsiteY40" fmla="*/ 136281 h 1006720"/>
              <a:gd name="connsiteX41" fmla="*/ 6814039 w 9614389"/>
              <a:gd name="connsiteY41" fmla="*/ 131885 h 1006720"/>
              <a:gd name="connsiteX42" fmla="*/ 6879981 w 9614389"/>
              <a:gd name="connsiteY42" fmla="*/ 123093 h 1006720"/>
              <a:gd name="connsiteX43" fmla="*/ 6915150 w 9614389"/>
              <a:gd name="connsiteY43" fmla="*/ 118697 h 1006720"/>
              <a:gd name="connsiteX44" fmla="*/ 6967904 w 9614389"/>
              <a:gd name="connsiteY44" fmla="*/ 101112 h 1006720"/>
              <a:gd name="connsiteX45" fmla="*/ 6998677 w 9614389"/>
              <a:gd name="connsiteY45" fmla="*/ 96716 h 1006720"/>
              <a:gd name="connsiteX46" fmla="*/ 7090996 w 9614389"/>
              <a:gd name="connsiteY46" fmla="*/ 83527 h 1006720"/>
              <a:gd name="connsiteX47" fmla="*/ 7148146 w 9614389"/>
              <a:gd name="connsiteY47" fmla="*/ 79131 h 1006720"/>
              <a:gd name="connsiteX48" fmla="*/ 7244862 w 9614389"/>
              <a:gd name="connsiteY48" fmla="*/ 70339 h 1006720"/>
              <a:gd name="connsiteX49" fmla="*/ 7275635 w 9614389"/>
              <a:gd name="connsiteY49" fmla="*/ 65943 h 1006720"/>
              <a:gd name="connsiteX50" fmla="*/ 7345973 w 9614389"/>
              <a:gd name="connsiteY50" fmla="*/ 61547 h 1006720"/>
              <a:gd name="connsiteX51" fmla="*/ 7381142 w 9614389"/>
              <a:gd name="connsiteY51" fmla="*/ 57150 h 1006720"/>
              <a:gd name="connsiteX52" fmla="*/ 7530612 w 9614389"/>
              <a:gd name="connsiteY52" fmla="*/ 48358 h 1006720"/>
              <a:gd name="connsiteX53" fmla="*/ 7578969 w 9614389"/>
              <a:gd name="connsiteY53" fmla="*/ 43962 h 1006720"/>
              <a:gd name="connsiteX54" fmla="*/ 7763608 w 9614389"/>
              <a:gd name="connsiteY54" fmla="*/ 35170 h 1006720"/>
              <a:gd name="connsiteX55" fmla="*/ 7847135 w 9614389"/>
              <a:gd name="connsiteY55" fmla="*/ 26377 h 1006720"/>
              <a:gd name="connsiteX56" fmla="*/ 7882304 w 9614389"/>
              <a:gd name="connsiteY56" fmla="*/ 21981 h 1006720"/>
              <a:gd name="connsiteX57" fmla="*/ 8233996 w 9614389"/>
              <a:gd name="connsiteY57" fmla="*/ 17585 h 1006720"/>
              <a:gd name="connsiteX58" fmla="*/ 8352692 w 9614389"/>
              <a:gd name="connsiteY58" fmla="*/ 13189 h 1006720"/>
              <a:gd name="connsiteX59" fmla="*/ 8471389 w 9614389"/>
              <a:gd name="connsiteY59" fmla="*/ 4397 h 1006720"/>
              <a:gd name="connsiteX60" fmla="*/ 8831873 w 9614389"/>
              <a:gd name="connsiteY60" fmla="*/ 8793 h 1006720"/>
              <a:gd name="connsiteX61" fmla="*/ 9069265 w 9614389"/>
              <a:gd name="connsiteY61" fmla="*/ 8793 h 1006720"/>
              <a:gd name="connsiteX62" fmla="*/ 9161585 w 9614389"/>
              <a:gd name="connsiteY62" fmla="*/ 0 h 1006720"/>
              <a:gd name="connsiteX63" fmla="*/ 9192358 w 9614389"/>
              <a:gd name="connsiteY63" fmla="*/ 4397 h 1006720"/>
              <a:gd name="connsiteX64" fmla="*/ 9245112 w 9614389"/>
              <a:gd name="connsiteY64" fmla="*/ 8793 h 1006720"/>
              <a:gd name="connsiteX65" fmla="*/ 9271489 w 9614389"/>
              <a:gd name="connsiteY65" fmla="*/ 13189 h 1006720"/>
              <a:gd name="connsiteX66" fmla="*/ 9381392 w 9614389"/>
              <a:gd name="connsiteY66" fmla="*/ 21981 h 1006720"/>
              <a:gd name="connsiteX67" fmla="*/ 9482504 w 9614389"/>
              <a:gd name="connsiteY67" fmla="*/ 35170 h 1006720"/>
              <a:gd name="connsiteX68" fmla="*/ 9530862 w 9614389"/>
              <a:gd name="connsiteY68" fmla="*/ 43962 h 1006720"/>
              <a:gd name="connsiteX69" fmla="*/ 9557239 w 9614389"/>
              <a:gd name="connsiteY69" fmla="*/ 48358 h 1006720"/>
              <a:gd name="connsiteX70" fmla="*/ 9574823 w 9614389"/>
              <a:gd name="connsiteY70" fmla="*/ 61547 h 1006720"/>
              <a:gd name="connsiteX71" fmla="*/ 9614389 w 9614389"/>
              <a:gd name="connsiteY71"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575896 w 9614389"/>
              <a:gd name="connsiteY4" fmla="*/ 967154 h 1006720"/>
              <a:gd name="connsiteX5" fmla="*/ 953965 w 9614389"/>
              <a:gd name="connsiteY5" fmla="*/ 914400 h 1006720"/>
              <a:gd name="connsiteX6" fmla="*/ 1125415 w 9614389"/>
              <a:gd name="connsiteY6" fmla="*/ 874835 h 1006720"/>
              <a:gd name="connsiteX7" fmla="*/ 1208942 w 9614389"/>
              <a:gd name="connsiteY7" fmla="*/ 857250 h 1006720"/>
              <a:gd name="connsiteX8" fmla="*/ 1296865 w 9614389"/>
              <a:gd name="connsiteY8" fmla="*/ 830873 h 1006720"/>
              <a:gd name="connsiteX9" fmla="*/ 1499089 w 9614389"/>
              <a:gd name="connsiteY9" fmla="*/ 786912 h 1006720"/>
              <a:gd name="connsiteX10" fmla="*/ 1648558 w 9614389"/>
              <a:gd name="connsiteY10" fmla="*/ 756139 h 1006720"/>
              <a:gd name="connsiteX11" fmla="*/ 1762858 w 9614389"/>
              <a:gd name="connsiteY11" fmla="*/ 734158 h 1006720"/>
              <a:gd name="connsiteX12" fmla="*/ 2202473 w 9614389"/>
              <a:gd name="connsiteY12" fmla="*/ 633047 h 1006720"/>
              <a:gd name="connsiteX13" fmla="*/ 2365131 w 9614389"/>
              <a:gd name="connsiteY13" fmla="*/ 593481 h 1006720"/>
              <a:gd name="connsiteX14" fmla="*/ 2497015 w 9614389"/>
              <a:gd name="connsiteY14" fmla="*/ 562708 h 1006720"/>
              <a:gd name="connsiteX15" fmla="*/ 2848708 w 9614389"/>
              <a:gd name="connsiteY15" fmla="*/ 470389 h 1006720"/>
              <a:gd name="connsiteX16" fmla="*/ 3015762 w 9614389"/>
              <a:gd name="connsiteY16" fmla="*/ 426427 h 1006720"/>
              <a:gd name="connsiteX17" fmla="*/ 3244362 w 9614389"/>
              <a:gd name="connsiteY17" fmla="*/ 360485 h 1006720"/>
              <a:gd name="connsiteX18" fmla="*/ 3349869 w 9614389"/>
              <a:gd name="connsiteY18" fmla="*/ 334108 h 1006720"/>
              <a:gd name="connsiteX19" fmla="*/ 3486150 w 9614389"/>
              <a:gd name="connsiteY19" fmla="*/ 294543 h 1006720"/>
              <a:gd name="connsiteX20" fmla="*/ 3604846 w 9614389"/>
              <a:gd name="connsiteY20" fmla="*/ 272562 h 1006720"/>
              <a:gd name="connsiteX21" fmla="*/ 3943350 w 9614389"/>
              <a:gd name="connsiteY21" fmla="*/ 276958 h 1006720"/>
              <a:gd name="connsiteX22" fmla="*/ 4075235 w 9614389"/>
              <a:gd name="connsiteY22" fmla="*/ 281354 h 1006720"/>
              <a:gd name="connsiteX23" fmla="*/ 4470889 w 9614389"/>
              <a:gd name="connsiteY23" fmla="*/ 290147 h 1006720"/>
              <a:gd name="connsiteX24" fmla="*/ 4659923 w 9614389"/>
              <a:gd name="connsiteY24" fmla="*/ 285750 h 1006720"/>
              <a:gd name="connsiteX25" fmla="*/ 4769827 w 9614389"/>
              <a:gd name="connsiteY25" fmla="*/ 276958 h 1006720"/>
              <a:gd name="connsiteX26" fmla="*/ 4897315 w 9614389"/>
              <a:gd name="connsiteY26" fmla="*/ 268166 h 1006720"/>
              <a:gd name="connsiteX27" fmla="*/ 5266592 w 9614389"/>
              <a:gd name="connsiteY27" fmla="*/ 259373 h 1006720"/>
              <a:gd name="connsiteX28" fmla="*/ 5741377 w 9614389"/>
              <a:gd name="connsiteY28" fmla="*/ 250581 h 1006720"/>
              <a:gd name="connsiteX29" fmla="*/ 6119446 w 9614389"/>
              <a:gd name="connsiteY29" fmla="*/ 228600 h 1006720"/>
              <a:gd name="connsiteX30" fmla="*/ 6159012 w 9614389"/>
              <a:gd name="connsiteY30" fmla="*/ 219808 h 1006720"/>
              <a:gd name="connsiteX31" fmla="*/ 6207369 w 9614389"/>
              <a:gd name="connsiteY31" fmla="*/ 211016 h 1006720"/>
              <a:gd name="connsiteX32" fmla="*/ 6242539 w 9614389"/>
              <a:gd name="connsiteY32" fmla="*/ 206620 h 1006720"/>
              <a:gd name="connsiteX33" fmla="*/ 6282104 w 9614389"/>
              <a:gd name="connsiteY33" fmla="*/ 197827 h 1006720"/>
              <a:gd name="connsiteX34" fmla="*/ 6330462 w 9614389"/>
              <a:gd name="connsiteY34" fmla="*/ 189035 h 1006720"/>
              <a:gd name="connsiteX35" fmla="*/ 6374423 w 9614389"/>
              <a:gd name="connsiteY35" fmla="*/ 180243 h 1006720"/>
              <a:gd name="connsiteX36" fmla="*/ 6497515 w 9614389"/>
              <a:gd name="connsiteY36" fmla="*/ 167054 h 1006720"/>
              <a:gd name="connsiteX37" fmla="*/ 6523892 w 9614389"/>
              <a:gd name="connsiteY37" fmla="*/ 162658 h 1006720"/>
              <a:gd name="connsiteX38" fmla="*/ 6554665 w 9614389"/>
              <a:gd name="connsiteY38" fmla="*/ 158262 h 1006720"/>
              <a:gd name="connsiteX39" fmla="*/ 6611815 w 9614389"/>
              <a:gd name="connsiteY39" fmla="*/ 145073 h 1006720"/>
              <a:gd name="connsiteX40" fmla="*/ 6743700 w 9614389"/>
              <a:gd name="connsiteY40" fmla="*/ 136281 h 1006720"/>
              <a:gd name="connsiteX41" fmla="*/ 6814039 w 9614389"/>
              <a:gd name="connsiteY41" fmla="*/ 131885 h 1006720"/>
              <a:gd name="connsiteX42" fmla="*/ 6879981 w 9614389"/>
              <a:gd name="connsiteY42" fmla="*/ 123093 h 1006720"/>
              <a:gd name="connsiteX43" fmla="*/ 6915150 w 9614389"/>
              <a:gd name="connsiteY43" fmla="*/ 118697 h 1006720"/>
              <a:gd name="connsiteX44" fmla="*/ 6967904 w 9614389"/>
              <a:gd name="connsiteY44" fmla="*/ 101112 h 1006720"/>
              <a:gd name="connsiteX45" fmla="*/ 6998677 w 9614389"/>
              <a:gd name="connsiteY45" fmla="*/ 96716 h 1006720"/>
              <a:gd name="connsiteX46" fmla="*/ 7090996 w 9614389"/>
              <a:gd name="connsiteY46" fmla="*/ 83527 h 1006720"/>
              <a:gd name="connsiteX47" fmla="*/ 7148146 w 9614389"/>
              <a:gd name="connsiteY47" fmla="*/ 79131 h 1006720"/>
              <a:gd name="connsiteX48" fmla="*/ 7244862 w 9614389"/>
              <a:gd name="connsiteY48" fmla="*/ 70339 h 1006720"/>
              <a:gd name="connsiteX49" fmla="*/ 7275635 w 9614389"/>
              <a:gd name="connsiteY49" fmla="*/ 65943 h 1006720"/>
              <a:gd name="connsiteX50" fmla="*/ 7345973 w 9614389"/>
              <a:gd name="connsiteY50" fmla="*/ 61547 h 1006720"/>
              <a:gd name="connsiteX51" fmla="*/ 7381142 w 9614389"/>
              <a:gd name="connsiteY51" fmla="*/ 57150 h 1006720"/>
              <a:gd name="connsiteX52" fmla="*/ 7530612 w 9614389"/>
              <a:gd name="connsiteY52" fmla="*/ 48358 h 1006720"/>
              <a:gd name="connsiteX53" fmla="*/ 7578969 w 9614389"/>
              <a:gd name="connsiteY53" fmla="*/ 43962 h 1006720"/>
              <a:gd name="connsiteX54" fmla="*/ 7763608 w 9614389"/>
              <a:gd name="connsiteY54" fmla="*/ 35170 h 1006720"/>
              <a:gd name="connsiteX55" fmla="*/ 7847135 w 9614389"/>
              <a:gd name="connsiteY55" fmla="*/ 26377 h 1006720"/>
              <a:gd name="connsiteX56" fmla="*/ 7882304 w 9614389"/>
              <a:gd name="connsiteY56" fmla="*/ 21981 h 1006720"/>
              <a:gd name="connsiteX57" fmla="*/ 8233996 w 9614389"/>
              <a:gd name="connsiteY57" fmla="*/ 17585 h 1006720"/>
              <a:gd name="connsiteX58" fmla="*/ 8352692 w 9614389"/>
              <a:gd name="connsiteY58" fmla="*/ 13189 h 1006720"/>
              <a:gd name="connsiteX59" fmla="*/ 8471389 w 9614389"/>
              <a:gd name="connsiteY59" fmla="*/ 4397 h 1006720"/>
              <a:gd name="connsiteX60" fmla="*/ 8831873 w 9614389"/>
              <a:gd name="connsiteY60" fmla="*/ 8793 h 1006720"/>
              <a:gd name="connsiteX61" fmla="*/ 9069265 w 9614389"/>
              <a:gd name="connsiteY61" fmla="*/ 8793 h 1006720"/>
              <a:gd name="connsiteX62" fmla="*/ 9161585 w 9614389"/>
              <a:gd name="connsiteY62" fmla="*/ 0 h 1006720"/>
              <a:gd name="connsiteX63" fmla="*/ 9192358 w 9614389"/>
              <a:gd name="connsiteY63" fmla="*/ 4397 h 1006720"/>
              <a:gd name="connsiteX64" fmla="*/ 9245112 w 9614389"/>
              <a:gd name="connsiteY64" fmla="*/ 8793 h 1006720"/>
              <a:gd name="connsiteX65" fmla="*/ 9271489 w 9614389"/>
              <a:gd name="connsiteY65" fmla="*/ 13189 h 1006720"/>
              <a:gd name="connsiteX66" fmla="*/ 9381392 w 9614389"/>
              <a:gd name="connsiteY66" fmla="*/ 21981 h 1006720"/>
              <a:gd name="connsiteX67" fmla="*/ 9482504 w 9614389"/>
              <a:gd name="connsiteY67" fmla="*/ 35170 h 1006720"/>
              <a:gd name="connsiteX68" fmla="*/ 9530862 w 9614389"/>
              <a:gd name="connsiteY68" fmla="*/ 43962 h 1006720"/>
              <a:gd name="connsiteX69" fmla="*/ 9557239 w 9614389"/>
              <a:gd name="connsiteY69" fmla="*/ 48358 h 1006720"/>
              <a:gd name="connsiteX70" fmla="*/ 9574823 w 9614389"/>
              <a:gd name="connsiteY70" fmla="*/ 61547 h 1006720"/>
              <a:gd name="connsiteX71" fmla="*/ 9614389 w 9614389"/>
              <a:gd name="connsiteY71"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953965 w 9614389"/>
              <a:gd name="connsiteY5" fmla="*/ 914400 h 1006720"/>
              <a:gd name="connsiteX6" fmla="*/ 1125415 w 9614389"/>
              <a:gd name="connsiteY6" fmla="*/ 874835 h 1006720"/>
              <a:gd name="connsiteX7" fmla="*/ 1208942 w 9614389"/>
              <a:gd name="connsiteY7" fmla="*/ 857250 h 1006720"/>
              <a:gd name="connsiteX8" fmla="*/ 1296865 w 9614389"/>
              <a:gd name="connsiteY8" fmla="*/ 830873 h 1006720"/>
              <a:gd name="connsiteX9" fmla="*/ 1499089 w 9614389"/>
              <a:gd name="connsiteY9" fmla="*/ 786912 h 1006720"/>
              <a:gd name="connsiteX10" fmla="*/ 1648558 w 9614389"/>
              <a:gd name="connsiteY10" fmla="*/ 756139 h 1006720"/>
              <a:gd name="connsiteX11" fmla="*/ 1762858 w 9614389"/>
              <a:gd name="connsiteY11" fmla="*/ 734158 h 1006720"/>
              <a:gd name="connsiteX12" fmla="*/ 2202473 w 9614389"/>
              <a:gd name="connsiteY12" fmla="*/ 633047 h 1006720"/>
              <a:gd name="connsiteX13" fmla="*/ 2365131 w 9614389"/>
              <a:gd name="connsiteY13" fmla="*/ 593481 h 1006720"/>
              <a:gd name="connsiteX14" fmla="*/ 2497015 w 9614389"/>
              <a:gd name="connsiteY14" fmla="*/ 562708 h 1006720"/>
              <a:gd name="connsiteX15" fmla="*/ 2848708 w 9614389"/>
              <a:gd name="connsiteY15" fmla="*/ 470389 h 1006720"/>
              <a:gd name="connsiteX16" fmla="*/ 3015762 w 9614389"/>
              <a:gd name="connsiteY16" fmla="*/ 426427 h 1006720"/>
              <a:gd name="connsiteX17" fmla="*/ 3244362 w 9614389"/>
              <a:gd name="connsiteY17" fmla="*/ 360485 h 1006720"/>
              <a:gd name="connsiteX18" fmla="*/ 3349869 w 9614389"/>
              <a:gd name="connsiteY18" fmla="*/ 334108 h 1006720"/>
              <a:gd name="connsiteX19" fmla="*/ 3486150 w 9614389"/>
              <a:gd name="connsiteY19" fmla="*/ 294543 h 1006720"/>
              <a:gd name="connsiteX20" fmla="*/ 3604846 w 9614389"/>
              <a:gd name="connsiteY20" fmla="*/ 272562 h 1006720"/>
              <a:gd name="connsiteX21" fmla="*/ 3943350 w 9614389"/>
              <a:gd name="connsiteY21" fmla="*/ 276958 h 1006720"/>
              <a:gd name="connsiteX22" fmla="*/ 4075235 w 9614389"/>
              <a:gd name="connsiteY22" fmla="*/ 281354 h 1006720"/>
              <a:gd name="connsiteX23" fmla="*/ 4470889 w 9614389"/>
              <a:gd name="connsiteY23" fmla="*/ 290147 h 1006720"/>
              <a:gd name="connsiteX24" fmla="*/ 4659923 w 9614389"/>
              <a:gd name="connsiteY24" fmla="*/ 285750 h 1006720"/>
              <a:gd name="connsiteX25" fmla="*/ 4769827 w 9614389"/>
              <a:gd name="connsiteY25" fmla="*/ 276958 h 1006720"/>
              <a:gd name="connsiteX26" fmla="*/ 4897315 w 9614389"/>
              <a:gd name="connsiteY26" fmla="*/ 268166 h 1006720"/>
              <a:gd name="connsiteX27" fmla="*/ 5266592 w 9614389"/>
              <a:gd name="connsiteY27" fmla="*/ 259373 h 1006720"/>
              <a:gd name="connsiteX28" fmla="*/ 5741377 w 9614389"/>
              <a:gd name="connsiteY28" fmla="*/ 250581 h 1006720"/>
              <a:gd name="connsiteX29" fmla="*/ 6119446 w 9614389"/>
              <a:gd name="connsiteY29" fmla="*/ 228600 h 1006720"/>
              <a:gd name="connsiteX30" fmla="*/ 6159012 w 9614389"/>
              <a:gd name="connsiteY30" fmla="*/ 219808 h 1006720"/>
              <a:gd name="connsiteX31" fmla="*/ 6207369 w 9614389"/>
              <a:gd name="connsiteY31" fmla="*/ 211016 h 1006720"/>
              <a:gd name="connsiteX32" fmla="*/ 6242539 w 9614389"/>
              <a:gd name="connsiteY32" fmla="*/ 206620 h 1006720"/>
              <a:gd name="connsiteX33" fmla="*/ 6282104 w 9614389"/>
              <a:gd name="connsiteY33" fmla="*/ 197827 h 1006720"/>
              <a:gd name="connsiteX34" fmla="*/ 6330462 w 9614389"/>
              <a:gd name="connsiteY34" fmla="*/ 189035 h 1006720"/>
              <a:gd name="connsiteX35" fmla="*/ 6374423 w 9614389"/>
              <a:gd name="connsiteY35" fmla="*/ 180243 h 1006720"/>
              <a:gd name="connsiteX36" fmla="*/ 6497515 w 9614389"/>
              <a:gd name="connsiteY36" fmla="*/ 167054 h 1006720"/>
              <a:gd name="connsiteX37" fmla="*/ 6523892 w 9614389"/>
              <a:gd name="connsiteY37" fmla="*/ 162658 h 1006720"/>
              <a:gd name="connsiteX38" fmla="*/ 6554665 w 9614389"/>
              <a:gd name="connsiteY38" fmla="*/ 158262 h 1006720"/>
              <a:gd name="connsiteX39" fmla="*/ 6611815 w 9614389"/>
              <a:gd name="connsiteY39" fmla="*/ 145073 h 1006720"/>
              <a:gd name="connsiteX40" fmla="*/ 6743700 w 9614389"/>
              <a:gd name="connsiteY40" fmla="*/ 136281 h 1006720"/>
              <a:gd name="connsiteX41" fmla="*/ 6814039 w 9614389"/>
              <a:gd name="connsiteY41" fmla="*/ 131885 h 1006720"/>
              <a:gd name="connsiteX42" fmla="*/ 6879981 w 9614389"/>
              <a:gd name="connsiteY42" fmla="*/ 123093 h 1006720"/>
              <a:gd name="connsiteX43" fmla="*/ 6915150 w 9614389"/>
              <a:gd name="connsiteY43" fmla="*/ 118697 h 1006720"/>
              <a:gd name="connsiteX44" fmla="*/ 6967904 w 9614389"/>
              <a:gd name="connsiteY44" fmla="*/ 101112 h 1006720"/>
              <a:gd name="connsiteX45" fmla="*/ 6998677 w 9614389"/>
              <a:gd name="connsiteY45" fmla="*/ 96716 h 1006720"/>
              <a:gd name="connsiteX46" fmla="*/ 7090996 w 9614389"/>
              <a:gd name="connsiteY46" fmla="*/ 83527 h 1006720"/>
              <a:gd name="connsiteX47" fmla="*/ 7148146 w 9614389"/>
              <a:gd name="connsiteY47" fmla="*/ 79131 h 1006720"/>
              <a:gd name="connsiteX48" fmla="*/ 7244862 w 9614389"/>
              <a:gd name="connsiteY48" fmla="*/ 70339 h 1006720"/>
              <a:gd name="connsiteX49" fmla="*/ 7275635 w 9614389"/>
              <a:gd name="connsiteY49" fmla="*/ 65943 h 1006720"/>
              <a:gd name="connsiteX50" fmla="*/ 7345973 w 9614389"/>
              <a:gd name="connsiteY50" fmla="*/ 61547 h 1006720"/>
              <a:gd name="connsiteX51" fmla="*/ 7381142 w 9614389"/>
              <a:gd name="connsiteY51" fmla="*/ 57150 h 1006720"/>
              <a:gd name="connsiteX52" fmla="*/ 7530612 w 9614389"/>
              <a:gd name="connsiteY52" fmla="*/ 48358 h 1006720"/>
              <a:gd name="connsiteX53" fmla="*/ 7578969 w 9614389"/>
              <a:gd name="connsiteY53" fmla="*/ 43962 h 1006720"/>
              <a:gd name="connsiteX54" fmla="*/ 7763608 w 9614389"/>
              <a:gd name="connsiteY54" fmla="*/ 35170 h 1006720"/>
              <a:gd name="connsiteX55" fmla="*/ 7847135 w 9614389"/>
              <a:gd name="connsiteY55" fmla="*/ 26377 h 1006720"/>
              <a:gd name="connsiteX56" fmla="*/ 7882304 w 9614389"/>
              <a:gd name="connsiteY56" fmla="*/ 21981 h 1006720"/>
              <a:gd name="connsiteX57" fmla="*/ 8233996 w 9614389"/>
              <a:gd name="connsiteY57" fmla="*/ 17585 h 1006720"/>
              <a:gd name="connsiteX58" fmla="*/ 8352692 w 9614389"/>
              <a:gd name="connsiteY58" fmla="*/ 13189 h 1006720"/>
              <a:gd name="connsiteX59" fmla="*/ 8471389 w 9614389"/>
              <a:gd name="connsiteY59" fmla="*/ 4397 h 1006720"/>
              <a:gd name="connsiteX60" fmla="*/ 8831873 w 9614389"/>
              <a:gd name="connsiteY60" fmla="*/ 8793 h 1006720"/>
              <a:gd name="connsiteX61" fmla="*/ 9069265 w 9614389"/>
              <a:gd name="connsiteY61" fmla="*/ 8793 h 1006720"/>
              <a:gd name="connsiteX62" fmla="*/ 9161585 w 9614389"/>
              <a:gd name="connsiteY62" fmla="*/ 0 h 1006720"/>
              <a:gd name="connsiteX63" fmla="*/ 9192358 w 9614389"/>
              <a:gd name="connsiteY63" fmla="*/ 4397 h 1006720"/>
              <a:gd name="connsiteX64" fmla="*/ 9245112 w 9614389"/>
              <a:gd name="connsiteY64" fmla="*/ 8793 h 1006720"/>
              <a:gd name="connsiteX65" fmla="*/ 9271489 w 9614389"/>
              <a:gd name="connsiteY65" fmla="*/ 13189 h 1006720"/>
              <a:gd name="connsiteX66" fmla="*/ 9381392 w 9614389"/>
              <a:gd name="connsiteY66" fmla="*/ 21981 h 1006720"/>
              <a:gd name="connsiteX67" fmla="*/ 9482504 w 9614389"/>
              <a:gd name="connsiteY67" fmla="*/ 35170 h 1006720"/>
              <a:gd name="connsiteX68" fmla="*/ 9530862 w 9614389"/>
              <a:gd name="connsiteY68" fmla="*/ 43962 h 1006720"/>
              <a:gd name="connsiteX69" fmla="*/ 9557239 w 9614389"/>
              <a:gd name="connsiteY69" fmla="*/ 48358 h 1006720"/>
              <a:gd name="connsiteX70" fmla="*/ 9574823 w 9614389"/>
              <a:gd name="connsiteY70" fmla="*/ 61547 h 1006720"/>
              <a:gd name="connsiteX71" fmla="*/ 9614389 w 9614389"/>
              <a:gd name="connsiteY71"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953965 w 9614389"/>
              <a:gd name="connsiteY5" fmla="*/ 914400 h 1006720"/>
              <a:gd name="connsiteX6" fmla="*/ 1125415 w 9614389"/>
              <a:gd name="connsiteY6" fmla="*/ 874835 h 1006720"/>
              <a:gd name="connsiteX7" fmla="*/ 1208942 w 9614389"/>
              <a:gd name="connsiteY7" fmla="*/ 857250 h 1006720"/>
              <a:gd name="connsiteX8" fmla="*/ 1296865 w 9614389"/>
              <a:gd name="connsiteY8" fmla="*/ 830873 h 1006720"/>
              <a:gd name="connsiteX9" fmla="*/ 1499089 w 9614389"/>
              <a:gd name="connsiteY9" fmla="*/ 786912 h 1006720"/>
              <a:gd name="connsiteX10" fmla="*/ 1648558 w 9614389"/>
              <a:gd name="connsiteY10" fmla="*/ 756139 h 1006720"/>
              <a:gd name="connsiteX11" fmla="*/ 1762858 w 9614389"/>
              <a:gd name="connsiteY11" fmla="*/ 734158 h 1006720"/>
              <a:gd name="connsiteX12" fmla="*/ 2202473 w 9614389"/>
              <a:gd name="connsiteY12" fmla="*/ 633047 h 1006720"/>
              <a:gd name="connsiteX13" fmla="*/ 2365131 w 9614389"/>
              <a:gd name="connsiteY13" fmla="*/ 593481 h 1006720"/>
              <a:gd name="connsiteX14" fmla="*/ 2497015 w 9614389"/>
              <a:gd name="connsiteY14" fmla="*/ 562708 h 1006720"/>
              <a:gd name="connsiteX15" fmla="*/ 2848708 w 9614389"/>
              <a:gd name="connsiteY15" fmla="*/ 470389 h 1006720"/>
              <a:gd name="connsiteX16" fmla="*/ 3015762 w 9614389"/>
              <a:gd name="connsiteY16" fmla="*/ 426427 h 1006720"/>
              <a:gd name="connsiteX17" fmla="*/ 3244362 w 9614389"/>
              <a:gd name="connsiteY17" fmla="*/ 360485 h 1006720"/>
              <a:gd name="connsiteX18" fmla="*/ 3349869 w 9614389"/>
              <a:gd name="connsiteY18" fmla="*/ 334108 h 1006720"/>
              <a:gd name="connsiteX19" fmla="*/ 3486150 w 9614389"/>
              <a:gd name="connsiteY19" fmla="*/ 294543 h 1006720"/>
              <a:gd name="connsiteX20" fmla="*/ 3604846 w 9614389"/>
              <a:gd name="connsiteY20" fmla="*/ 272562 h 1006720"/>
              <a:gd name="connsiteX21" fmla="*/ 3943350 w 9614389"/>
              <a:gd name="connsiteY21" fmla="*/ 276958 h 1006720"/>
              <a:gd name="connsiteX22" fmla="*/ 4075235 w 9614389"/>
              <a:gd name="connsiteY22" fmla="*/ 281354 h 1006720"/>
              <a:gd name="connsiteX23" fmla="*/ 4470889 w 9614389"/>
              <a:gd name="connsiteY23" fmla="*/ 290147 h 1006720"/>
              <a:gd name="connsiteX24" fmla="*/ 4659923 w 9614389"/>
              <a:gd name="connsiteY24" fmla="*/ 285750 h 1006720"/>
              <a:gd name="connsiteX25" fmla="*/ 4769827 w 9614389"/>
              <a:gd name="connsiteY25" fmla="*/ 276958 h 1006720"/>
              <a:gd name="connsiteX26" fmla="*/ 4897315 w 9614389"/>
              <a:gd name="connsiteY26" fmla="*/ 268166 h 1006720"/>
              <a:gd name="connsiteX27" fmla="*/ 5266592 w 9614389"/>
              <a:gd name="connsiteY27" fmla="*/ 259373 h 1006720"/>
              <a:gd name="connsiteX28" fmla="*/ 5741377 w 9614389"/>
              <a:gd name="connsiteY28" fmla="*/ 250581 h 1006720"/>
              <a:gd name="connsiteX29" fmla="*/ 6119446 w 9614389"/>
              <a:gd name="connsiteY29" fmla="*/ 228600 h 1006720"/>
              <a:gd name="connsiteX30" fmla="*/ 6159012 w 9614389"/>
              <a:gd name="connsiteY30" fmla="*/ 219808 h 1006720"/>
              <a:gd name="connsiteX31" fmla="*/ 6207369 w 9614389"/>
              <a:gd name="connsiteY31" fmla="*/ 211016 h 1006720"/>
              <a:gd name="connsiteX32" fmla="*/ 6242539 w 9614389"/>
              <a:gd name="connsiteY32" fmla="*/ 206620 h 1006720"/>
              <a:gd name="connsiteX33" fmla="*/ 6282104 w 9614389"/>
              <a:gd name="connsiteY33" fmla="*/ 197827 h 1006720"/>
              <a:gd name="connsiteX34" fmla="*/ 6330462 w 9614389"/>
              <a:gd name="connsiteY34" fmla="*/ 189035 h 1006720"/>
              <a:gd name="connsiteX35" fmla="*/ 6374423 w 9614389"/>
              <a:gd name="connsiteY35" fmla="*/ 180243 h 1006720"/>
              <a:gd name="connsiteX36" fmla="*/ 6497515 w 9614389"/>
              <a:gd name="connsiteY36" fmla="*/ 167054 h 1006720"/>
              <a:gd name="connsiteX37" fmla="*/ 6523892 w 9614389"/>
              <a:gd name="connsiteY37" fmla="*/ 162658 h 1006720"/>
              <a:gd name="connsiteX38" fmla="*/ 6554665 w 9614389"/>
              <a:gd name="connsiteY38" fmla="*/ 158262 h 1006720"/>
              <a:gd name="connsiteX39" fmla="*/ 6611815 w 9614389"/>
              <a:gd name="connsiteY39" fmla="*/ 145073 h 1006720"/>
              <a:gd name="connsiteX40" fmla="*/ 6743700 w 9614389"/>
              <a:gd name="connsiteY40" fmla="*/ 136281 h 1006720"/>
              <a:gd name="connsiteX41" fmla="*/ 6814039 w 9614389"/>
              <a:gd name="connsiteY41" fmla="*/ 131885 h 1006720"/>
              <a:gd name="connsiteX42" fmla="*/ 6879981 w 9614389"/>
              <a:gd name="connsiteY42" fmla="*/ 123093 h 1006720"/>
              <a:gd name="connsiteX43" fmla="*/ 6915150 w 9614389"/>
              <a:gd name="connsiteY43" fmla="*/ 118697 h 1006720"/>
              <a:gd name="connsiteX44" fmla="*/ 6967904 w 9614389"/>
              <a:gd name="connsiteY44" fmla="*/ 101112 h 1006720"/>
              <a:gd name="connsiteX45" fmla="*/ 6998677 w 9614389"/>
              <a:gd name="connsiteY45" fmla="*/ 96716 h 1006720"/>
              <a:gd name="connsiteX46" fmla="*/ 7090996 w 9614389"/>
              <a:gd name="connsiteY46" fmla="*/ 83527 h 1006720"/>
              <a:gd name="connsiteX47" fmla="*/ 7148146 w 9614389"/>
              <a:gd name="connsiteY47" fmla="*/ 79131 h 1006720"/>
              <a:gd name="connsiteX48" fmla="*/ 7244862 w 9614389"/>
              <a:gd name="connsiteY48" fmla="*/ 70339 h 1006720"/>
              <a:gd name="connsiteX49" fmla="*/ 7275635 w 9614389"/>
              <a:gd name="connsiteY49" fmla="*/ 65943 h 1006720"/>
              <a:gd name="connsiteX50" fmla="*/ 7345973 w 9614389"/>
              <a:gd name="connsiteY50" fmla="*/ 61547 h 1006720"/>
              <a:gd name="connsiteX51" fmla="*/ 7381142 w 9614389"/>
              <a:gd name="connsiteY51" fmla="*/ 57150 h 1006720"/>
              <a:gd name="connsiteX52" fmla="*/ 7530612 w 9614389"/>
              <a:gd name="connsiteY52" fmla="*/ 48358 h 1006720"/>
              <a:gd name="connsiteX53" fmla="*/ 7578969 w 9614389"/>
              <a:gd name="connsiteY53" fmla="*/ 43962 h 1006720"/>
              <a:gd name="connsiteX54" fmla="*/ 7763608 w 9614389"/>
              <a:gd name="connsiteY54" fmla="*/ 35170 h 1006720"/>
              <a:gd name="connsiteX55" fmla="*/ 7847135 w 9614389"/>
              <a:gd name="connsiteY55" fmla="*/ 26377 h 1006720"/>
              <a:gd name="connsiteX56" fmla="*/ 7882304 w 9614389"/>
              <a:gd name="connsiteY56" fmla="*/ 21981 h 1006720"/>
              <a:gd name="connsiteX57" fmla="*/ 8233996 w 9614389"/>
              <a:gd name="connsiteY57" fmla="*/ 17585 h 1006720"/>
              <a:gd name="connsiteX58" fmla="*/ 8352692 w 9614389"/>
              <a:gd name="connsiteY58" fmla="*/ 13189 h 1006720"/>
              <a:gd name="connsiteX59" fmla="*/ 8471389 w 9614389"/>
              <a:gd name="connsiteY59" fmla="*/ 4397 h 1006720"/>
              <a:gd name="connsiteX60" fmla="*/ 8831873 w 9614389"/>
              <a:gd name="connsiteY60" fmla="*/ 8793 h 1006720"/>
              <a:gd name="connsiteX61" fmla="*/ 9069265 w 9614389"/>
              <a:gd name="connsiteY61" fmla="*/ 8793 h 1006720"/>
              <a:gd name="connsiteX62" fmla="*/ 9161585 w 9614389"/>
              <a:gd name="connsiteY62" fmla="*/ 0 h 1006720"/>
              <a:gd name="connsiteX63" fmla="*/ 9192358 w 9614389"/>
              <a:gd name="connsiteY63" fmla="*/ 4397 h 1006720"/>
              <a:gd name="connsiteX64" fmla="*/ 9245112 w 9614389"/>
              <a:gd name="connsiteY64" fmla="*/ 8793 h 1006720"/>
              <a:gd name="connsiteX65" fmla="*/ 9271489 w 9614389"/>
              <a:gd name="connsiteY65" fmla="*/ 13189 h 1006720"/>
              <a:gd name="connsiteX66" fmla="*/ 9381392 w 9614389"/>
              <a:gd name="connsiteY66" fmla="*/ 21981 h 1006720"/>
              <a:gd name="connsiteX67" fmla="*/ 9482504 w 9614389"/>
              <a:gd name="connsiteY67" fmla="*/ 35170 h 1006720"/>
              <a:gd name="connsiteX68" fmla="*/ 9530862 w 9614389"/>
              <a:gd name="connsiteY68" fmla="*/ 43962 h 1006720"/>
              <a:gd name="connsiteX69" fmla="*/ 9557239 w 9614389"/>
              <a:gd name="connsiteY69" fmla="*/ 48358 h 1006720"/>
              <a:gd name="connsiteX70" fmla="*/ 9574823 w 9614389"/>
              <a:gd name="connsiteY70" fmla="*/ 61547 h 1006720"/>
              <a:gd name="connsiteX71" fmla="*/ 9614389 w 9614389"/>
              <a:gd name="connsiteY71"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953965 w 9614389"/>
              <a:gd name="connsiteY5" fmla="*/ 914400 h 1006720"/>
              <a:gd name="connsiteX6" fmla="*/ 1125415 w 9614389"/>
              <a:gd name="connsiteY6" fmla="*/ 874835 h 1006720"/>
              <a:gd name="connsiteX7" fmla="*/ 1208942 w 9614389"/>
              <a:gd name="connsiteY7" fmla="*/ 857250 h 1006720"/>
              <a:gd name="connsiteX8" fmla="*/ 1296865 w 9614389"/>
              <a:gd name="connsiteY8" fmla="*/ 830873 h 1006720"/>
              <a:gd name="connsiteX9" fmla="*/ 1499089 w 9614389"/>
              <a:gd name="connsiteY9" fmla="*/ 786912 h 1006720"/>
              <a:gd name="connsiteX10" fmla="*/ 1648558 w 9614389"/>
              <a:gd name="connsiteY10" fmla="*/ 756139 h 1006720"/>
              <a:gd name="connsiteX11" fmla="*/ 1762858 w 9614389"/>
              <a:gd name="connsiteY11" fmla="*/ 734158 h 1006720"/>
              <a:gd name="connsiteX12" fmla="*/ 2202473 w 9614389"/>
              <a:gd name="connsiteY12" fmla="*/ 633047 h 1006720"/>
              <a:gd name="connsiteX13" fmla="*/ 2365131 w 9614389"/>
              <a:gd name="connsiteY13" fmla="*/ 593481 h 1006720"/>
              <a:gd name="connsiteX14" fmla="*/ 2497015 w 9614389"/>
              <a:gd name="connsiteY14" fmla="*/ 562708 h 1006720"/>
              <a:gd name="connsiteX15" fmla="*/ 2848708 w 9614389"/>
              <a:gd name="connsiteY15" fmla="*/ 470389 h 1006720"/>
              <a:gd name="connsiteX16" fmla="*/ 3015762 w 9614389"/>
              <a:gd name="connsiteY16" fmla="*/ 426427 h 1006720"/>
              <a:gd name="connsiteX17" fmla="*/ 3244362 w 9614389"/>
              <a:gd name="connsiteY17" fmla="*/ 360485 h 1006720"/>
              <a:gd name="connsiteX18" fmla="*/ 3349869 w 9614389"/>
              <a:gd name="connsiteY18" fmla="*/ 334108 h 1006720"/>
              <a:gd name="connsiteX19" fmla="*/ 3486150 w 9614389"/>
              <a:gd name="connsiteY19" fmla="*/ 294543 h 1006720"/>
              <a:gd name="connsiteX20" fmla="*/ 3604846 w 9614389"/>
              <a:gd name="connsiteY20" fmla="*/ 272562 h 1006720"/>
              <a:gd name="connsiteX21" fmla="*/ 3943350 w 9614389"/>
              <a:gd name="connsiteY21" fmla="*/ 276958 h 1006720"/>
              <a:gd name="connsiteX22" fmla="*/ 4075235 w 9614389"/>
              <a:gd name="connsiteY22" fmla="*/ 281354 h 1006720"/>
              <a:gd name="connsiteX23" fmla="*/ 4470889 w 9614389"/>
              <a:gd name="connsiteY23" fmla="*/ 290147 h 1006720"/>
              <a:gd name="connsiteX24" fmla="*/ 4659923 w 9614389"/>
              <a:gd name="connsiteY24" fmla="*/ 285750 h 1006720"/>
              <a:gd name="connsiteX25" fmla="*/ 4769827 w 9614389"/>
              <a:gd name="connsiteY25" fmla="*/ 276958 h 1006720"/>
              <a:gd name="connsiteX26" fmla="*/ 4897315 w 9614389"/>
              <a:gd name="connsiteY26" fmla="*/ 268166 h 1006720"/>
              <a:gd name="connsiteX27" fmla="*/ 5266592 w 9614389"/>
              <a:gd name="connsiteY27" fmla="*/ 259373 h 1006720"/>
              <a:gd name="connsiteX28" fmla="*/ 5741377 w 9614389"/>
              <a:gd name="connsiteY28" fmla="*/ 250581 h 1006720"/>
              <a:gd name="connsiteX29" fmla="*/ 6119446 w 9614389"/>
              <a:gd name="connsiteY29" fmla="*/ 228600 h 1006720"/>
              <a:gd name="connsiteX30" fmla="*/ 6159012 w 9614389"/>
              <a:gd name="connsiteY30" fmla="*/ 219808 h 1006720"/>
              <a:gd name="connsiteX31" fmla="*/ 6207369 w 9614389"/>
              <a:gd name="connsiteY31" fmla="*/ 211016 h 1006720"/>
              <a:gd name="connsiteX32" fmla="*/ 6242539 w 9614389"/>
              <a:gd name="connsiteY32" fmla="*/ 206620 h 1006720"/>
              <a:gd name="connsiteX33" fmla="*/ 6282104 w 9614389"/>
              <a:gd name="connsiteY33" fmla="*/ 197827 h 1006720"/>
              <a:gd name="connsiteX34" fmla="*/ 6330462 w 9614389"/>
              <a:gd name="connsiteY34" fmla="*/ 189035 h 1006720"/>
              <a:gd name="connsiteX35" fmla="*/ 6374423 w 9614389"/>
              <a:gd name="connsiteY35" fmla="*/ 180243 h 1006720"/>
              <a:gd name="connsiteX36" fmla="*/ 6497515 w 9614389"/>
              <a:gd name="connsiteY36" fmla="*/ 167054 h 1006720"/>
              <a:gd name="connsiteX37" fmla="*/ 6523892 w 9614389"/>
              <a:gd name="connsiteY37" fmla="*/ 162658 h 1006720"/>
              <a:gd name="connsiteX38" fmla="*/ 6554665 w 9614389"/>
              <a:gd name="connsiteY38" fmla="*/ 158262 h 1006720"/>
              <a:gd name="connsiteX39" fmla="*/ 6611815 w 9614389"/>
              <a:gd name="connsiteY39" fmla="*/ 145073 h 1006720"/>
              <a:gd name="connsiteX40" fmla="*/ 6743700 w 9614389"/>
              <a:gd name="connsiteY40" fmla="*/ 136281 h 1006720"/>
              <a:gd name="connsiteX41" fmla="*/ 6814039 w 9614389"/>
              <a:gd name="connsiteY41" fmla="*/ 131885 h 1006720"/>
              <a:gd name="connsiteX42" fmla="*/ 6879981 w 9614389"/>
              <a:gd name="connsiteY42" fmla="*/ 123093 h 1006720"/>
              <a:gd name="connsiteX43" fmla="*/ 6915150 w 9614389"/>
              <a:gd name="connsiteY43" fmla="*/ 118697 h 1006720"/>
              <a:gd name="connsiteX44" fmla="*/ 6967904 w 9614389"/>
              <a:gd name="connsiteY44" fmla="*/ 101112 h 1006720"/>
              <a:gd name="connsiteX45" fmla="*/ 6998677 w 9614389"/>
              <a:gd name="connsiteY45" fmla="*/ 96716 h 1006720"/>
              <a:gd name="connsiteX46" fmla="*/ 7090996 w 9614389"/>
              <a:gd name="connsiteY46" fmla="*/ 83527 h 1006720"/>
              <a:gd name="connsiteX47" fmla="*/ 7148146 w 9614389"/>
              <a:gd name="connsiteY47" fmla="*/ 79131 h 1006720"/>
              <a:gd name="connsiteX48" fmla="*/ 7244862 w 9614389"/>
              <a:gd name="connsiteY48" fmla="*/ 70339 h 1006720"/>
              <a:gd name="connsiteX49" fmla="*/ 7275635 w 9614389"/>
              <a:gd name="connsiteY49" fmla="*/ 65943 h 1006720"/>
              <a:gd name="connsiteX50" fmla="*/ 7345973 w 9614389"/>
              <a:gd name="connsiteY50" fmla="*/ 61547 h 1006720"/>
              <a:gd name="connsiteX51" fmla="*/ 7381142 w 9614389"/>
              <a:gd name="connsiteY51" fmla="*/ 57150 h 1006720"/>
              <a:gd name="connsiteX52" fmla="*/ 7530612 w 9614389"/>
              <a:gd name="connsiteY52" fmla="*/ 48358 h 1006720"/>
              <a:gd name="connsiteX53" fmla="*/ 7578969 w 9614389"/>
              <a:gd name="connsiteY53" fmla="*/ 43962 h 1006720"/>
              <a:gd name="connsiteX54" fmla="*/ 7763608 w 9614389"/>
              <a:gd name="connsiteY54" fmla="*/ 35170 h 1006720"/>
              <a:gd name="connsiteX55" fmla="*/ 7847135 w 9614389"/>
              <a:gd name="connsiteY55" fmla="*/ 26377 h 1006720"/>
              <a:gd name="connsiteX56" fmla="*/ 7882304 w 9614389"/>
              <a:gd name="connsiteY56" fmla="*/ 21981 h 1006720"/>
              <a:gd name="connsiteX57" fmla="*/ 8233996 w 9614389"/>
              <a:gd name="connsiteY57" fmla="*/ 17585 h 1006720"/>
              <a:gd name="connsiteX58" fmla="*/ 8352692 w 9614389"/>
              <a:gd name="connsiteY58" fmla="*/ 13189 h 1006720"/>
              <a:gd name="connsiteX59" fmla="*/ 8471389 w 9614389"/>
              <a:gd name="connsiteY59" fmla="*/ 4397 h 1006720"/>
              <a:gd name="connsiteX60" fmla="*/ 8831873 w 9614389"/>
              <a:gd name="connsiteY60" fmla="*/ 8793 h 1006720"/>
              <a:gd name="connsiteX61" fmla="*/ 9069265 w 9614389"/>
              <a:gd name="connsiteY61" fmla="*/ 8793 h 1006720"/>
              <a:gd name="connsiteX62" fmla="*/ 9161585 w 9614389"/>
              <a:gd name="connsiteY62" fmla="*/ 0 h 1006720"/>
              <a:gd name="connsiteX63" fmla="*/ 9192358 w 9614389"/>
              <a:gd name="connsiteY63" fmla="*/ 4397 h 1006720"/>
              <a:gd name="connsiteX64" fmla="*/ 9245112 w 9614389"/>
              <a:gd name="connsiteY64" fmla="*/ 8793 h 1006720"/>
              <a:gd name="connsiteX65" fmla="*/ 9271489 w 9614389"/>
              <a:gd name="connsiteY65" fmla="*/ 13189 h 1006720"/>
              <a:gd name="connsiteX66" fmla="*/ 9381392 w 9614389"/>
              <a:gd name="connsiteY66" fmla="*/ 21981 h 1006720"/>
              <a:gd name="connsiteX67" fmla="*/ 9482504 w 9614389"/>
              <a:gd name="connsiteY67" fmla="*/ 35170 h 1006720"/>
              <a:gd name="connsiteX68" fmla="*/ 9530862 w 9614389"/>
              <a:gd name="connsiteY68" fmla="*/ 43962 h 1006720"/>
              <a:gd name="connsiteX69" fmla="*/ 9557239 w 9614389"/>
              <a:gd name="connsiteY69" fmla="*/ 48358 h 1006720"/>
              <a:gd name="connsiteX70" fmla="*/ 9574823 w 9614389"/>
              <a:gd name="connsiteY70" fmla="*/ 61547 h 1006720"/>
              <a:gd name="connsiteX71" fmla="*/ 9614389 w 9614389"/>
              <a:gd name="connsiteY71"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601540 w 9614389"/>
              <a:gd name="connsiteY5" fmla="*/ 898525 h 1006720"/>
              <a:gd name="connsiteX6" fmla="*/ 1125415 w 9614389"/>
              <a:gd name="connsiteY6" fmla="*/ 874835 h 1006720"/>
              <a:gd name="connsiteX7" fmla="*/ 1208942 w 9614389"/>
              <a:gd name="connsiteY7" fmla="*/ 857250 h 1006720"/>
              <a:gd name="connsiteX8" fmla="*/ 1296865 w 9614389"/>
              <a:gd name="connsiteY8" fmla="*/ 830873 h 1006720"/>
              <a:gd name="connsiteX9" fmla="*/ 1499089 w 9614389"/>
              <a:gd name="connsiteY9" fmla="*/ 786912 h 1006720"/>
              <a:gd name="connsiteX10" fmla="*/ 1648558 w 9614389"/>
              <a:gd name="connsiteY10" fmla="*/ 756139 h 1006720"/>
              <a:gd name="connsiteX11" fmla="*/ 1762858 w 9614389"/>
              <a:gd name="connsiteY11" fmla="*/ 734158 h 1006720"/>
              <a:gd name="connsiteX12" fmla="*/ 2202473 w 9614389"/>
              <a:gd name="connsiteY12" fmla="*/ 633047 h 1006720"/>
              <a:gd name="connsiteX13" fmla="*/ 2365131 w 9614389"/>
              <a:gd name="connsiteY13" fmla="*/ 593481 h 1006720"/>
              <a:gd name="connsiteX14" fmla="*/ 2497015 w 9614389"/>
              <a:gd name="connsiteY14" fmla="*/ 562708 h 1006720"/>
              <a:gd name="connsiteX15" fmla="*/ 2848708 w 9614389"/>
              <a:gd name="connsiteY15" fmla="*/ 470389 h 1006720"/>
              <a:gd name="connsiteX16" fmla="*/ 3015762 w 9614389"/>
              <a:gd name="connsiteY16" fmla="*/ 426427 h 1006720"/>
              <a:gd name="connsiteX17" fmla="*/ 3244362 w 9614389"/>
              <a:gd name="connsiteY17" fmla="*/ 360485 h 1006720"/>
              <a:gd name="connsiteX18" fmla="*/ 3349869 w 9614389"/>
              <a:gd name="connsiteY18" fmla="*/ 334108 h 1006720"/>
              <a:gd name="connsiteX19" fmla="*/ 3486150 w 9614389"/>
              <a:gd name="connsiteY19" fmla="*/ 294543 h 1006720"/>
              <a:gd name="connsiteX20" fmla="*/ 3604846 w 9614389"/>
              <a:gd name="connsiteY20" fmla="*/ 272562 h 1006720"/>
              <a:gd name="connsiteX21" fmla="*/ 3943350 w 9614389"/>
              <a:gd name="connsiteY21" fmla="*/ 276958 h 1006720"/>
              <a:gd name="connsiteX22" fmla="*/ 4075235 w 9614389"/>
              <a:gd name="connsiteY22" fmla="*/ 281354 h 1006720"/>
              <a:gd name="connsiteX23" fmla="*/ 4470889 w 9614389"/>
              <a:gd name="connsiteY23" fmla="*/ 290147 h 1006720"/>
              <a:gd name="connsiteX24" fmla="*/ 4659923 w 9614389"/>
              <a:gd name="connsiteY24" fmla="*/ 285750 h 1006720"/>
              <a:gd name="connsiteX25" fmla="*/ 4769827 w 9614389"/>
              <a:gd name="connsiteY25" fmla="*/ 276958 h 1006720"/>
              <a:gd name="connsiteX26" fmla="*/ 4897315 w 9614389"/>
              <a:gd name="connsiteY26" fmla="*/ 268166 h 1006720"/>
              <a:gd name="connsiteX27" fmla="*/ 5266592 w 9614389"/>
              <a:gd name="connsiteY27" fmla="*/ 259373 h 1006720"/>
              <a:gd name="connsiteX28" fmla="*/ 5741377 w 9614389"/>
              <a:gd name="connsiteY28" fmla="*/ 250581 h 1006720"/>
              <a:gd name="connsiteX29" fmla="*/ 6119446 w 9614389"/>
              <a:gd name="connsiteY29" fmla="*/ 228600 h 1006720"/>
              <a:gd name="connsiteX30" fmla="*/ 6159012 w 9614389"/>
              <a:gd name="connsiteY30" fmla="*/ 219808 h 1006720"/>
              <a:gd name="connsiteX31" fmla="*/ 6207369 w 9614389"/>
              <a:gd name="connsiteY31" fmla="*/ 211016 h 1006720"/>
              <a:gd name="connsiteX32" fmla="*/ 6242539 w 9614389"/>
              <a:gd name="connsiteY32" fmla="*/ 206620 h 1006720"/>
              <a:gd name="connsiteX33" fmla="*/ 6282104 w 9614389"/>
              <a:gd name="connsiteY33" fmla="*/ 197827 h 1006720"/>
              <a:gd name="connsiteX34" fmla="*/ 6330462 w 9614389"/>
              <a:gd name="connsiteY34" fmla="*/ 189035 h 1006720"/>
              <a:gd name="connsiteX35" fmla="*/ 6374423 w 9614389"/>
              <a:gd name="connsiteY35" fmla="*/ 180243 h 1006720"/>
              <a:gd name="connsiteX36" fmla="*/ 6497515 w 9614389"/>
              <a:gd name="connsiteY36" fmla="*/ 167054 h 1006720"/>
              <a:gd name="connsiteX37" fmla="*/ 6523892 w 9614389"/>
              <a:gd name="connsiteY37" fmla="*/ 162658 h 1006720"/>
              <a:gd name="connsiteX38" fmla="*/ 6554665 w 9614389"/>
              <a:gd name="connsiteY38" fmla="*/ 158262 h 1006720"/>
              <a:gd name="connsiteX39" fmla="*/ 6611815 w 9614389"/>
              <a:gd name="connsiteY39" fmla="*/ 145073 h 1006720"/>
              <a:gd name="connsiteX40" fmla="*/ 6743700 w 9614389"/>
              <a:gd name="connsiteY40" fmla="*/ 136281 h 1006720"/>
              <a:gd name="connsiteX41" fmla="*/ 6814039 w 9614389"/>
              <a:gd name="connsiteY41" fmla="*/ 131885 h 1006720"/>
              <a:gd name="connsiteX42" fmla="*/ 6879981 w 9614389"/>
              <a:gd name="connsiteY42" fmla="*/ 123093 h 1006720"/>
              <a:gd name="connsiteX43" fmla="*/ 6915150 w 9614389"/>
              <a:gd name="connsiteY43" fmla="*/ 118697 h 1006720"/>
              <a:gd name="connsiteX44" fmla="*/ 6967904 w 9614389"/>
              <a:gd name="connsiteY44" fmla="*/ 101112 h 1006720"/>
              <a:gd name="connsiteX45" fmla="*/ 6998677 w 9614389"/>
              <a:gd name="connsiteY45" fmla="*/ 96716 h 1006720"/>
              <a:gd name="connsiteX46" fmla="*/ 7090996 w 9614389"/>
              <a:gd name="connsiteY46" fmla="*/ 83527 h 1006720"/>
              <a:gd name="connsiteX47" fmla="*/ 7148146 w 9614389"/>
              <a:gd name="connsiteY47" fmla="*/ 79131 h 1006720"/>
              <a:gd name="connsiteX48" fmla="*/ 7244862 w 9614389"/>
              <a:gd name="connsiteY48" fmla="*/ 70339 h 1006720"/>
              <a:gd name="connsiteX49" fmla="*/ 7275635 w 9614389"/>
              <a:gd name="connsiteY49" fmla="*/ 65943 h 1006720"/>
              <a:gd name="connsiteX50" fmla="*/ 7345973 w 9614389"/>
              <a:gd name="connsiteY50" fmla="*/ 61547 h 1006720"/>
              <a:gd name="connsiteX51" fmla="*/ 7381142 w 9614389"/>
              <a:gd name="connsiteY51" fmla="*/ 57150 h 1006720"/>
              <a:gd name="connsiteX52" fmla="*/ 7530612 w 9614389"/>
              <a:gd name="connsiteY52" fmla="*/ 48358 h 1006720"/>
              <a:gd name="connsiteX53" fmla="*/ 7578969 w 9614389"/>
              <a:gd name="connsiteY53" fmla="*/ 43962 h 1006720"/>
              <a:gd name="connsiteX54" fmla="*/ 7763608 w 9614389"/>
              <a:gd name="connsiteY54" fmla="*/ 35170 h 1006720"/>
              <a:gd name="connsiteX55" fmla="*/ 7847135 w 9614389"/>
              <a:gd name="connsiteY55" fmla="*/ 26377 h 1006720"/>
              <a:gd name="connsiteX56" fmla="*/ 7882304 w 9614389"/>
              <a:gd name="connsiteY56" fmla="*/ 21981 h 1006720"/>
              <a:gd name="connsiteX57" fmla="*/ 8233996 w 9614389"/>
              <a:gd name="connsiteY57" fmla="*/ 17585 h 1006720"/>
              <a:gd name="connsiteX58" fmla="*/ 8352692 w 9614389"/>
              <a:gd name="connsiteY58" fmla="*/ 13189 h 1006720"/>
              <a:gd name="connsiteX59" fmla="*/ 8471389 w 9614389"/>
              <a:gd name="connsiteY59" fmla="*/ 4397 h 1006720"/>
              <a:gd name="connsiteX60" fmla="*/ 8831873 w 9614389"/>
              <a:gd name="connsiteY60" fmla="*/ 8793 h 1006720"/>
              <a:gd name="connsiteX61" fmla="*/ 9069265 w 9614389"/>
              <a:gd name="connsiteY61" fmla="*/ 8793 h 1006720"/>
              <a:gd name="connsiteX62" fmla="*/ 9161585 w 9614389"/>
              <a:gd name="connsiteY62" fmla="*/ 0 h 1006720"/>
              <a:gd name="connsiteX63" fmla="*/ 9192358 w 9614389"/>
              <a:gd name="connsiteY63" fmla="*/ 4397 h 1006720"/>
              <a:gd name="connsiteX64" fmla="*/ 9245112 w 9614389"/>
              <a:gd name="connsiteY64" fmla="*/ 8793 h 1006720"/>
              <a:gd name="connsiteX65" fmla="*/ 9271489 w 9614389"/>
              <a:gd name="connsiteY65" fmla="*/ 13189 h 1006720"/>
              <a:gd name="connsiteX66" fmla="*/ 9381392 w 9614389"/>
              <a:gd name="connsiteY66" fmla="*/ 21981 h 1006720"/>
              <a:gd name="connsiteX67" fmla="*/ 9482504 w 9614389"/>
              <a:gd name="connsiteY67" fmla="*/ 35170 h 1006720"/>
              <a:gd name="connsiteX68" fmla="*/ 9530862 w 9614389"/>
              <a:gd name="connsiteY68" fmla="*/ 43962 h 1006720"/>
              <a:gd name="connsiteX69" fmla="*/ 9557239 w 9614389"/>
              <a:gd name="connsiteY69" fmla="*/ 48358 h 1006720"/>
              <a:gd name="connsiteX70" fmla="*/ 9574823 w 9614389"/>
              <a:gd name="connsiteY70" fmla="*/ 61547 h 1006720"/>
              <a:gd name="connsiteX71" fmla="*/ 9614389 w 9614389"/>
              <a:gd name="connsiteY71"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1125415 w 9614389"/>
              <a:gd name="connsiteY6" fmla="*/ 874835 h 1006720"/>
              <a:gd name="connsiteX7" fmla="*/ 1208942 w 9614389"/>
              <a:gd name="connsiteY7" fmla="*/ 857250 h 1006720"/>
              <a:gd name="connsiteX8" fmla="*/ 1296865 w 9614389"/>
              <a:gd name="connsiteY8" fmla="*/ 830873 h 1006720"/>
              <a:gd name="connsiteX9" fmla="*/ 1499089 w 9614389"/>
              <a:gd name="connsiteY9" fmla="*/ 786912 h 1006720"/>
              <a:gd name="connsiteX10" fmla="*/ 1648558 w 9614389"/>
              <a:gd name="connsiteY10" fmla="*/ 756139 h 1006720"/>
              <a:gd name="connsiteX11" fmla="*/ 1762858 w 9614389"/>
              <a:gd name="connsiteY11" fmla="*/ 734158 h 1006720"/>
              <a:gd name="connsiteX12" fmla="*/ 2202473 w 9614389"/>
              <a:gd name="connsiteY12" fmla="*/ 633047 h 1006720"/>
              <a:gd name="connsiteX13" fmla="*/ 2365131 w 9614389"/>
              <a:gd name="connsiteY13" fmla="*/ 593481 h 1006720"/>
              <a:gd name="connsiteX14" fmla="*/ 2497015 w 9614389"/>
              <a:gd name="connsiteY14" fmla="*/ 562708 h 1006720"/>
              <a:gd name="connsiteX15" fmla="*/ 2848708 w 9614389"/>
              <a:gd name="connsiteY15" fmla="*/ 470389 h 1006720"/>
              <a:gd name="connsiteX16" fmla="*/ 3015762 w 9614389"/>
              <a:gd name="connsiteY16" fmla="*/ 426427 h 1006720"/>
              <a:gd name="connsiteX17" fmla="*/ 3244362 w 9614389"/>
              <a:gd name="connsiteY17" fmla="*/ 360485 h 1006720"/>
              <a:gd name="connsiteX18" fmla="*/ 3349869 w 9614389"/>
              <a:gd name="connsiteY18" fmla="*/ 334108 h 1006720"/>
              <a:gd name="connsiteX19" fmla="*/ 3486150 w 9614389"/>
              <a:gd name="connsiteY19" fmla="*/ 294543 h 1006720"/>
              <a:gd name="connsiteX20" fmla="*/ 3604846 w 9614389"/>
              <a:gd name="connsiteY20" fmla="*/ 272562 h 1006720"/>
              <a:gd name="connsiteX21" fmla="*/ 3943350 w 9614389"/>
              <a:gd name="connsiteY21" fmla="*/ 276958 h 1006720"/>
              <a:gd name="connsiteX22" fmla="*/ 4075235 w 9614389"/>
              <a:gd name="connsiteY22" fmla="*/ 281354 h 1006720"/>
              <a:gd name="connsiteX23" fmla="*/ 4470889 w 9614389"/>
              <a:gd name="connsiteY23" fmla="*/ 290147 h 1006720"/>
              <a:gd name="connsiteX24" fmla="*/ 4659923 w 9614389"/>
              <a:gd name="connsiteY24" fmla="*/ 285750 h 1006720"/>
              <a:gd name="connsiteX25" fmla="*/ 4769827 w 9614389"/>
              <a:gd name="connsiteY25" fmla="*/ 276958 h 1006720"/>
              <a:gd name="connsiteX26" fmla="*/ 4897315 w 9614389"/>
              <a:gd name="connsiteY26" fmla="*/ 268166 h 1006720"/>
              <a:gd name="connsiteX27" fmla="*/ 5266592 w 9614389"/>
              <a:gd name="connsiteY27" fmla="*/ 259373 h 1006720"/>
              <a:gd name="connsiteX28" fmla="*/ 5741377 w 9614389"/>
              <a:gd name="connsiteY28" fmla="*/ 250581 h 1006720"/>
              <a:gd name="connsiteX29" fmla="*/ 6119446 w 9614389"/>
              <a:gd name="connsiteY29" fmla="*/ 228600 h 1006720"/>
              <a:gd name="connsiteX30" fmla="*/ 6159012 w 9614389"/>
              <a:gd name="connsiteY30" fmla="*/ 219808 h 1006720"/>
              <a:gd name="connsiteX31" fmla="*/ 6207369 w 9614389"/>
              <a:gd name="connsiteY31" fmla="*/ 211016 h 1006720"/>
              <a:gd name="connsiteX32" fmla="*/ 6242539 w 9614389"/>
              <a:gd name="connsiteY32" fmla="*/ 206620 h 1006720"/>
              <a:gd name="connsiteX33" fmla="*/ 6282104 w 9614389"/>
              <a:gd name="connsiteY33" fmla="*/ 197827 h 1006720"/>
              <a:gd name="connsiteX34" fmla="*/ 6330462 w 9614389"/>
              <a:gd name="connsiteY34" fmla="*/ 189035 h 1006720"/>
              <a:gd name="connsiteX35" fmla="*/ 6374423 w 9614389"/>
              <a:gd name="connsiteY35" fmla="*/ 180243 h 1006720"/>
              <a:gd name="connsiteX36" fmla="*/ 6497515 w 9614389"/>
              <a:gd name="connsiteY36" fmla="*/ 167054 h 1006720"/>
              <a:gd name="connsiteX37" fmla="*/ 6523892 w 9614389"/>
              <a:gd name="connsiteY37" fmla="*/ 162658 h 1006720"/>
              <a:gd name="connsiteX38" fmla="*/ 6554665 w 9614389"/>
              <a:gd name="connsiteY38" fmla="*/ 158262 h 1006720"/>
              <a:gd name="connsiteX39" fmla="*/ 6611815 w 9614389"/>
              <a:gd name="connsiteY39" fmla="*/ 145073 h 1006720"/>
              <a:gd name="connsiteX40" fmla="*/ 6743700 w 9614389"/>
              <a:gd name="connsiteY40" fmla="*/ 136281 h 1006720"/>
              <a:gd name="connsiteX41" fmla="*/ 6814039 w 9614389"/>
              <a:gd name="connsiteY41" fmla="*/ 131885 h 1006720"/>
              <a:gd name="connsiteX42" fmla="*/ 6879981 w 9614389"/>
              <a:gd name="connsiteY42" fmla="*/ 123093 h 1006720"/>
              <a:gd name="connsiteX43" fmla="*/ 6915150 w 9614389"/>
              <a:gd name="connsiteY43" fmla="*/ 118697 h 1006720"/>
              <a:gd name="connsiteX44" fmla="*/ 6967904 w 9614389"/>
              <a:gd name="connsiteY44" fmla="*/ 101112 h 1006720"/>
              <a:gd name="connsiteX45" fmla="*/ 6998677 w 9614389"/>
              <a:gd name="connsiteY45" fmla="*/ 96716 h 1006720"/>
              <a:gd name="connsiteX46" fmla="*/ 7090996 w 9614389"/>
              <a:gd name="connsiteY46" fmla="*/ 83527 h 1006720"/>
              <a:gd name="connsiteX47" fmla="*/ 7148146 w 9614389"/>
              <a:gd name="connsiteY47" fmla="*/ 79131 h 1006720"/>
              <a:gd name="connsiteX48" fmla="*/ 7244862 w 9614389"/>
              <a:gd name="connsiteY48" fmla="*/ 70339 h 1006720"/>
              <a:gd name="connsiteX49" fmla="*/ 7275635 w 9614389"/>
              <a:gd name="connsiteY49" fmla="*/ 65943 h 1006720"/>
              <a:gd name="connsiteX50" fmla="*/ 7345973 w 9614389"/>
              <a:gd name="connsiteY50" fmla="*/ 61547 h 1006720"/>
              <a:gd name="connsiteX51" fmla="*/ 7381142 w 9614389"/>
              <a:gd name="connsiteY51" fmla="*/ 57150 h 1006720"/>
              <a:gd name="connsiteX52" fmla="*/ 7530612 w 9614389"/>
              <a:gd name="connsiteY52" fmla="*/ 48358 h 1006720"/>
              <a:gd name="connsiteX53" fmla="*/ 7578969 w 9614389"/>
              <a:gd name="connsiteY53" fmla="*/ 43962 h 1006720"/>
              <a:gd name="connsiteX54" fmla="*/ 7763608 w 9614389"/>
              <a:gd name="connsiteY54" fmla="*/ 35170 h 1006720"/>
              <a:gd name="connsiteX55" fmla="*/ 7847135 w 9614389"/>
              <a:gd name="connsiteY55" fmla="*/ 26377 h 1006720"/>
              <a:gd name="connsiteX56" fmla="*/ 7882304 w 9614389"/>
              <a:gd name="connsiteY56" fmla="*/ 21981 h 1006720"/>
              <a:gd name="connsiteX57" fmla="*/ 8233996 w 9614389"/>
              <a:gd name="connsiteY57" fmla="*/ 17585 h 1006720"/>
              <a:gd name="connsiteX58" fmla="*/ 8352692 w 9614389"/>
              <a:gd name="connsiteY58" fmla="*/ 13189 h 1006720"/>
              <a:gd name="connsiteX59" fmla="*/ 8471389 w 9614389"/>
              <a:gd name="connsiteY59" fmla="*/ 4397 h 1006720"/>
              <a:gd name="connsiteX60" fmla="*/ 8831873 w 9614389"/>
              <a:gd name="connsiteY60" fmla="*/ 8793 h 1006720"/>
              <a:gd name="connsiteX61" fmla="*/ 9069265 w 9614389"/>
              <a:gd name="connsiteY61" fmla="*/ 8793 h 1006720"/>
              <a:gd name="connsiteX62" fmla="*/ 9161585 w 9614389"/>
              <a:gd name="connsiteY62" fmla="*/ 0 h 1006720"/>
              <a:gd name="connsiteX63" fmla="*/ 9192358 w 9614389"/>
              <a:gd name="connsiteY63" fmla="*/ 4397 h 1006720"/>
              <a:gd name="connsiteX64" fmla="*/ 9245112 w 9614389"/>
              <a:gd name="connsiteY64" fmla="*/ 8793 h 1006720"/>
              <a:gd name="connsiteX65" fmla="*/ 9271489 w 9614389"/>
              <a:gd name="connsiteY65" fmla="*/ 13189 h 1006720"/>
              <a:gd name="connsiteX66" fmla="*/ 9381392 w 9614389"/>
              <a:gd name="connsiteY66" fmla="*/ 21981 h 1006720"/>
              <a:gd name="connsiteX67" fmla="*/ 9482504 w 9614389"/>
              <a:gd name="connsiteY67" fmla="*/ 35170 h 1006720"/>
              <a:gd name="connsiteX68" fmla="*/ 9530862 w 9614389"/>
              <a:gd name="connsiteY68" fmla="*/ 43962 h 1006720"/>
              <a:gd name="connsiteX69" fmla="*/ 9557239 w 9614389"/>
              <a:gd name="connsiteY69" fmla="*/ 48358 h 1006720"/>
              <a:gd name="connsiteX70" fmla="*/ 9574823 w 9614389"/>
              <a:gd name="connsiteY70" fmla="*/ 61547 h 1006720"/>
              <a:gd name="connsiteX71" fmla="*/ 9614389 w 9614389"/>
              <a:gd name="connsiteY71"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1208942 w 9614389"/>
              <a:gd name="connsiteY7" fmla="*/ 857250 h 1006720"/>
              <a:gd name="connsiteX8" fmla="*/ 1296865 w 9614389"/>
              <a:gd name="connsiteY8" fmla="*/ 830873 h 1006720"/>
              <a:gd name="connsiteX9" fmla="*/ 1499089 w 9614389"/>
              <a:gd name="connsiteY9" fmla="*/ 786912 h 1006720"/>
              <a:gd name="connsiteX10" fmla="*/ 1648558 w 9614389"/>
              <a:gd name="connsiteY10" fmla="*/ 756139 h 1006720"/>
              <a:gd name="connsiteX11" fmla="*/ 1762858 w 9614389"/>
              <a:gd name="connsiteY11" fmla="*/ 734158 h 1006720"/>
              <a:gd name="connsiteX12" fmla="*/ 2202473 w 9614389"/>
              <a:gd name="connsiteY12" fmla="*/ 633047 h 1006720"/>
              <a:gd name="connsiteX13" fmla="*/ 2365131 w 9614389"/>
              <a:gd name="connsiteY13" fmla="*/ 593481 h 1006720"/>
              <a:gd name="connsiteX14" fmla="*/ 2497015 w 9614389"/>
              <a:gd name="connsiteY14" fmla="*/ 562708 h 1006720"/>
              <a:gd name="connsiteX15" fmla="*/ 2848708 w 9614389"/>
              <a:gd name="connsiteY15" fmla="*/ 470389 h 1006720"/>
              <a:gd name="connsiteX16" fmla="*/ 3015762 w 9614389"/>
              <a:gd name="connsiteY16" fmla="*/ 426427 h 1006720"/>
              <a:gd name="connsiteX17" fmla="*/ 3244362 w 9614389"/>
              <a:gd name="connsiteY17" fmla="*/ 360485 h 1006720"/>
              <a:gd name="connsiteX18" fmla="*/ 3349869 w 9614389"/>
              <a:gd name="connsiteY18" fmla="*/ 334108 h 1006720"/>
              <a:gd name="connsiteX19" fmla="*/ 3486150 w 9614389"/>
              <a:gd name="connsiteY19" fmla="*/ 294543 h 1006720"/>
              <a:gd name="connsiteX20" fmla="*/ 3604846 w 9614389"/>
              <a:gd name="connsiteY20" fmla="*/ 272562 h 1006720"/>
              <a:gd name="connsiteX21" fmla="*/ 3943350 w 9614389"/>
              <a:gd name="connsiteY21" fmla="*/ 276958 h 1006720"/>
              <a:gd name="connsiteX22" fmla="*/ 4075235 w 9614389"/>
              <a:gd name="connsiteY22" fmla="*/ 281354 h 1006720"/>
              <a:gd name="connsiteX23" fmla="*/ 4470889 w 9614389"/>
              <a:gd name="connsiteY23" fmla="*/ 290147 h 1006720"/>
              <a:gd name="connsiteX24" fmla="*/ 4659923 w 9614389"/>
              <a:gd name="connsiteY24" fmla="*/ 285750 h 1006720"/>
              <a:gd name="connsiteX25" fmla="*/ 4769827 w 9614389"/>
              <a:gd name="connsiteY25" fmla="*/ 276958 h 1006720"/>
              <a:gd name="connsiteX26" fmla="*/ 4897315 w 9614389"/>
              <a:gd name="connsiteY26" fmla="*/ 268166 h 1006720"/>
              <a:gd name="connsiteX27" fmla="*/ 5266592 w 9614389"/>
              <a:gd name="connsiteY27" fmla="*/ 259373 h 1006720"/>
              <a:gd name="connsiteX28" fmla="*/ 5741377 w 9614389"/>
              <a:gd name="connsiteY28" fmla="*/ 250581 h 1006720"/>
              <a:gd name="connsiteX29" fmla="*/ 6119446 w 9614389"/>
              <a:gd name="connsiteY29" fmla="*/ 228600 h 1006720"/>
              <a:gd name="connsiteX30" fmla="*/ 6159012 w 9614389"/>
              <a:gd name="connsiteY30" fmla="*/ 219808 h 1006720"/>
              <a:gd name="connsiteX31" fmla="*/ 6207369 w 9614389"/>
              <a:gd name="connsiteY31" fmla="*/ 211016 h 1006720"/>
              <a:gd name="connsiteX32" fmla="*/ 6242539 w 9614389"/>
              <a:gd name="connsiteY32" fmla="*/ 206620 h 1006720"/>
              <a:gd name="connsiteX33" fmla="*/ 6282104 w 9614389"/>
              <a:gd name="connsiteY33" fmla="*/ 197827 h 1006720"/>
              <a:gd name="connsiteX34" fmla="*/ 6330462 w 9614389"/>
              <a:gd name="connsiteY34" fmla="*/ 189035 h 1006720"/>
              <a:gd name="connsiteX35" fmla="*/ 6374423 w 9614389"/>
              <a:gd name="connsiteY35" fmla="*/ 180243 h 1006720"/>
              <a:gd name="connsiteX36" fmla="*/ 6497515 w 9614389"/>
              <a:gd name="connsiteY36" fmla="*/ 167054 h 1006720"/>
              <a:gd name="connsiteX37" fmla="*/ 6523892 w 9614389"/>
              <a:gd name="connsiteY37" fmla="*/ 162658 h 1006720"/>
              <a:gd name="connsiteX38" fmla="*/ 6554665 w 9614389"/>
              <a:gd name="connsiteY38" fmla="*/ 158262 h 1006720"/>
              <a:gd name="connsiteX39" fmla="*/ 6611815 w 9614389"/>
              <a:gd name="connsiteY39" fmla="*/ 145073 h 1006720"/>
              <a:gd name="connsiteX40" fmla="*/ 6743700 w 9614389"/>
              <a:gd name="connsiteY40" fmla="*/ 136281 h 1006720"/>
              <a:gd name="connsiteX41" fmla="*/ 6814039 w 9614389"/>
              <a:gd name="connsiteY41" fmla="*/ 131885 h 1006720"/>
              <a:gd name="connsiteX42" fmla="*/ 6879981 w 9614389"/>
              <a:gd name="connsiteY42" fmla="*/ 123093 h 1006720"/>
              <a:gd name="connsiteX43" fmla="*/ 6915150 w 9614389"/>
              <a:gd name="connsiteY43" fmla="*/ 118697 h 1006720"/>
              <a:gd name="connsiteX44" fmla="*/ 6967904 w 9614389"/>
              <a:gd name="connsiteY44" fmla="*/ 101112 h 1006720"/>
              <a:gd name="connsiteX45" fmla="*/ 6998677 w 9614389"/>
              <a:gd name="connsiteY45" fmla="*/ 96716 h 1006720"/>
              <a:gd name="connsiteX46" fmla="*/ 7090996 w 9614389"/>
              <a:gd name="connsiteY46" fmla="*/ 83527 h 1006720"/>
              <a:gd name="connsiteX47" fmla="*/ 7148146 w 9614389"/>
              <a:gd name="connsiteY47" fmla="*/ 79131 h 1006720"/>
              <a:gd name="connsiteX48" fmla="*/ 7244862 w 9614389"/>
              <a:gd name="connsiteY48" fmla="*/ 70339 h 1006720"/>
              <a:gd name="connsiteX49" fmla="*/ 7275635 w 9614389"/>
              <a:gd name="connsiteY49" fmla="*/ 65943 h 1006720"/>
              <a:gd name="connsiteX50" fmla="*/ 7345973 w 9614389"/>
              <a:gd name="connsiteY50" fmla="*/ 61547 h 1006720"/>
              <a:gd name="connsiteX51" fmla="*/ 7381142 w 9614389"/>
              <a:gd name="connsiteY51" fmla="*/ 57150 h 1006720"/>
              <a:gd name="connsiteX52" fmla="*/ 7530612 w 9614389"/>
              <a:gd name="connsiteY52" fmla="*/ 48358 h 1006720"/>
              <a:gd name="connsiteX53" fmla="*/ 7578969 w 9614389"/>
              <a:gd name="connsiteY53" fmla="*/ 43962 h 1006720"/>
              <a:gd name="connsiteX54" fmla="*/ 7763608 w 9614389"/>
              <a:gd name="connsiteY54" fmla="*/ 35170 h 1006720"/>
              <a:gd name="connsiteX55" fmla="*/ 7847135 w 9614389"/>
              <a:gd name="connsiteY55" fmla="*/ 26377 h 1006720"/>
              <a:gd name="connsiteX56" fmla="*/ 7882304 w 9614389"/>
              <a:gd name="connsiteY56" fmla="*/ 21981 h 1006720"/>
              <a:gd name="connsiteX57" fmla="*/ 8233996 w 9614389"/>
              <a:gd name="connsiteY57" fmla="*/ 17585 h 1006720"/>
              <a:gd name="connsiteX58" fmla="*/ 8352692 w 9614389"/>
              <a:gd name="connsiteY58" fmla="*/ 13189 h 1006720"/>
              <a:gd name="connsiteX59" fmla="*/ 8471389 w 9614389"/>
              <a:gd name="connsiteY59" fmla="*/ 4397 h 1006720"/>
              <a:gd name="connsiteX60" fmla="*/ 8831873 w 9614389"/>
              <a:gd name="connsiteY60" fmla="*/ 8793 h 1006720"/>
              <a:gd name="connsiteX61" fmla="*/ 9069265 w 9614389"/>
              <a:gd name="connsiteY61" fmla="*/ 8793 h 1006720"/>
              <a:gd name="connsiteX62" fmla="*/ 9161585 w 9614389"/>
              <a:gd name="connsiteY62" fmla="*/ 0 h 1006720"/>
              <a:gd name="connsiteX63" fmla="*/ 9192358 w 9614389"/>
              <a:gd name="connsiteY63" fmla="*/ 4397 h 1006720"/>
              <a:gd name="connsiteX64" fmla="*/ 9245112 w 9614389"/>
              <a:gd name="connsiteY64" fmla="*/ 8793 h 1006720"/>
              <a:gd name="connsiteX65" fmla="*/ 9271489 w 9614389"/>
              <a:gd name="connsiteY65" fmla="*/ 13189 h 1006720"/>
              <a:gd name="connsiteX66" fmla="*/ 9381392 w 9614389"/>
              <a:gd name="connsiteY66" fmla="*/ 21981 h 1006720"/>
              <a:gd name="connsiteX67" fmla="*/ 9482504 w 9614389"/>
              <a:gd name="connsiteY67" fmla="*/ 35170 h 1006720"/>
              <a:gd name="connsiteX68" fmla="*/ 9530862 w 9614389"/>
              <a:gd name="connsiteY68" fmla="*/ 43962 h 1006720"/>
              <a:gd name="connsiteX69" fmla="*/ 9557239 w 9614389"/>
              <a:gd name="connsiteY69" fmla="*/ 48358 h 1006720"/>
              <a:gd name="connsiteX70" fmla="*/ 9574823 w 9614389"/>
              <a:gd name="connsiteY70" fmla="*/ 61547 h 1006720"/>
              <a:gd name="connsiteX71" fmla="*/ 9614389 w 9614389"/>
              <a:gd name="connsiteY71"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1296865 w 9614389"/>
              <a:gd name="connsiteY8" fmla="*/ 830873 h 1006720"/>
              <a:gd name="connsiteX9" fmla="*/ 1499089 w 9614389"/>
              <a:gd name="connsiteY9" fmla="*/ 786912 h 1006720"/>
              <a:gd name="connsiteX10" fmla="*/ 1648558 w 9614389"/>
              <a:gd name="connsiteY10" fmla="*/ 756139 h 1006720"/>
              <a:gd name="connsiteX11" fmla="*/ 1762858 w 9614389"/>
              <a:gd name="connsiteY11" fmla="*/ 734158 h 1006720"/>
              <a:gd name="connsiteX12" fmla="*/ 2202473 w 9614389"/>
              <a:gd name="connsiteY12" fmla="*/ 633047 h 1006720"/>
              <a:gd name="connsiteX13" fmla="*/ 2365131 w 9614389"/>
              <a:gd name="connsiteY13" fmla="*/ 593481 h 1006720"/>
              <a:gd name="connsiteX14" fmla="*/ 2497015 w 9614389"/>
              <a:gd name="connsiteY14" fmla="*/ 562708 h 1006720"/>
              <a:gd name="connsiteX15" fmla="*/ 2848708 w 9614389"/>
              <a:gd name="connsiteY15" fmla="*/ 470389 h 1006720"/>
              <a:gd name="connsiteX16" fmla="*/ 3015762 w 9614389"/>
              <a:gd name="connsiteY16" fmla="*/ 426427 h 1006720"/>
              <a:gd name="connsiteX17" fmla="*/ 3244362 w 9614389"/>
              <a:gd name="connsiteY17" fmla="*/ 360485 h 1006720"/>
              <a:gd name="connsiteX18" fmla="*/ 3349869 w 9614389"/>
              <a:gd name="connsiteY18" fmla="*/ 334108 h 1006720"/>
              <a:gd name="connsiteX19" fmla="*/ 3486150 w 9614389"/>
              <a:gd name="connsiteY19" fmla="*/ 294543 h 1006720"/>
              <a:gd name="connsiteX20" fmla="*/ 3604846 w 9614389"/>
              <a:gd name="connsiteY20" fmla="*/ 272562 h 1006720"/>
              <a:gd name="connsiteX21" fmla="*/ 3943350 w 9614389"/>
              <a:gd name="connsiteY21" fmla="*/ 276958 h 1006720"/>
              <a:gd name="connsiteX22" fmla="*/ 4075235 w 9614389"/>
              <a:gd name="connsiteY22" fmla="*/ 281354 h 1006720"/>
              <a:gd name="connsiteX23" fmla="*/ 4470889 w 9614389"/>
              <a:gd name="connsiteY23" fmla="*/ 290147 h 1006720"/>
              <a:gd name="connsiteX24" fmla="*/ 4659923 w 9614389"/>
              <a:gd name="connsiteY24" fmla="*/ 285750 h 1006720"/>
              <a:gd name="connsiteX25" fmla="*/ 4769827 w 9614389"/>
              <a:gd name="connsiteY25" fmla="*/ 276958 h 1006720"/>
              <a:gd name="connsiteX26" fmla="*/ 4897315 w 9614389"/>
              <a:gd name="connsiteY26" fmla="*/ 268166 h 1006720"/>
              <a:gd name="connsiteX27" fmla="*/ 5266592 w 9614389"/>
              <a:gd name="connsiteY27" fmla="*/ 259373 h 1006720"/>
              <a:gd name="connsiteX28" fmla="*/ 5741377 w 9614389"/>
              <a:gd name="connsiteY28" fmla="*/ 250581 h 1006720"/>
              <a:gd name="connsiteX29" fmla="*/ 6119446 w 9614389"/>
              <a:gd name="connsiteY29" fmla="*/ 228600 h 1006720"/>
              <a:gd name="connsiteX30" fmla="*/ 6159012 w 9614389"/>
              <a:gd name="connsiteY30" fmla="*/ 219808 h 1006720"/>
              <a:gd name="connsiteX31" fmla="*/ 6207369 w 9614389"/>
              <a:gd name="connsiteY31" fmla="*/ 211016 h 1006720"/>
              <a:gd name="connsiteX32" fmla="*/ 6242539 w 9614389"/>
              <a:gd name="connsiteY32" fmla="*/ 206620 h 1006720"/>
              <a:gd name="connsiteX33" fmla="*/ 6282104 w 9614389"/>
              <a:gd name="connsiteY33" fmla="*/ 197827 h 1006720"/>
              <a:gd name="connsiteX34" fmla="*/ 6330462 w 9614389"/>
              <a:gd name="connsiteY34" fmla="*/ 189035 h 1006720"/>
              <a:gd name="connsiteX35" fmla="*/ 6374423 w 9614389"/>
              <a:gd name="connsiteY35" fmla="*/ 180243 h 1006720"/>
              <a:gd name="connsiteX36" fmla="*/ 6497515 w 9614389"/>
              <a:gd name="connsiteY36" fmla="*/ 167054 h 1006720"/>
              <a:gd name="connsiteX37" fmla="*/ 6523892 w 9614389"/>
              <a:gd name="connsiteY37" fmla="*/ 162658 h 1006720"/>
              <a:gd name="connsiteX38" fmla="*/ 6554665 w 9614389"/>
              <a:gd name="connsiteY38" fmla="*/ 158262 h 1006720"/>
              <a:gd name="connsiteX39" fmla="*/ 6611815 w 9614389"/>
              <a:gd name="connsiteY39" fmla="*/ 145073 h 1006720"/>
              <a:gd name="connsiteX40" fmla="*/ 6743700 w 9614389"/>
              <a:gd name="connsiteY40" fmla="*/ 136281 h 1006720"/>
              <a:gd name="connsiteX41" fmla="*/ 6814039 w 9614389"/>
              <a:gd name="connsiteY41" fmla="*/ 131885 h 1006720"/>
              <a:gd name="connsiteX42" fmla="*/ 6879981 w 9614389"/>
              <a:gd name="connsiteY42" fmla="*/ 123093 h 1006720"/>
              <a:gd name="connsiteX43" fmla="*/ 6915150 w 9614389"/>
              <a:gd name="connsiteY43" fmla="*/ 118697 h 1006720"/>
              <a:gd name="connsiteX44" fmla="*/ 6967904 w 9614389"/>
              <a:gd name="connsiteY44" fmla="*/ 101112 h 1006720"/>
              <a:gd name="connsiteX45" fmla="*/ 6998677 w 9614389"/>
              <a:gd name="connsiteY45" fmla="*/ 96716 h 1006720"/>
              <a:gd name="connsiteX46" fmla="*/ 7090996 w 9614389"/>
              <a:gd name="connsiteY46" fmla="*/ 83527 h 1006720"/>
              <a:gd name="connsiteX47" fmla="*/ 7148146 w 9614389"/>
              <a:gd name="connsiteY47" fmla="*/ 79131 h 1006720"/>
              <a:gd name="connsiteX48" fmla="*/ 7244862 w 9614389"/>
              <a:gd name="connsiteY48" fmla="*/ 70339 h 1006720"/>
              <a:gd name="connsiteX49" fmla="*/ 7275635 w 9614389"/>
              <a:gd name="connsiteY49" fmla="*/ 65943 h 1006720"/>
              <a:gd name="connsiteX50" fmla="*/ 7345973 w 9614389"/>
              <a:gd name="connsiteY50" fmla="*/ 61547 h 1006720"/>
              <a:gd name="connsiteX51" fmla="*/ 7381142 w 9614389"/>
              <a:gd name="connsiteY51" fmla="*/ 57150 h 1006720"/>
              <a:gd name="connsiteX52" fmla="*/ 7530612 w 9614389"/>
              <a:gd name="connsiteY52" fmla="*/ 48358 h 1006720"/>
              <a:gd name="connsiteX53" fmla="*/ 7578969 w 9614389"/>
              <a:gd name="connsiteY53" fmla="*/ 43962 h 1006720"/>
              <a:gd name="connsiteX54" fmla="*/ 7763608 w 9614389"/>
              <a:gd name="connsiteY54" fmla="*/ 35170 h 1006720"/>
              <a:gd name="connsiteX55" fmla="*/ 7847135 w 9614389"/>
              <a:gd name="connsiteY55" fmla="*/ 26377 h 1006720"/>
              <a:gd name="connsiteX56" fmla="*/ 7882304 w 9614389"/>
              <a:gd name="connsiteY56" fmla="*/ 21981 h 1006720"/>
              <a:gd name="connsiteX57" fmla="*/ 8233996 w 9614389"/>
              <a:gd name="connsiteY57" fmla="*/ 17585 h 1006720"/>
              <a:gd name="connsiteX58" fmla="*/ 8352692 w 9614389"/>
              <a:gd name="connsiteY58" fmla="*/ 13189 h 1006720"/>
              <a:gd name="connsiteX59" fmla="*/ 8471389 w 9614389"/>
              <a:gd name="connsiteY59" fmla="*/ 4397 h 1006720"/>
              <a:gd name="connsiteX60" fmla="*/ 8831873 w 9614389"/>
              <a:gd name="connsiteY60" fmla="*/ 8793 h 1006720"/>
              <a:gd name="connsiteX61" fmla="*/ 9069265 w 9614389"/>
              <a:gd name="connsiteY61" fmla="*/ 8793 h 1006720"/>
              <a:gd name="connsiteX62" fmla="*/ 9161585 w 9614389"/>
              <a:gd name="connsiteY62" fmla="*/ 0 h 1006720"/>
              <a:gd name="connsiteX63" fmla="*/ 9192358 w 9614389"/>
              <a:gd name="connsiteY63" fmla="*/ 4397 h 1006720"/>
              <a:gd name="connsiteX64" fmla="*/ 9245112 w 9614389"/>
              <a:gd name="connsiteY64" fmla="*/ 8793 h 1006720"/>
              <a:gd name="connsiteX65" fmla="*/ 9271489 w 9614389"/>
              <a:gd name="connsiteY65" fmla="*/ 13189 h 1006720"/>
              <a:gd name="connsiteX66" fmla="*/ 9381392 w 9614389"/>
              <a:gd name="connsiteY66" fmla="*/ 21981 h 1006720"/>
              <a:gd name="connsiteX67" fmla="*/ 9482504 w 9614389"/>
              <a:gd name="connsiteY67" fmla="*/ 35170 h 1006720"/>
              <a:gd name="connsiteX68" fmla="*/ 9530862 w 9614389"/>
              <a:gd name="connsiteY68" fmla="*/ 43962 h 1006720"/>
              <a:gd name="connsiteX69" fmla="*/ 9557239 w 9614389"/>
              <a:gd name="connsiteY69" fmla="*/ 48358 h 1006720"/>
              <a:gd name="connsiteX70" fmla="*/ 9574823 w 9614389"/>
              <a:gd name="connsiteY70" fmla="*/ 61547 h 1006720"/>
              <a:gd name="connsiteX71" fmla="*/ 9614389 w 9614389"/>
              <a:gd name="connsiteY71"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1499089 w 9614389"/>
              <a:gd name="connsiteY9" fmla="*/ 786912 h 1006720"/>
              <a:gd name="connsiteX10" fmla="*/ 1648558 w 9614389"/>
              <a:gd name="connsiteY10" fmla="*/ 756139 h 1006720"/>
              <a:gd name="connsiteX11" fmla="*/ 1762858 w 9614389"/>
              <a:gd name="connsiteY11" fmla="*/ 734158 h 1006720"/>
              <a:gd name="connsiteX12" fmla="*/ 2202473 w 9614389"/>
              <a:gd name="connsiteY12" fmla="*/ 633047 h 1006720"/>
              <a:gd name="connsiteX13" fmla="*/ 2365131 w 9614389"/>
              <a:gd name="connsiteY13" fmla="*/ 593481 h 1006720"/>
              <a:gd name="connsiteX14" fmla="*/ 2497015 w 9614389"/>
              <a:gd name="connsiteY14" fmla="*/ 562708 h 1006720"/>
              <a:gd name="connsiteX15" fmla="*/ 2848708 w 9614389"/>
              <a:gd name="connsiteY15" fmla="*/ 470389 h 1006720"/>
              <a:gd name="connsiteX16" fmla="*/ 3015762 w 9614389"/>
              <a:gd name="connsiteY16" fmla="*/ 426427 h 1006720"/>
              <a:gd name="connsiteX17" fmla="*/ 3244362 w 9614389"/>
              <a:gd name="connsiteY17" fmla="*/ 360485 h 1006720"/>
              <a:gd name="connsiteX18" fmla="*/ 3349869 w 9614389"/>
              <a:gd name="connsiteY18" fmla="*/ 334108 h 1006720"/>
              <a:gd name="connsiteX19" fmla="*/ 3486150 w 9614389"/>
              <a:gd name="connsiteY19" fmla="*/ 294543 h 1006720"/>
              <a:gd name="connsiteX20" fmla="*/ 3604846 w 9614389"/>
              <a:gd name="connsiteY20" fmla="*/ 272562 h 1006720"/>
              <a:gd name="connsiteX21" fmla="*/ 3943350 w 9614389"/>
              <a:gd name="connsiteY21" fmla="*/ 276958 h 1006720"/>
              <a:gd name="connsiteX22" fmla="*/ 4075235 w 9614389"/>
              <a:gd name="connsiteY22" fmla="*/ 281354 h 1006720"/>
              <a:gd name="connsiteX23" fmla="*/ 4470889 w 9614389"/>
              <a:gd name="connsiteY23" fmla="*/ 290147 h 1006720"/>
              <a:gd name="connsiteX24" fmla="*/ 4659923 w 9614389"/>
              <a:gd name="connsiteY24" fmla="*/ 285750 h 1006720"/>
              <a:gd name="connsiteX25" fmla="*/ 4769827 w 9614389"/>
              <a:gd name="connsiteY25" fmla="*/ 276958 h 1006720"/>
              <a:gd name="connsiteX26" fmla="*/ 4897315 w 9614389"/>
              <a:gd name="connsiteY26" fmla="*/ 268166 h 1006720"/>
              <a:gd name="connsiteX27" fmla="*/ 5266592 w 9614389"/>
              <a:gd name="connsiteY27" fmla="*/ 259373 h 1006720"/>
              <a:gd name="connsiteX28" fmla="*/ 5741377 w 9614389"/>
              <a:gd name="connsiteY28" fmla="*/ 250581 h 1006720"/>
              <a:gd name="connsiteX29" fmla="*/ 6119446 w 9614389"/>
              <a:gd name="connsiteY29" fmla="*/ 228600 h 1006720"/>
              <a:gd name="connsiteX30" fmla="*/ 6159012 w 9614389"/>
              <a:gd name="connsiteY30" fmla="*/ 219808 h 1006720"/>
              <a:gd name="connsiteX31" fmla="*/ 6207369 w 9614389"/>
              <a:gd name="connsiteY31" fmla="*/ 211016 h 1006720"/>
              <a:gd name="connsiteX32" fmla="*/ 6242539 w 9614389"/>
              <a:gd name="connsiteY32" fmla="*/ 206620 h 1006720"/>
              <a:gd name="connsiteX33" fmla="*/ 6282104 w 9614389"/>
              <a:gd name="connsiteY33" fmla="*/ 197827 h 1006720"/>
              <a:gd name="connsiteX34" fmla="*/ 6330462 w 9614389"/>
              <a:gd name="connsiteY34" fmla="*/ 189035 h 1006720"/>
              <a:gd name="connsiteX35" fmla="*/ 6374423 w 9614389"/>
              <a:gd name="connsiteY35" fmla="*/ 180243 h 1006720"/>
              <a:gd name="connsiteX36" fmla="*/ 6497515 w 9614389"/>
              <a:gd name="connsiteY36" fmla="*/ 167054 h 1006720"/>
              <a:gd name="connsiteX37" fmla="*/ 6523892 w 9614389"/>
              <a:gd name="connsiteY37" fmla="*/ 162658 h 1006720"/>
              <a:gd name="connsiteX38" fmla="*/ 6554665 w 9614389"/>
              <a:gd name="connsiteY38" fmla="*/ 158262 h 1006720"/>
              <a:gd name="connsiteX39" fmla="*/ 6611815 w 9614389"/>
              <a:gd name="connsiteY39" fmla="*/ 145073 h 1006720"/>
              <a:gd name="connsiteX40" fmla="*/ 6743700 w 9614389"/>
              <a:gd name="connsiteY40" fmla="*/ 136281 h 1006720"/>
              <a:gd name="connsiteX41" fmla="*/ 6814039 w 9614389"/>
              <a:gd name="connsiteY41" fmla="*/ 131885 h 1006720"/>
              <a:gd name="connsiteX42" fmla="*/ 6879981 w 9614389"/>
              <a:gd name="connsiteY42" fmla="*/ 123093 h 1006720"/>
              <a:gd name="connsiteX43" fmla="*/ 6915150 w 9614389"/>
              <a:gd name="connsiteY43" fmla="*/ 118697 h 1006720"/>
              <a:gd name="connsiteX44" fmla="*/ 6967904 w 9614389"/>
              <a:gd name="connsiteY44" fmla="*/ 101112 h 1006720"/>
              <a:gd name="connsiteX45" fmla="*/ 6998677 w 9614389"/>
              <a:gd name="connsiteY45" fmla="*/ 96716 h 1006720"/>
              <a:gd name="connsiteX46" fmla="*/ 7090996 w 9614389"/>
              <a:gd name="connsiteY46" fmla="*/ 83527 h 1006720"/>
              <a:gd name="connsiteX47" fmla="*/ 7148146 w 9614389"/>
              <a:gd name="connsiteY47" fmla="*/ 79131 h 1006720"/>
              <a:gd name="connsiteX48" fmla="*/ 7244862 w 9614389"/>
              <a:gd name="connsiteY48" fmla="*/ 70339 h 1006720"/>
              <a:gd name="connsiteX49" fmla="*/ 7275635 w 9614389"/>
              <a:gd name="connsiteY49" fmla="*/ 65943 h 1006720"/>
              <a:gd name="connsiteX50" fmla="*/ 7345973 w 9614389"/>
              <a:gd name="connsiteY50" fmla="*/ 61547 h 1006720"/>
              <a:gd name="connsiteX51" fmla="*/ 7381142 w 9614389"/>
              <a:gd name="connsiteY51" fmla="*/ 57150 h 1006720"/>
              <a:gd name="connsiteX52" fmla="*/ 7530612 w 9614389"/>
              <a:gd name="connsiteY52" fmla="*/ 48358 h 1006720"/>
              <a:gd name="connsiteX53" fmla="*/ 7578969 w 9614389"/>
              <a:gd name="connsiteY53" fmla="*/ 43962 h 1006720"/>
              <a:gd name="connsiteX54" fmla="*/ 7763608 w 9614389"/>
              <a:gd name="connsiteY54" fmla="*/ 35170 h 1006720"/>
              <a:gd name="connsiteX55" fmla="*/ 7847135 w 9614389"/>
              <a:gd name="connsiteY55" fmla="*/ 26377 h 1006720"/>
              <a:gd name="connsiteX56" fmla="*/ 7882304 w 9614389"/>
              <a:gd name="connsiteY56" fmla="*/ 21981 h 1006720"/>
              <a:gd name="connsiteX57" fmla="*/ 8233996 w 9614389"/>
              <a:gd name="connsiteY57" fmla="*/ 17585 h 1006720"/>
              <a:gd name="connsiteX58" fmla="*/ 8352692 w 9614389"/>
              <a:gd name="connsiteY58" fmla="*/ 13189 h 1006720"/>
              <a:gd name="connsiteX59" fmla="*/ 8471389 w 9614389"/>
              <a:gd name="connsiteY59" fmla="*/ 4397 h 1006720"/>
              <a:gd name="connsiteX60" fmla="*/ 8831873 w 9614389"/>
              <a:gd name="connsiteY60" fmla="*/ 8793 h 1006720"/>
              <a:gd name="connsiteX61" fmla="*/ 9069265 w 9614389"/>
              <a:gd name="connsiteY61" fmla="*/ 8793 h 1006720"/>
              <a:gd name="connsiteX62" fmla="*/ 9161585 w 9614389"/>
              <a:gd name="connsiteY62" fmla="*/ 0 h 1006720"/>
              <a:gd name="connsiteX63" fmla="*/ 9192358 w 9614389"/>
              <a:gd name="connsiteY63" fmla="*/ 4397 h 1006720"/>
              <a:gd name="connsiteX64" fmla="*/ 9245112 w 9614389"/>
              <a:gd name="connsiteY64" fmla="*/ 8793 h 1006720"/>
              <a:gd name="connsiteX65" fmla="*/ 9271489 w 9614389"/>
              <a:gd name="connsiteY65" fmla="*/ 13189 h 1006720"/>
              <a:gd name="connsiteX66" fmla="*/ 9381392 w 9614389"/>
              <a:gd name="connsiteY66" fmla="*/ 21981 h 1006720"/>
              <a:gd name="connsiteX67" fmla="*/ 9482504 w 9614389"/>
              <a:gd name="connsiteY67" fmla="*/ 35170 h 1006720"/>
              <a:gd name="connsiteX68" fmla="*/ 9530862 w 9614389"/>
              <a:gd name="connsiteY68" fmla="*/ 43962 h 1006720"/>
              <a:gd name="connsiteX69" fmla="*/ 9557239 w 9614389"/>
              <a:gd name="connsiteY69" fmla="*/ 48358 h 1006720"/>
              <a:gd name="connsiteX70" fmla="*/ 9574823 w 9614389"/>
              <a:gd name="connsiteY70" fmla="*/ 61547 h 1006720"/>
              <a:gd name="connsiteX71" fmla="*/ 9614389 w 9614389"/>
              <a:gd name="connsiteY71"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1499089 w 9614389"/>
              <a:gd name="connsiteY9" fmla="*/ 786912 h 1006720"/>
              <a:gd name="connsiteX10" fmla="*/ 1648558 w 9614389"/>
              <a:gd name="connsiteY10" fmla="*/ 756139 h 1006720"/>
              <a:gd name="connsiteX11" fmla="*/ 1762858 w 9614389"/>
              <a:gd name="connsiteY11" fmla="*/ 734158 h 1006720"/>
              <a:gd name="connsiteX12" fmla="*/ 2202473 w 9614389"/>
              <a:gd name="connsiteY12" fmla="*/ 633047 h 1006720"/>
              <a:gd name="connsiteX13" fmla="*/ 2365131 w 9614389"/>
              <a:gd name="connsiteY13" fmla="*/ 593481 h 1006720"/>
              <a:gd name="connsiteX14" fmla="*/ 2497015 w 9614389"/>
              <a:gd name="connsiteY14" fmla="*/ 562708 h 1006720"/>
              <a:gd name="connsiteX15" fmla="*/ 2848708 w 9614389"/>
              <a:gd name="connsiteY15" fmla="*/ 470389 h 1006720"/>
              <a:gd name="connsiteX16" fmla="*/ 3015762 w 9614389"/>
              <a:gd name="connsiteY16" fmla="*/ 426427 h 1006720"/>
              <a:gd name="connsiteX17" fmla="*/ 3244362 w 9614389"/>
              <a:gd name="connsiteY17" fmla="*/ 360485 h 1006720"/>
              <a:gd name="connsiteX18" fmla="*/ 3349869 w 9614389"/>
              <a:gd name="connsiteY18" fmla="*/ 334108 h 1006720"/>
              <a:gd name="connsiteX19" fmla="*/ 3486150 w 9614389"/>
              <a:gd name="connsiteY19" fmla="*/ 294543 h 1006720"/>
              <a:gd name="connsiteX20" fmla="*/ 3604846 w 9614389"/>
              <a:gd name="connsiteY20" fmla="*/ 272562 h 1006720"/>
              <a:gd name="connsiteX21" fmla="*/ 3943350 w 9614389"/>
              <a:gd name="connsiteY21" fmla="*/ 276958 h 1006720"/>
              <a:gd name="connsiteX22" fmla="*/ 4075235 w 9614389"/>
              <a:gd name="connsiteY22" fmla="*/ 281354 h 1006720"/>
              <a:gd name="connsiteX23" fmla="*/ 4470889 w 9614389"/>
              <a:gd name="connsiteY23" fmla="*/ 290147 h 1006720"/>
              <a:gd name="connsiteX24" fmla="*/ 4659923 w 9614389"/>
              <a:gd name="connsiteY24" fmla="*/ 285750 h 1006720"/>
              <a:gd name="connsiteX25" fmla="*/ 4769827 w 9614389"/>
              <a:gd name="connsiteY25" fmla="*/ 276958 h 1006720"/>
              <a:gd name="connsiteX26" fmla="*/ 4897315 w 9614389"/>
              <a:gd name="connsiteY26" fmla="*/ 268166 h 1006720"/>
              <a:gd name="connsiteX27" fmla="*/ 5266592 w 9614389"/>
              <a:gd name="connsiteY27" fmla="*/ 259373 h 1006720"/>
              <a:gd name="connsiteX28" fmla="*/ 5741377 w 9614389"/>
              <a:gd name="connsiteY28" fmla="*/ 250581 h 1006720"/>
              <a:gd name="connsiteX29" fmla="*/ 6119446 w 9614389"/>
              <a:gd name="connsiteY29" fmla="*/ 228600 h 1006720"/>
              <a:gd name="connsiteX30" fmla="*/ 6159012 w 9614389"/>
              <a:gd name="connsiteY30" fmla="*/ 219808 h 1006720"/>
              <a:gd name="connsiteX31" fmla="*/ 6207369 w 9614389"/>
              <a:gd name="connsiteY31" fmla="*/ 211016 h 1006720"/>
              <a:gd name="connsiteX32" fmla="*/ 6242539 w 9614389"/>
              <a:gd name="connsiteY32" fmla="*/ 206620 h 1006720"/>
              <a:gd name="connsiteX33" fmla="*/ 6282104 w 9614389"/>
              <a:gd name="connsiteY33" fmla="*/ 197827 h 1006720"/>
              <a:gd name="connsiteX34" fmla="*/ 6330462 w 9614389"/>
              <a:gd name="connsiteY34" fmla="*/ 189035 h 1006720"/>
              <a:gd name="connsiteX35" fmla="*/ 6374423 w 9614389"/>
              <a:gd name="connsiteY35" fmla="*/ 180243 h 1006720"/>
              <a:gd name="connsiteX36" fmla="*/ 6497515 w 9614389"/>
              <a:gd name="connsiteY36" fmla="*/ 167054 h 1006720"/>
              <a:gd name="connsiteX37" fmla="*/ 6523892 w 9614389"/>
              <a:gd name="connsiteY37" fmla="*/ 162658 h 1006720"/>
              <a:gd name="connsiteX38" fmla="*/ 6554665 w 9614389"/>
              <a:gd name="connsiteY38" fmla="*/ 158262 h 1006720"/>
              <a:gd name="connsiteX39" fmla="*/ 6611815 w 9614389"/>
              <a:gd name="connsiteY39" fmla="*/ 145073 h 1006720"/>
              <a:gd name="connsiteX40" fmla="*/ 6743700 w 9614389"/>
              <a:gd name="connsiteY40" fmla="*/ 136281 h 1006720"/>
              <a:gd name="connsiteX41" fmla="*/ 6814039 w 9614389"/>
              <a:gd name="connsiteY41" fmla="*/ 131885 h 1006720"/>
              <a:gd name="connsiteX42" fmla="*/ 6879981 w 9614389"/>
              <a:gd name="connsiteY42" fmla="*/ 123093 h 1006720"/>
              <a:gd name="connsiteX43" fmla="*/ 6915150 w 9614389"/>
              <a:gd name="connsiteY43" fmla="*/ 118697 h 1006720"/>
              <a:gd name="connsiteX44" fmla="*/ 6967904 w 9614389"/>
              <a:gd name="connsiteY44" fmla="*/ 101112 h 1006720"/>
              <a:gd name="connsiteX45" fmla="*/ 6998677 w 9614389"/>
              <a:gd name="connsiteY45" fmla="*/ 96716 h 1006720"/>
              <a:gd name="connsiteX46" fmla="*/ 7090996 w 9614389"/>
              <a:gd name="connsiteY46" fmla="*/ 83527 h 1006720"/>
              <a:gd name="connsiteX47" fmla="*/ 7148146 w 9614389"/>
              <a:gd name="connsiteY47" fmla="*/ 79131 h 1006720"/>
              <a:gd name="connsiteX48" fmla="*/ 7244862 w 9614389"/>
              <a:gd name="connsiteY48" fmla="*/ 70339 h 1006720"/>
              <a:gd name="connsiteX49" fmla="*/ 7275635 w 9614389"/>
              <a:gd name="connsiteY49" fmla="*/ 65943 h 1006720"/>
              <a:gd name="connsiteX50" fmla="*/ 7345973 w 9614389"/>
              <a:gd name="connsiteY50" fmla="*/ 61547 h 1006720"/>
              <a:gd name="connsiteX51" fmla="*/ 7381142 w 9614389"/>
              <a:gd name="connsiteY51" fmla="*/ 57150 h 1006720"/>
              <a:gd name="connsiteX52" fmla="*/ 7530612 w 9614389"/>
              <a:gd name="connsiteY52" fmla="*/ 48358 h 1006720"/>
              <a:gd name="connsiteX53" fmla="*/ 7578969 w 9614389"/>
              <a:gd name="connsiteY53" fmla="*/ 43962 h 1006720"/>
              <a:gd name="connsiteX54" fmla="*/ 7763608 w 9614389"/>
              <a:gd name="connsiteY54" fmla="*/ 35170 h 1006720"/>
              <a:gd name="connsiteX55" fmla="*/ 7847135 w 9614389"/>
              <a:gd name="connsiteY55" fmla="*/ 26377 h 1006720"/>
              <a:gd name="connsiteX56" fmla="*/ 7882304 w 9614389"/>
              <a:gd name="connsiteY56" fmla="*/ 21981 h 1006720"/>
              <a:gd name="connsiteX57" fmla="*/ 8233996 w 9614389"/>
              <a:gd name="connsiteY57" fmla="*/ 17585 h 1006720"/>
              <a:gd name="connsiteX58" fmla="*/ 8352692 w 9614389"/>
              <a:gd name="connsiteY58" fmla="*/ 13189 h 1006720"/>
              <a:gd name="connsiteX59" fmla="*/ 8471389 w 9614389"/>
              <a:gd name="connsiteY59" fmla="*/ 4397 h 1006720"/>
              <a:gd name="connsiteX60" fmla="*/ 8831873 w 9614389"/>
              <a:gd name="connsiteY60" fmla="*/ 8793 h 1006720"/>
              <a:gd name="connsiteX61" fmla="*/ 9069265 w 9614389"/>
              <a:gd name="connsiteY61" fmla="*/ 8793 h 1006720"/>
              <a:gd name="connsiteX62" fmla="*/ 9161585 w 9614389"/>
              <a:gd name="connsiteY62" fmla="*/ 0 h 1006720"/>
              <a:gd name="connsiteX63" fmla="*/ 9192358 w 9614389"/>
              <a:gd name="connsiteY63" fmla="*/ 4397 h 1006720"/>
              <a:gd name="connsiteX64" fmla="*/ 9245112 w 9614389"/>
              <a:gd name="connsiteY64" fmla="*/ 8793 h 1006720"/>
              <a:gd name="connsiteX65" fmla="*/ 9271489 w 9614389"/>
              <a:gd name="connsiteY65" fmla="*/ 13189 h 1006720"/>
              <a:gd name="connsiteX66" fmla="*/ 9381392 w 9614389"/>
              <a:gd name="connsiteY66" fmla="*/ 21981 h 1006720"/>
              <a:gd name="connsiteX67" fmla="*/ 9482504 w 9614389"/>
              <a:gd name="connsiteY67" fmla="*/ 35170 h 1006720"/>
              <a:gd name="connsiteX68" fmla="*/ 9530862 w 9614389"/>
              <a:gd name="connsiteY68" fmla="*/ 43962 h 1006720"/>
              <a:gd name="connsiteX69" fmla="*/ 9557239 w 9614389"/>
              <a:gd name="connsiteY69" fmla="*/ 48358 h 1006720"/>
              <a:gd name="connsiteX70" fmla="*/ 9574823 w 9614389"/>
              <a:gd name="connsiteY70" fmla="*/ 61547 h 1006720"/>
              <a:gd name="connsiteX71" fmla="*/ 9614389 w 9614389"/>
              <a:gd name="connsiteY71"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1648558 w 9614389"/>
              <a:gd name="connsiteY10" fmla="*/ 756139 h 1006720"/>
              <a:gd name="connsiteX11" fmla="*/ 1762858 w 9614389"/>
              <a:gd name="connsiteY11" fmla="*/ 734158 h 1006720"/>
              <a:gd name="connsiteX12" fmla="*/ 2202473 w 9614389"/>
              <a:gd name="connsiteY12" fmla="*/ 633047 h 1006720"/>
              <a:gd name="connsiteX13" fmla="*/ 2365131 w 9614389"/>
              <a:gd name="connsiteY13" fmla="*/ 593481 h 1006720"/>
              <a:gd name="connsiteX14" fmla="*/ 2497015 w 9614389"/>
              <a:gd name="connsiteY14" fmla="*/ 562708 h 1006720"/>
              <a:gd name="connsiteX15" fmla="*/ 2848708 w 9614389"/>
              <a:gd name="connsiteY15" fmla="*/ 470389 h 1006720"/>
              <a:gd name="connsiteX16" fmla="*/ 3015762 w 9614389"/>
              <a:gd name="connsiteY16" fmla="*/ 426427 h 1006720"/>
              <a:gd name="connsiteX17" fmla="*/ 3244362 w 9614389"/>
              <a:gd name="connsiteY17" fmla="*/ 360485 h 1006720"/>
              <a:gd name="connsiteX18" fmla="*/ 3349869 w 9614389"/>
              <a:gd name="connsiteY18" fmla="*/ 334108 h 1006720"/>
              <a:gd name="connsiteX19" fmla="*/ 3486150 w 9614389"/>
              <a:gd name="connsiteY19" fmla="*/ 294543 h 1006720"/>
              <a:gd name="connsiteX20" fmla="*/ 3604846 w 9614389"/>
              <a:gd name="connsiteY20" fmla="*/ 272562 h 1006720"/>
              <a:gd name="connsiteX21" fmla="*/ 3943350 w 9614389"/>
              <a:gd name="connsiteY21" fmla="*/ 276958 h 1006720"/>
              <a:gd name="connsiteX22" fmla="*/ 4075235 w 9614389"/>
              <a:gd name="connsiteY22" fmla="*/ 281354 h 1006720"/>
              <a:gd name="connsiteX23" fmla="*/ 4470889 w 9614389"/>
              <a:gd name="connsiteY23" fmla="*/ 290147 h 1006720"/>
              <a:gd name="connsiteX24" fmla="*/ 4659923 w 9614389"/>
              <a:gd name="connsiteY24" fmla="*/ 285750 h 1006720"/>
              <a:gd name="connsiteX25" fmla="*/ 4769827 w 9614389"/>
              <a:gd name="connsiteY25" fmla="*/ 276958 h 1006720"/>
              <a:gd name="connsiteX26" fmla="*/ 4897315 w 9614389"/>
              <a:gd name="connsiteY26" fmla="*/ 268166 h 1006720"/>
              <a:gd name="connsiteX27" fmla="*/ 5266592 w 9614389"/>
              <a:gd name="connsiteY27" fmla="*/ 259373 h 1006720"/>
              <a:gd name="connsiteX28" fmla="*/ 5741377 w 9614389"/>
              <a:gd name="connsiteY28" fmla="*/ 250581 h 1006720"/>
              <a:gd name="connsiteX29" fmla="*/ 6119446 w 9614389"/>
              <a:gd name="connsiteY29" fmla="*/ 228600 h 1006720"/>
              <a:gd name="connsiteX30" fmla="*/ 6159012 w 9614389"/>
              <a:gd name="connsiteY30" fmla="*/ 219808 h 1006720"/>
              <a:gd name="connsiteX31" fmla="*/ 6207369 w 9614389"/>
              <a:gd name="connsiteY31" fmla="*/ 211016 h 1006720"/>
              <a:gd name="connsiteX32" fmla="*/ 6242539 w 9614389"/>
              <a:gd name="connsiteY32" fmla="*/ 206620 h 1006720"/>
              <a:gd name="connsiteX33" fmla="*/ 6282104 w 9614389"/>
              <a:gd name="connsiteY33" fmla="*/ 197827 h 1006720"/>
              <a:gd name="connsiteX34" fmla="*/ 6330462 w 9614389"/>
              <a:gd name="connsiteY34" fmla="*/ 189035 h 1006720"/>
              <a:gd name="connsiteX35" fmla="*/ 6374423 w 9614389"/>
              <a:gd name="connsiteY35" fmla="*/ 180243 h 1006720"/>
              <a:gd name="connsiteX36" fmla="*/ 6497515 w 9614389"/>
              <a:gd name="connsiteY36" fmla="*/ 167054 h 1006720"/>
              <a:gd name="connsiteX37" fmla="*/ 6523892 w 9614389"/>
              <a:gd name="connsiteY37" fmla="*/ 162658 h 1006720"/>
              <a:gd name="connsiteX38" fmla="*/ 6554665 w 9614389"/>
              <a:gd name="connsiteY38" fmla="*/ 158262 h 1006720"/>
              <a:gd name="connsiteX39" fmla="*/ 6611815 w 9614389"/>
              <a:gd name="connsiteY39" fmla="*/ 145073 h 1006720"/>
              <a:gd name="connsiteX40" fmla="*/ 6743700 w 9614389"/>
              <a:gd name="connsiteY40" fmla="*/ 136281 h 1006720"/>
              <a:gd name="connsiteX41" fmla="*/ 6814039 w 9614389"/>
              <a:gd name="connsiteY41" fmla="*/ 131885 h 1006720"/>
              <a:gd name="connsiteX42" fmla="*/ 6879981 w 9614389"/>
              <a:gd name="connsiteY42" fmla="*/ 123093 h 1006720"/>
              <a:gd name="connsiteX43" fmla="*/ 6915150 w 9614389"/>
              <a:gd name="connsiteY43" fmla="*/ 118697 h 1006720"/>
              <a:gd name="connsiteX44" fmla="*/ 6967904 w 9614389"/>
              <a:gd name="connsiteY44" fmla="*/ 101112 h 1006720"/>
              <a:gd name="connsiteX45" fmla="*/ 6998677 w 9614389"/>
              <a:gd name="connsiteY45" fmla="*/ 96716 h 1006720"/>
              <a:gd name="connsiteX46" fmla="*/ 7090996 w 9614389"/>
              <a:gd name="connsiteY46" fmla="*/ 83527 h 1006720"/>
              <a:gd name="connsiteX47" fmla="*/ 7148146 w 9614389"/>
              <a:gd name="connsiteY47" fmla="*/ 79131 h 1006720"/>
              <a:gd name="connsiteX48" fmla="*/ 7244862 w 9614389"/>
              <a:gd name="connsiteY48" fmla="*/ 70339 h 1006720"/>
              <a:gd name="connsiteX49" fmla="*/ 7275635 w 9614389"/>
              <a:gd name="connsiteY49" fmla="*/ 65943 h 1006720"/>
              <a:gd name="connsiteX50" fmla="*/ 7345973 w 9614389"/>
              <a:gd name="connsiteY50" fmla="*/ 61547 h 1006720"/>
              <a:gd name="connsiteX51" fmla="*/ 7381142 w 9614389"/>
              <a:gd name="connsiteY51" fmla="*/ 57150 h 1006720"/>
              <a:gd name="connsiteX52" fmla="*/ 7530612 w 9614389"/>
              <a:gd name="connsiteY52" fmla="*/ 48358 h 1006720"/>
              <a:gd name="connsiteX53" fmla="*/ 7578969 w 9614389"/>
              <a:gd name="connsiteY53" fmla="*/ 43962 h 1006720"/>
              <a:gd name="connsiteX54" fmla="*/ 7763608 w 9614389"/>
              <a:gd name="connsiteY54" fmla="*/ 35170 h 1006720"/>
              <a:gd name="connsiteX55" fmla="*/ 7847135 w 9614389"/>
              <a:gd name="connsiteY55" fmla="*/ 26377 h 1006720"/>
              <a:gd name="connsiteX56" fmla="*/ 7882304 w 9614389"/>
              <a:gd name="connsiteY56" fmla="*/ 21981 h 1006720"/>
              <a:gd name="connsiteX57" fmla="*/ 8233996 w 9614389"/>
              <a:gd name="connsiteY57" fmla="*/ 17585 h 1006720"/>
              <a:gd name="connsiteX58" fmla="*/ 8352692 w 9614389"/>
              <a:gd name="connsiteY58" fmla="*/ 13189 h 1006720"/>
              <a:gd name="connsiteX59" fmla="*/ 8471389 w 9614389"/>
              <a:gd name="connsiteY59" fmla="*/ 4397 h 1006720"/>
              <a:gd name="connsiteX60" fmla="*/ 8831873 w 9614389"/>
              <a:gd name="connsiteY60" fmla="*/ 8793 h 1006720"/>
              <a:gd name="connsiteX61" fmla="*/ 9069265 w 9614389"/>
              <a:gd name="connsiteY61" fmla="*/ 8793 h 1006720"/>
              <a:gd name="connsiteX62" fmla="*/ 9161585 w 9614389"/>
              <a:gd name="connsiteY62" fmla="*/ 0 h 1006720"/>
              <a:gd name="connsiteX63" fmla="*/ 9192358 w 9614389"/>
              <a:gd name="connsiteY63" fmla="*/ 4397 h 1006720"/>
              <a:gd name="connsiteX64" fmla="*/ 9245112 w 9614389"/>
              <a:gd name="connsiteY64" fmla="*/ 8793 h 1006720"/>
              <a:gd name="connsiteX65" fmla="*/ 9271489 w 9614389"/>
              <a:gd name="connsiteY65" fmla="*/ 13189 h 1006720"/>
              <a:gd name="connsiteX66" fmla="*/ 9381392 w 9614389"/>
              <a:gd name="connsiteY66" fmla="*/ 21981 h 1006720"/>
              <a:gd name="connsiteX67" fmla="*/ 9482504 w 9614389"/>
              <a:gd name="connsiteY67" fmla="*/ 35170 h 1006720"/>
              <a:gd name="connsiteX68" fmla="*/ 9530862 w 9614389"/>
              <a:gd name="connsiteY68" fmla="*/ 43962 h 1006720"/>
              <a:gd name="connsiteX69" fmla="*/ 9557239 w 9614389"/>
              <a:gd name="connsiteY69" fmla="*/ 48358 h 1006720"/>
              <a:gd name="connsiteX70" fmla="*/ 9574823 w 9614389"/>
              <a:gd name="connsiteY70" fmla="*/ 61547 h 1006720"/>
              <a:gd name="connsiteX71" fmla="*/ 9614389 w 9614389"/>
              <a:gd name="connsiteY71"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1648558 w 9614389"/>
              <a:gd name="connsiteY10" fmla="*/ 756139 h 1006720"/>
              <a:gd name="connsiteX11" fmla="*/ 1762858 w 9614389"/>
              <a:gd name="connsiteY11" fmla="*/ 734158 h 1006720"/>
              <a:gd name="connsiteX12" fmla="*/ 2202473 w 9614389"/>
              <a:gd name="connsiteY12" fmla="*/ 633047 h 1006720"/>
              <a:gd name="connsiteX13" fmla="*/ 2365131 w 9614389"/>
              <a:gd name="connsiteY13" fmla="*/ 593481 h 1006720"/>
              <a:gd name="connsiteX14" fmla="*/ 2497015 w 9614389"/>
              <a:gd name="connsiteY14" fmla="*/ 562708 h 1006720"/>
              <a:gd name="connsiteX15" fmla="*/ 2848708 w 9614389"/>
              <a:gd name="connsiteY15" fmla="*/ 470389 h 1006720"/>
              <a:gd name="connsiteX16" fmla="*/ 3015762 w 9614389"/>
              <a:gd name="connsiteY16" fmla="*/ 426427 h 1006720"/>
              <a:gd name="connsiteX17" fmla="*/ 3244362 w 9614389"/>
              <a:gd name="connsiteY17" fmla="*/ 360485 h 1006720"/>
              <a:gd name="connsiteX18" fmla="*/ 3349869 w 9614389"/>
              <a:gd name="connsiteY18" fmla="*/ 334108 h 1006720"/>
              <a:gd name="connsiteX19" fmla="*/ 3486150 w 9614389"/>
              <a:gd name="connsiteY19" fmla="*/ 294543 h 1006720"/>
              <a:gd name="connsiteX20" fmla="*/ 3604846 w 9614389"/>
              <a:gd name="connsiteY20" fmla="*/ 272562 h 1006720"/>
              <a:gd name="connsiteX21" fmla="*/ 3943350 w 9614389"/>
              <a:gd name="connsiteY21" fmla="*/ 276958 h 1006720"/>
              <a:gd name="connsiteX22" fmla="*/ 4075235 w 9614389"/>
              <a:gd name="connsiteY22" fmla="*/ 281354 h 1006720"/>
              <a:gd name="connsiteX23" fmla="*/ 4470889 w 9614389"/>
              <a:gd name="connsiteY23" fmla="*/ 290147 h 1006720"/>
              <a:gd name="connsiteX24" fmla="*/ 4659923 w 9614389"/>
              <a:gd name="connsiteY24" fmla="*/ 285750 h 1006720"/>
              <a:gd name="connsiteX25" fmla="*/ 4769827 w 9614389"/>
              <a:gd name="connsiteY25" fmla="*/ 276958 h 1006720"/>
              <a:gd name="connsiteX26" fmla="*/ 4897315 w 9614389"/>
              <a:gd name="connsiteY26" fmla="*/ 268166 h 1006720"/>
              <a:gd name="connsiteX27" fmla="*/ 5266592 w 9614389"/>
              <a:gd name="connsiteY27" fmla="*/ 259373 h 1006720"/>
              <a:gd name="connsiteX28" fmla="*/ 5741377 w 9614389"/>
              <a:gd name="connsiteY28" fmla="*/ 250581 h 1006720"/>
              <a:gd name="connsiteX29" fmla="*/ 6119446 w 9614389"/>
              <a:gd name="connsiteY29" fmla="*/ 228600 h 1006720"/>
              <a:gd name="connsiteX30" fmla="*/ 6159012 w 9614389"/>
              <a:gd name="connsiteY30" fmla="*/ 219808 h 1006720"/>
              <a:gd name="connsiteX31" fmla="*/ 6207369 w 9614389"/>
              <a:gd name="connsiteY31" fmla="*/ 211016 h 1006720"/>
              <a:gd name="connsiteX32" fmla="*/ 6242539 w 9614389"/>
              <a:gd name="connsiteY32" fmla="*/ 206620 h 1006720"/>
              <a:gd name="connsiteX33" fmla="*/ 6282104 w 9614389"/>
              <a:gd name="connsiteY33" fmla="*/ 197827 h 1006720"/>
              <a:gd name="connsiteX34" fmla="*/ 6330462 w 9614389"/>
              <a:gd name="connsiteY34" fmla="*/ 189035 h 1006720"/>
              <a:gd name="connsiteX35" fmla="*/ 6374423 w 9614389"/>
              <a:gd name="connsiteY35" fmla="*/ 180243 h 1006720"/>
              <a:gd name="connsiteX36" fmla="*/ 6497515 w 9614389"/>
              <a:gd name="connsiteY36" fmla="*/ 167054 h 1006720"/>
              <a:gd name="connsiteX37" fmla="*/ 6523892 w 9614389"/>
              <a:gd name="connsiteY37" fmla="*/ 162658 h 1006720"/>
              <a:gd name="connsiteX38" fmla="*/ 6554665 w 9614389"/>
              <a:gd name="connsiteY38" fmla="*/ 158262 h 1006720"/>
              <a:gd name="connsiteX39" fmla="*/ 6611815 w 9614389"/>
              <a:gd name="connsiteY39" fmla="*/ 145073 h 1006720"/>
              <a:gd name="connsiteX40" fmla="*/ 6743700 w 9614389"/>
              <a:gd name="connsiteY40" fmla="*/ 136281 h 1006720"/>
              <a:gd name="connsiteX41" fmla="*/ 6814039 w 9614389"/>
              <a:gd name="connsiteY41" fmla="*/ 131885 h 1006720"/>
              <a:gd name="connsiteX42" fmla="*/ 6879981 w 9614389"/>
              <a:gd name="connsiteY42" fmla="*/ 123093 h 1006720"/>
              <a:gd name="connsiteX43" fmla="*/ 6915150 w 9614389"/>
              <a:gd name="connsiteY43" fmla="*/ 118697 h 1006720"/>
              <a:gd name="connsiteX44" fmla="*/ 6967904 w 9614389"/>
              <a:gd name="connsiteY44" fmla="*/ 101112 h 1006720"/>
              <a:gd name="connsiteX45" fmla="*/ 6998677 w 9614389"/>
              <a:gd name="connsiteY45" fmla="*/ 96716 h 1006720"/>
              <a:gd name="connsiteX46" fmla="*/ 7090996 w 9614389"/>
              <a:gd name="connsiteY46" fmla="*/ 83527 h 1006720"/>
              <a:gd name="connsiteX47" fmla="*/ 7148146 w 9614389"/>
              <a:gd name="connsiteY47" fmla="*/ 79131 h 1006720"/>
              <a:gd name="connsiteX48" fmla="*/ 7244862 w 9614389"/>
              <a:gd name="connsiteY48" fmla="*/ 70339 h 1006720"/>
              <a:gd name="connsiteX49" fmla="*/ 7275635 w 9614389"/>
              <a:gd name="connsiteY49" fmla="*/ 65943 h 1006720"/>
              <a:gd name="connsiteX50" fmla="*/ 7345973 w 9614389"/>
              <a:gd name="connsiteY50" fmla="*/ 61547 h 1006720"/>
              <a:gd name="connsiteX51" fmla="*/ 7381142 w 9614389"/>
              <a:gd name="connsiteY51" fmla="*/ 57150 h 1006720"/>
              <a:gd name="connsiteX52" fmla="*/ 7530612 w 9614389"/>
              <a:gd name="connsiteY52" fmla="*/ 48358 h 1006720"/>
              <a:gd name="connsiteX53" fmla="*/ 7578969 w 9614389"/>
              <a:gd name="connsiteY53" fmla="*/ 43962 h 1006720"/>
              <a:gd name="connsiteX54" fmla="*/ 7763608 w 9614389"/>
              <a:gd name="connsiteY54" fmla="*/ 35170 h 1006720"/>
              <a:gd name="connsiteX55" fmla="*/ 7847135 w 9614389"/>
              <a:gd name="connsiteY55" fmla="*/ 26377 h 1006720"/>
              <a:gd name="connsiteX56" fmla="*/ 7882304 w 9614389"/>
              <a:gd name="connsiteY56" fmla="*/ 21981 h 1006720"/>
              <a:gd name="connsiteX57" fmla="*/ 8233996 w 9614389"/>
              <a:gd name="connsiteY57" fmla="*/ 17585 h 1006720"/>
              <a:gd name="connsiteX58" fmla="*/ 8352692 w 9614389"/>
              <a:gd name="connsiteY58" fmla="*/ 13189 h 1006720"/>
              <a:gd name="connsiteX59" fmla="*/ 8471389 w 9614389"/>
              <a:gd name="connsiteY59" fmla="*/ 4397 h 1006720"/>
              <a:gd name="connsiteX60" fmla="*/ 8831873 w 9614389"/>
              <a:gd name="connsiteY60" fmla="*/ 8793 h 1006720"/>
              <a:gd name="connsiteX61" fmla="*/ 9069265 w 9614389"/>
              <a:gd name="connsiteY61" fmla="*/ 8793 h 1006720"/>
              <a:gd name="connsiteX62" fmla="*/ 9161585 w 9614389"/>
              <a:gd name="connsiteY62" fmla="*/ 0 h 1006720"/>
              <a:gd name="connsiteX63" fmla="*/ 9192358 w 9614389"/>
              <a:gd name="connsiteY63" fmla="*/ 4397 h 1006720"/>
              <a:gd name="connsiteX64" fmla="*/ 9245112 w 9614389"/>
              <a:gd name="connsiteY64" fmla="*/ 8793 h 1006720"/>
              <a:gd name="connsiteX65" fmla="*/ 9271489 w 9614389"/>
              <a:gd name="connsiteY65" fmla="*/ 13189 h 1006720"/>
              <a:gd name="connsiteX66" fmla="*/ 9381392 w 9614389"/>
              <a:gd name="connsiteY66" fmla="*/ 21981 h 1006720"/>
              <a:gd name="connsiteX67" fmla="*/ 9482504 w 9614389"/>
              <a:gd name="connsiteY67" fmla="*/ 35170 h 1006720"/>
              <a:gd name="connsiteX68" fmla="*/ 9530862 w 9614389"/>
              <a:gd name="connsiteY68" fmla="*/ 43962 h 1006720"/>
              <a:gd name="connsiteX69" fmla="*/ 9557239 w 9614389"/>
              <a:gd name="connsiteY69" fmla="*/ 48358 h 1006720"/>
              <a:gd name="connsiteX70" fmla="*/ 9574823 w 9614389"/>
              <a:gd name="connsiteY70" fmla="*/ 61547 h 1006720"/>
              <a:gd name="connsiteX71" fmla="*/ 9614389 w 9614389"/>
              <a:gd name="connsiteY71"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1762858 w 9614389"/>
              <a:gd name="connsiteY11" fmla="*/ 734158 h 1006720"/>
              <a:gd name="connsiteX12" fmla="*/ 2202473 w 9614389"/>
              <a:gd name="connsiteY12" fmla="*/ 633047 h 1006720"/>
              <a:gd name="connsiteX13" fmla="*/ 2365131 w 9614389"/>
              <a:gd name="connsiteY13" fmla="*/ 593481 h 1006720"/>
              <a:gd name="connsiteX14" fmla="*/ 2497015 w 9614389"/>
              <a:gd name="connsiteY14" fmla="*/ 562708 h 1006720"/>
              <a:gd name="connsiteX15" fmla="*/ 2848708 w 9614389"/>
              <a:gd name="connsiteY15" fmla="*/ 470389 h 1006720"/>
              <a:gd name="connsiteX16" fmla="*/ 3015762 w 9614389"/>
              <a:gd name="connsiteY16" fmla="*/ 426427 h 1006720"/>
              <a:gd name="connsiteX17" fmla="*/ 3244362 w 9614389"/>
              <a:gd name="connsiteY17" fmla="*/ 360485 h 1006720"/>
              <a:gd name="connsiteX18" fmla="*/ 3349869 w 9614389"/>
              <a:gd name="connsiteY18" fmla="*/ 334108 h 1006720"/>
              <a:gd name="connsiteX19" fmla="*/ 3486150 w 9614389"/>
              <a:gd name="connsiteY19" fmla="*/ 294543 h 1006720"/>
              <a:gd name="connsiteX20" fmla="*/ 3604846 w 9614389"/>
              <a:gd name="connsiteY20" fmla="*/ 272562 h 1006720"/>
              <a:gd name="connsiteX21" fmla="*/ 3943350 w 9614389"/>
              <a:gd name="connsiteY21" fmla="*/ 276958 h 1006720"/>
              <a:gd name="connsiteX22" fmla="*/ 4075235 w 9614389"/>
              <a:gd name="connsiteY22" fmla="*/ 281354 h 1006720"/>
              <a:gd name="connsiteX23" fmla="*/ 4470889 w 9614389"/>
              <a:gd name="connsiteY23" fmla="*/ 290147 h 1006720"/>
              <a:gd name="connsiteX24" fmla="*/ 4659923 w 9614389"/>
              <a:gd name="connsiteY24" fmla="*/ 285750 h 1006720"/>
              <a:gd name="connsiteX25" fmla="*/ 4769827 w 9614389"/>
              <a:gd name="connsiteY25" fmla="*/ 276958 h 1006720"/>
              <a:gd name="connsiteX26" fmla="*/ 4897315 w 9614389"/>
              <a:gd name="connsiteY26" fmla="*/ 268166 h 1006720"/>
              <a:gd name="connsiteX27" fmla="*/ 5266592 w 9614389"/>
              <a:gd name="connsiteY27" fmla="*/ 259373 h 1006720"/>
              <a:gd name="connsiteX28" fmla="*/ 5741377 w 9614389"/>
              <a:gd name="connsiteY28" fmla="*/ 250581 h 1006720"/>
              <a:gd name="connsiteX29" fmla="*/ 6119446 w 9614389"/>
              <a:gd name="connsiteY29" fmla="*/ 228600 h 1006720"/>
              <a:gd name="connsiteX30" fmla="*/ 6159012 w 9614389"/>
              <a:gd name="connsiteY30" fmla="*/ 219808 h 1006720"/>
              <a:gd name="connsiteX31" fmla="*/ 6207369 w 9614389"/>
              <a:gd name="connsiteY31" fmla="*/ 211016 h 1006720"/>
              <a:gd name="connsiteX32" fmla="*/ 6242539 w 9614389"/>
              <a:gd name="connsiteY32" fmla="*/ 206620 h 1006720"/>
              <a:gd name="connsiteX33" fmla="*/ 6282104 w 9614389"/>
              <a:gd name="connsiteY33" fmla="*/ 197827 h 1006720"/>
              <a:gd name="connsiteX34" fmla="*/ 6330462 w 9614389"/>
              <a:gd name="connsiteY34" fmla="*/ 189035 h 1006720"/>
              <a:gd name="connsiteX35" fmla="*/ 6374423 w 9614389"/>
              <a:gd name="connsiteY35" fmla="*/ 180243 h 1006720"/>
              <a:gd name="connsiteX36" fmla="*/ 6497515 w 9614389"/>
              <a:gd name="connsiteY36" fmla="*/ 167054 h 1006720"/>
              <a:gd name="connsiteX37" fmla="*/ 6523892 w 9614389"/>
              <a:gd name="connsiteY37" fmla="*/ 162658 h 1006720"/>
              <a:gd name="connsiteX38" fmla="*/ 6554665 w 9614389"/>
              <a:gd name="connsiteY38" fmla="*/ 158262 h 1006720"/>
              <a:gd name="connsiteX39" fmla="*/ 6611815 w 9614389"/>
              <a:gd name="connsiteY39" fmla="*/ 145073 h 1006720"/>
              <a:gd name="connsiteX40" fmla="*/ 6743700 w 9614389"/>
              <a:gd name="connsiteY40" fmla="*/ 136281 h 1006720"/>
              <a:gd name="connsiteX41" fmla="*/ 6814039 w 9614389"/>
              <a:gd name="connsiteY41" fmla="*/ 131885 h 1006720"/>
              <a:gd name="connsiteX42" fmla="*/ 6879981 w 9614389"/>
              <a:gd name="connsiteY42" fmla="*/ 123093 h 1006720"/>
              <a:gd name="connsiteX43" fmla="*/ 6915150 w 9614389"/>
              <a:gd name="connsiteY43" fmla="*/ 118697 h 1006720"/>
              <a:gd name="connsiteX44" fmla="*/ 6967904 w 9614389"/>
              <a:gd name="connsiteY44" fmla="*/ 101112 h 1006720"/>
              <a:gd name="connsiteX45" fmla="*/ 6998677 w 9614389"/>
              <a:gd name="connsiteY45" fmla="*/ 96716 h 1006720"/>
              <a:gd name="connsiteX46" fmla="*/ 7090996 w 9614389"/>
              <a:gd name="connsiteY46" fmla="*/ 83527 h 1006720"/>
              <a:gd name="connsiteX47" fmla="*/ 7148146 w 9614389"/>
              <a:gd name="connsiteY47" fmla="*/ 79131 h 1006720"/>
              <a:gd name="connsiteX48" fmla="*/ 7244862 w 9614389"/>
              <a:gd name="connsiteY48" fmla="*/ 70339 h 1006720"/>
              <a:gd name="connsiteX49" fmla="*/ 7275635 w 9614389"/>
              <a:gd name="connsiteY49" fmla="*/ 65943 h 1006720"/>
              <a:gd name="connsiteX50" fmla="*/ 7345973 w 9614389"/>
              <a:gd name="connsiteY50" fmla="*/ 61547 h 1006720"/>
              <a:gd name="connsiteX51" fmla="*/ 7381142 w 9614389"/>
              <a:gd name="connsiteY51" fmla="*/ 57150 h 1006720"/>
              <a:gd name="connsiteX52" fmla="*/ 7530612 w 9614389"/>
              <a:gd name="connsiteY52" fmla="*/ 48358 h 1006720"/>
              <a:gd name="connsiteX53" fmla="*/ 7578969 w 9614389"/>
              <a:gd name="connsiteY53" fmla="*/ 43962 h 1006720"/>
              <a:gd name="connsiteX54" fmla="*/ 7763608 w 9614389"/>
              <a:gd name="connsiteY54" fmla="*/ 35170 h 1006720"/>
              <a:gd name="connsiteX55" fmla="*/ 7847135 w 9614389"/>
              <a:gd name="connsiteY55" fmla="*/ 26377 h 1006720"/>
              <a:gd name="connsiteX56" fmla="*/ 7882304 w 9614389"/>
              <a:gd name="connsiteY56" fmla="*/ 21981 h 1006720"/>
              <a:gd name="connsiteX57" fmla="*/ 8233996 w 9614389"/>
              <a:gd name="connsiteY57" fmla="*/ 17585 h 1006720"/>
              <a:gd name="connsiteX58" fmla="*/ 8352692 w 9614389"/>
              <a:gd name="connsiteY58" fmla="*/ 13189 h 1006720"/>
              <a:gd name="connsiteX59" fmla="*/ 8471389 w 9614389"/>
              <a:gd name="connsiteY59" fmla="*/ 4397 h 1006720"/>
              <a:gd name="connsiteX60" fmla="*/ 8831873 w 9614389"/>
              <a:gd name="connsiteY60" fmla="*/ 8793 h 1006720"/>
              <a:gd name="connsiteX61" fmla="*/ 9069265 w 9614389"/>
              <a:gd name="connsiteY61" fmla="*/ 8793 h 1006720"/>
              <a:gd name="connsiteX62" fmla="*/ 9161585 w 9614389"/>
              <a:gd name="connsiteY62" fmla="*/ 0 h 1006720"/>
              <a:gd name="connsiteX63" fmla="*/ 9192358 w 9614389"/>
              <a:gd name="connsiteY63" fmla="*/ 4397 h 1006720"/>
              <a:gd name="connsiteX64" fmla="*/ 9245112 w 9614389"/>
              <a:gd name="connsiteY64" fmla="*/ 8793 h 1006720"/>
              <a:gd name="connsiteX65" fmla="*/ 9271489 w 9614389"/>
              <a:gd name="connsiteY65" fmla="*/ 13189 h 1006720"/>
              <a:gd name="connsiteX66" fmla="*/ 9381392 w 9614389"/>
              <a:gd name="connsiteY66" fmla="*/ 21981 h 1006720"/>
              <a:gd name="connsiteX67" fmla="*/ 9482504 w 9614389"/>
              <a:gd name="connsiteY67" fmla="*/ 35170 h 1006720"/>
              <a:gd name="connsiteX68" fmla="*/ 9530862 w 9614389"/>
              <a:gd name="connsiteY68" fmla="*/ 43962 h 1006720"/>
              <a:gd name="connsiteX69" fmla="*/ 9557239 w 9614389"/>
              <a:gd name="connsiteY69" fmla="*/ 48358 h 1006720"/>
              <a:gd name="connsiteX70" fmla="*/ 9574823 w 9614389"/>
              <a:gd name="connsiteY70" fmla="*/ 61547 h 1006720"/>
              <a:gd name="connsiteX71" fmla="*/ 9614389 w 9614389"/>
              <a:gd name="connsiteY71"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2202473 w 9614389"/>
              <a:gd name="connsiteY12" fmla="*/ 633047 h 1006720"/>
              <a:gd name="connsiteX13" fmla="*/ 2365131 w 9614389"/>
              <a:gd name="connsiteY13" fmla="*/ 593481 h 1006720"/>
              <a:gd name="connsiteX14" fmla="*/ 2497015 w 9614389"/>
              <a:gd name="connsiteY14" fmla="*/ 562708 h 1006720"/>
              <a:gd name="connsiteX15" fmla="*/ 2848708 w 9614389"/>
              <a:gd name="connsiteY15" fmla="*/ 470389 h 1006720"/>
              <a:gd name="connsiteX16" fmla="*/ 3015762 w 9614389"/>
              <a:gd name="connsiteY16" fmla="*/ 426427 h 1006720"/>
              <a:gd name="connsiteX17" fmla="*/ 3244362 w 9614389"/>
              <a:gd name="connsiteY17" fmla="*/ 360485 h 1006720"/>
              <a:gd name="connsiteX18" fmla="*/ 3349869 w 9614389"/>
              <a:gd name="connsiteY18" fmla="*/ 334108 h 1006720"/>
              <a:gd name="connsiteX19" fmla="*/ 3486150 w 9614389"/>
              <a:gd name="connsiteY19" fmla="*/ 294543 h 1006720"/>
              <a:gd name="connsiteX20" fmla="*/ 3604846 w 9614389"/>
              <a:gd name="connsiteY20" fmla="*/ 272562 h 1006720"/>
              <a:gd name="connsiteX21" fmla="*/ 3943350 w 9614389"/>
              <a:gd name="connsiteY21" fmla="*/ 276958 h 1006720"/>
              <a:gd name="connsiteX22" fmla="*/ 4075235 w 9614389"/>
              <a:gd name="connsiteY22" fmla="*/ 281354 h 1006720"/>
              <a:gd name="connsiteX23" fmla="*/ 4470889 w 9614389"/>
              <a:gd name="connsiteY23" fmla="*/ 290147 h 1006720"/>
              <a:gd name="connsiteX24" fmla="*/ 4659923 w 9614389"/>
              <a:gd name="connsiteY24" fmla="*/ 285750 h 1006720"/>
              <a:gd name="connsiteX25" fmla="*/ 4769827 w 9614389"/>
              <a:gd name="connsiteY25" fmla="*/ 276958 h 1006720"/>
              <a:gd name="connsiteX26" fmla="*/ 4897315 w 9614389"/>
              <a:gd name="connsiteY26" fmla="*/ 268166 h 1006720"/>
              <a:gd name="connsiteX27" fmla="*/ 5266592 w 9614389"/>
              <a:gd name="connsiteY27" fmla="*/ 259373 h 1006720"/>
              <a:gd name="connsiteX28" fmla="*/ 5741377 w 9614389"/>
              <a:gd name="connsiteY28" fmla="*/ 250581 h 1006720"/>
              <a:gd name="connsiteX29" fmla="*/ 6119446 w 9614389"/>
              <a:gd name="connsiteY29" fmla="*/ 228600 h 1006720"/>
              <a:gd name="connsiteX30" fmla="*/ 6159012 w 9614389"/>
              <a:gd name="connsiteY30" fmla="*/ 219808 h 1006720"/>
              <a:gd name="connsiteX31" fmla="*/ 6207369 w 9614389"/>
              <a:gd name="connsiteY31" fmla="*/ 211016 h 1006720"/>
              <a:gd name="connsiteX32" fmla="*/ 6242539 w 9614389"/>
              <a:gd name="connsiteY32" fmla="*/ 206620 h 1006720"/>
              <a:gd name="connsiteX33" fmla="*/ 6282104 w 9614389"/>
              <a:gd name="connsiteY33" fmla="*/ 197827 h 1006720"/>
              <a:gd name="connsiteX34" fmla="*/ 6330462 w 9614389"/>
              <a:gd name="connsiteY34" fmla="*/ 189035 h 1006720"/>
              <a:gd name="connsiteX35" fmla="*/ 6374423 w 9614389"/>
              <a:gd name="connsiteY35" fmla="*/ 180243 h 1006720"/>
              <a:gd name="connsiteX36" fmla="*/ 6497515 w 9614389"/>
              <a:gd name="connsiteY36" fmla="*/ 167054 h 1006720"/>
              <a:gd name="connsiteX37" fmla="*/ 6523892 w 9614389"/>
              <a:gd name="connsiteY37" fmla="*/ 162658 h 1006720"/>
              <a:gd name="connsiteX38" fmla="*/ 6554665 w 9614389"/>
              <a:gd name="connsiteY38" fmla="*/ 158262 h 1006720"/>
              <a:gd name="connsiteX39" fmla="*/ 6611815 w 9614389"/>
              <a:gd name="connsiteY39" fmla="*/ 145073 h 1006720"/>
              <a:gd name="connsiteX40" fmla="*/ 6743700 w 9614389"/>
              <a:gd name="connsiteY40" fmla="*/ 136281 h 1006720"/>
              <a:gd name="connsiteX41" fmla="*/ 6814039 w 9614389"/>
              <a:gd name="connsiteY41" fmla="*/ 131885 h 1006720"/>
              <a:gd name="connsiteX42" fmla="*/ 6879981 w 9614389"/>
              <a:gd name="connsiteY42" fmla="*/ 123093 h 1006720"/>
              <a:gd name="connsiteX43" fmla="*/ 6915150 w 9614389"/>
              <a:gd name="connsiteY43" fmla="*/ 118697 h 1006720"/>
              <a:gd name="connsiteX44" fmla="*/ 6967904 w 9614389"/>
              <a:gd name="connsiteY44" fmla="*/ 101112 h 1006720"/>
              <a:gd name="connsiteX45" fmla="*/ 6998677 w 9614389"/>
              <a:gd name="connsiteY45" fmla="*/ 96716 h 1006720"/>
              <a:gd name="connsiteX46" fmla="*/ 7090996 w 9614389"/>
              <a:gd name="connsiteY46" fmla="*/ 83527 h 1006720"/>
              <a:gd name="connsiteX47" fmla="*/ 7148146 w 9614389"/>
              <a:gd name="connsiteY47" fmla="*/ 79131 h 1006720"/>
              <a:gd name="connsiteX48" fmla="*/ 7244862 w 9614389"/>
              <a:gd name="connsiteY48" fmla="*/ 70339 h 1006720"/>
              <a:gd name="connsiteX49" fmla="*/ 7275635 w 9614389"/>
              <a:gd name="connsiteY49" fmla="*/ 65943 h 1006720"/>
              <a:gd name="connsiteX50" fmla="*/ 7345973 w 9614389"/>
              <a:gd name="connsiteY50" fmla="*/ 61547 h 1006720"/>
              <a:gd name="connsiteX51" fmla="*/ 7381142 w 9614389"/>
              <a:gd name="connsiteY51" fmla="*/ 57150 h 1006720"/>
              <a:gd name="connsiteX52" fmla="*/ 7530612 w 9614389"/>
              <a:gd name="connsiteY52" fmla="*/ 48358 h 1006720"/>
              <a:gd name="connsiteX53" fmla="*/ 7578969 w 9614389"/>
              <a:gd name="connsiteY53" fmla="*/ 43962 h 1006720"/>
              <a:gd name="connsiteX54" fmla="*/ 7763608 w 9614389"/>
              <a:gd name="connsiteY54" fmla="*/ 35170 h 1006720"/>
              <a:gd name="connsiteX55" fmla="*/ 7847135 w 9614389"/>
              <a:gd name="connsiteY55" fmla="*/ 26377 h 1006720"/>
              <a:gd name="connsiteX56" fmla="*/ 7882304 w 9614389"/>
              <a:gd name="connsiteY56" fmla="*/ 21981 h 1006720"/>
              <a:gd name="connsiteX57" fmla="*/ 8233996 w 9614389"/>
              <a:gd name="connsiteY57" fmla="*/ 17585 h 1006720"/>
              <a:gd name="connsiteX58" fmla="*/ 8352692 w 9614389"/>
              <a:gd name="connsiteY58" fmla="*/ 13189 h 1006720"/>
              <a:gd name="connsiteX59" fmla="*/ 8471389 w 9614389"/>
              <a:gd name="connsiteY59" fmla="*/ 4397 h 1006720"/>
              <a:gd name="connsiteX60" fmla="*/ 8831873 w 9614389"/>
              <a:gd name="connsiteY60" fmla="*/ 8793 h 1006720"/>
              <a:gd name="connsiteX61" fmla="*/ 9069265 w 9614389"/>
              <a:gd name="connsiteY61" fmla="*/ 8793 h 1006720"/>
              <a:gd name="connsiteX62" fmla="*/ 9161585 w 9614389"/>
              <a:gd name="connsiteY62" fmla="*/ 0 h 1006720"/>
              <a:gd name="connsiteX63" fmla="*/ 9192358 w 9614389"/>
              <a:gd name="connsiteY63" fmla="*/ 4397 h 1006720"/>
              <a:gd name="connsiteX64" fmla="*/ 9245112 w 9614389"/>
              <a:gd name="connsiteY64" fmla="*/ 8793 h 1006720"/>
              <a:gd name="connsiteX65" fmla="*/ 9271489 w 9614389"/>
              <a:gd name="connsiteY65" fmla="*/ 13189 h 1006720"/>
              <a:gd name="connsiteX66" fmla="*/ 9381392 w 9614389"/>
              <a:gd name="connsiteY66" fmla="*/ 21981 h 1006720"/>
              <a:gd name="connsiteX67" fmla="*/ 9482504 w 9614389"/>
              <a:gd name="connsiteY67" fmla="*/ 35170 h 1006720"/>
              <a:gd name="connsiteX68" fmla="*/ 9530862 w 9614389"/>
              <a:gd name="connsiteY68" fmla="*/ 43962 h 1006720"/>
              <a:gd name="connsiteX69" fmla="*/ 9557239 w 9614389"/>
              <a:gd name="connsiteY69" fmla="*/ 48358 h 1006720"/>
              <a:gd name="connsiteX70" fmla="*/ 9574823 w 9614389"/>
              <a:gd name="connsiteY70" fmla="*/ 61547 h 1006720"/>
              <a:gd name="connsiteX71" fmla="*/ 9614389 w 9614389"/>
              <a:gd name="connsiteY71"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2365131 w 9614389"/>
              <a:gd name="connsiteY13" fmla="*/ 593481 h 1006720"/>
              <a:gd name="connsiteX14" fmla="*/ 2497015 w 9614389"/>
              <a:gd name="connsiteY14" fmla="*/ 562708 h 1006720"/>
              <a:gd name="connsiteX15" fmla="*/ 2848708 w 9614389"/>
              <a:gd name="connsiteY15" fmla="*/ 470389 h 1006720"/>
              <a:gd name="connsiteX16" fmla="*/ 3015762 w 9614389"/>
              <a:gd name="connsiteY16" fmla="*/ 426427 h 1006720"/>
              <a:gd name="connsiteX17" fmla="*/ 3244362 w 9614389"/>
              <a:gd name="connsiteY17" fmla="*/ 360485 h 1006720"/>
              <a:gd name="connsiteX18" fmla="*/ 3349869 w 9614389"/>
              <a:gd name="connsiteY18" fmla="*/ 334108 h 1006720"/>
              <a:gd name="connsiteX19" fmla="*/ 3486150 w 9614389"/>
              <a:gd name="connsiteY19" fmla="*/ 294543 h 1006720"/>
              <a:gd name="connsiteX20" fmla="*/ 3604846 w 9614389"/>
              <a:gd name="connsiteY20" fmla="*/ 272562 h 1006720"/>
              <a:gd name="connsiteX21" fmla="*/ 3943350 w 9614389"/>
              <a:gd name="connsiteY21" fmla="*/ 276958 h 1006720"/>
              <a:gd name="connsiteX22" fmla="*/ 4075235 w 9614389"/>
              <a:gd name="connsiteY22" fmla="*/ 281354 h 1006720"/>
              <a:gd name="connsiteX23" fmla="*/ 4470889 w 9614389"/>
              <a:gd name="connsiteY23" fmla="*/ 290147 h 1006720"/>
              <a:gd name="connsiteX24" fmla="*/ 4659923 w 9614389"/>
              <a:gd name="connsiteY24" fmla="*/ 285750 h 1006720"/>
              <a:gd name="connsiteX25" fmla="*/ 4769827 w 9614389"/>
              <a:gd name="connsiteY25" fmla="*/ 276958 h 1006720"/>
              <a:gd name="connsiteX26" fmla="*/ 4897315 w 9614389"/>
              <a:gd name="connsiteY26" fmla="*/ 268166 h 1006720"/>
              <a:gd name="connsiteX27" fmla="*/ 5266592 w 9614389"/>
              <a:gd name="connsiteY27" fmla="*/ 259373 h 1006720"/>
              <a:gd name="connsiteX28" fmla="*/ 5741377 w 9614389"/>
              <a:gd name="connsiteY28" fmla="*/ 250581 h 1006720"/>
              <a:gd name="connsiteX29" fmla="*/ 6119446 w 9614389"/>
              <a:gd name="connsiteY29" fmla="*/ 228600 h 1006720"/>
              <a:gd name="connsiteX30" fmla="*/ 6159012 w 9614389"/>
              <a:gd name="connsiteY30" fmla="*/ 219808 h 1006720"/>
              <a:gd name="connsiteX31" fmla="*/ 6207369 w 9614389"/>
              <a:gd name="connsiteY31" fmla="*/ 211016 h 1006720"/>
              <a:gd name="connsiteX32" fmla="*/ 6242539 w 9614389"/>
              <a:gd name="connsiteY32" fmla="*/ 206620 h 1006720"/>
              <a:gd name="connsiteX33" fmla="*/ 6282104 w 9614389"/>
              <a:gd name="connsiteY33" fmla="*/ 197827 h 1006720"/>
              <a:gd name="connsiteX34" fmla="*/ 6330462 w 9614389"/>
              <a:gd name="connsiteY34" fmla="*/ 189035 h 1006720"/>
              <a:gd name="connsiteX35" fmla="*/ 6374423 w 9614389"/>
              <a:gd name="connsiteY35" fmla="*/ 180243 h 1006720"/>
              <a:gd name="connsiteX36" fmla="*/ 6497515 w 9614389"/>
              <a:gd name="connsiteY36" fmla="*/ 167054 h 1006720"/>
              <a:gd name="connsiteX37" fmla="*/ 6523892 w 9614389"/>
              <a:gd name="connsiteY37" fmla="*/ 162658 h 1006720"/>
              <a:gd name="connsiteX38" fmla="*/ 6554665 w 9614389"/>
              <a:gd name="connsiteY38" fmla="*/ 158262 h 1006720"/>
              <a:gd name="connsiteX39" fmla="*/ 6611815 w 9614389"/>
              <a:gd name="connsiteY39" fmla="*/ 145073 h 1006720"/>
              <a:gd name="connsiteX40" fmla="*/ 6743700 w 9614389"/>
              <a:gd name="connsiteY40" fmla="*/ 136281 h 1006720"/>
              <a:gd name="connsiteX41" fmla="*/ 6814039 w 9614389"/>
              <a:gd name="connsiteY41" fmla="*/ 131885 h 1006720"/>
              <a:gd name="connsiteX42" fmla="*/ 6879981 w 9614389"/>
              <a:gd name="connsiteY42" fmla="*/ 123093 h 1006720"/>
              <a:gd name="connsiteX43" fmla="*/ 6915150 w 9614389"/>
              <a:gd name="connsiteY43" fmla="*/ 118697 h 1006720"/>
              <a:gd name="connsiteX44" fmla="*/ 6967904 w 9614389"/>
              <a:gd name="connsiteY44" fmla="*/ 101112 h 1006720"/>
              <a:gd name="connsiteX45" fmla="*/ 6998677 w 9614389"/>
              <a:gd name="connsiteY45" fmla="*/ 96716 h 1006720"/>
              <a:gd name="connsiteX46" fmla="*/ 7090996 w 9614389"/>
              <a:gd name="connsiteY46" fmla="*/ 83527 h 1006720"/>
              <a:gd name="connsiteX47" fmla="*/ 7148146 w 9614389"/>
              <a:gd name="connsiteY47" fmla="*/ 79131 h 1006720"/>
              <a:gd name="connsiteX48" fmla="*/ 7244862 w 9614389"/>
              <a:gd name="connsiteY48" fmla="*/ 70339 h 1006720"/>
              <a:gd name="connsiteX49" fmla="*/ 7275635 w 9614389"/>
              <a:gd name="connsiteY49" fmla="*/ 65943 h 1006720"/>
              <a:gd name="connsiteX50" fmla="*/ 7345973 w 9614389"/>
              <a:gd name="connsiteY50" fmla="*/ 61547 h 1006720"/>
              <a:gd name="connsiteX51" fmla="*/ 7381142 w 9614389"/>
              <a:gd name="connsiteY51" fmla="*/ 57150 h 1006720"/>
              <a:gd name="connsiteX52" fmla="*/ 7530612 w 9614389"/>
              <a:gd name="connsiteY52" fmla="*/ 48358 h 1006720"/>
              <a:gd name="connsiteX53" fmla="*/ 7578969 w 9614389"/>
              <a:gd name="connsiteY53" fmla="*/ 43962 h 1006720"/>
              <a:gd name="connsiteX54" fmla="*/ 7763608 w 9614389"/>
              <a:gd name="connsiteY54" fmla="*/ 35170 h 1006720"/>
              <a:gd name="connsiteX55" fmla="*/ 7847135 w 9614389"/>
              <a:gd name="connsiteY55" fmla="*/ 26377 h 1006720"/>
              <a:gd name="connsiteX56" fmla="*/ 7882304 w 9614389"/>
              <a:gd name="connsiteY56" fmla="*/ 21981 h 1006720"/>
              <a:gd name="connsiteX57" fmla="*/ 8233996 w 9614389"/>
              <a:gd name="connsiteY57" fmla="*/ 17585 h 1006720"/>
              <a:gd name="connsiteX58" fmla="*/ 8352692 w 9614389"/>
              <a:gd name="connsiteY58" fmla="*/ 13189 h 1006720"/>
              <a:gd name="connsiteX59" fmla="*/ 8471389 w 9614389"/>
              <a:gd name="connsiteY59" fmla="*/ 4397 h 1006720"/>
              <a:gd name="connsiteX60" fmla="*/ 8831873 w 9614389"/>
              <a:gd name="connsiteY60" fmla="*/ 8793 h 1006720"/>
              <a:gd name="connsiteX61" fmla="*/ 9069265 w 9614389"/>
              <a:gd name="connsiteY61" fmla="*/ 8793 h 1006720"/>
              <a:gd name="connsiteX62" fmla="*/ 9161585 w 9614389"/>
              <a:gd name="connsiteY62" fmla="*/ 0 h 1006720"/>
              <a:gd name="connsiteX63" fmla="*/ 9192358 w 9614389"/>
              <a:gd name="connsiteY63" fmla="*/ 4397 h 1006720"/>
              <a:gd name="connsiteX64" fmla="*/ 9245112 w 9614389"/>
              <a:gd name="connsiteY64" fmla="*/ 8793 h 1006720"/>
              <a:gd name="connsiteX65" fmla="*/ 9271489 w 9614389"/>
              <a:gd name="connsiteY65" fmla="*/ 13189 h 1006720"/>
              <a:gd name="connsiteX66" fmla="*/ 9381392 w 9614389"/>
              <a:gd name="connsiteY66" fmla="*/ 21981 h 1006720"/>
              <a:gd name="connsiteX67" fmla="*/ 9482504 w 9614389"/>
              <a:gd name="connsiteY67" fmla="*/ 35170 h 1006720"/>
              <a:gd name="connsiteX68" fmla="*/ 9530862 w 9614389"/>
              <a:gd name="connsiteY68" fmla="*/ 43962 h 1006720"/>
              <a:gd name="connsiteX69" fmla="*/ 9557239 w 9614389"/>
              <a:gd name="connsiteY69" fmla="*/ 48358 h 1006720"/>
              <a:gd name="connsiteX70" fmla="*/ 9574823 w 9614389"/>
              <a:gd name="connsiteY70" fmla="*/ 61547 h 1006720"/>
              <a:gd name="connsiteX71" fmla="*/ 9614389 w 9614389"/>
              <a:gd name="connsiteY71"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2497015 w 9614389"/>
              <a:gd name="connsiteY14" fmla="*/ 562708 h 1006720"/>
              <a:gd name="connsiteX15" fmla="*/ 2848708 w 9614389"/>
              <a:gd name="connsiteY15" fmla="*/ 470389 h 1006720"/>
              <a:gd name="connsiteX16" fmla="*/ 3015762 w 9614389"/>
              <a:gd name="connsiteY16" fmla="*/ 426427 h 1006720"/>
              <a:gd name="connsiteX17" fmla="*/ 3244362 w 9614389"/>
              <a:gd name="connsiteY17" fmla="*/ 360485 h 1006720"/>
              <a:gd name="connsiteX18" fmla="*/ 3349869 w 9614389"/>
              <a:gd name="connsiteY18" fmla="*/ 334108 h 1006720"/>
              <a:gd name="connsiteX19" fmla="*/ 3486150 w 9614389"/>
              <a:gd name="connsiteY19" fmla="*/ 294543 h 1006720"/>
              <a:gd name="connsiteX20" fmla="*/ 3604846 w 9614389"/>
              <a:gd name="connsiteY20" fmla="*/ 272562 h 1006720"/>
              <a:gd name="connsiteX21" fmla="*/ 3943350 w 9614389"/>
              <a:gd name="connsiteY21" fmla="*/ 276958 h 1006720"/>
              <a:gd name="connsiteX22" fmla="*/ 4075235 w 9614389"/>
              <a:gd name="connsiteY22" fmla="*/ 281354 h 1006720"/>
              <a:gd name="connsiteX23" fmla="*/ 4470889 w 9614389"/>
              <a:gd name="connsiteY23" fmla="*/ 290147 h 1006720"/>
              <a:gd name="connsiteX24" fmla="*/ 4659923 w 9614389"/>
              <a:gd name="connsiteY24" fmla="*/ 285750 h 1006720"/>
              <a:gd name="connsiteX25" fmla="*/ 4769827 w 9614389"/>
              <a:gd name="connsiteY25" fmla="*/ 276958 h 1006720"/>
              <a:gd name="connsiteX26" fmla="*/ 4897315 w 9614389"/>
              <a:gd name="connsiteY26" fmla="*/ 268166 h 1006720"/>
              <a:gd name="connsiteX27" fmla="*/ 5266592 w 9614389"/>
              <a:gd name="connsiteY27" fmla="*/ 259373 h 1006720"/>
              <a:gd name="connsiteX28" fmla="*/ 5741377 w 9614389"/>
              <a:gd name="connsiteY28" fmla="*/ 250581 h 1006720"/>
              <a:gd name="connsiteX29" fmla="*/ 6119446 w 9614389"/>
              <a:gd name="connsiteY29" fmla="*/ 228600 h 1006720"/>
              <a:gd name="connsiteX30" fmla="*/ 6159012 w 9614389"/>
              <a:gd name="connsiteY30" fmla="*/ 219808 h 1006720"/>
              <a:gd name="connsiteX31" fmla="*/ 6207369 w 9614389"/>
              <a:gd name="connsiteY31" fmla="*/ 211016 h 1006720"/>
              <a:gd name="connsiteX32" fmla="*/ 6242539 w 9614389"/>
              <a:gd name="connsiteY32" fmla="*/ 206620 h 1006720"/>
              <a:gd name="connsiteX33" fmla="*/ 6282104 w 9614389"/>
              <a:gd name="connsiteY33" fmla="*/ 197827 h 1006720"/>
              <a:gd name="connsiteX34" fmla="*/ 6330462 w 9614389"/>
              <a:gd name="connsiteY34" fmla="*/ 189035 h 1006720"/>
              <a:gd name="connsiteX35" fmla="*/ 6374423 w 9614389"/>
              <a:gd name="connsiteY35" fmla="*/ 180243 h 1006720"/>
              <a:gd name="connsiteX36" fmla="*/ 6497515 w 9614389"/>
              <a:gd name="connsiteY36" fmla="*/ 167054 h 1006720"/>
              <a:gd name="connsiteX37" fmla="*/ 6523892 w 9614389"/>
              <a:gd name="connsiteY37" fmla="*/ 162658 h 1006720"/>
              <a:gd name="connsiteX38" fmla="*/ 6554665 w 9614389"/>
              <a:gd name="connsiteY38" fmla="*/ 158262 h 1006720"/>
              <a:gd name="connsiteX39" fmla="*/ 6611815 w 9614389"/>
              <a:gd name="connsiteY39" fmla="*/ 145073 h 1006720"/>
              <a:gd name="connsiteX40" fmla="*/ 6743700 w 9614389"/>
              <a:gd name="connsiteY40" fmla="*/ 136281 h 1006720"/>
              <a:gd name="connsiteX41" fmla="*/ 6814039 w 9614389"/>
              <a:gd name="connsiteY41" fmla="*/ 131885 h 1006720"/>
              <a:gd name="connsiteX42" fmla="*/ 6879981 w 9614389"/>
              <a:gd name="connsiteY42" fmla="*/ 123093 h 1006720"/>
              <a:gd name="connsiteX43" fmla="*/ 6915150 w 9614389"/>
              <a:gd name="connsiteY43" fmla="*/ 118697 h 1006720"/>
              <a:gd name="connsiteX44" fmla="*/ 6967904 w 9614389"/>
              <a:gd name="connsiteY44" fmla="*/ 101112 h 1006720"/>
              <a:gd name="connsiteX45" fmla="*/ 6998677 w 9614389"/>
              <a:gd name="connsiteY45" fmla="*/ 96716 h 1006720"/>
              <a:gd name="connsiteX46" fmla="*/ 7090996 w 9614389"/>
              <a:gd name="connsiteY46" fmla="*/ 83527 h 1006720"/>
              <a:gd name="connsiteX47" fmla="*/ 7148146 w 9614389"/>
              <a:gd name="connsiteY47" fmla="*/ 79131 h 1006720"/>
              <a:gd name="connsiteX48" fmla="*/ 7244862 w 9614389"/>
              <a:gd name="connsiteY48" fmla="*/ 70339 h 1006720"/>
              <a:gd name="connsiteX49" fmla="*/ 7275635 w 9614389"/>
              <a:gd name="connsiteY49" fmla="*/ 65943 h 1006720"/>
              <a:gd name="connsiteX50" fmla="*/ 7345973 w 9614389"/>
              <a:gd name="connsiteY50" fmla="*/ 61547 h 1006720"/>
              <a:gd name="connsiteX51" fmla="*/ 7381142 w 9614389"/>
              <a:gd name="connsiteY51" fmla="*/ 57150 h 1006720"/>
              <a:gd name="connsiteX52" fmla="*/ 7530612 w 9614389"/>
              <a:gd name="connsiteY52" fmla="*/ 48358 h 1006720"/>
              <a:gd name="connsiteX53" fmla="*/ 7578969 w 9614389"/>
              <a:gd name="connsiteY53" fmla="*/ 43962 h 1006720"/>
              <a:gd name="connsiteX54" fmla="*/ 7763608 w 9614389"/>
              <a:gd name="connsiteY54" fmla="*/ 35170 h 1006720"/>
              <a:gd name="connsiteX55" fmla="*/ 7847135 w 9614389"/>
              <a:gd name="connsiteY55" fmla="*/ 26377 h 1006720"/>
              <a:gd name="connsiteX56" fmla="*/ 7882304 w 9614389"/>
              <a:gd name="connsiteY56" fmla="*/ 21981 h 1006720"/>
              <a:gd name="connsiteX57" fmla="*/ 8233996 w 9614389"/>
              <a:gd name="connsiteY57" fmla="*/ 17585 h 1006720"/>
              <a:gd name="connsiteX58" fmla="*/ 8352692 w 9614389"/>
              <a:gd name="connsiteY58" fmla="*/ 13189 h 1006720"/>
              <a:gd name="connsiteX59" fmla="*/ 8471389 w 9614389"/>
              <a:gd name="connsiteY59" fmla="*/ 4397 h 1006720"/>
              <a:gd name="connsiteX60" fmla="*/ 8831873 w 9614389"/>
              <a:gd name="connsiteY60" fmla="*/ 8793 h 1006720"/>
              <a:gd name="connsiteX61" fmla="*/ 9069265 w 9614389"/>
              <a:gd name="connsiteY61" fmla="*/ 8793 h 1006720"/>
              <a:gd name="connsiteX62" fmla="*/ 9161585 w 9614389"/>
              <a:gd name="connsiteY62" fmla="*/ 0 h 1006720"/>
              <a:gd name="connsiteX63" fmla="*/ 9192358 w 9614389"/>
              <a:gd name="connsiteY63" fmla="*/ 4397 h 1006720"/>
              <a:gd name="connsiteX64" fmla="*/ 9245112 w 9614389"/>
              <a:gd name="connsiteY64" fmla="*/ 8793 h 1006720"/>
              <a:gd name="connsiteX65" fmla="*/ 9271489 w 9614389"/>
              <a:gd name="connsiteY65" fmla="*/ 13189 h 1006720"/>
              <a:gd name="connsiteX66" fmla="*/ 9381392 w 9614389"/>
              <a:gd name="connsiteY66" fmla="*/ 21981 h 1006720"/>
              <a:gd name="connsiteX67" fmla="*/ 9482504 w 9614389"/>
              <a:gd name="connsiteY67" fmla="*/ 35170 h 1006720"/>
              <a:gd name="connsiteX68" fmla="*/ 9530862 w 9614389"/>
              <a:gd name="connsiteY68" fmla="*/ 43962 h 1006720"/>
              <a:gd name="connsiteX69" fmla="*/ 9557239 w 9614389"/>
              <a:gd name="connsiteY69" fmla="*/ 48358 h 1006720"/>
              <a:gd name="connsiteX70" fmla="*/ 9574823 w 9614389"/>
              <a:gd name="connsiteY70" fmla="*/ 61547 h 1006720"/>
              <a:gd name="connsiteX71" fmla="*/ 9614389 w 9614389"/>
              <a:gd name="connsiteY71"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87340 w 9614389"/>
              <a:gd name="connsiteY14" fmla="*/ 769083 h 1006720"/>
              <a:gd name="connsiteX15" fmla="*/ 2848708 w 9614389"/>
              <a:gd name="connsiteY15" fmla="*/ 470389 h 1006720"/>
              <a:gd name="connsiteX16" fmla="*/ 3015762 w 9614389"/>
              <a:gd name="connsiteY16" fmla="*/ 426427 h 1006720"/>
              <a:gd name="connsiteX17" fmla="*/ 3244362 w 9614389"/>
              <a:gd name="connsiteY17" fmla="*/ 360485 h 1006720"/>
              <a:gd name="connsiteX18" fmla="*/ 3349869 w 9614389"/>
              <a:gd name="connsiteY18" fmla="*/ 334108 h 1006720"/>
              <a:gd name="connsiteX19" fmla="*/ 3486150 w 9614389"/>
              <a:gd name="connsiteY19" fmla="*/ 294543 h 1006720"/>
              <a:gd name="connsiteX20" fmla="*/ 3604846 w 9614389"/>
              <a:gd name="connsiteY20" fmla="*/ 272562 h 1006720"/>
              <a:gd name="connsiteX21" fmla="*/ 3943350 w 9614389"/>
              <a:gd name="connsiteY21" fmla="*/ 276958 h 1006720"/>
              <a:gd name="connsiteX22" fmla="*/ 4075235 w 9614389"/>
              <a:gd name="connsiteY22" fmla="*/ 281354 h 1006720"/>
              <a:gd name="connsiteX23" fmla="*/ 4470889 w 9614389"/>
              <a:gd name="connsiteY23" fmla="*/ 290147 h 1006720"/>
              <a:gd name="connsiteX24" fmla="*/ 4659923 w 9614389"/>
              <a:gd name="connsiteY24" fmla="*/ 285750 h 1006720"/>
              <a:gd name="connsiteX25" fmla="*/ 4769827 w 9614389"/>
              <a:gd name="connsiteY25" fmla="*/ 276958 h 1006720"/>
              <a:gd name="connsiteX26" fmla="*/ 4897315 w 9614389"/>
              <a:gd name="connsiteY26" fmla="*/ 268166 h 1006720"/>
              <a:gd name="connsiteX27" fmla="*/ 5266592 w 9614389"/>
              <a:gd name="connsiteY27" fmla="*/ 259373 h 1006720"/>
              <a:gd name="connsiteX28" fmla="*/ 5741377 w 9614389"/>
              <a:gd name="connsiteY28" fmla="*/ 250581 h 1006720"/>
              <a:gd name="connsiteX29" fmla="*/ 6119446 w 9614389"/>
              <a:gd name="connsiteY29" fmla="*/ 228600 h 1006720"/>
              <a:gd name="connsiteX30" fmla="*/ 6159012 w 9614389"/>
              <a:gd name="connsiteY30" fmla="*/ 219808 h 1006720"/>
              <a:gd name="connsiteX31" fmla="*/ 6207369 w 9614389"/>
              <a:gd name="connsiteY31" fmla="*/ 211016 h 1006720"/>
              <a:gd name="connsiteX32" fmla="*/ 6242539 w 9614389"/>
              <a:gd name="connsiteY32" fmla="*/ 206620 h 1006720"/>
              <a:gd name="connsiteX33" fmla="*/ 6282104 w 9614389"/>
              <a:gd name="connsiteY33" fmla="*/ 197827 h 1006720"/>
              <a:gd name="connsiteX34" fmla="*/ 6330462 w 9614389"/>
              <a:gd name="connsiteY34" fmla="*/ 189035 h 1006720"/>
              <a:gd name="connsiteX35" fmla="*/ 6374423 w 9614389"/>
              <a:gd name="connsiteY35" fmla="*/ 180243 h 1006720"/>
              <a:gd name="connsiteX36" fmla="*/ 6497515 w 9614389"/>
              <a:gd name="connsiteY36" fmla="*/ 167054 h 1006720"/>
              <a:gd name="connsiteX37" fmla="*/ 6523892 w 9614389"/>
              <a:gd name="connsiteY37" fmla="*/ 162658 h 1006720"/>
              <a:gd name="connsiteX38" fmla="*/ 6554665 w 9614389"/>
              <a:gd name="connsiteY38" fmla="*/ 158262 h 1006720"/>
              <a:gd name="connsiteX39" fmla="*/ 6611815 w 9614389"/>
              <a:gd name="connsiteY39" fmla="*/ 145073 h 1006720"/>
              <a:gd name="connsiteX40" fmla="*/ 6743700 w 9614389"/>
              <a:gd name="connsiteY40" fmla="*/ 136281 h 1006720"/>
              <a:gd name="connsiteX41" fmla="*/ 6814039 w 9614389"/>
              <a:gd name="connsiteY41" fmla="*/ 131885 h 1006720"/>
              <a:gd name="connsiteX42" fmla="*/ 6879981 w 9614389"/>
              <a:gd name="connsiteY42" fmla="*/ 123093 h 1006720"/>
              <a:gd name="connsiteX43" fmla="*/ 6915150 w 9614389"/>
              <a:gd name="connsiteY43" fmla="*/ 118697 h 1006720"/>
              <a:gd name="connsiteX44" fmla="*/ 6967904 w 9614389"/>
              <a:gd name="connsiteY44" fmla="*/ 101112 h 1006720"/>
              <a:gd name="connsiteX45" fmla="*/ 6998677 w 9614389"/>
              <a:gd name="connsiteY45" fmla="*/ 96716 h 1006720"/>
              <a:gd name="connsiteX46" fmla="*/ 7090996 w 9614389"/>
              <a:gd name="connsiteY46" fmla="*/ 83527 h 1006720"/>
              <a:gd name="connsiteX47" fmla="*/ 7148146 w 9614389"/>
              <a:gd name="connsiteY47" fmla="*/ 79131 h 1006720"/>
              <a:gd name="connsiteX48" fmla="*/ 7244862 w 9614389"/>
              <a:gd name="connsiteY48" fmla="*/ 70339 h 1006720"/>
              <a:gd name="connsiteX49" fmla="*/ 7275635 w 9614389"/>
              <a:gd name="connsiteY49" fmla="*/ 65943 h 1006720"/>
              <a:gd name="connsiteX50" fmla="*/ 7345973 w 9614389"/>
              <a:gd name="connsiteY50" fmla="*/ 61547 h 1006720"/>
              <a:gd name="connsiteX51" fmla="*/ 7381142 w 9614389"/>
              <a:gd name="connsiteY51" fmla="*/ 57150 h 1006720"/>
              <a:gd name="connsiteX52" fmla="*/ 7530612 w 9614389"/>
              <a:gd name="connsiteY52" fmla="*/ 48358 h 1006720"/>
              <a:gd name="connsiteX53" fmla="*/ 7578969 w 9614389"/>
              <a:gd name="connsiteY53" fmla="*/ 43962 h 1006720"/>
              <a:gd name="connsiteX54" fmla="*/ 7763608 w 9614389"/>
              <a:gd name="connsiteY54" fmla="*/ 35170 h 1006720"/>
              <a:gd name="connsiteX55" fmla="*/ 7847135 w 9614389"/>
              <a:gd name="connsiteY55" fmla="*/ 26377 h 1006720"/>
              <a:gd name="connsiteX56" fmla="*/ 7882304 w 9614389"/>
              <a:gd name="connsiteY56" fmla="*/ 21981 h 1006720"/>
              <a:gd name="connsiteX57" fmla="*/ 8233996 w 9614389"/>
              <a:gd name="connsiteY57" fmla="*/ 17585 h 1006720"/>
              <a:gd name="connsiteX58" fmla="*/ 8352692 w 9614389"/>
              <a:gd name="connsiteY58" fmla="*/ 13189 h 1006720"/>
              <a:gd name="connsiteX59" fmla="*/ 8471389 w 9614389"/>
              <a:gd name="connsiteY59" fmla="*/ 4397 h 1006720"/>
              <a:gd name="connsiteX60" fmla="*/ 8831873 w 9614389"/>
              <a:gd name="connsiteY60" fmla="*/ 8793 h 1006720"/>
              <a:gd name="connsiteX61" fmla="*/ 9069265 w 9614389"/>
              <a:gd name="connsiteY61" fmla="*/ 8793 h 1006720"/>
              <a:gd name="connsiteX62" fmla="*/ 9161585 w 9614389"/>
              <a:gd name="connsiteY62" fmla="*/ 0 h 1006720"/>
              <a:gd name="connsiteX63" fmla="*/ 9192358 w 9614389"/>
              <a:gd name="connsiteY63" fmla="*/ 4397 h 1006720"/>
              <a:gd name="connsiteX64" fmla="*/ 9245112 w 9614389"/>
              <a:gd name="connsiteY64" fmla="*/ 8793 h 1006720"/>
              <a:gd name="connsiteX65" fmla="*/ 9271489 w 9614389"/>
              <a:gd name="connsiteY65" fmla="*/ 13189 h 1006720"/>
              <a:gd name="connsiteX66" fmla="*/ 9381392 w 9614389"/>
              <a:gd name="connsiteY66" fmla="*/ 21981 h 1006720"/>
              <a:gd name="connsiteX67" fmla="*/ 9482504 w 9614389"/>
              <a:gd name="connsiteY67" fmla="*/ 35170 h 1006720"/>
              <a:gd name="connsiteX68" fmla="*/ 9530862 w 9614389"/>
              <a:gd name="connsiteY68" fmla="*/ 43962 h 1006720"/>
              <a:gd name="connsiteX69" fmla="*/ 9557239 w 9614389"/>
              <a:gd name="connsiteY69" fmla="*/ 48358 h 1006720"/>
              <a:gd name="connsiteX70" fmla="*/ 9574823 w 9614389"/>
              <a:gd name="connsiteY70" fmla="*/ 61547 h 1006720"/>
              <a:gd name="connsiteX71" fmla="*/ 9614389 w 9614389"/>
              <a:gd name="connsiteY71"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334965 w 9614389"/>
              <a:gd name="connsiteY14" fmla="*/ 619858 h 1006720"/>
              <a:gd name="connsiteX15" fmla="*/ 2848708 w 9614389"/>
              <a:gd name="connsiteY15" fmla="*/ 470389 h 1006720"/>
              <a:gd name="connsiteX16" fmla="*/ 3015762 w 9614389"/>
              <a:gd name="connsiteY16" fmla="*/ 426427 h 1006720"/>
              <a:gd name="connsiteX17" fmla="*/ 3244362 w 9614389"/>
              <a:gd name="connsiteY17" fmla="*/ 360485 h 1006720"/>
              <a:gd name="connsiteX18" fmla="*/ 3349869 w 9614389"/>
              <a:gd name="connsiteY18" fmla="*/ 334108 h 1006720"/>
              <a:gd name="connsiteX19" fmla="*/ 3486150 w 9614389"/>
              <a:gd name="connsiteY19" fmla="*/ 294543 h 1006720"/>
              <a:gd name="connsiteX20" fmla="*/ 3604846 w 9614389"/>
              <a:gd name="connsiteY20" fmla="*/ 272562 h 1006720"/>
              <a:gd name="connsiteX21" fmla="*/ 3943350 w 9614389"/>
              <a:gd name="connsiteY21" fmla="*/ 276958 h 1006720"/>
              <a:gd name="connsiteX22" fmla="*/ 4075235 w 9614389"/>
              <a:gd name="connsiteY22" fmla="*/ 281354 h 1006720"/>
              <a:gd name="connsiteX23" fmla="*/ 4470889 w 9614389"/>
              <a:gd name="connsiteY23" fmla="*/ 290147 h 1006720"/>
              <a:gd name="connsiteX24" fmla="*/ 4659923 w 9614389"/>
              <a:gd name="connsiteY24" fmla="*/ 285750 h 1006720"/>
              <a:gd name="connsiteX25" fmla="*/ 4769827 w 9614389"/>
              <a:gd name="connsiteY25" fmla="*/ 276958 h 1006720"/>
              <a:gd name="connsiteX26" fmla="*/ 4897315 w 9614389"/>
              <a:gd name="connsiteY26" fmla="*/ 268166 h 1006720"/>
              <a:gd name="connsiteX27" fmla="*/ 5266592 w 9614389"/>
              <a:gd name="connsiteY27" fmla="*/ 259373 h 1006720"/>
              <a:gd name="connsiteX28" fmla="*/ 5741377 w 9614389"/>
              <a:gd name="connsiteY28" fmla="*/ 250581 h 1006720"/>
              <a:gd name="connsiteX29" fmla="*/ 6119446 w 9614389"/>
              <a:gd name="connsiteY29" fmla="*/ 228600 h 1006720"/>
              <a:gd name="connsiteX30" fmla="*/ 6159012 w 9614389"/>
              <a:gd name="connsiteY30" fmla="*/ 219808 h 1006720"/>
              <a:gd name="connsiteX31" fmla="*/ 6207369 w 9614389"/>
              <a:gd name="connsiteY31" fmla="*/ 211016 h 1006720"/>
              <a:gd name="connsiteX32" fmla="*/ 6242539 w 9614389"/>
              <a:gd name="connsiteY32" fmla="*/ 206620 h 1006720"/>
              <a:gd name="connsiteX33" fmla="*/ 6282104 w 9614389"/>
              <a:gd name="connsiteY33" fmla="*/ 197827 h 1006720"/>
              <a:gd name="connsiteX34" fmla="*/ 6330462 w 9614389"/>
              <a:gd name="connsiteY34" fmla="*/ 189035 h 1006720"/>
              <a:gd name="connsiteX35" fmla="*/ 6374423 w 9614389"/>
              <a:gd name="connsiteY35" fmla="*/ 180243 h 1006720"/>
              <a:gd name="connsiteX36" fmla="*/ 6497515 w 9614389"/>
              <a:gd name="connsiteY36" fmla="*/ 167054 h 1006720"/>
              <a:gd name="connsiteX37" fmla="*/ 6523892 w 9614389"/>
              <a:gd name="connsiteY37" fmla="*/ 162658 h 1006720"/>
              <a:gd name="connsiteX38" fmla="*/ 6554665 w 9614389"/>
              <a:gd name="connsiteY38" fmla="*/ 158262 h 1006720"/>
              <a:gd name="connsiteX39" fmla="*/ 6611815 w 9614389"/>
              <a:gd name="connsiteY39" fmla="*/ 145073 h 1006720"/>
              <a:gd name="connsiteX40" fmla="*/ 6743700 w 9614389"/>
              <a:gd name="connsiteY40" fmla="*/ 136281 h 1006720"/>
              <a:gd name="connsiteX41" fmla="*/ 6814039 w 9614389"/>
              <a:gd name="connsiteY41" fmla="*/ 131885 h 1006720"/>
              <a:gd name="connsiteX42" fmla="*/ 6879981 w 9614389"/>
              <a:gd name="connsiteY42" fmla="*/ 123093 h 1006720"/>
              <a:gd name="connsiteX43" fmla="*/ 6915150 w 9614389"/>
              <a:gd name="connsiteY43" fmla="*/ 118697 h 1006720"/>
              <a:gd name="connsiteX44" fmla="*/ 6967904 w 9614389"/>
              <a:gd name="connsiteY44" fmla="*/ 101112 h 1006720"/>
              <a:gd name="connsiteX45" fmla="*/ 6998677 w 9614389"/>
              <a:gd name="connsiteY45" fmla="*/ 96716 h 1006720"/>
              <a:gd name="connsiteX46" fmla="*/ 7090996 w 9614389"/>
              <a:gd name="connsiteY46" fmla="*/ 83527 h 1006720"/>
              <a:gd name="connsiteX47" fmla="*/ 7148146 w 9614389"/>
              <a:gd name="connsiteY47" fmla="*/ 79131 h 1006720"/>
              <a:gd name="connsiteX48" fmla="*/ 7244862 w 9614389"/>
              <a:gd name="connsiteY48" fmla="*/ 70339 h 1006720"/>
              <a:gd name="connsiteX49" fmla="*/ 7275635 w 9614389"/>
              <a:gd name="connsiteY49" fmla="*/ 65943 h 1006720"/>
              <a:gd name="connsiteX50" fmla="*/ 7345973 w 9614389"/>
              <a:gd name="connsiteY50" fmla="*/ 61547 h 1006720"/>
              <a:gd name="connsiteX51" fmla="*/ 7381142 w 9614389"/>
              <a:gd name="connsiteY51" fmla="*/ 57150 h 1006720"/>
              <a:gd name="connsiteX52" fmla="*/ 7530612 w 9614389"/>
              <a:gd name="connsiteY52" fmla="*/ 48358 h 1006720"/>
              <a:gd name="connsiteX53" fmla="*/ 7578969 w 9614389"/>
              <a:gd name="connsiteY53" fmla="*/ 43962 h 1006720"/>
              <a:gd name="connsiteX54" fmla="*/ 7763608 w 9614389"/>
              <a:gd name="connsiteY54" fmla="*/ 35170 h 1006720"/>
              <a:gd name="connsiteX55" fmla="*/ 7847135 w 9614389"/>
              <a:gd name="connsiteY55" fmla="*/ 26377 h 1006720"/>
              <a:gd name="connsiteX56" fmla="*/ 7882304 w 9614389"/>
              <a:gd name="connsiteY56" fmla="*/ 21981 h 1006720"/>
              <a:gd name="connsiteX57" fmla="*/ 8233996 w 9614389"/>
              <a:gd name="connsiteY57" fmla="*/ 17585 h 1006720"/>
              <a:gd name="connsiteX58" fmla="*/ 8352692 w 9614389"/>
              <a:gd name="connsiteY58" fmla="*/ 13189 h 1006720"/>
              <a:gd name="connsiteX59" fmla="*/ 8471389 w 9614389"/>
              <a:gd name="connsiteY59" fmla="*/ 4397 h 1006720"/>
              <a:gd name="connsiteX60" fmla="*/ 8831873 w 9614389"/>
              <a:gd name="connsiteY60" fmla="*/ 8793 h 1006720"/>
              <a:gd name="connsiteX61" fmla="*/ 9069265 w 9614389"/>
              <a:gd name="connsiteY61" fmla="*/ 8793 h 1006720"/>
              <a:gd name="connsiteX62" fmla="*/ 9161585 w 9614389"/>
              <a:gd name="connsiteY62" fmla="*/ 0 h 1006720"/>
              <a:gd name="connsiteX63" fmla="*/ 9192358 w 9614389"/>
              <a:gd name="connsiteY63" fmla="*/ 4397 h 1006720"/>
              <a:gd name="connsiteX64" fmla="*/ 9245112 w 9614389"/>
              <a:gd name="connsiteY64" fmla="*/ 8793 h 1006720"/>
              <a:gd name="connsiteX65" fmla="*/ 9271489 w 9614389"/>
              <a:gd name="connsiteY65" fmla="*/ 13189 h 1006720"/>
              <a:gd name="connsiteX66" fmla="*/ 9381392 w 9614389"/>
              <a:gd name="connsiteY66" fmla="*/ 21981 h 1006720"/>
              <a:gd name="connsiteX67" fmla="*/ 9482504 w 9614389"/>
              <a:gd name="connsiteY67" fmla="*/ 35170 h 1006720"/>
              <a:gd name="connsiteX68" fmla="*/ 9530862 w 9614389"/>
              <a:gd name="connsiteY68" fmla="*/ 43962 h 1006720"/>
              <a:gd name="connsiteX69" fmla="*/ 9557239 w 9614389"/>
              <a:gd name="connsiteY69" fmla="*/ 48358 h 1006720"/>
              <a:gd name="connsiteX70" fmla="*/ 9574823 w 9614389"/>
              <a:gd name="connsiteY70" fmla="*/ 61547 h 1006720"/>
              <a:gd name="connsiteX71" fmla="*/ 9614389 w 9614389"/>
              <a:gd name="connsiteY71"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2848708 w 9614389"/>
              <a:gd name="connsiteY15" fmla="*/ 470389 h 1006720"/>
              <a:gd name="connsiteX16" fmla="*/ 3015762 w 9614389"/>
              <a:gd name="connsiteY16" fmla="*/ 426427 h 1006720"/>
              <a:gd name="connsiteX17" fmla="*/ 3244362 w 9614389"/>
              <a:gd name="connsiteY17" fmla="*/ 360485 h 1006720"/>
              <a:gd name="connsiteX18" fmla="*/ 3349869 w 9614389"/>
              <a:gd name="connsiteY18" fmla="*/ 334108 h 1006720"/>
              <a:gd name="connsiteX19" fmla="*/ 3486150 w 9614389"/>
              <a:gd name="connsiteY19" fmla="*/ 294543 h 1006720"/>
              <a:gd name="connsiteX20" fmla="*/ 3604846 w 9614389"/>
              <a:gd name="connsiteY20" fmla="*/ 272562 h 1006720"/>
              <a:gd name="connsiteX21" fmla="*/ 3943350 w 9614389"/>
              <a:gd name="connsiteY21" fmla="*/ 276958 h 1006720"/>
              <a:gd name="connsiteX22" fmla="*/ 4075235 w 9614389"/>
              <a:gd name="connsiteY22" fmla="*/ 281354 h 1006720"/>
              <a:gd name="connsiteX23" fmla="*/ 4470889 w 9614389"/>
              <a:gd name="connsiteY23" fmla="*/ 290147 h 1006720"/>
              <a:gd name="connsiteX24" fmla="*/ 4659923 w 9614389"/>
              <a:gd name="connsiteY24" fmla="*/ 285750 h 1006720"/>
              <a:gd name="connsiteX25" fmla="*/ 4769827 w 9614389"/>
              <a:gd name="connsiteY25" fmla="*/ 276958 h 1006720"/>
              <a:gd name="connsiteX26" fmla="*/ 4897315 w 9614389"/>
              <a:gd name="connsiteY26" fmla="*/ 268166 h 1006720"/>
              <a:gd name="connsiteX27" fmla="*/ 5266592 w 9614389"/>
              <a:gd name="connsiteY27" fmla="*/ 259373 h 1006720"/>
              <a:gd name="connsiteX28" fmla="*/ 5741377 w 9614389"/>
              <a:gd name="connsiteY28" fmla="*/ 250581 h 1006720"/>
              <a:gd name="connsiteX29" fmla="*/ 6119446 w 9614389"/>
              <a:gd name="connsiteY29" fmla="*/ 228600 h 1006720"/>
              <a:gd name="connsiteX30" fmla="*/ 6159012 w 9614389"/>
              <a:gd name="connsiteY30" fmla="*/ 219808 h 1006720"/>
              <a:gd name="connsiteX31" fmla="*/ 6207369 w 9614389"/>
              <a:gd name="connsiteY31" fmla="*/ 211016 h 1006720"/>
              <a:gd name="connsiteX32" fmla="*/ 6242539 w 9614389"/>
              <a:gd name="connsiteY32" fmla="*/ 206620 h 1006720"/>
              <a:gd name="connsiteX33" fmla="*/ 6282104 w 9614389"/>
              <a:gd name="connsiteY33" fmla="*/ 197827 h 1006720"/>
              <a:gd name="connsiteX34" fmla="*/ 6330462 w 9614389"/>
              <a:gd name="connsiteY34" fmla="*/ 189035 h 1006720"/>
              <a:gd name="connsiteX35" fmla="*/ 6374423 w 9614389"/>
              <a:gd name="connsiteY35" fmla="*/ 180243 h 1006720"/>
              <a:gd name="connsiteX36" fmla="*/ 6497515 w 9614389"/>
              <a:gd name="connsiteY36" fmla="*/ 167054 h 1006720"/>
              <a:gd name="connsiteX37" fmla="*/ 6523892 w 9614389"/>
              <a:gd name="connsiteY37" fmla="*/ 162658 h 1006720"/>
              <a:gd name="connsiteX38" fmla="*/ 6554665 w 9614389"/>
              <a:gd name="connsiteY38" fmla="*/ 158262 h 1006720"/>
              <a:gd name="connsiteX39" fmla="*/ 6611815 w 9614389"/>
              <a:gd name="connsiteY39" fmla="*/ 145073 h 1006720"/>
              <a:gd name="connsiteX40" fmla="*/ 6743700 w 9614389"/>
              <a:gd name="connsiteY40" fmla="*/ 136281 h 1006720"/>
              <a:gd name="connsiteX41" fmla="*/ 6814039 w 9614389"/>
              <a:gd name="connsiteY41" fmla="*/ 131885 h 1006720"/>
              <a:gd name="connsiteX42" fmla="*/ 6879981 w 9614389"/>
              <a:gd name="connsiteY42" fmla="*/ 123093 h 1006720"/>
              <a:gd name="connsiteX43" fmla="*/ 6915150 w 9614389"/>
              <a:gd name="connsiteY43" fmla="*/ 118697 h 1006720"/>
              <a:gd name="connsiteX44" fmla="*/ 6967904 w 9614389"/>
              <a:gd name="connsiteY44" fmla="*/ 101112 h 1006720"/>
              <a:gd name="connsiteX45" fmla="*/ 6998677 w 9614389"/>
              <a:gd name="connsiteY45" fmla="*/ 96716 h 1006720"/>
              <a:gd name="connsiteX46" fmla="*/ 7090996 w 9614389"/>
              <a:gd name="connsiteY46" fmla="*/ 83527 h 1006720"/>
              <a:gd name="connsiteX47" fmla="*/ 7148146 w 9614389"/>
              <a:gd name="connsiteY47" fmla="*/ 79131 h 1006720"/>
              <a:gd name="connsiteX48" fmla="*/ 7244862 w 9614389"/>
              <a:gd name="connsiteY48" fmla="*/ 70339 h 1006720"/>
              <a:gd name="connsiteX49" fmla="*/ 7275635 w 9614389"/>
              <a:gd name="connsiteY49" fmla="*/ 65943 h 1006720"/>
              <a:gd name="connsiteX50" fmla="*/ 7345973 w 9614389"/>
              <a:gd name="connsiteY50" fmla="*/ 61547 h 1006720"/>
              <a:gd name="connsiteX51" fmla="*/ 7381142 w 9614389"/>
              <a:gd name="connsiteY51" fmla="*/ 57150 h 1006720"/>
              <a:gd name="connsiteX52" fmla="*/ 7530612 w 9614389"/>
              <a:gd name="connsiteY52" fmla="*/ 48358 h 1006720"/>
              <a:gd name="connsiteX53" fmla="*/ 7578969 w 9614389"/>
              <a:gd name="connsiteY53" fmla="*/ 43962 h 1006720"/>
              <a:gd name="connsiteX54" fmla="*/ 7763608 w 9614389"/>
              <a:gd name="connsiteY54" fmla="*/ 35170 h 1006720"/>
              <a:gd name="connsiteX55" fmla="*/ 7847135 w 9614389"/>
              <a:gd name="connsiteY55" fmla="*/ 26377 h 1006720"/>
              <a:gd name="connsiteX56" fmla="*/ 7882304 w 9614389"/>
              <a:gd name="connsiteY56" fmla="*/ 21981 h 1006720"/>
              <a:gd name="connsiteX57" fmla="*/ 8233996 w 9614389"/>
              <a:gd name="connsiteY57" fmla="*/ 17585 h 1006720"/>
              <a:gd name="connsiteX58" fmla="*/ 8352692 w 9614389"/>
              <a:gd name="connsiteY58" fmla="*/ 13189 h 1006720"/>
              <a:gd name="connsiteX59" fmla="*/ 8471389 w 9614389"/>
              <a:gd name="connsiteY59" fmla="*/ 4397 h 1006720"/>
              <a:gd name="connsiteX60" fmla="*/ 8831873 w 9614389"/>
              <a:gd name="connsiteY60" fmla="*/ 8793 h 1006720"/>
              <a:gd name="connsiteX61" fmla="*/ 9069265 w 9614389"/>
              <a:gd name="connsiteY61" fmla="*/ 8793 h 1006720"/>
              <a:gd name="connsiteX62" fmla="*/ 9161585 w 9614389"/>
              <a:gd name="connsiteY62" fmla="*/ 0 h 1006720"/>
              <a:gd name="connsiteX63" fmla="*/ 9192358 w 9614389"/>
              <a:gd name="connsiteY63" fmla="*/ 4397 h 1006720"/>
              <a:gd name="connsiteX64" fmla="*/ 9245112 w 9614389"/>
              <a:gd name="connsiteY64" fmla="*/ 8793 h 1006720"/>
              <a:gd name="connsiteX65" fmla="*/ 9271489 w 9614389"/>
              <a:gd name="connsiteY65" fmla="*/ 13189 h 1006720"/>
              <a:gd name="connsiteX66" fmla="*/ 9381392 w 9614389"/>
              <a:gd name="connsiteY66" fmla="*/ 21981 h 1006720"/>
              <a:gd name="connsiteX67" fmla="*/ 9482504 w 9614389"/>
              <a:gd name="connsiteY67" fmla="*/ 35170 h 1006720"/>
              <a:gd name="connsiteX68" fmla="*/ 9530862 w 9614389"/>
              <a:gd name="connsiteY68" fmla="*/ 43962 h 1006720"/>
              <a:gd name="connsiteX69" fmla="*/ 9557239 w 9614389"/>
              <a:gd name="connsiteY69" fmla="*/ 48358 h 1006720"/>
              <a:gd name="connsiteX70" fmla="*/ 9574823 w 9614389"/>
              <a:gd name="connsiteY70" fmla="*/ 61547 h 1006720"/>
              <a:gd name="connsiteX71" fmla="*/ 9614389 w 9614389"/>
              <a:gd name="connsiteY71"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3015762 w 9614389"/>
              <a:gd name="connsiteY16" fmla="*/ 426427 h 1006720"/>
              <a:gd name="connsiteX17" fmla="*/ 3244362 w 9614389"/>
              <a:gd name="connsiteY17" fmla="*/ 360485 h 1006720"/>
              <a:gd name="connsiteX18" fmla="*/ 3349869 w 9614389"/>
              <a:gd name="connsiteY18" fmla="*/ 334108 h 1006720"/>
              <a:gd name="connsiteX19" fmla="*/ 3486150 w 9614389"/>
              <a:gd name="connsiteY19" fmla="*/ 294543 h 1006720"/>
              <a:gd name="connsiteX20" fmla="*/ 3604846 w 9614389"/>
              <a:gd name="connsiteY20" fmla="*/ 272562 h 1006720"/>
              <a:gd name="connsiteX21" fmla="*/ 3943350 w 9614389"/>
              <a:gd name="connsiteY21" fmla="*/ 276958 h 1006720"/>
              <a:gd name="connsiteX22" fmla="*/ 4075235 w 9614389"/>
              <a:gd name="connsiteY22" fmla="*/ 281354 h 1006720"/>
              <a:gd name="connsiteX23" fmla="*/ 4470889 w 9614389"/>
              <a:gd name="connsiteY23" fmla="*/ 290147 h 1006720"/>
              <a:gd name="connsiteX24" fmla="*/ 4659923 w 9614389"/>
              <a:gd name="connsiteY24" fmla="*/ 285750 h 1006720"/>
              <a:gd name="connsiteX25" fmla="*/ 4769827 w 9614389"/>
              <a:gd name="connsiteY25" fmla="*/ 276958 h 1006720"/>
              <a:gd name="connsiteX26" fmla="*/ 4897315 w 9614389"/>
              <a:gd name="connsiteY26" fmla="*/ 268166 h 1006720"/>
              <a:gd name="connsiteX27" fmla="*/ 5266592 w 9614389"/>
              <a:gd name="connsiteY27" fmla="*/ 259373 h 1006720"/>
              <a:gd name="connsiteX28" fmla="*/ 5741377 w 9614389"/>
              <a:gd name="connsiteY28" fmla="*/ 250581 h 1006720"/>
              <a:gd name="connsiteX29" fmla="*/ 6119446 w 9614389"/>
              <a:gd name="connsiteY29" fmla="*/ 228600 h 1006720"/>
              <a:gd name="connsiteX30" fmla="*/ 6159012 w 9614389"/>
              <a:gd name="connsiteY30" fmla="*/ 219808 h 1006720"/>
              <a:gd name="connsiteX31" fmla="*/ 6207369 w 9614389"/>
              <a:gd name="connsiteY31" fmla="*/ 211016 h 1006720"/>
              <a:gd name="connsiteX32" fmla="*/ 6242539 w 9614389"/>
              <a:gd name="connsiteY32" fmla="*/ 206620 h 1006720"/>
              <a:gd name="connsiteX33" fmla="*/ 6282104 w 9614389"/>
              <a:gd name="connsiteY33" fmla="*/ 197827 h 1006720"/>
              <a:gd name="connsiteX34" fmla="*/ 6330462 w 9614389"/>
              <a:gd name="connsiteY34" fmla="*/ 189035 h 1006720"/>
              <a:gd name="connsiteX35" fmla="*/ 6374423 w 9614389"/>
              <a:gd name="connsiteY35" fmla="*/ 180243 h 1006720"/>
              <a:gd name="connsiteX36" fmla="*/ 6497515 w 9614389"/>
              <a:gd name="connsiteY36" fmla="*/ 167054 h 1006720"/>
              <a:gd name="connsiteX37" fmla="*/ 6523892 w 9614389"/>
              <a:gd name="connsiteY37" fmla="*/ 162658 h 1006720"/>
              <a:gd name="connsiteX38" fmla="*/ 6554665 w 9614389"/>
              <a:gd name="connsiteY38" fmla="*/ 158262 h 1006720"/>
              <a:gd name="connsiteX39" fmla="*/ 6611815 w 9614389"/>
              <a:gd name="connsiteY39" fmla="*/ 145073 h 1006720"/>
              <a:gd name="connsiteX40" fmla="*/ 6743700 w 9614389"/>
              <a:gd name="connsiteY40" fmla="*/ 136281 h 1006720"/>
              <a:gd name="connsiteX41" fmla="*/ 6814039 w 9614389"/>
              <a:gd name="connsiteY41" fmla="*/ 131885 h 1006720"/>
              <a:gd name="connsiteX42" fmla="*/ 6879981 w 9614389"/>
              <a:gd name="connsiteY42" fmla="*/ 123093 h 1006720"/>
              <a:gd name="connsiteX43" fmla="*/ 6915150 w 9614389"/>
              <a:gd name="connsiteY43" fmla="*/ 118697 h 1006720"/>
              <a:gd name="connsiteX44" fmla="*/ 6967904 w 9614389"/>
              <a:gd name="connsiteY44" fmla="*/ 101112 h 1006720"/>
              <a:gd name="connsiteX45" fmla="*/ 6998677 w 9614389"/>
              <a:gd name="connsiteY45" fmla="*/ 96716 h 1006720"/>
              <a:gd name="connsiteX46" fmla="*/ 7090996 w 9614389"/>
              <a:gd name="connsiteY46" fmla="*/ 83527 h 1006720"/>
              <a:gd name="connsiteX47" fmla="*/ 7148146 w 9614389"/>
              <a:gd name="connsiteY47" fmla="*/ 79131 h 1006720"/>
              <a:gd name="connsiteX48" fmla="*/ 7244862 w 9614389"/>
              <a:gd name="connsiteY48" fmla="*/ 70339 h 1006720"/>
              <a:gd name="connsiteX49" fmla="*/ 7275635 w 9614389"/>
              <a:gd name="connsiteY49" fmla="*/ 65943 h 1006720"/>
              <a:gd name="connsiteX50" fmla="*/ 7345973 w 9614389"/>
              <a:gd name="connsiteY50" fmla="*/ 61547 h 1006720"/>
              <a:gd name="connsiteX51" fmla="*/ 7381142 w 9614389"/>
              <a:gd name="connsiteY51" fmla="*/ 57150 h 1006720"/>
              <a:gd name="connsiteX52" fmla="*/ 7530612 w 9614389"/>
              <a:gd name="connsiteY52" fmla="*/ 48358 h 1006720"/>
              <a:gd name="connsiteX53" fmla="*/ 7578969 w 9614389"/>
              <a:gd name="connsiteY53" fmla="*/ 43962 h 1006720"/>
              <a:gd name="connsiteX54" fmla="*/ 7763608 w 9614389"/>
              <a:gd name="connsiteY54" fmla="*/ 35170 h 1006720"/>
              <a:gd name="connsiteX55" fmla="*/ 7847135 w 9614389"/>
              <a:gd name="connsiteY55" fmla="*/ 26377 h 1006720"/>
              <a:gd name="connsiteX56" fmla="*/ 7882304 w 9614389"/>
              <a:gd name="connsiteY56" fmla="*/ 21981 h 1006720"/>
              <a:gd name="connsiteX57" fmla="*/ 8233996 w 9614389"/>
              <a:gd name="connsiteY57" fmla="*/ 17585 h 1006720"/>
              <a:gd name="connsiteX58" fmla="*/ 8352692 w 9614389"/>
              <a:gd name="connsiteY58" fmla="*/ 13189 h 1006720"/>
              <a:gd name="connsiteX59" fmla="*/ 8471389 w 9614389"/>
              <a:gd name="connsiteY59" fmla="*/ 4397 h 1006720"/>
              <a:gd name="connsiteX60" fmla="*/ 8831873 w 9614389"/>
              <a:gd name="connsiteY60" fmla="*/ 8793 h 1006720"/>
              <a:gd name="connsiteX61" fmla="*/ 9069265 w 9614389"/>
              <a:gd name="connsiteY61" fmla="*/ 8793 h 1006720"/>
              <a:gd name="connsiteX62" fmla="*/ 9161585 w 9614389"/>
              <a:gd name="connsiteY62" fmla="*/ 0 h 1006720"/>
              <a:gd name="connsiteX63" fmla="*/ 9192358 w 9614389"/>
              <a:gd name="connsiteY63" fmla="*/ 4397 h 1006720"/>
              <a:gd name="connsiteX64" fmla="*/ 9245112 w 9614389"/>
              <a:gd name="connsiteY64" fmla="*/ 8793 h 1006720"/>
              <a:gd name="connsiteX65" fmla="*/ 9271489 w 9614389"/>
              <a:gd name="connsiteY65" fmla="*/ 13189 h 1006720"/>
              <a:gd name="connsiteX66" fmla="*/ 9381392 w 9614389"/>
              <a:gd name="connsiteY66" fmla="*/ 21981 h 1006720"/>
              <a:gd name="connsiteX67" fmla="*/ 9482504 w 9614389"/>
              <a:gd name="connsiteY67" fmla="*/ 35170 h 1006720"/>
              <a:gd name="connsiteX68" fmla="*/ 9530862 w 9614389"/>
              <a:gd name="connsiteY68" fmla="*/ 43962 h 1006720"/>
              <a:gd name="connsiteX69" fmla="*/ 9557239 w 9614389"/>
              <a:gd name="connsiteY69" fmla="*/ 48358 h 1006720"/>
              <a:gd name="connsiteX70" fmla="*/ 9574823 w 9614389"/>
              <a:gd name="connsiteY70" fmla="*/ 61547 h 1006720"/>
              <a:gd name="connsiteX71" fmla="*/ 9614389 w 9614389"/>
              <a:gd name="connsiteY71"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3244362 w 9614389"/>
              <a:gd name="connsiteY17" fmla="*/ 360485 h 1006720"/>
              <a:gd name="connsiteX18" fmla="*/ 3349869 w 9614389"/>
              <a:gd name="connsiteY18" fmla="*/ 334108 h 1006720"/>
              <a:gd name="connsiteX19" fmla="*/ 3486150 w 9614389"/>
              <a:gd name="connsiteY19" fmla="*/ 294543 h 1006720"/>
              <a:gd name="connsiteX20" fmla="*/ 3604846 w 9614389"/>
              <a:gd name="connsiteY20" fmla="*/ 272562 h 1006720"/>
              <a:gd name="connsiteX21" fmla="*/ 3943350 w 9614389"/>
              <a:gd name="connsiteY21" fmla="*/ 276958 h 1006720"/>
              <a:gd name="connsiteX22" fmla="*/ 4075235 w 9614389"/>
              <a:gd name="connsiteY22" fmla="*/ 281354 h 1006720"/>
              <a:gd name="connsiteX23" fmla="*/ 4470889 w 9614389"/>
              <a:gd name="connsiteY23" fmla="*/ 290147 h 1006720"/>
              <a:gd name="connsiteX24" fmla="*/ 4659923 w 9614389"/>
              <a:gd name="connsiteY24" fmla="*/ 285750 h 1006720"/>
              <a:gd name="connsiteX25" fmla="*/ 4769827 w 9614389"/>
              <a:gd name="connsiteY25" fmla="*/ 276958 h 1006720"/>
              <a:gd name="connsiteX26" fmla="*/ 4897315 w 9614389"/>
              <a:gd name="connsiteY26" fmla="*/ 268166 h 1006720"/>
              <a:gd name="connsiteX27" fmla="*/ 5266592 w 9614389"/>
              <a:gd name="connsiteY27" fmla="*/ 259373 h 1006720"/>
              <a:gd name="connsiteX28" fmla="*/ 5741377 w 9614389"/>
              <a:gd name="connsiteY28" fmla="*/ 250581 h 1006720"/>
              <a:gd name="connsiteX29" fmla="*/ 6119446 w 9614389"/>
              <a:gd name="connsiteY29" fmla="*/ 228600 h 1006720"/>
              <a:gd name="connsiteX30" fmla="*/ 6159012 w 9614389"/>
              <a:gd name="connsiteY30" fmla="*/ 219808 h 1006720"/>
              <a:gd name="connsiteX31" fmla="*/ 6207369 w 9614389"/>
              <a:gd name="connsiteY31" fmla="*/ 211016 h 1006720"/>
              <a:gd name="connsiteX32" fmla="*/ 6242539 w 9614389"/>
              <a:gd name="connsiteY32" fmla="*/ 206620 h 1006720"/>
              <a:gd name="connsiteX33" fmla="*/ 6282104 w 9614389"/>
              <a:gd name="connsiteY33" fmla="*/ 197827 h 1006720"/>
              <a:gd name="connsiteX34" fmla="*/ 6330462 w 9614389"/>
              <a:gd name="connsiteY34" fmla="*/ 189035 h 1006720"/>
              <a:gd name="connsiteX35" fmla="*/ 6374423 w 9614389"/>
              <a:gd name="connsiteY35" fmla="*/ 180243 h 1006720"/>
              <a:gd name="connsiteX36" fmla="*/ 6497515 w 9614389"/>
              <a:gd name="connsiteY36" fmla="*/ 167054 h 1006720"/>
              <a:gd name="connsiteX37" fmla="*/ 6523892 w 9614389"/>
              <a:gd name="connsiteY37" fmla="*/ 162658 h 1006720"/>
              <a:gd name="connsiteX38" fmla="*/ 6554665 w 9614389"/>
              <a:gd name="connsiteY38" fmla="*/ 158262 h 1006720"/>
              <a:gd name="connsiteX39" fmla="*/ 6611815 w 9614389"/>
              <a:gd name="connsiteY39" fmla="*/ 145073 h 1006720"/>
              <a:gd name="connsiteX40" fmla="*/ 6743700 w 9614389"/>
              <a:gd name="connsiteY40" fmla="*/ 136281 h 1006720"/>
              <a:gd name="connsiteX41" fmla="*/ 6814039 w 9614389"/>
              <a:gd name="connsiteY41" fmla="*/ 131885 h 1006720"/>
              <a:gd name="connsiteX42" fmla="*/ 6879981 w 9614389"/>
              <a:gd name="connsiteY42" fmla="*/ 123093 h 1006720"/>
              <a:gd name="connsiteX43" fmla="*/ 6915150 w 9614389"/>
              <a:gd name="connsiteY43" fmla="*/ 118697 h 1006720"/>
              <a:gd name="connsiteX44" fmla="*/ 6967904 w 9614389"/>
              <a:gd name="connsiteY44" fmla="*/ 101112 h 1006720"/>
              <a:gd name="connsiteX45" fmla="*/ 6998677 w 9614389"/>
              <a:gd name="connsiteY45" fmla="*/ 96716 h 1006720"/>
              <a:gd name="connsiteX46" fmla="*/ 7090996 w 9614389"/>
              <a:gd name="connsiteY46" fmla="*/ 83527 h 1006720"/>
              <a:gd name="connsiteX47" fmla="*/ 7148146 w 9614389"/>
              <a:gd name="connsiteY47" fmla="*/ 79131 h 1006720"/>
              <a:gd name="connsiteX48" fmla="*/ 7244862 w 9614389"/>
              <a:gd name="connsiteY48" fmla="*/ 70339 h 1006720"/>
              <a:gd name="connsiteX49" fmla="*/ 7275635 w 9614389"/>
              <a:gd name="connsiteY49" fmla="*/ 65943 h 1006720"/>
              <a:gd name="connsiteX50" fmla="*/ 7345973 w 9614389"/>
              <a:gd name="connsiteY50" fmla="*/ 61547 h 1006720"/>
              <a:gd name="connsiteX51" fmla="*/ 7381142 w 9614389"/>
              <a:gd name="connsiteY51" fmla="*/ 57150 h 1006720"/>
              <a:gd name="connsiteX52" fmla="*/ 7530612 w 9614389"/>
              <a:gd name="connsiteY52" fmla="*/ 48358 h 1006720"/>
              <a:gd name="connsiteX53" fmla="*/ 7578969 w 9614389"/>
              <a:gd name="connsiteY53" fmla="*/ 43962 h 1006720"/>
              <a:gd name="connsiteX54" fmla="*/ 7763608 w 9614389"/>
              <a:gd name="connsiteY54" fmla="*/ 35170 h 1006720"/>
              <a:gd name="connsiteX55" fmla="*/ 7847135 w 9614389"/>
              <a:gd name="connsiteY55" fmla="*/ 26377 h 1006720"/>
              <a:gd name="connsiteX56" fmla="*/ 7882304 w 9614389"/>
              <a:gd name="connsiteY56" fmla="*/ 21981 h 1006720"/>
              <a:gd name="connsiteX57" fmla="*/ 8233996 w 9614389"/>
              <a:gd name="connsiteY57" fmla="*/ 17585 h 1006720"/>
              <a:gd name="connsiteX58" fmla="*/ 8352692 w 9614389"/>
              <a:gd name="connsiteY58" fmla="*/ 13189 h 1006720"/>
              <a:gd name="connsiteX59" fmla="*/ 8471389 w 9614389"/>
              <a:gd name="connsiteY59" fmla="*/ 4397 h 1006720"/>
              <a:gd name="connsiteX60" fmla="*/ 8831873 w 9614389"/>
              <a:gd name="connsiteY60" fmla="*/ 8793 h 1006720"/>
              <a:gd name="connsiteX61" fmla="*/ 9069265 w 9614389"/>
              <a:gd name="connsiteY61" fmla="*/ 8793 h 1006720"/>
              <a:gd name="connsiteX62" fmla="*/ 9161585 w 9614389"/>
              <a:gd name="connsiteY62" fmla="*/ 0 h 1006720"/>
              <a:gd name="connsiteX63" fmla="*/ 9192358 w 9614389"/>
              <a:gd name="connsiteY63" fmla="*/ 4397 h 1006720"/>
              <a:gd name="connsiteX64" fmla="*/ 9245112 w 9614389"/>
              <a:gd name="connsiteY64" fmla="*/ 8793 h 1006720"/>
              <a:gd name="connsiteX65" fmla="*/ 9271489 w 9614389"/>
              <a:gd name="connsiteY65" fmla="*/ 13189 h 1006720"/>
              <a:gd name="connsiteX66" fmla="*/ 9381392 w 9614389"/>
              <a:gd name="connsiteY66" fmla="*/ 21981 h 1006720"/>
              <a:gd name="connsiteX67" fmla="*/ 9482504 w 9614389"/>
              <a:gd name="connsiteY67" fmla="*/ 35170 h 1006720"/>
              <a:gd name="connsiteX68" fmla="*/ 9530862 w 9614389"/>
              <a:gd name="connsiteY68" fmla="*/ 43962 h 1006720"/>
              <a:gd name="connsiteX69" fmla="*/ 9557239 w 9614389"/>
              <a:gd name="connsiteY69" fmla="*/ 48358 h 1006720"/>
              <a:gd name="connsiteX70" fmla="*/ 9574823 w 9614389"/>
              <a:gd name="connsiteY70" fmla="*/ 61547 h 1006720"/>
              <a:gd name="connsiteX71" fmla="*/ 9614389 w 9614389"/>
              <a:gd name="connsiteY71"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3349869 w 9614389"/>
              <a:gd name="connsiteY18" fmla="*/ 334108 h 1006720"/>
              <a:gd name="connsiteX19" fmla="*/ 3486150 w 9614389"/>
              <a:gd name="connsiteY19" fmla="*/ 294543 h 1006720"/>
              <a:gd name="connsiteX20" fmla="*/ 3604846 w 9614389"/>
              <a:gd name="connsiteY20" fmla="*/ 272562 h 1006720"/>
              <a:gd name="connsiteX21" fmla="*/ 3943350 w 9614389"/>
              <a:gd name="connsiteY21" fmla="*/ 276958 h 1006720"/>
              <a:gd name="connsiteX22" fmla="*/ 4075235 w 9614389"/>
              <a:gd name="connsiteY22" fmla="*/ 281354 h 1006720"/>
              <a:gd name="connsiteX23" fmla="*/ 4470889 w 9614389"/>
              <a:gd name="connsiteY23" fmla="*/ 290147 h 1006720"/>
              <a:gd name="connsiteX24" fmla="*/ 4659923 w 9614389"/>
              <a:gd name="connsiteY24" fmla="*/ 285750 h 1006720"/>
              <a:gd name="connsiteX25" fmla="*/ 4769827 w 9614389"/>
              <a:gd name="connsiteY25" fmla="*/ 276958 h 1006720"/>
              <a:gd name="connsiteX26" fmla="*/ 4897315 w 9614389"/>
              <a:gd name="connsiteY26" fmla="*/ 268166 h 1006720"/>
              <a:gd name="connsiteX27" fmla="*/ 5266592 w 9614389"/>
              <a:gd name="connsiteY27" fmla="*/ 259373 h 1006720"/>
              <a:gd name="connsiteX28" fmla="*/ 5741377 w 9614389"/>
              <a:gd name="connsiteY28" fmla="*/ 250581 h 1006720"/>
              <a:gd name="connsiteX29" fmla="*/ 6119446 w 9614389"/>
              <a:gd name="connsiteY29" fmla="*/ 228600 h 1006720"/>
              <a:gd name="connsiteX30" fmla="*/ 6159012 w 9614389"/>
              <a:gd name="connsiteY30" fmla="*/ 219808 h 1006720"/>
              <a:gd name="connsiteX31" fmla="*/ 6207369 w 9614389"/>
              <a:gd name="connsiteY31" fmla="*/ 211016 h 1006720"/>
              <a:gd name="connsiteX32" fmla="*/ 6242539 w 9614389"/>
              <a:gd name="connsiteY32" fmla="*/ 206620 h 1006720"/>
              <a:gd name="connsiteX33" fmla="*/ 6282104 w 9614389"/>
              <a:gd name="connsiteY33" fmla="*/ 197827 h 1006720"/>
              <a:gd name="connsiteX34" fmla="*/ 6330462 w 9614389"/>
              <a:gd name="connsiteY34" fmla="*/ 189035 h 1006720"/>
              <a:gd name="connsiteX35" fmla="*/ 6374423 w 9614389"/>
              <a:gd name="connsiteY35" fmla="*/ 180243 h 1006720"/>
              <a:gd name="connsiteX36" fmla="*/ 6497515 w 9614389"/>
              <a:gd name="connsiteY36" fmla="*/ 167054 h 1006720"/>
              <a:gd name="connsiteX37" fmla="*/ 6523892 w 9614389"/>
              <a:gd name="connsiteY37" fmla="*/ 162658 h 1006720"/>
              <a:gd name="connsiteX38" fmla="*/ 6554665 w 9614389"/>
              <a:gd name="connsiteY38" fmla="*/ 158262 h 1006720"/>
              <a:gd name="connsiteX39" fmla="*/ 6611815 w 9614389"/>
              <a:gd name="connsiteY39" fmla="*/ 145073 h 1006720"/>
              <a:gd name="connsiteX40" fmla="*/ 6743700 w 9614389"/>
              <a:gd name="connsiteY40" fmla="*/ 136281 h 1006720"/>
              <a:gd name="connsiteX41" fmla="*/ 6814039 w 9614389"/>
              <a:gd name="connsiteY41" fmla="*/ 131885 h 1006720"/>
              <a:gd name="connsiteX42" fmla="*/ 6879981 w 9614389"/>
              <a:gd name="connsiteY42" fmla="*/ 123093 h 1006720"/>
              <a:gd name="connsiteX43" fmla="*/ 6915150 w 9614389"/>
              <a:gd name="connsiteY43" fmla="*/ 118697 h 1006720"/>
              <a:gd name="connsiteX44" fmla="*/ 6967904 w 9614389"/>
              <a:gd name="connsiteY44" fmla="*/ 101112 h 1006720"/>
              <a:gd name="connsiteX45" fmla="*/ 6998677 w 9614389"/>
              <a:gd name="connsiteY45" fmla="*/ 96716 h 1006720"/>
              <a:gd name="connsiteX46" fmla="*/ 7090996 w 9614389"/>
              <a:gd name="connsiteY46" fmla="*/ 83527 h 1006720"/>
              <a:gd name="connsiteX47" fmla="*/ 7148146 w 9614389"/>
              <a:gd name="connsiteY47" fmla="*/ 79131 h 1006720"/>
              <a:gd name="connsiteX48" fmla="*/ 7244862 w 9614389"/>
              <a:gd name="connsiteY48" fmla="*/ 70339 h 1006720"/>
              <a:gd name="connsiteX49" fmla="*/ 7275635 w 9614389"/>
              <a:gd name="connsiteY49" fmla="*/ 65943 h 1006720"/>
              <a:gd name="connsiteX50" fmla="*/ 7345973 w 9614389"/>
              <a:gd name="connsiteY50" fmla="*/ 61547 h 1006720"/>
              <a:gd name="connsiteX51" fmla="*/ 7381142 w 9614389"/>
              <a:gd name="connsiteY51" fmla="*/ 57150 h 1006720"/>
              <a:gd name="connsiteX52" fmla="*/ 7530612 w 9614389"/>
              <a:gd name="connsiteY52" fmla="*/ 48358 h 1006720"/>
              <a:gd name="connsiteX53" fmla="*/ 7578969 w 9614389"/>
              <a:gd name="connsiteY53" fmla="*/ 43962 h 1006720"/>
              <a:gd name="connsiteX54" fmla="*/ 7763608 w 9614389"/>
              <a:gd name="connsiteY54" fmla="*/ 35170 h 1006720"/>
              <a:gd name="connsiteX55" fmla="*/ 7847135 w 9614389"/>
              <a:gd name="connsiteY55" fmla="*/ 26377 h 1006720"/>
              <a:gd name="connsiteX56" fmla="*/ 7882304 w 9614389"/>
              <a:gd name="connsiteY56" fmla="*/ 21981 h 1006720"/>
              <a:gd name="connsiteX57" fmla="*/ 8233996 w 9614389"/>
              <a:gd name="connsiteY57" fmla="*/ 17585 h 1006720"/>
              <a:gd name="connsiteX58" fmla="*/ 8352692 w 9614389"/>
              <a:gd name="connsiteY58" fmla="*/ 13189 h 1006720"/>
              <a:gd name="connsiteX59" fmla="*/ 8471389 w 9614389"/>
              <a:gd name="connsiteY59" fmla="*/ 4397 h 1006720"/>
              <a:gd name="connsiteX60" fmla="*/ 8831873 w 9614389"/>
              <a:gd name="connsiteY60" fmla="*/ 8793 h 1006720"/>
              <a:gd name="connsiteX61" fmla="*/ 9069265 w 9614389"/>
              <a:gd name="connsiteY61" fmla="*/ 8793 h 1006720"/>
              <a:gd name="connsiteX62" fmla="*/ 9161585 w 9614389"/>
              <a:gd name="connsiteY62" fmla="*/ 0 h 1006720"/>
              <a:gd name="connsiteX63" fmla="*/ 9192358 w 9614389"/>
              <a:gd name="connsiteY63" fmla="*/ 4397 h 1006720"/>
              <a:gd name="connsiteX64" fmla="*/ 9245112 w 9614389"/>
              <a:gd name="connsiteY64" fmla="*/ 8793 h 1006720"/>
              <a:gd name="connsiteX65" fmla="*/ 9271489 w 9614389"/>
              <a:gd name="connsiteY65" fmla="*/ 13189 h 1006720"/>
              <a:gd name="connsiteX66" fmla="*/ 9381392 w 9614389"/>
              <a:gd name="connsiteY66" fmla="*/ 21981 h 1006720"/>
              <a:gd name="connsiteX67" fmla="*/ 9482504 w 9614389"/>
              <a:gd name="connsiteY67" fmla="*/ 35170 h 1006720"/>
              <a:gd name="connsiteX68" fmla="*/ 9530862 w 9614389"/>
              <a:gd name="connsiteY68" fmla="*/ 43962 h 1006720"/>
              <a:gd name="connsiteX69" fmla="*/ 9557239 w 9614389"/>
              <a:gd name="connsiteY69" fmla="*/ 48358 h 1006720"/>
              <a:gd name="connsiteX70" fmla="*/ 9574823 w 9614389"/>
              <a:gd name="connsiteY70" fmla="*/ 61547 h 1006720"/>
              <a:gd name="connsiteX71" fmla="*/ 9614389 w 9614389"/>
              <a:gd name="connsiteY71"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3349869 w 9614389"/>
              <a:gd name="connsiteY18" fmla="*/ 334108 h 1006720"/>
              <a:gd name="connsiteX19" fmla="*/ 3486150 w 9614389"/>
              <a:gd name="connsiteY19" fmla="*/ 294543 h 1006720"/>
              <a:gd name="connsiteX20" fmla="*/ 3604846 w 9614389"/>
              <a:gd name="connsiteY20" fmla="*/ 272562 h 1006720"/>
              <a:gd name="connsiteX21" fmla="*/ 3943350 w 9614389"/>
              <a:gd name="connsiteY21" fmla="*/ 276958 h 1006720"/>
              <a:gd name="connsiteX22" fmla="*/ 4075235 w 9614389"/>
              <a:gd name="connsiteY22" fmla="*/ 281354 h 1006720"/>
              <a:gd name="connsiteX23" fmla="*/ 4470889 w 9614389"/>
              <a:gd name="connsiteY23" fmla="*/ 290147 h 1006720"/>
              <a:gd name="connsiteX24" fmla="*/ 4659923 w 9614389"/>
              <a:gd name="connsiteY24" fmla="*/ 285750 h 1006720"/>
              <a:gd name="connsiteX25" fmla="*/ 4769827 w 9614389"/>
              <a:gd name="connsiteY25" fmla="*/ 276958 h 1006720"/>
              <a:gd name="connsiteX26" fmla="*/ 4897315 w 9614389"/>
              <a:gd name="connsiteY26" fmla="*/ 268166 h 1006720"/>
              <a:gd name="connsiteX27" fmla="*/ 5266592 w 9614389"/>
              <a:gd name="connsiteY27" fmla="*/ 259373 h 1006720"/>
              <a:gd name="connsiteX28" fmla="*/ 5741377 w 9614389"/>
              <a:gd name="connsiteY28" fmla="*/ 250581 h 1006720"/>
              <a:gd name="connsiteX29" fmla="*/ 6119446 w 9614389"/>
              <a:gd name="connsiteY29" fmla="*/ 228600 h 1006720"/>
              <a:gd name="connsiteX30" fmla="*/ 6159012 w 9614389"/>
              <a:gd name="connsiteY30" fmla="*/ 219808 h 1006720"/>
              <a:gd name="connsiteX31" fmla="*/ 6207369 w 9614389"/>
              <a:gd name="connsiteY31" fmla="*/ 211016 h 1006720"/>
              <a:gd name="connsiteX32" fmla="*/ 6242539 w 9614389"/>
              <a:gd name="connsiteY32" fmla="*/ 206620 h 1006720"/>
              <a:gd name="connsiteX33" fmla="*/ 6282104 w 9614389"/>
              <a:gd name="connsiteY33" fmla="*/ 197827 h 1006720"/>
              <a:gd name="connsiteX34" fmla="*/ 6330462 w 9614389"/>
              <a:gd name="connsiteY34" fmla="*/ 189035 h 1006720"/>
              <a:gd name="connsiteX35" fmla="*/ 6374423 w 9614389"/>
              <a:gd name="connsiteY35" fmla="*/ 180243 h 1006720"/>
              <a:gd name="connsiteX36" fmla="*/ 6497515 w 9614389"/>
              <a:gd name="connsiteY36" fmla="*/ 167054 h 1006720"/>
              <a:gd name="connsiteX37" fmla="*/ 6523892 w 9614389"/>
              <a:gd name="connsiteY37" fmla="*/ 162658 h 1006720"/>
              <a:gd name="connsiteX38" fmla="*/ 6554665 w 9614389"/>
              <a:gd name="connsiteY38" fmla="*/ 158262 h 1006720"/>
              <a:gd name="connsiteX39" fmla="*/ 6611815 w 9614389"/>
              <a:gd name="connsiteY39" fmla="*/ 145073 h 1006720"/>
              <a:gd name="connsiteX40" fmla="*/ 6743700 w 9614389"/>
              <a:gd name="connsiteY40" fmla="*/ 136281 h 1006720"/>
              <a:gd name="connsiteX41" fmla="*/ 6814039 w 9614389"/>
              <a:gd name="connsiteY41" fmla="*/ 131885 h 1006720"/>
              <a:gd name="connsiteX42" fmla="*/ 6879981 w 9614389"/>
              <a:gd name="connsiteY42" fmla="*/ 123093 h 1006720"/>
              <a:gd name="connsiteX43" fmla="*/ 6915150 w 9614389"/>
              <a:gd name="connsiteY43" fmla="*/ 118697 h 1006720"/>
              <a:gd name="connsiteX44" fmla="*/ 6967904 w 9614389"/>
              <a:gd name="connsiteY44" fmla="*/ 101112 h 1006720"/>
              <a:gd name="connsiteX45" fmla="*/ 6998677 w 9614389"/>
              <a:gd name="connsiteY45" fmla="*/ 96716 h 1006720"/>
              <a:gd name="connsiteX46" fmla="*/ 7090996 w 9614389"/>
              <a:gd name="connsiteY46" fmla="*/ 83527 h 1006720"/>
              <a:gd name="connsiteX47" fmla="*/ 7148146 w 9614389"/>
              <a:gd name="connsiteY47" fmla="*/ 79131 h 1006720"/>
              <a:gd name="connsiteX48" fmla="*/ 7244862 w 9614389"/>
              <a:gd name="connsiteY48" fmla="*/ 70339 h 1006720"/>
              <a:gd name="connsiteX49" fmla="*/ 7275635 w 9614389"/>
              <a:gd name="connsiteY49" fmla="*/ 65943 h 1006720"/>
              <a:gd name="connsiteX50" fmla="*/ 7345973 w 9614389"/>
              <a:gd name="connsiteY50" fmla="*/ 61547 h 1006720"/>
              <a:gd name="connsiteX51" fmla="*/ 7381142 w 9614389"/>
              <a:gd name="connsiteY51" fmla="*/ 57150 h 1006720"/>
              <a:gd name="connsiteX52" fmla="*/ 7530612 w 9614389"/>
              <a:gd name="connsiteY52" fmla="*/ 48358 h 1006720"/>
              <a:gd name="connsiteX53" fmla="*/ 7578969 w 9614389"/>
              <a:gd name="connsiteY53" fmla="*/ 43962 h 1006720"/>
              <a:gd name="connsiteX54" fmla="*/ 7763608 w 9614389"/>
              <a:gd name="connsiteY54" fmla="*/ 35170 h 1006720"/>
              <a:gd name="connsiteX55" fmla="*/ 7847135 w 9614389"/>
              <a:gd name="connsiteY55" fmla="*/ 26377 h 1006720"/>
              <a:gd name="connsiteX56" fmla="*/ 7882304 w 9614389"/>
              <a:gd name="connsiteY56" fmla="*/ 21981 h 1006720"/>
              <a:gd name="connsiteX57" fmla="*/ 8233996 w 9614389"/>
              <a:gd name="connsiteY57" fmla="*/ 17585 h 1006720"/>
              <a:gd name="connsiteX58" fmla="*/ 8352692 w 9614389"/>
              <a:gd name="connsiteY58" fmla="*/ 13189 h 1006720"/>
              <a:gd name="connsiteX59" fmla="*/ 8471389 w 9614389"/>
              <a:gd name="connsiteY59" fmla="*/ 4397 h 1006720"/>
              <a:gd name="connsiteX60" fmla="*/ 8831873 w 9614389"/>
              <a:gd name="connsiteY60" fmla="*/ 8793 h 1006720"/>
              <a:gd name="connsiteX61" fmla="*/ 9069265 w 9614389"/>
              <a:gd name="connsiteY61" fmla="*/ 8793 h 1006720"/>
              <a:gd name="connsiteX62" fmla="*/ 9161585 w 9614389"/>
              <a:gd name="connsiteY62" fmla="*/ 0 h 1006720"/>
              <a:gd name="connsiteX63" fmla="*/ 9192358 w 9614389"/>
              <a:gd name="connsiteY63" fmla="*/ 4397 h 1006720"/>
              <a:gd name="connsiteX64" fmla="*/ 9245112 w 9614389"/>
              <a:gd name="connsiteY64" fmla="*/ 8793 h 1006720"/>
              <a:gd name="connsiteX65" fmla="*/ 9271489 w 9614389"/>
              <a:gd name="connsiteY65" fmla="*/ 13189 h 1006720"/>
              <a:gd name="connsiteX66" fmla="*/ 9381392 w 9614389"/>
              <a:gd name="connsiteY66" fmla="*/ 21981 h 1006720"/>
              <a:gd name="connsiteX67" fmla="*/ 9482504 w 9614389"/>
              <a:gd name="connsiteY67" fmla="*/ 35170 h 1006720"/>
              <a:gd name="connsiteX68" fmla="*/ 9530862 w 9614389"/>
              <a:gd name="connsiteY68" fmla="*/ 43962 h 1006720"/>
              <a:gd name="connsiteX69" fmla="*/ 9557239 w 9614389"/>
              <a:gd name="connsiteY69" fmla="*/ 48358 h 1006720"/>
              <a:gd name="connsiteX70" fmla="*/ 9574823 w 9614389"/>
              <a:gd name="connsiteY70" fmla="*/ 61547 h 1006720"/>
              <a:gd name="connsiteX71" fmla="*/ 9614389 w 9614389"/>
              <a:gd name="connsiteY71"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2222744 w 9614389"/>
              <a:gd name="connsiteY18" fmla="*/ 765908 h 1006720"/>
              <a:gd name="connsiteX19" fmla="*/ 3486150 w 9614389"/>
              <a:gd name="connsiteY19" fmla="*/ 294543 h 1006720"/>
              <a:gd name="connsiteX20" fmla="*/ 3604846 w 9614389"/>
              <a:gd name="connsiteY20" fmla="*/ 272562 h 1006720"/>
              <a:gd name="connsiteX21" fmla="*/ 3943350 w 9614389"/>
              <a:gd name="connsiteY21" fmla="*/ 276958 h 1006720"/>
              <a:gd name="connsiteX22" fmla="*/ 4075235 w 9614389"/>
              <a:gd name="connsiteY22" fmla="*/ 281354 h 1006720"/>
              <a:gd name="connsiteX23" fmla="*/ 4470889 w 9614389"/>
              <a:gd name="connsiteY23" fmla="*/ 290147 h 1006720"/>
              <a:gd name="connsiteX24" fmla="*/ 4659923 w 9614389"/>
              <a:gd name="connsiteY24" fmla="*/ 285750 h 1006720"/>
              <a:gd name="connsiteX25" fmla="*/ 4769827 w 9614389"/>
              <a:gd name="connsiteY25" fmla="*/ 276958 h 1006720"/>
              <a:gd name="connsiteX26" fmla="*/ 4897315 w 9614389"/>
              <a:gd name="connsiteY26" fmla="*/ 268166 h 1006720"/>
              <a:gd name="connsiteX27" fmla="*/ 5266592 w 9614389"/>
              <a:gd name="connsiteY27" fmla="*/ 259373 h 1006720"/>
              <a:gd name="connsiteX28" fmla="*/ 5741377 w 9614389"/>
              <a:gd name="connsiteY28" fmla="*/ 250581 h 1006720"/>
              <a:gd name="connsiteX29" fmla="*/ 6119446 w 9614389"/>
              <a:gd name="connsiteY29" fmla="*/ 228600 h 1006720"/>
              <a:gd name="connsiteX30" fmla="*/ 6159012 w 9614389"/>
              <a:gd name="connsiteY30" fmla="*/ 219808 h 1006720"/>
              <a:gd name="connsiteX31" fmla="*/ 6207369 w 9614389"/>
              <a:gd name="connsiteY31" fmla="*/ 211016 h 1006720"/>
              <a:gd name="connsiteX32" fmla="*/ 6242539 w 9614389"/>
              <a:gd name="connsiteY32" fmla="*/ 206620 h 1006720"/>
              <a:gd name="connsiteX33" fmla="*/ 6282104 w 9614389"/>
              <a:gd name="connsiteY33" fmla="*/ 197827 h 1006720"/>
              <a:gd name="connsiteX34" fmla="*/ 6330462 w 9614389"/>
              <a:gd name="connsiteY34" fmla="*/ 189035 h 1006720"/>
              <a:gd name="connsiteX35" fmla="*/ 6374423 w 9614389"/>
              <a:gd name="connsiteY35" fmla="*/ 180243 h 1006720"/>
              <a:gd name="connsiteX36" fmla="*/ 6497515 w 9614389"/>
              <a:gd name="connsiteY36" fmla="*/ 167054 h 1006720"/>
              <a:gd name="connsiteX37" fmla="*/ 6523892 w 9614389"/>
              <a:gd name="connsiteY37" fmla="*/ 162658 h 1006720"/>
              <a:gd name="connsiteX38" fmla="*/ 6554665 w 9614389"/>
              <a:gd name="connsiteY38" fmla="*/ 158262 h 1006720"/>
              <a:gd name="connsiteX39" fmla="*/ 6611815 w 9614389"/>
              <a:gd name="connsiteY39" fmla="*/ 145073 h 1006720"/>
              <a:gd name="connsiteX40" fmla="*/ 6743700 w 9614389"/>
              <a:gd name="connsiteY40" fmla="*/ 136281 h 1006720"/>
              <a:gd name="connsiteX41" fmla="*/ 6814039 w 9614389"/>
              <a:gd name="connsiteY41" fmla="*/ 131885 h 1006720"/>
              <a:gd name="connsiteX42" fmla="*/ 6879981 w 9614389"/>
              <a:gd name="connsiteY42" fmla="*/ 123093 h 1006720"/>
              <a:gd name="connsiteX43" fmla="*/ 6915150 w 9614389"/>
              <a:gd name="connsiteY43" fmla="*/ 118697 h 1006720"/>
              <a:gd name="connsiteX44" fmla="*/ 6967904 w 9614389"/>
              <a:gd name="connsiteY44" fmla="*/ 101112 h 1006720"/>
              <a:gd name="connsiteX45" fmla="*/ 6998677 w 9614389"/>
              <a:gd name="connsiteY45" fmla="*/ 96716 h 1006720"/>
              <a:gd name="connsiteX46" fmla="*/ 7090996 w 9614389"/>
              <a:gd name="connsiteY46" fmla="*/ 83527 h 1006720"/>
              <a:gd name="connsiteX47" fmla="*/ 7148146 w 9614389"/>
              <a:gd name="connsiteY47" fmla="*/ 79131 h 1006720"/>
              <a:gd name="connsiteX48" fmla="*/ 7244862 w 9614389"/>
              <a:gd name="connsiteY48" fmla="*/ 70339 h 1006720"/>
              <a:gd name="connsiteX49" fmla="*/ 7275635 w 9614389"/>
              <a:gd name="connsiteY49" fmla="*/ 65943 h 1006720"/>
              <a:gd name="connsiteX50" fmla="*/ 7345973 w 9614389"/>
              <a:gd name="connsiteY50" fmla="*/ 61547 h 1006720"/>
              <a:gd name="connsiteX51" fmla="*/ 7381142 w 9614389"/>
              <a:gd name="connsiteY51" fmla="*/ 57150 h 1006720"/>
              <a:gd name="connsiteX52" fmla="*/ 7530612 w 9614389"/>
              <a:gd name="connsiteY52" fmla="*/ 48358 h 1006720"/>
              <a:gd name="connsiteX53" fmla="*/ 7578969 w 9614389"/>
              <a:gd name="connsiteY53" fmla="*/ 43962 h 1006720"/>
              <a:gd name="connsiteX54" fmla="*/ 7763608 w 9614389"/>
              <a:gd name="connsiteY54" fmla="*/ 35170 h 1006720"/>
              <a:gd name="connsiteX55" fmla="*/ 7847135 w 9614389"/>
              <a:gd name="connsiteY55" fmla="*/ 26377 h 1006720"/>
              <a:gd name="connsiteX56" fmla="*/ 7882304 w 9614389"/>
              <a:gd name="connsiteY56" fmla="*/ 21981 h 1006720"/>
              <a:gd name="connsiteX57" fmla="*/ 8233996 w 9614389"/>
              <a:gd name="connsiteY57" fmla="*/ 17585 h 1006720"/>
              <a:gd name="connsiteX58" fmla="*/ 8352692 w 9614389"/>
              <a:gd name="connsiteY58" fmla="*/ 13189 h 1006720"/>
              <a:gd name="connsiteX59" fmla="*/ 8471389 w 9614389"/>
              <a:gd name="connsiteY59" fmla="*/ 4397 h 1006720"/>
              <a:gd name="connsiteX60" fmla="*/ 8831873 w 9614389"/>
              <a:gd name="connsiteY60" fmla="*/ 8793 h 1006720"/>
              <a:gd name="connsiteX61" fmla="*/ 9069265 w 9614389"/>
              <a:gd name="connsiteY61" fmla="*/ 8793 h 1006720"/>
              <a:gd name="connsiteX62" fmla="*/ 9161585 w 9614389"/>
              <a:gd name="connsiteY62" fmla="*/ 0 h 1006720"/>
              <a:gd name="connsiteX63" fmla="*/ 9192358 w 9614389"/>
              <a:gd name="connsiteY63" fmla="*/ 4397 h 1006720"/>
              <a:gd name="connsiteX64" fmla="*/ 9245112 w 9614389"/>
              <a:gd name="connsiteY64" fmla="*/ 8793 h 1006720"/>
              <a:gd name="connsiteX65" fmla="*/ 9271489 w 9614389"/>
              <a:gd name="connsiteY65" fmla="*/ 13189 h 1006720"/>
              <a:gd name="connsiteX66" fmla="*/ 9381392 w 9614389"/>
              <a:gd name="connsiteY66" fmla="*/ 21981 h 1006720"/>
              <a:gd name="connsiteX67" fmla="*/ 9482504 w 9614389"/>
              <a:gd name="connsiteY67" fmla="*/ 35170 h 1006720"/>
              <a:gd name="connsiteX68" fmla="*/ 9530862 w 9614389"/>
              <a:gd name="connsiteY68" fmla="*/ 43962 h 1006720"/>
              <a:gd name="connsiteX69" fmla="*/ 9557239 w 9614389"/>
              <a:gd name="connsiteY69" fmla="*/ 48358 h 1006720"/>
              <a:gd name="connsiteX70" fmla="*/ 9574823 w 9614389"/>
              <a:gd name="connsiteY70" fmla="*/ 61547 h 1006720"/>
              <a:gd name="connsiteX71" fmla="*/ 9614389 w 9614389"/>
              <a:gd name="connsiteY71"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3486150 w 9614389"/>
              <a:gd name="connsiteY19" fmla="*/ 294543 h 1006720"/>
              <a:gd name="connsiteX20" fmla="*/ 3604846 w 9614389"/>
              <a:gd name="connsiteY20" fmla="*/ 272562 h 1006720"/>
              <a:gd name="connsiteX21" fmla="*/ 3943350 w 9614389"/>
              <a:gd name="connsiteY21" fmla="*/ 276958 h 1006720"/>
              <a:gd name="connsiteX22" fmla="*/ 4075235 w 9614389"/>
              <a:gd name="connsiteY22" fmla="*/ 281354 h 1006720"/>
              <a:gd name="connsiteX23" fmla="*/ 4470889 w 9614389"/>
              <a:gd name="connsiteY23" fmla="*/ 290147 h 1006720"/>
              <a:gd name="connsiteX24" fmla="*/ 4659923 w 9614389"/>
              <a:gd name="connsiteY24" fmla="*/ 285750 h 1006720"/>
              <a:gd name="connsiteX25" fmla="*/ 4769827 w 9614389"/>
              <a:gd name="connsiteY25" fmla="*/ 276958 h 1006720"/>
              <a:gd name="connsiteX26" fmla="*/ 4897315 w 9614389"/>
              <a:gd name="connsiteY26" fmla="*/ 268166 h 1006720"/>
              <a:gd name="connsiteX27" fmla="*/ 5266592 w 9614389"/>
              <a:gd name="connsiteY27" fmla="*/ 259373 h 1006720"/>
              <a:gd name="connsiteX28" fmla="*/ 5741377 w 9614389"/>
              <a:gd name="connsiteY28" fmla="*/ 250581 h 1006720"/>
              <a:gd name="connsiteX29" fmla="*/ 6119446 w 9614389"/>
              <a:gd name="connsiteY29" fmla="*/ 228600 h 1006720"/>
              <a:gd name="connsiteX30" fmla="*/ 6159012 w 9614389"/>
              <a:gd name="connsiteY30" fmla="*/ 219808 h 1006720"/>
              <a:gd name="connsiteX31" fmla="*/ 6207369 w 9614389"/>
              <a:gd name="connsiteY31" fmla="*/ 211016 h 1006720"/>
              <a:gd name="connsiteX32" fmla="*/ 6242539 w 9614389"/>
              <a:gd name="connsiteY32" fmla="*/ 206620 h 1006720"/>
              <a:gd name="connsiteX33" fmla="*/ 6282104 w 9614389"/>
              <a:gd name="connsiteY33" fmla="*/ 197827 h 1006720"/>
              <a:gd name="connsiteX34" fmla="*/ 6330462 w 9614389"/>
              <a:gd name="connsiteY34" fmla="*/ 189035 h 1006720"/>
              <a:gd name="connsiteX35" fmla="*/ 6374423 w 9614389"/>
              <a:gd name="connsiteY35" fmla="*/ 180243 h 1006720"/>
              <a:gd name="connsiteX36" fmla="*/ 6497515 w 9614389"/>
              <a:gd name="connsiteY36" fmla="*/ 167054 h 1006720"/>
              <a:gd name="connsiteX37" fmla="*/ 6523892 w 9614389"/>
              <a:gd name="connsiteY37" fmla="*/ 162658 h 1006720"/>
              <a:gd name="connsiteX38" fmla="*/ 6554665 w 9614389"/>
              <a:gd name="connsiteY38" fmla="*/ 158262 h 1006720"/>
              <a:gd name="connsiteX39" fmla="*/ 6611815 w 9614389"/>
              <a:gd name="connsiteY39" fmla="*/ 145073 h 1006720"/>
              <a:gd name="connsiteX40" fmla="*/ 6743700 w 9614389"/>
              <a:gd name="connsiteY40" fmla="*/ 136281 h 1006720"/>
              <a:gd name="connsiteX41" fmla="*/ 6814039 w 9614389"/>
              <a:gd name="connsiteY41" fmla="*/ 131885 h 1006720"/>
              <a:gd name="connsiteX42" fmla="*/ 6879981 w 9614389"/>
              <a:gd name="connsiteY42" fmla="*/ 123093 h 1006720"/>
              <a:gd name="connsiteX43" fmla="*/ 6915150 w 9614389"/>
              <a:gd name="connsiteY43" fmla="*/ 118697 h 1006720"/>
              <a:gd name="connsiteX44" fmla="*/ 6967904 w 9614389"/>
              <a:gd name="connsiteY44" fmla="*/ 101112 h 1006720"/>
              <a:gd name="connsiteX45" fmla="*/ 6998677 w 9614389"/>
              <a:gd name="connsiteY45" fmla="*/ 96716 h 1006720"/>
              <a:gd name="connsiteX46" fmla="*/ 7090996 w 9614389"/>
              <a:gd name="connsiteY46" fmla="*/ 83527 h 1006720"/>
              <a:gd name="connsiteX47" fmla="*/ 7148146 w 9614389"/>
              <a:gd name="connsiteY47" fmla="*/ 79131 h 1006720"/>
              <a:gd name="connsiteX48" fmla="*/ 7244862 w 9614389"/>
              <a:gd name="connsiteY48" fmla="*/ 70339 h 1006720"/>
              <a:gd name="connsiteX49" fmla="*/ 7275635 w 9614389"/>
              <a:gd name="connsiteY49" fmla="*/ 65943 h 1006720"/>
              <a:gd name="connsiteX50" fmla="*/ 7345973 w 9614389"/>
              <a:gd name="connsiteY50" fmla="*/ 61547 h 1006720"/>
              <a:gd name="connsiteX51" fmla="*/ 7381142 w 9614389"/>
              <a:gd name="connsiteY51" fmla="*/ 57150 h 1006720"/>
              <a:gd name="connsiteX52" fmla="*/ 7530612 w 9614389"/>
              <a:gd name="connsiteY52" fmla="*/ 48358 h 1006720"/>
              <a:gd name="connsiteX53" fmla="*/ 7578969 w 9614389"/>
              <a:gd name="connsiteY53" fmla="*/ 43962 h 1006720"/>
              <a:gd name="connsiteX54" fmla="*/ 7763608 w 9614389"/>
              <a:gd name="connsiteY54" fmla="*/ 35170 h 1006720"/>
              <a:gd name="connsiteX55" fmla="*/ 7847135 w 9614389"/>
              <a:gd name="connsiteY55" fmla="*/ 26377 h 1006720"/>
              <a:gd name="connsiteX56" fmla="*/ 7882304 w 9614389"/>
              <a:gd name="connsiteY56" fmla="*/ 21981 h 1006720"/>
              <a:gd name="connsiteX57" fmla="*/ 8233996 w 9614389"/>
              <a:gd name="connsiteY57" fmla="*/ 17585 h 1006720"/>
              <a:gd name="connsiteX58" fmla="*/ 8352692 w 9614389"/>
              <a:gd name="connsiteY58" fmla="*/ 13189 h 1006720"/>
              <a:gd name="connsiteX59" fmla="*/ 8471389 w 9614389"/>
              <a:gd name="connsiteY59" fmla="*/ 4397 h 1006720"/>
              <a:gd name="connsiteX60" fmla="*/ 8831873 w 9614389"/>
              <a:gd name="connsiteY60" fmla="*/ 8793 h 1006720"/>
              <a:gd name="connsiteX61" fmla="*/ 9069265 w 9614389"/>
              <a:gd name="connsiteY61" fmla="*/ 8793 h 1006720"/>
              <a:gd name="connsiteX62" fmla="*/ 9161585 w 9614389"/>
              <a:gd name="connsiteY62" fmla="*/ 0 h 1006720"/>
              <a:gd name="connsiteX63" fmla="*/ 9192358 w 9614389"/>
              <a:gd name="connsiteY63" fmla="*/ 4397 h 1006720"/>
              <a:gd name="connsiteX64" fmla="*/ 9245112 w 9614389"/>
              <a:gd name="connsiteY64" fmla="*/ 8793 h 1006720"/>
              <a:gd name="connsiteX65" fmla="*/ 9271489 w 9614389"/>
              <a:gd name="connsiteY65" fmla="*/ 13189 h 1006720"/>
              <a:gd name="connsiteX66" fmla="*/ 9381392 w 9614389"/>
              <a:gd name="connsiteY66" fmla="*/ 21981 h 1006720"/>
              <a:gd name="connsiteX67" fmla="*/ 9482504 w 9614389"/>
              <a:gd name="connsiteY67" fmla="*/ 35170 h 1006720"/>
              <a:gd name="connsiteX68" fmla="*/ 9530862 w 9614389"/>
              <a:gd name="connsiteY68" fmla="*/ 43962 h 1006720"/>
              <a:gd name="connsiteX69" fmla="*/ 9557239 w 9614389"/>
              <a:gd name="connsiteY69" fmla="*/ 48358 h 1006720"/>
              <a:gd name="connsiteX70" fmla="*/ 9574823 w 9614389"/>
              <a:gd name="connsiteY70" fmla="*/ 61547 h 1006720"/>
              <a:gd name="connsiteX71" fmla="*/ 9614389 w 9614389"/>
              <a:gd name="connsiteY71"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3486150 w 9614389"/>
              <a:gd name="connsiteY19" fmla="*/ 294543 h 1006720"/>
              <a:gd name="connsiteX20" fmla="*/ 3604846 w 9614389"/>
              <a:gd name="connsiteY20" fmla="*/ 272562 h 1006720"/>
              <a:gd name="connsiteX21" fmla="*/ 3943350 w 9614389"/>
              <a:gd name="connsiteY21" fmla="*/ 276958 h 1006720"/>
              <a:gd name="connsiteX22" fmla="*/ 4075235 w 9614389"/>
              <a:gd name="connsiteY22" fmla="*/ 281354 h 1006720"/>
              <a:gd name="connsiteX23" fmla="*/ 4470889 w 9614389"/>
              <a:gd name="connsiteY23" fmla="*/ 290147 h 1006720"/>
              <a:gd name="connsiteX24" fmla="*/ 4659923 w 9614389"/>
              <a:gd name="connsiteY24" fmla="*/ 285750 h 1006720"/>
              <a:gd name="connsiteX25" fmla="*/ 4769827 w 9614389"/>
              <a:gd name="connsiteY25" fmla="*/ 276958 h 1006720"/>
              <a:gd name="connsiteX26" fmla="*/ 4897315 w 9614389"/>
              <a:gd name="connsiteY26" fmla="*/ 268166 h 1006720"/>
              <a:gd name="connsiteX27" fmla="*/ 5266592 w 9614389"/>
              <a:gd name="connsiteY27" fmla="*/ 259373 h 1006720"/>
              <a:gd name="connsiteX28" fmla="*/ 5741377 w 9614389"/>
              <a:gd name="connsiteY28" fmla="*/ 250581 h 1006720"/>
              <a:gd name="connsiteX29" fmla="*/ 6119446 w 9614389"/>
              <a:gd name="connsiteY29" fmla="*/ 228600 h 1006720"/>
              <a:gd name="connsiteX30" fmla="*/ 6159012 w 9614389"/>
              <a:gd name="connsiteY30" fmla="*/ 219808 h 1006720"/>
              <a:gd name="connsiteX31" fmla="*/ 6207369 w 9614389"/>
              <a:gd name="connsiteY31" fmla="*/ 211016 h 1006720"/>
              <a:gd name="connsiteX32" fmla="*/ 6242539 w 9614389"/>
              <a:gd name="connsiteY32" fmla="*/ 206620 h 1006720"/>
              <a:gd name="connsiteX33" fmla="*/ 6282104 w 9614389"/>
              <a:gd name="connsiteY33" fmla="*/ 197827 h 1006720"/>
              <a:gd name="connsiteX34" fmla="*/ 6330462 w 9614389"/>
              <a:gd name="connsiteY34" fmla="*/ 189035 h 1006720"/>
              <a:gd name="connsiteX35" fmla="*/ 6374423 w 9614389"/>
              <a:gd name="connsiteY35" fmla="*/ 180243 h 1006720"/>
              <a:gd name="connsiteX36" fmla="*/ 6497515 w 9614389"/>
              <a:gd name="connsiteY36" fmla="*/ 167054 h 1006720"/>
              <a:gd name="connsiteX37" fmla="*/ 6523892 w 9614389"/>
              <a:gd name="connsiteY37" fmla="*/ 162658 h 1006720"/>
              <a:gd name="connsiteX38" fmla="*/ 6554665 w 9614389"/>
              <a:gd name="connsiteY38" fmla="*/ 158262 h 1006720"/>
              <a:gd name="connsiteX39" fmla="*/ 6611815 w 9614389"/>
              <a:gd name="connsiteY39" fmla="*/ 145073 h 1006720"/>
              <a:gd name="connsiteX40" fmla="*/ 6743700 w 9614389"/>
              <a:gd name="connsiteY40" fmla="*/ 136281 h 1006720"/>
              <a:gd name="connsiteX41" fmla="*/ 6814039 w 9614389"/>
              <a:gd name="connsiteY41" fmla="*/ 131885 h 1006720"/>
              <a:gd name="connsiteX42" fmla="*/ 6879981 w 9614389"/>
              <a:gd name="connsiteY42" fmla="*/ 123093 h 1006720"/>
              <a:gd name="connsiteX43" fmla="*/ 6915150 w 9614389"/>
              <a:gd name="connsiteY43" fmla="*/ 118697 h 1006720"/>
              <a:gd name="connsiteX44" fmla="*/ 6967904 w 9614389"/>
              <a:gd name="connsiteY44" fmla="*/ 101112 h 1006720"/>
              <a:gd name="connsiteX45" fmla="*/ 6998677 w 9614389"/>
              <a:gd name="connsiteY45" fmla="*/ 96716 h 1006720"/>
              <a:gd name="connsiteX46" fmla="*/ 7090996 w 9614389"/>
              <a:gd name="connsiteY46" fmla="*/ 83527 h 1006720"/>
              <a:gd name="connsiteX47" fmla="*/ 7148146 w 9614389"/>
              <a:gd name="connsiteY47" fmla="*/ 79131 h 1006720"/>
              <a:gd name="connsiteX48" fmla="*/ 7244862 w 9614389"/>
              <a:gd name="connsiteY48" fmla="*/ 70339 h 1006720"/>
              <a:gd name="connsiteX49" fmla="*/ 7275635 w 9614389"/>
              <a:gd name="connsiteY49" fmla="*/ 65943 h 1006720"/>
              <a:gd name="connsiteX50" fmla="*/ 7345973 w 9614389"/>
              <a:gd name="connsiteY50" fmla="*/ 61547 h 1006720"/>
              <a:gd name="connsiteX51" fmla="*/ 7381142 w 9614389"/>
              <a:gd name="connsiteY51" fmla="*/ 57150 h 1006720"/>
              <a:gd name="connsiteX52" fmla="*/ 7530612 w 9614389"/>
              <a:gd name="connsiteY52" fmla="*/ 48358 h 1006720"/>
              <a:gd name="connsiteX53" fmla="*/ 7578969 w 9614389"/>
              <a:gd name="connsiteY53" fmla="*/ 43962 h 1006720"/>
              <a:gd name="connsiteX54" fmla="*/ 7763608 w 9614389"/>
              <a:gd name="connsiteY54" fmla="*/ 35170 h 1006720"/>
              <a:gd name="connsiteX55" fmla="*/ 7847135 w 9614389"/>
              <a:gd name="connsiteY55" fmla="*/ 26377 h 1006720"/>
              <a:gd name="connsiteX56" fmla="*/ 7882304 w 9614389"/>
              <a:gd name="connsiteY56" fmla="*/ 21981 h 1006720"/>
              <a:gd name="connsiteX57" fmla="*/ 8233996 w 9614389"/>
              <a:gd name="connsiteY57" fmla="*/ 17585 h 1006720"/>
              <a:gd name="connsiteX58" fmla="*/ 8352692 w 9614389"/>
              <a:gd name="connsiteY58" fmla="*/ 13189 h 1006720"/>
              <a:gd name="connsiteX59" fmla="*/ 8471389 w 9614389"/>
              <a:gd name="connsiteY59" fmla="*/ 4397 h 1006720"/>
              <a:gd name="connsiteX60" fmla="*/ 8831873 w 9614389"/>
              <a:gd name="connsiteY60" fmla="*/ 8793 h 1006720"/>
              <a:gd name="connsiteX61" fmla="*/ 9069265 w 9614389"/>
              <a:gd name="connsiteY61" fmla="*/ 8793 h 1006720"/>
              <a:gd name="connsiteX62" fmla="*/ 9161585 w 9614389"/>
              <a:gd name="connsiteY62" fmla="*/ 0 h 1006720"/>
              <a:gd name="connsiteX63" fmla="*/ 9192358 w 9614389"/>
              <a:gd name="connsiteY63" fmla="*/ 4397 h 1006720"/>
              <a:gd name="connsiteX64" fmla="*/ 9245112 w 9614389"/>
              <a:gd name="connsiteY64" fmla="*/ 8793 h 1006720"/>
              <a:gd name="connsiteX65" fmla="*/ 9271489 w 9614389"/>
              <a:gd name="connsiteY65" fmla="*/ 13189 h 1006720"/>
              <a:gd name="connsiteX66" fmla="*/ 9381392 w 9614389"/>
              <a:gd name="connsiteY66" fmla="*/ 21981 h 1006720"/>
              <a:gd name="connsiteX67" fmla="*/ 9482504 w 9614389"/>
              <a:gd name="connsiteY67" fmla="*/ 35170 h 1006720"/>
              <a:gd name="connsiteX68" fmla="*/ 9530862 w 9614389"/>
              <a:gd name="connsiteY68" fmla="*/ 43962 h 1006720"/>
              <a:gd name="connsiteX69" fmla="*/ 9557239 w 9614389"/>
              <a:gd name="connsiteY69" fmla="*/ 48358 h 1006720"/>
              <a:gd name="connsiteX70" fmla="*/ 9574823 w 9614389"/>
              <a:gd name="connsiteY70" fmla="*/ 61547 h 1006720"/>
              <a:gd name="connsiteX71" fmla="*/ 9614389 w 9614389"/>
              <a:gd name="connsiteY71"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3486150 w 9614389"/>
              <a:gd name="connsiteY19" fmla="*/ 294543 h 1006720"/>
              <a:gd name="connsiteX20" fmla="*/ 3604846 w 9614389"/>
              <a:gd name="connsiteY20" fmla="*/ 272562 h 1006720"/>
              <a:gd name="connsiteX21" fmla="*/ 3943350 w 9614389"/>
              <a:gd name="connsiteY21" fmla="*/ 276958 h 1006720"/>
              <a:gd name="connsiteX22" fmla="*/ 4075235 w 9614389"/>
              <a:gd name="connsiteY22" fmla="*/ 281354 h 1006720"/>
              <a:gd name="connsiteX23" fmla="*/ 4470889 w 9614389"/>
              <a:gd name="connsiteY23" fmla="*/ 290147 h 1006720"/>
              <a:gd name="connsiteX24" fmla="*/ 4659923 w 9614389"/>
              <a:gd name="connsiteY24" fmla="*/ 285750 h 1006720"/>
              <a:gd name="connsiteX25" fmla="*/ 4769827 w 9614389"/>
              <a:gd name="connsiteY25" fmla="*/ 276958 h 1006720"/>
              <a:gd name="connsiteX26" fmla="*/ 4897315 w 9614389"/>
              <a:gd name="connsiteY26" fmla="*/ 268166 h 1006720"/>
              <a:gd name="connsiteX27" fmla="*/ 5266592 w 9614389"/>
              <a:gd name="connsiteY27" fmla="*/ 259373 h 1006720"/>
              <a:gd name="connsiteX28" fmla="*/ 5741377 w 9614389"/>
              <a:gd name="connsiteY28" fmla="*/ 250581 h 1006720"/>
              <a:gd name="connsiteX29" fmla="*/ 6119446 w 9614389"/>
              <a:gd name="connsiteY29" fmla="*/ 228600 h 1006720"/>
              <a:gd name="connsiteX30" fmla="*/ 6159012 w 9614389"/>
              <a:gd name="connsiteY30" fmla="*/ 219808 h 1006720"/>
              <a:gd name="connsiteX31" fmla="*/ 6207369 w 9614389"/>
              <a:gd name="connsiteY31" fmla="*/ 211016 h 1006720"/>
              <a:gd name="connsiteX32" fmla="*/ 6242539 w 9614389"/>
              <a:gd name="connsiteY32" fmla="*/ 206620 h 1006720"/>
              <a:gd name="connsiteX33" fmla="*/ 6282104 w 9614389"/>
              <a:gd name="connsiteY33" fmla="*/ 197827 h 1006720"/>
              <a:gd name="connsiteX34" fmla="*/ 6330462 w 9614389"/>
              <a:gd name="connsiteY34" fmla="*/ 189035 h 1006720"/>
              <a:gd name="connsiteX35" fmla="*/ 6374423 w 9614389"/>
              <a:gd name="connsiteY35" fmla="*/ 180243 h 1006720"/>
              <a:gd name="connsiteX36" fmla="*/ 6497515 w 9614389"/>
              <a:gd name="connsiteY36" fmla="*/ 167054 h 1006720"/>
              <a:gd name="connsiteX37" fmla="*/ 6523892 w 9614389"/>
              <a:gd name="connsiteY37" fmla="*/ 162658 h 1006720"/>
              <a:gd name="connsiteX38" fmla="*/ 6554665 w 9614389"/>
              <a:gd name="connsiteY38" fmla="*/ 158262 h 1006720"/>
              <a:gd name="connsiteX39" fmla="*/ 6611815 w 9614389"/>
              <a:gd name="connsiteY39" fmla="*/ 145073 h 1006720"/>
              <a:gd name="connsiteX40" fmla="*/ 6743700 w 9614389"/>
              <a:gd name="connsiteY40" fmla="*/ 136281 h 1006720"/>
              <a:gd name="connsiteX41" fmla="*/ 6814039 w 9614389"/>
              <a:gd name="connsiteY41" fmla="*/ 131885 h 1006720"/>
              <a:gd name="connsiteX42" fmla="*/ 6879981 w 9614389"/>
              <a:gd name="connsiteY42" fmla="*/ 123093 h 1006720"/>
              <a:gd name="connsiteX43" fmla="*/ 6915150 w 9614389"/>
              <a:gd name="connsiteY43" fmla="*/ 118697 h 1006720"/>
              <a:gd name="connsiteX44" fmla="*/ 6967904 w 9614389"/>
              <a:gd name="connsiteY44" fmla="*/ 101112 h 1006720"/>
              <a:gd name="connsiteX45" fmla="*/ 6998677 w 9614389"/>
              <a:gd name="connsiteY45" fmla="*/ 96716 h 1006720"/>
              <a:gd name="connsiteX46" fmla="*/ 7090996 w 9614389"/>
              <a:gd name="connsiteY46" fmla="*/ 83527 h 1006720"/>
              <a:gd name="connsiteX47" fmla="*/ 7148146 w 9614389"/>
              <a:gd name="connsiteY47" fmla="*/ 79131 h 1006720"/>
              <a:gd name="connsiteX48" fmla="*/ 7244862 w 9614389"/>
              <a:gd name="connsiteY48" fmla="*/ 70339 h 1006720"/>
              <a:gd name="connsiteX49" fmla="*/ 7275635 w 9614389"/>
              <a:gd name="connsiteY49" fmla="*/ 65943 h 1006720"/>
              <a:gd name="connsiteX50" fmla="*/ 7345973 w 9614389"/>
              <a:gd name="connsiteY50" fmla="*/ 61547 h 1006720"/>
              <a:gd name="connsiteX51" fmla="*/ 7381142 w 9614389"/>
              <a:gd name="connsiteY51" fmla="*/ 57150 h 1006720"/>
              <a:gd name="connsiteX52" fmla="*/ 7530612 w 9614389"/>
              <a:gd name="connsiteY52" fmla="*/ 48358 h 1006720"/>
              <a:gd name="connsiteX53" fmla="*/ 7578969 w 9614389"/>
              <a:gd name="connsiteY53" fmla="*/ 43962 h 1006720"/>
              <a:gd name="connsiteX54" fmla="*/ 7763608 w 9614389"/>
              <a:gd name="connsiteY54" fmla="*/ 35170 h 1006720"/>
              <a:gd name="connsiteX55" fmla="*/ 7847135 w 9614389"/>
              <a:gd name="connsiteY55" fmla="*/ 26377 h 1006720"/>
              <a:gd name="connsiteX56" fmla="*/ 7882304 w 9614389"/>
              <a:gd name="connsiteY56" fmla="*/ 21981 h 1006720"/>
              <a:gd name="connsiteX57" fmla="*/ 8233996 w 9614389"/>
              <a:gd name="connsiteY57" fmla="*/ 17585 h 1006720"/>
              <a:gd name="connsiteX58" fmla="*/ 8352692 w 9614389"/>
              <a:gd name="connsiteY58" fmla="*/ 13189 h 1006720"/>
              <a:gd name="connsiteX59" fmla="*/ 8471389 w 9614389"/>
              <a:gd name="connsiteY59" fmla="*/ 4397 h 1006720"/>
              <a:gd name="connsiteX60" fmla="*/ 8831873 w 9614389"/>
              <a:gd name="connsiteY60" fmla="*/ 8793 h 1006720"/>
              <a:gd name="connsiteX61" fmla="*/ 9069265 w 9614389"/>
              <a:gd name="connsiteY61" fmla="*/ 8793 h 1006720"/>
              <a:gd name="connsiteX62" fmla="*/ 9161585 w 9614389"/>
              <a:gd name="connsiteY62" fmla="*/ 0 h 1006720"/>
              <a:gd name="connsiteX63" fmla="*/ 9192358 w 9614389"/>
              <a:gd name="connsiteY63" fmla="*/ 4397 h 1006720"/>
              <a:gd name="connsiteX64" fmla="*/ 9245112 w 9614389"/>
              <a:gd name="connsiteY64" fmla="*/ 8793 h 1006720"/>
              <a:gd name="connsiteX65" fmla="*/ 9271489 w 9614389"/>
              <a:gd name="connsiteY65" fmla="*/ 13189 h 1006720"/>
              <a:gd name="connsiteX66" fmla="*/ 9381392 w 9614389"/>
              <a:gd name="connsiteY66" fmla="*/ 21981 h 1006720"/>
              <a:gd name="connsiteX67" fmla="*/ 9482504 w 9614389"/>
              <a:gd name="connsiteY67" fmla="*/ 35170 h 1006720"/>
              <a:gd name="connsiteX68" fmla="*/ 9530862 w 9614389"/>
              <a:gd name="connsiteY68" fmla="*/ 43962 h 1006720"/>
              <a:gd name="connsiteX69" fmla="*/ 9557239 w 9614389"/>
              <a:gd name="connsiteY69" fmla="*/ 48358 h 1006720"/>
              <a:gd name="connsiteX70" fmla="*/ 9574823 w 9614389"/>
              <a:gd name="connsiteY70" fmla="*/ 61547 h 1006720"/>
              <a:gd name="connsiteX71" fmla="*/ 9614389 w 9614389"/>
              <a:gd name="connsiteY71"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3486150 w 9614389"/>
              <a:gd name="connsiteY19" fmla="*/ 294543 h 1006720"/>
              <a:gd name="connsiteX20" fmla="*/ 3604846 w 9614389"/>
              <a:gd name="connsiteY20" fmla="*/ 272562 h 1006720"/>
              <a:gd name="connsiteX21" fmla="*/ 3943350 w 9614389"/>
              <a:gd name="connsiteY21" fmla="*/ 276958 h 1006720"/>
              <a:gd name="connsiteX22" fmla="*/ 4075235 w 9614389"/>
              <a:gd name="connsiteY22" fmla="*/ 281354 h 1006720"/>
              <a:gd name="connsiteX23" fmla="*/ 4470889 w 9614389"/>
              <a:gd name="connsiteY23" fmla="*/ 290147 h 1006720"/>
              <a:gd name="connsiteX24" fmla="*/ 4659923 w 9614389"/>
              <a:gd name="connsiteY24" fmla="*/ 285750 h 1006720"/>
              <a:gd name="connsiteX25" fmla="*/ 4769827 w 9614389"/>
              <a:gd name="connsiteY25" fmla="*/ 276958 h 1006720"/>
              <a:gd name="connsiteX26" fmla="*/ 4897315 w 9614389"/>
              <a:gd name="connsiteY26" fmla="*/ 268166 h 1006720"/>
              <a:gd name="connsiteX27" fmla="*/ 5266592 w 9614389"/>
              <a:gd name="connsiteY27" fmla="*/ 259373 h 1006720"/>
              <a:gd name="connsiteX28" fmla="*/ 5741377 w 9614389"/>
              <a:gd name="connsiteY28" fmla="*/ 250581 h 1006720"/>
              <a:gd name="connsiteX29" fmla="*/ 6119446 w 9614389"/>
              <a:gd name="connsiteY29" fmla="*/ 228600 h 1006720"/>
              <a:gd name="connsiteX30" fmla="*/ 6159012 w 9614389"/>
              <a:gd name="connsiteY30" fmla="*/ 219808 h 1006720"/>
              <a:gd name="connsiteX31" fmla="*/ 6207369 w 9614389"/>
              <a:gd name="connsiteY31" fmla="*/ 211016 h 1006720"/>
              <a:gd name="connsiteX32" fmla="*/ 6242539 w 9614389"/>
              <a:gd name="connsiteY32" fmla="*/ 206620 h 1006720"/>
              <a:gd name="connsiteX33" fmla="*/ 6282104 w 9614389"/>
              <a:gd name="connsiteY33" fmla="*/ 197827 h 1006720"/>
              <a:gd name="connsiteX34" fmla="*/ 6330462 w 9614389"/>
              <a:gd name="connsiteY34" fmla="*/ 189035 h 1006720"/>
              <a:gd name="connsiteX35" fmla="*/ 6374423 w 9614389"/>
              <a:gd name="connsiteY35" fmla="*/ 180243 h 1006720"/>
              <a:gd name="connsiteX36" fmla="*/ 6497515 w 9614389"/>
              <a:gd name="connsiteY36" fmla="*/ 167054 h 1006720"/>
              <a:gd name="connsiteX37" fmla="*/ 6523892 w 9614389"/>
              <a:gd name="connsiteY37" fmla="*/ 162658 h 1006720"/>
              <a:gd name="connsiteX38" fmla="*/ 6554665 w 9614389"/>
              <a:gd name="connsiteY38" fmla="*/ 158262 h 1006720"/>
              <a:gd name="connsiteX39" fmla="*/ 6611815 w 9614389"/>
              <a:gd name="connsiteY39" fmla="*/ 145073 h 1006720"/>
              <a:gd name="connsiteX40" fmla="*/ 6743700 w 9614389"/>
              <a:gd name="connsiteY40" fmla="*/ 136281 h 1006720"/>
              <a:gd name="connsiteX41" fmla="*/ 6814039 w 9614389"/>
              <a:gd name="connsiteY41" fmla="*/ 131885 h 1006720"/>
              <a:gd name="connsiteX42" fmla="*/ 6879981 w 9614389"/>
              <a:gd name="connsiteY42" fmla="*/ 123093 h 1006720"/>
              <a:gd name="connsiteX43" fmla="*/ 6915150 w 9614389"/>
              <a:gd name="connsiteY43" fmla="*/ 118697 h 1006720"/>
              <a:gd name="connsiteX44" fmla="*/ 6967904 w 9614389"/>
              <a:gd name="connsiteY44" fmla="*/ 101112 h 1006720"/>
              <a:gd name="connsiteX45" fmla="*/ 6998677 w 9614389"/>
              <a:gd name="connsiteY45" fmla="*/ 96716 h 1006720"/>
              <a:gd name="connsiteX46" fmla="*/ 7090996 w 9614389"/>
              <a:gd name="connsiteY46" fmla="*/ 83527 h 1006720"/>
              <a:gd name="connsiteX47" fmla="*/ 7148146 w 9614389"/>
              <a:gd name="connsiteY47" fmla="*/ 79131 h 1006720"/>
              <a:gd name="connsiteX48" fmla="*/ 7244862 w 9614389"/>
              <a:gd name="connsiteY48" fmla="*/ 70339 h 1006720"/>
              <a:gd name="connsiteX49" fmla="*/ 7275635 w 9614389"/>
              <a:gd name="connsiteY49" fmla="*/ 65943 h 1006720"/>
              <a:gd name="connsiteX50" fmla="*/ 7345973 w 9614389"/>
              <a:gd name="connsiteY50" fmla="*/ 61547 h 1006720"/>
              <a:gd name="connsiteX51" fmla="*/ 7381142 w 9614389"/>
              <a:gd name="connsiteY51" fmla="*/ 57150 h 1006720"/>
              <a:gd name="connsiteX52" fmla="*/ 7530612 w 9614389"/>
              <a:gd name="connsiteY52" fmla="*/ 48358 h 1006720"/>
              <a:gd name="connsiteX53" fmla="*/ 7578969 w 9614389"/>
              <a:gd name="connsiteY53" fmla="*/ 43962 h 1006720"/>
              <a:gd name="connsiteX54" fmla="*/ 7763608 w 9614389"/>
              <a:gd name="connsiteY54" fmla="*/ 35170 h 1006720"/>
              <a:gd name="connsiteX55" fmla="*/ 7847135 w 9614389"/>
              <a:gd name="connsiteY55" fmla="*/ 26377 h 1006720"/>
              <a:gd name="connsiteX56" fmla="*/ 7882304 w 9614389"/>
              <a:gd name="connsiteY56" fmla="*/ 21981 h 1006720"/>
              <a:gd name="connsiteX57" fmla="*/ 8233996 w 9614389"/>
              <a:gd name="connsiteY57" fmla="*/ 17585 h 1006720"/>
              <a:gd name="connsiteX58" fmla="*/ 8352692 w 9614389"/>
              <a:gd name="connsiteY58" fmla="*/ 13189 h 1006720"/>
              <a:gd name="connsiteX59" fmla="*/ 8471389 w 9614389"/>
              <a:gd name="connsiteY59" fmla="*/ 4397 h 1006720"/>
              <a:gd name="connsiteX60" fmla="*/ 8831873 w 9614389"/>
              <a:gd name="connsiteY60" fmla="*/ 8793 h 1006720"/>
              <a:gd name="connsiteX61" fmla="*/ 9069265 w 9614389"/>
              <a:gd name="connsiteY61" fmla="*/ 8793 h 1006720"/>
              <a:gd name="connsiteX62" fmla="*/ 9161585 w 9614389"/>
              <a:gd name="connsiteY62" fmla="*/ 0 h 1006720"/>
              <a:gd name="connsiteX63" fmla="*/ 9192358 w 9614389"/>
              <a:gd name="connsiteY63" fmla="*/ 4397 h 1006720"/>
              <a:gd name="connsiteX64" fmla="*/ 9245112 w 9614389"/>
              <a:gd name="connsiteY64" fmla="*/ 8793 h 1006720"/>
              <a:gd name="connsiteX65" fmla="*/ 9271489 w 9614389"/>
              <a:gd name="connsiteY65" fmla="*/ 13189 h 1006720"/>
              <a:gd name="connsiteX66" fmla="*/ 9381392 w 9614389"/>
              <a:gd name="connsiteY66" fmla="*/ 21981 h 1006720"/>
              <a:gd name="connsiteX67" fmla="*/ 9482504 w 9614389"/>
              <a:gd name="connsiteY67" fmla="*/ 35170 h 1006720"/>
              <a:gd name="connsiteX68" fmla="*/ 9530862 w 9614389"/>
              <a:gd name="connsiteY68" fmla="*/ 43962 h 1006720"/>
              <a:gd name="connsiteX69" fmla="*/ 9557239 w 9614389"/>
              <a:gd name="connsiteY69" fmla="*/ 48358 h 1006720"/>
              <a:gd name="connsiteX70" fmla="*/ 9574823 w 9614389"/>
              <a:gd name="connsiteY70" fmla="*/ 61547 h 1006720"/>
              <a:gd name="connsiteX71" fmla="*/ 9614389 w 9614389"/>
              <a:gd name="connsiteY71"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571625 w 9614389"/>
              <a:gd name="connsiteY19" fmla="*/ 716818 h 1006720"/>
              <a:gd name="connsiteX20" fmla="*/ 3604846 w 9614389"/>
              <a:gd name="connsiteY20" fmla="*/ 272562 h 1006720"/>
              <a:gd name="connsiteX21" fmla="*/ 3943350 w 9614389"/>
              <a:gd name="connsiteY21" fmla="*/ 276958 h 1006720"/>
              <a:gd name="connsiteX22" fmla="*/ 4075235 w 9614389"/>
              <a:gd name="connsiteY22" fmla="*/ 281354 h 1006720"/>
              <a:gd name="connsiteX23" fmla="*/ 4470889 w 9614389"/>
              <a:gd name="connsiteY23" fmla="*/ 290147 h 1006720"/>
              <a:gd name="connsiteX24" fmla="*/ 4659923 w 9614389"/>
              <a:gd name="connsiteY24" fmla="*/ 285750 h 1006720"/>
              <a:gd name="connsiteX25" fmla="*/ 4769827 w 9614389"/>
              <a:gd name="connsiteY25" fmla="*/ 276958 h 1006720"/>
              <a:gd name="connsiteX26" fmla="*/ 4897315 w 9614389"/>
              <a:gd name="connsiteY26" fmla="*/ 268166 h 1006720"/>
              <a:gd name="connsiteX27" fmla="*/ 5266592 w 9614389"/>
              <a:gd name="connsiteY27" fmla="*/ 259373 h 1006720"/>
              <a:gd name="connsiteX28" fmla="*/ 5741377 w 9614389"/>
              <a:gd name="connsiteY28" fmla="*/ 250581 h 1006720"/>
              <a:gd name="connsiteX29" fmla="*/ 6119446 w 9614389"/>
              <a:gd name="connsiteY29" fmla="*/ 228600 h 1006720"/>
              <a:gd name="connsiteX30" fmla="*/ 6159012 w 9614389"/>
              <a:gd name="connsiteY30" fmla="*/ 219808 h 1006720"/>
              <a:gd name="connsiteX31" fmla="*/ 6207369 w 9614389"/>
              <a:gd name="connsiteY31" fmla="*/ 211016 h 1006720"/>
              <a:gd name="connsiteX32" fmla="*/ 6242539 w 9614389"/>
              <a:gd name="connsiteY32" fmla="*/ 206620 h 1006720"/>
              <a:gd name="connsiteX33" fmla="*/ 6282104 w 9614389"/>
              <a:gd name="connsiteY33" fmla="*/ 197827 h 1006720"/>
              <a:gd name="connsiteX34" fmla="*/ 6330462 w 9614389"/>
              <a:gd name="connsiteY34" fmla="*/ 189035 h 1006720"/>
              <a:gd name="connsiteX35" fmla="*/ 6374423 w 9614389"/>
              <a:gd name="connsiteY35" fmla="*/ 180243 h 1006720"/>
              <a:gd name="connsiteX36" fmla="*/ 6497515 w 9614389"/>
              <a:gd name="connsiteY36" fmla="*/ 167054 h 1006720"/>
              <a:gd name="connsiteX37" fmla="*/ 6523892 w 9614389"/>
              <a:gd name="connsiteY37" fmla="*/ 162658 h 1006720"/>
              <a:gd name="connsiteX38" fmla="*/ 6554665 w 9614389"/>
              <a:gd name="connsiteY38" fmla="*/ 158262 h 1006720"/>
              <a:gd name="connsiteX39" fmla="*/ 6611815 w 9614389"/>
              <a:gd name="connsiteY39" fmla="*/ 145073 h 1006720"/>
              <a:gd name="connsiteX40" fmla="*/ 6743700 w 9614389"/>
              <a:gd name="connsiteY40" fmla="*/ 136281 h 1006720"/>
              <a:gd name="connsiteX41" fmla="*/ 6814039 w 9614389"/>
              <a:gd name="connsiteY41" fmla="*/ 131885 h 1006720"/>
              <a:gd name="connsiteX42" fmla="*/ 6879981 w 9614389"/>
              <a:gd name="connsiteY42" fmla="*/ 123093 h 1006720"/>
              <a:gd name="connsiteX43" fmla="*/ 6915150 w 9614389"/>
              <a:gd name="connsiteY43" fmla="*/ 118697 h 1006720"/>
              <a:gd name="connsiteX44" fmla="*/ 6967904 w 9614389"/>
              <a:gd name="connsiteY44" fmla="*/ 101112 h 1006720"/>
              <a:gd name="connsiteX45" fmla="*/ 6998677 w 9614389"/>
              <a:gd name="connsiteY45" fmla="*/ 96716 h 1006720"/>
              <a:gd name="connsiteX46" fmla="*/ 7090996 w 9614389"/>
              <a:gd name="connsiteY46" fmla="*/ 83527 h 1006720"/>
              <a:gd name="connsiteX47" fmla="*/ 7148146 w 9614389"/>
              <a:gd name="connsiteY47" fmla="*/ 79131 h 1006720"/>
              <a:gd name="connsiteX48" fmla="*/ 7244862 w 9614389"/>
              <a:gd name="connsiteY48" fmla="*/ 70339 h 1006720"/>
              <a:gd name="connsiteX49" fmla="*/ 7275635 w 9614389"/>
              <a:gd name="connsiteY49" fmla="*/ 65943 h 1006720"/>
              <a:gd name="connsiteX50" fmla="*/ 7345973 w 9614389"/>
              <a:gd name="connsiteY50" fmla="*/ 61547 h 1006720"/>
              <a:gd name="connsiteX51" fmla="*/ 7381142 w 9614389"/>
              <a:gd name="connsiteY51" fmla="*/ 57150 h 1006720"/>
              <a:gd name="connsiteX52" fmla="*/ 7530612 w 9614389"/>
              <a:gd name="connsiteY52" fmla="*/ 48358 h 1006720"/>
              <a:gd name="connsiteX53" fmla="*/ 7578969 w 9614389"/>
              <a:gd name="connsiteY53" fmla="*/ 43962 h 1006720"/>
              <a:gd name="connsiteX54" fmla="*/ 7763608 w 9614389"/>
              <a:gd name="connsiteY54" fmla="*/ 35170 h 1006720"/>
              <a:gd name="connsiteX55" fmla="*/ 7847135 w 9614389"/>
              <a:gd name="connsiteY55" fmla="*/ 26377 h 1006720"/>
              <a:gd name="connsiteX56" fmla="*/ 7882304 w 9614389"/>
              <a:gd name="connsiteY56" fmla="*/ 21981 h 1006720"/>
              <a:gd name="connsiteX57" fmla="*/ 8233996 w 9614389"/>
              <a:gd name="connsiteY57" fmla="*/ 17585 h 1006720"/>
              <a:gd name="connsiteX58" fmla="*/ 8352692 w 9614389"/>
              <a:gd name="connsiteY58" fmla="*/ 13189 h 1006720"/>
              <a:gd name="connsiteX59" fmla="*/ 8471389 w 9614389"/>
              <a:gd name="connsiteY59" fmla="*/ 4397 h 1006720"/>
              <a:gd name="connsiteX60" fmla="*/ 8831873 w 9614389"/>
              <a:gd name="connsiteY60" fmla="*/ 8793 h 1006720"/>
              <a:gd name="connsiteX61" fmla="*/ 9069265 w 9614389"/>
              <a:gd name="connsiteY61" fmla="*/ 8793 h 1006720"/>
              <a:gd name="connsiteX62" fmla="*/ 9161585 w 9614389"/>
              <a:gd name="connsiteY62" fmla="*/ 0 h 1006720"/>
              <a:gd name="connsiteX63" fmla="*/ 9192358 w 9614389"/>
              <a:gd name="connsiteY63" fmla="*/ 4397 h 1006720"/>
              <a:gd name="connsiteX64" fmla="*/ 9245112 w 9614389"/>
              <a:gd name="connsiteY64" fmla="*/ 8793 h 1006720"/>
              <a:gd name="connsiteX65" fmla="*/ 9271489 w 9614389"/>
              <a:gd name="connsiteY65" fmla="*/ 13189 h 1006720"/>
              <a:gd name="connsiteX66" fmla="*/ 9381392 w 9614389"/>
              <a:gd name="connsiteY66" fmla="*/ 21981 h 1006720"/>
              <a:gd name="connsiteX67" fmla="*/ 9482504 w 9614389"/>
              <a:gd name="connsiteY67" fmla="*/ 35170 h 1006720"/>
              <a:gd name="connsiteX68" fmla="*/ 9530862 w 9614389"/>
              <a:gd name="connsiteY68" fmla="*/ 43962 h 1006720"/>
              <a:gd name="connsiteX69" fmla="*/ 9557239 w 9614389"/>
              <a:gd name="connsiteY69" fmla="*/ 48358 h 1006720"/>
              <a:gd name="connsiteX70" fmla="*/ 9574823 w 9614389"/>
              <a:gd name="connsiteY70" fmla="*/ 61547 h 1006720"/>
              <a:gd name="connsiteX71" fmla="*/ 9614389 w 9614389"/>
              <a:gd name="connsiteY71"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571625 w 9614389"/>
              <a:gd name="connsiteY19" fmla="*/ 716818 h 1006720"/>
              <a:gd name="connsiteX20" fmla="*/ 3604846 w 9614389"/>
              <a:gd name="connsiteY20" fmla="*/ 272562 h 1006720"/>
              <a:gd name="connsiteX21" fmla="*/ 3943350 w 9614389"/>
              <a:gd name="connsiteY21" fmla="*/ 276958 h 1006720"/>
              <a:gd name="connsiteX22" fmla="*/ 4075235 w 9614389"/>
              <a:gd name="connsiteY22" fmla="*/ 281354 h 1006720"/>
              <a:gd name="connsiteX23" fmla="*/ 4470889 w 9614389"/>
              <a:gd name="connsiteY23" fmla="*/ 290147 h 1006720"/>
              <a:gd name="connsiteX24" fmla="*/ 4659923 w 9614389"/>
              <a:gd name="connsiteY24" fmla="*/ 285750 h 1006720"/>
              <a:gd name="connsiteX25" fmla="*/ 4769827 w 9614389"/>
              <a:gd name="connsiteY25" fmla="*/ 276958 h 1006720"/>
              <a:gd name="connsiteX26" fmla="*/ 4897315 w 9614389"/>
              <a:gd name="connsiteY26" fmla="*/ 268166 h 1006720"/>
              <a:gd name="connsiteX27" fmla="*/ 5266592 w 9614389"/>
              <a:gd name="connsiteY27" fmla="*/ 259373 h 1006720"/>
              <a:gd name="connsiteX28" fmla="*/ 5741377 w 9614389"/>
              <a:gd name="connsiteY28" fmla="*/ 250581 h 1006720"/>
              <a:gd name="connsiteX29" fmla="*/ 6119446 w 9614389"/>
              <a:gd name="connsiteY29" fmla="*/ 228600 h 1006720"/>
              <a:gd name="connsiteX30" fmla="*/ 6159012 w 9614389"/>
              <a:gd name="connsiteY30" fmla="*/ 219808 h 1006720"/>
              <a:gd name="connsiteX31" fmla="*/ 6207369 w 9614389"/>
              <a:gd name="connsiteY31" fmla="*/ 211016 h 1006720"/>
              <a:gd name="connsiteX32" fmla="*/ 6242539 w 9614389"/>
              <a:gd name="connsiteY32" fmla="*/ 206620 h 1006720"/>
              <a:gd name="connsiteX33" fmla="*/ 6282104 w 9614389"/>
              <a:gd name="connsiteY33" fmla="*/ 197827 h 1006720"/>
              <a:gd name="connsiteX34" fmla="*/ 6330462 w 9614389"/>
              <a:gd name="connsiteY34" fmla="*/ 189035 h 1006720"/>
              <a:gd name="connsiteX35" fmla="*/ 6374423 w 9614389"/>
              <a:gd name="connsiteY35" fmla="*/ 180243 h 1006720"/>
              <a:gd name="connsiteX36" fmla="*/ 6497515 w 9614389"/>
              <a:gd name="connsiteY36" fmla="*/ 167054 h 1006720"/>
              <a:gd name="connsiteX37" fmla="*/ 6523892 w 9614389"/>
              <a:gd name="connsiteY37" fmla="*/ 162658 h 1006720"/>
              <a:gd name="connsiteX38" fmla="*/ 6554665 w 9614389"/>
              <a:gd name="connsiteY38" fmla="*/ 158262 h 1006720"/>
              <a:gd name="connsiteX39" fmla="*/ 6611815 w 9614389"/>
              <a:gd name="connsiteY39" fmla="*/ 145073 h 1006720"/>
              <a:gd name="connsiteX40" fmla="*/ 6743700 w 9614389"/>
              <a:gd name="connsiteY40" fmla="*/ 136281 h 1006720"/>
              <a:gd name="connsiteX41" fmla="*/ 6814039 w 9614389"/>
              <a:gd name="connsiteY41" fmla="*/ 131885 h 1006720"/>
              <a:gd name="connsiteX42" fmla="*/ 6879981 w 9614389"/>
              <a:gd name="connsiteY42" fmla="*/ 123093 h 1006720"/>
              <a:gd name="connsiteX43" fmla="*/ 6915150 w 9614389"/>
              <a:gd name="connsiteY43" fmla="*/ 118697 h 1006720"/>
              <a:gd name="connsiteX44" fmla="*/ 6967904 w 9614389"/>
              <a:gd name="connsiteY44" fmla="*/ 101112 h 1006720"/>
              <a:gd name="connsiteX45" fmla="*/ 6998677 w 9614389"/>
              <a:gd name="connsiteY45" fmla="*/ 96716 h 1006720"/>
              <a:gd name="connsiteX46" fmla="*/ 7090996 w 9614389"/>
              <a:gd name="connsiteY46" fmla="*/ 83527 h 1006720"/>
              <a:gd name="connsiteX47" fmla="*/ 7148146 w 9614389"/>
              <a:gd name="connsiteY47" fmla="*/ 79131 h 1006720"/>
              <a:gd name="connsiteX48" fmla="*/ 7244862 w 9614389"/>
              <a:gd name="connsiteY48" fmla="*/ 70339 h 1006720"/>
              <a:gd name="connsiteX49" fmla="*/ 7275635 w 9614389"/>
              <a:gd name="connsiteY49" fmla="*/ 65943 h 1006720"/>
              <a:gd name="connsiteX50" fmla="*/ 7345973 w 9614389"/>
              <a:gd name="connsiteY50" fmla="*/ 61547 h 1006720"/>
              <a:gd name="connsiteX51" fmla="*/ 7381142 w 9614389"/>
              <a:gd name="connsiteY51" fmla="*/ 57150 h 1006720"/>
              <a:gd name="connsiteX52" fmla="*/ 7530612 w 9614389"/>
              <a:gd name="connsiteY52" fmla="*/ 48358 h 1006720"/>
              <a:gd name="connsiteX53" fmla="*/ 7578969 w 9614389"/>
              <a:gd name="connsiteY53" fmla="*/ 43962 h 1006720"/>
              <a:gd name="connsiteX54" fmla="*/ 7763608 w 9614389"/>
              <a:gd name="connsiteY54" fmla="*/ 35170 h 1006720"/>
              <a:gd name="connsiteX55" fmla="*/ 7847135 w 9614389"/>
              <a:gd name="connsiteY55" fmla="*/ 26377 h 1006720"/>
              <a:gd name="connsiteX56" fmla="*/ 7882304 w 9614389"/>
              <a:gd name="connsiteY56" fmla="*/ 21981 h 1006720"/>
              <a:gd name="connsiteX57" fmla="*/ 8233996 w 9614389"/>
              <a:gd name="connsiteY57" fmla="*/ 17585 h 1006720"/>
              <a:gd name="connsiteX58" fmla="*/ 8352692 w 9614389"/>
              <a:gd name="connsiteY58" fmla="*/ 13189 h 1006720"/>
              <a:gd name="connsiteX59" fmla="*/ 8471389 w 9614389"/>
              <a:gd name="connsiteY59" fmla="*/ 4397 h 1006720"/>
              <a:gd name="connsiteX60" fmla="*/ 8831873 w 9614389"/>
              <a:gd name="connsiteY60" fmla="*/ 8793 h 1006720"/>
              <a:gd name="connsiteX61" fmla="*/ 9069265 w 9614389"/>
              <a:gd name="connsiteY61" fmla="*/ 8793 h 1006720"/>
              <a:gd name="connsiteX62" fmla="*/ 9161585 w 9614389"/>
              <a:gd name="connsiteY62" fmla="*/ 0 h 1006720"/>
              <a:gd name="connsiteX63" fmla="*/ 9192358 w 9614389"/>
              <a:gd name="connsiteY63" fmla="*/ 4397 h 1006720"/>
              <a:gd name="connsiteX64" fmla="*/ 9245112 w 9614389"/>
              <a:gd name="connsiteY64" fmla="*/ 8793 h 1006720"/>
              <a:gd name="connsiteX65" fmla="*/ 9271489 w 9614389"/>
              <a:gd name="connsiteY65" fmla="*/ 13189 h 1006720"/>
              <a:gd name="connsiteX66" fmla="*/ 9381392 w 9614389"/>
              <a:gd name="connsiteY66" fmla="*/ 21981 h 1006720"/>
              <a:gd name="connsiteX67" fmla="*/ 9482504 w 9614389"/>
              <a:gd name="connsiteY67" fmla="*/ 35170 h 1006720"/>
              <a:gd name="connsiteX68" fmla="*/ 9530862 w 9614389"/>
              <a:gd name="connsiteY68" fmla="*/ 43962 h 1006720"/>
              <a:gd name="connsiteX69" fmla="*/ 9557239 w 9614389"/>
              <a:gd name="connsiteY69" fmla="*/ 48358 h 1006720"/>
              <a:gd name="connsiteX70" fmla="*/ 9574823 w 9614389"/>
              <a:gd name="connsiteY70" fmla="*/ 61547 h 1006720"/>
              <a:gd name="connsiteX71" fmla="*/ 9614389 w 9614389"/>
              <a:gd name="connsiteY71"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571625 w 9614389"/>
              <a:gd name="connsiteY19" fmla="*/ 716818 h 1006720"/>
              <a:gd name="connsiteX20" fmla="*/ 3604846 w 9614389"/>
              <a:gd name="connsiteY20" fmla="*/ 272562 h 1006720"/>
              <a:gd name="connsiteX21" fmla="*/ 3943350 w 9614389"/>
              <a:gd name="connsiteY21" fmla="*/ 276958 h 1006720"/>
              <a:gd name="connsiteX22" fmla="*/ 4075235 w 9614389"/>
              <a:gd name="connsiteY22" fmla="*/ 281354 h 1006720"/>
              <a:gd name="connsiteX23" fmla="*/ 4470889 w 9614389"/>
              <a:gd name="connsiteY23" fmla="*/ 290147 h 1006720"/>
              <a:gd name="connsiteX24" fmla="*/ 4659923 w 9614389"/>
              <a:gd name="connsiteY24" fmla="*/ 285750 h 1006720"/>
              <a:gd name="connsiteX25" fmla="*/ 4769827 w 9614389"/>
              <a:gd name="connsiteY25" fmla="*/ 276958 h 1006720"/>
              <a:gd name="connsiteX26" fmla="*/ 4897315 w 9614389"/>
              <a:gd name="connsiteY26" fmla="*/ 268166 h 1006720"/>
              <a:gd name="connsiteX27" fmla="*/ 5266592 w 9614389"/>
              <a:gd name="connsiteY27" fmla="*/ 259373 h 1006720"/>
              <a:gd name="connsiteX28" fmla="*/ 5741377 w 9614389"/>
              <a:gd name="connsiteY28" fmla="*/ 250581 h 1006720"/>
              <a:gd name="connsiteX29" fmla="*/ 6119446 w 9614389"/>
              <a:gd name="connsiteY29" fmla="*/ 228600 h 1006720"/>
              <a:gd name="connsiteX30" fmla="*/ 6159012 w 9614389"/>
              <a:gd name="connsiteY30" fmla="*/ 219808 h 1006720"/>
              <a:gd name="connsiteX31" fmla="*/ 6207369 w 9614389"/>
              <a:gd name="connsiteY31" fmla="*/ 211016 h 1006720"/>
              <a:gd name="connsiteX32" fmla="*/ 6242539 w 9614389"/>
              <a:gd name="connsiteY32" fmla="*/ 206620 h 1006720"/>
              <a:gd name="connsiteX33" fmla="*/ 6282104 w 9614389"/>
              <a:gd name="connsiteY33" fmla="*/ 197827 h 1006720"/>
              <a:gd name="connsiteX34" fmla="*/ 6330462 w 9614389"/>
              <a:gd name="connsiteY34" fmla="*/ 189035 h 1006720"/>
              <a:gd name="connsiteX35" fmla="*/ 6374423 w 9614389"/>
              <a:gd name="connsiteY35" fmla="*/ 180243 h 1006720"/>
              <a:gd name="connsiteX36" fmla="*/ 6497515 w 9614389"/>
              <a:gd name="connsiteY36" fmla="*/ 167054 h 1006720"/>
              <a:gd name="connsiteX37" fmla="*/ 6523892 w 9614389"/>
              <a:gd name="connsiteY37" fmla="*/ 162658 h 1006720"/>
              <a:gd name="connsiteX38" fmla="*/ 6554665 w 9614389"/>
              <a:gd name="connsiteY38" fmla="*/ 158262 h 1006720"/>
              <a:gd name="connsiteX39" fmla="*/ 6611815 w 9614389"/>
              <a:gd name="connsiteY39" fmla="*/ 145073 h 1006720"/>
              <a:gd name="connsiteX40" fmla="*/ 6743700 w 9614389"/>
              <a:gd name="connsiteY40" fmla="*/ 136281 h 1006720"/>
              <a:gd name="connsiteX41" fmla="*/ 6814039 w 9614389"/>
              <a:gd name="connsiteY41" fmla="*/ 131885 h 1006720"/>
              <a:gd name="connsiteX42" fmla="*/ 6879981 w 9614389"/>
              <a:gd name="connsiteY42" fmla="*/ 123093 h 1006720"/>
              <a:gd name="connsiteX43" fmla="*/ 6915150 w 9614389"/>
              <a:gd name="connsiteY43" fmla="*/ 118697 h 1006720"/>
              <a:gd name="connsiteX44" fmla="*/ 6967904 w 9614389"/>
              <a:gd name="connsiteY44" fmla="*/ 101112 h 1006720"/>
              <a:gd name="connsiteX45" fmla="*/ 6998677 w 9614389"/>
              <a:gd name="connsiteY45" fmla="*/ 96716 h 1006720"/>
              <a:gd name="connsiteX46" fmla="*/ 7090996 w 9614389"/>
              <a:gd name="connsiteY46" fmla="*/ 83527 h 1006720"/>
              <a:gd name="connsiteX47" fmla="*/ 7148146 w 9614389"/>
              <a:gd name="connsiteY47" fmla="*/ 79131 h 1006720"/>
              <a:gd name="connsiteX48" fmla="*/ 7244862 w 9614389"/>
              <a:gd name="connsiteY48" fmla="*/ 70339 h 1006720"/>
              <a:gd name="connsiteX49" fmla="*/ 7275635 w 9614389"/>
              <a:gd name="connsiteY49" fmla="*/ 65943 h 1006720"/>
              <a:gd name="connsiteX50" fmla="*/ 7345973 w 9614389"/>
              <a:gd name="connsiteY50" fmla="*/ 61547 h 1006720"/>
              <a:gd name="connsiteX51" fmla="*/ 7381142 w 9614389"/>
              <a:gd name="connsiteY51" fmla="*/ 57150 h 1006720"/>
              <a:gd name="connsiteX52" fmla="*/ 7530612 w 9614389"/>
              <a:gd name="connsiteY52" fmla="*/ 48358 h 1006720"/>
              <a:gd name="connsiteX53" fmla="*/ 7578969 w 9614389"/>
              <a:gd name="connsiteY53" fmla="*/ 43962 h 1006720"/>
              <a:gd name="connsiteX54" fmla="*/ 7763608 w 9614389"/>
              <a:gd name="connsiteY54" fmla="*/ 35170 h 1006720"/>
              <a:gd name="connsiteX55" fmla="*/ 7847135 w 9614389"/>
              <a:gd name="connsiteY55" fmla="*/ 26377 h 1006720"/>
              <a:gd name="connsiteX56" fmla="*/ 7882304 w 9614389"/>
              <a:gd name="connsiteY56" fmla="*/ 21981 h 1006720"/>
              <a:gd name="connsiteX57" fmla="*/ 8233996 w 9614389"/>
              <a:gd name="connsiteY57" fmla="*/ 17585 h 1006720"/>
              <a:gd name="connsiteX58" fmla="*/ 8352692 w 9614389"/>
              <a:gd name="connsiteY58" fmla="*/ 13189 h 1006720"/>
              <a:gd name="connsiteX59" fmla="*/ 8471389 w 9614389"/>
              <a:gd name="connsiteY59" fmla="*/ 4397 h 1006720"/>
              <a:gd name="connsiteX60" fmla="*/ 8831873 w 9614389"/>
              <a:gd name="connsiteY60" fmla="*/ 8793 h 1006720"/>
              <a:gd name="connsiteX61" fmla="*/ 9069265 w 9614389"/>
              <a:gd name="connsiteY61" fmla="*/ 8793 h 1006720"/>
              <a:gd name="connsiteX62" fmla="*/ 9161585 w 9614389"/>
              <a:gd name="connsiteY62" fmla="*/ 0 h 1006720"/>
              <a:gd name="connsiteX63" fmla="*/ 9192358 w 9614389"/>
              <a:gd name="connsiteY63" fmla="*/ 4397 h 1006720"/>
              <a:gd name="connsiteX64" fmla="*/ 9245112 w 9614389"/>
              <a:gd name="connsiteY64" fmla="*/ 8793 h 1006720"/>
              <a:gd name="connsiteX65" fmla="*/ 9271489 w 9614389"/>
              <a:gd name="connsiteY65" fmla="*/ 13189 h 1006720"/>
              <a:gd name="connsiteX66" fmla="*/ 9381392 w 9614389"/>
              <a:gd name="connsiteY66" fmla="*/ 21981 h 1006720"/>
              <a:gd name="connsiteX67" fmla="*/ 9482504 w 9614389"/>
              <a:gd name="connsiteY67" fmla="*/ 35170 h 1006720"/>
              <a:gd name="connsiteX68" fmla="*/ 9530862 w 9614389"/>
              <a:gd name="connsiteY68" fmla="*/ 43962 h 1006720"/>
              <a:gd name="connsiteX69" fmla="*/ 9557239 w 9614389"/>
              <a:gd name="connsiteY69" fmla="*/ 48358 h 1006720"/>
              <a:gd name="connsiteX70" fmla="*/ 9574823 w 9614389"/>
              <a:gd name="connsiteY70" fmla="*/ 61547 h 1006720"/>
              <a:gd name="connsiteX71" fmla="*/ 9614389 w 9614389"/>
              <a:gd name="connsiteY71"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549400 w 9614389"/>
              <a:gd name="connsiteY19" fmla="*/ 218343 h 1006720"/>
              <a:gd name="connsiteX20" fmla="*/ 3604846 w 9614389"/>
              <a:gd name="connsiteY20" fmla="*/ 272562 h 1006720"/>
              <a:gd name="connsiteX21" fmla="*/ 3943350 w 9614389"/>
              <a:gd name="connsiteY21" fmla="*/ 276958 h 1006720"/>
              <a:gd name="connsiteX22" fmla="*/ 4075235 w 9614389"/>
              <a:gd name="connsiteY22" fmla="*/ 281354 h 1006720"/>
              <a:gd name="connsiteX23" fmla="*/ 4470889 w 9614389"/>
              <a:gd name="connsiteY23" fmla="*/ 290147 h 1006720"/>
              <a:gd name="connsiteX24" fmla="*/ 4659923 w 9614389"/>
              <a:gd name="connsiteY24" fmla="*/ 285750 h 1006720"/>
              <a:gd name="connsiteX25" fmla="*/ 4769827 w 9614389"/>
              <a:gd name="connsiteY25" fmla="*/ 276958 h 1006720"/>
              <a:gd name="connsiteX26" fmla="*/ 4897315 w 9614389"/>
              <a:gd name="connsiteY26" fmla="*/ 268166 h 1006720"/>
              <a:gd name="connsiteX27" fmla="*/ 5266592 w 9614389"/>
              <a:gd name="connsiteY27" fmla="*/ 259373 h 1006720"/>
              <a:gd name="connsiteX28" fmla="*/ 5741377 w 9614389"/>
              <a:gd name="connsiteY28" fmla="*/ 250581 h 1006720"/>
              <a:gd name="connsiteX29" fmla="*/ 6119446 w 9614389"/>
              <a:gd name="connsiteY29" fmla="*/ 228600 h 1006720"/>
              <a:gd name="connsiteX30" fmla="*/ 6159012 w 9614389"/>
              <a:gd name="connsiteY30" fmla="*/ 219808 h 1006720"/>
              <a:gd name="connsiteX31" fmla="*/ 6207369 w 9614389"/>
              <a:gd name="connsiteY31" fmla="*/ 211016 h 1006720"/>
              <a:gd name="connsiteX32" fmla="*/ 6242539 w 9614389"/>
              <a:gd name="connsiteY32" fmla="*/ 206620 h 1006720"/>
              <a:gd name="connsiteX33" fmla="*/ 6282104 w 9614389"/>
              <a:gd name="connsiteY33" fmla="*/ 197827 h 1006720"/>
              <a:gd name="connsiteX34" fmla="*/ 6330462 w 9614389"/>
              <a:gd name="connsiteY34" fmla="*/ 189035 h 1006720"/>
              <a:gd name="connsiteX35" fmla="*/ 6374423 w 9614389"/>
              <a:gd name="connsiteY35" fmla="*/ 180243 h 1006720"/>
              <a:gd name="connsiteX36" fmla="*/ 6497515 w 9614389"/>
              <a:gd name="connsiteY36" fmla="*/ 167054 h 1006720"/>
              <a:gd name="connsiteX37" fmla="*/ 6523892 w 9614389"/>
              <a:gd name="connsiteY37" fmla="*/ 162658 h 1006720"/>
              <a:gd name="connsiteX38" fmla="*/ 6554665 w 9614389"/>
              <a:gd name="connsiteY38" fmla="*/ 158262 h 1006720"/>
              <a:gd name="connsiteX39" fmla="*/ 6611815 w 9614389"/>
              <a:gd name="connsiteY39" fmla="*/ 145073 h 1006720"/>
              <a:gd name="connsiteX40" fmla="*/ 6743700 w 9614389"/>
              <a:gd name="connsiteY40" fmla="*/ 136281 h 1006720"/>
              <a:gd name="connsiteX41" fmla="*/ 6814039 w 9614389"/>
              <a:gd name="connsiteY41" fmla="*/ 131885 h 1006720"/>
              <a:gd name="connsiteX42" fmla="*/ 6879981 w 9614389"/>
              <a:gd name="connsiteY42" fmla="*/ 123093 h 1006720"/>
              <a:gd name="connsiteX43" fmla="*/ 6915150 w 9614389"/>
              <a:gd name="connsiteY43" fmla="*/ 118697 h 1006720"/>
              <a:gd name="connsiteX44" fmla="*/ 6967904 w 9614389"/>
              <a:gd name="connsiteY44" fmla="*/ 101112 h 1006720"/>
              <a:gd name="connsiteX45" fmla="*/ 6998677 w 9614389"/>
              <a:gd name="connsiteY45" fmla="*/ 96716 h 1006720"/>
              <a:gd name="connsiteX46" fmla="*/ 7090996 w 9614389"/>
              <a:gd name="connsiteY46" fmla="*/ 83527 h 1006720"/>
              <a:gd name="connsiteX47" fmla="*/ 7148146 w 9614389"/>
              <a:gd name="connsiteY47" fmla="*/ 79131 h 1006720"/>
              <a:gd name="connsiteX48" fmla="*/ 7244862 w 9614389"/>
              <a:gd name="connsiteY48" fmla="*/ 70339 h 1006720"/>
              <a:gd name="connsiteX49" fmla="*/ 7275635 w 9614389"/>
              <a:gd name="connsiteY49" fmla="*/ 65943 h 1006720"/>
              <a:gd name="connsiteX50" fmla="*/ 7345973 w 9614389"/>
              <a:gd name="connsiteY50" fmla="*/ 61547 h 1006720"/>
              <a:gd name="connsiteX51" fmla="*/ 7381142 w 9614389"/>
              <a:gd name="connsiteY51" fmla="*/ 57150 h 1006720"/>
              <a:gd name="connsiteX52" fmla="*/ 7530612 w 9614389"/>
              <a:gd name="connsiteY52" fmla="*/ 48358 h 1006720"/>
              <a:gd name="connsiteX53" fmla="*/ 7578969 w 9614389"/>
              <a:gd name="connsiteY53" fmla="*/ 43962 h 1006720"/>
              <a:gd name="connsiteX54" fmla="*/ 7763608 w 9614389"/>
              <a:gd name="connsiteY54" fmla="*/ 35170 h 1006720"/>
              <a:gd name="connsiteX55" fmla="*/ 7847135 w 9614389"/>
              <a:gd name="connsiteY55" fmla="*/ 26377 h 1006720"/>
              <a:gd name="connsiteX56" fmla="*/ 7882304 w 9614389"/>
              <a:gd name="connsiteY56" fmla="*/ 21981 h 1006720"/>
              <a:gd name="connsiteX57" fmla="*/ 8233996 w 9614389"/>
              <a:gd name="connsiteY57" fmla="*/ 17585 h 1006720"/>
              <a:gd name="connsiteX58" fmla="*/ 8352692 w 9614389"/>
              <a:gd name="connsiteY58" fmla="*/ 13189 h 1006720"/>
              <a:gd name="connsiteX59" fmla="*/ 8471389 w 9614389"/>
              <a:gd name="connsiteY59" fmla="*/ 4397 h 1006720"/>
              <a:gd name="connsiteX60" fmla="*/ 8831873 w 9614389"/>
              <a:gd name="connsiteY60" fmla="*/ 8793 h 1006720"/>
              <a:gd name="connsiteX61" fmla="*/ 9069265 w 9614389"/>
              <a:gd name="connsiteY61" fmla="*/ 8793 h 1006720"/>
              <a:gd name="connsiteX62" fmla="*/ 9161585 w 9614389"/>
              <a:gd name="connsiteY62" fmla="*/ 0 h 1006720"/>
              <a:gd name="connsiteX63" fmla="*/ 9192358 w 9614389"/>
              <a:gd name="connsiteY63" fmla="*/ 4397 h 1006720"/>
              <a:gd name="connsiteX64" fmla="*/ 9245112 w 9614389"/>
              <a:gd name="connsiteY64" fmla="*/ 8793 h 1006720"/>
              <a:gd name="connsiteX65" fmla="*/ 9271489 w 9614389"/>
              <a:gd name="connsiteY65" fmla="*/ 13189 h 1006720"/>
              <a:gd name="connsiteX66" fmla="*/ 9381392 w 9614389"/>
              <a:gd name="connsiteY66" fmla="*/ 21981 h 1006720"/>
              <a:gd name="connsiteX67" fmla="*/ 9482504 w 9614389"/>
              <a:gd name="connsiteY67" fmla="*/ 35170 h 1006720"/>
              <a:gd name="connsiteX68" fmla="*/ 9530862 w 9614389"/>
              <a:gd name="connsiteY68" fmla="*/ 43962 h 1006720"/>
              <a:gd name="connsiteX69" fmla="*/ 9557239 w 9614389"/>
              <a:gd name="connsiteY69" fmla="*/ 48358 h 1006720"/>
              <a:gd name="connsiteX70" fmla="*/ 9574823 w 9614389"/>
              <a:gd name="connsiteY70" fmla="*/ 61547 h 1006720"/>
              <a:gd name="connsiteX71" fmla="*/ 9614389 w 9614389"/>
              <a:gd name="connsiteY71"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549400 w 9614389"/>
              <a:gd name="connsiteY19" fmla="*/ 218343 h 1006720"/>
              <a:gd name="connsiteX20" fmla="*/ 3604846 w 9614389"/>
              <a:gd name="connsiteY20" fmla="*/ 272562 h 1006720"/>
              <a:gd name="connsiteX21" fmla="*/ 3943350 w 9614389"/>
              <a:gd name="connsiteY21" fmla="*/ 276958 h 1006720"/>
              <a:gd name="connsiteX22" fmla="*/ 4075235 w 9614389"/>
              <a:gd name="connsiteY22" fmla="*/ 281354 h 1006720"/>
              <a:gd name="connsiteX23" fmla="*/ 4470889 w 9614389"/>
              <a:gd name="connsiteY23" fmla="*/ 290147 h 1006720"/>
              <a:gd name="connsiteX24" fmla="*/ 4659923 w 9614389"/>
              <a:gd name="connsiteY24" fmla="*/ 285750 h 1006720"/>
              <a:gd name="connsiteX25" fmla="*/ 4769827 w 9614389"/>
              <a:gd name="connsiteY25" fmla="*/ 276958 h 1006720"/>
              <a:gd name="connsiteX26" fmla="*/ 4897315 w 9614389"/>
              <a:gd name="connsiteY26" fmla="*/ 268166 h 1006720"/>
              <a:gd name="connsiteX27" fmla="*/ 5266592 w 9614389"/>
              <a:gd name="connsiteY27" fmla="*/ 259373 h 1006720"/>
              <a:gd name="connsiteX28" fmla="*/ 5741377 w 9614389"/>
              <a:gd name="connsiteY28" fmla="*/ 250581 h 1006720"/>
              <a:gd name="connsiteX29" fmla="*/ 6119446 w 9614389"/>
              <a:gd name="connsiteY29" fmla="*/ 228600 h 1006720"/>
              <a:gd name="connsiteX30" fmla="*/ 6159012 w 9614389"/>
              <a:gd name="connsiteY30" fmla="*/ 219808 h 1006720"/>
              <a:gd name="connsiteX31" fmla="*/ 6207369 w 9614389"/>
              <a:gd name="connsiteY31" fmla="*/ 211016 h 1006720"/>
              <a:gd name="connsiteX32" fmla="*/ 6242539 w 9614389"/>
              <a:gd name="connsiteY32" fmla="*/ 206620 h 1006720"/>
              <a:gd name="connsiteX33" fmla="*/ 6282104 w 9614389"/>
              <a:gd name="connsiteY33" fmla="*/ 197827 h 1006720"/>
              <a:gd name="connsiteX34" fmla="*/ 6330462 w 9614389"/>
              <a:gd name="connsiteY34" fmla="*/ 189035 h 1006720"/>
              <a:gd name="connsiteX35" fmla="*/ 6374423 w 9614389"/>
              <a:gd name="connsiteY35" fmla="*/ 180243 h 1006720"/>
              <a:gd name="connsiteX36" fmla="*/ 6497515 w 9614389"/>
              <a:gd name="connsiteY36" fmla="*/ 167054 h 1006720"/>
              <a:gd name="connsiteX37" fmla="*/ 6523892 w 9614389"/>
              <a:gd name="connsiteY37" fmla="*/ 162658 h 1006720"/>
              <a:gd name="connsiteX38" fmla="*/ 6554665 w 9614389"/>
              <a:gd name="connsiteY38" fmla="*/ 158262 h 1006720"/>
              <a:gd name="connsiteX39" fmla="*/ 6611815 w 9614389"/>
              <a:gd name="connsiteY39" fmla="*/ 145073 h 1006720"/>
              <a:gd name="connsiteX40" fmla="*/ 6743700 w 9614389"/>
              <a:gd name="connsiteY40" fmla="*/ 136281 h 1006720"/>
              <a:gd name="connsiteX41" fmla="*/ 6814039 w 9614389"/>
              <a:gd name="connsiteY41" fmla="*/ 131885 h 1006720"/>
              <a:gd name="connsiteX42" fmla="*/ 6879981 w 9614389"/>
              <a:gd name="connsiteY42" fmla="*/ 123093 h 1006720"/>
              <a:gd name="connsiteX43" fmla="*/ 6915150 w 9614389"/>
              <a:gd name="connsiteY43" fmla="*/ 118697 h 1006720"/>
              <a:gd name="connsiteX44" fmla="*/ 6967904 w 9614389"/>
              <a:gd name="connsiteY44" fmla="*/ 101112 h 1006720"/>
              <a:gd name="connsiteX45" fmla="*/ 6998677 w 9614389"/>
              <a:gd name="connsiteY45" fmla="*/ 96716 h 1006720"/>
              <a:gd name="connsiteX46" fmla="*/ 7090996 w 9614389"/>
              <a:gd name="connsiteY46" fmla="*/ 83527 h 1006720"/>
              <a:gd name="connsiteX47" fmla="*/ 7148146 w 9614389"/>
              <a:gd name="connsiteY47" fmla="*/ 79131 h 1006720"/>
              <a:gd name="connsiteX48" fmla="*/ 7244862 w 9614389"/>
              <a:gd name="connsiteY48" fmla="*/ 70339 h 1006720"/>
              <a:gd name="connsiteX49" fmla="*/ 7275635 w 9614389"/>
              <a:gd name="connsiteY49" fmla="*/ 65943 h 1006720"/>
              <a:gd name="connsiteX50" fmla="*/ 7345973 w 9614389"/>
              <a:gd name="connsiteY50" fmla="*/ 61547 h 1006720"/>
              <a:gd name="connsiteX51" fmla="*/ 7381142 w 9614389"/>
              <a:gd name="connsiteY51" fmla="*/ 57150 h 1006720"/>
              <a:gd name="connsiteX52" fmla="*/ 7530612 w 9614389"/>
              <a:gd name="connsiteY52" fmla="*/ 48358 h 1006720"/>
              <a:gd name="connsiteX53" fmla="*/ 7578969 w 9614389"/>
              <a:gd name="connsiteY53" fmla="*/ 43962 h 1006720"/>
              <a:gd name="connsiteX54" fmla="*/ 7763608 w 9614389"/>
              <a:gd name="connsiteY54" fmla="*/ 35170 h 1006720"/>
              <a:gd name="connsiteX55" fmla="*/ 7847135 w 9614389"/>
              <a:gd name="connsiteY55" fmla="*/ 26377 h 1006720"/>
              <a:gd name="connsiteX56" fmla="*/ 7882304 w 9614389"/>
              <a:gd name="connsiteY56" fmla="*/ 21981 h 1006720"/>
              <a:gd name="connsiteX57" fmla="*/ 8233996 w 9614389"/>
              <a:gd name="connsiteY57" fmla="*/ 17585 h 1006720"/>
              <a:gd name="connsiteX58" fmla="*/ 8352692 w 9614389"/>
              <a:gd name="connsiteY58" fmla="*/ 13189 h 1006720"/>
              <a:gd name="connsiteX59" fmla="*/ 8471389 w 9614389"/>
              <a:gd name="connsiteY59" fmla="*/ 4397 h 1006720"/>
              <a:gd name="connsiteX60" fmla="*/ 8831873 w 9614389"/>
              <a:gd name="connsiteY60" fmla="*/ 8793 h 1006720"/>
              <a:gd name="connsiteX61" fmla="*/ 9069265 w 9614389"/>
              <a:gd name="connsiteY61" fmla="*/ 8793 h 1006720"/>
              <a:gd name="connsiteX62" fmla="*/ 9161585 w 9614389"/>
              <a:gd name="connsiteY62" fmla="*/ 0 h 1006720"/>
              <a:gd name="connsiteX63" fmla="*/ 9192358 w 9614389"/>
              <a:gd name="connsiteY63" fmla="*/ 4397 h 1006720"/>
              <a:gd name="connsiteX64" fmla="*/ 9245112 w 9614389"/>
              <a:gd name="connsiteY64" fmla="*/ 8793 h 1006720"/>
              <a:gd name="connsiteX65" fmla="*/ 9271489 w 9614389"/>
              <a:gd name="connsiteY65" fmla="*/ 13189 h 1006720"/>
              <a:gd name="connsiteX66" fmla="*/ 9381392 w 9614389"/>
              <a:gd name="connsiteY66" fmla="*/ 21981 h 1006720"/>
              <a:gd name="connsiteX67" fmla="*/ 9482504 w 9614389"/>
              <a:gd name="connsiteY67" fmla="*/ 35170 h 1006720"/>
              <a:gd name="connsiteX68" fmla="*/ 9530862 w 9614389"/>
              <a:gd name="connsiteY68" fmla="*/ 43962 h 1006720"/>
              <a:gd name="connsiteX69" fmla="*/ 9557239 w 9614389"/>
              <a:gd name="connsiteY69" fmla="*/ 48358 h 1006720"/>
              <a:gd name="connsiteX70" fmla="*/ 9574823 w 9614389"/>
              <a:gd name="connsiteY70" fmla="*/ 61547 h 1006720"/>
              <a:gd name="connsiteX71" fmla="*/ 9614389 w 9614389"/>
              <a:gd name="connsiteY71"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549400 w 9614389"/>
              <a:gd name="connsiteY19" fmla="*/ 218343 h 1006720"/>
              <a:gd name="connsiteX20" fmla="*/ 1686902 w 9614389"/>
              <a:gd name="connsiteY20" fmla="*/ 230310 h 1006720"/>
              <a:gd name="connsiteX21" fmla="*/ 3604846 w 9614389"/>
              <a:gd name="connsiteY21" fmla="*/ 272562 h 1006720"/>
              <a:gd name="connsiteX22" fmla="*/ 3943350 w 9614389"/>
              <a:gd name="connsiteY22" fmla="*/ 276958 h 1006720"/>
              <a:gd name="connsiteX23" fmla="*/ 4075235 w 9614389"/>
              <a:gd name="connsiteY23" fmla="*/ 281354 h 1006720"/>
              <a:gd name="connsiteX24" fmla="*/ 4470889 w 9614389"/>
              <a:gd name="connsiteY24" fmla="*/ 290147 h 1006720"/>
              <a:gd name="connsiteX25" fmla="*/ 4659923 w 9614389"/>
              <a:gd name="connsiteY25" fmla="*/ 285750 h 1006720"/>
              <a:gd name="connsiteX26" fmla="*/ 4769827 w 9614389"/>
              <a:gd name="connsiteY26" fmla="*/ 276958 h 1006720"/>
              <a:gd name="connsiteX27" fmla="*/ 4897315 w 9614389"/>
              <a:gd name="connsiteY27" fmla="*/ 268166 h 1006720"/>
              <a:gd name="connsiteX28" fmla="*/ 5266592 w 9614389"/>
              <a:gd name="connsiteY28" fmla="*/ 259373 h 1006720"/>
              <a:gd name="connsiteX29" fmla="*/ 5741377 w 9614389"/>
              <a:gd name="connsiteY29" fmla="*/ 250581 h 1006720"/>
              <a:gd name="connsiteX30" fmla="*/ 6119446 w 9614389"/>
              <a:gd name="connsiteY30" fmla="*/ 228600 h 1006720"/>
              <a:gd name="connsiteX31" fmla="*/ 6159012 w 9614389"/>
              <a:gd name="connsiteY31" fmla="*/ 219808 h 1006720"/>
              <a:gd name="connsiteX32" fmla="*/ 6207369 w 9614389"/>
              <a:gd name="connsiteY32" fmla="*/ 211016 h 1006720"/>
              <a:gd name="connsiteX33" fmla="*/ 6242539 w 9614389"/>
              <a:gd name="connsiteY33" fmla="*/ 206620 h 1006720"/>
              <a:gd name="connsiteX34" fmla="*/ 6282104 w 9614389"/>
              <a:gd name="connsiteY34" fmla="*/ 197827 h 1006720"/>
              <a:gd name="connsiteX35" fmla="*/ 6330462 w 9614389"/>
              <a:gd name="connsiteY35" fmla="*/ 189035 h 1006720"/>
              <a:gd name="connsiteX36" fmla="*/ 6374423 w 9614389"/>
              <a:gd name="connsiteY36" fmla="*/ 180243 h 1006720"/>
              <a:gd name="connsiteX37" fmla="*/ 6497515 w 9614389"/>
              <a:gd name="connsiteY37" fmla="*/ 167054 h 1006720"/>
              <a:gd name="connsiteX38" fmla="*/ 6523892 w 9614389"/>
              <a:gd name="connsiteY38" fmla="*/ 162658 h 1006720"/>
              <a:gd name="connsiteX39" fmla="*/ 6554665 w 9614389"/>
              <a:gd name="connsiteY39" fmla="*/ 158262 h 1006720"/>
              <a:gd name="connsiteX40" fmla="*/ 6611815 w 9614389"/>
              <a:gd name="connsiteY40" fmla="*/ 145073 h 1006720"/>
              <a:gd name="connsiteX41" fmla="*/ 6743700 w 9614389"/>
              <a:gd name="connsiteY41" fmla="*/ 136281 h 1006720"/>
              <a:gd name="connsiteX42" fmla="*/ 6814039 w 9614389"/>
              <a:gd name="connsiteY42" fmla="*/ 131885 h 1006720"/>
              <a:gd name="connsiteX43" fmla="*/ 6879981 w 9614389"/>
              <a:gd name="connsiteY43" fmla="*/ 123093 h 1006720"/>
              <a:gd name="connsiteX44" fmla="*/ 6915150 w 9614389"/>
              <a:gd name="connsiteY44" fmla="*/ 118697 h 1006720"/>
              <a:gd name="connsiteX45" fmla="*/ 6967904 w 9614389"/>
              <a:gd name="connsiteY45" fmla="*/ 101112 h 1006720"/>
              <a:gd name="connsiteX46" fmla="*/ 6998677 w 9614389"/>
              <a:gd name="connsiteY46" fmla="*/ 96716 h 1006720"/>
              <a:gd name="connsiteX47" fmla="*/ 7090996 w 9614389"/>
              <a:gd name="connsiteY47" fmla="*/ 83527 h 1006720"/>
              <a:gd name="connsiteX48" fmla="*/ 7148146 w 9614389"/>
              <a:gd name="connsiteY48" fmla="*/ 79131 h 1006720"/>
              <a:gd name="connsiteX49" fmla="*/ 7244862 w 9614389"/>
              <a:gd name="connsiteY49" fmla="*/ 70339 h 1006720"/>
              <a:gd name="connsiteX50" fmla="*/ 7275635 w 9614389"/>
              <a:gd name="connsiteY50" fmla="*/ 65943 h 1006720"/>
              <a:gd name="connsiteX51" fmla="*/ 7345973 w 9614389"/>
              <a:gd name="connsiteY51" fmla="*/ 61547 h 1006720"/>
              <a:gd name="connsiteX52" fmla="*/ 7381142 w 9614389"/>
              <a:gd name="connsiteY52" fmla="*/ 57150 h 1006720"/>
              <a:gd name="connsiteX53" fmla="*/ 7530612 w 9614389"/>
              <a:gd name="connsiteY53" fmla="*/ 48358 h 1006720"/>
              <a:gd name="connsiteX54" fmla="*/ 7578969 w 9614389"/>
              <a:gd name="connsiteY54" fmla="*/ 43962 h 1006720"/>
              <a:gd name="connsiteX55" fmla="*/ 7763608 w 9614389"/>
              <a:gd name="connsiteY55" fmla="*/ 35170 h 1006720"/>
              <a:gd name="connsiteX56" fmla="*/ 7847135 w 9614389"/>
              <a:gd name="connsiteY56" fmla="*/ 26377 h 1006720"/>
              <a:gd name="connsiteX57" fmla="*/ 7882304 w 9614389"/>
              <a:gd name="connsiteY57" fmla="*/ 21981 h 1006720"/>
              <a:gd name="connsiteX58" fmla="*/ 8233996 w 9614389"/>
              <a:gd name="connsiteY58" fmla="*/ 17585 h 1006720"/>
              <a:gd name="connsiteX59" fmla="*/ 8352692 w 9614389"/>
              <a:gd name="connsiteY59" fmla="*/ 13189 h 1006720"/>
              <a:gd name="connsiteX60" fmla="*/ 8471389 w 9614389"/>
              <a:gd name="connsiteY60" fmla="*/ 4397 h 1006720"/>
              <a:gd name="connsiteX61" fmla="*/ 8831873 w 9614389"/>
              <a:gd name="connsiteY61" fmla="*/ 8793 h 1006720"/>
              <a:gd name="connsiteX62" fmla="*/ 9069265 w 9614389"/>
              <a:gd name="connsiteY62" fmla="*/ 8793 h 1006720"/>
              <a:gd name="connsiteX63" fmla="*/ 9161585 w 9614389"/>
              <a:gd name="connsiteY63" fmla="*/ 0 h 1006720"/>
              <a:gd name="connsiteX64" fmla="*/ 9192358 w 9614389"/>
              <a:gd name="connsiteY64" fmla="*/ 4397 h 1006720"/>
              <a:gd name="connsiteX65" fmla="*/ 9245112 w 9614389"/>
              <a:gd name="connsiteY65" fmla="*/ 8793 h 1006720"/>
              <a:gd name="connsiteX66" fmla="*/ 9271489 w 9614389"/>
              <a:gd name="connsiteY66" fmla="*/ 13189 h 1006720"/>
              <a:gd name="connsiteX67" fmla="*/ 9381392 w 9614389"/>
              <a:gd name="connsiteY67" fmla="*/ 21981 h 1006720"/>
              <a:gd name="connsiteX68" fmla="*/ 9482504 w 9614389"/>
              <a:gd name="connsiteY68" fmla="*/ 35170 h 1006720"/>
              <a:gd name="connsiteX69" fmla="*/ 9530862 w 9614389"/>
              <a:gd name="connsiteY69" fmla="*/ 43962 h 1006720"/>
              <a:gd name="connsiteX70" fmla="*/ 9557239 w 9614389"/>
              <a:gd name="connsiteY70" fmla="*/ 48358 h 1006720"/>
              <a:gd name="connsiteX71" fmla="*/ 9574823 w 9614389"/>
              <a:gd name="connsiteY71" fmla="*/ 61547 h 1006720"/>
              <a:gd name="connsiteX72" fmla="*/ 9614389 w 9614389"/>
              <a:gd name="connsiteY72"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549400 w 9614389"/>
              <a:gd name="connsiteY19" fmla="*/ 218343 h 1006720"/>
              <a:gd name="connsiteX20" fmla="*/ 1686902 w 9614389"/>
              <a:gd name="connsiteY20" fmla="*/ 230310 h 1006720"/>
              <a:gd name="connsiteX21" fmla="*/ 2458427 w 9614389"/>
              <a:gd name="connsiteY21" fmla="*/ 246185 h 1006720"/>
              <a:gd name="connsiteX22" fmla="*/ 3604846 w 9614389"/>
              <a:gd name="connsiteY22" fmla="*/ 272562 h 1006720"/>
              <a:gd name="connsiteX23" fmla="*/ 3943350 w 9614389"/>
              <a:gd name="connsiteY23" fmla="*/ 276958 h 1006720"/>
              <a:gd name="connsiteX24" fmla="*/ 4075235 w 9614389"/>
              <a:gd name="connsiteY24" fmla="*/ 281354 h 1006720"/>
              <a:gd name="connsiteX25" fmla="*/ 4470889 w 9614389"/>
              <a:gd name="connsiteY25" fmla="*/ 290147 h 1006720"/>
              <a:gd name="connsiteX26" fmla="*/ 4659923 w 9614389"/>
              <a:gd name="connsiteY26" fmla="*/ 285750 h 1006720"/>
              <a:gd name="connsiteX27" fmla="*/ 4769827 w 9614389"/>
              <a:gd name="connsiteY27" fmla="*/ 276958 h 1006720"/>
              <a:gd name="connsiteX28" fmla="*/ 4897315 w 9614389"/>
              <a:gd name="connsiteY28" fmla="*/ 268166 h 1006720"/>
              <a:gd name="connsiteX29" fmla="*/ 5266592 w 9614389"/>
              <a:gd name="connsiteY29" fmla="*/ 259373 h 1006720"/>
              <a:gd name="connsiteX30" fmla="*/ 5741377 w 9614389"/>
              <a:gd name="connsiteY30" fmla="*/ 250581 h 1006720"/>
              <a:gd name="connsiteX31" fmla="*/ 6119446 w 9614389"/>
              <a:gd name="connsiteY31" fmla="*/ 228600 h 1006720"/>
              <a:gd name="connsiteX32" fmla="*/ 6159012 w 9614389"/>
              <a:gd name="connsiteY32" fmla="*/ 219808 h 1006720"/>
              <a:gd name="connsiteX33" fmla="*/ 6207369 w 9614389"/>
              <a:gd name="connsiteY33" fmla="*/ 211016 h 1006720"/>
              <a:gd name="connsiteX34" fmla="*/ 6242539 w 9614389"/>
              <a:gd name="connsiteY34" fmla="*/ 206620 h 1006720"/>
              <a:gd name="connsiteX35" fmla="*/ 6282104 w 9614389"/>
              <a:gd name="connsiteY35" fmla="*/ 197827 h 1006720"/>
              <a:gd name="connsiteX36" fmla="*/ 6330462 w 9614389"/>
              <a:gd name="connsiteY36" fmla="*/ 189035 h 1006720"/>
              <a:gd name="connsiteX37" fmla="*/ 6374423 w 9614389"/>
              <a:gd name="connsiteY37" fmla="*/ 180243 h 1006720"/>
              <a:gd name="connsiteX38" fmla="*/ 6497515 w 9614389"/>
              <a:gd name="connsiteY38" fmla="*/ 167054 h 1006720"/>
              <a:gd name="connsiteX39" fmla="*/ 6523892 w 9614389"/>
              <a:gd name="connsiteY39" fmla="*/ 162658 h 1006720"/>
              <a:gd name="connsiteX40" fmla="*/ 6554665 w 9614389"/>
              <a:gd name="connsiteY40" fmla="*/ 158262 h 1006720"/>
              <a:gd name="connsiteX41" fmla="*/ 6611815 w 9614389"/>
              <a:gd name="connsiteY41" fmla="*/ 145073 h 1006720"/>
              <a:gd name="connsiteX42" fmla="*/ 6743700 w 9614389"/>
              <a:gd name="connsiteY42" fmla="*/ 136281 h 1006720"/>
              <a:gd name="connsiteX43" fmla="*/ 6814039 w 9614389"/>
              <a:gd name="connsiteY43" fmla="*/ 131885 h 1006720"/>
              <a:gd name="connsiteX44" fmla="*/ 6879981 w 9614389"/>
              <a:gd name="connsiteY44" fmla="*/ 123093 h 1006720"/>
              <a:gd name="connsiteX45" fmla="*/ 6915150 w 9614389"/>
              <a:gd name="connsiteY45" fmla="*/ 118697 h 1006720"/>
              <a:gd name="connsiteX46" fmla="*/ 6967904 w 9614389"/>
              <a:gd name="connsiteY46" fmla="*/ 101112 h 1006720"/>
              <a:gd name="connsiteX47" fmla="*/ 6998677 w 9614389"/>
              <a:gd name="connsiteY47" fmla="*/ 96716 h 1006720"/>
              <a:gd name="connsiteX48" fmla="*/ 7090996 w 9614389"/>
              <a:gd name="connsiteY48" fmla="*/ 83527 h 1006720"/>
              <a:gd name="connsiteX49" fmla="*/ 7148146 w 9614389"/>
              <a:gd name="connsiteY49" fmla="*/ 79131 h 1006720"/>
              <a:gd name="connsiteX50" fmla="*/ 7244862 w 9614389"/>
              <a:gd name="connsiteY50" fmla="*/ 70339 h 1006720"/>
              <a:gd name="connsiteX51" fmla="*/ 7275635 w 9614389"/>
              <a:gd name="connsiteY51" fmla="*/ 65943 h 1006720"/>
              <a:gd name="connsiteX52" fmla="*/ 7345973 w 9614389"/>
              <a:gd name="connsiteY52" fmla="*/ 61547 h 1006720"/>
              <a:gd name="connsiteX53" fmla="*/ 7381142 w 9614389"/>
              <a:gd name="connsiteY53" fmla="*/ 57150 h 1006720"/>
              <a:gd name="connsiteX54" fmla="*/ 7530612 w 9614389"/>
              <a:gd name="connsiteY54" fmla="*/ 48358 h 1006720"/>
              <a:gd name="connsiteX55" fmla="*/ 7578969 w 9614389"/>
              <a:gd name="connsiteY55" fmla="*/ 43962 h 1006720"/>
              <a:gd name="connsiteX56" fmla="*/ 7763608 w 9614389"/>
              <a:gd name="connsiteY56" fmla="*/ 35170 h 1006720"/>
              <a:gd name="connsiteX57" fmla="*/ 7847135 w 9614389"/>
              <a:gd name="connsiteY57" fmla="*/ 26377 h 1006720"/>
              <a:gd name="connsiteX58" fmla="*/ 7882304 w 9614389"/>
              <a:gd name="connsiteY58" fmla="*/ 21981 h 1006720"/>
              <a:gd name="connsiteX59" fmla="*/ 8233996 w 9614389"/>
              <a:gd name="connsiteY59" fmla="*/ 17585 h 1006720"/>
              <a:gd name="connsiteX60" fmla="*/ 8352692 w 9614389"/>
              <a:gd name="connsiteY60" fmla="*/ 13189 h 1006720"/>
              <a:gd name="connsiteX61" fmla="*/ 8471389 w 9614389"/>
              <a:gd name="connsiteY61" fmla="*/ 4397 h 1006720"/>
              <a:gd name="connsiteX62" fmla="*/ 8831873 w 9614389"/>
              <a:gd name="connsiteY62" fmla="*/ 8793 h 1006720"/>
              <a:gd name="connsiteX63" fmla="*/ 9069265 w 9614389"/>
              <a:gd name="connsiteY63" fmla="*/ 8793 h 1006720"/>
              <a:gd name="connsiteX64" fmla="*/ 9161585 w 9614389"/>
              <a:gd name="connsiteY64" fmla="*/ 0 h 1006720"/>
              <a:gd name="connsiteX65" fmla="*/ 9192358 w 9614389"/>
              <a:gd name="connsiteY65" fmla="*/ 4397 h 1006720"/>
              <a:gd name="connsiteX66" fmla="*/ 9245112 w 9614389"/>
              <a:gd name="connsiteY66" fmla="*/ 8793 h 1006720"/>
              <a:gd name="connsiteX67" fmla="*/ 9271489 w 9614389"/>
              <a:gd name="connsiteY67" fmla="*/ 13189 h 1006720"/>
              <a:gd name="connsiteX68" fmla="*/ 9381392 w 9614389"/>
              <a:gd name="connsiteY68" fmla="*/ 21981 h 1006720"/>
              <a:gd name="connsiteX69" fmla="*/ 9482504 w 9614389"/>
              <a:gd name="connsiteY69" fmla="*/ 35170 h 1006720"/>
              <a:gd name="connsiteX70" fmla="*/ 9530862 w 9614389"/>
              <a:gd name="connsiteY70" fmla="*/ 43962 h 1006720"/>
              <a:gd name="connsiteX71" fmla="*/ 9557239 w 9614389"/>
              <a:gd name="connsiteY71" fmla="*/ 48358 h 1006720"/>
              <a:gd name="connsiteX72" fmla="*/ 9574823 w 9614389"/>
              <a:gd name="connsiteY72" fmla="*/ 61547 h 1006720"/>
              <a:gd name="connsiteX73" fmla="*/ 9614389 w 9614389"/>
              <a:gd name="connsiteY73"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549400 w 9614389"/>
              <a:gd name="connsiteY19" fmla="*/ 218343 h 1006720"/>
              <a:gd name="connsiteX20" fmla="*/ 1686902 w 9614389"/>
              <a:gd name="connsiteY20" fmla="*/ 230310 h 1006720"/>
              <a:gd name="connsiteX21" fmla="*/ 2458427 w 9614389"/>
              <a:gd name="connsiteY21" fmla="*/ 246185 h 1006720"/>
              <a:gd name="connsiteX22" fmla="*/ 2995002 w 9614389"/>
              <a:gd name="connsiteY22" fmla="*/ 262060 h 1006720"/>
              <a:gd name="connsiteX23" fmla="*/ 3604846 w 9614389"/>
              <a:gd name="connsiteY23" fmla="*/ 272562 h 1006720"/>
              <a:gd name="connsiteX24" fmla="*/ 3943350 w 9614389"/>
              <a:gd name="connsiteY24" fmla="*/ 276958 h 1006720"/>
              <a:gd name="connsiteX25" fmla="*/ 4075235 w 9614389"/>
              <a:gd name="connsiteY25" fmla="*/ 281354 h 1006720"/>
              <a:gd name="connsiteX26" fmla="*/ 4470889 w 9614389"/>
              <a:gd name="connsiteY26" fmla="*/ 290147 h 1006720"/>
              <a:gd name="connsiteX27" fmla="*/ 4659923 w 9614389"/>
              <a:gd name="connsiteY27" fmla="*/ 285750 h 1006720"/>
              <a:gd name="connsiteX28" fmla="*/ 4769827 w 9614389"/>
              <a:gd name="connsiteY28" fmla="*/ 276958 h 1006720"/>
              <a:gd name="connsiteX29" fmla="*/ 4897315 w 9614389"/>
              <a:gd name="connsiteY29" fmla="*/ 268166 h 1006720"/>
              <a:gd name="connsiteX30" fmla="*/ 5266592 w 9614389"/>
              <a:gd name="connsiteY30" fmla="*/ 259373 h 1006720"/>
              <a:gd name="connsiteX31" fmla="*/ 5741377 w 9614389"/>
              <a:gd name="connsiteY31" fmla="*/ 250581 h 1006720"/>
              <a:gd name="connsiteX32" fmla="*/ 6119446 w 9614389"/>
              <a:gd name="connsiteY32" fmla="*/ 228600 h 1006720"/>
              <a:gd name="connsiteX33" fmla="*/ 6159012 w 9614389"/>
              <a:gd name="connsiteY33" fmla="*/ 219808 h 1006720"/>
              <a:gd name="connsiteX34" fmla="*/ 6207369 w 9614389"/>
              <a:gd name="connsiteY34" fmla="*/ 211016 h 1006720"/>
              <a:gd name="connsiteX35" fmla="*/ 6242539 w 9614389"/>
              <a:gd name="connsiteY35" fmla="*/ 206620 h 1006720"/>
              <a:gd name="connsiteX36" fmla="*/ 6282104 w 9614389"/>
              <a:gd name="connsiteY36" fmla="*/ 197827 h 1006720"/>
              <a:gd name="connsiteX37" fmla="*/ 6330462 w 9614389"/>
              <a:gd name="connsiteY37" fmla="*/ 189035 h 1006720"/>
              <a:gd name="connsiteX38" fmla="*/ 6374423 w 9614389"/>
              <a:gd name="connsiteY38" fmla="*/ 180243 h 1006720"/>
              <a:gd name="connsiteX39" fmla="*/ 6497515 w 9614389"/>
              <a:gd name="connsiteY39" fmla="*/ 167054 h 1006720"/>
              <a:gd name="connsiteX40" fmla="*/ 6523892 w 9614389"/>
              <a:gd name="connsiteY40" fmla="*/ 162658 h 1006720"/>
              <a:gd name="connsiteX41" fmla="*/ 6554665 w 9614389"/>
              <a:gd name="connsiteY41" fmla="*/ 158262 h 1006720"/>
              <a:gd name="connsiteX42" fmla="*/ 6611815 w 9614389"/>
              <a:gd name="connsiteY42" fmla="*/ 145073 h 1006720"/>
              <a:gd name="connsiteX43" fmla="*/ 6743700 w 9614389"/>
              <a:gd name="connsiteY43" fmla="*/ 136281 h 1006720"/>
              <a:gd name="connsiteX44" fmla="*/ 6814039 w 9614389"/>
              <a:gd name="connsiteY44" fmla="*/ 131885 h 1006720"/>
              <a:gd name="connsiteX45" fmla="*/ 6879981 w 9614389"/>
              <a:gd name="connsiteY45" fmla="*/ 123093 h 1006720"/>
              <a:gd name="connsiteX46" fmla="*/ 6915150 w 9614389"/>
              <a:gd name="connsiteY46" fmla="*/ 118697 h 1006720"/>
              <a:gd name="connsiteX47" fmla="*/ 6967904 w 9614389"/>
              <a:gd name="connsiteY47" fmla="*/ 101112 h 1006720"/>
              <a:gd name="connsiteX48" fmla="*/ 6998677 w 9614389"/>
              <a:gd name="connsiteY48" fmla="*/ 96716 h 1006720"/>
              <a:gd name="connsiteX49" fmla="*/ 7090996 w 9614389"/>
              <a:gd name="connsiteY49" fmla="*/ 83527 h 1006720"/>
              <a:gd name="connsiteX50" fmla="*/ 7148146 w 9614389"/>
              <a:gd name="connsiteY50" fmla="*/ 79131 h 1006720"/>
              <a:gd name="connsiteX51" fmla="*/ 7244862 w 9614389"/>
              <a:gd name="connsiteY51" fmla="*/ 70339 h 1006720"/>
              <a:gd name="connsiteX52" fmla="*/ 7275635 w 9614389"/>
              <a:gd name="connsiteY52" fmla="*/ 65943 h 1006720"/>
              <a:gd name="connsiteX53" fmla="*/ 7345973 w 9614389"/>
              <a:gd name="connsiteY53" fmla="*/ 61547 h 1006720"/>
              <a:gd name="connsiteX54" fmla="*/ 7381142 w 9614389"/>
              <a:gd name="connsiteY54" fmla="*/ 57150 h 1006720"/>
              <a:gd name="connsiteX55" fmla="*/ 7530612 w 9614389"/>
              <a:gd name="connsiteY55" fmla="*/ 48358 h 1006720"/>
              <a:gd name="connsiteX56" fmla="*/ 7578969 w 9614389"/>
              <a:gd name="connsiteY56" fmla="*/ 43962 h 1006720"/>
              <a:gd name="connsiteX57" fmla="*/ 7763608 w 9614389"/>
              <a:gd name="connsiteY57" fmla="*/ 35170 h 1006720"/>
              <a:gd name="connsiteX58" fmla="*/ 7847135 w 9614389"/>
              <a:gd name="connsiteY58" fmla="*/ 26377 h 1006720"/>
              <a:gd name="connsiteX59" fmla="*/ 7882304 w 9614389"/>
              <a:gd name="connsiteY59" fmla="*/ 21981 h 1006720"/>
              <a:gd name="connsiteX60" fmla="*/ 8233996 w 9614389"/>
              <a:gd name="connsiteY60" fmla="*/ 17585 h 1006720"/>
              <a:gd name="connsiteX61" fmla="*/ 8352692 w 9614389"/>
              <a:gd name="connsiteY61" fmla="*/ 13189 h 1006720"/>
              <a:gd name="connsiteX62" fmla="*/ 8471389 w 9614389"/>
              <a:gd name="connsiteY62" fmla="*/ 4397 h 1006720"/>
              <a:gd name="connsiteX63" fmla="*/ 8831873 w 9614389"/>
              <a:gd name="connsiteY63" fmla="*/ 8793 h 1006720"/>
              <a:gd name="connsiteX64" fmla="*/ 9069265 w 9614389"/>
              <a:gd name="connsiteY64" fmla="*/ 8793 h 1006720"/>
              <a:gd name="connsiteX65" fmla="*/ 9161585 w 9614389"/>
              <a:gd name="connsiteY65" fmla="*/ 0 h 1006720"/>
              <a:gd name="connsiteX66" fmla="*/ 9192358 w 9614389"/>
              <a:gd name="connsiteY66" fmla="*/ 4397 h 1006720"/>
              <a:gd name="connsiteX67" fmla="*/ 9245112 w 9614389"/>
              <a:gd name="connsiteY67" fmla="*/ 8793 h 1006720"/>
              <a:gd name="connsiteX68" fmla="*/ 9271489 w 9614389"/>
              <a:gd name="connsiteY68" fmla="*/ 13189 h 1006720"/>
              <a:gd name="connsiteX69" fmla="*/ 9381392 w 9614389"/>
              <a:gd name="connsiteY69" fmla="*/ 21981 h 1006720"/>
              <a:gd name="connsiteX70" fmla="*/ 9482504 w 9614389"/>
              <a:gd name="connsiteY70" fmla="*/ 35170 h 1006720"/>
              <a:gd name="connsiteX71" fmla="*/ 9530862 w 9614389"/>
              <a:gd name="connsiteY71" fmla="*/ 43962 h 1006720"/>
              <a:gd name="connsiteX72" fmla="*/ 9557239 w 9614389"/>
              <a:gd name="connsiteY72" fmla="*/ 48358 h 1006720"/>
              <a:gd name="connsiteX73" fmla="*/ 9574823 w 9614389"/>
              <a:gd name="connsiteY73" fmla="*/ 61547 h 1006720"/>
              <a:gd name="connsiteX74" fmla="*/ 9614389 w 9614389"/>
              <a:gd name="connsiteY74"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549400 w 9614389"/>
              <a:gd name="connsiteY19" fmla="*/ 218343 h 1006720"/>
              <a:gd name="connsiteX20" fmla="*/ 1686902 w 9614389"/>
              <a:gd name="connsiteY20" fmla="*/ 230310 h 1006720"/>
              <a:gd name="connsiteX21" fmla="*/ 2458427 w 9614389"/>
              <a:gd name="connsiteY21" fmla="*/ 246185 h 1006720"/>
              <a:gd name="connsiteX22" fmla="*/ 2995002 w 9614389"/>
              <a:gd name="connsiteY22" fmla="*/ 262060 h 1006720"/>
              <a:gd name="connsiteX23" fmla="*/ 3325202 w 9614389"/>
              <a:gd name="connsiteY23" fmla="*/ 271585 h 1006720"/>
              <a:gd name="connsiteX24" fmla="*/ 3604846 w 9614389"/>
              <a:gd name="connsiteY24" fmla="*/ 272562 h 1006720"/>
              <a:gd name="connsiteX25" fmla="*/ 3943350 w 9614389"/>
              <a:gd name="connsiteY25" fmla="*/ 276958 h 1006720"/>
              <a:gd name="connsiteX26" fmla="*/ 4075235 w 9614389"/>
              <a:gd name="connsiteY26" fmla="*/ 281354 h 1006720"/>
              <a:gd name="connsiteX27" fmla="*/ 4470889 w 9614389"/>
              <a:gd name="connsiteY27" fmla="*/ 290147 h 1006720"/>
              <a:gd name="connsiteX28" fmla="*/ 4659923 w 9614389"/>
              <a:gd name="connsiteY28" fmla="*/ 285750 h 1006720"/>
              <a:gd name="connsiteX29" fmla="*/ 4769827 w 9614389"/>
              <a:gd name="connsiteY29" fmla="*/ 276958 h 1006720"/>
              <a:gd name="connsiteX30" fmla="*/ 4897315 w 9614389"/>
              <a:gd name="connsiteY30" fmla="*/ 268166 h 1006720"/>
              <a:gd name="connsiteX31" fmla="*/ 5266592 w 9614389"/>
              <a:gd name="connsiteY31" fmla="*/ 259373 h 1006720"/>
              <a:gd name="connsiteX32" fmla="*/ 5741377 w 9614389"/>
              <a:gd name="connsiteY32" fmla="*/ 250581 h 1006720"/>
              <a:gd name="connsiteX33" fmla="*/ 6119446 w 9614389"/>
              <a:gd name="connsiteY33" fmla="*/ 228600 h 1006720"/>
              <a:gd name="connsiteX34" fmla="*/ 6159012 w 9614389"/>
              <a:gd name="connsiteY34" fmla="*/ 219808 h 1006720"/>
              <a:gd name="connsiteX35" fmla="*/ 6207369 w 9614389"/>
              <a:gd name="connsiteY35" fmla="*/ 211016 h 1006720"/>
              <a:gd name="connsiteX36" fmla="*/ 6242539 w 9614389"/>
              <a:gd name="connsiteY36" fmla="*/ 206620 h 1006720"/>
              <a:gd name="connsiteX37" fmla="*/ 6282104 w 9614389"/>
              <a:gd name="connsiteY37" fmla="*/ 197827 h 1006720"/>
              <a:gd name="connsiteX38" fmla="*/ 6330462 w 9614389"/>
              <a:gd name="connsiteY38" fmla="*/ 189035 h 1006720"/>
              <a:gd name="connsiteX39" fmla="*/ 6374423 w 9614389"/>
              <a:gd name="connsiteY39" fmla="*/ 180243 h 1006720"/>
              <a:gd name="connsiteX40" fmla="*/ 6497515 w 9614389"/>
              <a:gd name="connsiteY40" fmla="*/ 167054 h 1006720"/>
              <a:gd name="connsiteX41" fmla="*/ 6523892 w 9614389"/>
              <a:gd name="connsiteY41" fmla="*/ 162658 h 1006720"/>
              <a:gd name="connsiteX42" fmla="*/ 6554665 w 9614389"/>
              <a:gd name="connsiteY42" fmla="*/ 158262 h 1006720"/>
              <a:gd name="connsiteX43" fmla="*/ 6611815 w 9614389"/>
              <a:gd name="connsiteY43" fmla="*/ 145073 h 1006720"/>
              <a:gd name="connsiteX44" fmla="*/ 6743700 w 9614389"/>
              <a:gd name="connsiteY44" fmla="*/ 136281 h 1006720"/>
              <a:gd name="connsiteX45" fmla="*/ 6814039 w 9614389"/>
              <a:gd name="connsiteY45" fmla="*/ 131885 h 1006720"/>
              <a:gd name="connsiteX46" fmla="*/ 6879981 w 9614389"/>
              <a:gd name="connsiteY46" fmla="*/ 123093 h 1006720"/>
              <a:gd name="connsiteX47" fmla="*/ 6915150 w 9614389"/>
              <a:gd name="connsiteY47" fmla="*/ 118697 h 1006720"/>
              <a:gd name="connsiteX48" fmla="*/ 6967904 w 9614389"/>
              <a:gd name="connsiteY48" fmla="*/ 101112 h 1006720"/>
              <a:gd name="connsiteX49" fmla="*/ 6998677 w 9614389"/>
              <a:gd name="connsiteY49" fmla="*/ 96716 h 1006720"/>
              <a:gd name="connsiteX50" fmla="*/ 7090996 w 9614389"/>
              <a:gd name="connsiteY50" fmla="*/ 83527 h 1006720"/>
              <a:gd name="connsiteX51" fmla="*/ 7148146 w 9614389"/>
              <a:gd name="connsiteY51" fmla="*/ 79131 h 1006720"/>
              <a:gd name="connsiteX52" fmla="*/ 7244862 w 9614389"/>
              <a:gd name="connsiteY52" fmla="*/ 70339 h 1006720"/>
              <a:gd name="connsiteX53" fmla="*/ 7275635 w 9614389"/>
              <a:gd name="connsiteY53" fmla="*/ 65943 h 1006720"/>
              <a:gd name="connsiteX54" fmla="*/ 7345973 w 9614389"/>
              <a:gd name="connsiteY54" fmla="*/ 61547 h 1006720"/>
              <a:gd name="connsiteX55" fmla="*/ 7381142 w 9614389"/>
              <a:gd name="connsiteY55" fmla="*/ 57150 h 1006720"/>
              <a:gd name="connsiteX56" fmla="*/ 7530612 w 9614389"/>
              <a:gd name="connsiteY56" fmla="*/ 48358 h 1006720"/>
              <a:gd name="connsiteX57" fmla="*/ 7578969 w 9614389"/>
              <a:gd name="connsiteY57" fmla="*/ 43962 h 1006720"/>
              <a:gd name="connsiteX58" fmla="*/ 7763608 w 9614389"/>
              <a:gd name="connsiteY58" fmla="*/ 35170 h 1006720"/>
              <a:gd name="connsiteX59" fmla="*/ 7847135 w 9614389"/>
              <a:gd name="connsiteY59" fmla="*/ 26377 h 1006720"/>
              <a:gd name="connsiteX60" fmla="*/ 7882304 w 9614389"/>
              <a:gd name="connsiteY60" fmla="*/ 21981 h 1006720"/>
              <a:gd name="connsiteX61" fmla="*/ 8233996 w 9614389"/>
              <a:gd name="connsiteY61" fmla="*/ 17585 h 1006720"/>
              <a:gd name="connsiteX62" fmla="*/ 8352692 w 9614389"/>
              <a:gd name="connsiteY62" fmla="*/ 13189 h 1006720"/>
              <a:gd name="connsiteX63" fmla="*/ 8471389 w 9614389"/>
              <a:gd name="connsiteY63" fmla="*/ 4397 h 1006720"/>
              <a:gd name="connsiteX64" fmla="*/ 8831873 w 9614389"/>
              <a:gd name="connsiteY64" fmla="*/ 8793 h 1006720"/>
              <a:gd name="connsiteX65" fmla="*/ 9069265 w 9614389"/>
              <a:gd name="connsiteY65" fmla="*/ 8793 h 1006720"/>
              <a:gd name="connsiteX66" fmla="*/ 9161585 w 9614389"/>
              <a:gd name="connsiteY66" fmla="*/ 0 h 1006720"/>
              <a:gd name="connsiteX67" fmla="*/ 9192358 w 9614389"/>
              <a:gd name="connsiteY67" fmla="*/ 4397 h 1006720"/>
              <a:gd name="connsiteX68" fmla="*/ 9245112 w 9614389"/>
              <a:gd name="connsiteY68" fmla="*/ 8793 h 1006720"/>
              <a:gd name="connsiteX69" fmla="*/ 9271489 w 9614389"/>
              <a:gd name="connsiteY69" fmla="*/ 13189 h 1006720"/>
              <a:gd name="connsiteX70" fmla="*/ 9381392 w 9614389"/>
              <a:gd name="connsiteY70" fmla="*/ 21981 h 1006720"/>
              <a:gd name="connsiteX71" fmla="*/ 9482504 w 9614389"/>
              <a:gd name="connsiteY71" fmla="*/ 35170 h 1006720"/>
              <a:gd name="connsiteX72" fmla="*/ 9530862 w 9614389"/>
              <a:gd name="connsiteY72" fmla="*/ 43962 h 1006720"/>
              <a:gd name="connsiteX73" fmla="*/ 9557239 w 9614389"/>
              <a:gd name="connsiteY73" fmla="*/ 48358 h 1006720"/>
              <a:gd name="connsiteX74" fmla="*/ 9574823 w 9614389"/>
              <a:gd name="connsiteY74" fmla="*/ 61547 h 1006720"/>
              <a:gd name="connsiteX75" fmla="*/ 9614389 w 9614389"/>
              <a:gd name="connsiteY75"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635125 w 9614389"/>
              <a:gd name="connsiteY19" fmla="*/ 513618 h 1006720"/>
              <a:gd name="connsiteX20" fmla="*/ 1686902 w 9614389"/>
              <a:gd name="connsiteY20" fmla="*/ 230310 h 1006720"/>
              <a:gd name="connsiteX21" fmla="*/ 2458427 w 9614389"/>
              <a:gd name="connsiteY21" fmla="*/ 246185 h 1006720"/>
              <a:gd name="connsiteX22" fmla="*/ 2995002 w 9614389"/>
              <a:gd name="connsiteY22" fmla="*/ 262060 h 1006720"/>
              <a:gd name="connsiteX23" fmla="*/ 3325202 w 9614389"/>
              <a:gd name="connsiteY23" fmla="*/ 271585 h 1006720"/>
              <a:gd name="connsiteX24" fmla="*/ 3604846 w 9614389"/>
              <a:gd name="connsiteY24" fmla="*/ 272562 h 1006720"/>
              <a:gd name="connsiteX25" fmla="*/ 3943350 w 9614389"/>
              <a:gd name="connsiteY25" fmla="*/ 276958 h 1006720"/>
              <a:gd name="connsiteX26" fmla="*/ 4075235 w 9614389"/>
              <a:gd name="connsiteY26" fmla="*/ 281354 h 1006720"/>
              <a:gd name="connsiteX27" fmla="*/ 4470889 w 9614389"/>
              <a:gd name="connsiteY27" fmla="*/ 290147 h 1006720"/>
              <a:gd name="connsiteX28" fmla="*/ 4659923 w 9614389"/>
              <a:gd name="connsiteY28" fmla="*/ 285750 h 1006720"/>
              <a:gd name="connsiteX29" fmla="*/ 4769827 w 9614389"/>
              <a:gd name="connsiteY29" fmla="*/ 276958 h 1006720"/>
              <a:gd name="connsiteX30" fmla="*/ 4897315 w 9614389"/>
              <a:gd name="connsiteY30" fmla="*/ 268166 h 1006720"/>
              <a:gd name="connsiteX31" fmla="*/ 5266592 w 9614389"/>
              <a:gd name="connsiteY31" fmla="*/ 259373 h 1006720"/>
              <a:gd name="connsiteX32" fmla="*/ 5741377 w 9614389"/>
              <a:gd name="connsiteY32" fmla="*/ 250581 h 1006720"/>
              <a:gd name="connsiteX33" fmla="*/ 6119446 w 9614389"/>
              <a:gd name="connsiteY33" fmla="*/ 228600 h 1006720"/>
              <a:gd name="connsiteX34" fmla="*/ 6159012 w 9614389"/>
              <a:gd name="connsiteY34" fmla="*/ 219808 h 1006720"/>
              <a:gd name="connsiteX35" fmla="*/ 6207369 w 9614389"/>
              <a:gd name="connsiteY35" fmla="*/ 211016 h 1006720"/>
              <a:gd name="connsiteX36" fmla="*/ 6242539 w 9614389"/>
              <a:gd name="connsiteY36" fmla="*/ 206620 h 1006720"/>
              <a:gd name="connsiteX37" fmla="*/ 6282104 w 9614389"/>
              <a:gd name="connsiteY37" fmla="*/ 197827 h 1006720"/>
              <a:gd name="connsiteX38" fmla="*/ 6330462 w 9614389"/>
              <a:gd name="connsiteY38" fmla="*/ 189035 h 1006720"/>
              <a:gd name="connsiteX39" fmla="*/ 6374423 w 9614389"/>
              <a:gd name="connsiteY39" fmla="*/ 180243 h 1006720"/>
              <a:gd name="connsiteX40" fmla="*/ 6497515 w 9614389"/>
              <a:gd name="connsiteY40" fmla="*/ 167054 h 1006720"/>
              <a:gd name="connsiteX41" fmla="*/ 6523892 w 9614389"/>
              <a:gd name="connsiteY41" fmla="*/ 162658 h 1006720"/>
              <a:gd name="connsiteX42" fmla="*/ 6554665 w 9614389"/>
              <a:gd name="connsiteY42" fmla="*/ 158262 h 1006720"/>
              <a:gd name="connsiteX43" fmla="*/ 6611815 w 9614389"/>
              <a:gd name="connsiteY43" fmla="*/ 145073 h 1006720"/>
              <a:gd name="connsiteX44" fmla="*/ 6743700 w 9614389"/>
              <a:gd name="connsiteY44" fmla="*/ 136281 h 1006720"/>
              <a:gd name="connsiteX45" fmla="*/ 6814039 w 9614389"/>
              <a:gd name="connsiteY45" fmla="*/ 131885 h 1006720"/>
              <a:gd name="connsiteX46" fmla="*/ 6879981 w 9614389"/>
              <a:gd name="connsiteY46" fmla="*/ 123093 h 1006720"/>
              <a:gd name="connsiteX47" fmla="*/ 6915150 w 9614389"/>
              <a:gd name="connsiteY47" fmla="*/ 118697 h 1006720"/>
              <a:gd name="connsiteX48" fmla="*/ 6967904 w 9614389"/>
              <a:gd name="connsiteY48" fmla="*/ 101112 h 1006720"/>
              <a:gd name="connsiteX49" fmla="*/ 6998677 w 9614389"/>
              <a:gd name="connsiteY49" fmla="*/ 96716 h 1006720"/>
              <a:gd name="connsiteX50" fmla="*/ 7090996 w 9614389"/>
              <a:gd name="connsiteY50" fmla="*/ 83527 h 1006720"/>
              <a:gd name="connsiteX51" fmla="*/ 7148146 w 9614389"/>
              <a:gd name="connsiteY51" fmla="*/ 79131 h 1006720"/>
              <a:gd name="connsiteX52" fmla="*/ 7244862 w 9614389"/>
              <a:gd name="connsiteY52" fmla="*/ 70339 h 1006720"/>
              <a:gd name="connsiteX53" fmla="*/ 7275635 w 9614389"/>
              <a:gd name="connsiteY53" fmla="*/ 65943 h 1006720"/>
              <a:gd name="connsiteX54" fmla="*/ 7345973 w 9614389"/>
              <a:gd name="connsiteY54" fmla="*/ 61547 h 1006720"/>
              <a:gd name="connsiteX55" fmla="*/ 7381142 w 9614389"/>
              <a:gd name="connsiteY55" fmla="*/ 57150 h 1006720"/>
              <a:gd name="connsiteX56" fmla="*/ 7530612 w 9614389"/>
              <a:gd name="connsiteY56" fmla="*/ 48358 h 1006720"/>
              <a:gd name="connsiteX57" fmla="*/ 7578969 w 9614389"/>
              <a:gd name="connsiteY57" fmla="*/ 43962 h 1006720"/>
              <a:gd name="connsiteX58" fmla="*/ 7763608 w 9614389"/>
              <a:gd name="connsiteY58" fmla="*/ 35170 h 1006720"/>
              <a:gd name="connsiteX59" fmla="*/ 7847135 w 9614389"/>
              <a:gd name="connsiteY59" fmla="*/ 26377 h 1006720"/>
              <a:gd name="connsiteX60" fmla="*/ 7882304 w 9614389"/>
              <a:gd name="connsiteY60" fmla="*/ 21981 h 1006720"/>
              <a:gd name="connsiteX61" fmla="*/ 8233996 w 9614389"/>
              <a:gd name="connsiteY61" fmla="*/ 17585 h 1006720"/>
              <a:gd name="connsiteX62" fmla="*/ 8352692 w 9614389"/>
              <a:gd name="connsiteY62" fmla="*/ 13189 h 1006720"/>
              <a:gd name="connsiteX63" fmla="*/ 8471389 w 9614389"/>
              <a:gd name="connsiteY63" fmla="*/ 4397 h 1006720"/>
              <a:gd name="connsiteX64" fmla="*/ 8831873 w 9614389"/>
              <a:gd name="connsiteY64" fmla="*/ 8793 h 1006720"/>
              <a:gd name="connsiteX65" fmla="*/ 9069265 w 9614389"/>
              <a:gd name="connsiteY65" fmla="*/ 8793 h 1006720"/>
              <a:gd name="connsiteX66" fmla="*/ 9161585 w 9614389"/>
              <a:gd name="connsiteY66" fmla="*/ 0 h 1006720"/>
              <a:gd name="connsiteX67" fmla="*/ 9192358 w 9614389"/>
              <a:gd name="connsiteY67" fmla="*/ 4397 h 1006720"/>
              <a:gd name="connsiteX68" fmla="*/ 9245112 w 9614389"/>
              <a:gd name="connsiteY68" fmla="*/ 8793 h 1006720"/>
              <a:gd name="connsiteX69" fmla="*/ 9271489 w 9614389"/>
              <a:gd name="connsiteY69" fmla="*/ 13189 h 1006720"/>
              <a:gd name="connsiteX70" fmla="*/ 9381392 w 9614389"/>
              <a:gd name="connsiteY70" fmla="*/ 21981 h 1006720"/>
              <a:gd name="connsiteX71" fmla="*/ 9482504 w 9614389"/>
              <a:gd name="connsiteY71" fmla="*/ 35170 h 1006720"/>
              <a:gd name="connsiteX72" fmla="*/ 9530862 w 9614389"/>
              <a:gd name="connsiteY72" fmla="*/ 43962 h 1006720"/>
              <a:gd name="connsiteX73" fmla="*/ 9557239 w 9614389"/>
              <a:gd name="connsiteY73" fmla="*/ 48358 h 1006720"/>
              <a:gd name="connsiteX74" fmla="*/ 9574823 w 9614389"/>
              <a:gd name="connsiteY74" fmla="*/ 61547 h 1006720"/>
              <a:gd name="connsiteX75" fmla="*/ 9614389 w 9614389"/>
              <a:gd name="connsiteY75"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686902 w 9614389"/>
              <a:gd name="connsiteY20" fmla="*/ 230310 h 1006720"/>
              <a:gd name="connsiteX21" fmla="*/ 2458427 w 9614389"/>
              <a:gd name="connsiteY21" fmla="*/ 246185 h 1006720"/>
              <a:gd name="connsiteX22" fmla="*/ 2995002 w 9614389"/>
              <a:gd name="connsiteY22" fmla="*/ 262060 h 1006720"/>
              <a:gd name="connsiteX23" fmla="*/ 3325202 w 9614389"/>
              <a:gd name="connsiteY23" fmla="*/ 271585 h 1006720"/>
              <a:gd name="connsiteX24" fmla="*/ 3604846 w 9614389"/>
              <a:gd name="connsiteY24" fmla="*/ 272562 h 1006720"/>
              <a:gd name="connsiteX25" fmla="*/ 3943350 w 9614389"/>
              <a:gd name="connsiteY25" fmla="*/ 276958 h 1006720"/>
              <a:gd name="connsiteX26" fmla="*/ 4075235 w 9614389"/>
              <a:gd name="connsiteY26" fmla="*/ 281354 h 1006720"/>
              <a:gd name="connsiteX27" fmla="*/ 4470889 w 9614389"/>
              <a:gd name="connsiteY27" fmla="*/ 290147 h 1006720"/>
              <a:gd name="connsiteX28" fmla="*/ 4659923 w 9614389"/>
              <a:gd name="connsiteY28" fmla="*/ 285750 h 1006720"/>
              <a:gd name="connsiteX29" fmla="*/ 4769827 w 9614389"/>
              <a:gd name="connsiteY29" fmla="*/ 276958 h 1006720"/>
              <a:gd name="connsiteX30" fmla="*/ 4897315 w 9614389"/>
              <a:gd name="connsiteY30" fmla="*/ 268166 h 1006720"/>
              <a:gd name="connsiteX31" fmla="*/ 5266592 w 9614389"/>
              <a:gd name="connsiteY31" fmla="*/ 259373 h 1006720"/>
              <a:gd name="connsiteX32" fmla="*/ 5741377 w 9614389"/>
              <a:gd name="connsiteY32" fmla="*/ 250581 h 1006720"/>
              <a:gd name="connsiteX33" fmla="*/ 6119446 w 9614389"/>
              <a:gd name="connsiteY33" fmla="*/ 228600 h 1006720"/>
              <a:gd name="connsiteX34" fmla="*/ 6159012 w 9614389"/>
              <a:gd name="connsiteY34" fmla="*/ 219808 h 1006720"/>
              <a:gd name="connsiteX35" fmla="*/ 6207369 w 9614389"/>
              <a:gd name="connsiteY35" fmla="*/ 211016 h 1006720"/>
              <a:gd name="connsiteX36" fmla="*/ 6242539 w 9614389"/>
              <a:gd name="connsiteY36" fmla="*/ 206620 h 1006720"/>
              <a:gd name="connsiteX37" fmla="*/ 6282104 w 9614389"/>
              <a:gd name="connsiteY37" fmla="*/ 197827 h 1006720"/>
              <a:gd name="connsiteX38" fmla="*/ 6330462 w 9614389"/>
              <a:gd name="connsiteY38" fmla="*/ 189035 h 1006720"/>
              <a:gd name="connsiteX39" fmla="*/ 6374423 w 9614389"/>
              <a:gd name="connsiteY39" fmla="*/ 180243 h 1006720"/>
              <a:gd name="connsiteX40" fmla="*/ 6497515 w 9614389"/>
              <a:gd name="connsiteY40" fmla="*/ 167054 h 1006720"/>
              <a:gd name="connsiteX41" fmla="*/ 6523892 w 9614389"/>
              <a:gd name="connsiteY41" fmla="*/ 162658 h 1006720"/>
              <a:gd name="connsiteX42" fmla="*/ 6554665 w 9614389"/>
              <a:gd name="connsiteY42" fmla="*/ 158262 h 1006720"/>
              <a:gd name="connsiteX43" fmla="*/ 6611815 w 9614389"/>
              <a:gd name="connsiteY43" fmla="*/ 145073 h 1006720"/>
              <a:gd name="connsiteX44" fmla="*/ 6743700 w 9614389"/>
              <a:gd name="connsiteY44" fmla="*/ 136281 h 1006720"/>
              <a:gd name="connsiteX45" fmla="*/ 6814039 w 9614389"/>
              <a:gd name="connsiteY45" fmla="*/ 131885 h 1006720"/>
              <a:gd name="connsiteX46" fmla="*/ 6879981 w 9614389"/>
              <a:gd name="connsiteY46" fmla="*/ 123093 h 1006720"/>
              <a:gd name="connsiteX47" fmla="*/ 6915150 w 9614389"/>
              <a:gd name="connsiteY47" fmla="*/ 118697 h 1006720"/>
              <a:gd name="connsiteX48" fmla="*/ 6967904 w 9614389"/>
              <a:gd name="connsiteY48" fmla="*/ 101112 h 1006720"/>
              <a:gd name="connsiteX49" fmla="*/ 6998677 w 9614389"/>
              <a:gd name="connsiteY49" fmla="*/ 96716 h 1006720"/>
              <a:gd name="connsiteX50" fmla="*/ 7090996 w 9614389"/>
              <a:gd name="connsiteY50" fmla="*/ 83527 h 1006720"/>
              <a:gd name="connsiteX51" fmla="*/ 7148146 w 9614389"/>
              <a:gd name="connsiteY51" fmla="*/ 79131 h 1006720"/>
              <a:gd name="connsiteX52" fmla="*/ 7244862 w 9614389"/>
              <a:gd name="connsiteY52" fmla="*/ 70339 h 1006720"/>
              <a:gd name="connsiteX53" fmla="*/ 7275635 w 9614389"/>
              <a:gd name="connsiteY53" fmla="*/ 65943 h 1006720"/>
              <a:gd name="connsiteX54" fmla="*/ 7345973 w 9614389"/>
              <a:gd name="connsiteY54" fmla="*/ 61547 h 1006720"/>
              <a:gd name="connsiteX55" fmla="*/ 7381142 w 9614389"/>
              <a:gd name="connsiteY55" fmla="*/ 57150 h 1006720"/>
              <a:gd name="connsiteX56" fmla="*/ 7530612 w 9614389"/>
              <a:gd name="connsiteY56" fmla="*/ 48358 h 1006720"/>
              <a:gd name="connsiteX57" fmla="*/ 7578969 w 9614389"/>
              <a:gd name="connsiteY57" fmla="*/ 43962 h 1006720"/>
              <a:gd name="connsiteX58" fmla="*/ 7763608 w 9614389"/>
              <a:gd name="connsiteY58" fmla="*/ 35170 h 1006720"/>
              <a:gd name="connsiteX59" fmla="*/ 7847135 w 9614389"/>
              <a:gd name="connsiteY59" fmla="*/ 26377 h 1006720"/>
              <a:gd name="connsiteX60" fmla="*/ 7882304 w 9614389"/>
              <a:gd name="connsiteY60" fmla="*/ 21981 h 1006720"/>
              <a:gd name="connsiteX61" fmla="*/ 8233996 w 9614389"/>
              <a:gd name="connsiteY61" fmla="*/ 17585 h 1006720"/>
              <a:gd name="connsiteX62" fmla="*/ 8352692 w 9614389"/>
              <a:gd name="connsiteY62" fmla="*/ 13189 h 1006720"/>
              <a:gd name="connsiteX63" fmla="*/ 8471389 w 9614389"/>
              <a:gd name="connsiteY63" fmla="*/ 4397 h 1006720"/>
              <a:gd name="connsiteX64" fmla="*/ 8831873 w 9614389"/>
              <a:gd name="connsiteY64" fmla="*/ 8793 h 1006720"/>
              <a:gd name="connsiteX65" fmla="*/ 9069265 w 9614389"/>
              <a:gd name="connsiteY65" fmla="*/ 8793 h 1006720"/>
              <a:gd name="connsiteX66" fmla="*/ 9161585 w 9614389"/>
              <a:gd name="connsiteY66" fmla="*/ 0 h 1006720"/>
              <a:gd name="connsiteX67" fmla="*/ 9192358 w 9614389"/>
              <a:gd name="connsiteY67" fmla="*/ 4397 h 1006720"/>
              <a:gd name="connsiteX68" fmla="*/ 9245112 w 9614389"/>
              <a:gd name="connsiteY68" fmla="*/ 8793 h 1006720"/>
              <a:gd name="connsiteX69" fmla="*/ 9271489 w 9614389"/>
              <a:gd name="connsiteY69" fmla="*/ 13189 h 1006720"/>
              <a:gd name="connsiteX70" fmla="*/ 9381392 w 9614389"/>
              <a:gd name="connsiteY70" fmla="*/ 21981 h 1006720"/>
              <a:gd name="connsiteX71" fmla="*/ 9482504 w 9614389"/>
              <a:gd name="connsiteY71" fmla="*/ 35170 h 1006720"/>
              <a:gd name="connsiteX72" fmla="*/ 9530862 w 9614389"/>
              <a:gd name="connsiteY72" fmla="*/ 43962 h 1006720"/>
              <a:gd name="connsiteX73" fmla="*/ 9557239 w 9614389"/>
              <a:gd name="connsiteY73" fmla="*/ 48358 h 1006720"/>
              <a:gd name="connsiteX74" fmla="*/ 9574823 w 9614389"/>
              <a:gd name="connsiteY74" fmla="*/ 61547 h 1006720"/>
              <a:gd name="connsiteX75" fmla="*/ 9614389 w 9614389"/>
              <a:gd name="connsiteY75"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2458427 w 9614389"/>
              <a:gd name="connsiteY21" fmla="*/ 246185 h 1006720"/>
              <a:gd name="connsiteX22" fmla="*/ 2995002 w 9614389"/>
              <a:gd name="connsiteY22" fmla="*/ 262060 h 1006720"/>
              <a:gd name="connsiteX23" fmla="*/ 3325202 w 9614389"/>
              <a:gd name="connsiteY23" fmla="*/ 271585 h 1006720"/>
              <a:gd name="connsiteX24" fmla="*/ 3604846 w 9614389"/>
              <a:gd name="connsiteY24" fmla="*/ 272562 h 1006720"/>
              <a:gd name="connsiteX25" fmla="*/ 3943350 w 9614389"/>
              <a:gd name="connsiteY25" fmla="*/ 276958 h 1006720"/>
              <a:gd name="connsiteX26" fmla="*/ 4075235 w 9614389"/>
              <a:gd name="connsiteY26" fmla="*/ 281354 h 1006720"/>
              <a:gd name="connsiteX27" fmla="*/ 4470889 w 9614389"/>
              <a:gd name="connsiteY27" fmla="*/ 290147 h 1006720"/>
              <a:gd name="connsiteX28" fmla="*/ 4659923 w 9614389"/>
              <a:gd name="connsiteY28" fmla="*/ 285750 h 1006720"/>
              <a:gd name="connsiteX29" fmla="*/ 4769827 w 9614389"/>
              <a:gd name="connsiteY29" fmla="*/ 276958 h 1006720"/>
              <a:gd name="connsiteX30" fmla="*/ 4897315 w 9614389"/>
              <a:gd name="connsiteY30" fmla="*/ 268166 h 1006720"/>
              <a:gd name="connsiteX31" fmla="*/ 5266592 w 9614389"/>
              <a:gd name="connsiteY31" fmla="*/ 259373 h 1006720"/>
              <a:gd name="connsiteX32" fmla="*/ 5741377 w 9614389"/>
              <a:gd name="connsiteY32" fmla="*/ 250581 h 1006720"/>
              <a:gd name="connsiteX33" fmla="*/ 6119446 w 9614389"/>
              <a:gd name="connsiteY33" fmla="*/ 228600 h 1006720"/>
              <a:gd name="connsiteX34" fmla="*/ 6159012 w 9614389"/>
              <a:gd name="connsiteY34" fmla="*/ 219808 h 1006720"/>
              <a:gd name="connsiteX35" fmla="*/ 6207369 w 9614389"/>
              <a:gd name="connsiteY35" fmla="*/ 211016 h 1006720"/>
              <a:gd name="connsiteX36" fmla="*/ 6242539 w 9614389"/>
              <a:gd name="connsiteY36" fmla="*/ 206620 h 1006720"/>
              <a:gd name="connsiteX37" fmla="*/ 6282104 w 9614389"/>
              <a:gd name="connsiteY37" fmla="*/ 197827 h 1006720"/>
              <a:gd name="connsiteX38" fmla="*/ 6330462 w 9614389"/>
              <a:gd name="connsiteY38" fmla="*/ 189035 h 1006720"/>
              <a:gd name="connsiteX39" fmla="*/ 6374423 w 9614389"/>
              <a:gd name="connsiteY39" fmla="*/ 180243 h 1006720"/>
              <a:gd name="connsiteX40" fmla="*/ 6497515 w 9614389"/>
              <a:gd name="connsiteY40" fmla="*/ 167054 h 1006720"/>
              <a:gd name="connsiteX41" fmla="*/ 6523892 w 9614389"/>
              <a:gd name="connsiteY41" fmla="*/ 162658 h 1006720"/>
              <a:gd name="connsiteX42" fmla="*/ 6554665 w 9614389"/>
              <a:gd name="connsiteY42" fmla="*/ 158262 h 1006720"/>
              <a:gd name="connsiteX43" fmla="*/ 6611815 w 9614389"/>
              <a:gd name="connsiteY43" fmla="*/ 145073 h 1006720"/>
              <a:gd name="connsiteX44" fmla="*/ 6743700 w 9614389"/>
              <a:gd name="connsiteY44" fmla="*/ 136281 h 1006720"/>
              <a:gd name="connsiteX45" fmla="*/ 6814039 w 9614389"/>
              <a:gd name="connsiteY45" fmla="*/ 131885 h 1006720"/>
              <a:gd name="connsiteX46" fmla="*/ 6879981 w 9614389"/>
              <a:gd name="connsiteY46" fmla="*/ 123093 h 1006720"/>
              <a:gd name="connsiteX47" fmla="*/ 6915150 w 9614389"/>
              <a:gd name="connsiteY47" fmla="*/ 118697 h 1006720"/>
              <a:gd name="connsiteX48" fmla="*/ 6967904 w 9614389"/>
              <a:gd name="connsiteY48" fmla="*/ 101112 h 1006720"/>
              <a:gd name="connsiteX49" fmla="*/ 6998677 w 9614389"/>
              <a:gd name="connsiteY49" fmla="*/ 96716 h 1006720"/>
              <a:gd name="connsiteX50" fmla="*/ 7090996 w 9614389"/>
              <a:gd name="connsiteY50" fmla="*/ 83527 h 1006720"/>
              <a:gd name="connsiteX51" fmla="*/ 7148146 w 9614389"/>
              <a:gd name="connsiteY51" fmla="*/ 79131 h 1006720"/>
              <a:gd name="connsiteX52" fmla="*/ 7244862 w 9614389"/>
              <a:gd name="connsiteY52" fmla="*/ 70339 h 1006720"/>
              <a:gd name="connsiteX53" fmla="*/ 7275635 w 9614389"/>
              <a:gd name="connsiteY53" fmla="*/ 65943 h 1006720"/>
              <a:gd name="connsiteX54" fmla="*/ 7345973 w 9614389"/>
              <a:gd name="connsiteY54" fmla="*/ 61547 h 1006720"/>
              <a:gd name="connsiteX55" fmla="*/ 7381142 w 9614389"/>
              <a:gd name="connsiteY55" fmla="*/ 57150 h 1006720"/>
              <a:gd name="connsiteX56" fmla="*/ 7530612 w 9614389"/>
              <a:gd name="connsiteY56" fmla="*/ 48358 h 1006720"/>
              <a:gd name="connsiteX57" fmla="*/ 7578969 w 9614389"/>
              <a:gd name="connsiteY57" fmla="*/ 43962 h 1006720"/>
              <a:gd name="connsiteX58" fmla="*/ 7763608 w 9614389"/>
              <a:gd name="connsiteY58" fmla="*/ 35170 h 1006720"/>
              <a:gd name="connsiteX59" fmla="*/ 7847135 w 9614389"/>
              <a:gd name="connsiteY59" fmla="*/ 26377 h 1006720"/>
              <a:gd name="connsiteX60" fmla="*/ 7882304 w 9614389"/>
              <a:gd name="connsiteY60" fmla="*/ 21981 h 1006720"/>
              <a:gd name="connsiteX61" fmla="*/ 8233996 w 9614389"/>
              <a:gd name="connsiteY61" fmla="*/ 17585 h 1006720"/>
              <a:gd name="connsiteX62" fmla="*/ 8352692 w 9614389"/>
              <a:gd name="connsiteY62" fmla="*/ 13189 h 1006720"/>
              <a:gd name="connsiteX63" fmla="*/ 8471389 w 9614389"/>
              <a:gd name="connsiteY63" fmla="*/ 4397 h 1006720"/>
              <a:gd name="connsiteX64" fmla="*/ 8831873 w 9614389"/>
              <a:gd name="connsiteY64" fmla="*/ 8793 h 1006720"/>
              <a:gd name="connsiteX65" fmla="*/ 9069265 w 9614389"/>
              <a:gd name="connsiteY65" fmla="*/ 8793 h 1006720"/>
              <a:gd name="connsiteX66" fmla="*/ 9161585 w 9614389"/>
              <a:gd name="connsiteY66" fmla="*/ 0 h 1006720"/>
              <a:gd name="connsiteX67" fmla="*/ 9192358 w 9614389"/>
              <a:gd name="connsiteY67" fmla="*/ 4397 h 1006720"/>
              <a:gd name="connsiteX68" fmla="*/ 9245112 w 9614389"/>
              <a:gd name="connsiteY68" fmla="*/ 8793 h 1006720"/>
              <a:gd name="connsiteX69" fmla="*/ 9271489 w 9614389"/>
              <a:gd name="connsiteY69" fmla="*/ 13189 h 1006720"/>
              <a:gd name="connsiteX70" fmla="*/ 9381392 w 9614389"/>
              <a:gd name="connsiteY70" fmla="*/ 21981 h 1006720"/>
              <a:gd name="connsiteX71" fmla="*/ 9482504 w 9614389"/>
              <a:gd name="connsiteY71" fmla="*/ 35170 h 1006720"/>
              <a:gd name="connsiteX72" fmla="*/ 9530862 w 9614389"/>
              <a:gd name="connsiteY72" fmla="*/ 43962 h 1006720"/>
              <a:gd name="connsiteX73" fmla="*/ 9557239 w 9614389"/>
              <a:gd name="connsiteY73" fmla="*/ 48358 h 1006720"/>
              <a:gd name="connsiteX74" fmla="*/ 9574823 w 9614389"/>
              <a:gd name="connsiteY74" fmla="*/ 61547 h 1006720"/>
              <a:gd name="connsiteX75" fmla="*/ 9614389 w 9614389"/>
              <a:gd name="connsiteY75"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2458427 w 9614389"/>
              <a:gd name="connsiteY21" fmla="*/ 246185 h 1006720"/>
              <a:gd name="connsiteX22" fmla="*/ 2995002 w 9614389"/>
              <a:gd name="connsiteY22" fmla="*/ 262060 h 1006720"/>
              <a:gd name="connsiteX23" fmla="*/ 3325202 w 9614389"/>
              <a:gd name="connsiteY23" fmla="*/ 271585 h 1006720"/>
              <a:gd name="connsiteX24" fmla="*/ 3604846 w 9614389"/>
              <a:gd name="connsiteY24" fmla="*/ 272562 h 1006720"/>
              <a:gd name="connsiteX25" fmla="*/ 3943350 w 9614389"/>
              <a:gd name="connsiteY25" fmla="*/ 276958 h 1006720"/>
              <a:gd name="connsiteX26" fmla="*/ 4075235 w 9614389"/>
              <a:gd name="connsiteY26" fmla="*/ 281354 h 1006720"/>
              <a:gd name="connsiteX27" fmla="*/ 4470889 w 9614389"/>
              <a:gd name="connsiteY27" fmla="*/ 290147 h 1006720"/>
              <a:gd name="connsiteX28" fmla="*/ 4659923 w 9614389"/>
              <a:gd name="connsiteY28" fmla="*/ 285750 h 1006720"/>
              <a:gd name="connsiteX29" fmla="*/ 4769827 w 9614389"/>
              <a:gd name="connsiteY29" fmla="*/ 276958 h 1006720"/>
              <a:gd name="connsiteX30" fmla="*/ 4897315 w 9614389"/>
              <a:gd name="connsiteY30" fmla="*/ 268166 h 1006720"/>
              <a:gd name="connsiteX31" fmla="*/ 5266592 w 9614389"/>
              <a:gd name="connsiteY31" fmla="*/ 259373 h 1006720"/>
              <a:gd name="connsiteX32" fmla="*/ 5741377 w 9614389"/>
              <a:gd name="connsiteY32" fmla="*/ 250581 h 1006720"/>
              <a:gd name="connsiteX33" fmla="*/ 6119446 w 9614389"/>
              <a:gd name="connsiteY33" fmla="*/ 228600 h 1006720"/>
              <a:gd name="connsiteX34" fmla="*/ 6159012 w 9614389"/>
              <a:gd name="connsiteY34" fmla="*/ 219808 h 1006720"/>
              <a:gd name="connsiteX35" fmla="*/ 6207369 w 9614389"/>
              <a:gd name="connsiteY35" fmla="*/ 211016 h 1006720"/>
              <a:gd name="connsiteX36" fmla="*/ 6242539 w 9614389"/>
              <a:gd name="connsiteY36" fmla="*/ 206620 h 1006720"/>
              <a:gd name="connsiteX37" fmla="*/ 6282104 w 9614389"/>
              <a:gd name="connsiteY37" fmla="*/ 197827 h 1006720"/>
              <a:gd name="connsiteX38" fmla="*/ 6330462 w 9614389"/>
              <a:gd name="connsiteY38" fmla="*/ 189035 h 1006720"/>
              <a:gd name="connsiteX39" fmla="*/ 6374423 w 9614389"/>
              <a:gd name="connsiteY39" fmla="*/ 180243 h 1006720"/>
              <a:gd name="connsiteX40" fmla="*/ 6497515 w 9614389"/>
              <a:gd name="connsiteY40" fmla="*/ 167054 h 1006720"/>
              <a:gd name="connsiteX41" fmla="*/ 6523892 w 9614389"/>
              <a:gd name="connsiteY41" fmla="*/ 162658 h 1006720"/>
              <a:gd name="connsiteX42" fmla="*/ 6554665 w 9614389"/>
              <a:gd name="connsiteY42" fmla="*/ 158262 h 1006720"/>
              <a:gd name="connsiteX43" fmla="*/ 6611815 w 9614389"/>
              <a:gd name="connsiteY43" fmla="*/ 145073 h 1006720"/>
              <a:gd name="connsiteX44" fmla="*/ 6743700 w 9614389"/>
              <a:gd name="connsiteY44" fmla="*/ 136281 h 1006720"/>
              <a:gd name="connsiteX45" fmla="*/ 6814039 w 9614389"/>
              <a:gd name="connsiteY45" fmla="*/ 131885 h 1006720"/>
              <a:gd name="connsiteX46" fmla="*/ 6879981 w 9614389"/>
              <a:gd name="connsiteY46" fmla="*/ 123093 h 1006720"/>
              <a:gd name="connsiteX47" fmla="*/ 6915150 w 9614389"/>
              <a:gd name="connsiteY47" fmla="*/ 118697 h 1006720"/>
              <a:gd name="connsiteX48" fmla="*/ 6967904 w 9614389"/>
              <a:gd name="connsiteY48" fmla="*/ 101112 h 1006720"/>
              <a:gd name="connsiteX49" fmla="*/ 6998677 w 9614389"/>
              <a:gd name="connsiteY49" fmla="*/ 96716 h 1006720"/>
              <a:gd name="connsiteX50" fmla="*/ 7090996 w 9614389"/>
              <a:gd name="connsiteY50" fmla="*/ 83527 h 1006720"/>
              <a:gd name="connsiteX51" fmla="*/ 7148146 w 9614389"/>
              <a:gd name="connsiteY51" fmla="*/ 79131 h 1006720"/>
              <a:gd name="connsiteX52" fmla="*/ 7244862 w 9614389"/>
              <a:gd name="connsiteY52" fmla="*/ 70339 h 1006720"/>
              <a:gd name="connsiteX53" fmla="*/ 7275635 w 9614389"/>
              <a:gd name="connsiteY53" fmla="*/ 65943 h 1006720"/>
              <a:gd name="connsiteX54" fmla="*/ 7345973 w 9614389"/>
              <a:gd name="connsiteY54" fmla="*/ 61547 h 1006720"/>
              <a:gd name="connsiteX55" fmla="*/ 7381142 w 9614389"/>
              <a:gd name="connsiteY55" fmla="*/ 57150 h 1006720"/>
              <a:gd name="connsiteX56" fmla="*/ 7530612 w 9614389"/>
              <a:gd name="connsiteY56" fmla="*/ 48358 h 1006720"/>
              <a:gd name="connsiteX57" fmla="*/ 7578969 w 9614389"/>
              <a:gd name="connsiteY57" fmla="*/ 43962 h 1006720"/>
              <a:gd name="connsiteX58" fmla="*/ 7763608 w 9614389"/>
              <a:gd name="connsiteY58" fmla="*/ 35170 h 1006720"/>
              <a:gd name="connsiteX59" fmla="*/ 7847135 w 9614389"/>
              <a:gd name="connsiteY59" fmla="*/ 26377 h 1006720"/>
              <a:gd name="connsiteX60" fmla="*/ 7882304 w 9614389"/>
              <a:gd name="connsiteY60" fmla="*/ 21981 h 1006720"/>
              <a:gd name="connsiteX61" fmla="*/ 8233996 w 9614389"/>
              <a:gd name="connsiteY61" fmla="*/ 17585 h 1006720"/>
              <a:gd name="connsiteX62" fmla="*/ 8352692 w 9614389"/>
              <a:gd name="connsiteY62" fmla="*/ 13189 h 1006720"/>
              <a:gd name="connsiteX63" fmla="*/ 8471389 w 9614389"/>
              <a:gd name="connsiteY63" fmla="*/ 4397 h 1006720"/>
              <a:gd name="connsiteX64" fmla="*/ 8831873 w 9614389"/>
              <a:gd name="connsiteY64" fmla="*/ 8793 h 1006720"/>
              <a:gd name="connsiteX65" fmla="*/ 9069265 w 9614389"/>
              <a:gd name="connsiteY65" fmla="*/ 8793 h 1006720"/>
              <a:gd name="connsiteX66" fmla="*/ 9161585 w 9614389"/>
              <a:gd name="connsiteY66" fmla="*/ 0 h 1006720"/>
              <a:gd name="connsiteX67" fmla="*/ 9192358 w 9614389"/>
              <a:gd name="connsiteY67" fmla="*/ 4397 h 1006720"/>
              <a:gd name="connsiteX68" fmla="*/ 9245112 w 9614389"/>
              <a:gd name="connsiteY68" fmla="*/ 8793 h 1006720"/>
              <a:gd name="connsiteX69" fmla="*/ 9271489 w 9614389"/>
              <a:gd name="connsiteY69" fmla="*/ 13189 h 1006720"/>
              <a:gd name="connsiteX70" fmla="*/ 9381392 w 9614389"/>
              <a:gd name="connsiteY70" fmla="*/ 21981 h 1006720"/>
              <a:gd name="connsiteX71" fmla="*/ 9482504 w 9614389"/>
              <a:gd name="connsiteY71" fmla="*/ 35170 h 1006720"/>
              <a:gd name="connsiteX72" fmla="*/ 9530862 w 9614389"/>
              <a:gd name="connsiteY72" fmla="*/ 43962 h 1006720"/>
              <a:gd name="connsiteX73" fmla="*/ 9557239 w 9614389"/>
              <a:gd name="connsiteY73" fmla="*/ 48358 h 1006720"/>
              <a:gd name="connsiteX74" fmla="*/ 9574823 w 9614389"/>
              <a:gd name="connsiteY74" fmla="*/ 61547 h 1006720"/>
              <a:gd name="connsiteX75" fmla="*/ 9614389 w 9614389"/>
              <a:gd name="connsiteY75"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2995002 w 9614389"/>
              <a:gd name="connsiteY22" fmla="*/ 262060 h 1006720"/>
              <a:gd name="connsiteX23" fmla="*/ 3325202 w 9614389"/>
              <a:gd name="connsiteY23" fmla="*/ 271585 h 1006720"/>
              <a:gd name="connsiteX24" fmla="*/ 3604846 w 9614389"/>
              <a:gd name="connsiteY24" fmla="*/ 272562 h 1006720"/>
              <a:gd name="connsiteX25" fmla="*/ 3943350 w 9614389"/>
              <a:gd name="connsiteY25" fmla="*/ 276958 h 1006720"/>
              <a:gd name="connsiteX26" fmla="*/ 4075235 w 9614389"/>
              <a:gd name="connsiteY26" fmla="*/ 281354 h 1006720"/>
              <a:gd name="connsiteX27" fmla="*/ 4470889 w 9614389"/>
              <a:gd name="connsiteY27" fmla="*/ 290147 h 1006720"/>
              <a:gd name="connsiteX28" fmla="*/ 4659923 w 9614389"/>
              <a:gd name="connsiteY28" fmla="*/ 285750 h 1006720"/>
              <a:gd name="connsiteX29" fmla="*/ 4769827 w 9614389"/>
              <a:gd name="connsiteY29" fmla="*/ 276958 h 1006720"/>
              <a:gd name="connsiteX30" fmla="*/ 4897315 w 9614389"/>
              <a:gd name="connsiteY30" fmla="*/ 268166 h 1006720"/>
              <a:gd name="connsiteX31" fmla="*/ 5266592 w 9614389"/>
              <a:gd name="connsiteY31" fmla="*/ 259373 h 1006720"/>
              <a:gd name="connsiteX32" fmla="*/ 5741377 w 9614389"/>
              <a:gd name="connsiteY32" fmla="*/ 250581 h 1006720"/>
              <a:gd name="connsiteX33" fmla="*/ 6119446 w 9614389"/>
              <a:gd name="connsiteY33" fmla="*/ 228600 h 1006720"/>
              <a:gd name="connsiteX34" fmla="*/ 6159012 w 9614389"/>
              <a:gd name="connsiteY34" fmla="*/ 219808 h 1006720"/>
              <a:gd name="connsiteX35" fmla="*/ 6207369 w 9614389"/>
              <a:gd name="connsiteY35" fmla="*/ 211016 h 1006720"/>
              <a:gd name="connsiteX36" fmla="*/ 6242539 w 9614389"/>
              <a:gd name="connsiteY36" fmla="*/ 206620 h 1006720"/>
              <a:gd name="connsiteX37" fmla="*/ 6282104 w 9614389"/>
              <a:gd name="connsiteY37" fmla="*/ 197827 h 1006720"/>
              <a:gd name="connsiteX38" fmla="*/ 6330462 w 9614389"/>
              <a:gd name="connsiteY38" fmla="*/ 189035 h 1006720"/>
              <a:gd name="connsiteX39" fmla="*/ 6374423 w 9614389"/>
              <a:gd name="connsiteY39" fmla="*/ 180243 h 1006720"/>
              <a:gd name="connsiteX40" fmla="*/ 6497515 w 9614389"/>
              <a:gd name="connsiteY40" fmla="*/ 167054 h 1006720"/>
              <a:gd name="connsiteX41" fmla="*/ 6523892 w 9614389"/>
              <a:gd name="connsiteY41" fmla="*/ 162658 h 1006720"/>
              <a:gd name="connsiteX42" fmla="*/ 6554665 w 9614389"/>
              <a:gd name="connsiteY42" fmla="*/ 158262 h 1006720"/>
              <a:gd name="connsiteX43" fmla="*/ 6611815 w 9614389"/>
              <a:gd name="connsiteY43" fmla="*/ 145073 h 1006720"/>
              <a:gd name="connsiteX44" fmla="*/ 6743700 w 9614389"/>
              <a:gd name="connsiteY44" fmla="*/ 136281 h 1006720"/>
              <a:gd name="connsiteX45" fmla="*/ 6814039 w 9614389"/>
              <a:gd name="connsiteY45" fmla="*/ 131885 h 1006720"/>
              <a:gd name="connsiteX46" fmla="*/ 6879981 w 9614389"/>
              <a:gd name="connsiteY46" fmla="*/ 123093 h 1006720"/>
              <a:gd name="connsiteX47" fmla="*/ 6915150 w 9614389"/>
              <a:gd name="connsiteY47" fmla="*/ 118697 h 1006720"/>
              <a:gd name="connsiteX48" fmla="*/ 6967904 w 9614389"/>
              <a:gd name="connsiteY48" fmla="*/ 101112 h 1006720"/>
              <a:gd name="connsiteX49" fmla="*/ 6998677 w 9614389"/>
              <a:gd name="connsiteY49" fmla="*/ 96716 h 1006720"/>
              <a:gd name="connsiteX50" fmla="*/ 7090996 w 9614389"/>
              <a:gd name="connsiteY50" fmla="*/ 83527 h 1006720"/>
              <a:gd name="connsiteX51" fmla="*/ 7148146 w 9614389"/>
              <a:gd name="connsiteY51" fmla="*/ 79131 h 1006720"/>
              <a:gd name="connsiteX52" fmla="*/ 7244862 w 9614389"/>
              <a:gd name="connsiteY52" fmla="*/ 70339 h 1006720"/>
              <a:gd name="connsiteX53" fmla="*/ 7275635 w 9614389"/>
              <a:gd name="connsiteY53" fmla="*/ 65943 h 1006720"/>
              <a:gd name="connsiteX54" fmla="*/ 7345973 w 9614389"/>
              <a:gd name="connsiteY54" fmla="*/ 61547 h 1006720"/>
              <a:gd name="connsiteX55" fmla="*/ 7381142 w 9614389"/>
              <a:gd name="connsiteY55" fmla="*/ 57150 h 1006720"/>
              <a:gd name="connsiteX56" fmla="*/ 7530612 w 9614389"/>
              <a:gd name="connsiteY56" fmla="*/ 48358 h 1006720"/>
              <a:gd name="connsiteX57" fmla="*/ 7578969 w 9614389"/>
              <a:gd name="connsiteY57" fmla="*/ 43962 h 1006720"/>
              <a:gd name="connsiteX58" fmla="*/ 7763608 w 9614389"/>
              <a:gd name="connsiteY58" fmla="*/ 35170 h 1006720"/>
              <a:gd name="connsiteX59" fmla="*/ 7847135 w 9614389"/>
              <a:gd name="connsiteY59" fmla="*/ 26377 h 1006720"/>
              <a:gd name="connsiteX60" fmla="*/ 7882304 w 9614389"/>
              <a:gd name="connsiteY60" fmla="*/ 21981 h 1006720"/>
              <a:gd name="connsiteX61" fmla="*/ 8233996 w 9614389"/>
              <a:gd name="connsiteY61" fmla="*/ 17585 h 1006720"/>
              <a:gd name="connsiteX62" fmla="*/ 8352692 w 9614389"/>
              <a:gd name="connsiteY62" fmla="*/ 13189 h 1006720"/>
              <a:gd name="connsiteX63" fmla="*/ 8471389 w 9614389"/>
              <a:gd name="connsiteY63" fmla="*/ 4397 h 1006720"/>
              <a:gd name="connsiteX64" fmla="*/ 8831873 w 9614389"/>
              <a:gd name="connsiteY64" fmla="*/ 8793 h 1006720"/>
              <a:gd name="connsiteX65" fmla="*/ 9069265 w 9614389"/>
              <a:gd name="connsiteY65" fmla="*/ 8793 h 1006720"/>
              <a:gd name="connsiteX66" fmla="*/ 9161585 w 9614389"/>
              <a:gd name="connsiteY66" fmla="*/ 0 h 1006720"/>
              <a:gd name="connsiteX67" fmla="*/ 9192358 w 9614389"/>
              <a:gd name="connsiteY67" fmla="*/ 4397 h 1006720"/>
              <a:gd name="connsiteX68" fmla="*/ 9245112 w 9614389"/>
              <a:gd name="connsiteY68" fmla="*/ 8793 h 1006720"/>
              <a:gd name="connsiteX69" fmla="*/ 9271489 w 9614389"/>
              <a:gd name="connsiteY69" fmla="*/ 13189 h 1006720"/>
              <a:gd name="connsiteX70" fmla="*/ 9381392 w 9614389"/>
              <a:gd name="connsiteY70" fmla="*/ 21981 h 1006720"/>
              <a:gd name="connsiteX71" fmla="*/ 9482504 w 9614389"/>
              <a:gd name="connsiteY71" fmla="*/ 35170 h 1006720"/>
              <a:gd name="connsiteX72" fmla="*/ 9530862 w 9614389"/>
              <a:gd name="connsiteY72" fmla="*/ 43962 h 1006720"/>
              <a:gd name="connsiteX73" fmla="*/ 9557239 w 9614389"/>
              <a:gd name="connsiteY73" fmla="*/ 48358 h 1006720"/>
              <a:gd name="connsiteX74" fmla="*/ 9574823 w 9614389"/>
              <a:gd name="connsiteY74" fmla="*/ 61547 h 1006720"/>
              <a:gd name="connsiteX75" fmla="*/ 9614389 w 9614389"/>
              <a:gd name="connsiteY75"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2995002 w 9614389"/>
              <a:gd name="connsiteY22" fmla="*/ 262060 h 1006720"/>
              <a:gd name="connsiteX23" fmla="*/ 3325202 w 9614389"/>
              <a:gd name="connsiteY23" fmla="*/ 271585 h 1006720"/>
              <a:gd name="connsiteX24" fmla="*/ 3604846 w 9614389"/>
              <a:gd name="connsiteY24" fmla="*/ 272562 h 1006720"/>
              <a:gd name="connsiteX25" fmla="*/ 3943350 w 9614389"/>
              <a:gd name="connsiteY25" fmla="*/ 276958 h 1006720"/>
              <a:gd name="connsiteX26" fmla="*/ 4075235 w 9614389"/>
              <a:gd name="connsiteY26" fmla="*/ 281354 h 1006720"/>
              <a:gd name="connsiteX27" fmla="*/ 4470889 w 9614389"/>
              <a:gd name="connsiteY27" fmla="*/ 290147 h 1006720"/>
              <a:gd name="connsiteX28" fmla="*/ 4659923 w 9614389"/>
              <a:gd name="connsiteY28" fmla="*/ 285750 h 1006720"/>
              <a:gd name="connsiteX29" fmla="*/ 4769827 w 9614389"/>
              <a:gd name="connsiteY29" fmla="*/ 276958 h 1006720"/>
              <a:gd name="connsiteX30" fmla="*/ 4897315 w 9614389"/>
              <a:gd name="connsiteY30" fmla="*/ 268166 h 1006720"/>
              <a:gd name="connsiteX31" fmla="*/ 5266592 w 9614389"/>
              <a:gd name="connsiteY31" fmla="*/ 259373 h 1006720"/>
              <a:gd name="connsiteX32" fmla="*/ 5741377 w 9614389"/>
              <a:gd name="connsiteY32" fmla="*/ 250581 h 1006720"/>
              <a:gd name="connsiteX33" fmla="*/ 6119446 w 9614389"/>
              <a:gd name="connsiteY33" fmla="*/ 228600 h 1006720"/>
              <a:gd name="connsiteX34" fmla="*/ 6159012 w 9614389"/>
              <a:gd name="connsiteY34" fmla="*/ 219808 h 1006720"/>
              <a:gd name="connsiteX35" fmla="*/ 6207369 w 9614389"/>
              <a:gd name="connsiteY35" fmla="*/ 211016 h 1006720"/>
              <a:gd name="connsiteX36" fmla="*/ 6242539 w 9614389"/>
              <a:gd name="connsiteY36" fmla="*/ 206620 h 1006720"/>
              <a:gd name="connsiteX37" fmla="*/ 6282104 w 9614389"/>
              <a:gd name="connsiteY37" fmla="*/ 197827 h 1006720"/>
              <a:gd name="connsiteX38" fmla="*/ 6330462 w 9614389"/>
              <a:gd name="connsiteY38" fmla="*/ 189035 h 1006720"/>
              <a:gd name="connsiteX39" fmla="*/ 6374423 w 9614389"/>
              <a:gd name="connsiteY39" fmla="*/ 180243 h 1006720"/>
              <a:gd name="connsiteX40" fmla="*/ 6497515 w 9614389"/>
              <a:gd name="connsiteY40" fmla="*/ 167054 h 1006720"/>
              <a:gd name="connsiteX41" fmla="*/ 6523892 w 9614389"/>
              <a:gd name="connsiteY41" fmla="*/ 162658 h 1006720"/>
              <a:gd name="connsiteX42" fmla="*/ 6554665 w 9614389"/>
              <a:gd name="connsiteY42" fmla="*/ 158262 h 1006720"/>
              <a:gd name="connsiteX43" fmla="*/ 6611815 w 9614389"/>
              <a:gd name="connsiteY43" fmla="*/ 145073 h 1006720"/>
              <a:gd name="connsiteX44" fmla="*/ 6743700 w 9614389"/>
              <a:gd name="connsiteY44" fmla="*/ 136281 h 1006720"/>
              <a:gd name="connsiteX45" fmla="*/ 6814039 w 9614389"/>
              <a:gd name="connsiteY45" fmla="*/ 131885 h 1006720"/>
              <a:gd name="connsiteX46" fmla="*/ 6879981 w 9614389"/>
              <a:gd name="connsiteY46" fmla="*/ 123093 h 1006720"/>
              <a:gd name="connsiteX47" fmla="*/ 6915150 w 9614389"/>
              <a:gd name="connsiteY47" fmla="*/ 118697 h 1006720"/>
              <a:gd name="connsiteX48" fmla="*/ 6967904 w 9614389"/>
              <a:gd name="connsiteY48" fmla="*/ 101112 h 1006720"/>
              <a:gd name="connsiteX49" fmla="*/ 6998677 w 9614389"/>
              <a:gd name="connsiteY49" fmla="*/ 96716 h 1006720"/>
              <a:gd name="connsiteX50" fmla="*/ 7090996 w 9614389"/>
              <a:gd name="connsiteY50" fmla="*/ 83527 h 1006720"/>
              <a:gd name="connsiteX51" fmla="*/ 7148146 w 9614389"/>
              <a:gd name="connsiteY51" fmla="*/ 79131 h 1006720"/>
              <a:gd name="connsiteX52" fmla="*/ 7244862 w 9614389"/>
              <a:gd name="connsiteY52" fmla="*/ 70339 h 1006720"/>
              <a:gd name="connsiteX53" fmla="*/ 7275635 w 9614389"/>
              <a:gd name="connsiteY53" fmla="*/ 65943 h 1006720"/>
              <a:gd name="connsiteX54" fmla="*/ 7345973 w 9614389"/>
              <a:gd name="connsiteY54" fmla="*/ 61547 h 1006720"/>
              <a:gd name="connsiteX55" fmla="*/ 7381142 w 9614389"/>
              <a:gd name="connsiteY55" fmla="*/ 57150 h 1006720"/>
              <a:gd name="connsiteX56" fmla="*/ 7530612 w 9614389"/>
              <a:gd name="connsiteY56" fmla="*/ 48358 h 1006720"/>
              <a:gd name="connsiteX57" fmla="*/ 7578969 w 9614389"/>
              <a:gd name="connsiteY57" fmla="*/ 43962 h 1006720"/>
              <a:gd name="connsiteX58" fmla="*/ 7763608 w 9614389"/>
              <a:gd name="connsiteY58" fmla="*/ 35170 h 1006720"/>
              <a:gd name="connsiteX59" fmla="*/ 7847135 w 9614389"/>
              <a:gd name="connsiteY59" fmla="*/ 26377 h 1006720"/>
              <a:gd name="connsiteX60" fmla="*/ 7882304 w 9614389"/>
              <a:gd name="connsiteY60" fmla="*/ 21981 h 1006720"/>
              <a:gd name="connsiteX61" fmla="*/ 8233996 w 9614389"/>
              <a:gd name="connsiteY61" fmla="*/ 17585 h 1006720"/>
              <a:gd name="connsiteX62" fmla="*/ 8352692 w 9614389"/>
              <a:gd name="connsiteY62" fmla="*/ 13189 h 1006720"/>
              <a:gd name="connsiteX63" fmla="*/ 8471389 w 9614389"/>
              <a:gd name="connsiteY63" fmla="*/ 4397 h 1006720"/>
              <a:gd name="connsiteX64" fmla="*/ 8831873 w 9614389"/>
              <a:gd name="connsiteY64" fmla="*/ 8793 h 1006720"/>
              <a:gd name="connsiteX65" fmla="*/ 9069265 w 9614389"/>
              <a:gd name="connsiteY65" fmla="*/ 8793 h 1006720"/>
              <a:gd name="connsiteX66" fmla="*/ 9161585 w 9614389"/>
              <a:gd name="connsiteY66" fmla="*/ 0 h 1006720"/>
              <a:gd name="connsiteX67" fmla="*/ 9192358 w 9614389"/>
              <a:gd name="connsiteY67" fmla="*/ 4397 h 1006720"/>
              <a:gd name="connsiteX68" fmla="*/ 9245112 w 9614389"/>
              <a:gd name="connsiteY68" fmla="*/ 8793 h 1006720"/>
              <a:gd name="connsiteX69" fmla="*/ 9271489 w 9614389"/>
              <a:gd name="connsiteY69" fmla="*/ 13189 h 1006720"/>
              <a:gd name="connsiteX70" fmla="*/ 9381392 w 9614389"/>
              <a:gd name="connsiteY70" fmla="*/ 21981 h 1006720"/>
              <a:gd name="connsiteX71" fmla="*/ 9482504 w 9614389"/>
              <a:gd name="connsiteY71" fmla="*/ 35170 h 1006720"/>
              <a:gd name="connsiteX72" fmla="*/ 9530862 w 9614389"/>
              <a:gd name="connsiteY72" fmla="*/ 43962 h 1006720"/>
              <a:gd name="connsiteX73" fmla="*/ 9557239 w 9614389"/>
              <a:gd name="connsiteY73" fmla="*/ 48358 h 1006720"/>
              <a:gd name="connsiteX74" fmla="*/ 9574823 w 9614389"/>
              <a:gd name="connsiteY74" fmla="*/ 61547 h 1006720"/>
              <a:gd name="connsiteX75" fmla="*/ 9614389 w 9614389"/>
              <a:gd name="connsiteY75"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2995002 w 9614389"/>
              <a:gd name="connsiteY22" fmla="*/ 262060 h 1006720"/>
              <a:gd name="connsiteX23" fmla="*/ 3325202 w 9614389"/>
              <a:gd name="connsiteY23" fmla="*/ 271585 h 1006720"/>
              <a:gd name="connsiteX24" fmla="*/ 3604846 w 9614389"/>
              <a:gd name="connsiteY24" fmla="*/ 272562 h 1006720"/>
              <a:gd name="connsiteX25" fmla="*/ 3943350 w 9614389"/>
              <a:gd name="connsiteY25" fmla="*/ 276958 h 1006720"/>
              <a:gd name="connsiteX26" fmla="*/ 4075235 w 9614389"/>
              <a:gd name="connsiteY26" fmla="*/ 281354 h 1006720"/>
              <a:gd name="connsiteX27" fmla="*/ 4470889 w 9614389"/>
              <a:gd name="connsiteY27" fmla="*/ 290147 h 1006720"/>
              <a:gd name="connsiteX28" fmla="*/ 4659923 w 9614389"/>
              <a:gd name="connsiteY28" fmla="*/ 285750 h 1006720"/>
              <a:gd name="connsiteX29" fmla="*/ 4769827 w 9614389"/>
              <a:gd name="connsiteY29" fmla="*/ 276958 h 1006720"/>
              <a:gd name="connsiteX30" fmla="*/ 4897315 w 9614389"/>
              <a:gd name="connsiteY30" fmla="*/ 268166 h 1006720"/>
              <a:gd name="connsiteX31" fmla="*/ 5266592 w 9614389"/>
              <a:gd name="connsiteY31" fmla="*/ 259373 h 1006720"/>
              <a:gd name="connsiteX32" fmla="*/ 5741377 w 9614389"/>
              <a:gd name="connsiteY32" fmla="*/ 250581 h 1006720"/>
              <a:gd name="connsiteX33" fmla="*/ 6119446 w 9614389"/>
              <a:gd name="connsiteY33" fmla="*/ 228600 h 1006720"/>
              <a:gd name="connsiteX34" fmla="*/ 6159012 w 9614389"/>
              <a:gd name="connsiteY34" fmla="*/ 219808 h 1006720"/>
              <a:gd name="connsiteX35" fmla="*/ 6207369 w 9614389"/>
              <a:gd name="connsiteY35" fmla="*/ 211016 h 1006720"/>
              <a:gd name="connsiteX36" fmla="*/ 6242539 w 9614389"/>
              <a:gd name="connsiteY36" fmla="*/ 206620 h 1006720"/>
              <a:gd name="connsiteX37" fmla="*/ 6282104 w 9614389"/>
              <a:gd name="connsiteY37" fmla="*/ 197827 h 1006720"/>
              <a:gd name="connsiteX38" fmla="*/ 6330462 w 9614389"/>
              <a:gd name="connsiteY38" fmla="*/ 189035 h 1006720"/>
              <a:gd name="connsiteX39" fmla="*/ 6374423 w 9614389"/>
              <a:gd name="connsiteY39" fmla="*/ 180243 h 1006720"/>
              <a:gd name="connsiteX40" fmla="*/ 6497515 w 9614389"/>
              <a:gd name="connsiteY40" fmla="*/ 167054 h 1006720"/>
              <a:gd name="connsiteX41" fmla="*/ 6523892 w 9614389"/>
              <a:gd name="connsiteY41" fmla="*/ 162658 h 1006720"/>
              <a:gd name="connsiteX42" fmla="*/ 6554665 w 9614389"/>
              <a:gd name="connsiteY42" fmla="*/ 158262 h 1006720"/>
              <a:gd name="connsiteX43" fmla="*/ 6611815 w 9614389"/>
              <a:gd name="connsiteY43" fmla="*/ 145073 h 1006720"/>
              <a:gd name="connsiteX44" fmla="*/ 6743700 w 9614389"/>
              <a:gd name="connsiteY44" fmla="*/ 136281 h 1006720"/>
              <a:gd name="connsiteX45" fmla="*/ 6814039 w 9614389"/>
              <a:gd name="connsiteY45" fmla="*/ 131885 h 1006720"/>
              <a:gd name="connsiteX46" fmla="*/ 6879981 w 9614389"/>
              <a:gd name="connsiteY46" fmla="*/ 123093 h 1006720"/>
              <a:gd name="connsiteX47" fmla="*/ 6915150 w 9614389"/>
              <a:gd name="connsiteY47" fmla="*/ 118697 h 1006720"/>
              <a:gd name="connsiteX48" fmla="*/ 6967904 w 9614389"/>
              <a:gd name="connsiteY48" fmla="*/ 101112 h 1006720"/>
              <a:gd name="connsiteX49" fmla="*/ 6998677 w 9614389"/>
              <a:gd name="connsiteY49" fmla="*/ 96716 h 1006720"/>
              <a:gd name="connsiteX50" fmla="*/ 7090996 w 9614389"/>
              <a:gd name="connsiteY50" fmla="*/ 83527 h 1006720"/>
              <a:gd name="connsiteX51" fmla="*/ 7148146 w 9614389"/>
              <a:gd name="connsiteY51" fmla="*/ 79131 h 1006720"/>
              <a:gd name="connsiteX52" fmla="*/ 7244862 w 9614389"/>
              <a:gd name="connsiteY52" fmla="*/ 70339 h 1006720"/>
              <a:gd name="connsiteX53" fmla="*/ 7275635 w 9614389"/>
              <a:gd name="connsiteY53" fmla="*/ 65943 h 1006720"/>
              <a:gd name="connsiteX54" fmla="*/ 7345973 w 9614389"/>
              <a:gd name="connsiteY54" fmla="*/ 61547 h 1006720"/>
              <a:gd name="connsiteX55" fmla="*/ 7381142 w 9614389"/>
              <a:gd name="connsiteY55" fmla="*/ 57150 h 1006720"/>
              <a:gd name="connsiteX56" fmla="*/ 7530612 w 9614389"/>
              <a:gd name="connsiteY56" fmla="*/ 48358 h 1006720"/>
              <a:gd name="connsiteX57" fmla="*/ 7578969 w 9614389"/>
              <a:gd name="connsiteY57" fmla="*/ 43962 h 1006720"/>
              <a:gd name="connsiteX58" fmla="*/ 7763608 w 9614389"/>
              <a:gd name="connsiteY58" fmla="*/ 35170 h 1006720"/>
              <a:gd name="connsiteX59" fmla="*/ 7847135 w 9614389"/>
              <a:gd name="connsiteY59" fmla="*/ 26377 h 1006720"/>
              <a:gd name="connsiteX60" fmla="*/ 7882304 w 9614389"/>
              <a:gd name="connsiteY60" fmla="*/ 21981 h 1006720"/>
              <a:gd name="connsiteX61" fmla="*/ 8233996 w 9614389"/>
              <a:gd name="connsiteY61" fmla="*/ 17585 h 1006720"/>
              <a:gd name="connsiteX62" fmla="*/ 8352692 w 9614389"/>
              <a:gd name="connsiteY62" fmla="*/ 13189 h 1006720"/>
              <a:gd name="connsiteX63" fmla="*/ 8471389 w 9614389"/>
              <a:gd name="connsiteY63" fmla="*/ 4397 h 1006720"/>
              <a:gd name="connsiteX64" fmla="*/ 8831873 w 9614389"/>
              <a:gd name="connsiteY64" fmla="*/ 8793 h 1006720"/>
              <a:gd name="connsiteX65" fmla="*/ 9069265 w 9614389"/>
              <a:gd name="connsiteY65" fmla="*/ 8793 h 1006720"/>
              <a:gd name="connsiteX66" fmla="*/ 9161585 w 9614389"/>
              <a:gd name="connsiteY66" fmla="*/ 0 h 1006720"/>
              <a:gd name="connsiteX67" fmla="*/ 9192358 w 9614389"/>
              <a:gd name="connsiteY67" fmla="*/ 4397 h 1006720"/>
              <a:gd name="connsiteX68" fmla="*/ 9245112 w 9614389"/>
              <a:gd name="connsiteY68" fmla="*/ 8793 h 1006720"/>
              <a:gd name="connsiteX69" fmla="*/ 9271489 w 9614389"/>
              <a:gd name="connsiteY69" fmla="*/ 13189 h 1006720"/>
              <a:gd name="connsiteX70" fmla="*/ 9381392 w 9614389"/>
              <a:gd name="connsiteY70" fmla="*/ 21981 h 1006720"/>
              <a:gd name="connsiteX71" fmla="*/ 9482504 w 9614389"/>
              <a:gd name="connsiteY71" fmla="*/ 35170 h 1006720"/>
              <a:gd name="connsiteX72" fmla="*/ 9530862 w 9614389"/>
              <a:gd name="connsiteY72" fmla="*/ 43962 h 1006720"/>
              <a:gd name="connsiteX73" fmla="*/ 9557239 w 9614389"/>
              <a:gd name="connsiteY73" fmla="*/ 48358 h 1006720"/>
              <a:gd name="connsiteX74" fmla="*/ 9574823 w 9614389"/>
              <a:gd name="connsiteY74" fmla="*/ 61547 h 1006720"/>
              <a:gd name="connsiteX75" fmla="*/ 9614389 w 9614389"/>
              <a:gd name="connsiteY75"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2995002 w 9614389"/>
              <a:gd name="connsiteY22" fmla="*/ 262060 h 1006720"/>
              <a:gd name="connsiteX23" fmla="*/ 3325202 w 9614389"/>
              <a:gd name="connsiteY23" fmla="*/ 271585 h 1006720"/>
              <a:gd name="connsiteX24" fmla="*/ 3604846 w 9614389"/>
              <a:gd name="connsiteY24" fmla="*/ 272562 h 1006720"/>
              <a:gd name="connsiteX25" fmla="*/ 3943350 w 9614389"/>
              <a:gd name="connsiteY25" fmla="*/ 276958 h 1006720"/>
              <a:gd name="connsiteX26" fmla="*/ 4075235 w 9614389"/>
              <a:gd name="connsiteY26" fmla="*/ 281354 h 1006720"/>
              <a:gd name="connsiteX27" fmla="*/ 4470889 w 9614389"/>
              <a:gd name="connsiteY27" fmla="*/ 290147 h 1006720"/>
              <a:gd name="connsiteX28" fmla="*/ 4659923 w 9614389"/>
              <a:gd name="connsiteY28" fmla="*/ 285750 h 1006720"/>
              <a:gd name="connsiteX29" fmla="*/ 4769827 w 9614389"/>
              <a:gd name="connsiteY29" fmla="*/ 276958 h 1006720"/>
              <a:gd name="connsiteX30" fmla="*/ 4897315 w 9614389"/>
              <a:gd name="connsiteY30" fmla="*/ 268166 h 1006720"/>
              <a:gd name="connsiteX31" fmla="*/ 5266592 w 9614389"/>
              <a:gd name="connsiteY31" fmla="*/ 259373 h 1006720"/>
              <a:gd name="connsiteX32" fmla="*/ 5741377 w 9614389"/>
              <a:gd name="connsiteY32" fmla="*/ 250581 h 1006720"/>
              <a:gd name="connsiteX33" fmla="*/ 6119446 w 9614389"/>
              <a:gd name="connsiteY33" fmla="*/ 228600 h 1006720"/>
              <a:gd name="connsiteX34" fmla="*/ 6159012 w 9614389"/>
              <a:gd name="connsiteY34" fmla="*/ 219808 h 1006720"/>
              <a:gd name="connsiteX35" fmla="*/ 6207369 w 9614389"/>
              <a:gd name="connsiteY35" fmla="*/ 211016 h 1006720"/>
              <a:gd name="connsiteX36" fmla="*/ 6242539 w 9614389"/>
              <a:gd name="connsiteY36" fmla="*/ 206620 h 1006720"/>
              <a:gd name="connsiteX37" fmla="*/ 6282104 w 9614389"/>
              <a:gd name="connsiteY37" fmla="*/ 197827 h 1006720"/>
              <a:gd name="connsiteX38" fmla="*/ 6330462 w 9614389"/>
              <a:gd name="connsiteY38" fmla="*/ 189035 h 1006720"/>
              <a:gd name="connsiteX39" fmla="*/ 6374423 w 9614389"/>
              <a:gd name="connsiteY39" fmla="*/ 180243 h 1006720"/>
              <a:gd name="connsiteX40" fmla="*/ 6497515 w 9614389"/>
              <a:gd name="connsiteY40" fmla="*/ 167054 h 1006720"/>
              <a:gd name="connsiteX41" fmla="*/ 6523892 w 9614389"/>
              <a:gd name="connsiteY41" fmla="*/ 162658 h 1006720"/>
              <a:gd name="connsiteX42" fmla="*/ 6554665 w 9614389"/>
              <a:gd name="connsiteY42" fmla="*/ 158262 h 1006720"/>
              <a:gd name="connsiteX43" fmla="*/ 6611815 w 9614389"/>
              <a:gd name="connsiteY43" fmla="*/ 145073 h 1006720"/>
              <a:gd name="connsiteX44" fmla="*/ 6743700 w 9614389"/>
              <a:gd name="connsiteY44" fmla="*/ 136281 h 1006720"/>
              <a:gd name="connsiteX45" fmla="*/ 6814039 w 9614389"/>
              <a:gd name="connsiteY45" fmla="*/ 131885 h 1006720"/>
              <a:gd name="connsiteX46" fmla="*/ 6879981 w 9614389"/>
              <a:gd name="connsiteY46" fmla="*/ 123093 h 1006720"/>
              <a:gd name="connsiteX47" fmla="*/ 6915150 w 9614389"/>
              <a:gd name="connsiteY47" fmla="*/ 118697 h 1006720"/>
              <a:gd name="connsiteX48" fmla="*/ 6967904 w 9614389"/>
              <a:gd name="connsiteY48" fmla="*/ 101112 h 1006720"/>
              <a:gd name="connsiteX49" fmla="*/ 6998677 w 9614389"/>
              <a:gd name="connsiteY49" fmla="*/ 96716 h 1006720"/>
              <a:gd name="connsiteX50" fmla="*/ 7090996 w 9614389"/>
              <a:gd name="connsiteY50" fmla="*/ 83527 h 1006720"/>
              <a:gd name="connsiteX51" fmla="*/ 7148146 w 9614389"/>
              <a:gd name="connsiteY51" fmla="*/ 79131 h 1006720"/>
              <a:gd name="connsiteX52" fmla="*/ 7244862 w 9614389"/>
              <a:gd name="connsiteY52" fmla="*/ 70339 h 1006720"/>
              <a:gd name="connsiteX53" fmla="*/ 7275635 w 9614389"/>
              <a:gd name="connsiteY53" fmla="*/ 65943 h 1006720"/>
              <a:gd name="connsiteX54" fmla="*/ 7345973 w 9614389"/>
              <a:gd name="connsiteY54" fmla="*/ 61547 h 1006720"/>
              <a:gd name="connsiteX55" fmla="*/ 7381142 w 9614389"/>
              <a:gd name="connsiteY55" fmla="*/ 57150 h 1006720"/>
              <a:gd name="connsiteX56" fmla="*/ 7530612 w 9614389"/>
              <a:gd name="connsiteY56" fmla="*/ 48358 h 1006720"/>
              <a:gd name="connsiteX57" fmla="*/ 7578969 w 9614389"/>
              <a:gd name="connsiteY57" fmla="*/ 43962 h 1006720"/>
              <a:gd name="connsiteX58" fmla="*/ 7763608 w 9614389"/>
              <a:gd name="connsiteY58" fmla="*/ 35170 h 1006720"/>
              <a:gd name="connsiteX59" fmla="*/ 7847135 w 9614389"/>
              <a:gd name="connsiteY59" fmla="*/ 26377 h 1006720"/>
              <a:gd name="connsiteX60" fmla="*/ 7882304 w 9614389"/>
              <a:gd name="connsiteY60" fmla="*/ 21981 h 1006720"/>
              <a:gd name="connsiteX61" fmla="*/ 8233996 w 9614389"/>
              <a:gd name="connsiteY61" fmla="*/ 17585 h 1006720"/>
              <a:gd name="connsiteX62" fmla="*/ 8352692 w 9614389"/>
              <a:gd name="connsiteY62" fmla="*/ 13189 h 1006720"/>
              <a:gd name="connsiteX63" fmla="*/ 8471389 w 9614389"/>
              <a:gd name="connsiteY63" fmla="*/ 4397 h 1006720"/>
              <a:gd name="connsiteX64" fmla="*/ 8831873 w 9614389"/>
              <a:gd name="connsiteY64" fmla="*/ 8793 h 1006720"/>
              <a:gd name="connsiteX65" fmla="*/ 9069265 w 9614389"/>
              <a:gd name="connsiteY65" fmla="*/ 8793 h 1006720"/>
              <a:gd name="connsiteX66" fmla="*/ 9161585 w 9614389"/>
              <a:gd name="connsiteY66" fmla="*/ 0 h 1006720"/>
              <a:gd name="connsiteX67" fmla="*/ 9192358 w 9614389"/>
              <a:gd name="connsiteY67" fmla="*/ 4397 h 1006720"/>
              <a:gd name="connsiteX68" fmla="*/ 9245112 w 9614389"/>
              <a:gd name="connsiteY68" fmla="*/ 8793 h 1006720"/>
              <a:gd name="connsiteX69" fmla="*/ 9271489 w 9614389"/>
              <a:gd name="connsiteY69" fmla="*/ 13189 h 1006720"/>
              <a:gd name="connsiteX70" fmla="*/ 9381392 w 9614389"/>
              <a:gd name="connsiteY70" fmla="*/ 21981 h 1006720"/>
              <a:gd name="connsiteX71" fmla="*/ 9482504 w 9614389"/>
              <a:gd name="connsiteY71" fmla="*/ 35170 h 1006720"/>
              <a:gd name="connsiteX72" fmla="*/ 9530862 w 9614389"/>
              <a:gd name="connsiteY72" fmla="*/ 43962 h 1006720"/>
              <a:gd name="connsiteX73" fmla="*/ 9557239 w 9614389"/>
              <a:gd name="connsiteY73" fmla="*/ 48358 h 1006720"/>
              <a:gd name="connsiteX74" fmla="*/ 9574823 w 9614389"/>
              <a:gd name="connsiteY74" fmla="*/ 61547 h 1006720"/>
              <a:gd name="connsiteX75" fmla="*/ 9614389 w 9614389"/>
              <a:gd name="connsiteY75"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826602 w 9614389"/>
              <a:gd name="connsiteY22" fmla="*/ 433510 h 1006720"/>
              <a:gd name="connsiteX23" fmla="*/ 3325202 w 9614389"/>
              <a:gd name="connsiteY23" fmla="*/ 271585 h 1006720"/>
              <a:gd name="connsiteX24" fmla="*/ 3604846 w 9614389"/>
              <a:gd name="connsiteY24" fmla="*/ 272562 h 1006720"/>
              <a:gd name="connsiteX25" fmla="*/ 3943350 w 9614389"/>
              <a:gd name="connsiteY25" fmla="*/ 276958 h 1006720"/>
              <a:gd name="connsiteX26" fmla="*/ 4075235 w 9614389"/>
              <a:gd name="connsiteY26" fmla="*/ 281354 h 1006720"/>
              <a:gd name="connsiteX27" fmla="*/ 4470889 w 9614389"/>
              <a:gd name="connsiteY27" fmla="*/ 290147 h 1006720"/>
              <a:gd name="connsiteX28" fmla="*/ 4659923 w 9614389"/>
              <a:gd name="connsiteY28" fmla="*/ 285750 h 1006720"/>
              <a:gd name="connsiteX29" fmla="*/ 4769827 w 9614389"/>
              <a:gd name="connsiteY29" fmla="*/ 276958 h 1006720"/>
              <a:gd name="connsiteX30" fmla="*/ 4897315 w 9614389"/>
              <a:gd name="connsiteY30" fmla="*/ 268166 h 1006720"/>
              <a:gd name="connsiteX31" fmla="*/ 5266592 w 9614389"/>
              <a:gd name="connsiteY31" fmla="*/ 259373 h 1006720"/>
              <a:gd name="connsiteX32" fmla="*/ 5741377 w 9614389"/>
              <a:gd name="connsiteY32" fmla="*/ 250581 h 1006720"/>
              <a:gd name="connsiteX33" fmla="*/ 6119446 w 9614389"/>
              <a:gd name="connsiteY33" fmla="*/ 228600 h 1006720"/>
              <a:gd name="connsiteX34" fmla="*/ 6159012 w 9614389"/>
              <a:gd name="connsiteY34" fmla="*/ 219808 h 1006720"/>
              <a:gd name="connsiteX35" fmla="*/ 6207369 w 9614389"/>
              <a:gd name="connsiteY35" fmla="*/ 211016 h 1006720"/>
              <a:gd name="connsiteX36" fmla="*/ 6242539 w 9614389"/>
              <a:gd name="connsiteY36" fmla="*/ 206620 h 1006720"/>
              <a:gd name="connsiteX37" fmla="*/ 6282104 w 9614389"/>
              <a:gd name="connsiteY37" fmla="*/ 197827 h 1006720"/>
              <a:gd name="connsiteX38" fmla="*/ 6330462 w 9614389"/>
              <a:gd name="connsiteY38" fmla="*/ 189035 h 1006720"/>
              <a:gd name="connsiteX39" fmla="*/ 6374423 w 9614389"/>
              <a:gd name="connsiteY39" fmla="*/ 180243 h 1006720"/>
              <a:gd name="connsiteX40" fmla="*/ 6497515 w 9614389"/>
              <a:gd name="connsiteY40" fmla="*/ 167054 h 1006720"/>
              <a:gd name="connsiteX41" fmla="*/ 6523892 w 9614389"/>
              <a:gd name="connsiteY41" fmla="*/ 162658 h 1006720"/>
              <a:gd name="connsiteX42" fmla="*/ 6554665 w 9614389"/>
              <a:gd name="connsiteY42" fmla="*/ 158262 h 1006720"/>
              <a:gd name="connsiteX43" fmla="*/ 6611815 w 9614389"/>
              <a:gd name="connsiteY43" fmla="*/ 145073 h 1006720"/>
              <a:gd name="connsiteX44" fmla="*/ 6743700 w 9614389"/>
              <a:gd name="connsiteY44" fmla="*/ 136281 h 1006720"/>
              <a:gd name="connsiteX45" fmla="*/ 6814039 w 9614389"/>
              <a:gd name="connsiteY45" fmla="*/ 131885 h 1006720"/>
              <a:gd name="connsiteX46" fmla="*/ 6879981 w 9614389"/>
              <a:gd name="connsiteY46" fmla="*/ 123093 h 1006720"/>
              <a:gd name="connsiteX47" fmla="*/ 6915150 w 9614389"/>
              <a:gd name="connsiteY47" fmla="*/ 118697 h 1006720"/>
              <a:gd name="connsiteX48" fmla="*/ 6967904 w 9614389"/>
              <a:gd name="connsiteY48" fmla="*/ 101112 h 1006720"/>
              <a:gd name="connsiteX49" fmla="*/ 6998677 w 9614389"/>
              <a:gd name="connsiteY49" fmla="*/ 96716 h 1006720"/>
              <a:gd name="connsiteX50" fmla="*/ 7090996 w 9614389"/>
              <a:gd name="connsiteY50" fmla="*/ 83527 h 1006720"/>
              <a:gd name="connsiteX51" fmla="*/ 7148146 w 9614389"/>
              <a:gd name="connsiteY51" fmla="*/ 79131 h 1006720"/>
              <a:gd name="connsiteX52" fmla="*/ 7244862 w 9614389"/>
              <a:gd name="connsiteY52" fmla="*/ 70339 h 1006720"/>
              <a:gd name="connsiteX53" fmla="*/ 7275635 w 9614389"/>
              <a:gd name="connsiteY53" fmla="*/ 65943 h 1006720"/>
              <a:gd name="connsiteX54" fmla="*/ 7345973 w 9614389"/>
              <a:gd name="connsiteY54" fmla="*/ 61547 h 1006720"/>
              <a:gd name="connsiteX55" fmla="*/ 7381142 w 9614389"/>
              <a:gd name="connsiteY55" fmla="*/ 57150 h 1006720"/>
              <a:gd name="connsiteX56" fmla="*/ 7530612 w 9614389"/>
              <a:gd name="connsiteY56" fmla="*/ 48358 h 1006720"/>
              <a:gd name="connsiteX57" fmla="*/ 7578969 w 9614389"/>
              <a:gd name="connsiteY57" fmla="*/ 43962 h 1006720"/>
              <a:gd name="connsiteX58" fmla="*/ 7763608 w 9614389"/>
              <a:gd name="connsiteY58" fmla="*/ 35170 h 1006720"/>
              <a:gd name="connsiteX59" fmla="*/ 7847135 w 9614389"/>
              <a:gd name="connsiteY59" fmla="*/ 26377 h 1006720"/>
              <a:gd name="connsiteX60" fmla="*/ 7882304 w 9614389"/>
              <a:gd name="connsiteY60" fmla="*/ 21981 h 1006720"/>
              <a:gd name="connsiteX61" fmla="*/ 8233996 w 9614389"/>
              <a:gd name="connsiteY61" fmla="*/ 17585 h 1006720"/>
              <a:gd name="connsiteX62" fmla="*/ 8352692 w 9614389"/>
              <a:gd name="connsiteY62" fmla="*/ 13189 h 1006720"/>
              <a:gd name="connsiteX63" fmla="*/ 8471389 w 9614389"/>
              <a:gd name="connsiteY63" fmla="*/ 4397 h 1006720"/>
              <a:gd name="connsiteX64" fmla="*/ 8831873 w 9614389"/>
              <a:gd name="connsiteY64" fmla="*/ 8793 h 1006720"/>
              <a:gd name="connsiteX65" fmla="*/ 9069265 w 9614389"/>
              <a:gd name="connsiteY65" fmla="*/ 8793 h 1006720"/>
              <a:gd name="connsiteX66" fmla="*/ 9161585 w 9614389"/>
              <a:gd name="connsiteY66" fmla="*/ 0 h 1006720"/>
              <a:gd name="connsiteX67" fmla="*/ 9192358 w 9614389"/>
              <a:gd name="connsiteY67" fmla="*/ 4397 h 1006720"/>
              <a:gd name="connsiteX68" fmla="*/ 9245112 w 9614389"/>
              <a:gd name="connsiteY68" fmla="*/ 8793 h 1006720"/>
              <a:gd name="connsiteX69" fmla="*/ 9271489 w 9614389"/>
              <a:gd name="connsiteY69" fmla="*/ 13189 h 1006720"/>
              <a:gd name="connsiteX70" fmla="*/ 9381392 w 9614389"/>
              <a:gd name="connsiteY70" fmla="*/ 21981 h 1006720"/>
              <a:gd name="connsiteX71" fmla="*/ 9482504 w 9614389"/>
              <a:gd name="connsiteY71" fmla="*/ 35170 h 1006720"/>
              <a:gd name="connsiteX72" fmla="*/ 9530862 w 9614389"/>
              <a:gd name="connsiteY72" fmla="*/ 43962 h 1006720"/>
              <a:gd name="connsiteX73" fmla="*/ 9557239 w 9614389"/>
              <a:gd name="connsiteY73" fmla="*/ 48358 h 1006720"/>
              <a:gd name="connsiteX74" fmla="*/ 9574823 w 9614389"/>
              <a:gd name="connsiteY74" fmla="*/ 61547 h 1006720"/>
              <a:gd name="connsiteX75" fmla="*/ 9614389 w 9614389"/>
              <a:gd name="connsiteY75"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826602 w 9614389"/>
              <a:gd name="connsiteY22" fmla="*/ 433510 h 1006720"/>
              <a:gd name="connsiteX23" fmla="*/ 3325202 w 9614389"/>
              <a:gd name="connsiteY23" fmla="*/ 271585 h 1006720"/>
              <a:gd name="connsiteX24" fmla="*/ 3604846 w 9614389"/>
              <a:gd name="connsiteY24" fmla="*/ 272562 h 1006720"/>
              <a:gd name="connsiteX25" fmla="*/ 3943350 w 9614389"/>
              <a:gd name="connsiteY25" fmla="*/ 276958 h 1006720"/>
              <a:gd name="connsiteX26" fmla="*/ 4075235 w 9614389"/>
              <a:gd name="connsiteY26" fmla="*/ 281354 h 1006720"/>
              <a:gd name="connsiteX27" fmla="*/ 4470889 w 9614389"/>
              <a:gd name="connsiteY27" fmla="*/ 290147 h 1006720"/>
              <a:gd name="connsiteX28" fmla="*/ 4659923 w 9614389"/>
              <a:gd name="connsiteY28" fmla="*/ 285750 h 1006720"/>
              <a:gd name="connsiteX29" fmla="*/ 4769827 w 9614389"/>
              <a:gd name="connsiteY29" fmla="*/ 276958 h 1006720"/>
              <a:gd name="connsiteX30" fmla="*/ 4897315 w 9614389"/>
              <a:gd name="connsiteY30" fmla="*/ 268166 h 1006720"/>
              <a:gd name="connsiteX31" fmla="*/ 5266592 w 9614389"/>
              <a:gd name="connsiteY31" fmla="*/ 259373 h 1006720"/>
              <a:gd name="connsiteX32" fmla="*/ 5741377 w 9614389"/>
              <a:gd name="connsiteY32" fmla="*/ 250581 h 1006720"/>
              <a:gd name="connsiteX33" fmla="*/ 6119446 w 9614389"/>
              <a:gd name="connsiteY33" fmla="*/ 228600 h 1006720"/>
              <a:gd name="connsiteX34" fmla="*/ 6159012 w 9614389"/>
              <a:gd name="connsiteY34" fmla="*/ 219808 h 1006720"/>
              <a:gd name="connsiteX35" fmla="*/ 6207369 w 9614389"/>
              <a:gd name="connsiteY35" fmla="*/ 211016 h 1006720"/>
              <a:gd name="connsiteX36" fmla="*/ 6242539 w 9614389"/>
              <a:gd name="connsiteY36" fmla="*/ 206620 h 1006720"/>
              <a:gd name="connsiteX37" fmla="*/ 6282104 w 9614389"/>
              <a:gd name="connsiteY37" fmla="*/ 197827 h 1006720"/>
              <a:gd name="connsiteX38" fmla="*/ 6330462 w 9614389"/>
              <a:gd name="connsiteY38" fmla="*/ 189035 h 1006720"/>
              <a:gd name="connsiteX39" fmla="*/ 6374423 w 9614389"/>
              <a:gd name="connsiteY39" fmla="*/ 180243 h 1006720"/>
              <a:gd name="connsiteX40" fmla="*/ 6497515 w 9614389"/>
              <a:gd name="connsiteY40" fmla="*/ 167054 h 1006720"/>
              <a:gd name="connsiteX41" fmla="*/ 6523892 w 9614389"/>
              <a:gd name="connsiteY41" fmla="*/ 162658 h 1006720"/>
              <a:gd name="connsiteX42" fmla="*/ 6554665 w 9614389"/>
              <a:gd name="connsiteY42" fmla="*/ 158262 h 1006720"/>
              <a:gd name="connsiteX43" fmla="*/ 6611815 w 9614389"/>
              <a:gd name="connsiteY43" fmla="*/ 145073 h 1006720"/>
              <a:gd name="connsiteX44" fmla="*/ 6743700 w 9614389"/>
              <a:gd name="connsiteY44" fmla="*/ 136281 h 1006720"/>
              <a:gd name="connsiteX45" fmla="*/ 6814039 w 9614389"/>
              <a:gd name="connsiteY45" fmla="*/ 131885 h 1006720"/>
              <a:gd name="connsiteX46" fmla="*/ 6879981 w 9614389"/>
              <a:gd name="connsiteY46" fmla="*/ 123093 h 1006720"/>
              <a:gd name="connsiteX47" fmla="*/ 6915150 w 9614389"/>
              <a:gd name="connsiteY47" fmla="*/ 118697 h 1006720"/>
              <a:gd name="connsiteX48" fmla="*/ 6967904 w 9614389"/>
              <a:gd name="connsiteY48" fmla="*/ 101112 h 1006720"/>
              <a:gd name="connsiteX49" fmla="*/ 6998677 w 9614389"/>
              <a:gd name="connsiteY49" fmla="*/ 96716 h 1006720"/>
              <a:gd name="connsiteX50" fmla="*/ 7090996 w 9614389"/>
              <a:gd name="connsiteY50" fmla="*/ 83527 h 1006720"/>
              <a:gd name="connsiteX51" fmla="*/ 7148146 w 9614389"/>
              <a:gd name="connsiteY51" fmla="*/ 79131 h 1006720"/>
              <a:gd name="connsiteX52" fmla="*/ 7244862 w 9614389"/>
              <a:gd name="connsiteY52" fmla="*/ 70339 h 1006720"/>
              <a:gd name="connsiteX53" fmla="*/ 7275635 w 9614389"/>
              <a:gd name="connsiteY53" fmla="*/ 65943 h 1006720"/>
              <a:gd name="connsiteX54" fmla="*/ 7345973 w 9614389"/>
              <a:gd name="connsiteY54" fmla="*/ 61547 h 1006720"/>
              <a:gd name="connsiteX55" fmla="*/ 7381142 w 9614389"/>
              <a:gd name="connsiteY55" fmla="*/ 57150 h 1006720"/>
              <a:gd name="connsiteX56" fmla="*/ 7530612 w 9614389"/>
              <a:gd name="connsiteY56" fmla="*/ 48358 h 1006720"/>
              <a:gd name="connsiteX57" fmla="*/ 7578969 w 9614389"/>
              <a:gd name="connsiteY57" fmla="*/ 43962 h 1006720"/>
              <a:gd name="connsiteX58" fmla="*/ 7763608 w 9614389"/>
              <a:gd name="connsiteY58" fmla="*/ 35170 h 1006720"/>
              <a:gd name="connsiteX59" fmla="*/ 7847135 w 9614389"/>
              <a:gd name="connsiteY59" fmla="*/ 26377 h 1006720"/>
              <a:gd name="connsiteX60" fmla="*/ 7882304 w 9614389"/>
              <a:gd name="connsiteY60" fmla="*/ 21981 h 1006720"/>
              <a:gd name="connsiteX61" fmla="*/ 8233996 w 9614389"/>
              <a:gd name="connsiteY61" fmla="*/ 17585 h 1006720"/>
              <a:gd name="connsiteX62" fmla="*/ 8352692 w 9614389"/>
              <a:gd name="connsiteY62" fmla="*/ 13189 h 1006720"/>
              <a:gd name="connsiteX63" fmla="*/ 8471389 w 9614389"/>
              <a:gd name="connsiteY63" fmla="*/ 4397 h 1006720"/>
              <a:gd name="connsiteX64" fmla="*/ 8831873 w 9614389"/>
              <a:gd name="connsiteY64" fmla="*/ 8793 h 1006720"/>
              <a:gd name="connsiteX65" fmla="*/ 9069265 w 9614389"/>
              <a:gd name="connsiteY65" fmla="*/ 8793 h 1006720"/>
              <a:gd name="connsiteX66" fmla="*/ 9161585 w 9614389"/>
              <a:gd name="connsiteY66" fmla="*/ 0 h 1006720"/>
              <a:gd name="connsiteX67" fmla="*/ 9192358 w 9614389"/>
              <a:gd name="connsiteY67" fmla="*/ 4397 h 1006720"/>
              <a:gd name="connsiteX68" fmla="*/ 9245112 w 9614389"/>
              <a:gd name="connsiteY68" fmla="*/ 8793 h 1006720"/>
              <a:gd name="connsiteX69" fmla="*/ 9271489 w 9614389"/>
              <a:gd name="connsiteY69" fmla="*/ 13189 h 1006720"/>
              <a:gd name="connsiteX70" fmla="*/ 9381392 w 9614389"/>
              <a:gd name="connsiteY70" fmla="*/ 21981 h 1006720"/>
              <a:gd name="connsiteX71" fmla="*/ 9482504 w 9614389"/>
              <a:gd name="connsiteY71" fmla="*/ 35170 h 1006720"/>
              <a:gd name="connsiteX72" fmla="*/ 9530862 w 9614389"/>
              <a:gd name="connsiteY72" fmla="*/ 43962 h 1006720"/>
              <a:gd name="connsiteX73" fmla="*/ 9557239 w 9614389"/>
              <a:gd name="connsiteY73" fmla="*/ 48358 h 1006720"/>
              <a:gd name="connsiteX74" fmla="*/ 9574823 w 9614389"/>
              <a:gd name="connsiteY74" fmla="*/ 61547 h 1006720"/>
              <a:gd name="connsiteX75" fmla="*/ 9614389 w 9614389"/>
              <a:gd name="connsiteY75"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3325202 w 9614389"/>
              <a:gd name="connsiteY23" fmla="*/ 271585 h 1006720"/>
              <a:gd name="connsiteX24" fmla="*/ 3604846 w 9614389"/>
              <a:gd name="connsiteY24" fmla="*/ 272562 h 1006720"/>
              <a:gd name="connsiteX25" fmla="*/ 3943350 w 9614389"/>
              <a:gd name="connsiteY25" fmla="*/ 276958 h 1006720"/>
              <a:gd name="connsiteX26" fmla="*/ 4075235 w 9614389"/>
              <a:gd name="connsiteY26" fmla="*/ 281354 h 1006720"/>
              <a:gd name="connsiteX27" fmla="*/ 4470889 w 9614389"/>
              <a:gd name="connsiteY27" fmla="*/ 290147 h 1006720"/>
              <a:gd name="connsiteX28" fmla="*/ 4659923 w 9614389"/>
              <a:gd name="connsiteY28" fmla="*/ 285750 h 1006720"/>
              <a:gd name="connsiteX29" fmla="*/ 4769827 w 9614389"/>
              <a:gd name="connsiteY29" fmla="*/ 276958 h 1006720"/>
              <a:gd name="connsiteX30" fmla="*/ 4897315 w 9614389"/>
              <a:gd name="connsiteY30" fmla="*/ 268166 h 1006720"/>
              <a:gd name="connsiteX31" fmla="*/ 5266592 w 9614389"/>
              <a:gd name="connsiteY31" fmla="*/ 259373 h 1006720"/>
              <a:gd name="connsiteX32" fmla="*/ 5741377 w 9614389"/>
              <a:gd name="connsiteY32" fmla="*/ 250581 h 1006720"/>
              <a:gd name="connsiteX33" fmla="*/ 6119446 w 9614389"/>
              <a:gd name="connsiteY33" fmla="*/ 228600 h 1006720"/>
              <a:gd name="connsiteX34" fmla="*/ 6159012 w 9614389"/>
              <a:gd name="connsiteY34" fmla="*/ 219808 h 1006720"/>
              <a:gd name="connsiteX35" fmla="*/ 6207369 w 9614389"/>
              <a:gd name="connsiteY35" fmla="*/ 211016 h 1006720"/>
              <a:gd name="connsiteX36" fmla="*/ 6242539 w 9614389"/>
              <a:gd name="connsiteY36" fmla="*/ 206620 h 1006720"/>
              <a:gd name="connsiteX37" fmla="*/ 6282104 w 9614389"/>
              <a:gd name="connsiteY37" fmla="*/ 197827 h 1006720"/>
              <a:gd name="connsiteX38" fmla="*/ 6330462 w 9614389"/>
              <a:gd name="connsiteY38" fmla="*/ 189035 h 1006720"/>
              <a:gd name="connsiteX39" fmla="*/ 6374423 w 9614389"/>
              <a:gd name="connsiteY39" fmla="*/ 180243 h 1006720"/>
              <a:gd name="connsiteX40" fmla="*/ 6497515 w 9614389"/>
              <a:gd name="connsiteY40" fmla="*/ 167054 h 1006720"/>
              <a:gd name="connsiteX41" fmla="*/ 6523892 w 9614389"/>
              <a:gd name="connsiteY41" fmla="*/ 162658 h 1006720"/>
              <a:gd name="connsiteX42" fmla="*/ 6554665 w 9614389"/>
              <a:gd name="connsiteY42" fmla="*/ 158262 h 1006720"/>
              <a:gd name="connsiteX43" fmla="*/ 6611815 w 9614389"/>
              <a:gd name="connsiteY43" fmla="*/ 145073 h 1006720"/>
              <a:gd name="connsiteX44" fmla="*/ 6743700 w 9614389"/>
              <a:gd name="connsiteY44" fmla="*/ 136281 h 1006720"/>
              <a:gd name="connsiteX45" fmla="*/ 6814039 w 9614389"/>
              <a:gd name="connsiteY45" fmla="*/ 131885 h 1006720"/>
              <a:gd name="connsiteX46" fmla="*/ 6879981 w 9614389"/>
              <a:gd name="connsiteY46" fmla="*/ 123093 h 1006720"/>
              <a:gd name="connsiteX47" fmla="*/ 6915150 w 9614389"/>
              <a:gd name="connsiteY47" fmla="*/ 118697 h 1006720"/>
              <a:gd name="connsiteX48" fmla="*/ 6967904 w 9614389"/>
              <a:gd name="connsiteY48" fmla="*/ 101112 h 1006720"/>
              <a:gd name="connsiteX49" fmla="*/ 6998677 w 9614389"/>
              <a:gd name="connsiteY49" fmla="*/ 96716 h 1006720"/>
              <a:gd name="connsiteX50" fmla="*/ 7090996 w 9614389"/>
              <a:gd name="connsiteY50" fmla="*/ 83527 h 1006720"/>
              <a:gd name="connsiteX51" fmla="*/ 7148146 w 9614389"/>
              <a:gd name="connsiteY51" fmla="*/ 79131 h 1006720"/>
              <a:gd name="connsiteX52" fmla="*/ 7244862 w 9614389"/>
              <a:gd name="connsiteY52" fmla="*/ 70339 h 1006720"/>
              <a:gd name="connsiteX53" fmla="*/ 7275635 w 9614389"/>
              <a:gd name="connsiteY53" fmla="*/ 65943 h 1006720"/>
              <a:gd name="connsiteX54" fmla="*/ 7345973 w 9614389"/>
              <a:gd name="connsiteY54" fmla="*/ 61547 h 1006720"/>
              <a:gd name="connsiteX55" fmla="*/ 7381142 w 9614389"/>
              <a:gd name="connsiteY55" fmla="*/ 57150 h 1006720"/>
              <a:gd name="connsiteX56" fmla="*/ 7530612 w 9614389"/>
              <a:gd name="connsiteY56" fmla="*/ 48358 h 1006720"/>
              <a:gd name="connsiteX57" fmla="*/ 7578969 w 9614389"/>
              <a:gd name="connsiteY57" fmla="*/ 43962 h 1006720"/>
              <a:gd name="connsiteX58" fmla="*/ 7763608 w 9614389"/>
              <a:gd name="connsiteY58" fmla="*/ 35170 h 1006720"/>
              <a:gd name="connsiteX59" fmla="*/ 7847135 w 9614389"/>
              <a:gd name="connsiteY59" fmla="*/ 26377 h 1006720"/>
              <a:gd name="connsiteX60" fmla="*/ 7882304 w 9614389"/>
              <a:gd name="connsiteY60" fmla="*/ 21981 h 1006720"/>
              <a:gd name="connsiteX61" fmla="*/ 8233996 w 9614389"/>
              <a:gd name="connsiteY61" fmla="*/ 17585 h 1006720"/>
              <a:gd name="connsiteX62" fmla="*/ 8352692 w 9614389"/>
              <a:gd name="connsiteY62" fmla="*/ 13189 h 1006720"/>
              <a:gd name="connsiteX63" fmla="*/ 8471389 w 9614389"/>
              <a:gd name="connsiteY63" fmla="*/ 4397 h 1006720"/>
              <a:gd name="connsiteX64" fmla="*/ 8831873 w 9614389"/>
              <a:gd name="connsiteY64" fmla="*/ 8793 h 1006720"/>
              <a:gd name="connsiteX65" fmla="*/ 9069265 w 9614389"/>
              <a:gd name="connsiteY65" fmla="*/ 8793 h 1006720"/>
              <a:gd name="connsiteX66" fmla="*/ 9161585 w 9614389"/>
              <a:gd name="connsiteY66" fmla="*/ 0 h 1006720"/>
              <a:gd name="connsiteX67" fmla="*/ 9192358 w 9614389"/>
              <a:gd name="connsiteY67" fmla="*/ 4397 h 1006720"/>
              <a:gd name="connsiteX68" fmla="*/ 9245112 w 9614389"/>
              <a:gd name="connsiteY68" fmla="*/ 8793 h 1006720"/>
              <a:gd name="connsiteX69" fmla="*/ 9271489 w 9614389"/>
              <a:gd name="connsiteY69" fmla="*/ 13189 h 1006720"/>
              <a:gd name="connsiteX70" fmla="*/ 9381392 w 9614389"/>
              <a:gd name="connsiteY70" fmla="*/ 21981 h 1006720"/>
              <a:gd name="connsiteX71" fmla="*/ 9482504 w 9614389"/>
              <a:gd name="connsiteY71" fmla="*/ 35170 h 1006720"/>
              <a:gd name="connsiteX72" fmla="*/ 9530862 w 9614389"/>
              <a:gd name="connsiteY72" fmla="*/ 43962 h 1006720"/>
              <a:gd name="connsiteX73" fmla="*/ 9557239 w 9614389"/>
              <a:gd name="connsiteY73" fmla="*/ 48358 h 1006720"/>
              <a:gd name="connsiteX74" fmla="*/ 9574823 w 9614389"/>
              <a:gd name="connsiteY74" fmla="*/ 61547 h 1006720"/>
              <a:gd name="connsiteX75" fmla="*/ 9614389 w 9614389"/>
              <a:gd name="connsiteY75"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3604846 w 9614389"/>
              <a:gd name="connsiteY24" fmla="*/ 272562 h 1006720"/>
              <a:gd name="connsiteX25" fmla="*/ 3943350 w 9614389"/>
              <a:gd name="connsiteY25" fmla="*/ 276958 h 1006720"/>
              <a:gd name="connsiteX26" fmla="*/ 4075235 w 9614389"/>
              <a:gd name="connsiteY26" fmla="*/ 281354 h 1006720"/>
              <a:gd name="connsiteX27" fmla="*/ 4470889 w 9614389"/>
              <a:gd name="connsiteY27" fmla="*/ 290147 h 1006720"/>
              <a:gd name="connsiteX28" fmla="*/ 4659923 w 9614389"/>
              <a:gd name="connsiteY28" fmla="*/ 285750 h 1006720"/>
              <a:gd name="connsiteX29" fmla="*/ 4769827 w 9614389"/>
              <a:gd name="connsiteY29" fmla="*/ 276958 h 1006720"/>
              <a:gd name="connsiteX30" fmla="*/ 4897315 w 9614389"/>
              <a:gd name="connsiteY30" fmla="*/ 268166 h 1006720"/>
              <a:gd name="connsiteX31" fmla="*/ 5266592 w 9614389"/>
              <a:gd name="connsiteY31" fmla="*/ 259373 h 1006720"/>
              <a:gd name="connsiteX32" fmla="*/ 5741377 w 9614389"/>
              <a:gd name="connsiteY32" fmla="*/ 250581 h 1006720"/>
              <a:gd name="connsiteX33" fmla="*/ 6119446 w 9614389"/>
              <a:gd name="connsiteY33" fmla="*/ 228600 h 1006720"/>
              <a:gd name="connsiteX34" fmla="*/ 6159012 w 9614389"/>
              <a:gd name="connsiteY34" fmla="*/ 219808 h 1006720"/>
              <a:gd name="connsiteX35" fmla="*/ 6207369 w 9614389"/>
              <a:gd name="connsiteY35" fmla="*/ 211016 h 1006720"/>
              <a:gd name="connsiteX36" fmla="*/ 6242539 w 9614389"/>
              <a:gd name="connsiteY36" fmla="*/ 206620 h 1006720"/>
              <a:gd name="connsiteX37" fmla="*/ 6282104 w 9614389"/>
              <a:gd name="connsiteY37" fmla="*/ 197827 h 1006720"/>
              <a:gd name="connsiteX38" fmla="*/ 6330462 w 9614389"/>
              <a:gd name="connsiteY38" fmla="*/ 189035 h 1006720"/>
              <a:gd name="connsiteX39" fmla="*/ 6374423 w 9614389"/>
              <a:gd name="connsiteY39" fmla="*/ 180243 h 1006720"/>
              <a:gd name="connsiteX40" fmla="*/ 6497515 w 9614389"/>
              <a:gd name="connsiteY40" fmla="*/ 167054 h 1006720"/>
              <a:gd name="connsiteX41" fmla="*/ 6523892 w 9614389"/>
              <a:gd name="connsiteY41" fmla="*/ 162658 h 1006720"/>
              <a:gd name="connsiteX42" fmla="*/ 6554665 w 9614389"/>
              <a:gd name="connsiteY42" fmla="*/ 158262 h 1006720"/>
              <a:gd name="connsiteX43" fmla="*/ 6611815 w 9614389"/>
              <a:gd name="connsiteY43" fmla="*/ 145073 h 1006720"/>
              <a:gd name="connsiteX44" fmla="*/ 6743700 w 9614389"/>
              <a:gd name="connsiteY44" fmla="*/ 136281 h 1006720"/>
              <a:gd name="connsiteX45" fmla="*/ 6814039 w 9614389"/>
              <a:gd name="connsiteY45" fmla="*/ 131885 h 1006720"/>
              <a:gd name="connsiteX46" fmla="*/ 6879981 w 9614389"/>
              <a:gd name="connsiteY46" fmla="*/ 123093 h 1006720"/>
              <a:gd name="connsiteX47" fmla="*/ 6915150 w 9614389"/>
              <a:gd name="connsiteY47" fmla="*/ 118697 h 1006720"/>
              <a:gd name="connsiteX48" fmla="*/ 6967904 w 9614389"/>
              <a:gd name="connsiteY48" fmla="*/ 101112 h 1006720"/>
              <a:gd name="connsiteX49" fmla="*/ 6998677 w 9614389"/>
              <a:gd name="connsiteY49" fmla="*/ 96716 h 1006720"/>
              <a:gd name="connsiteX50" fmla="*/ 7090996 w 9614389"/>
              <a:gd name="connsiteY50" fmla="*/ 83527 h 1006720"/>
              <a:gd name="connsiteX51" fmla="*/ 7148146 w 9614389"/>
              <a:gd name="connsiteY51" fmla="*/ 79131 h 1006720"/>
              <a:gd name="connsiteX52" fmla="*/ 7244862 w 9614389"/>
              <a:gd name="connsiteY52" fmla="*/ 70339 h 1006720"/>
              <a:gd name="connsiteX53" fmla="*/ 7275635 w 9614389"/>
              <a:gd name="connsiteY53" fmla="*/ 65943 h 1006720"/>
              <a:gd name="connsiteX54" fmla="*/ 7345973 w 9614389"/>
              <a:gd name="connsiteY54" fmla="*/ 61547 h 1006720"/>
              <a:gd name="connsiteX55" fmla="*/ 7381142 w 9614389"/>
              <a:gd name="connsiteY55" fmla="*/ 57150 h 1006720"/>
              <a:gd name="connsiteX56" fmla="*/ 7530612 w 9614389"/>
              <a:gd name="connsiteY56" fmla="*/ 48358 h 1006720"/>
              <a:gd name="connsiteX57" fmla="*/ 7578969 w 9614389"/>
              <a:gd name="connsiteY57" fmla="*/ 43962 h 1006720"/>
              <a:gd name="connsiteX58" fmla="*/ 7763608 w 9614389"/>
              <a:gd name="connsiteY58" fmla="*/ 35170 h 1006720"/>
              <a:gd name="connsiteX59" fmla="*/ 7847135 w 9614389"/>
              <a:gd name="connsiteY59" fmla="*/ 26377 h 1006720"/>
              <a:gd name="connsiteX60" fmla="*/ 7882304 w 9614389"/>
              <a:gd name="connsiteY60" fmla="*/ 21981 h 1006720"/>
              <a:gd name="connsiteX61" fmla="*/ 8233996 w 9614389"/>
              <a:gd name="connsiteY61" fmla="*/ 17585 h 1006720"/>
              <a:gd name="connsiteX62" fmla="*/ 8352692 w 9614389"/>
              <a:gd name="connsiteY62" fmla="*/ 13189 h 1006720"/>
              <a:gd name="connsiteX63" fmla="*/ 8471389 w 9614389"/>
              <a:gd name="connsiteY63" fmla="*/ 4397 h 1006720"/>
              <a:gd name="connsiteX64" fmla="*/ 8831873 w 9614389"/>
              <a:gd name="connsiteY64" fmla="*/ 8793 h 1006720"/>
              <a:gd name="connsiteX65" fmla="*/ 9069265 w 9614389"/>
              <a:gd name="connsiteY65" fmla="*/ 8793 h 1006720"/>
              <a:gd name="connsiteX66" fmla="*/ 9161585 w 9614389"/>
              <a:gd name="connsiteY66" fmla="*/ 0 h 1006720"/>
              <a:gd name="connsiteX67" fmla="*/ 9192358 w 9614389"/>
              <a:gd name="connsiteY67" fmla="*/ 4397 h 1006720"/>
              <a:gd name="connsiteX68" fmla="*/ 9245112 w 9614389"/>
              <a:gd name="connsiteY68" fmla="*/ 8793 h 1006720"/>
              <a:gd name="connsiteX69" fmla="*/ 9271489 w 9614389"/>
              <a:gd name="connsiteY69" fmla="*/ 13189 h 1006720"/>
              <a:gd name="connsiteX70" fmla="*/ 9381392 w 9614389"/>
              <a:gd name="connsiteY70" fmla="*/ 21981 h 1006720"/>
              <a:gd name="connsiteX71" fmla="*/ 9482504 w 9614389"/>
              <a:gd name="connsiteY71" fmla="*/ 35170 h 1006720"/>
              <a:gd name="connsiteX72" fmla="*/ 9530862 w 9614389"/>
              <a:gd name="connsiteY72" fmla="*/ 43962 h 1006720"/>
              <a:gd name="connsiteX73" fmla="*/ 9557239 w 9614389"/>
              <a:gd name="connsiteY73" fmla="*/ 48358 h 1006720"/>
              <a:gd name="connsiteX74" fmla="*/ 9574823 w 9614389"/>
              <a:gd name="connsiteY74" fmla="*/ 61547 h 1006720"/>
              <a:gd name="connsiteX75" fmla="*/ 9614389 w 9614389"/>
              <a:gd name="connsiteY75"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3943350 w 9614389"/>
              <a:gd name="connsiteY25" fmla="*/ 276958 h 1006720"/>
              <a:gd name="connsiteX26" fmla="*/ 4075235 w 9614389"/>
              <a:gd name="connsiteY26" fmla="*/ 281354 h 1006720"/>
              <a:gd name="connsiteX27" fmla="*/ 4470889 w 9614389"/>
              <a:gd name="connsiteY27" fmla="*/ 290147 h 1006720"/>
              <a:gd name="connsiteX28" fmla="*/ 4659923 w 9614389"/>
              <a:gd name="connsiteY28" fmla="*/ 285750 h 1006720"/>
              <a:gd name="connsiteX29" fmla="*/ 4769827 w 9614389"/>
              <a:gd name="connsiteY29" fmla="*/ 276958 h 1006720"/>
              <a:gd name="connsiteX30" fmla="*/ 4897315 w 9614389"/>
              <a:gd name="connsiteY30" fmla="*/ 268166 h 1006720"/>
              <a:gd name="connsiteX31" fmla="*/ 5266592 w 9614389"/>
              <a:gd name="connsiteY31" fmla="*/ 259373 h 1006720"/>
              <a:gd name="connsiteX32" fmla="*/ 5741377 w 9614389"/>
              <a:gd name="connsiteY32" fmla="*/ 250581 h 1006720"/>
              <a:gd name="connsiteX33" fmla="*/ 6119446 w 9614389"/>
              <a:gd name="connsiteY33" fmla="*/ 228600 h 1006720"/>
              <a:gd name="connsiteX34" fmla="*/ 6159012 w 9614389"/>
              <a:gd name="connsiteY34" fmla="*/ 219808 h 1006720"/>
              <a:gd name="connsiteX35" fmla="*/ 6207369 w 9614389"/>
              <a:gd name="connsiteY35" fmla="*/ 211016 h 1006720"/>
              <a:gd name="connsiteX36" fmla="*/ 6242539 w 9614389"/>
              <a:gd name="connsiteY36" fmla="*/ 206620 h 1006720"/>
              <a:gd name="connsiteX37" fmla="*/ 6282104 w 9614389"/>
              <a:gd name="connsiteY37" fmla="*/ 197827 h 1006720"/>
              <a:gd name="connsiteX38" fmla="*/ 6330462 w 9614389"/>
              <a:gd name="connsiteY38" fmla="*/ 189035 h 1006720"/>
              <a:gd name="connsiteX39" fmla="*/ 6374423 w 9614389"/>
              <a:gd name="connsiteY39" fmla="*/ 180243 h 1006720"/>
              <a:gd name="connsiteX40" fmla="*/ 6497515 w 9614389"/>
              <a:gd name="connsiteY40" fmla="*/ 167054 h 1006720"/>
              <a:gd name="connsiteX41" fmla="*/ 6523892 w 9614389"/>
              <a:gd name="connsiteY41" fmla="*/ 162658 h 1006720"/>
              <a:gd name="connsiteX42" fmla="*/ 6554665 w 9614389"/>
              <a:gd name="connsiteY42" fmla="*/ 158262 h 1006720"/>
              <a:gd name="connsiteX43" fmla="*/ 6611815 w 9614389"/>
              <a:gd name="connsiteY43" fmla="*/ 145073 h 1006720"/>
              <a:gd name="connsiteX44" fmla="*/ 6743700 w 9614389"/>
              <a:gd name="connsiteY44" fmla="*/ 136281 h 1006720"/>
              <a:gd name="connsiteX45" fmla="*/ 6814039 w 9614389"/>
              <a:gd name="connsiteY45" fmla="*/ 131885 h 1006720"/>
              <a:gd name="connsiteX46" fmla="*/ 6879981 w 9614389"/>
              <a:gd name="connsiteY46" fmla="*/ 123093 h 1006720"/>
              <a:gd name="connsiteX47" fmla="*/ 6915150 w 9614389"/>
              <a:gd name="connsiteY47" fmla="*/ 118697 h 1006720"/>
              <a:gd name="connsiteX48" fmla="*/ 6967904 w 9614389"/>
              <a:gd name="connsiteY48" fmla="*/ 101112 h 1006720"/>
              <a:gd name="connsiteX49" fmla="*/ 6998677 w 9614389"/>
              <a:gd name="connsiteY49" fmla="*/ 96716 h 1006720"/>
              <a:gd name="connsiteX50" fmla="*/ 7090996 w 9614389"/>
              <a:gd name="connsiteY50" fmla="*/ 83527 h 1006720"/>
              <a:gd name="connsiteX51" fmla="*/ 7148146 w 9614389"/>
              <a:gd name="connsiteY51" fmla="*/ 79131 h 1006720"/>
              <a:gd name="connsiteX52" fmla="*/ 7244862 w 9614389"/>
              <a:gd name="connsiteY52" fmla="*/ 70339 h 1006720"/>
              <a:gd name="connsiteX53" fmla="*/ 7275635 w 9614389"/>
              <a:gd name="connsiteY53" fmla="*/ 65943 h 1006720"/>
              <a:gd name="connsiteX54" fmla="*/ 7345973 w 9614389"/>
              <a:gd name="connsiteY54" fmla="*/ 61547 h 1006720"/>
              <a:gd name="connsiteX55" fmla="*/ 7381142 w 9614389"/>
              <a:gd name="connsiteY55" fmla="*/ 57150 h 1006720"/>
              <a:gd name="connsiteX56" fmla="*/ 7530612 w 9614389"/>
              <a:gd name="connsiteY56" fmla="*/ 48358 h 1006720"/>
              <a:gd name="connsiteX57" fmla="*/ 7578969 w 9614389"/>
              <a:gd name="connsiteY57" fmla="*/ 43962 h 1006720"/>
              <a:gd name="connsiteX58" fmla="*/ 7763608 w 9614389"/>
              <a:gd name="connsiteY58" fmla="*/ 35170 h 1006720"/>
              <a:gd name="connsiteX59" fmla="*/ 7847135 w 9614389"/>
              <a:gd name="connsiteY59" fmla="*/ 26377 h 1006720"/>
              <a:gd name="connsiteX60" fmla="*/ 7882304 w 9614389"/>
              <a:gd name="connsiteY60" fmla="*/ 21981 h 1006720"/>
              <a:gd name="connsiteX61" fmla="*/ 8233996 w 9614389"/>
              <a:gd name="connsiteY61" fmla="*/ 17585 h 1006720"/>
              <a:gd name="connsiteX62" fmla="*/ 8352692 w 9614389"/>
              <a:gd name="connsiteY62" fmla="*/ 13189 h 1006720"/>
              <a:gd name="connsiteX63" fmla="*/ 8471389 w 9614389"/>
              <a:gd name="connsiteY63" fmla="*/ 4397 h 1006720"/>
              <a:gd name="connsiteX64" fmla="*/ 8831873 w 9614389"/>
              <a:gd name="connsiteY64" fmla="*/ 8793 h 1006720"/>
              <a:gd name="connsiteX65" fmla="*/ 9069265 w 9614389"/>
              <a:gd name="connsiteY65" fmla="*/ 8793 h 1006720"/>
              <a:gd name="connsiteX66" fmla="*/ 9161585 w 9614389"/>
              <a:gd name="connsiteY66" fmla="*/ 0 h 1006720"/>
              <a:gd name="connsiteX67" fmla="*/ 9192358 w 9614389"/>
              <a:gd name="connsiteY67" fmla="*/ 4397 h 1006720"/>
              <a:gd name="connsiteX68" fmla="*/ 9245112 w 9614389"/>
              <a:gd name="connsiteY68" fmla="*/ 8793 h 1006720"/>
              <a:gd name="connsiteX69" fmla="*/ 9271489 w 9614389"/>
              <a:gd name="connsiteY69" fmla="*/ 13189 h 1006720"/>
              <a:gd name="connsiteX70" fmla="*/ 9381392 w 9614389"/>
              <a:gd name="connsiteY70" fmla="*/ 21981 h 1006720"/>
              <a:gd name="connsiteX71" fmla="*/ 9482504 w 9614389"/>
              <a:gd name="connsiteY71" fmla="*/ 35170 h 1006720"/>
              <a:gd name="connsiteX72" fmla="*/ 9530862 w 9614389"/>
              <a:gd name="connsiteY72" fmla="*/ 43962 h 1006720"/>
              <a:gd name="connsiteX73" fmla="*/ 9557239 w 9614389"/>
              <a:gd name="connsiteY73" fmla="*/ 48358 h 1006720"/>
              <a:gd name="connsiteX74" fmla="*/ 9574823 w 9614389"/>
              <a:gd name="connsiteY74" fmla="*/ 61547 h 1006720"/>
              <a:gd name="connsiteX75" fmla="*/ 9614389 w 9614389"/>
              <a:gd name="connsiteY75"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4075235 w 9614389"/>
              <a:gd name="connsiteY26" fmla="*/ 281354 h 1006720"/>
              <a:gd name="connsiteX27" fmla="*/ 4470889 w 9614389"/>
              <a:gd name="connsiteY27" fmla="*/ 290147 h 1006720"/>
              <a:gd name="connsiteX28" fmla="*/ 4659923 w 9614389"/>
              <a:gd name="connsiteY28" fmla="*/ 285750 h 1006720"/>
              <a:gd name="connsiteX29" fmla="*/ 4769827 w 9614389"/>
              <a:gd name="connsiteY29" fmla="*/ 276958 h 1006720"/>
              <a:gd name="connsiteX30" fmla="*/ 4897315 w 9614389"/>
              <a:gd name="connsiteY30" fmla="*/ 268166 h 1006720"/>
              <a:gd name="connsiteX31" fmla="*/ 5266592 w 9614389"/>
              <a:gd name="connsiteY31" fmla="*/ 259373 h 1006720"/>
              <a:gd name="connsiteX32" fmla="*/ 5741377 w 9614389"/>
              <a:gd name="connsiteY32" fmla="*/ 250581 h 1006720"/>
              <a:gd name="connsiteX33" fmla="*/ 6119446 w 9614389"/>
              <a:gd name="connsiteY33" fmla="*/ 228600 h 1006720"/>
              <a:gd name="connsiteX34" fmla="*/ 6159012 w 9614389"/>
              <a:gd name="connsiteY34" fmla="*/ 219808 h 1006720"/>
              <a:gd name="connsiteX35" fmla="*/ 6207369 w 9614389"/>
              <a:gd name="connsiteY35" fmla="*/ 211016 h 1006720"/>
              <a:gd name="connsiteX36" fmla="*/ 6242539 w 9614389"/>
              <a:gd name="connsiteY36" fmla="*/ 206620 h 1006720"/>
              <a:gd name="connsiteX37" fmla="*/ 6282104 w 9614389"/>
              <a:gd name="connsiteY37" fmla="*/ 197827 h 1006720"/>
              <a:gd name="connsiteX38" fmla="*/ 6330462 w 9614389"/>
              <a:gd name="connsiteY38" fmla="*/ 189035 h 1006720"/>
              <a:gd name="connsiteX39" fmla="*/ 6374423 w 9614389"/>
              <a:gd name="connsiteY39" fmla="*/ 180243 h 1006720"/>
              <a:gd name="connsiteX40" fmla="*/ 6497515 w 9614389"/>
              <a:gd name="connsiteY40" fmla="*/ 167054 h 1006720"/>
              <a:gd name="connsiteX41" fmla="*/ 6523892 w 9614389"/>
              <a:gd name="connsiteY41" fmla="*/ 162658 h 1006720"/>
              <a:gd name="connsiteX42" fmla="*/ 6554665 w 9614389"/>
              <a:gd name="connsiteY42" fmla="*/ 158262 h 1006720"/>
              <a:gd name="connsiteX43" fmla="*/ 6611815 w 9614389"/>
              <a:gd name="connsiteY43" fmla="*/ 145073 h 1006720"/>
              <a:gd name="connsiteX44" fmla="*/ 6743700 w 9614389"/>
              <a:gd name="connsiteY44" fmla="*/ 136281 h 1006720"/>
              <a:gd name="connsiteX45" fmla="*/ 6814039 w 9614389"/>
              <a:gd name="connsiteY45" fmla="*/ 131885 h 1006720"/>
              <a:gd name="connsiteX46" fmla="*/ 6879981 w 9614389"/>
              <a:gd name="connsiteY46" fmla="*/ 123093 h 1006720"/>
              <a:gd name="connsiteX47" fmla="*/ 6915150 w 9614389"/>
              <a:gd name="connsiteY47" fmla="*/ 118697 h 1006720"/>
              <a:gd name="connsiteX48" fmla="*/ 6967904 w 9614389"/>
              <a:gd name="connsiteY48" fmla="*/ 101112 h 1006720"/>
              <a:gd name="connsiteX49" fmla="*/ 6998677 w 9614389"/>
              <a:gd name="connsiteY49" fmla="*/ 96716 h 1006720"/>
              <a:gd name="connsiteX50" fmla="*/ 7090996 w 9614389"/>
              <a:gd name="connsiteY50" fmla="*/ 83527 h 1006720"/>
              <a:gd name="connsiteX51" fmla="*/ 7148146 w 9614389"/>
              <a:gd name="connsiteY51" fmla="*/ 79131 h 1006720"/>
              <a:gd name="connsiteX52" fmla="*/ 7244862 w 9614389"/>
              <a:gd name="connsiteY52" fmla="*/ 70339 h 1006720"/>
              <a:gd name="connsiteX53" fmla="*/ 7275635 w 9614389"/>
              <a:gd name="connsiteY53" fmla="*/ 65943 h 1006720"/>
              <a:gd name="connsiteX54" fmla="*/ 7345973 w 9614389"/>
              <a:gd name="connsiteY54" fmla="*/ 61547 h 1006720"/>
              <a:gd name="connsiteX55" fmla="*/ 7381142 w 9614389"/>
              <a:gd name="connsiteY55" fmla="*/ 57150 h 1006720"/>
              <a:gd name="connsiteX56" fmla="*/ 7530612 w 9614389"/>
              <a:gd name="connsiteY56" fmla="*/ 48358 h 1006720"/>
              <a:gd name="connsiteX57" fmla="*/ 7578969 w 9614389"/>
              <a:gd name="connsiteY57" fmla="*/ 43962 h 1006720"/>
              <a:gd name="connsiteX58" fmla="*/ 7763608 w 9614389"/>
              <a:gd name="connsiteY58" fmla="*/ 35170 h 1006720"/>
              <a:gd name="connsiteX59" fmla="*/ 7847135 w 9614389"/>
              <a:gd name="connsiteY59" fmla="*/ 26377 h 1006720"/>
              <a:gd name="connsiteX60" fmla="*/ 7882304 w 9614389"/>
              <a:gd name="connsiteY60" fmla="*/ 21981 h 1006720"/>
              <a:gd name="connsiteX61" fmla="*/ 8233996 w 9614389"/>
              <a:gd name="connsiteY61" fmla="*/ 17585 h 1006720"/>
              <a:gd name="connsiteX62" fmla="*/ 8352692 w 9614389"/>
              <a:gd name="connsiteY62" fmla="*/ 13189 h 1006720"/>
              <a:gd name="connsiteX63" fmla="*/ 8471389 w 9614389"/>
              <a:gd name="connsiteY63" fmla="*/ 4397 h 1006720"/>
              <a:gd name="connsiteX64" fmla="*/ 8831873 w 9614389"/>
              <a:gd name="connsiteY64" fmla="*/ 8793 h 1006720"/>
              <a:gd name="connsiteX65" fmla="*/ 9069265 w 9614389"/>
              <a:gd name="connsiteY65" fmla="*/ 8793 h 1006720"/>
              <a:gd name="connsiteX66" fmla="*/ 9161585 w 9614389"/>
              <a:gd name="connsiteY66" fmla="*/ 0 h 1006720"/>
              <a:gd name="connsiteX67" fmla="*/ 9192358 w 9614389"/>
              <a:gd name="connsiteY67" fmla="*/ 4397 h 1006720"/>
              <a:gd name="connsiteX68" fmla="*/ 9245112 w 9614389"/>
              <a:gd name="connsiteY68" fmla="*/ 8793 h 1006720"/>
              <a:gd name="connsiteX69" fmla="*/ 9271489 w 9614389"/>
              <a:gd name="connsiteY69" fmla="*/ 13189 h 1006720"/>
              <a:gd name="connsiteX70" fmla="*/ 9381392 w 9614389"/>
              <a:gd name="connsiteY70" fmla="*/ 21981 h 1006720"/>
              <a:gd name="connsiteX71" fmla="*/ 9482504 w 9614389"/>
              <a:gd name="connsiteY71" fmla="*/ 35170 h 1006720"/>
              <a:gd name="connsiteX72" fmla="*/ 9530862 w 9614389"/>
              <a:gd name="connsiteY72" fmla="*/ 43962 h 1006720"/>
              <a:gd name="connsiteX73" fmla="*/ 9557239 w 9614389"/>
              <a:gd name="connsiteY73" fmla="*/ 48358 h 1006720"/>
              <a:gd name="connsiteX74" fmla="*/ 9574823 w 9614389"/>
              <a:gd name="connsiteY74" fmla="*/ 61547 h 1006720"/>
              <a:gd name="connsiteX75" fmla="*/ 9614389 w 9614389"/>
              <a:gd name="connsiteY75"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3366477 w 9614389"/>
              <a:gd name="connsiteY26" fmla="*/ 420810 h 1006720"/>
              <a:gd name="connsiteX27" fmla="*/ 4075235 w 9614389"/>
              <a:gd name="connsiteY27" fmla="*/ 281354 h 1006720"/>
              <a:gd name="connsiteX28" fmla="*/ 4470889 w 9614389"/>
              <a:gd name="connsiteY28" fmla="*/ 290147 h 1006720"/>
              <a:gd name="connsiteX29" fmla="*/ 4659923 w 9614389"/>
              <a:gd name="connsiteY29" fmla="*/ 285750 h 1006720"/>
              <a:gd name="connsiteX30" fmla="*/ 4769827 w 9614389"/>
              <a:gd name="connsiteY30" fmla="*/ 276958 h 1006720"/>
              <a:gd name="connsiteX31" fmla="*/ 4897315 w 9614389"/>
              <a:gd name="connsiteY31" fmla="*/ 268166 h 1006720"/>
              <a:gd name="connsiteX32" fmla="*/ 5266592 w 9614389"/>
              <a:gd name="connsiteY32" fmla="*/ 259373 h 1006720"/>
              <a:gd name="connsiteX33" fmla="*/ 5741377 w 9614389"/>
              <a:gd name="connsiteY33" fmla="*/ 250581 h 1006720"/>
              <a:gd name="connsiteX34" fmla="*/ 6119446 w 9614389"/>
              <a:gd name="connsiteY34" fmla="*/ 228600 h 1006720"/>
              <a:gd name="connsiteX35" fmla="*/ 6159012 w 9614389"/>
              <a:gd name="connsiteY35" fmla="*/ 219808 h 1006720"/>
              <a:gd name="connsiteX36" fmla="*/ 6207369 w 9614389"/>
              <a:gd name="connsiteY36" fmla="*/ 211016 h 1006720"/>
              <a:gd name="connsiteX37" fmla="*/ 6242539 w 9614389"/>
              <a:gd name="connsiteY37" fmla="*/ 206620 h 1006720"/>
              <a:gd name="connsiteX38" fmla="*/ 6282104 w 9614389"/>
              <a:gd name="connsiteY38" fmla="*/ 197827 h 1006720"/>
              <a:gd name="connsiteX39" fmla="*/ 6330462 w 9614389"/>
              <a:gd name="connsiteY39" fmla="*/ 189035 h 1006720"/>
              <a:gd name="connsiteX40" fmla="*/ 6374423 w 9614389"/>
              <a:gd name="connsiteY40" fmla="*/ 180243 h 1006720"/>
              <a:gd name="connsiteX41" fmla="*/ 6497515 w 9614389"/>
              <a:gd name="connsiteY41" fmla="*/ 167054 h 1006720"/>
              <a:gd name="connsiteX42" fmla="*/ 6523892 w 9614389"/>
              <a:gd name="connsiteY42" fmla="*/ 162658 h 1006720"/>
              <a:gd name="connsiteX43" fmla="*/ 6554665 w 9614389"/>
              <a:gd name="connsiteY43" fmla="*/ 158262 h 1006720"/>
              <a:gd name="connsiteX44" fmla="*/ 6611815 w 9614389"/>
              <a:gd name="connsiteY44" fmla="*/ 145073 h 1006720"/>
              <a:gd name="connsiteX45" fmla="*/ 6743700 w 9614389"/>
              <a:gd name="connsiteY45" fmla="*/ 136281 h 1006720"/>
              <a:gd name="connsiteX46" fmla="*/ 6814039 w 9614389"/>
              <a:gd name="connsiteY46" fmla="*/ 131885 h 1006720"/>
              <a:gd name="connsiteX47" fmla="*/ 6879981 w 9614389"/>
              <a:gd name="connsiteY47" fmla="*/ 123093 h 1006720"/>
              <a:gd name="connsiteX48" fmla="*/ 6915150 w 9614389"/>
              <a:gd name="connsiteY48" fmla="*/ 118697 h 1006720"/>
              <a:gd name="connsiteX49" fmla="*/ 6967904 w 9614389"/>
              <a:gd name="connsiteY49" fmla="*/ 101112 h 1006720"/>
              <a:gd name="connsiteX50" fmla="*/ 6998677 w 9614389"/>
              <a:gd name="connsiteY50" fmla="*/ 96716 h 1006720"/>
              <a:gd name="connsiteX51" fmla="*/ 7090996 w 9614389"/>
              <a:gd name="connsiteY51" fmla="*/ 83527 h 1006720"/>
              <a:gd name="connsiteX52" fmla="*/ 7148146 w 9614389"/>
              <a:gd name="connsiteY52" fmla="*/ 79131 h 1006720"/>
              <a:gd name="connsiteX53" fmla="*/ 7244862 w 9614389"/>
              <a:gd name="connsiteY53" fmla="*/ 70339 h 1006720"/>
              <a:gd name="connsiteX54" fmla="*/ 7275635 w 9614389"/>
              <a:gd name="connsiteY54" fmla="*/ 65943 h 1006720"/>
              <a:gd name="connsiteX55" fmla="*/ 7345973 w 9614389"/>
              <a:gd name="connsiteY55" fmla="*/ 61547 h 1006720"/>
              <a:gd name="connsiteX56" fmla="*/ 7381142 w 9614389"/>
              <a:gd name="connsiteY56" fmla="*/ 57150 h 1006720"/>
              <a:gd name="connsiteX57" fmla="*/ 7530612 w 9614389"/>
              <a:gd name="connsiteY57" fmla="*/ 48358 h 1006720"/>
              <a:gd name="connsiteX58" fmla="*/ 7578969 w 9614389"/>
              <a:gd name="connsiteY58" fmla="*/ 43962 h 1006720"/>
              <a:gd name="connsiteX59" fmla="*/ 7763608 w 9614389"/>
              <a:gd name="connsiteY59" fmla="*/ 35170 h 1006720"/>
              <a:gd name="connsiteX60" fmla="*/ 7847135 w 9614389"/>
              <a:gd name="connsiteY60" fmla="*/ 26377 h 1006720"/>
              <a:gd name="connsiteX61" fmla="*/ 7882304 w 9614389"/>
              <a:gd name="connsiteY61" fmla="*/ 21981 h 1006720"/>
              <a:gd name="connsiteX62" fmla="*/ 8233996 w 9614389"/>
              <a:gd name="connsiteY62" fmla="*/ 17585 h 1006720"/>
              <a:gd name="connsiteX63" fmla="*/ 8352692 w 9614389"/>
              <a:gd name="connsiteY63" fmla="*/ 13189 h 1006720"/>
              <a:gd name="connsiteX64" fmla="*/ 8471389 w 9614389"/>
              <a:gd name="connsiteY64" fmla="*/ 4397 h 1006720"/>
              <a:gd name="connsiteX65" fmla="*/ 8831873 w 9614389"/>
              <a:gd name="connsiteY65" fmla="*/ 8793 h 1006720"/>
              <a:gd name="connsiteX66" fmla="*/ 9069265 w 9614389"/>
              <a:gd name="connsiteY66" fmla="*/ 8793 h 1006720"/>
              <a:gd name="connsiteX67" fmla="*/ 9161585 w 9614389"/>
              <a:gd name="connsiteY67" fmla="*/ 0 h 1006720"/>
              <a:gd name="connsiteX68" fmla="*/ 9192358 w 9614389"/>
              <a:gd name="connsiteY68" fmla="*/ 4397 h 1006720"/>
              <a:gd name="connsiteX69" fmla="*/ 9245112 w 9614389"/>
              <a:gd name="connsiteY69" fmla="*/ 8793 h 1006720"/>
              <a:gd name="connsiteX70" fmla="*/ 9271489 w 9614389"/>
              <a:gd name="connsiteY70" fmla="*/ 13189 h 1006720"/>
              <a:gd name="connsiteX71" fmla="*/ 9381392 w 9614389"/>
              <a:gd name="connsiteY71" fmla="*/ 21981 h 1006720"/>
              <a:gd name="connsiteX72" fmla="*/ 9482504 w 9614389"/>
              <a:gd name="connsiteY72" fmla="*/ 35170 h 1006720"/>
              <a:gd name="connsiteX73" fmla="*/ 9530862 w 9614389"/>
              <a:gd name="connsiteY73" fmla="*/ 43962 h 1006720"/>
              <a:gd name="connsiteX74" fmla="*/ 9557239 w 9614389"/>
              <a:gd name="connsiteY74" fmla="*/ 48358 h 1006720"/>
              <a:gd name="connsiteX75" fmla="*/ 9574823 w 9614389"/>
              <a:gd name="connsiteY75" fmla="*/ 61547 h 1006720"/>
              <a:gd name="connsiteX76" fmla="*/ 9614389 w 9614389"/>
              <a:gd name="connsiteY7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934677 w 9614389"/>
              <a:gd name="connsiteY26" fmla="*/ 506535 h 1006720"/>
              <a:gd name="connsiteX27" fmla="*/ 3366477 w 9614389"/>
              <a:gd name="connsiteY27" fmla="*/ 420810 h 1006720"/>
              <a:gd name="connsiteX28" fmla="*/ 4075235 w 9614389"/>
              <a:gd name="connsiteY28" fmla="*/ 281354 h 1006720"/>
              <a:gd name="connsiteX29" fmla="*/ 4470889 w 9614389"/>
              <a:gd name="connsiteY29" fmla="*/ 290147 h 1006720"/>
              <a:gd name="connsiteX30" fmla="*/ 4659923 w 9614389"/>
              <a:gd name="connsiteY30" fmla="*/ 285750 h 1006720"/>
              <a:gd name="connsiteX31" fmla="*/ 4769827 w 9614389"/>
              <a:gd name="connsiteY31" fmla="*/ 276958 h 1006720"/>
              <a:gd name="connsiteX32" fmla="*/ 4897315 w 9614389"/>
              <a:gd name="connsiteY32" fmla="*/ 268166 h 1006720"/>
              <a:gd name="connsiteX33" fmla="*/ 5266592 w 9614389"/>
              <a:gd name="connsiteY33" fmla="*/ 259373 h 1006720"/>
              <a:gd name="connsiteX34" fmla="*/ 5741377 w 9614389"/>
              <a:gd name="connsiteY34" fmla="*/ 250581 h 1006720"/>
              <a:gd name="connsiteX35" fmla="*/ 6119446 w 9614389"/>
              <a:gd name="connsiteY35" fmla="*/ 228600 h 1006720"/>
              <a:gd name="connsiteX36" fmla="*/ 6159012 w 9614389"/>
              <a:gd name="connsiteY36" fmla="*/ 219808 h 1006720"/>
              <a:gd name="connsiteX37" fmla="*/ 6207369 w 9614389"/>
              <a:gd name="connsiteY37" fmla="*/ 211016 h 1006720"/>
              <a:gd name="connsiteX38" fmla="*/ 6242539 w 9614389"/>
              <a:gd name="connsiteY38" fmla="*/ 206620 h 1006720"/>
              <a:gd name="connsiteX39" fmla="*/ 6282104 w 9614389"/>
              <a:gd name="connsiteY39" fmla="*/ 197827 h 1006720"/>
              <a:gd name="connsiteX40" fmla="*/ 6330462 w 9614389"/>
              <a:gd name="connsiteY40" fmla="*/ 189035 h 1006720"/>
              <a:gd name="connsiteX41" fmla="*/ 6374423 w 9614389"/>
              <a:gd name="connsiteY41" fmla="*/ 180243 h 1006720"/>
              <a:gd name="connsiteX42" fmla="*/ 6497515 w 9614389"/>
              <a:gd name="connsiteY42" fmla="*/ 167054 h 1006720"/>
              <a:gd name="connsiteX43" fmla="*/ 6523892 w 9614389"/>
              <a:gd name="connsiteY43" fmla="*/ 162658 h 1006720"/>
              <a:gd name="connsiteX44" fmla="*/ 6554665 w 9614389"/>
              <a:gd name="connsiteY44" fmla="*/ 158262 h 1006720"/>
              <a:gd name="connsiteX45" fmla="*/ 6611815 w 9614389"/>
              <a:gd name="connsiteY45" fmla="*/ 145073 h 1006720"/>
              <a:gd name="connsiteX46" fmla="*/ 6743700 w 9614389"/>
              <a:gd name="connsiteY46" fmla="*/ 136281 h 1006720"/>
              <a:gd name="connsiteX47" fmla="*/ 6814039 w 9614389"/>
              <a:gd name="connsiteY47" fmla="*/ 131885 h 1006720"/>
              <a:gd name="connsiteX48" fmla="*/ 6879981 w 9614389"/>
              <a:gd name="connsiteY48" fmla="*/ 123093 h 1006720"/>
              <a:gd name="connsiteX49" fmla="*/ 6915150 w 9614389"/>
              <a:gd name="connsiteY49" fmla="*/ 118697 h 1006720"/>
              <a:gd name="connsiteX50" fmla="*/ 6967904 w 9614389"/>
              <a:gd name="connsiteY50" fmla="*/ 101112 h 1006720"/>
              <a:gd name="connsiteX51" fmla="*/ 6998677 w 9614389"/>
              <a:gd name="connsiteY51" fmla="*/ 96716 h 1006720"/>
              <a:gd name="connsiteX52" fmla="*/ 7090996 w 9614389"/>
              <a:gd name="connsiteY52" fmla="*/ 83527 h 1006720"/>
              <a:gd name="connsiteX53" fmla="*/ 7148146 w 9614389"/>
              <a:gd name="connsiteY53" fmla="*/ 79131 h 1006720"/>
              <a:gd name="connsiteX54" fmla="*/ 7244862 w 9614389"/>
              <a:gd name="connsiteY54" fmla="*/ 70339 h 1006720"/>
              <a:gd name="connsiteX55" fmla="*/ 7275635 w 9614389"/>
              <a:gd name="connsiteY55" fmla="*/ 65943 h 1006720"/>
              <a:gd name="connsiteX56" fmla="*/ 7345973 w 9614389"/>
              <a:gd name="connsiteY56" fmla="*/ 61547 h 1006720"/>
              <a:gd name="connsiteX57" fmla="*/ 7381142 w 9614389"/>
              <a:gd name="connsiteY57" fmla="*/ 57150 h 1006720"/>
              <a:gd name="connsiteX58" fmla="*/ 7530612 w 9614389"/>
              <a:gd name="connsiteY58" fmla="*/ 48358 h 1006720"/>
              <a:gd name="connsiteX59" fmla="*/ 7578969 w 9614389"/>
              <a:gd name="connsiteY59" fmla="*/ 43962 h 1006720"/>
              <a:gd name="connsiteX60" fmla="*/ 7763608 w 9614389"/>
              <a:gd name="connsiteY60" fmla="*/ 35170 h 1006720"/>
              <a:gd name="connsiteX61" fmla="*/ 7847135 w 9614389"/>
              <a:gd name="connsiteY61" fmla="*/ 26377 h 1006720"/>
              <a:gd name="connsiteX62" fmla="*/ 7882304 w 9614389"/>
              <a:gd name="connsiteY62" fmla="*/ 21981 h 1006720"/>
              <a:gd name="connsiteX63" fmla="*/ 8233996 w 9614389"/>
              <a:gd name="connsiteY63" fmla="*/ 17585 h 1006720"/>
              <a:gd name="connsiteX64" fmla="*/ 8352692 w 9614389"/>
              <a:gd name="connsiteY64" fmla="*/ 13189 h 1006720"/>
              <a:gd name="connsiteX65" fmla="*/ 8471389 w 9614389"/>
              <a:gd name="connsiteY65" fmla="*/ 4397 h 1006720"/>
              <a:gd name="connsiteX66" fmla="*/ 8831873 w 9614389"/>
              <a:gd name="connsiteY66" fmla="*/ 8793 h 1006720"/>
              <a:gd name="connsiteX67" fmla="*/ 9069265 w 9614389"/>
              <a:gd name="connsiteY67" fmla="*/ 8793 h 1006720"/>
              <a:gd name="connsiteX68" fmla="*/ 9161585 w 9614389"/>
              <a:gd name="connsiteY68" fmla="*/ 0 h 1006720"/>
              <a:gd name="connsiteX69" fmla="*/ 9192358 w 9614389"/>
              <a:gd name="connsiteY69" fmla="*/ 4397 h 1006720"/>
              <a:gd name="connsiteX70" fmla="*/ 9245112 w 9614389"/>
              <a:gd name="connsiteY70" fmla="*/ 8793 h 1006720"/>
              <a:gd name="connsiteX71" fmla="*/ 9271489 w 9614389"/>
              <a:gd name="connsiteY71" fmla="*/ 13189 h 1006720"/>
              <a:gd name="connsiteX72" fmla="*/ 9381392 w 9614389"/>
              <a:gd name="connsiteY72" fmla="*/ 21981 h 1006720"/>
              <a:gd name="connsiteX73" fmla="*/ 9482504 w 9614389"/>
              <a:gd name="connsiteY73" fmla="*/ 35170 h 1006720"/>
              <a:gd name="connsiteX74" fmla="*/ 9530862 w 9614389"/>
              <a:gd name="connsiteY74" fmla="*/ 43962 h 1006720"/>
              <a:gd name="connsiteX75" fmla="*/ 9557239 w 9614389"/>
              <a:gd name="connsiteY75" fmla="*/ 48358 h 1006720"/>
              <a:gd name="connsiteX76" fmla="*/ 9574823 w 9614389"/>
              <a:gd name="connsiteY76" fmla="*/ 61547 h 1006720"/>
              <a:gd name="connsiteX77" fmla="*/ 9614389 w 9614389"/>
              <a:gd name="connsiteY77"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598127 w 9614389"/>
              <a:gd name="connsiteY26" fmla="*/ 576385 h 1006720"/>
              <a:gd name="connsiteX27" fmla="*/ 2934677 w 9614389"/>
              <a:gd name="connsiteY27" fmla="*/ 506535 h 1006720"/>
              <a:gd name="connsiteX28" fmla="*/ 3366477 w 9614389"/>
              <a:gd name="connsiteY28" fmla="*/ 420810 h 1006720"/>
              <a:gd name="connsiteX29" fmla="*/ 4075235 w 9614389"/>
              <a:gd name="connsiteY29" fmla="*/ 281354 h 1006720"/>
              <a:gd name="connsiteX30" fmla="*/ 4470889 w 9614389"/>
              <a:gd name="connsiteY30" fmla="*/ 290147 h 1006720"/>
              <a:gd name="connsiteX31" fmla="*/ 4659923 w 9614389"/>
              <a:gd name="connsiteY31" fmla="*/ 285750 h 1006720"/>
              <a:gd name="connsiteX32" fmla="*/ 4769827 w 9614389"/>
              <a:gd name="connsiteY32" fmla="*/ 276958 h 1006720"/>
              <a:gd name="connsiteX33" fmla="*/ 4897315 w 9614389"/>
              <a:gd name="connsiteY33" fmla="*/ 268166 h 1006720"/>
              <a:gd name="connsiteX34" fmla="*/ 5266592 w 9614389"/>
              <a:gd name="connsiteY34" fmla="*/ 259373 h 1006720"/>
              <a:gd name="connsiteX35" fmla="*/ 5741377 w 9614389"/>
              <a:gd name="connsiteY35" fmla="*/ 250581 h 1006720"/>
              <a:gd name="connsiteX36" fmla="*/ 6119446 w 9614389"/>
              <a:gd name="connsiteY36" fmla="*/ 228600 h 1006720"/>
              <a:gd name="connsiteX37" fmla="*/ 6159012 w 9614389"/>
              <a:gd name="connsiteY37" fmla="*/ 219808 h 1006720"/>
              <a:gd name="connsiteX38" fmla="*/ 6207369 w 9614389"/>
              <a:gd name="connsiteY38" fmla="*/ 211016 h 1006720"/>
              <a:gd name="connsiteX39" fmla="*/ 6242539 w 9614389"/>
              <a:gd name="connsiteY39" fmla="*/ 206620 h 1006720"/>
              <a:gd name="connsiteX40" fmla="*/ 6282104 w 9614389"/>
              <a:gd name="connsiteY40" fmla="*/ 197827 h 1006720"/>
              <a:gd name="connsiteX41" fmla="*/ 6330462 w 9614389"/>
              <a:gd name="connsiteY41" fmla="*/ 189035 h 1006720"/>
              <a:gd name="connsiteX42" fmla="*/ 6374423 w 9614389"/>
              <a:gd name="connsiteY42" fmla="*/ 180243 h 1006720"/>
              <a:gd name="connsiteX43" fmla="*/ 6497515 w 9614389"/>
              <a:gd name="connsiteY43" fmla="*/ 167054 h 1006720"/>
              <a:gd name="connsiteX44" fmla="*/ 6523892 w 9614389"/>
              <a:gd name="connsiteY44" fmla="*/ 162658 h 1006720"/>
              <a:gd name="connsiteX45" fmla="*/ 6554665 w 9614389"/>
              <a:gd name="connsiteY45" fmla="*/ 158262 h 1006720"/>
              <a:gd name="connsiteX46" fmla="*/ 6611815 w 9614389"/>
              <a:gd name="connsiteY46" fmla="*/ 145073 h 1006720"/>
              <a:gd name="connsiteX47" fmla="*/ 6743700 w 9614389"/>
              <a:gd name="connsiteY47" fmla="*/ 136281 h 1006720"/>
              <a:gd name="connsiteX48" fmla="*/ 6814039 w 9614389"/>
              <a:gd name="connsiteY48" fmla="*/ 131885 h 1006720"/>
              <a:gd name="connsiteX49" fmla="*/ 6879981 w 9614389"/>
              <a:gd name="connsiteY49" fmla="*/ 123093 h 1006720"/>
              <a:gd name="connsiteX50" fmla="*/ 6915150 w 9614389"/>
              <a:gd name="connsiteY50" fmla="*/ 118697 h 1006720"/>
              <a:gd name="connsiteX51" fmla="*/ 6967904 w 9614389"/>
              <a:gd name="connsiteY51" fmla="*/ 101112 h 1006720"/>
              <a:gd name="connsiteX52" fmla="*/ 6998677 w 9614389"/>
              <a:gd name="connsiteY52" fmla="*/ 96716 h 1006720"/>
              <a:gd name="connsiteX53" fmla="*/ 7090996 w 9614389"/>
              <a:gd name="connsiteY53" fmla="*/ 83527 h 1006720"/>
              <a:gd name="connsiteX54" fmla="*/ 7148146 w 9614389"/>
              <a:gd name="connsiteY54" fmla="*/ 79131 h 1006720"/>
              <a:gd name="connsiteX55" fmla="*/ 7244862 w 9614389"/>
              <a:gd name="connsiteY55" fmla="*/ 70339 h 1006720"/>
              <a:gd name="connsiteX56" fmla="*/ 7275635 w 9614389"/>
              <a:gd name="connsiteY56" fmla="*/ 65943 h 1006720"/>
              <a:gd name="connsiteX57" fmla="*/ 7345973 w 9614389"/>
              <a:gd name="connsiteY57" fmla="*/ 61547 h 1006720"/>
              <a:gd name="connsiteX58" fmla="*/ 7381142 w 9614389"/>
              <a:gd name="connsiteY58" fmla="*/ 57150 h 1006720"/>
              <a:gd name="connsiteX59" fmla="*/ 7530612 w 9614389"/>
              <a:gd name="connsiteY59" fmla="*/ 48358 h 1006720"/>
              <a:gd name="connsiteX60" fmla="*/ 7578969 w 9614389"/>
              <a:gd name="connsiteY60" fmla="*/ 43962 h 1006720"/>
              <a:gd name="connsiteX61" fmla="*/ 7763608 w 9614389"/>
              <a:gd name="connsiteY61" fmla="*/ 35170 h 1006720"/>
              <a:gd name="connsiteX62" fmla="*/ 7847135 w 9614389"/>
              <a:gd name="connsiteY62" fmla="*/ 26377 h 1006720"/>
              <a:gd name="connsiteX63" fmla="*/ 7882304 w 9614389"/>
              <a:gd name="connsiteY63" fmla="*/ 21981 h 1006720"/>
              <a:gd name="connsiteX64" fmla="*/ 8233996 w 9614389"/>
              <a:gd name="connsiteY64" fmla="*/ 17585 h 1006720"/>
              <a:gd name="connsiteX65" fmla="*/ 8352692 w 9614389"/>
              <a:gd name="connsiteY65" fmla="*/ 13189 h 1006720"/>
              <a:gd name="connsiteX66" fmla="*/ 8471389 w 9614389"/>
              <a:gd name="connsiteY66" fmla="*/ 4397 h 1006720"/>
              <a:gd name="connsiteX67" fmla="*/ 8831873 w 9614389"/>
              <a:gd name="connsiteY67" fmla="*/ 8793 h 1006720"/>
              <a:gd name="connsiteX68" fmla="*/ 9069265 w 9614389"/>
              <a:gd name="connsiteY68" fmla="*/ 8793 h 1006720"/>
              <a:gd name="connsiteX69" fmla="*/ 9161585 w 9614389"/>
              <a:gd name="connsiteY69" fmla="*/ 0 h 1006720"/>
              <a:gd name="connsiteX70" fmla="*/ 9192358 w 9614389"/>
              <a:gd name="connsiteY70" fmla="*/ 4397 h 1006720"/>
              <a:gd name="connsiteX71" fmla="*/ 9245112 w 9614389"/>
              <a:gd name="connsiteY71" fmla="*/ 8793 h 1006720"/>
              <a:gd name="connsiteX72" fmla="*/ 9271489 w 9614389"/>
              <a:gd name="connsiteY72" fmla="*/ 13189 h 1006720"/>
              <a:gd name="connsiteX73" fmla="*/ 9381392 w 9614389"/>
              <a:gd name="connsiteY73" fmla="*/ 21981 h 1006720"/>
              <a:gd name="connsiteX74" fmla="*/ 9482504 w 9614389"/>
              <a:gd name="connsiteY74" fmla="*/ 35170 h 1006720"/>
              <a:gd name="connsiteX75" fmla="*/ 9530862 w 9614389"/>
              <a:gd name="connsiteY75" fmla="*/ 43962 h 1006720"/>
              <a:gd name="connsiteX76" fmla="*/ 9557239 w 9614389"/>
              <a:gd name="connsiteY76" fmla="*/ 48358 h 1006720"/>
              <a:gd name="connsiteX77" fmla="*/ 9574823 w 9614389"/>
              <a:gd name="connsiteY77" fmla="*/ 61547 h 1006720"/>
              <a:gd name="connsiteX78" fmla="*/ 9614389 w 9614389"/>
              <a:gd name="connsiteY78"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934677 w 9614389"/>
              <a:gd name="connsiteY27" fmla="*/ 506535 h 1006720"/>
              <a:gd name="connsiteX28" fmla="*/ 3366477 w 9614389"/>
              <a:gd name="connsiteY28" fmla="*/ 420810 h 1006720"/>
              <a:gd name="connsiteX29" fmla="*/ 4075235 w 9614389"/>
              <a:gd name="connsiteY29" fmla="*/ 281354 h 1006720"/>
              <a:gd name="connsiteX30" fmla="*/ 4470889 w 9614389"/>
              <a:gd name="connsiteY30" fmla="*/ 290147 h 1006720"/>
              <a:gd name="connsiteX31" fmla="*/ 4659923 w 9614389"/>
              <a:gd name="connsiteY31" fmla="*/ 285750 h 1006720"/>
              <a:gd name="connsiteX32" fmla="*/ 4769827 w 9614389"/>
              <a:gd name="connsiteY32" fmla="*/ 276958 h 1006720"/>
              <a:gd name="connsiteX33" fmla="*/ 4897315 w 9614389"/>
              <a:gd name="connsiteY33" fmla="*/ 268166 h 1006720"/>
              <a:gd name="connsiteX34" fmla="*/ 5266592 w 9614389"/>
              <a:gd name="connsiteY34" fmla="*/ 259373 h 1006720"/>
              <a:gd name="connsiteX35" fmla="*/ 5741377 w 9614389"/>
              <a:gd name="connsiteY35" fmla="*/ 250581 h 1006720"/>
              <a:gd name="connsiteX36" fmla="*/ 6119446 w 9614389"/>
              <a:gd name="connsiteY36" fmla="*/ 228600 h 1006720"/>
              <a:gd name="connsiteX37" fmla="*/ 6159012 w 9614389"/>
              <a:gd name="connsiteY37" fmla="*/ 219808 h 1006720"/>
              <a:gd name="connsiteX38" fmla="*/ 6207369 w 9614389"/>
              <a:gd name="connsiteY38" fmla="*/ 211016 h 1006720"/>
              <a:gd name="connsiteX39" fmla="*/ 6242539 w 9614389"/>
              <a:gd name="connsiteY39" fmla="*/ 206620 h 1006720"/>
              <a:gd name="connsiteX40" fmla="*/ 6282104 w 9614389"/>
              <a:gd name="connsiteY40" fmla="*/ 197827 h 1006720"/>
              <a:gd name="connsiteX41" fmla="*/ 6330462 w 9614389"/>
              <a:gd name="connsiteY41" fmla="*/ 189035 h 1006720"/>
              <a:gd name="connsiteX42" fmla="*/ 6374423 w 9614389"/>
              <a:gd name="connsiteY42" fmla="*/ 180243 h 1006720"/>
              <a:gd name="connsiteX43" fmla="*/ 6497515 w 9614389"/>
              <a:gd name="connsiteY43" fmla="*/ 167054 h 1006720"/>
              <a:gd name="connsiteX44" fmla="*/ 6523892 w 9614389"/>
              <a:gd name="connsiteY44" fmla="*/ 162658 h 1006720"/>
              <a:gd name="connsiteX45" fmla="*/ 6554665 w 9614389"/>
              <a:gd name="connsiteY45" fmla="*/ 158262 h 1006720"/>
              <a:gd name="connsiteX46" fmla="*/ 6611815 w 9614389"/>
              <a:gd name="connsiteY46" fmla="*/ 145073 h 1006720"/>
              <a:gd name="connsiteX47" fmla="*/ 6743700 w 9614389"/>
              <a:gd name="connsiteY47" fmla="*/ 136281 h 1006720"/>
              <a:gd name="connsiteX48" fmla="*/ 6814039 w 9614389"/>
              <a:gd name="connsiteY48" fmla="*/ 131885 h 1006720"/>
              <a:gd name="connsiteX49" fmla="*/ 6879981 w 9614389"/>
              <a:gd name="connsiteY49" fmla="*/ 123093 h 1006720"/>
              <a:gd name="connsiteX50" fmla="*/ 6915150 w 9614389"/>
              <a:gd name="connsiteY50" fmla="*/ 118697 h 1006720"/>
              <a:gd name="connsiteX51" fmla="*/ 6967904 w 9614389"/>
              <a:gd name="connsiteY51" fmla="*/ 101112 h 1006720"/>
              <a:gd name="connsiteX52" fmla="*/ 6998677 w 9614389"/>
              <a:gd name="connsiteY52" fmla="*/ 96716 h 1006720"/>
              <a:gd name="connsiteX53" fmla="*/ 7090996 w 9614389"/>
              <a:gd name="connsiteY53" fmla="*/ 83527 h 1006720"/>
              <a:gd name="connsiteX54" fmla="*/ 7148146 w 9614389"/>
              <a:gd name="connsiteY54" fmla="*/ 79131 h 1006720"/>
              <a:gd name="connsiteX55" fmla="*/ 7244862 w 9614389"/>
              <a:gd name="connsiteY55" fmla="*/ 70339 h 1006720"/>
              <a:gd name="connsiteX56" fmla="*/ 7275635 w 9614389"/>
              <a:gd name="connsiteY56" fmla="*/ 65943 h 1006720"/>
              <a:gd name="connsiteX57" fmla="*/ 7345973 w 9614389"/>
              <a:gd name="connsiteY57" fmla="*/ 61547 h 1006720"/>
              <a:gd name="connsiteX58" fmla="*/ 7381142 w 9614389"/>
              <a:gd name="connsiteY58" fmla="*/ 57150 h 1006720"/>
              <a:gd name="connsiteX59" fmla="*/ 7530612 w 9614389"/>
              <a:gd name="connsiteY59" fmla="*/ 48358 h 1006720"/>
              <a:gd name="connsiteX60" fmla="*/ 7578969 w 9614389"/>
              <a:gd name="connsiteY60" fmla="*/ 43962 h 1006720"/>
              <a:gd name="connsiteX61" fmla="*/ 7763608 w 9614389"/>
              <a:gd name="connsiteY61" fmla="*/ 35170 h 1006720"/>
              <a:gd name="connsiteX62" fmla="*/ 7847135 w 9614389"/>
              <a:gd name="connsiteY62" fmla="*/ 26377 h 1006720"/>
              <a:gd name="connsiteX63" fmla="*/ 7882304 w 9614389"/>
              <a:gd name="connsiteY63" fmla="*/ 21981 h 1006720"/>
              <a:gd name="connsiteX64" fmla="*/ 8233996 w 9614389"/>
              <a:gd name="connsiteY64" fmla="*/ 17585 h 1006720"/>
              <a:gd name="connsiteX65" fmla="*/ 8352692 w 9614389"/>
              <a:gd name="connsiteY65" fmla="*/ 13189 h 1006720"/>
              <a:gd name="connsiteX66" fmla="*/ 8471389 w 9614389"/>
              <a:gd name="connsiteY66" fmla="*/ 4397 h 1006720"/>
              <a:gd name="connsiteX67" fmla="*/ 8831873 w 9614389"/>
              <a:gd name="connsiteY67" fmla="*/ 8793 h 1006720"/>
              <a:gd name="connsiteX68" fmla="*/ 9069265 w 9614389"/>
              <a:gd name="connsiteY68" fmla="*/ 8793 h 1006720"/>
              <a:gd name="connsiteX69" fmla="*/ 9161585 w 9614389"/>
              <a:gd name="connsiteY69" fmla="*/ 0 h 1006720"/>
              <a:gd name="connsiteX70" fmla="*/ 9192358 w 9614389"/>
              <a:gd name="connsiteY70" fmla="*/ 4397 h 1006720"/>
              <a:gd name="connsiteX71" fmla="*/ 9245112 w 9614389"/>
              <a:gd name="connsiteY71" fmla="*/ 8793 h 1006720"/>
              <a:gd name="connsiteX72" fmla="*/ 9271489 w 9614389"/>
              <a:gd name="connsiteY72" fmla="*/ 13189 h 1006720"/>
              <a:gd name="connsiteX73" fmla="*/ 9381392 w 9614389"/>
              <a:gd name="connsiteY73" fmla="*/ 21981 h 1006720"/>
              <a:gd name="connsiteX74" fmla="*/ 9482504 w 9614389"/>
              <a:gd name="connsiteY74" fmla="*/ 35170 h 1006720"/>
              <a:gd name="connsiteX75" fmla="*/ 9530862 w 9614389"/>
              <a:gd name="connsiteY75" fmla="*/ 43962 h 1006720"/>
              <a:gd name="connsiteX76" fmla="*/ 9557239 w 9614389"/>
              <a:gd name="connsiteY76" fmla="*/ 48358 h 1006720"/>
              <a:gd name="connsiteX77" fmla="*/ 9574823 w 9614389"/>
              <a:gd name="connsiteY77" fmla="*/ 61547 h 1006720"/>
              <a:gd name="connsiteX78" fmla="*/ 9614389 w 9614389"/>
              <a:gd name="connsiteY78"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934677 w 9614389"/>
              <a:gd name="connsiteY27" fmla="*/ 506535 h 1006720"/>
              <a:gd name="connsiteX28" fmla="*/ 3366477 w 9614389"/>
              <a:gd name="connsiteY28" fmla="*/ 420810 h 1006720"/>
              <a:gd name="connsiteX29" fmla="*/ 4075235 w 9614389"/>
              <a:gd name="connsiteY29" fmla="*/ 281354 h 1006720"/>
              <a:gd name="connsiteX30" fmla="*/ 4470889 w 9614389"/>
              <a:gd name="connsiteY30" fmla="*/ 290147 h 1006720"/>
              <a:gd name="connsiteX31" fmla="*/ 4659923 w 9614389"/>
              <a:gd name="connsiteY31" fmla="*/ 285750 h 1006720"/>
              <a:gd name="connsiteX32" fmla="*/ 4769827 w 9614389"/>
              <a:gd name="connsiteY32" fmla="*/ 276958 h 1006720"/>
              <a:gd name="connsiteX33" fmla="*/ 4897315 w 9614389"/>
              <a:gd name="connsiteY33" fmla="*/ 268166 h 1006720"/>
              <a:gd name="connsiteX34" fmla="*/ 5266592 w 9614389"/>
              <a:gd name="connsiteY34" fmla="*/ 259373 h 1006720"/>
              <a:gd name="connsiteX35" fmla="*/ 5741377 w 9614389"/>
              <a:gd name="connsiteY35" fmla="*/ 250581 h 1006720"/>
              <a:gd name="connsiteX36" fmla="*/ 6119446 w 9614389"/>
              <a:gd name="connsiteY36" fmla="*/ 228600 h 1006720"/>
              <a:gd name="connsiteX37" fmla="*/ 6159012 w 9614389"/>
              <a:gd name="connsiteY37" fmla="*/ 219808 h 1006720"/>
              <a:gd name="connsiteX38" fmla="*/ 6207369 w 9614389"/>
              <a:gd name="connsiteY38" fmla="*/ 211016 h 1006720"/>
              <a:gd name="connsiteX39" fmla="*/ 6242539 w 9614389"/>
              <a:gd name="connsiteY39" fmla="*/ 206620 h 1006720"/>
              <a:gd name="connsiteX40" fmla="*/ 6282104 w 9614389"/>
              <a:gd name="connsiteY40" fmla="*/ 197827 h 1006720"/>
              <a:gd name="connsiteX41" fmla="*/ 6330462 w 9614389"/>
              <a:gd name="connsiteY41" fmla="*/ 189035 h 1006720"/>
              <a:gd name="connsiteX42" fmla="*/ 6374423 w 9614389"/>
              <a:gd name="connsiteY42" fmla="*/ 180243 h 1006720"/>
              <a:gd name="connsiteX43" fmla="*/ 6497515 w 9614389"/>
              <a:gd name="connsiteY43" fmla="*/ 167054 h 1006720"/>
              <a:gd name="connsiteX44" fmla="*/ 6523892 w 9614389"/>
              <a:gd name="connsiteY44" fmla="*/ 162658 h 1006720"/>
              <a:gd name="connsiteX45" fmla="*/ 6554665 w 9614389"/>
              <a:gd name="connsiteY45" fmla="*/ 158262 h 1006720"/>
              <a:gd name="connsiteX46" fmla="*/ 6611815 w 9614389"/>
              <a:gd name="connsiteY46" fmla="*/ 145073 h 1006720"/>
              <a:gd name="connsiteX47" fmla="*/ 6743700 w 9614389"/>
              <a:gd name="connsiteY47" fmla="*/ 136281 h 1006720"/>
              <a:gd name="connsiteX48" fmla="*/ 6814039 w 9614389"/>
              <a:gd name="connsiteY48" fmla="*/ 131885 h 1006720"/>
              <a:gd name="connsiteX49" fmla="*/ 6879981 w 9614389"/>
              <a:gd name="connsiteY49" fmla="*/ 123093 h 1006720"/>
              <a:gd name="connsiteX50" fmla="*/ 6915150 w 9614389"/>
              <a:gd name="connsiteY50" fmla="*/ 118697 h 1006720"/>
              <a:gd name="connsiteX51" fmla="*/ 6967904 w 9614389"/>
              <a:gd name="connsiteY51" fmla="*/ 101112 h 1006720"/>
              <a:gd name="connsiteX52" fmla="*/ 6998677 w 9614389"/>
              <a:gd name="connsiteY52" fmla="*/ 96716 h 1006720"/>
              <a:gd name="connsiteX53" fmla="*/ 7090996 w 9614389"/>
              <a:gd name="connsiteY53" fmla="*/ 83527 h 1006720"/>
              <a:gd name="connsiteX54" fmla="*/ 7148146 w 9614389"/>
              <a:gd name="connsiteY54" fmla="*/ 79131 h 1006720"/>
              <a:gd name="connsiteX55" fmla="*/ 7244862 w 9614389"/>
              <a:gd name="connsiteY55" fmla="*/ 70339 h 1006720"/>
              <a:gd name="connsiteX56" fmla="*/ 7275635 w 9614389"/>
              <a:gd name="connsiteY56" fmla="*/ 65943 h 1006720"/>
              <a:gd name="connsiteX57" fmla="*/ 7345973 w 9614389"/>
              <a:gd name="connsiteY57" fmla="*/ 61547 h 1006720"/>
              <a:gd name="connsiteX58" fmla="*/ 7381142 w 9614389"/>
              <a:gd name="connsiteY58" fmla="*/ 57150 h 1006720"/>
              <a:gd name="connsiteX59" fmla="*/ 7530612 w 9614389"/>
              <a:gd name="connsiteY59" fmla="*/ 48358 h 1006720"/>
              <a:gd name="connsiteX60" fmla="*/ 7578969 w 9614389"/>
              <a:gd name="connsiteY60" fmla="*/ 43962 h 1006720"/>
              <a:gd name="connsiteX61" fmla="*/ 7763608 w 9614389"/>
              <a:gd name="connsiteY61" fmla="*/ 35170 h 1006720"/>
              <a:gd name="connsiteX62" fmla="*/ 7847135 w 9614389"/>
              <a:gd name="connsiteY62" fmla="*/ 26377 h 1006720"/>
              <a:gd name="connsiteX63" fmla="*/ 7882304 w 9614389"/>
              <a:gd name="connsiteY63" fmla="*/ 21981 h 1006720"/>
              <a:gd name="connsiteX64" fmla="*/ 8233996 w 9614389"/>
              <a:gd name="connsiteY64" fmla="*/ 17585 h 1006720"/>
              <a:gd name="connsiteX65" fmla="*/ 8352692 w 9614389"/>
              <a:gd name="connsiteY65" fmla="*/ 13189 h 1006720"/>
              <a:gd name="connsiteX66" fmla="*/ 8471389 w 9614389"/>
              <a:gd name="connsiteY66" fmla="*/ 4397 h 1006720"/>
              <a:gd name="connsiteX67" fmla="*/ 8831873 w 9614389"/>
              <a:gd name="connsiteY67" fmla="*/ 8793 h 1006720"/>
              <a:gd name="connsiteX68" fmla="*/ 9069265 w 9614389"/>
              <a:gd name="connsiteY68" fmla="*/ 8793 h 1006720"/>
              <a:gd name="connsiteX69" fmla="*/ 9161585 w 9614389"/>
              <a:gd name="connsiteY69" fmla="*/ 0 h 1006720"/>
              <a:gd name="connsiteX70" fmla="*/ 9192358 w 9614389"/>
              <a:gd name="connsiteY70" fmla="*/ 4397 h 1006720"/>
              <a:gd name="connsiteX71" fmla="*/ 9245112 w 9614389"/>
              <a:gd name="connsiteY71" fmla="*/ 8793 h 1006720"/>
              <a:gd name="connsiteX72" fmla="*/ 9271489 w 9614389"/>
              <a:gd name="connsiteY72" fmla="*/ 13189 h 1006720"/>
              <a:gd name="connsiteX73" fmla="*/ 9381392 w 9614389"/>
              <a:gd name="connsiteY73" fmla="*/ 21981 h 1006720"/>
              <a:gd name="connsiteX74" fmla="*/ 9482504 w 9614389"/>
              <a:gd name="connsiteY74" fmla="*/ 35170 h 1006720"/>
              <a:gd name="connsiteX75" fmla="*/ 9530862 w 9614389"/>
              <a:gd name="connsiteY75" fmla="*/ 43962 h 1006720"/>
              <a:gd name="connsiteX76" fmla="*/ 9557239 w 9614389"/>
              <a:gd name="connsiteY76" fmla="*/ 48358 h 1006720"/>
              <a:gd name="connsiteX77" fmla="*/ 9574823 w 9614389"/>
              <a:gd name="connsiteY77" fmla="*/ 61547 h 1006720"/>
              <a:gd name="connsiteX78" fmla="*/ 9614389 w 9614389"/>
              <a:gd name="connsiteY78"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3366477 w 9614389"/>
              <a:gd name="connsiteY28" fmla="*/ 420810 h 1006720"/>
              <a:gd name="connsiteX29" fmla="*/ 4075235 w 9614389"/>
              <a:gd name="connsiteY29" fmla="*/ 281354 h 1006720"/>
              <a:gd name="connsiteX30" fmla="*/ 4470889 w 9614389"/>
              <a:gd name="connsiteY30" fmla="*/ 290147 h 1006720"/>
              <a:gd name="connsiteX31" fmla="*/ 4659923 w 9614389"/>
              <a:gd name="connsiteY31" fmla="*/ 285750 h 1006720"/>
              <a:gd name="connsiteX32" fmla="*/ 4769827 w 9614389"/>
              <a:gd name="connsiteY32" fmla="*/ 276958 h 1006720"/>
              <a:gd name="connsiteX33" fmla="*/ 4897315 w 9614389"/>
              <a:gd name="connsiteY33" fmla="*/ 268166 h 1006720"/>
              <a:gd name="connsiteX34" fmla="*/ 5266592 w 9614389"/>
              <a:gd name="connsiteY34" fmla="*/ 259373 h 1006720"/>
              <a:gd name="connsiteX35" fmla="*/ 5741377 w 9614389"/>
              <a:gd name="connsiteY35" fmla="*/ 250581 h 1006720"/>
              <a:gd name="connsiteX36" fmla="*/ 6119446 w 9614389"/>
              <a:gd name="connsiteY36" fmla="*/ 228600 h 1006720"/>
              <a:gd name="connsiteX37" fmla="*/ 6159012 w 9614389"/>
              <a:gd name="connsiteY37" fmla="*/ 219808 h 1006720"/>
              <a:gd name="connsiteX38" fmla="*/ 6207369 w 9614389"/>
              <a:gd name="connsiteY38" fmla="*/ 211016 h 1006720"/>
              <a:gd name="connsiteX39" fmla="*/ 6242539 w 9614389"/>
              <a:gd name="connsiteY39" fmla="*/ 206620 h 1006720"/>
              <a:gd name="connsiteX40" fmla="*/ 6282104 w 9614389"/>
              <a:gd name="connsiteY40" fmla="*/ 197827 h 1006720"/>
              <a:gd name="connsiteX41" fmla="*/ 6330462 w 9614389"/>
              <a:gd name="connsiteY41" fmla="*/ 189035 h 1006720"/>
              <a:gd name="connsiteX42" fmla="*/ 6374423 w 9614389"/>
              <a:gd name="connsiteY42" fmla="*/ 180243 h 1006720"/>
              <a:gd name="connsiteX43" fmla="*/ 6497515 w 9614389"/>
              <a:gd name="connsiteY43" fmla="*/ 167054 h 1006720"/>
              <a:gd name="connsiteX44" fmla="*/ 6523892 w 9614389"/>
              <a:gd name="connsiteY44" fmla="*/ 162658 h 1006720"/>
              <a:gd name="connsiteX45" fmla="*/ 6554665 w 9614389"/>
              <a:gd name="connsiteY45" fmla="*/ 158262 h 1006720"/>
              <a:gd name="connsiteX46" fmla="*/ 6611815 w 9614389"/>
              <a:gd name="connsiteY46" fmla="*/ 145073 h 1006720"/>
              <a:gd name="connsiteX47" fmla="*/ 6743700 w 9614389"/>
              <a:gd name="connsiteY47" fmla="*/ 136281 h 1006720"/>
              <a:gd name="connsiteX48" fmla="*/ 6814039 w 9614389"/>
              <a:gd name="connsiteY48" fmla="*/ 131885 h 1006720"/>
              <a:gd name="connsiteX49" fmla="*/ 6879981 w 9614389"/>
              <a:gd name="connsiteY49" fmla="*/ 123093 h 1006720"/>
              <a:gd name="connsiteX50" fmla="*/ 6915150 w 9614389"/>
              <a:gd name="connsiteY50" fmla="*/ 118697 h 1006720"/>
              <a:gd name="connsiteX51" fmla="*/ 6967904 w 9614389"/>
              <a:gd name="connsiteY51" fmla="*/ 101112 h 1006720"/>
              <a:gd name="connsiteX52" fmla="*/ 6998677 w 9614389"/>
              <a:gd name="connsiteY52" fmla="*/ 96716 h 1006720"/>
              <a:gd name="connsiteX53" fmla="*/ 7090996 w 9614389"/>
              <a:gd name="connsiteY53" fmla="*/ 83527 h 1006720"/>
              <a:gd name="connsiteX54" fmla="*/ 7148146 w 9614389"/>
              <a:gd name="connsiteY54" fmla="*/ 79131 h 1006720"/>
              <a:gd name="connsiteX55" fmla="*/ 7244862 w 9614389"/>
              <a:gd name="connsiteY55" fmla="*/ 70339 h 1006720"/>
              <a:gd name="connsiteX56" fmla="*/ 7275635 w 9614389"/>
              <a:gd name="connsiteY56" fmla="*/ 65943 h 1006720"/>
              <a:gd name="connsiteX57" fmla="*/ 7345973 w 9614389"/>
              <a:gd name="connsiteY57" fmla="*/ 61547 h 1006720"/>
              <a:gd name="connsiteX58" fmla="*/ 7381142 w 9614389"/>
              <a:gd name="connsiteY58" fmla="*/ 57150 h 1006720"/>
              <a:gd name="connsiteX59" fmla="*/ 7530612 w 9614389"/>
              <a:gd name="connsiteY59" fmla="*/ 48358 h 1006720"/>
              <a:gd name="connsiteX60" fmla="*/ 7578969 w 9614389"/>
              <a:gd name="connsiteY60" fmla="*/ 43962 h 1006720"/>
              <a:gd name="connsiteX61" fmla="*/ 7763608 w 9614389"/>
              <a:gd name="connsiteY61" fmla="*/ 35170 h 1006720"/>
              <a:gd name="connsiteX62" fmla="*/ 7847135 w 9614389"/>
              <a:gd name="connsiteY62" fmla="*/ 26377 h 1006720"/>
              <a:gd name="connsiteX63" fmla="*/ 7882304 w 9614389"/>
              <a:gd name="connsiteY63" fmla="*/ 21981 h 1006720"/>
              <a:gd name="connsiteX64" fmla="*/ 8233996 w 9614389"/>
              <a:gd name="connsiteY64" fmla="*/ 17585 h 1006720"/>
              <a:gd name="connsiteX65" fmla="*/ 8352692 w 9614389"/>
              <a:gd name="connsiteY65" fmla="*/ 13189 h 1006720"/>
              <a:gd name="connsiteX66" fmla="*/ 8471389 w 9614389"/>
              <a:gd name="connsiteY66" fmla="*/ 4397 h 1006720"/>
              <a:gd name="connsiteX67" fmla="*/ 8831873 w 9614389"/>
              <a:gd name="connsiteY67" fmla="*/ 8793 h 1006720"/>
              <a:gd name="connsiteX68" fmla="*/ 9069265 w 9614389"/>
              <a:gd name="connsiteY68" fmla="*/ 8793 h 1006720"/>
              <a:gd name="connsiteX69" fmla="*/ 9161585 w 9614389"/>
              <a:gd name="connsiteY69" fmla="*/ 0 h 1006720"/>
              <a:gd name="connsiteX70" fmla="*/ 9192358 w 9614389"/>
              <a:gd name="connsiteY70" fmla="*/ 4397 h 1006720"/>
              <a:gd name="connsiteX71" fmla="*/ 9245112 w 9614389"/>
              <a:gd name="connsiteY71" fmla="*/ 8793 h 1006720"/>
              <a:gd name="connsiteX72" fmla="*/ 9271489 w 9614389"/>
              <a:gd name="connsiteY72" fmla="*/ 13189 h 1006720"/>
              <a:gd name="connsiteX73" fmla="*/ 9381392 w 9614389"/>
              <a:gd name="connsiteY73" fmla="*/ 21981 h 1006720"/>
              <a:gd name="connsiteX74" fmla="*/ 9482504 w 9614389"/>
              <a:gd name="connsiteY74" fmla="*/ 35170 h 1006720"/>
              <a:gd name="connsiteX75" fmla="*/ 9530862 w 9614389"/>
              <a:gd name="connsiteY75" fmla="*/ 43962 h 1006720"/>
              <a:gd name="connsiteX76" fmla="*/ 9557239 w 9614389"/>
              <a:gd name="connsiteY76" fmla="*/ 48358 h 1006720"/>
              <a:gd name="connsiteX77" fmla="*/ 9574823 w 9614389"/>
              <a:gd name="connsiteY77" fmla="*/ 61547 h 1006720"/>
              <a:gd name="connsiteX78" fmla="*/ 9614389 w 9614389"/>
              <a:gd name="connsiteY78"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607652 w 9614389"/>
              <a:gd name="connsiteY28" fmla="*/ 636710 h 1006720"/>
              <a:gd name="connsiteX29" fmla="*/ 4075235 w 9614389"/>
              <a:gd name="connsiteY29" fmla="*/ 281354 h 1006720"/>
              <a:gd name="connsiteX30" fmla="*/ 4470889 w 9614389"/>
              <a:gd name="connsiteY30" fmla="*/ 290147 h 1006720"/>
              <a:gd name="connsiteX31" fmla="*/ 4659923 w 9614389"/>
              <a:gd name="connsiteY31" fmla="*/ 285750 h 1006720"/>
              <a:gd name="connsiteX32" fmla="*/ 4769827 w 9614389"/>
              <a:gd name="connsiteY32" fmla="*/ 276958 h 1006720"/>
              <a:gd name="connsiteX33" fmla="*/ 4897315 w 9614389"/>
              <a:gd name="connsiteY33" fmla="*/ 268166 h 1006720"/>
              <a:gd name="connsiteX34" fmla="*/ 5266592 w 9614389"/>
              <a:gd name="connsiteY34" fmla="*/ 259373 h 1006720"/>
              <a:gd name="connsiteX35" fmla="*/ 5741377 w 9614389"/>
              <a:gd name="connsiteY35" fmla="*/ 250581 h 1006720"/>
              <a:gd name="connsiteX36" fmla="*/ 6119446 w 9614389"/>
              <a:gd name="connsiteY36" fmla="*/ 228600 h 1006720"/>
              <a:gd name="connsiteX37" fmla="*/ 6159012 w 9614389"/>
              <a:gd name="connsiteY37" fmla="*/ 219808 h 1006720"/>
              <a:gd name="connsiteX38" fmla="*/ 6207369 w 9614389"/>
              <a:gd name="connsiteY38" fmla="*/ 211016 h 1006720"/>
              <a:gd name="connsiteX39" fmla="*/ 6242539 w 9614389"/>
              <a:gd name="connsiteY39" fmla="*/ 206620 h 1006720"/>
              <a:gd name="connsiteX40" fmla="*/ 6282104 w 9614389"/>
              <a:gd name="connsiteY40" fmla="*/ 197827 h 1006720"/>
              <a:gd name="connsiteX41" fmla="*/ 6330462 w 9614389"/>
              <a:gd name="connsiteY41" fmla="*/ 189035 h 1006720"/>
              <a:gd name="connsiteX42" fmla="*/ 6374423 w 9614389"/>
              <a:gd name="connsiteY42" fmla="*/ 180243 h 1006720"/>
              <a:gd name="connsiteX43" fmla="*/ 6497515 w 9614389"/>
              <a:gd name="connsiteY43" fmla="*/ 167054 h 1006720"/>
              <a:gd name="connsiteX44" fmla="*/ 6523892 w 9614389"/>
              <a:gd name="connsiteY44" fmla="*/ 162658 h 1006720"/>
              <a:gd name="connsiteX45" fmla="*/ 6554665 w 9614389"/>
              <a:gd name="connsiteY45" fmla="*/ 158262 h 1006720"/>
              <a:gd name="connsiteX46" fmla="*/ 6611815 w 9614389"/>
              <a:gd name="connsiteY46" fmla="*/ 145073 h 1006720"/>
              <a:gd name="connsiteX47" fmla="*/ 6743700 w 9614389"/>
              <a:gd name="connsiteY47" fmla="*/ 136281 h 1006720"/>
              <a:gd name="connsiteX48" fmla="*/ 6814039 w 9614389"/>
              <a:gd name="connsiteY48" fmla="*/ 131885 h 1006720"/>
              <a:gd name="connsiteX49" fmla="*/ 6879981 w 9614389"/>
              <a:gd name="connsiteY49" fmla="*/ 123093 h 1006720"/>
              <a:gd name="connsiteX50" fmla="*/ 6915150 w 9614389"/>
              <a:gd name="connsiteY50" fmla="*/ 118697 h 1006720"/>
              <a:gd name="connsiteX51" fmla="*/ 6967904 w 9614389"/>
              <a:gd name="connsiteY51" fmla="*/ 101112 h 1006720"/>
              <a:gd name="connsiteX52" fmla="*/ 6998677 w 9614389"/>
              <a:gd name="connsiteY52" fmla="*/ 96716 h 1006720"/>
              <a:gd name="connsiteX53" fmla="*/ 7090996 w 9614389"/>
              <a:gd name="connsiteY53" fmla="*/ 83527 h 1006720"/>
              <a:gd name="connsiteX54" fmla="*/ 7148146 w 9614389"/>
              <a:gd name="connsiteY54" fmla="*/ 79131 h 1006720"/>
              <a:gd name="connsiteX55" fmla="*/ 7244862 w 9614389"/>
              <a:gd name="connsiteY55" fmla="*/ 70339 h 1006720"/>
              <a:gd name="connsiteX56" fmla="*/ 7275635 w 9614389"/>
              <a:gd name="connsiteY56" fmla="*/ 65943 h 1006720"/>
              <a:gd name="connsiteX57" fmla="*/ 7345973 w 9614389"/>
              <a:gd name="connsiteY57" fmla="*/ 61547 h 1006720"/>
              <a:gd name="connsiteX58" fmla="*/ 7381142 w 9614389"/>
              <a:gd name="connsiteY58" fmla="*/ 57150 h 1006720"/>
              <a:gd name="connsiteX59" fmla="*/ 7530612 w 9614389"/>
              <a:gd name="connsiteY59" fmla="*/ 48358 h 1006720"/>
              <a:gd name="connsiteX60" fmla="*/ 7578969 w 9614389"/>
              <a:gd name="connsiteY60" fmla="*/ 43962 h 1006720"/>
              <a:gd name="connsiteX61" fmla="*/ 7763608 w 9614389"/>
              <a:gd name="connsiteY61" fmla="*/ 35170 h 1006720"/>
              <a:gd name="connsiteX62" fmla="*/ 7847135 w 9614389"/>
              <a:gd name="connsiteY62" fmla="*/ 26377 h 1006720"/>
              <a:gd name="connsiteX63" fmla="*/ 7882304 w 9614389"/>
              <a:gd name="connsiteY63" fmla="*/ 21981 h 1006720"/>
              <a:gd name="connsiteX64" fmla="*/ 8233996 w 9614389"/>
              <a:gd name="connsiteY64" fmla="*/ 17585 h 1006720"/>
              <a:gd name="connsiteX65" fmla="*/ 8352692 w 9614389"/>
              <a:gd name="connsiteY65" fmla="*/ 13189 h 1006720"/>
              <a:gd name="connsiteX66" fmla="*/ 8471389 w 9614389"/>
              <a:gd name="connsiteY66" fmla="*/ 4397 h 1006720"/>
              <a:gd name="connsiteX67" fmla="*/ 8831873 w 9614389"/>
              <a:gd name="connsiteY67" fmla="*/ 8793 h 1006720"/>
              <a:gd name="connsiteX68" fmla="*/ 9069265 w 9614389"/>
              <a:gd name="connsiteY68" fmla="*/ 8793 h 1006720"/>
              <a:gd name="connsiteX69" fmla="*/ 9161585 w 9614389"/>
              <a:gd name="connsiteY69" fmla="*/ 0 h 1006720"/>
              <a:gd name="connsiteX70" fmla="*/ 9192358 w 9614389"/>
              <a:gd name="connsiteY70" fmla="*/ 4397 h 1006720"/>
              <a:gd name="connsiteX71" fmla="*/ 9245112 w 9614389"/>
              <a:gd name="connsiteY71" fmla="*/ 8793 h 1006720"/>
              <a:gd name="connsiteX72" fmla="*/ 9271489 w 9614389"/>
              <a:gd name="connsiteY72" fmla="*/ 13189 h 1006720"/>
              <a:gd name="connsiteX73" fmla="*/ 9381392 w 9614389"/>
              <a:gd name="connsiteY73" fmla="*/ 21981 h 1006720"/>
              <a:gd name="connsiteX74" fmla="*/ 9482504 w 9614389"/>
              <a:gd name="connsiteY74" fmla="*/ 35170 h 1006720"/>
              <a:gd name="connsiteX75" fmla="*/ 9530862 w 9614389"/>
              <a:gd name="connsiteY75" fmla="*/ 43962 h 1006720"/>
              <a:gd name="connsiteX76" fmla="*/ 9557239 w 9614389"/>
              <a:gd name="connsiteY76" fmla="*/ 48358 h 1006720"/>
              <a:gd name="connsiteX77" fmla="*/ 9574823 w 9614389"/>
              <a:gd name="connsiteY77" fmla="*/ 61547 h 1006720"/>
              <a:gd name="connsiteX78" fmla="*/ 9614389 w 9614389"/>
              <a:gd name="connsiteY78"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607652 w 9614389"/>
              <a:gd name="connsiteY28" fmla="*/ 636710 h 1006720"/>
              <a:gd name="connsiteX29" fmla="*/ 2776660 w 9614389"/>
              <a:gd name="connsiteY29" fmla="*/ 405179 h 1006720"/>
              <a:gd name="connsiteX30" fmla="*/ 4470889 w 9614389"/>
              <a:gd name="connsiteY30" fmla="*/ 290147 h 1006720"/>
              <a:gd name="connsiteX31" fmla="*/ 4659923 w 9614389"/>
              <a:gd name="connsiteY31" fmla="*/ 285750 h 1006720"/>
              <a:gd name="connsiteX32" fmla="*/ 4769827 w 9614389"/>
              <a:gd name="connsiteY32" fmla="*/ 276958 h 1006720"/>
              <a:gd name="connsiteX33" fmla="*/ 4897315 w 9614389"/>
              <a:gd name="connsiteY33" fmla="*/ 268166 h 1006720"/>
              <a:gd name="connsiteX34" fmla="*/ 5266592 w 9614389"/>
              <a:gd name="connsiteY34" fmla="*/ 259373 h 1006720"/>
              <a:gd name="connsiteX35" fmla="*/ 5741377 w 9614389"/>
              <a:gd name="connsiteY35" fmla="*/ 250581 h 1006720"/>
              <a:gd name="connsiteX36" fmla="*/ 6119446 w 9614389"/>
              <a:gd name="connsiteY36" fmla="*/ 228600 h 1006720"/>
              <a:gd name="connsiteX37" fmla="*/ 6159012 w 9614389"/>
              <a:gd name="connsiteY37" fmla="*/ 219808 h 1006720"/>
              <a:gd name="connsiteX38" fmla="*/ 6207369 w 9614389"/>
              <a:gd name="connsiteY38" fmla="*/ 211016 h 1006720"/>
              <a:gd name="connsiteX39" fmla="*/ 6242539 w 9614389"/>
              <a:gd name="connsiteY39" fmla="*/ 206620 h 1006720"/>
              <a:gd name="connsiteX40" fmla="*/ 6282104 w 9614389"/>
              <a:gd name="connsiteY40" fmla="*/ 197827 h 1006720"/>
              <a:gd name="connsiteX41" fmla="*/ 6330462 w 9614389"/>
              <a:gd name="connsiteY41" fmla="*/ 189035 h 1006720"/>
              <a:gd name="connsiteX42" fmla="*/ 6374423 w 9614389"/>
              <a:gd name="connsiteY42" fmla="*/ 180243 h 1006720"/>
              <a:gd name="connsiteX43" fmla="*/ 6497515 w 9614389"/>
              <a:gd name="connsiteY43" fmla="*/ 167054 h 1006720"/>
              <a:gd name="connsiteX44" fmla="*/ 6523892 w 9614389"/>
              <a:gd name="connsiteY44" fmla="*/ 162658 h 1006720"/>
              <a:gd name="connsiteX45" fmla="*/ 6554665 w 9614389"/>
              <a:gd name="connsiteY45" fmla="*/ 158262 h 1006720"/>
              <a:gd name="connsiteX46" fmla="*/ 6611815 w 9614389"/>
              <a:gd name="connsiteY46" fmla="*/ 145073 h 1006720"/>
              <a:gd name="connsiteX47" fmla="*/ 6743700 w 9614389"/>
              <a:gd name="connsiteY47" fmla="*/ 136281 h 1006720"/>
              <a:gd name="connsiteX48" fmla="*/ 6814039 w 9614389"/>
              <a:gd name="connsiteY48" fmla="*/ 131885 h 1006720"/>
              <a:gd name="connsiteX49" fmla="*/ 6879981 w 9614389"/>
              <a:gd name="connsiteY49" fmla="*/ 123093 h 1006720"/>
              <a:gd name="connsiteX50" fmla="*/ 6915150 w 9614389"/>
              <a:gd name="connsiteY50" fmla="*/ 118697 h 1006720"/>
              <a:gd name="connsiteX51" fmla="*/ 6967904 w 9614389"/>
              <a:gd name="connsiteY51" fmla="*/ 101112 h 1006720"/>
              <a:gd name="connsiteX52" fmla="*/ 6998677 w 9614389"/>
              <a:gd name="connsiteY52" fmla="*/ 96716 h 1006720"/>
              <a:gd name="connsiteX53" fmla="*/ 7090996 w 9614389"/>
              <a:gd name="connsiteY53" fmla="*/ 83527 h 1006720"/>
              <a:gd name="connsiteX54" fmla="*/ 7148146 w 9614389"/>
              <a:gd name="connsiteY54" fmla="*/ 79131 h 1006720"/>
              <a:gd name="connsiteX55" fmla="*/ 7244862 w 9614389"/>
              <a:gd name="connsiteY55" fmla="*/ 70339 h 1006720"/>
              <a:gd name="connsiteX56" fmla="*/ 7275635 w 9614389"/>
              <a:gd name="connsiteY56" fmla="*/ 65943 h 1006720"/>
              <a:gd name="connsiteX57" fmla="*/ 7345973 w 9614389"/>
              <a:gd name="connsiteY57" fmla="*/ 61547 h 1006720"/>
              <a:gd name="connsiteX58" fmla="*/ 7381142 w 9614389"/>
              <a:gd name="connsiteY58" fmla="*/ 57150 h 1006720"/>
              <a:gd name="connsiteX59" fmla="*/ 7530612 w 9614389"/>
              <a:gd name="connsiteY59" fmla="*/ 48358 h 1006720"/>
              <a:gd name="connsiteX60" fmla="*/ 7578969 w 9614389"/>
              <a:gd name="connsiteY60" fmla="*/ 43962 h 1006720"/>
              <a:gd name="connsiteX61" fmla="*/ 7763608 w 9614389"/>
              <a:gd name="connsiteY61" fmla="*/ 35170 h 1006720"/>
              <a:gd name="connsiteX62" fmla="*/ 7847135 w 9614389"/>
              <a:gd name="connsiteY62" fmla="*/ 26377 h 1006720"/>
              <a:gd name="connsiteX63" fmla="*/ 7882304 w 9614389"/>
              <a:gd name="connsiteY63" fmla="*/ 21981 h 1006720"/>
              <a:gd name="connsiteX64" fmla="*/ 8233996 w 9614389"/>
              <a:gd name="connsiteY64" fmla="*/ 17585 h 1006720"/>
              <a:gd name="connsiteX65" fmla="*/ 8352692 w 9614389"/>
              <a:gd name="connsiteY65" fmla="*/ 13189 h 1006720"/>
              <a:gd name="connsiteX66" fmla="*/ 8471389 w 9614389"/>
              <a:gd name="connsiteY66" fmla="*/ 4397 h 1006720"/>
              <a:gd name="connsiteX67" fmla="*/ 8831873 w 9614389"/>
              <a:gd name="connsiteY67" fmla="*/ 8793 h 1006720"/>
              <a:gd name="connsiteX68" fmla="*/ 9069265 w 9614389"/>
              <a:gd name="connsiteY68" fmla="*/ 8793 h 1006720"/>
              <a:gd name="connsiteX69" fmla="*/ 9161585 w 9614389"/>
              <a:gd name="connsiteY69" fmla="*/ 0 h 1006720"/>
              <a:gd name="connsiteX70" fmla="*/ 9192358 w 9614389"/>
              <a:gd name="connsiteY70" fmla="*/ 4397 h 1006720"/>
              <a:gd name="connsiteX71" fmla="*/ 9245112 w 9614389"/>
              <a:gd name="connsiteY71" fmla="*/ 8793 h 1006720"/>
              <a:gd name="connsiteX72" fmla="*/ 9271489 w 9614389"/>
              <a:gd name="connsiteY72" fmla="*/ 13189 h 1006720"/>
              <a:gd name="connsiteX73" fmla="*/ 9381392 w 9614389"/>
              <a:gd name="connsiteY73" fmla="*/ 21981 h 1006720"/>
              <a:gd name="connsiteX74" fmla="*/ 9482504 w 9614389"/>
              <a:gd name="connsiteY74" fmla="*/ 35170 h 1006720"/>
              <a:gd name="connsiteX75" fmla="*/ 9530862 w 9614389"/>
              <a:gd name="connsiteY75" fmla="*/ 43962 h 1006720"/>
              <a:gd name="connsiteX76" fmla="*/ 9557239 w 9614389"/>
              <a:gd name="connsiteY76" fmla="*/ 48358 h 1006720"/>
              <a:gd name="connsiteX77" fmla="*/ 9574823 w 9614389"/>
              <a:gd name="connsiteY77" fmla="*/ 61547 h 1006720"/>
              <a:gd name="connsiteX78" fmla="*/ 9614389 w 9614389"/>
              <a:gd name="connsiteY78"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776660 w 9614389"/>
              <a:gd name="connsiteY29" fmla="*/ 405179 h 1006720"/>
              <a:gd name="connsiteX30" fmla="*/ 4470889 w 9614389"/>
              <a:gd name="connsiteY30" fmla="*/ 290147 h 1006720"/>
              <a:gd name="connsiteX31" fmla="*/ 4659923 w 9614389"/>
              <a:gd name="connsiteY31" fmla="*/ 285750 h 1006720"/>
              <a:gd name="connsiteX32" fmla="*/ 4769827 w 9614389"/>
              <a:gd name="connsiteY32" fmla="*/ 276958 h 1006720"/>
              <a:gd name="connsiteX33" fmla="*/ 4897315 w 9614389"/>
              <a:gd name="connsiteY33" fmla="*/ 268166 h 1006720"/>
              <a:gd name="connsiteX34" fmla="*/ 5266592 w 9614389"/>
              <a:gd name="connsiteY34" fmla="*/ 259373 h 1006720"/>
              <a:gd name="connsiteX35" fmla="*/ 5741377 w 9614389"/>
              <a:gd name="connsiteY35" fmla="*/ 250581 h 1006720"/>
              <a:gd name="connsiteX36" fmla="*/ 6119446 w 9614389"/>
              <a:gd name="connsiteY36" fmla="*/ 228600 h 1006720"/>
              <a:gd name="connsiteX37" fmla="*/ 6159012 w 9614389"/>
              <a:gd name="connsiteY37" fmla="*/ 219808 h 1006720"/>
              <a:gd name="connsiteX38" fmla="*/ 6207369 w 9614389"/>
              <a:gd name="connsiteY38" fmla="*/ 211016 h 1006720"/>
              <a:gd name="connsiteX39" fmla="*/ 6242539 w 9614389"/>
              <a:gd name="connsiteY39" fmla="*/ 206620 h 1006720"/>
              <a:gd name="connsiteX40" fmla="*/ 6282104 w 9614389"/>
              <a:gd name="connsiteY40" fmla="*/ 197827 h 1006720"/>
              <a:gd name="connsiteX41" fmla="*/ 6330462 w 9614389"/>
              <a:gd name="connsiteY41" fmla="*/ 189035 h 1006720"/>
              <a:gd name="connsiteX42" fmla="*/ 6374423 w 9614389"/>
              <a:gd name="connsiteY42" fmla="*/ 180243 h 1006720"/>
              <a:gd name="connsiteX43" fmla="*/ 6497515 w 9614389"/>
              <a:gd name="connsiteY43" fmla="*/ 167054 h 1006720"/>
              <a:gd name="connsiteX44" fmla="*/ 6523892 w 9614389"/>
              <a:gd name="connsiteY44" fmla="*/ 162658 h 1006720"/>
              <a:gd name="connsiteX45" fmla="*/ 6554665 w 9614389"/>
              <a:gd name="connsiteY45" fmla="*/ 158262 h 1006720"/>
              <a:gd name="connsiteX46" fmla="*/ 6611815 w 9614389"/>
              <a:gd name="connsiteY46" fmla="*/ 145073 h 1006720"/>
              <a:gd name="connsiteX47" fmla="*/ 6743700 w 9614389"/>
              <a:gd name="connsiteY47" fmla="*/ 136281 h 1006720"/>
              <a:gd name="connsiteX48" fmla="*/ 6814039 w 9614389"/>
              <a:gd name="connsiteY48" fmla="*/ 131885 h 1006720"/>
              <a:gd name="connsiteX49" fmla="*/ 6879981 w 9614389"/>
              <a:gd name="connsiteY49" fmla="*/ 123093 h 1006720"/>
              <a:gd name="connsiteX50" fmla="*/ 6915150 w 9614389"/>
              <a:gd name="connsiteY50" fmla="*/ 118697 h 1006720"/>
              <a:gd name="connsiteX51" fmla="*/ 6967904 w 9614389"/>
              <a:gd name="connsiteY51" fmla="*/ 101112 h 1006720"/>
              <a:gd name="connsiteX52" fmla="*/ 6998677 w 9614389"/>
              <a:gd name="connsiteY52" fmla="*/ 96716 h 1006720"/>
              <a:gd name="connsiteX53" fmla="*/ 7090996 w 9614389"/>
              <a:gd name="connsiteY53" fmla="*/ 83527 h 1006720"/>
              <a:gd name="connsiteX54" fmla="*/ 7148146 w 9614389"/>
              <a:gd name="connsiteY54" fmla="*/ 79131 h 1006720"/>
              <a:gd name="connsiteX55" fmla="*/ 7244862 w 9614389"/>
              <a:gd name="connsiteY55" fmla="*/ 70339 h 1006720"/>
              <a:gd name="connsiteX56" fmla="*/ 7275635 w 9614389"/>
              <a:gd name="connsiteY56" fmla="*/ 65943 h 1006720"/>
              <a:gd name="connsiteX57" fmla="*/ 7345973 w 9614389"/>
              <a:gd name="connsiteY57" fmla="*/ 61547 h 1006720"/>
              <a:gd name="connsiteX58" fmla="*/ 7381142 w 9614389"/>
              <a:gd name="connsiteY58" fmla="*/ 57150 h 1006720"/>
              <a:gd name="connsiteX59" fmla="*/ 7530612 w 9614389"/>
              <a:gd name="connsiteY59" fmla="*/ 48358 h 1006720"/>
              <a:gd name="connsiteX60" fmla="*/ 7578969 w 9614389"/>
              <a:gd name="connsiteY60" fmla="*/ 43962 h 1006720"/>
              <a:gd name="connsiteX61" fmla="*/ 7763608 w 9614389"/>
              <a:gd name="connsiteY61" fmla="*/ 35170 h 1006720"/>
              <a:gd name="connsiteX62" fmla="*/ 7847135 w 9614389"/>
              <a:gd name="connsiteY62" fmla="*/ 26377 h 1006720"/>
              <a:gd name="connsiteX63" fmla="*/ 7882304 w 9614389"/>
              <a:gd name="connsiteY63" fmla="*/ 21981 h 1006720"/>
              <a:gd name="connsiteX64" fmla="*/ 8233996 w 9614389"/>
              <a:gd name="connsiteY64" fmla="*/ 17585 h 1006720"/>
              <a:gd name="connsiteX65" fmla="*/ 8352692 w 9614389"/>
              <a:gd name="connsiteY65" fmla="*/ 13189 h 1006720"/>
              <a:gd name="connsiteX66" fmla="*/ 8471389 w 9614389"/>
              <a:gd name="connsiteY66" fmla="*/ 4397 h 1006720"/>
              <a:gd name="connsiteX67" fmla="*/ 8831873 w 9614389"/>
              <a:gd name="connsiteY67" fmla="*/ 8793 h 1006720"/>
              <a:gd name="connsiteX68" fmla="*/ 9069265 w 9614389"/>
              <a:gd name="connsiteY68" fmla="*/ 8793 h 1006720"/>
              <a:gd name="connsiteX69" fmla="*/ 9161585 w 9614389"/>
              <a:gd name="connsiteY69" fmla="*/ 0 h 1006720"/>
              <a:gd name="connsiteX70" fmla="*/ 9192358 w 9614389"/>
              <a:gd name="connsiteY70" fmla="*/ 4397 h 1006720"/>
              <a:gd name="connsiteX71" fmla="*/ 9245112 w 9614389"/>
              <a:gd name="connsiteY71" fmla="*/ 8793 h 1006720"/>
              <a:gd name="connsiteX72" fmla="*/ 9271489 w 9614389"/>
              <a:gd name="connsiteY72" fmla="*/ 13189 h 1006720"/>
              <a:gd name="connsiteX73" fmla="*/ 9381392 w 9614389"/>
              <a:gd name="connsiteY73" fmla="*/ 21981 h 1006720"/>
              <a:gd name="connsiteX74" fmla="*/ 9482504 w 9614389"/>
              <a:gd name="connsiteY74" fmla="*/ 35170 h 1006720"/>
              <a:gd name="connsiteX75" fmla="*/ 9530862 w 9614389"/>
              <a:gd name="connsiteY75" fmla="*/ 43962 h 1006720"/>
              <a:gd name="connsiteX76" fmla="*/ 9557239 w 9614389"/>
              <a:gd name="connsiteY76" fmla="*/ 48358 h 1006720"/>
              <a:gd name="connsiteX77" fmla="*/ 9574823 w 9614389"/>
              <a:gd name="connsiteY77" fmla="*/ 61547 h 1006720"/>
              <a:gd name="connsiteX78" fmla="*/ 9614389 w 9614389"/>
              <a:gd name="connsiteY78"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6954 h 1006720"/>
              <a:gd name="connsiteX30" fmla="*/ 4470889 w 9614389"/>
              <a:gd name="connsiteY30" fmla="*/ 290147 h 1006720"/>
              <a:gd name="connsiteX31" fmla="*/ 4659923 w 9614389"/>
              <a:gd name="connsiteY31" fmla="*/ 285750 h 1006720"/>
              <a:gd name="connsiteX32" fmla="*/ 4769827 w 9614389"/>
              <a:gd name="connsiteY32" fmla="*/ 276958 h 1006720"/>
              <a:gd name="connsiteX33" fmla="*/ 4897315 w 9614389"/>
              <a:gd name="connsiteY33" fmla="*/ 268166 h 1006720"/>
              <a:gd name="connsiteX34" fmla="*/ 5266592 w 9614389"/>
              <a:gd name="connsiteY34" fmla="*/ 259373 h 1006720"/>
              <a:gd name="connsiteX35" fmla="*/ 5741377 w 9614389"/>
              <a:gd name="connsiteY35" fmla="*/ 250581 h 1006720"/>
              <a:gd name="connsiteX36" fmla="*/ 6119446 w 9614389"/>
              <a:gd name="connsiteY36" fmla="*/ 228600 h 1006720"/>
              <a:gd name="connsiteX37" fmla="*/ 6159012 w 9614389"/>
              <a:gd name="connsiteY37" fmla="*/ 219808 h 1006720"/>
              <a:gd name="connsiteX38" fmla="*/ 6207369 w 9614389"/>
              <a:gd name="connsiteY38" fmla="*/ 211016 h 1006720"/>
              <a:gd name="connsiteX39" fmla="*/ 6242539 w 9614389"/>
              <a:gd name="connsiteY39" fmla="*/ 206620 h 1006720"/>
              <a:gd name="connsiteX40" fmla="*/ 6282104 w 9614389"/>
              <a:gd name="connsiteY40" fmla="*/ 197827 h 1006720"/>
              <a:gd name="connsiteX41" fmla="*/ 6330462 w 9614389"/>
              <a:gd name="connsiteY41" fmla="*/ 189035 h 1006720"/>
              <a:gd name="connsiteX42" fmla="*/ 6374423 w 9614389"/>
              <a:gd name="connsiteY42" fmla="*/ 180243 h 1006720"/>
              <a:gd name="connsiteX43" fmla="*/ 6497515 w 9614389"/>
              <a:gd name="connsiteY43" fmla="*/ 167054 h 1006720"/>
              <a:gd name="connsiteX44" fmla="*/ 6523892 w 9614389"/>
              <a:gd name="connsiteY44" fmla="*/ 162658 h 1006720"/>
              <a:gd name="connsiteX45" fmla="*/ 6554665 w 9614389"/>
              <a:gd name="connsiteY45" fmla="*/ 158262 h 1006720"/>
              <a:gd name="connsiteX46" fmla="*/ 6611815 w 9614389"/>
              <a:gd name="connsiteY46" fmla="*/ 145073 h 1006720"/>
              <a:gd name="connsiteX47" fmla="*/ 6743700 w 9614389"/>
              <a:gd name="connsiteY47" fmla="*/ 136281 h 1006720"/>
              <a:gd name="connsiteX48" fmla="*/ 6814039 w 9614389"/>
              <a:gd name="connsiteY48" fmla="*/ 131885 h 1006720"/>
              <a:gd name="connsiteX49" fmla="*/ 6879981 w 9614389"/>
              <a:gd name="connsiteY49" fmla="*/ 123093 h 1006720"/>
              <a:gd name="connsiteX50" fmla="*/ 6915150 w 9614389"/>
              <a:gd name="connsiteY50" fmla="*/ 118697 h 1006720"/>
              <a:gd name="connsiteX51" fmla="*/ 6967904 w 9614389"/>
              <a:gd name="connsiteY51" fmla="*/ 101112 h 1006720"/>
              <a:gd name="connsiteX52" fmla="*/ 6998677 w 9614389"/>
              <a:gd name="connsiteY52" fmla="*/ 96716 h 1006720"/>
              <a:gd name="connsiteX53" fmla="*/ 7090996 w 9614389"/>
              <a:gd name="connsiteY53" fmla="*/ 83527 h 1006720"/>
              <a:gd name="connsiteX54" fmla="*/ 7148146 w 9614389"/>
              <a:gd name="connsiteY54" fmla="*/ 79131 h 1006720"/>
              <a:gd name="connsiteX55" fmla="*/ 7244862 w 9614389"/>
              <a:gd name="connsiteY55" fmla="*/ 70339 h 1006720"/>
              <a:gd name="connsiteX56" fmla="*/ 7275635 w 9614389"/>
              <a:gd name="connsiteY56" fmla="*/ 65943 h 1006720"/>
              <a:gd name="connsiteX57" fmla="*/ 7345973 w 9614389"/>
              <a:gd name="connsiteY57" fmla="*/ 61547 h 1006720"/>
              <a:gd name="connsiteX58" fmla="*/ 7381142 w 9614389"/>
              <a:gd name="connsiteY58" fmla="*/ 57150 h 1006720"/>
              <a:gd name="connsiteX59" fmla="*/ 7530612 w 9614389"/>
              <a:gd name="connsiteY59" fmla="*/ 48358 h 1006720"/>
              <a:gd name="connsiteX60" fmla="*/ 7578969 w 9614389"/>
              <a:gd name="connsiteY60" fmla="*/ 43962 h 1006720"/>
              <a:gd name="connsiteX61" fmla="*/ 7763608 w 9614389"/>
              <a:gd name="connsiteY61" fmla="*/ 35170 h 1006720"/>
              <a:gd name="connsiteX62" fmla="*/ 7847135 w 9614389"/>
              <a:gd name="connsiteY62" fmla="*/ 26377 h 1006720"/>
              <a:gd name="connsiteX63" fmla="*/ 7882304 w 9614389"/>
              <a:gd name="connsiteY63" fmla="*/ 21981 h 1006720"/>
              <a:gd name="connsiteX64" fmla="*/ 8233996 w 9614389"/>
              <a:gd name="connsiteY64" fmla="*/ 17585 h 1006720"/>
              <a:gd name="connsiteX65" fmla="*/ 8352692 w 9614389"/>
              <a:gd name="connsiteY65" fmla="*/ 13189 h 1006720"/>
              <a:gd name="connsiteX66" fmla="*/ 8471389 w 9614389"/>
              <a:gd name="connsiteY66" fmla="*/ 4397 h 1006720"/>
              <a:gd name="connsiteX67" fmla="*/ 8831873 w 9614389"/>
              <a:gd name="connsiteY67" fmla="*/ 8793 h 1006720"/>
              <a:gd name="connsiteX68" fmla="*/ 9069265 w 9614389"/>
              <a:gd name="connsiteY68" fmla="*/ 8793 h 1006720"/>
              <a:gd name="connsiteX69" fmla="*/ 9161585 w 9614389"/>
              <a:gd name="connsiteY69" fmla="*/ 0 h 1006720"/>
              <a:gd name="connsiteX70" fmla="*/ 9192358 w 9614389"/>
              <a:gd name="connsiteY70" fmla="*/ 4397 h 1006720"/>
              <a:gd name="connsiteX71" fmla="*/ 9245112 w 9614389"/>
              <a:gd name="connsiteY71" fmla="*/ 8793 h 1006720"/>
              <a:gd name="connsiteX72" fmla="*/ 9271489 w 9614389"/>
              <a:gd name="connsiteY72" fmla="*/ 13189 h 1006720"/>
              <a:gd name="connsiteX73" fmla="*/ 9381392 w 9614389"/>
              <a:gd name="connsiteY73" fmla="*/ 21981 h 1006720"/>
              <a:gd name="connsiteX74" fmla="*/ 9482504 w 9614389"/>
              <a:gd name="connsiteY74" fmla="*/ 35170 h 1006720"/>
              <a:gd name="connsiteX75" fmla="*/ 9530862 w 9614389"/>
              <a:gd name="connsiteY75" fmla="*/ 43962 h 1006720"/>
              <a:gd name="connsiteX76" fmla="*/ 9557239 w 9614389"/>
              <a:gd name="connsiteY76" fmla="*/ 48358 h 1006720"/>
              <a:gd name="connsiteX77" fmla="*/ 9574823 w 9614389"/>
              <a:gd name="connsiteY77" fmla="*/ 61547 h 1006720"/>
              <a:gd name="connsiteX78" fmla="*/ 9614389 w 9614389"/>
              <a:gd name="connsiteY78"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6954 h 1006720"/>
              <a:gd name="connsiteX30" fmla="*/ 4470889 w 9614389"/>
              <a:gd name="connsiteY30" fmla="*/ 290147 h 1006720"/>
              <a:gd name="connsiteX31" fmla="*/ 4659923 w 9614389"/>
              <a:gd name="connsiteY31" fmla="*/ 285750 h 1006720"/>
              <a:gd name="connsiteX32" fmla="*/ 4769827 w 9614389"/>
              <a:gd name="connsiteY32" fmla="*/ 276958 h 1006720"/>
              <a:gd name="connsiteX33" fmla="*/ 4897315 w 9614389"/>
              <a:gd name="connsiteY33" fmla="*/ 268166 h 1006720"/>
              <a:gd name="connsiteX34" fmla="*/ 5266592 w 9614389"/>
              <a:gd name="connsiteY34" fmla="*/ 259373 h 1006720"/>
              <a:gd name="connsiteX35" fmla="*/ 5741377 w 9614389"/>
              <a:gd name="connsiteY35" fmla="*/ 250581 h 1006720"/>
              <a:gd name="connsiteX36" fmla="*/ 6119446 w 9614389"/>
              <a:gd name="connsiteY36" fmla="*/ 228600 h 1006720"/>
              <a:gd name="connsiteX37" fmla="*/ 6159012 w 9614389"/>
              <a:gd name="connsiteY37" fmla="*/ 219808 h 1006720"/>
              <a:gd name="connsiteX38" fmla="*/ 6207369 w 9614389"/>
              <a:gd name="connsiteY38" fmla="*/ 211016 h 1006720"/>
              <a:gd name="connsiteX39" fmla="*/ 6242539 w 9614389"/>
              <a:gd name="connsiteY39" fmla="*/ 206620 h 1006720"/>
              <a:gd name="connsiteX40" fmla="*/ 6282104 w 9614389"/>
              <a:gd name="connsiteY40" fmla="*/ 197827 h 1006720"/>
              <a:gd name="connsiteX41" fmla="*/ 6330462 w 9614389"/>
              <a:gd name="connsiteY41" fmla="*/ 189035 h 1006720"/>
              <a:gd name="connsiteX42" fmla="*/ 6374423 w 9614389"/>
              <a:gd name="connsiteY42" fmla="*/ 180243 h 1006720"/>
              <a:gd name="connsiteX43" fmla="*/ 6497515 w 9614389"/>
              <a:gd name="connsiteY43" fmla="*/ 167054 h 1006720"/>
              <a:gd name="connsiteX44" fmla="*/ 6523892 w 9614389"/>
              <a:gd name="connsiteY44" fmla="*/ 162658 h 1006720"/>
              <a:gd name="connsiteX45" fmla="*/ 6554665 w 9614389"/>
              <a:gd name="connsiteY45" fmla="*/ 158262 h 1006720"/>
              <a:gd name="connsiteX46" fmla="*/ 6611815 w 9614389"/>
              <a:gd name="connsiteY46" fmla="*/ 145073 h 1006720"/>
              <a:gd name="connsiteX47" fmla="*/ 6743700 w 9614389"/>
              <a:gd name="connsiteY47" fmla="*/ 136281 h 1006720"/>
              <a:gd name="connsiteX48" fmla="*/ 6814039 w 9614389"/>
              <a:gd name="connsiteY48" fmla="*/ 131885 h 1006720"/>
              <a:gd name="connsiteX49" fmla="*/ 6879981 w 9614389"/>
              <a:gd name="connsiteY49" fmla="*/ 123093 h 1006720"/>
              <a:gd name="connsiteX50" fmla="*/ 6915150 w 9614389"/>
              <a:gd name="connsiteY50" fmla="*/ 118697 h 1006720"/>
              <a:gd name="connsiteX51" fmla="*/ 6967904 w 9614389"/>
              <a:gd name="connsiteY51" fmla="*/ 101112 h 1006720"/>
              <a:gd name="connsiteX52" fmla="*/ 6998677 w 9614389"/>
              <a:gd name="connsiteY52" fmla="*/ 96716 h 1006720"/>
              <a:gd name="connsiteX53" fmla="*/ 7090996 w 9614389"/>
              <a:gd name="connsiteY53" fmla="*/ 83527 h 1006720"/>
              <a:gd name="connsiteX54" fmla="*/ 7148146 w 9614389"/>
              <a:gd name="connsiteY54" fmla="*/ 79131 h 1006720"/>
              <a:gd name="connsiteX55" fmla="*/ 7244862 w 9614389"/>
              <a:gd name="connsiteY55" fmla="*/ 70339 h 1006720"/>
              <a:gd name="connsiteX56" fmla="*/ 7275635 w 9614389"/>
              <a:gd name="connsiteY56" fmla="*/ 65943 h 1006720"/>
              <a:gd name="connsiteX57" fmla="*/ 7345973 w 9614389"/>
              <a:gd name="connsiteY57" fmla="*/ 61547 h 1006720"/>
              <a:gd name="connsiteX58" fmla="*/ 7381142 w 9614389"/>
              <a:gd name="connsiteY58" fmla="*/ 57150 h 1006720"/>
              <a:gd name="connsiteX59" fmla="*/ 7530612 w 9614389"/>
              <a:gd name="connsiteY59" fmla="*/ 48358 h 1006720"/>
              <a:gd name="connsiteX60" fmla="*/ 7578969 w 9614389"/>
              <a:gd name="connsiteY60" fmla="*/ 43962 h 1006720"/>
              <a:gd name="connsiteX61" fmla="*/ 7763608 w 9614389"/>
              <a:gd name="connsiteY61" fmla="*/ 35170 h 1006720"/>
              <a:gd name="connsiteX62" fmla="*/ 7847135 w 9614389"/>
              <a:gd name="connsiteY62" fmla="*/ 26377 h 1006720"/>
              <a:gd name="connsiteX63" fmla="*/ 7882304 w 9614389"/>
              <a:gd name="connsiteY63" fmla="*/ 21981 h 1006720"/>
              <a:gd name="connsiteX64" fmla="*/ 8233996 w 9614389"/>
              <a:gd name="connsiteY64" fmla="*/ 17585 h 1006720"/>
              <a:gd name="connsiteX65" fmla="*/ 8352692 w 9614389"/>
              <a:gd name="connsiteY65" fmla="*/ 13189 h 1006720"/>
              <a:gd name="connsiteX66" fmla="*/ 8471389 w 9614389"/>
              <a:gd name="connsiteY66" fmla="*/ 4397 h 1006720"/>
              <a:gd name="connsiteX67" fmla="*/ 8831873 w 9614389"/>
              <a:gd name="connsiteY67" fmla="*/ 8793 h 1006720"/>
              <a:gd name="connsiteX68" fmla="*/ 9069265 w 9614389"/>
              <a:gd name="connsiteY68" fmla="*/ 8793 h 1006720"/>
              <a:gd name="connsiteX69" fmla="*/ 9161585 w 9614389"/>
              <a:gd name="connsiteY69" fmla="*/ 0 h 1006720"/>
              <a:gd name="connsiteX70" fmla="*/ 9192358 w 9614389"/>
              <a:gd name="connsiteY70" fmla="*/ 4397 h 1006720"/>
              <a:gd name="connsiteX71" fmla="*/ 9245112 w 9614389"/>
              <a:gd name="connsiteY71" fmla="*/ 8793 h 1006720"/>
              <a:gd name="connsiteX72" fmla="*/ 9271489 w 9614389"/>
              <a:gd name="connsiteY72" fmla="*/ 13189 h 1006720"/>
              <a:gd name="connsiteX73" fmla="*/ 9381392 w 9614389"/>
              <a:gd name="connsiteY73" fmla="*/ 21981 h 1006720"/>
              <a:gd name="connsiteX74" fmla="*/ 9482504 w 9614389"/>
              <a:gd name="connsiteY74" fmla="*/ 35170 h 1006720"/>
              <a:gd name="connsiteX75" fmla="*/ 9530862 w 9614389"/>
              <a:gd name="connsiteY75" fmla="*/ 43962 h 1006720"/>
              <a:gd name="connsiteX76" fmla="*/ 9557239 w 9614389"/>
              <a:gd name="connsiteY76" fmla="*/ 48358 h 1006720"/>
              <a:gd name="connsiteX77" fmla="*/ 9574823 w 9614389"/>
              <a:gd name="connsiteY77" fmla="*/ 61547 h 1006720"/>
              <a:gd name="connsiteX78" fmla="*/ 9614389 w 9614389"/>
              <a:gd name="connsiteY78"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6954 h 1006720"/>
              <a:gd name="connsiteX30" fmla="*/ 4470889 w 9614389"/>
              <a:gd name="connsiteY30" fmla="*/ 290147 h 1006720"/>
              <a:gd name="connsiteX31" fmla="*/ 4659923 w 9614389"/>
              <a:gd name="connsiteY31" fmla="*/ 285750 h 1006720"/>
              <a:gd name="connsiteX32" fmla="*/ 4769827 w 9614389"/>
              <a:gd name="connsiteY32" fmla="*/ 276958 h 1006720"/>
              <a:gd name="connsiteX33" fmla="*/ 4897315 w 9614389"/>
              <a:gd name="connsiteY33" fmla="*/ 268166 h 1006720"/>
              <a:gd name="connsiteX34" fmla="*/ 5266592 w 9614389"/>
              <a:gd name="connsiteY34" fmla="*/ 259373 h 1006720"/>
              <a:gd name="connsiteX35" fmla="*/ 5741377 w 9614389"/>
              <a:gd name="connsiteY35" fmla="*/ 250581 h 1006720"/>
              <a:gd name="connsiteX36" fmla="*/ 6119446 w 9614389"/>
              <a:gd name="connsiteY36" fmla="*/ 228600 h 1006720"/>
              <a:gd name="connsiteX37" fmla="*/ 6159012 w 9614389"/>
              <a:gd name="connsiteY37" fmla="*/ 219808 h 1006720"/>
              <a:gd name="connsiteX38" fmla="*/ 6207369 w 9614389"/>
              <a:gd name="connsiteY38" fmla="*/ 211016 h 1006720"/>
              <a:gd name="connsiteX39" fmla="*/ 6242539 w 9614389"/>
              <a:gd name="connsiteY39" fmla="*/ 206620 h 1006720"/>
              <a:gd name="connsiteX40" fmla="*/ 6282104 w 9614389"/>
              <a:gd name="connsiteY40" fmla="*/ 197827 h 1006720"/>
              <a:gd name="connsiteX41" fmla="*/ 6330462 w 9614389"/>
              <a:gd name="connsiteY41" fmla="*/ 189035 h 1006720"/>
              <a:gd name="connsiteX42" fmla="*/ 6374423 w 9614389"/>
              <a:gd name="connsiteY42" fmla="*/ 180243 h 1006720"/>
              <a:gd name="connsiteX43" fmla="*/ 6497515 w 9614389"/>
              <a:gd name="connsiteY43" fmla="*/ 167054 h 1006720"/>
              <a:gd name="connsiteX44" fmla="*/ 6523892 w 9614389"/>
              <a:gd name="connsiteY44" fmla="*/ 162658 h 1006720"/>
              <a:gd name="connsiteX45" fmla="*/ 6554665 w 9614389"/>
              <a:gd name="connsiteY45" fmla="*/ 158262 h 1006720"/>
              <a:gd name="connsiteX46" fmla="*/ 6611815 w 9614389"/>
              <a:gd name="connsiteY46" fmla="*/ 145073 h 1006720"/>
              <a:gd name="connsiteX47" fmla="*/ 6743700 w 9614389"/>
              <a:gd name="connsiteY47" fmla="*/ 136281 h 1006720"/>
              <a:gd name="connsiteX48" fmla="*/ 6814039 w 9614389"/>
              <a:gd name="connsiteY48" fmla="*/ 131885 h 1006720"/>
              <a:gd name="connsiteX49" fmla="*/ 6879981 w 9614389"/>
              <a:gd name="connsiteY49" fmla="*/ 123093 h 1006720"/>
              <a:gd name="connsiteX50" fmla="*/ 6915150 w 9614389"/>
              <a:gd name="connsiteY50" fmla="*/ 118697 h 1006720"/>
              <a:gd name="connsiteX51" fmla="*/ 6967904 w 9614389"/>
              <a:gd name="connsiteY51" fmla="*/ 101112 h 1006720"/>
              <a:gd name="connsiteX52" fmla="*/ 6998677 w 9614389"/>
              <a:gd name="connsiteY52" fmla="*/ 96716 h 1006720"/>
              <a:gd name="connsiteX53" fmla="*/ 7090996 w 9614389"/>
              <a:gd name="connsiteY53" fmla="*/ 83527 h 1006720"/>
              <a:gd name="connsiteX54" fmla="*/ 7148146 w 9614389"/>
              <a:gd name="connsiteY54" fmla="*/ 79131 h 1006720"/>
              <a:gd name="connsiteX55" fmla="*/ 7244862 w 9614389"/>
              <a:gd name="connsiteY55" fmla="*/ 70339 h 1006720"/>
              <a:gd name="connsiteX56" fmla="*/ 7275635 w 9614389"/>
              <a:gd name="connsiteY56" fmla="*/ 65943 h 1006720"/>
              <a:gd name="connsiteX57" fmla="*/ 7345973 w 9614389"/>
              <a:gd name="connsiteY57" fmla="*/ 61547 h 1006720"/>
              <a:gd name="connsiteX58" fmla="*/ 7381142 w 9614389"/>
              <a:gd name="connsiteY58" fmla="*/ 57150 h 1006720"/>
              <a:gd name="connsiteX59" fmla="*/ 7530612 w 9614389"/>
              <a:gd name="connsiteY59" fmla="*/ 48358 h 1006720"/>
              <a:gd name="connsiteX60" fmla="*/ 7578969 w 9614389"/>
              <a:gd name="connsiteY60" fmla="*/ 43962 h 1006720"/>
              <a:gd name="connsiteX61" fmla="*/ 7763608 w 9614389"/>
              <a:gd name="connsiteY61" fmla="*/ 35170 h 1006720"/>
              <a:gd name="connsiteX62" fmla="*/ 7847135 w 9614389"/>
              <a:gd name="connsiteY62" fmla="*/ 26377 h 1006720"/>
              <a:gd name="connsiteX63" fmla="*/ 7882304 w 9614389"/>
              <a:gd name="connsiteY63" fmla="*/ 21981 h 1006720"/>
              <a:gd name="connsiteX64" fmla="*/ 8233996 w 9614389"/>
              <a:gd name="connsiteY64" fmla="*/ 17585 h 1006720"/>
              <a:gd name="connsiteX65" fmla="*/ 8352692 w 9614389"/>
              <a:gd name="connsiteY65" fmla="*/ 13189 h 1006720"/>
              <a:gd name="connsiteX66" fmla="*/ 8471389 w 9614389"/>
              <a:gd name="connsiteY66" fmla="*/ 4397 h 1006720"/>
              <a:gd name="connsiteX67" fmla="*/ 8831873 w 9614389"/>
              <a:gd name="connsiteY67" fmla="*/ 8793 h 1006720"/>
              <a:gd name="connsiteX68" fmla="*/ 9069265 w 9614389"/>
              <a:gd name="connsiteY68" fmla="*/ 8793 h 1006720"/>
              <a:gd name="connsiteX69" fmla="*/ 9161585 w 9614389"/>
              <a:gd name="connsiteY69" fmla="*/ 0 h 1006720"/>
              <a:gd name="connsiteX70" fmla="*/ 9192358 w 9614389"/>
              <a:gd name="connsiteY70" fmla="*/ 4397 h 1006720"/>
              <a:gd name="connsiteX71" fmla="*/ 9245112 w 9614389"/>
              <a:gd name="connsiteY71" fmla="*/ 8793 h 1006720"/>
              <a:gd name="connsiteX72" fmla="*/ 9271489 w 9614389"/>
              <a:gd name="connsiteY72" fmla="*/ 13189 h 1006720"/>
              <a:gd name="connsiteX73" fmla="*/ 9381392 w 9614389"/>
              <a:gd name="connsiteY73" fmla="*/ 21981 h 1006720"/>
              <a:gd name="connsiteX74" fmla="*/ 9482504 w 9614389"/>
              <a:gd name="connsiteY74" fmla="*/ 35170 h 1006720"/>
              <a:gd name="connsiteX75" fmla="*/ 9530862 w 9614389"/>
              <a:gd name="connsiteY75" fmla="*/ 43962 h 1006720"/>
              <a:gd name="connsiteX76" fmla="*/ 9557239 w 9614389"/>
              <a:gd name="connsiteY76" fmla="*/ 48358 h 1006720"/>
              <a:gd name="connsiteX77" fmla="*/ 9574823 w 9614389"/>
              <a:gd name="connsiteY77" fmla="*/ 61547 h 1006720"/>
              <a:gd name="connsiteX78" fmla="*/ 9614389 w 9614389"/>
              <a:gd name="connsiteY78"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6954 h 1006720"/>
              <a:gd name="connsiteX30" fmla="*/ 4470889 w 9614389"/>
              <a:gd name="connsiteY30" fmla="*/ 290147 h 1006720"/>
              <a:gd name="connsiteX31" fmla="*/ 4659923 w 9614389"/>
              <a:gd name="connsiteY31" fmla="*/ 285750 h 1006720"/>
              <a:gd name="connsiteX32" fmla="*/ 4769827 w 9614389"/>
              <a:gd name="connsiteY32" fmla="*/ 276958 h 1006720"/>
              <a:gd name="connsiteX33" fmla="*/ 4897315 w 9614389"/>
              <a:gd name="connsiteY33" fmla="*/ 268166 h 1006720"/>
              <a:gd name="connsiteX34" fmla="*/ 5266592 w 9614389"/>
              <a:gd name="connsiteY34" fmla="*/ 259373 h 1006720"/>
              <a:gd name="connsiteX35" fmla="*/ 5741377 w 9614389"/>
              <a:gd name="connsiteY35" fmla="*/ 250581 h 1006720"/>
              <a:gd name="connsiteX36" fmla="*/ 6119446 w 9614389"/>
              <a:gd name="connsiteY36" fmla="*/ 228600 h 1006720"/>
              <a:gd name="connsiteX37" fmla="*/ 6159012 w 9614389"/>
              <a:gd name="connsiteY37" fmla="*/ 219808 h 1006720"/>
              <a:gd name="connsiteX38" fmla="*/ 6207369 w 9614389"/>
              <a:gd name="connsiteY38" fmla="*/ 211016 h 1006720"/>
              <a:gd name="connsiteX39" fmla="*/ 6242539 w 9614389"/>
              <a:gd name="connsiteY39" fmla="*/ 206620 h 1006720"/>
              <a:gd name="connsiteX40" fmla="*/ 6282104 w 9614389"/>
              <a:gd name="connsiteY40" fmla="*/ 197827 h 1006720"/>
              <a:gd name="connsiteX41" fmla="*/ 6330462 w 9614389"/>
              <a:gd name="connsiteY41" fmla="*/ 189035 h 1006720"/>
              <a:gd name="connsiteX42" fmla="*/ 6374423 w 9614389"/>
              <a:gd name="connsiteY42" fmla="*/ 180243 h 1006720"/>
              <a:gd name="connsiteX43" fmla="*/ 6497515 w 9614389"/>
              <a:gd name="connsiteY43" fmla="*/ 167054 h 1006720"/>
              <a:gd name="connsiteX44" fmla="*/ 6523892 w 9614389"/>
              <a:gd name="connsiteY44" fmla="*/ 162658 h 1006720"/>
              <a:gd name="connsiteX45" fmla="*/ 6554665 w 9614389"/>
              <a:gd name="connsiteY45" fmla="*/ 158262 h 1006720"/>
              <a:gd name="connsiteX46" fmla="*/ 6611815 w 9614389"/>
              <a:gd name="connsiteY46" fmla="*/ 145073 h 1006720"/>
              <a:gd name="connsiteX47" fmla="*/ 6743700 w 9614389"/>
              <a:gd name="connsiteY47" fmla="*/ 136281 h 1006720"/>
              <a:gd name="connsiteX48" fmla="*/ 6814039 w 9614389"/>
              <a:gd name="connsiteY48" fmla="*/ 131885 h 1006720"/>
              <a:gd name="connsiteX49" fmla="*/ 6879981 w 9614389"/>
              <a:gd name="connsiteY49" fmla="*/ 123093 h 1006720"/>
              <a:gd name="connsiteX50" fmla="*/ 6915150 w 9614389"/>
              <a:gd name="connsiteY50" fmla="*/ 118697 h 1006720"/>
              <a:gd name="connsiteX51" fmla="*/ 6967904 w 9614389"/>
              <a:gd name="connsiteY51" fmla="*/ 101112 h 1006720"/>
              <a:gd name="connsiteX52" fmla="*/ 6998677 w 9614389"/>
              <a:gd name="connsiteY52" fmla="*/ 96716 h 1006720"/>
              <a:gd name="connsiteX53" fmla="*/ 7090996 w 9614389"/>
              <a:gd name="connsiteY53" fmla="*/ 83527 h 1006720"/>
              <a:gd name="connsiteX54" fmla="*/ 7148146 w 9614389"/>
              <a:gd name="connsiteY54" fmla="*/ 79131 h 1006720"/>
              <a:gd name="connsiteX55" fmla="*/ 7244862 w 9614389"/>
              <a:gd name="connsiteY55" fmla="*/ 70339 h 1006720"/>
              <a:gd name="connsiteX56" fmla="*/ 7275635 w 9614389"/>
              <a:gd name="connsiteY56" fmla="*/ 65943 h 1006720"/>
              <a:gd name="connsiteX57" fmla="*/ 7345973 w 9614389"/>
              <a:gd name="connsiteY57" fmla="*/ 61547 h 1006720"/>
              <a:gd name="connsiteX58" fmla="*/ 7381142 w 9614389"/>
              <a:gd name="connsiteY58" fmla="*/ 57150 h 1006720"/>
              <a:gd name="connsiteX59" fmla="*/ 7530612 w 9614389"/>
              <a:gd name="connsiteY59" fmla="*/ 48358 h 1006720"/>
              <a:gd name="connsiteX60" fmla="*/ 7578969 w 9614389"/>
              <a:gd name="connsiteY60" fmla="*/ 43962 h 1006720"/>
              <a:gd name="connsiteX61" fmla="*/ 7763608 w 9614389"/>
              <a:gd name="connsiteY61" fmla="*/ 35170 h 1006720"/>
              <a:gd name="connsiteX62" fmla="*/ 7847135 w 9614389"/>
              <a:gd name="connsiteY62" fmla="*/ 26377 h 1006720"/>
              <a:gd name="connsiteX63" fmla="*/ 7882304 w 9614389"/>
              <a:gd name="connsiteY63" fmla="*/ 21981 h 1006720"/>
              <a:gd name="connsiteX64" fmla="*/ 8233996 w 9614389"/>
              <a:gd name="connsiteY64" fmla="*/ 17585 h 1006720"/>
              <a:gd name="connsiteX65" fmla="*/ 8352692 w 9614389"/>
              <a:gd name="connsiteY65" fmla="*/ 13189 h 1006720"/>
              <a:gd name="connsiteX66" fmla="*/ 8471389 w 9614389"/>
              <a:gd name="connsiteY66" fmla="*/ 4397 h 1006720"/>
              <a:gd name="connsiteX67" fmla="*/ 8831873 w 9614389"/>
              <a:gd name="connsiteY67" fmla="*/ 8793 h 1006720"/>
              <a:gd name="connsiteX68" fmla="*/ 9069265 w 9614389"/>
              <a:gd name="connsiteY68" fmla="*/ 8793 h 1006720"/>
              <a:gd name="connsiteX69" fmla="*/ 9161585 w 9614389"/>
              <a:gd name="connsiteY69" fmla="*/ 0 h 1006720"/>
              <a:gd name="connsiteX70" fmla="*/ 9192358 w 9614389"/>
              <a:gd name="connsiteY70" fmla="*/ 4397 h 1006720"/>
              <a:gd name="connsiteX71" fmla="*/ 9245112 w 9614389"/>
              <a:gd name="connsiteY71" fmla="*/ 8793 h 1006720"/>
              <a:gd name="connsiteX72" fmla="*/ 9271489 w 9614389"/>
              <a:gd name="connsiteY72" fmla="*/ 13189 h 1006720"/>
              <a:gd name="connsiteX73" fmla="*/ 9381392 w 9614389"/>
              <a:gd name="connsiteY73" fmla="*/ 21981 h 1006720"/>
              <a:gd name="connsiteX74" fmla="*/ 9482504 w 9614389"/>
              <a:gd name="connsiteY74" fmla="*/ 35170 h 1006720"/>
              <a:gd name="connsiteX75" fmla="*/ 9530862 w 9614389"/>
              <a:gd name="connsiteY75" fmla="*/ 43962 h 1006720"/>
              <a:gd name="connsiteX76" fmla="*/ 9557239 w 9614389"/>
              <a:gd name="connsiteY76" fmla="*/ 48358 h 1006720"/>
              <a:gd name="connsiteX77" fmla="*/ 9574823 w 9614389"/>
              <a:gd name="connsiteY77" fmla="*/ 61547 h 1006720"/>
              <a:gd name="connsiteX78" fmla="*/ 9614389 w 9614389"/>
              <a:gd name="connsiteY78"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814760 w 9614389"/>
              <a:gd name="connsiteY29" fmla="*/ 694104 h 1006720"/>
              <a:gd name="connsiteX30" fmla="*/ 4470889 w 9614389"/>
              <a:gd name="connsiteY30" fmla="*/ 290147 h 1006720"/>
              <a:gd name="connsiteX31" fmla="*/ 4659923 w 9614389"/>
              <a:gd name="connsiteY31" fmla="*/ 285750 h 1006720"/>
              <a:gd name="connsiteX32" fmla="*/ 4769827 w 9614389"/>
              <a:gd name="connsiteY32" fmla="*/ 276958 h 1006720"/>
              <a:gd name="connsiteX33" fmla="*/ 4897315 w 9614389"/>
              <a:gd name="connsiteY33" fmla="*/ 268166 h 1006720"/>
              <a:gd name="connsiteX34" fmla="*/ 5266592 w 9614389"/>
              <a:gd name="connsiteY34" fmla="*/ 259373 h 1006720"/>
              <a:gd name="connsiteX35" fmla="*/ 5741377 w 9614389"/>
              <a:gd name="connsiteY35" fmla="*/ 250581 h 1006720"/>
              <a:gd name="connsiteX36" fmla="*/ 6119446 w 9614389"/>
              <a:gd name="connsiteY36" fmla="*/ 228600 h 1006720"/>
              <a:gd name="connsiteX37" fmla="*/ 6159012 w 9614389"/>
              <a:gd name="connsiteY37" fmla="*/ 219808 h 1006720"/>
              <a:gd name="connsiteX38" fmla="*/ 6207369 w 9614389"/>
              <a:gd name="connsiteY38" fmla="*/ 211016 h 1006720"/>
              <a:gd name="connsiteX39" fmla="*/ 6242539 w 9614389"/>
              <a:gd name="connsiteY39" fmla="*/ 206620 h 1006720"/>
              <a:gd name="connsiteX40" fmla="*/ 6282104 w 9614389"/>
              <a:gd name="connsiteY40" fmla="*/ 197827 h 1006720"/>
              <a:gd name="connsiteX41" fmla="*/ 6330462 w 9614389"/>
              <a:gd name="connsiteY41" fmla="*/ 189035 h 1006720"/>
              <a:gd name="connsiteX42" fmla="*/ 6374423 w 9614389"/>
              <a:gd name="connsiteY42" fmla="*/ 180243 h 1006720"/>
              <a:gd name="connsiteX43" fmla="*/ 6497515 w 9614389"/>
              <a:gd name="connsiteY43" fmla="*/ 167054 h 1006720"/>
              <a:gd name="connsiteX44" fmla="*/ 6523892 w 9614389"/>
              <a:gd name="connsiteY44" fmla="*/ 162658 h 1006720"/>
              <a:gd name="connsiteX45" fmla="*/ 6554665 w 9614389"/>
              <a:gd name="connsiteY45" fmla="*/ 158262 h 1006720"/>
              <a:gd name="connsiteX46" fmla="*/ 6611815 w 9614389"/>
              <a:gd name="connsiteY46" fmla="*/ 145073 h 1006720"/>
              <a:gd name="connsiteX47" fmla="*/ 6743700 w 9614389"/>
              <a:gd name="connsiteY47" fmla="*/ 136281 h 1006720"/>
              <a:gd name="connsiteX48" fmla="*/ 6814039 w 9614389"/>
              <a:gd name="connsiteY48" fmla="*/ 131885 h 1006720"/>
              <a:gd name="connsiteX49" fmla="*/ 6879981 w 9614389"/>
              <a:gd name="connsiteY49" fmla="*/ 123093 h 1006720"/>
              <a:gd name="connsiteX50" fmla="*/ 6915150 w 9614389"/>
              <a:gd name="connsiteY50" fmla="*/ 118697 h 1006720"/>
              <a:gd name="connsiteX51" fmla="*/ 6967904 w 9614389"/>
              <a:gd name="connsiteY51" fmla="*/ 101112 h 1006720"/>
              <a:gd name="connsiteX52" fmla="*/ 6998677 w 9614389"/>
              <a:gd name="connsiteY52" fmla="*/ 96716 h 1006720"/>
              <a:gd name="connsiteX53" fmla="*/ 7090996 w 9614389"/>
              <a:gd name="connsiteY53" fmla="*/ 83527 h 1006720"/>
              <a:gd name="connsiteX54" fmla="*/ 7148146 w 9614389"/>
              <a:gd name="connsiteY54" fmla="*/ 79131 h 1006720"/>
              <a:gd name="connsiteX55" fmla="*/ 7244862 w 9614389"/>
              <a:gd name="connsiteY55" fmla="*/ 70339 h 1006720"/>
              <a:gd name="connsiteX56" fmla="*/ 7275635 w 9614389"/>
              <a:gd name="connsiteY56" fmla="*/ 65943 h 1006720"/>
              <a:gd name="connsiteX57" fmla="*/ 7345973 w 9614389"/>
              <a:gd name="connsiteY57" fmla="*/ 61547 h 1006720"/>
              <a:gd name="connsiteX58" fmla="*/ 7381142 w 9614389"/>
              <a:gd name="connsiteY58" fmla="*/ 57150 h 1006720"/>
              <a:gd name="connsiteX59" fmla="*/ 7530612 w 9614389"/>
              <a:gd name="connsiteY59" fmla="*/ 48358 h 1006720"/>
              <a:gd name="connsiteX60" fmla="*/ 7578969 w 9614389"/>
              <a:gd name="connsiteY60" fmla="*/ 43962 h 1006720"/>
              <a:gd name="connsiteX61" fmla="*/ 7763608 w 9614389"/>
              <a:gd name="connsiteY61" fmla="*/ 35170 h 1006720"/>
              <a:gd name="connsiteX62" fmla="*/ 7847135 w 9614389"/>
              <a:gd name="connsiteY62" fmla="*/ 26377 h 1006720"/>
              <a:gd name="connsiteX63" fmla="*/ 7882304 w 9614389"/>
              <a:gd name="connsiteY63" fmla="*/ 21981 h 1006720"/>
              <a:gd name="connsiteX64" fmla="*/ 8233996 w 9614389"/>
              <a:gd name="connsiteY64" fmla="*/ 17585 h 1006720"/>
              <a:gd name="connsiteX65" fmla="*/ 8352692 w 9614389"/>
              <a:gd name="connsiteY65" fmla="*/ 13189 h 1006720"/>
              <a:gd name="connsiteX66" fmla="*/ 8471389 w 9614389"/>
              <a:gd name="connsiteY66" fmla="*/ 4397 h 1006720"/>
              <a:gd name="connsiteX67" fmla="*/ 8831873 w 9614389"/>
              <a:gd name="connsiteY67" fmla="*/ 8793 h 1006720"/>
              <a:gd name="connsiteX68" fmla="*/ 9069265 w 9614389"/>
              <a:gd name="connsiteY68" fmla="*/ 8793 h 1006720"/>
              <a:gd name="connsiteX69" fmla="*/ 9161585 w 9614389"/>
              <a:gd name="connsiteY69" fmla="*/ 0 h 1006720"/>
              <a:gd name="connsiteX70" fmla="*/ 9192358 w 9614389"/>
              <a:gd name="connsiteY70" fmla="*/ 4397 h 1006720"/>
              <a:gd name="connsiteX71" fmla="*/ 9245112 w 9614389"/>
              <a:gd name="connsiteY71" fmla="*/ 8793 h 1006720"/>
              <a:gd name="connsiteX72" fmla="*/ 9271489 w 9614389"/>
              <a:gd name="connsiteY72" fmla="*/ 13189 h 1006720"/>
              <a:gd name="connsiteX73" fmla="*/ 9381392 w 9614389"/>
              <a:gd name="connsiteY73" fmla="*/ 21981 h 1006720"/>
              <a:gd name="connsiteX74" fmla="*/ 9482504 w 9614389"/>
              <a:gd name="connsiteY74" fmla="*/ 35170 h 1006720"/>
              <a:gd name="connsiteX75" fmla="*/ 9530862 w 9614389"/>
              <a:gd name="connsiteY75" fmla="*/ 43962 h 1006720"/>
              <a:gd name="connsiteX76" fmla="*/ 9557239 w 9614389"/>
              <a:gd name="connsiteY76" fmla="*/ 48358 h 1006720"/>
              <a:gd name="connsiteX77" fmla="*/ 9574823 w 9614389"/>
              <a:gd name="connsiteY77" fmla="*/ 61547 h 1006720"/>
              <a:gd name="connsiteX78" fmla="*/ 9614389 w 9614389"/>
              <a:gd name="connsiteY78"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814760 w 9614389"/>
              <a:gd name="connsiteY29" fmla="*/ 694104 h 1006720"/>
              <a:gd name="connsiteX30" fmla="*/ 4470889 w 9614389"/>
              <a:gd name="connsiteY30" fmla="*/ 290147 h 1006720"/>
              <a:gd name="connsiteX31" fmla="*/ 4659923 w 9614389"/>
              <a:gd name="connsiteY31" fmla="*/ 285750 h 1006720"/>
              <a:gd name="connsiteX32" fmla="*/ 4769827 w 9614389"/>
              <a:gd name="connsiteY32" fmla="*/ 276958 h 1006720"/>
              <a:gd name="connsiteX33" fmla="*/ 4897315 w 9614389"/>
              <a:gd name="connsiteY33" fmla="*/ 268166 h 1006720"/>
              <a:gd name="connsiteX34" fmla="*/ 5266592 w 9614389"/>
              <a:gd name="connsiteY34" fmla="*/ 259373 h 1006720"/>
              <a:gd name="connsiteX35" fmla="*/ 5741377 w 9614389"/>
              <a:gd name="connsiteY35" fmla="*/ 250581 h 1006720"/>
              <a:gd name="connsiteX36" fmla="*/ 6119446 w 9614389"/>
              <a:gd name="connsiteY36" fmla="*/ 228600 h 1006720"/>
              <a:gd name="connsiteX37" fmla="*/ 6159012 w 9614389"/>
              <a:gd name="connsiteY37" fmla="*/ 219808 h 1006720"/>
              <a:gd name="connsiteX38" fmla="*/ 6207369 w 9614389"/>
              <a:gd name="connsiteY38" fmla="*/ 211016 h 1006720"/>
              <a:gd name="connsiteX39" fmla="*/ 6242539 w 9614389"/>
              <a:gd name="connsiteY39" fmla="*/ 206620 h 1006720"/>
              <a:gd name="connsiteX40" fmla="*/ 6282104 w 9614389"/>
              <a:gd name="connsiteY40" fmla="*/ 197827 h 1006720"/>
              <a:gd name="connsiteX41" fmla="*/ 6330462 w 9614389"/>
              <a:gd name="connsiteY41" fmla="*/ 189035 h 1006720"/>
              <a:gd name="connsiteX42" fmla="*/ 6374423 w 9614389"/>
              <a:gd name="connsiteY42" fmla="*/ 180243 h 1006720"/>
              <a:gd name="connsiteX43" fmla="*/ 6497515 w 9614389"/>
              <a:gd name="connsiteY43" fmla="*/ 167054 h 1006720"/>
              <a:gd name="connsiteX44" fmla="*/ 6523892 w 9614389"/>
              <a:gd name="connsiteY44" fmla="*/ 162658 h 1006720"/>
              <a:gd name="connsiteX45" fmla="*/ 6554665 w 9614389"/>
              <a:gd name="connsiteY45" fmla="*/ 158262 h 1006720"/>
              <a:gd name="connsiteX46" fmla="*/ 6611815 w 9614389"/>
              <a:gd name="connsiteY46" fmla="*/ 145073 h 1006720"/>
              <a:gd name="connsiteX47" fmla="*/ 6743700 w 9614389"/>
              <a:gd name="connsiteY47" fmla="*/ 136281 h 1006720"/>
              <a:gd name="connsiteX48" fmla="*/ 6814039 w 9614389"/>
              <a:gd name="connsiteY48" fmla="*/ 131885 h 1006720"/>
              <a:gd name="connsiteX49" fmla="*/ 6879981 w 9614389"/>
              <a:gd name="connsiteY49" fmla="*/ 123093 h 1006720"/>
              <a:gd name="connsiteX50" fmla="*/ 6915150 w 9614389"/>
              <a:gd name="connsiteY50" fmla="*/ 118697 h 1006720"/>
              <a:gd name="connsiteX51" fmla="*/ 6967904 w 9614389"/>
              <a:gd name="connsiteY51" fmla="*/ 101112 h 1006720"/>
              <a:gd name="connsiteX52" fmla="*/ 6998677 w 9614389"/>
              <a:gd name="connsiteY52" fmla="*/ 96716 h 1006720"/>
              <a:gd name="connsiteX53" fmla="*/ 7090996 w 9614389"/>
              <a:gd name="connsiteY53" fmla="*/ 83527 h 1006720"/>
              <a:gd name="connsiteX54" fmla="*/ 7148146 w 9614389"/>
              <a:gd name="connsiteY54" fmla="*/ 79131 h 1006720"/>
              <a:gd name="connsiteX55" fmla="*/ 7244862 w 9614389"/>
              <a:gd name="connsiteY55" fmla="*/ 70339 h 1006720"/>
              <a:gd name="connsiteX56" fmla="*/ 7275635 w 9614389"/>
              <a:gd name="connsiteY56" fmla="*/ 65943 h 1006720"/>
              <a:gd name="connsiteX57" fmla="*/ 7345973 w 9614389"/>
              <a:gd name="connsiteY57" fmla="*/ 61547 h 1006720"/>
              <a:gd name="connsiteX58" fmla="*/ 7381142 w 9614389"/>
              <a:gd name="connsiteY58" fmla="*/ 57150 h 1006720"/>
              <a:gd name="connsiteX59" fmla="*/ 7530612 w 9614389"/>
              <a:gd name="connsiteY59" fmla="*/ 48358 h 1006720"/>
              <a:gd name="connsiteX60" fmla="*/ 7578969 w 9614389"/>
              <a:gd name="connsiteY60" fmla="*/ 43962 h 1006720"/>
              <a:gd name="connsiteX61" fmla="*/ 7763608 w 9614389"/>
              <a:gd name="connsiteY61" fmla="*/ 35170 h 1006720"/>
              <a:gd name="connsiteX62" fmla="*/ 7847135 w 9614389"/>
              <a:gd name="connsiteY62" fmla="*/ 26377 h 1006720"/>
              <a:gd name="connsiteX63" fmla="*/ 7882304 w 9614389"/>
              <a:gd name="connsiteY63" fmla="*/ 21981 h 1006720"/>
              <a:gd name="connsiteX64" fmla="*/ 8233996 w 9614389"/>
              <a:gd name="connsiteY64" fmla="*/ 17585 h 1006720"/>
              <a:gd name="connsiteX65" fmla="*/ 8352692 w 9614389"/>
              <a:gd name="connsiteY65" fmla="*/ 13189 h 1006720"/>
              <a:gd name="connsiteX66" fmla="*/ 8471389 w 9614389"/>
              <a:gd name="connsiteY66" fmla="*/ 4397 h 1006720"/>
              <a:gd name="connsiteX67" fmla="*/ 8831873 w 9614389"/>
              <a:gd name="connsiteY67" fmla="*/ 8793 h 1006720"/>
              <a:gd name="connsiteX68" fmla="*/ 9069265 w 9614389"/>
              <a:gd name="connsiteY68" fmla="*/ 8793 h 1006720"/>
              <a:gd name="connsiteX69" fmla="*/ 9161585 w 9614389"/>
              <a:gd name="connsiteY69" fmla="*/ 0 h 1006720"/>
              <a:gd name="connsiteX70" fmla="*/ 9192358 w 9614389"/>
              <a:gd name="connsiteY70" fmla="*/ 4397 h 1006720"/>
              <a:gd name="connsiteX71" fmla="*/ 9245112 w 9614389"/>
              <a:gd name="connsiteY71" fmla="*/ 8793 h 1006720"/>
              <a:gd name="connsiteX72" fmla="*/ 9271489 w 9614389"/>
              <a:gd name="connsiteY72" fmla="*/ 13189 h 1006720"/>
              <a:gd name="connsiteX73" fmla="*/ 9381392 w 9614389"/>
              <a:gd name="connsiteY73" fmla="*/ 21981 h 1006720"/>
              <a:gd name="connsiteX74" fmla="*/ 9482504 w 9614389"/>
              <a:gd name="connsiteY74" fmla="*/ 35170 h 1006720"/>
              <a:gd name="connsiteX75" fmla="*/ 9530862 w 9614389"/>
              <a:gd name="connsiteY75" fmla="*/ 43962 h 1006720"/>
              <a:gd name="connsiteX76" fmla="*/ 9557239 w 9614389"/>
              <a:gd name="connsiteY76" fmla="*/ 48358 h 1006720"/>
              <a:gd name="connsiteX77" fmla="*/ 9574823 w 9614389"/>
              <a:gd name="connsiteY77" fmla="*/ 61547 h 1006720"/>
              <a:gd name="connsiteX78" fmla="*/ 9614389 w 9614389"/>
              <a:gd name="connsiteY78"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814760 w 9614389"/>
              <a:gd name="connsiteY29" fmla="*/ 614729 h 1006720"/>
              <a:gd name="connsiteX30" fmla="*/ 4470889 w 9614389"/>
              <a:gd name="connsiteY30" fmla="*/ 290147 h 1006720"/>
              <a:gd name="connsiteX31" fmla="*/ 4659923 w 9614389"/>
              <a:gd name="connsiteY31" fmla="*/ 285750 h 1006720"/>
              <a:gd name="connsiteX32" fmla="*/ 4769827 w 9614389"/>
              <a:gd name="connsiteY32" fmla="*/ 276958 h 1006720"/>
              <a:gd name="connsiteX33" fmla="*/ 4897315 w 9614389"/>
              <a:gd name="connsiteY33" fmla="*/ 268166 h 1006720"/>
              <a:gd name="connsiteX34" fmla="*/ 5266592 w 9614389"/>
              <a:gd name="connsiteY34" fmla="*/ 259373 h 1006720"/>
              <a:gd name="connsiteX35" fmla="*/ 5741377 w 9614389"/>
              <a:gd name="connsiteY35" fmla="*/ 250581 h 1006720"/>
              <a:gd name="connsiteX36" fmla="*/ 6119446 w 9614389"/>
              <a:gd name="connsiteY36" fmla="*/ 228600 h 1006720"/>
              <a:gd name="connsiteX37" fmla="*/ 6159012 w 9614389"/>
              <a:gd name="connsiteY37" fmla="*/ 219808 h 1006720"/>
              <a:gd name="connsiteX38" fmla="*/ 6207369 w 9614389"/>
              <a:gd name="connsiteY38" fmla="*/ 211016 h 1006720"/>
              <a:gd name="connsiteX39" fmla="*/ 6242539 w 9614389"/>
              <a:gd name="connsiteY39" fmla="*/ 206620 h 1006720"/>
              <a:gd name="connsiteX40" fmla="*/ 6282104 w 9614389"/>
              <a:gd name="connsiteY40" fmla="*/ 197827 h 1006720"/>
              <a:gd name="connsiteX41" fmla="*/ 6330462 w 9614389"/>
              <a:gd name="connsiteY41" fmla="*/ 189035 h 1006720"/>
              <a:gd name="connsiteX42" fmla="*/ 6374423 w 9614389"/>
              <a:gd name="connsiteY42" fmla="*/ 180243 h 1006720"/>
              <a:gd name="connsiteX43" fmla="*/ 6497515 w 9614389"/>
              <a:gd name="connsiteY43" fmla="*/ 167054 h 1006720"/>
              <a:gd name="connsiteX44" fmla="*/ 6523892 w 9614389"/>
              <a:gd name="connsiteY44" fmla="*/ 162658 h 1006720"/>
              <a:gd name="connsiteX45" fmla="*/ 6554665 w 9614389"/>
              <a:gd name="connsiteY45" fmla="*/ 158262 h 1006720"/>
              <a:gd name="connsiteX46" fmla="*/ 6611815 w 9614389"/>
              <a:gd name="connsiteY46" fmla="*/ 145073 h 1006720"/>
              <a:gd name="connsiteX47" fmla="*/ 6743700 w 9614389"/>
              <a:gd name="connsiteY47" fmla="*/ 136281 h 1006720"/>
              <a:gd name="connsiteX48" fmla="*/ 6814039 w 9614389"/>
              <a:gd name="connsiteY48" fmla="*/ 131885 h 1006720"/>
              <a:gd name="connsiteX49" fmla="*/ 6879981 w 9614389"/>
              <a:gd name="connsiteY49" fmla="*/ 123093 h 1006720"/>
              <a:gd name="connsiteX50" fmla="*/ 6915150 w 9614389"/>
              <a:gd name="connsiteY50" fmla="*/ 118697 h 1006720"/>
              <a:gd name="connsiteX51" fmla="*/ 6967904 w 9614389"/>
              <a:gd name="connsiteY51" fmla="*/ 101112 h 1006720"/>
              <a:gd name="connsiteX52" fmla="*/ 6998677 w 9614389"/>
              <a:gd name="connsiteY52" fmla="*/ 96716 h 1006720"/>
              <a:gd name="connsiteX53" fmla="*/ 7090996 w 9614389"/>
              <a:gd name="connsiteY53" fmla="*/ 83527 h 1006720"/>
              <a:gd name="connsiteX54" fmla="*/ 7148146 w 9614389"/>
              <a:gd name="connsiteY54" fmla="*/ 79131 h 1006720"/>
              <a:gd name="connsiteX55" fmla="*/ 7244862 w 9614389"/>
              <a:gd name="connsiteY55" fmla="*/ 70339 h 1006720"/>
              <a:gd name="connsiteX56" fmla="*/ 7275635 w 9614389"/>
              <a:gd name="connsiteY56" fmla="*/ 65943 h 1006720"/>
              <a:gd name="connsiteX57" fmla="*/ 7345973 w 9614389"/>
              <a:gd name="connsiteY57" fmla="*/ 61547 h 1006720"/>
              <a:gd name="connsiteX58" fmla="*/ 7381142 w 9614389"/>
              <a:gd name="connsiteY58" fmla="*/ 57150 h 1006720"/>
              <a:gd name="connsiteX59" fmla="*/ 7530612 w 9614389"/>
              <a:gd name="connsiteY59" fmla="*/ 48358 h 1006720"/>
              <a:gd name="connsiteX60" fmla="*/ 7578969 w 9614389"/>
              <a:gd name="connsiteY60" fmla="*/ 43962 h 1006720"/>
              <a:gd name="connsiteX61" fmla="*/ 7763608 w 9614389"/>
              <a:gd name="connsiteY61" fmla="*/ 35170 h 1006720"/>
              <a:gd name="connsiteX62" fmla="*/ 7847135 w 9614389"/>
              <a:gd name="connsiteY62" fmla="*/ 26377 h 1006720"/>
              <a:gd name="connsiteX63" fmla="*/ 7882304 w 9614389"/>
              <a:gd name="connsiteY63" fmla="*/ 21981 h 1006720"/>
              <a:gd name="connsiteX64" fmla="*/ 8233996 w 9614389"/>
              <a:gd name="connsiteY64" fmla="*/ 17585 h 1006720"/>
              <a:gd name="connsiteX65" fmla="*/ 8352692 w 9614389"/>
              <a:gd name="connsiteY65" fmla="*/ 13189 h 1006720"/>
              <a:gd name="connsiteX66" fmla="*/ 8471389 w 9614389"/>
              <a:gd name="connsiteY66" fmla="*/ 4397 h 1006720"/>
              <a:gd name="connsiteX67" fmla="*/ 8831873 w 9614389"/>
              <a:gd name="connsiteY67" fmla="*/ 8793 h 1006720"/>
              <a:gd name="connsiteX68" fmla="*/ 9069265 w 9614389"/>
              <a:gd name="connsiteY68" fmla="*/ 8793 h 1006720"/>
              <a:gd name="connsiteX69" fmla="*/ 9161585 w 9614389"/>
              <a:gd name="connsiteY69" fmla="*/ 0 h 1006720"/>
              <a:gd name="connsiteX70" fmla="*/ 9192358 w 9614389"/>
              <a:gd name="connsiteY70" fmla="*/ 4397 h 1006720"/>
              <a:gd name="connsiteX71" fmla="*/ 9245112 w 9614389"/>
              <a:gd name="connsiteY71" fmla="*/ 8793 h 1006720"/>
              <a:gd name="connsiteX72" fmla="*/ 9271489 w 9614389"/>
              <a:gd name="connsiteY72" fmla="*/ 13189 h 1006720"/>
              <a:gd name="connsiteX73" fmla="*/ 9381392 w 9614389"/>
              <a:gd name="connsiteY73" fmla="*/ 21981 h 1006720"/>
              <a:gd name="connsiteX74" fmla="*/ 9482504 w 9614389"/>
              <a:gd name="connsiteY74" fmla="*/ 35170 h 1006720"/>
              <a:gd name="connsiteX75" fmla="*/ 9530862 w 9614389"/>
              <a:gd name="connsiteY75" fmla="*/ 43962 h 1006720"/>
              <a:gd name="connsiteX76" fmla="*/ 9557239 w 9614389"/>
              <a:gd name="connsiteY76" fmla="*/ 48358 h 1006720"/>
              <a:gd name="connsiteX77" fmla="*/ 9574823 w 9614389"/>
              <a:gd name="connsiteY77" fmla="*/ 61547 h 1006720"/>
              <a:gd name="connsiteX78" fmla="*/ 9614389 w 9614389"/>
              <a:gd name="connsiteY78"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814760 w 9614389"/>
              <a:gd name="connsiteY29" fmla="*/ 614729 h 1006720"/>
              <a:gd name="connsiteX30" fmla="*/ 4470889 w 9614389"/>
              <a:gd name="connsiteY30" fmla="*/ 290147 h 1006720"/>
              <a:gd name="connsiteX31" fmla="*/ 4659923 w 9614389"/>
              <a:gd name="connsiteY31" fmla="*/ 285750 h 1006720"/>
              <a:gd name="connsiteX32" fmla="*/ 4769827 w 9614389"/>
              <a:gd name="connsiteY32" fmla="*/ 276958 h 1006720"/>
              <a:gd name="connsiteX33" fmla="*/ 4897315 w 9614389"/>
              <a:gd name="connsiteY33" fmla="*/ 268166 h 1006720"/>
              <a:gd name="connsiteX34" fmla="*/ 5266592 w 9614389"/>
              <a:gd name="connsiteY34" fmla="*/ 259373 h 1006720"/>
              <a:gd name="connsiteX35" fmla="*/ 5741377 w 9614389"/>
              <a:gd name="connsiteY35" fmla="*/ 250581 h 1006720"/>
              <a:gd name="connsiteX36" fmla="*/ 6119446 w 9614389"/>
              <a:gd name="connsiteY36" fmla="*/ 228600 h 1006720"/>
              <a:gd name="connsiteX37" fmla="*/ 6159012 w 9614389"/>
              <a:gd name="connsiteY37" fmla="*/ 219808 h 1006720"/>
              <a:gd name="connsiteX38" fmla="*/ 6207369 w 9614389"/>
              <a:gd name="connsiteY38" fmla="*/ 211016 h 1006720"/>
              <a:gd name="connsiteX39" fmla="*/ 6242539 w 9614389"/>
              <a:gd name="connsiteY39" fmla="*/ 206620 h 1006720"/>
              <a:gd name="connsiteX40" fmla="*/ 6282104 w 9614389"/>
              <a:gd name="connsiteY40" fmla="*/ 197827 h 1006720"/>
              <a:gd name="connsiteX41" fmla="*/ 6330462 w 9614389"/>
              <a:gd name="connsiteY41" fmla="*/ 189035 h 1006720"/>
              <a:gd name="connsiteX42" fmla="*/ 6374423 w 9614389"/>
              <a:gd name="connsiteY42" fmla="*/ 180243 h 1006720"/>
              <a:gd name="connsiteX43" fmla="*/ 6497515 w 9614389"/>
              <a:gd name="connsiteY43" fmla="*/ 167054 h 1006720"/>
              <a:gd name="connsiteX44" fmla="*/ 6523892 w 9614389"/>
              <a:gd name="connsiteY44" fmla="*/ 162658 h 1006720"/>
              <a:gd name="connsiteX45" fmla="*/ 6554665 w 9614389"/>
              <a:gd name="connsiteY45" fmla="*/ 158262 h 1006720"/>
              <a:gd name="connsiteX46" fmla="*/ 6611815 w 9614389"/>
              <a:gd name="connsiteY46" fmla="*/ 145073 h 1006720"/>
              <a:gd name="connsiteX47" fmla="*/ 6743700 w 9614389"/>
              <a:gd name="connsiteY47" fmla="*/ 136281 h 1006720"/>
              <a:gd name="connsiteX48" fmla="*/ 6814039 w 9614389"/>
              <a:gd name="connsiteY48" fmla="*/ 131885 h 1006720"/>
              <a:gd name="connsiteX49" fmla="*/ 6879981 w 9614389"/>
              <a:gd name="connsiteY49" fmla="*/ 123093 h 1006720"/>
              <a:gd name="connsiteX50" fmla="*/ 6915150 w 9614389"/>
              <a:gd name="connsiteY50" fmla="*/ 118697 h 1006720"/>
              <a:gd name="connsiteX51" fmla="*/ 6967904 w 9614389"/>
              <a:gd name="connsiteY51" fmla="*/ 101112 h 1006720"/>
              <a:gd name="connsiteX52" fmla="*/ 6998677 w 9614389"/>
              <a:gd name="connsiteY52" fmla="*/ 96716 h 1006720"/>
              <a:gd name="connsiteX53" fmla="*/ 7090996 w 9614389"/>
              <a:gd name="connsiteY53" fmla="*/ 83527 h 1006720"/>
              <a:gd name="connsiteX54" fmla="*/ 7148146 w 9614389"/>
              <a:gd name="connsiteY54" fmla="*/ 79131 h 1006720"/>
              <a:gd name="connsiteX55" fmla="*/ 7244862 w 9614389"/>
              <a:gd name="connsiteY55" fmla="*/ 70339 h 1006720"/>
              <a:gd name="connsiteX56" fmla="*/ 7275635 w 9614389"/>
              <a:gd name="connsiteY56" fmla="*/ 65943 h 1006720"/>
              <a:gd name="connsiteX57" fmla="*/ 7345973 w 9614389"/>
              <a:gd name="connsiteY57" fmla="*/ 61547 h 1006720"/>
              <a:gd name="connsiteX58" fmla="*/ 7381142 w 9614389"/>
              <a:gd name="connsiteY58" fmla="*/ 57150 h 1006720"/>
              <a:gd name="connsiteX59" fmla="*/ 7530612 w 9614389"/>
              <a:gd name="connsiteY59" fmla="*/ 48358 h 1006720"/>
              <a:gd name="connsiteX60" fmla="*/ 7578969 w 9614389"/>
              <a:gd name="connsiteY60" fmla="*/ 43962 h 1006720"/>
              <a:gd name="connsiteX61" fmla="*/ 7763608 w 9614389"/>
              <a:gd name="connsiteY61" fmla="*/ 35170 h 1006720"/>
              <a:gd name="connsiteX62" fmla="*/ 7847135 w 9614389"/>
              <a:gd name="connsiteY62" fmla="*/ 26377 h 1006720"/>
              <a:gd name="connsiteX63" fmla="*/ 7882304 w 9614389"/>
              <a:gd name="connsiteY63" fmla="*/ 21981 h 1006720"/>
              <a:gd name="connsiteX64" fmla="*/ 8233996 w 9614389"/>
              <a:gd name="connsiteY64" fmla="*/ 17585 h 1006720"/>
              <a:gd name="connsiteX65" fmla="*/ 8352692 w 9614389"/>
              <a:gd name="connsiteY65" fmla="*/ 13189 h 1006720"/>
              <a:gd name="connsiteX66" fmla="*/ 8471389 w 9614389"/>
              <a:gd name="connsiteY66" fmla="*/ 4397 h 1006720"/>
              <a:gd name="connsiteX67" fmla="*/ 8831873 w 9614389"/>
              <a:gd name="connsiteY67" fmla="*/ 8793 h 1006720"/>
              <a:gd name="connsiteX68" fmla="*/ 9069265 w 9614389"/>
              <a:gd name="connsiteY68" fmla="*/ 8793 h 1006720"/>
              <a:gd name="connsiteX69" fmla="*/ 9161585 w 9614389"/>
              <a:gd name="connsiteY69" fmla="*/ 0 h 1006720"/>
              <a:gd name="connsiteX70" fmla="*/ 9192358 w 9614389"/>
              <a:gd name="connsiteY70" fmla="*/ 4397 h 1006720"/>
              <a:gd name="connsiteX71" fmla="*/ 9245112 w 9614389"/>
              <a:gd name="connsiteY71" fmla="*/ 8793 h 1006720"/>
              <a:gd name="connsiteX72" fmla="*/ 9271489 w 9614389"/>
              <a:gd name="connsiteY72" fmla="*/ 13189 h 1006720"/>
              <a:gd name="connsiteX73" fmla="*/ 9381392 w 9614389"/>
              <a:gd name="connsiteY73" fmla="*/ 21981 h 1006720"/>
              <a:gd name="connsiteX74" fmla="*/ 9482504 w 9614389"/>
              <a:gd name="connsiteY74" fmla="*/ 35170 h 1006720"/>
              <a:gd name="connsiteX75" fmla="*/ 9530862 w 9614389"/>
              <a:gd name="connsiteY75" fmla="*/ 43962 h 1006720"/>
              <a:gd name="connsiteX76" fmla="*/ 9557239 w 9614389"/>
              <a:gd name="connsiteY76" fmla="*/ 48358 h 1006720"/>
              <a:gd name="connsiteX77" fmla="*/ 9574823 w 9614389"/>
              <a:gd name="connsiteY77" fmla="*/ 61547 h 1006720"/>
              <a:gd name="connsiteX78" fmla="*/ 9614389 w 9614389"/>
              <a:gd name="connsiteY78"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4470889 w 9614389"/>
              <a:gd name="connsiteY30" fmla="*/ 290147 h 1006720"/>
              <a:gd name="connsiteX31" fmla="*/ 4659923 w 9614389"/>
              <a:gd name="connsiteY31" fmla="*/ 285750 h 1006720"/>
              <a:gd name="connsiteX32" fmla="*/ 4769827 w 9614389"/>
              <a:gd name="connsiteY32" fmla="*/ 276958 h 1006720"/>
              <a:gd name="connsiteX33" fmla="*/ 4897315 w 9614389"/>
              <a:gd name="connsiteY33" fmla="*/ 268166 h 1006720"/>
              <a:gd name="connsiteX34" fmla="*/ 5266592 w 9614389"/>
              <a:gd name="connsiteY34" fmla="*/ 259373 h 1006720"/>
              <a:gd name="connsiteX35" fmla="*/ 5741377 w 9614389"/>
              <a:gd name="connsiteY35" fmla="*/ 250581 h 1006720"/>
              <a:gd name="connsiteX36" fmla="*/ 6119446 w 9614389"/>
              <a:gd name="connsiteY36" fmla="*/ 228600 h 1006720"/>
              <a:gd name="connsiteX37" fmla="*/ 6159012 w 9614389"/>
              <a:gd name="connsiteY37" fmla="*/ 219808 h 1006720"/>
              <a:gd name="connsiteX38" fmla="*/ 6207369 w 9614389"/>
              <a:gd name="connsiteY38" fmla="*/ 211016 h 1006720"/>
              <a:gd name="connsiteX39" fmla="*/ 6242539 w 9614389"/>
              <a:gd name="connsiteY39" fmla="*/ 206620 h 1006720"/>
              <a:gd name="connsiteX40" fmla="*/ 6282104 w 9614389"/>
              <a:gd name="connsiteY40" fmla="*/ 197827 h 1006720"/>
              <a:gd name="connsiteX41" fmla="*/ 6330462 w 9614389"/>
              <a:gd name="connsiteY41" fmla="*/ 189035 h 1006720"/>
              <a:gd name="connsiteX42" fmla="*/ 6374423 w 9614389"/>
              <a:gd name="connsiteY42" fmla="*/ 180243 h 1006720"/>
              <a:gd name="connsiteX43" fmla="*/ 6497515 w 9614389"/>
              <a:gd name="connsiteY43" fmla="*/ 167054 h 1006720"/>
              <a:gd name="connsiteX44" fmla="*/ 6523892 w 9614389"/>
              <a:gd name="connsiteY44" fmla="*/ 162658 h 1006720"/>
              <a:gd name="connsiteX45" fmla="*/ 6554665 w 9614389"/>
              <a:gd name="connsiteY45" fmla="*/ 158262 h 1006720"/>
              <a:gd name="connsiteX46" fmla="*/ 6611815 w 9614389"/>
              <a:gd name="connsiteY46" fmla="*/ 145073 h 1006720"/>
              <a:gd name="connsiteX47" fmla="*/ 6743700 w 9614389"/>
              <a:gd name="connsiteY47" fmla="*/ 136281 h 1006720"/>
              <a:gd name="connsiteX48" fmla="*/ 6814039 w 9614389"/>
              <a:gd name="connsiteY48" fmla="*/ 131885 h 1006720"/>
              <a:gd name="connsiteX49" fmla="*/ 6879981 w 9614389"/>
              <a:gd name="connsiteY49" fmla="*/ 123093 h 1006720"/>
              <a:gd name="connsiteX50" fmla="*/ 6915150 w 9614389"/>
              <a:gd name="connsiteY50" fmla="*/ 118697 h 1006720"/>
              <a:gd name="connsiteX51" fmla="*/ 6967904 w 9614389"/>
              <a:gd name="connsiteY51" fmla="*/ 101112 h 1006720"/>
              <a:gd name="connsiteX52" fmla="*/ 6998677 w 9614389"/>
              <a:gd name="connsiteY52" fmla="*/ 96716 h 1006720"/>
              <a:gd name="connsiteX53" fmla="*/ 7090996 w 9614389"/>
              <a:gd name="connsiteY53" fmla="*/ 83527 h 1006720"/>
              <a:gd name="connsiteX54" fmla="*/ 7148146 w 9614389"/>
              <a:gd name="connsiteY54" fmla="*/ 79131 h 1006720"/>
              <a:gd name="connsiteX55" fmla="*/ 7244862 w 9614389"/>
              <a:gd name="connsiteY55" fmla="*/ 70339 h 1006720"/>
              <a:gd name="connsiteX56" fmla="*/ 7275635 w 9614389"/>
              <a:gd name="connsiteY56" fmla="*/ 65943 h 1006720"/>
              <a:gd name="connsiteX57" fmla="*/ 7345973 w 9614389"/>
              <a:gd name="connsiteY57" fmla="*/ 61547 h 1006720"/>
              <a:gd name="connsiteX58" fmla="*/ 7381142 w 9614389"/>
              <a:gd name="connsiteY58" fmla="*/ 57150 h 1006720"/>
              <a:gd name="connsiteX59" fmla="*/ 7530612 w 9614389"/>
              <a:gd name="connsiteY59" fmla="*/ 48358 h 1006720"/>
              <a:gd name="connsiteX60" fmla="*/ 7578969 w 9614389"/>
              <a:gd name="connsiteY60" fmla="*/ 43962 h 1006720"/>
              <a:gd name="connsiteX61" fmla="*/ 7763608 w 9614389"/>
              <a:gd name="connsiteY61" fmla="*/ 35170 h 1006720"/>
              <a:gd name="connsiteX62" fmla="*/ 7847135 w 9614389"/>
              <a:gd name="connsiteY62" fmla="*/ 26377 h 1006720"/>
              <a:gd name="connsiteX63" fmla="*/ 7882304 w 9614389"/>
              <a:gd name="connsiteY63" fmla="*/ 21981 h 1006720"/>
              <a:gd name="connsiteX64" fmla="*/ 8233996 w 9614389"/>
              <a:gd name="connsiteY64" fmla="*/ 17585 h 1006720"/>
              <a:gd name="connsiteX65" fmla="*/ 8352692 w 9614389"/>
              <a:gd name="connsiteY65" fmla="*/ 13189 h 1006720"/>
              <a:gd name="connsiteX66" fmla="*/ 8471389 w 9614389"/>
              <a:gd name="connsiteY66" fmla="*/ 4397 h 1006720"/>
              <a:gd name="connsiteX67" fmla="*/ 8831873 w 9614389"/>
              <a:gd name="connsiteY67" fmla="*/ 8793 h 1006720"/>
              <a:gd name="connsiteX68" fmla="*/ 9069265 w 9614389"/>
              <a:gd name="connsiteY68" fmla="*/ 8793 h 1006720"/>
              <a:gd name="connsiteX69" fmla="*/ 9161585 w 9614389"/>
              <a:gd name="connsiteY69" fmla="*/ 0 h 1006720"/>
              <a:gd name="connsiteX70" fmla="*/ 9192358 w 9614389"/>
              <a:gd name="connsiteY70" fmla="*/ 4397 h 1006720"/>
              <a:gd name="connsiteX71" fmla="*/ 9245112 w 9614389"/>
              <a:gd name="connsiteY71" fmla="*/ 8793 h 1006720"/>
              <a:gd name="connsiteX72" fmla="*/ 9271489 w 9614389"/>
              <a:gd name="connsiteY72" fmla="*/ 13189 h 1006720"/>
              <a:gd name="connsiteX73" fmla="*/ 9381392 w 9614389"/>
              <a:gd name="connsiteY73" fmla="*/ 21981 h 1006720"/>
              <a:gd name="connsiteX74" fmla="*/ 9482504 w 9614389"/>
              <a:gd name="connsiteY74" fmla="*/ 35170 h 1006720"/>
              <a:gd name="connsiteX75" fmla="*/ 9530862 w 9614389"/>
              <a:gd name="connsiteY75" fmla="*/ 43962 h 1006720"/>
              <a:gd name="connsiteX76" fmla="*/ 9557239 w 9614389"/>
              <a:gd name="connsiteY76" fmla="*/ 48358 h 1006720"/>
              <a:gd name="connsiteX77" fmla="*/ 9574823 w 9614389"/>
              <a:gd name="connsiteY77" fmla="*/ 61547 h 1006720"/>
              <a:gd name="connsiteX78" fmla="*/ 9614389 w 9614389"/>
              <a:gd name="connsiteY78"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4470889 w 9614389"/>
              <a:gd name="connsiteY30" fmla="*/ 290147 h 1006720"/>
              <a:gd name="connsiteX31" fmla="*/ 4659923 w 9614389"/>
              <a:gd name="connsiteY31" fmla="*/ 285750 h 1006720"/>
              <a:gd name="connsiteX32" fmla="*/ 4769827 w 9614389"/>
              <a:gd name="connsiteY32" fmla="*/ 276958 h 1006720"/>
              <a:gd name="connsiteX33" fmla="*/ 4897315 w 9614389"/>
              <a:gd name="connsiteY33" fmla="*/ 268166 h 1006720"/>
              <a:gd name="connsiteX34" fmla="*/ 5266592 w 9614389"/>
              <a:gd name="connsiteY34" fmla="*/ 259373 h 1006720"/>
              <a:gd name="connsiteX35" fmla="*/ 5741377 w 9614389"/>
              <a:gd name="connsiteY35" fmla="*/ 250581 h 1006720"/>
              <a:gd name="connsiteX36" fmla="*/ 6119446 w 9614389"/>
              <a:gd name="connsiteY36" fmla="*/ 228600 h 1006720"/>
              <a:gd name="connsiteX37" fmla="*/ 6159012 w 9614389"/>
              <a:gd name="connsiteY37" fmla="*/ 219808 h 1006720"/>
              <a:gd name="connsiteX38" fmla="*/ 6207369 w 9614389"/>
              <a:gd name="connsiteY38" fmla="*/ 211016 h 1006720"/>
              <a:gd name="connsiteX39" fmla="*/ 6242539 w 9614389"/>
              <a:gd name="connsiteY39" fmla="*/ 206620 h 1006720"/>
              <a:gd name="connsiteX40" fmla="*/ 6282104 w 9614389"/>
              <a:gd name="connsiteY40" fmla="*/ 197827 h 1006720"/>
              <a:gd name="connsiteX41" fmla="*/ 6330462 w 9614389"/>
              <a:gd name="connsiteY41" fmla="*/ 189035 h 1006720"/>
              <a:gd name="connsiteX42" fmla="*/ 6374423 w 9614389"/>
              <a:gd name="connsiteY42" fmla="*/ 180243 h 1006720"/>
              <a:gd name="connsiteX43" fmla="*/ 6497515 w 9614389"/>
              <a:gd name="connsiteY43" fmla="*/ 167054 h 1006720"/>
              <a:gd name="connsiteX44" fmla="*/ 6523892 w 9614389"/>
              <a:gd name="connsiteY44" fmla="*/ 162658 h 1006720"/>
              <a:gd name="connsiteX45" fmla="*/ 6554665 w 9614389"/>
              <a:gd name="connsiteY45" fmla="*/ 158262 h 1006720"/>
              <a:gd name="connsiteX46" fmla="*/ 6611815 w 9614389"/>
              <a:gd name="connsiteY46" fmla="*/ 145073 h 1006720"/>
              <a:gd name="connsiteX47" fmla="*/ 6743700 w 9614389"/>
              <a:gd name="connsiteY47" fmla="*/ 136281 h 1006720"/>
              <a:gd name="connsiteX48" fmla="*/ 6814039 w 9614389"/>
              <a:gd name="connsiteY48" fmla="*/ 131885 h 1006720"/>
              <a:gd name="connsiteX49" fmla="*/ 6879981 w 9614389"/>
              <a:gd name="connsiteY49" fmla="*/ 123093 h 1006720"/>
              <a:gd name="connsiteX50" fmla="*/ 6915150 w 9614389"/>
              <a:gd name="connsiteY50" fmla="*/ 118697 h 1006720"/>
              <a:gd name="connsiteX51" fmla="*/ 6967904 w 9614389"/>
              <a:gd name="connsiteY51" fmla="*/ 101112 h 1006720"/>
              <a:gd name="connsiteX52" fmla="*/ 6998677 w 9614389"/>
              <a:gd name="connsiteY52" fmla="*/ 96716 h 1006720"/>
              <a:gd name="connsiteX53" fmla="*/ 7090996 w 9614389"/>
              <a:gd name="connsiteY53" fmla="*/ 83527 h 1006720"/>
              <a:gd name="connsiteX54" fmla="*/ 7148146 w 9614389"/>
              <a:gd name="connsiteY54" fmla="*/ 79131 h 1006720"/>
              <a:gd name="connsiteX55" fmla="*/ 7244862 w 9614389"/>
              <a:gd name="connsiteY55" fmla="*/ 70339 h 1006720"/>
              <a:gd name="connsiteX56" fmla="*/ 7275635 w 9614389"/>
              <a:gd name="connsiteY56" fmla="*/ 65943 h 1006720"/>
              <a:gd name="connsiteX57" fmla="*/ 7345973 w 9614389"/>
              <a:gd name="connsiteY57" fmla="*/ 61547 h 1006720"/>
              <a:gd name="connsiteX58" fmla="*/ 7381142 w 9614389"/>
              <a:gd name="connsiteY58" fmla="*/ 57150 h 1006720"/>
              <a:gd name="connsiteX59" fmla="*/ 7530612 w 9614389"/>
              <a:gd name="connsiteY59" fmla="*/ 48358 h 1006720"/>
              <a:gd name="connsiteX60" fmla="*/ 7578969 w 9614389"/>
              <a:gd name="connsiteY60" fmla="*/ 43962 h 1006720"/>
              <a:gd name="connsiteX61" fmla="*/ 7763608 w 9614389"/>
              <a:gd name="connsiteY61" fmla="*/ 35170 h 1006720"/>
              <a:gd name="connsiteX62" fmla="*/ 7847135 w 9614389"/>
              <a:gd name="connsiteY62" fmla="*/ 26377 h 1006720"/>
              <a:gd name="connsiteX63" fmla="*/ 7882304 w 9614389"/>
              <a:gd name="connsiteY63" fmla="*/ 21981 h 1006720"/>
              <a:gd name="connsiteX64" fmla="*/ 8233996 w 9614389"/>
              <a:gd name="connsiteY64" fmla="*/ 17585 h 1006720"/>
              <a:gd name="connsiteX65" fmla="*/ 8352692 w 9614389"/>
              <a:gd name="connsiteY65" fmla="*/ 13189 h 1006720"/>
              <a:gd name="connsiteX66" fmla="*/ 8471389 w 9614389"/>
              <a:gd name="connsiteY66" fmla="*/ 4397 h 1006720"/>
              <a:gd name="connsiteX67" fmla="*/ 8831873 w 9614389"/>
              <a:gd name="connsiteY67" fmla="*/ 8793 h 1006720"/>
              <a:gd name="connsiteX68" fmla="*/ 9069265 w 9614389"/>
              <a:gd name="connsiteY68" fmla="*/ 8793 h 1006720"/>
              <a:gd name="connsiteX69" fmla="*/ 9161585 w 9614389"/>
              <a:gd name="connsiteY69" fmla="*/ 0 h 1006720"/>
              <a:gd name="connsiteX70" fmla="*/ 9192358 w 9614389"/>
              <a:gd name="connsiteY70" fmla="*/ 4397 h 1006720"/>
              <a:gd name="connsiteX71" fmla="*/ 9245112 w 9614389"/>
              <a:gd name="connsiteY71" fmla="*/ 8793 h 1006720"/>
              <a:gd name="connsiteX72" fmla="*/ 9271489 w 9614389"/>
              <a:gd name="connsiteY72" fmla="*/ 13189 h 1006720"/>
              <a:gd name="connsiteX73" fmla="*/ 9381392 w 9614389"/>
              <a:gd name="connsiteY73" fmla="*/ 21981 h 1006720"/>
              <a:gd name="connsiteX74" fmla="*/ 9482504 w 9614389"/>
              <a:gd name="connsiteY74" fmla="*/ 35170 h 1006720"/>
              <a:gd name="connsiteX75" fmla="*/ 9530862 w 9614389"/>
              <a:gd name="connsiteY75" fmla="*/ 43962 h 1006720"/>
              <a:gd name="connsiteX76" fmla="*/ 9557239 w 9614389"/>
              <a:gd name="connsiteY76" fmla="*/ 48358 h 1006720"/>
              <a:gd name="connsiteX77" fmla="*/ 9574823 w 9614389"/>
              <a:gd name="connsiteY77" fmla="*/ 61547 h 1006720"/>
              <a:gd name="connsiteX78" fmla="*/ 9614389 w 9614389"/>
              <a:gd name="connsiteY78"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4470889 w 9614389"/>
              <a:gd name="connsiteY30" fmla="*/ 290147 h 1006720"/>
              <a:gd name="connsiteX31" fmla="*/ 4659923 w 9614389"/>
              <a:gd name="connsiteY31" fmla="*/ 285750 h 1006720"/>
              <a:gd name="connsiteX32" fmla="*/ 4769827 w 9614389"/>
              <a:gd name="connsiteY32" fmla="*/ 276958 h 1006720"/>
              <a:gd name="connsiteX33" fmla="*/ 4897315 w 9614389"/>
              <a:gd name="connsiteY33" fmla="*/ 268166 h 1006720"/>
              <a:gd name="connsiteX34" fmla="*/ 5266592 w 9614389"/>
              <a:gd name="connsiteY34" fmla="*/ 259373 h 1006720"/>
              <a:gd name="connsiteX35" fmla="*/ 5741377 w 9614389"/>
              <a:gd name="connsiteY35" fmla="*/ 250581 h 1006720"/>
              <a:gd name="connsiteX36" fmla="*/ 6119446 w 9614389"/>
              <a:gd name="connsiteY36" fmla="*/ 228600 h 1006720"/>
              <a:gd name="connsiteX37" fmla="*/ 6159012 w 9614389"/>
              <a:gd name="connsiteY37" fmla="*/ 219808 h 1006720"/>
              <a:gd name="connsiteX38" fmla="*/ 6207369 w 9614389"/>
              <a:gd name="connsiteY38" fmla="*/ 211016 h 1006720"/>
              <a:gd name="connsiteX39" fmla="*/ 6242539 w 9614389"/>
              <a:gd name="connsiteY39" fmla="*/ 206620 h 1006720"/>
              <a:gd name="connsiteX40" fmla="*/ 6282104 w 9614389"/>
              <a:gd name="connsiteY40" fmla="*/ 197827 h 1006720"/>
              <a:gd name="connsiteX41" fmla="*/ 6330462 w 9614389"/>
              <a:gd name="connsiteY41" fmla="*/ 189035 h 1006720"/>
              <a:gd name="connsiteX42" fmla="*/ 6374423 w 9614389"/>
              <a:gd name="connsiteY42" fmla="*/ 180243 h 1006720"/>
              <a:gd name="connsiteX43" fmla="*/ 6497515 w 9614389"/>
              <a:gd name="connsiteY43" fmla="*/ 167054 h 1006720"/>
              <a:gd name="connsiteX44" fmla="*/ 6523892 w 9614389"/>
              <a:gd name="connsiteY44" fmla="*/ 162658 h 1006720"/>
              <a:gd name="connsiteX45" fmla="*/ 6554665 w 9614389"/>
              <a:gd name="connsiteY45" fmla="*/ 158262 h 1006720"/>
              <a:gd name="connsiteX46" fmla="*/ 6611815 w 9614389"/>
              <a:gd name="connsiteY46" fmla="*/ 145073 h 1006720"/>
              <a:gd name="connsiteX47" fmla="*/ 6743700 w 9614389"/>
              <a:gd name="connsiteY47" fmla="*/ 136281 h 1006720"/>
              <a:gd name="connsiteX48" fmla="*/ 6814039 w 9614389"/>
              <a:gd name="connsiteY48" fmla="*/ 131885 h 1006720"/>
              <a:gd name="connsiteX49" fmla="*/ 6879981 w 9614389"/>
              <a:gd name="connsiteY49" fmla="*/ 123093 h 1006720"/>
              <a:gd name="connsiteX50" fmla="*/ 6915150 w 9614389"/>
              <a:gd name="connsiteY50" fmla="*/ 118697 h 1006720"/>
              <a:gd name="connsiteX51" fmla="*/ 6967904 w 9614389"/>
              <a:gd name="connsiteY51" fmla="*/ 101112 h 1006720"/>
              <a:gd name="connsiteX52" fmla="*/ 6998677 w 9614389"/>
              <a:gd name="connsiteY52" fmla="*/ 96716 h 1006720"/>
              <a:gd name="connsiteX53" fmla="*/ 7090996 w 9614389"/>
              <a:gd name="connsiteY53" fmla="*/ 83527 h 1006720"/>
              <a:gd name="connsiteX54" fmla="*/ 7148146 w 9614389"/>
              <a:gd name="connsiteY54" fmla="*/ 79131 h 1006720"/>
              <a:gd name="connsiteX55" fmla="*/ 7244862 w 9614389"/>
              <a:gd name="connsiteY55" fmla="*/ 70339 h 1006720"/>
              <a:gd name="connsiteX56" fmla="*/ 7275635 w 9614389"/>
              <a:gd name="connsiteY56" fmla="*/ 65943 h 1006720"/>
              <a:gd name="connsiteX57" fmla="*/ 7345973 w 9614389"/>
              <a:gd name="connsiteY57" fmla="*/ 61547 h 1006720"/>
              <a:gd name="connsiteX58" fmla="*/ 7381142 w 9614389"/>
              <a:gd name="connsiteY58" fmla="*/ 57150 h 1006720"/>
              <a:gd name="connsiteX59" fmla="*/ 7530612 w 9614389"/>
              <a:gd name="connsiteY59" fmla="*/ 48358 h 1006720"/>
              <a:gd name="connsiteX60" fmla="*/ 7578969 w 9614389"/>
              <a:gd name="connsiteY60" fmla="*/ 43962 h 1006720"/>
              <a:gd name="connsiteX61" fmla="*/ 7763608 w 9614389"/>
              <a:gd name="connsiteY61" fmla="*/ 35170 h 1006720"/>
              <a:gd name="connsiteX62" fmla="*/ 7847135 w 9614389"/>
              <a:gd name="connsiteY62" fmla="*/ 26377 h 1006720"/>
              <a:gd name="connsiteX63" fmla="*/ 7882304 w 9614389"/>
              <a:gd name="connsiteY63" fmla="*/ 21981 h 1006720"/>
              <a:gd name="connsiteX64" fmla="*/ 8233996 w 9614389"/>
              <a:gd name="connsiteY64" fmla="*/ 17585 h 1006720"/>
              <a:gd name="connsiteX65" fmla="*/ 8352692 w 9614389"/>
              <a:gd name="connsiteY65" fmla="*/ 13189 h 1006720"/>
              <a:gd name="connsiteX66" fmla="*/ 8471389 w 9614389"/>
              <a:gd name="connsiteY66" fmla="*/ 4397 h 1006720"/>
              <a:gd name="connsiteX67" fmla="*/ 8831873 w 9614389"/>
              <a:gd name="connsiteY67" fmla="*/ 8793 h 1006720"/>
              <a:gd name="connsiteX68" fmla="*/ 9069265 w 9614389"/>
              <a:gd name="connsiteY68" fmla="*/ 8793 h 1006720"/>
              <a:gd name="connsiteX69" fmla="*/ 9161585 w 9614389"/>
              <a:gd name="connsiteY69" fmla="*/ 0 h 1006720"/>
              <a:gd name="connsiteX70" fmla="*/ 9192358 w 9614389"/>
              <a:gd name="connsiteY70" fmla="*/ 4397 h 1006720"/>
              <a:gd name="connsiteX71" fmla="*/ 9245112 w 9614389"/>
              <a:gd name="connsiteY71" fmla="*/ 8793 h 1006720"/>
              <a:gd name="connsiteX72" fmla="*/ 9271489 w 9614389"/>
              <a:gd name="connsiteY72" fmla="*/ 13189 h 1006720"/>
              <a:gd name="connsiteX73" fmla="*/ 9381392 w 9614389"/>
              <a:gd name="connsiteY73" fmla="*/ 21981 h 1006720"/>
              <a:gd name="connsiteX74" fmla="*/ 9482504 w 9614389"/>
              <a:gd name="connsiteY74" fmla="*/ 35170 h 1006720"/>
              <a:gd name="connsiteX75" fmla="*/ 9530862 w 9614389"/>
              <a:gd name="connsiteY75" fmla="*/ 43962 h 1006720"/>
              <a:gd name="connsiteX76" fmla="*/ 9557239 w 9614389"/>
              <a:gd name="connsiteY76" fmla="*/ 48358 h 1006720"/>
              <a:gd name="connsiteX77" fmla="*/ 9574823 w 9614389"/>
              <a:gd name="connsiteY77" fmla="*/ 61547 h 1006720"/>
              <a:gd name="connsiteX78" fmla="*/ 9614389 w 9614389"/>
              <a:gd name="connsiteY78"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4470889 w 9614389"/>
              <a:gd name="connsiteY30" fmla="*/ 290147 h 1006720"/>
              <a:gd name="connsiteX31" fmla="*/ 4659923 w 9614389"/>
              <a:gd name="connsiteY31" fmla="*/ 285750 h 1006720"/>
              <a:gd name="connsiteX32" fmla="*/ 4769827 w 9614389"/>
              <a:gd name="connsiteY32" fmla="*/ 276958 h 1006720"/>
              <a:gd name="connsiteX33" fmla="*/ 4897315 w 9614389"/>
              <a:gd name="connsiteY33" fmla="*/ 268166 h 1006720"/>
              <a:gd name="connsiteX34" fmla="*/ 5266592 w 9614389"/>
              <a:gd name="connsiteY34" fmla="*/ 259373 h 1006720"/>
              <a:gd name="connsiteX35" fmla="*/ 5741377 w 9614389"/>
              <a:gd name="connsiteY35" fmla="*/ 250581 h 1006720"/>
              <a:gd name="connsiteX36" fmla="*/ 6119446 w 9614389"/>
              <a:gd name="connsiteY36" fmla="*/ 228600 h 1006720"/>
              <a:gd name="connsiteX37" fmla="*/ 6159012 w 9614389"/>
              <a:gd name="connsiteY37" fmla="*/ 219808 h 1006720"/>
              <a:gd name="connsiteX38" fmla="*/ 6207369 w 9614389"/>
              <a:gd name="connsiteY38" fmla="*/ 211016 h 1006720"/>
              <a:gd name="connsiteX39" fmla="*/ 6242539 w 9614389"/>
              <a:gd name="connsiteY39" fmla="*/ 206620 h 1006720"/>
              <a:gd name="connsiteX40" fmla="*/ 6282104 w 9614389"/>
              <a:gd name="connsiteY40" fmla="*/ 197827 h 1006720"/>
              <a:gd name="connsiteX41" fmla="*/ 6330462 w 9614389"/>
              <a:gd name="connsiteY41" fmla="*/ 189035 h 1006720"/>
              <a:gd name="connsiteX42" fmla="*/ 6374423 w 9614389"/>
              <a:gd name="connsiteY42" fmla="*/ 180243 h 1006720"/>
              <a:gd name="connsiteX43" fmla="*/ 6497515 w 9614389"/>
              <a:gd name="connsiteY43" fmla="*/ 167054 h 1006720"/>
              <a:gd name="connsiteX44" fmla="*/ 6523892 w 9614389"/>
              <a:gd name="connsiteY44" fmla="*/ 162658 h 1006720"/>
              <a:gd name="connsiteX45" fmla="*/ 6554665 w 9614389"/>
              <a:gd name="connsiteY45" fmla="*/ 158262 h 1006720"/>
              <a:gd name="connsiteX46" fmla="*/ 6611815 w 9614389"/>
              <a:gd name="connsiteY46" fmla="*/ 145073 h 1006720"/>
              <a:gd name="connsiteX47" fmla="*/ 6743700 w 9614389"/>
              <a:gd name="connsiteY47" fmla="*/ 136281 h 1006720"/>
              <a:gd name="connsiteX48" fmla="*/ 6814039 w 9614389"/>
              <a:gd name="connsiteY48" fmla="*/ 131885 h 1006720"/>
              <a:gd name="connsiteX49" fmla="*/ 6879981 w 9614389"/>
              <a:gd name="connsiteY49" fmla="*/ 123093 h 1006720"/>
              <a:gd name="connsiteX50" fmla="*/ 6915150 w 9614389"/>
              <a:gd name="connsiteY50" fmla="*/ 118697 h 1006720"/>
              <a:gd name="connsiteX51" fmla="*/ 6967904 w 9614389"/>
              <a:gd name="connsiteY51" fmla="*/ 101112 h 1006720"/>
              <a:gd name="connsiteX52" fmla="*/ 6998677 w 9614389"/>
              <a:gd name="connsiteY52" fmla="*/ 96716 h 1006720"/>
              <a:gd name="connsiteX53" fmla="*/ 7090996 w 9614389"/>
              <a:gd name="connsiteY53" fmla="*/ 83527 h 1006720"/>
              <a:gd name="connsiteX54" fmla="*/ 7148146 w 9614389"/>
              <a:gd name="connsiteY54" fmla="*/ 79131 h 1006720"/>
              <a:gd name="connsiteX55" fmla="*/ 7244862 w 9614389"/>
              <a:gd name="connsiteY55" fmla="*/ 70339 h 1006720"/>
              <a:gd name="connsiteX56" fmla="*/ 7275635 w 9614389"/>
              <a:gd name="connsiteY56" fmla="*/ 65943 h 1006720"/>
              <a:gd name="connsiteX57" fmla="*/ 7345973 w 9614389"/>
              <a:gd name="connsiteY57" fmla="*/ 61547 h 1006720"/>
              <a:gd name="connsiteX58" fmla="*/ 7381142 w 9614389"/>
              <a:gd name="connsiteY58" fmla="*/ 57150 h 1006720"/>
              <a:gd name="connsiteX59" fmla="*/ 7530612 w 9614389"/>
              <a:gd name="connsiteY59" fmla="*/ 48358 h 1006720"/>
              <a:gd name="connsiteX60" fmla="*/ 7578969 w 9614389"/>
              <a:gd name="connsiteY60" fmla="*/ 43962 h 1006720"/>
              <a:gd name="connsiteX61" fmla="*/ 7763608 w 9614389"/>
              <a:gd name="connsiteY61" fmla="*/ 35170 h 1006720"/>
              <a:gd name="connsiteX62" fmla="*/ 7847135 w 9614389"/>
              <a:gd name="connsiteY62" fmla="*/ 26377 h 1006720"/>
              <a:gd name="connsiteX63" fmla="*/ 7882304 w 9614389"/>
              <a:gd name="connsiteY63" fmla="*/ 21981 h 1006720"/>
              <a:gd name="connsiteX64" fmla="*/ 8233996 w 9614389"/>
              <a:gd name="connsiteY64" fmla="*/ 17585 h 1006720"/>
              <a:gd name="connsiteX65" fmla="*/ 8352692 w 9614389"/>
              <a:gd name="connsiteY65" fmla="*/ 13189 h 1006720"/>
              <a:gd name="connsiteX66" fmla="*/ 8471389 w 9614389"/>
              <a:gd name="connsiteY66" fmla="*/ 4397 h 1006720"/>
              <a:gd name="connsiteX67" fmla="*/ 8831873 w 9614389"/>
              <a:gd name="connsiteY67" fmla="*/ 8793 h 1006720"/>
              <a:gd name="connsiteX68" fmla="*/ 9069265 w 9614389"/>
              <a:gd name="connsiteY68" fmla="*/ 8793 h 1006720"/>
              <a:gd name="connsiteX69" fmla="*/ 9161585 w 9614389"/>
              <a:gd name="connsiteY69" fmla="*/ 0 h 1006720"/>
              <a:gd name="connsiteX70" fmla="*/ 9192358 w 9614389"/>
              <a:gd name="connsiteY70" fmla="*/ 4397 h 1006720"/>
              <a:gd name="connsiteX71" fmla="*/ 9245112 w 9614389"/>
              <a:gd name="connsiteY71" fmla="*/ 8793 h 1006720"/>
              <a:gd name="connsiteX72" fmla="*/ 9271489 w 9614389"/>
              <a:gd name="connsiteY72" fmla="*/ 13189 h 1006720"/>
              <a:gd name="connsiteX73" fmla="*/ 9381392 w 9614389"/>
              <a:gd name="connsiteY73" fmla="*/ 21981 h 1006720"/>
              <a:gd name="connsiteX74" fmla="*/ 9482504 w 9614389"/>
              <a:gd name="connsiteY74" fmla="*/ 35170 h 1006720"/>
              <a:gd name="connsiteX75" fmla="*/ 9530862 w 9614389"/>
              <a:gd name="connsiteY75" fmla="*/ 43962 h 1006720"/>
              <a:gd name="connsiteX76" fmla="*/ 9557239 w 9614389"/>
              <a:gd name="connsiteY76" fmla="*/ 48358 h 1006720"/>
              <a:gd name="connsiteX77" fmla="*/ 9574823 w 9614389"/>
              <a:gd name="connsiteY77" fmla="*/ 61547 h 1006720"/>
              <a:gd name="connsiteX78" fmla="*/ 9614389 w 9614389"/>
              <a:gd name="connsiteY78"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4068152 w 9614389"/>
              <a:gd name="connsiteY30" fmla="*/ 366835 h 1006720"/>
              <a:gd name="connsiteX31" fmla="*/ 4470889 w 9614389"/>
              <a:gd name="connsiteY31" fmla="*/ 290147 h 1006720"/>
              <a:gd name="connsiteX32" fmla="*/ 4659923 w 9614389"/>
              <a:gd name="connsiteY32" fmla="*/ 285750 h 1006720"/>
              <a:gd name="connsiteX33" fmla="*/ 4769827 w 9614389"/>
              <a:gd name="connsiteY33" fmla="*/ 276958 h 1006720"/>
              <a:gd name="connsiteX34" fmla="*/ 4897315 w 9614389"/>
              <a:gd name="connsiteY34" fmla="*/ 268166 h 1006720"/>
              <a:gd name="connsiteX35" fmla="*/ 5266592 w 9614389"/>
              <a:gd name="connsiteY35" fmla="*/ 259373 h 1006720"/>
              <a:gd name="connsiteX36" fmla="*/ 5741377 w 9614389"/>
              <a:gd name="connsiteY36" fmla="*/ 250581 h 1006720"/>
              <a:gd name="connsiteX37" fmla="*/ 6119446 w 9614389"/>
              <a:gd name="connsiteY37" fmla="*/ 228600 h 1006720"/>
              <a:gd name="connsiteX38" fmla="*/ 6159012 w 9614389"/>
              <a:gd name="connsiteY38" fmla="*/ 219808 h 1006720"/>
              <a:gd name="connsiteX39" fmla="*/ 6207369 w 9614389"/>
              <a:gd name="connsiteY39" fmla="*/ 211016 h 1006720"/>
              <a:gd name="connsiteX40" fmla="*/ 6242539 w 9614389"/>
              <a:gd name="connsiteY40" fmla="*/ 206620 h 1006720"/>
              <a:gd name="connsiteX41" fmla="*/ 6282104 w 9614389"/>
              <a:gd name="connsiteY41" fmla="*/ 197827 h 1006720"/>
              <a:gd name="connsiteX42" fmla="*/ 6330462 w 9614389"/>
              <a:gd name="connsiteY42" fmla="*/ 189035 h 1006720"/>
              <a:gd name="connsiteX43" fmla="*/ 6374423 w 9614389"/>
              <a:gd name="connsiteY43" fmla="*/ 180243 h 1006720"/>
              <a:gd name="connsiteX44" fmla="*/ 6497515 w 9614389"/>
              <a:gd name="connsiteY44" fmla="*/ 167054 h 1006720"/>
              <a:gd name="connsiteX45" fmla="*/ 6523892 w 9614389"/>
              <a:gd name="connsiteY45" fmla="*/ 162658 h 1006720"/>
              <a:gd name="connsiteX46" fmla="*/ 6554665 w 9614389"/>
              <a:gd name="connsiteY46" fmla="*/ 158262 h 1006720"/>
              <a:gd name="connsiteX47" fmla="*/ 6611815 w 9614389"/>
              <a:gd name="connsiteY47" fmla="*/ 145073 h 1006720"/>
              <a:gd name="connsiteX48" fmla="*/ 6743700 w 9614389"/>
              <a:gd name="connsiteY48" fmla="*/ 136281 h 1006720"/>
              <a:gd name="connsiteX49" fmla="*/ 6814039 w 9614389"/>
              <a:gd name="connsiteY49" fmla="*/ 131885 h 1006720"/>
              <a:gd name="connsiteX50" fmla="*/ 6879981 w 9614389"/>
              <a:gd name="connsiteY50" fmla="*/ 123093 h 1006720"/>
              <a:gd name="connsiteX51" fmla="*/ 6915150 w 9614389"/>
              <a:gd name="connsiteY51" fmla="*/ 118697 h 1006720"/>
              <a:gd name="connsiteX52" fmla="*/ 6967904 w 9614389"/>
              <a:gd name="connsiteY52" fmla="*/ 101112 h 1006720"/>
              <a:gd name="connsiteX53" fmla="*/ 6998677 w 9614389"/>
              <a:gd name="connsiteY53" fmla="*/ 96716 h 1006720"/>
              <a:gd name="connsiteX54" fmla="*/ 7090996 w 9614389"/>
              <a:gd name="connsiteY54" fmla="*/ 83527 h 1006720"/>
              <a:gd name="connsiteX55" fmla="*/ 7148146 w 9614389"/>
              <a:gd name="connsiteY55" fmla="*/ 79131 h 1006720"/>
              <a:gd name="connsiteX56" fmla="*/ 7244862 w 9614389"/>
              <a:gd name="connsiteY56" fmla="*/ 70339 h 1006720"/>
              <a:gd name="connsiteX57" fmla="*/ 7275635 w 9614389"/>
              <a:gd name="connsiteY57" fmla="*/ 65943 h 1006720"/>
              <a:gd name="connsiteX58" fmla="*/ 7345973 w 9614389"/>
              <a:gd name="connsiteY58" fmla="*/ 61547 h 1006720"/>
              <a:gd name="connsiteX59" fmla="*/ 7381142 w 9614389"/>
              <a:gd name="connsiteY59" fmla="*/ 57150 h 1006720"/>
              <a:gd name="connsiteX60" fmla="*/ 7530612 w 9614389"/>
              <a:gd name="connsiteY60" fmla="*/ 48358 h 1006720"/>
              <a:gd name="connsiteX61" fmla="*/ 7578969 w 9614389"/>
              <a:gd name="connsiteY61" fmla="*/ 43962 h 1006720"/>
              <a:gd name="connsiteX62" fmla="*/ 7763608 w 9614389"/>
              <a:gd name="connsiteY62" fmla="*/ 35170 h 1006720"/>
              <a:gd name="connsiteX63" fmla="*/ 7847135 w 9614389"/>
              <a:gd name="connsiteY63" fmla="*/ 26377 h 1006720"/>
              <a:gd name="connsiteX64" fmla="*/ 7882304 w 9614389"/>
              <a:gd name="connsiteY64" fmla="*/ 21981 h 1006720"/>
              <a:gd name="connsiteX65" fmla="*/ 8233996 w 9614389"/>
              <a:gd name="connsiteY65" fmla="*/ 17585 h 1006720"/>
              <a:gd name="connsiteX66" fmla="*/ 8352692 w 9614389"/>
              <a:gd name="connsiteY66" fmla="*/ 13189 h 1006720"/>
              <a:gd name="connsiteX67" fmla="*/ 8471389 w 9614389"/>
              <a:gd name="connsiteY67" fmla="*/ 4397 h 1006720"/>
              <a:gd name="connsiteX68" fmla="*/ 8831873 w 9614389"/>
              <a:gd name="connsiteY68" fmla="*/ 8793 h 1006720"/>
              <a:gd name="connsiteX69" fmla="*/ 9069265 w 9614389"/>
              <a:gd name="connsiteY69" fmla="*/ 8793 h 1006720"/>
              <a:gd name="connsiteX70" fmla="*/ 9161585 w 9614389"/>
              <a:gd name="connsiteY70" fmla="*/ 0 h 1006720"/>
              <a:gd name="connsiteX71" fmla="*/ 9192358 w 9614389"/>
              <a:gd name="connsiteY71" fmla="*/ 4397 h 1006720"/>
              <a:gd name="connsiteX72" fmla="*/ 9245112 w 9614389"/>
              <a:gd name="connsiteY72" fmla="*/ 8793 h 1006720"/>
              <a:gd name="connsiteX73" fmla="*/ 9271489 w 9614389"/>
              <a:gd name="connsiteY73" fmla="*/ 13189 h 1006720"/>
              <a:gd name="connsiteX74" fmla="*/ 9381392 w 9614389"/>
              <a:gd name="connsiteY74" fmla="*/ 21981 h 1006720"/>
              <a:gd name="connsiteX75" fmla="*/ 9482504 w 9614389"/>
              <a:gd name="connsiteY75" fmla="*/ 35170 h 1006720"/>
              <a:gd name="connsiteX76" fmla="*/ 9530862 w 9614389"/>
              <a:gd name="connsiteY76" fmla="*/ 43962 h 1006720"/>
              <a:gd name="connsiteX77" fmla="*/ 9557239 w 9614389"/>
              <a:gd name="connsiteY77" fmla="*/ 48358 h 1006720"/>
              <a:gd name="connsiteX78" fmla="*/ 9574823 w 9614389"/>
              <a:gd name="connsiteY78" fmla="*/ 61547 h 1006720"/>
              <a:gd name="connsiteX79" fmla="*/ 9614389 w 9614389"/>
              <a:gd name="connsiteY79"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3220427 w 9614389"/>
              <a:gd name="connsiteY30" fmla="*/ 522410 h 1006720"/>
              <a:gd name="connsiteX31" fmla="*/ 4068152 w 9614389"/>
              <a:gd name="connsiteY31" fmla="*/ 366835 h 1006720"/>
              <a:gd name="connsiteX32" fmla="*/ 4470889 w 9614389"/>
              <a:gd name="connsiteY32" fmla="*/ 290147 h 1006720"/>
              <a:gd name="connsiteX33" fmla="*/ 4659923 w 9614389"/>
              <a:gd name="connsiteY33" fmla="*/ 285750 h 1006720"/>
              <a:gd name="connsiteX34" fmla="*/ 4769827 w 9614389"/>
              <a:gd name="connsiteY34" fmla="*/ 276958 h 1006720"/>
              <a:gd name="connsiteX35" fmla="*/ 4897315 w 9614389"/>
              <a:gd name="connsiteY35" fmla="*/ 268166 h 1006720"/>
              <a:gd name="connsiteX36" fmla="*/ 5266592 w 9614389"/>
              <a:gd name="connsiteY36" fmla="*/ 259373 h 1006720"/>
              <a:gd name="connsiteX37" fmla="*/ 5741377 w 9614389"/>
              <a:gd name="connsiteY37" fmla="*/ 250581 h 1006720"/>
              <a:gd name="connsiteX38" fmla="*/ 6119446 w 9614389"/>
              <a:gd name="connsiteY38" fmla="*/ 228600 h 1006720"/>
              <a:gd name="connsiteX39" fmla="*/ 6159012 w 9614389"/>
              <a:gd name="connsiteY39" fmla="*/ 219808 h 1006720"/>
              <a:gd name="connsiteX40" fmla="*/ 6207369 w 9614389"/>
              <a:gd name="connsiteY40" fmla="*/ 211016 h 1006720"/>
              <a:gd name="connsiteX41" fmla="*/ 6242539 w 9614389"/>
              <a:gd name="connsiteY41" fmla="*/ 206620 h 1006720"/>
              <a:gd name="connsiteX42" fmla="*/ 6282104 w 9614389"/>
              <a:gd name="connsiteY42" fmla="*/ 197827 h 1006720"/>
              <a:gd name="connsiteX43" fmla="*/ 6330462 w 9614389"/>
              <a:gd name="connsiteY43" fmla="*/ 189035 h 1006720"/>
              <a:gd name="connsiteX44" fmla="*/ 6374423 w 9614389"/>
              <a:gd name="connsiteY44" fmla="*/ 180243 h 1006720"/>
              <a:gd name="connsiteX45" fmla="*/ 6497515 w 9614389"/>
              <a:gd name="connsiteY45" fmla="*/ 167054 h 1006720"/>
              <a:gd name="connsiteX46" fmla="*/ 6523892 w 9614389"/>
              <a:gd name="connsiteY46" fmla="*/ 162658 h 1006720"/>
              <a:gd name="connsiteX47" fmla="*/ 6554665 w 9614389"/>
              <a:gd name="connsiteY47" fmla="*/ 158262 h 1006720"/>
              <a:gd name="connsiteX48" fmla="*/ 6611815 w 9614389"/>
              <a:gd name="connsiteY48" fmla="*/ 145073 h 1006720"/>
              <a:gd name="connsiteX49" fmla="*/ 6743700 w 9614389"/>
              <a:gd name="connsiteY49" fmla="*/ 136281 h 1006720"/>
              <a:gd name="connsiteX50" fmla="*/ 6814039 w 9614389"/>
              <a:gd name="connsiteY50" fmla="*/ 131885 h 1006720"/>
              <a:gd name="connsiteX51" fmla="*/ 6879981 w 9614389"/>
              <a:gd name="connsiteY51" fmla="*/ 123093 h 1006720"/>
              <a:gd name="connsiteX52" fmla="*/ 6915150 w 9614389"/>
              <a:gd name="connsiteY52" fmla="*/ 118697 h 1006720"/>
              <a:gd name="connsiteX53" fmla="*/ 6967904 w 9614389"/>
              <a:gd name="connsiteY53" fmla="*/ 101112 h 1006720"/>
              <a:gd name="connsiteX54" fmla="*/ 6998677 w 9614389"/>
              <a:gd name="connsiteY54" fmla="*/ 96716 h 1006720"/>
              <a:gd name="connsiteX55" fmla="*/ 7090996 w 9614389"/>
              <a:gd name="connsiteY55" fmla="*/ 83527 h 1006720"/>
              <a:gd name="connsiteX56" fmla="*/ 7148146 w 9614389"/>
              <a:gd name="connsiteY56" fmla="*/ 79131 h 1006720"/>
              <a:gd name="connsiteX57" fmla="*/ 7244862 w 9614389"/>
              <a:gd name="connsiteY57" fmla="*/ 70339 h 1006720"/>
              <a:gd name="connsiteX58" fmla="*/ 7275635 w 9614389"/>
              <a:gd name="connsiteY58" fmla="*/ 65943 h 1006720"/>
              <a:gd name="connsiteX59" fmla="*/ 7345973 w 9614389"/>
              <a:gd name="connsiteY59" fmla="*/ 61547 h 1006720"/>
              <a:gd name="connsiteX60" fmla="*/ 7381142 w 9614389"/>
              <a:gd name="connsiteY60" fmla="*/ 57150 h 1006720"/>
              <a:gd name="connsiteX61" fmla="*/ 7530612 w 9614389"/>
              <a:gd name="connsiteY61" fmla="*/ 48358 h 1006720"/>
              <a:gd name="connsiteX62" fmla="*/ 7578969 w 9614389"/>
              <a:gd name="connsiteY62" fmla="*/ 43962 h 1006720"/>
              <a:gd name="connsiteX63" fmla="*/ 7763608 w 9614389"/>
              <a:gd name="connsiteY63" fmla="*/ 35170 h 1006720"/>
              <a:gd name="connsiteX64" fmla="*/ 7847135 w 9614389"/>
              <a:gd name="connsiteY64" fmla="*/ 26377 h 1006720"/>
              <a:gd name="connsiteX65" fmla="*/ 7882304 w 9614389"/>
              <a:gd name="connsiteY65" fmla="*/ 21981 h 1006720"/>
              <a:gd name="connsiteX66" fmla="*/ 8233996 w 9614389"/>
              <a:gd name="connsiteY66" fmla="*/ 17585 h 1006720"/>
              <a:gd name="connsiteX67" fmla="*/ 8352692 w 9614389"/>
              <a:gd name="connsiteY67" fmla="*/ 13189 h 1006720"/>
              <a:gd name="connsiteX68" fmla="*/ 8471389 w 9614389"/>
              <a:gd name="connsiteY68" fmla="*/ 4397 h 1006720"/>
              <a:gd name="connsiteX69" fmla="*/ 8831873 w 9614389"/>
              <a:gd name="connsiteY69" fmla="*/ 8793 h 1006720"/>
              <a:gd name="connsiteX70" fmla="*/ 9069265 w 9614389"/>
              <a:gd name="connsiteY70" fmla="*/ 8793 h 1006720"/>
              <a:gd name="connsiteX71" fmla="*/ 9161585 w 9614389"/>
              <a:gd name="connsiteY71" fmla="*/ 0 h 1006720"/>
              <a:gd name="connsiteX72" fmla="*/ 9192358 w 9614389"/>
              <a:gd name="connsiteY72" fmla="*/ 4397 h 1006720"/>
              <a:gd name="connsiteX73" fmla="*/ 9245112 w 9614389"/>
              <a:gd name="connsiteY73" fmla="*/ 8793 h 1006720"/>
              <a:gd name="connsiteX74" fmla="*/ 9271489 w 9614389"/>
              <a:gd name="connsiteY74" fmla="*/ 13189 h 1006720"/>
              <a:gd name="connsiteX75" fmla="*/ 9381392 w 9614389"/>
              <a:gd name="connsiteY75" fmla="*/ 21981 h 1006720"/>
              <a:gd name="connsiteX76" fmla="*/ 9482504 w 9614389"/>
              <a:gd name="connsiteY76" fmla="*/ 35170 h 1006720"/>
              <a:gd name="connsiteX77" fmla="*/ 9530862 w 9614389"/>
              <a:gd name="connsiteY77" fmla="*/ 43962 h 1006720"/>
              <a:gd name="connsiteX78" fmla="*/ 9557239 w 9614389"/>
              <a:gd name="connsiteY78" fmla="*/ 48358 h 1006720"/>
              <a:gd name="connsiteX79" fmla="*/ 9574823 w 9614389"/>
              <a:gd name="connsiteY79" fmla="*/ 61547 h 1006720"/>
              <a:gd name="connsiteX80" fmla="*/ 9614389 w 9614389"/>
              <a:gd name="connsiteY80"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3220427 w 9614389"/>
              <a:gd name="connsiteY30" fmla="*/ 522410 h 1006720"/>
              <a:gd name="connsiteX31" fmla="*/ 4068152 w 9614389"/>
              <a:gd name="connsiteY31" fmla="*/ 366835 h 1006720"/>
              <a:gd name="connsiteX32" fmla="*/ 4470889 w 9614389"/>
              <a:gd name="connsiteY32" fmla="*/ 290147 h 1006720"/>
              <a:gd name="connsiteX33" fmla="*/ 4659923 w 9614389"/>
              <a:gd name="connsiteY33" fmla="*/ 285750 h 1006720"/>
              <a:gd name="connsiteX34" fmla="*/ 4769827 w 9614389"/>
              <a:gd name="connsiteY34" fmla="*/ 276958 h 1006720"/>
              <a:gd name="connsiteX35" fmla="*/ 4897315 w 9614389"/>
              <a:gd name="connsiteY35" fmla="*/ 268166 h 1006720"/>
              <a:gd name="connsiteX36" fmla="*/ 5266592 w 9614389"/>
              <a:gd name="connsiteY36" fmla="*/ 259373 h 1006720"/>
              <a:gd name="connsiteX37" fmla="*/ 5493727 w 9614389"/>
              <a:gd name="connsiteY37" fmla="*/ 255710 h 1006720"/>
              <a:gd name="connsiteX38" fmla="*/ 5741377 w 9614389"/>
              <a:gd name="connsiteY38" fmla="*/ 250581 h 1006720"/>
              <a:gd name="connsiteX39" fmla="*/ 6119446 w 9614389"/>
              <a:gd name="connsiteY39" fmla="*/ 228600 h 1006720"/>
              <a:gd name="connsiteX40" fmla="*/ 6159012 w 9614389"/>
              <a:gd name="connsiteY40" fmla="*/ 219808 h 1006720"/>
              <a:gd name="connsiteX41" fmla="*/ 6207369 w 9614389"/>
              <a:gd name="connsiteY41" fmla="*/ 211016 h 1006720"/>
              <a:gd name="connsiteX42" fmla="*/ 6242539 w 9614389"/>
              <a:gd name="connsiteY42" fmla="*/ 206620 h 1006720"/>
              <a:gd name="connsiteX43" fmla="*/ 6282104 w 9614389"/>
              <a:gd name="connsiteY43" fmla="*/ 197827 h 1006720"/>
              <a:gd name="connsiteX44" fmla="*/ 6330462 w 9614389"/>
              <a:gd name="connsiteY44" fmla="*/ 189035 h 1006720"/>
              <a:gd name="connsiteX45" fmla="*/ 6374423 w 9614389"/>
              <a:gd name="connsiteY45" fmla="*/ 180243 h 1006720"/>
              <a:gd name="connsiteX46" fmla="*/ 6497515 w 9614389"/>
              <a:gd name="connsiteY46" fmla="*/ 167054 h 1006720"/>
              <a:gd name="connsiteX47" fmla="*/ 6523892 w 9614389"/>
              <a:gd name="connsiteY47" fmla="*/ 162658 h 1006720"/>
              <a:gd name="connsiteX48" fmla="*/ 6554665 w 9614389"/>
              <a:gd name="connsiteY48" fmla="*/ 158262 h 1006720"/>
              <a:gd name="connsiteX49" fmla="*/ 6611815 w 9614389"/>
              <a:gd name="connsiteY49" fmla="*/ 145073 h 1006720"/>
              <a:gd name="connsiteX50" fmla="*/ 6743700 w 9614389"/>
              <a:gd name="connsiteY50" fmla="*/ 136281 h 1006720"/>
              <a:gd name="connsiteX51" fmla="*/ 6814039 w 9614389"/>
              <a:gd name="connsiteY51" fmla="*/ 131885 h 1006720"/>
              <a:gd name="connsiteX52" fmla="*/ 6879981 w 9614389"/>
              <a:gd name="connsiteY52" fmla="*/ 123093 h 1006720"/>
              <a:gd name="connsiteX53" fmla="*/ 6915150 w 9614389"/>
              <a:gd name="connsiteY53" fmla="*/ 118697 h 1006720"/>
              <a:gd name="connsiteX54" fmla="*/ 6967904 w 9614389"/>
              <a:gd name="connsiteY54" fmla="*/ 101112 h 1006720"/>
              <a:gd name="connsiteX55" fmla="*/ 6998677 w 9614389"/>
              <a:gd name="connsiteY55" fmla="*/ 96716 h 1006720"/>
              <a:gd name="connsiteX56" fmla="*/ 7090996 w 9614389"/>
              <a:gd name="connsiteY56" fmla="*/ 83527 h 1006720"/>
              <a:gd name="connsiteX57" fmla="*/ 7148146 w 9614389"/>
              <a:gd name="connsiteY57" fmla="*/ 79131 h 1006720"/>
              <a:gd name="connsiteX58" fmla="*/ 7244862 w 9614389"/>
              <a:gd name="connsiteY58" fmla="*/ 70339 h 1006720"/>
              <a:gd name="connsiteX59" fmla="*/ 7275635 w 9614389"/>
              <a:gd name="connsiteY59" fmla="*/ 65943 h 1006720"/>
              <a:gd name="connsiteX60" fmla="*/ 7345973 w 9614389"/>
              <a:gd name="connsiteY60" fmla="*/ 61547 h 1006720"/>
              <a:gd name="connsiteX61" fmla="*/ 7381142 w 9614389"/>
              <a:gd name="connsiteY61" fmla="*/ 57150 h 1006720"/>
              <a:gd name="connsiteX62" fmla="*/ 7530612 w 9614389"/>
              <a:gd name="connsiteY62" fmla="*/ 48358 h 1006720"/>
              <a:gd name="connsiteX63" fmla="*/ 7578969 w 9614389"/>
              <a:gd name="connsiteY63" fmla="*/ 43962 h 1006720"/>
              <a:gd name="connsiteX64" fmla="*/ 7763608 w 9614389"/>
              <a:gd name="connsiteY64" fmla="*/ 35170 h 1006720"/>
              <a:gd name="connsiteX65" fmla="*/ 7847135 w 9614389"/>
              <a:gd name="connsiteY65" fmla="*/ 26377 h 1006720"/>
              <a:gd name="connsiteX66" fmla="*/ 7882304 w 9614389"/>
              <a:gd name="connsiteY66" fmla="*/ 21981 h 1006720"/>
              <a:gd name="connsiteX67" fmla="*/ 8233996 w 9614389"/>
              <a:gd name="connsiteY67" fmla="*/ 17585 h 1006720"/>
              <a:gd name="connsiteX68" fmla="*/ 8352692 w 9614389"/>
              <a:gd name="connsiteY68" fmla="*/ 13189 h 1006720"/>
              <a:gd name="connsiteX69" fmla="*/ 8471389 w 9614389"/>
              <a:gd name="connsiteY69" fmla="*/ 4397 h 1006720"/>
              <a:gd name="connsiteX70" fmla="*/ 8831873 w 9614389"/>
              <a:gd name="connsiteY70" fmla="*/ 8793 h 1006720"/>
              <a:gd name="connsiteX71" fmla="*/ 9069265 w 9614389"/>
              <a:gd name="connsiteY71" fmla="*/ 8793 h 1006720"/>
              <a:gd name="connsiteX72" fmla="*/ 9161585 w 9614389"/>
              <a:gd name="connsiteY72" fmla="*/ 0 h 1006720"/>
              <a:gd name="connsiteX73" fmla="*/ 9192358 w 9614389"/>
              <a:gd name="connsiteY73" fmla="*/ 4397 h 1006720"/>
              <a:gd name="connsiteX74" fmla="*/ 9245112 w 9614389"/>
              <a:gd name="connsiteY74" fmla="*/ 8793 h 1006720"/>
              <a:gd name="connsiteX75" fmla="*/ 9271489 w 9614389"/>
              <a:gd name="connsiteY75" fmla="*/ 13189 h 1006720"/>
              <a:gd name="connsiteX76" fmla="*/ 9381392 w 9614389"/>
              <a:gd name="connsiteY76" fmla="*/ 21981 h 1006720"/>
              <a:gd name="connsiteX77" fmla="*/ 9482504 w 9614389"/>
              <a:gd name="connsiteY77" fmla="*/ 35170 h 1006720"/>
              <a:gd name="connsiteX78" fmla="*/ 9530862 w 9614389"/>
              <a:gd name="connsiteY78" fmla="*/ 43962 h 1006720"/>
              <a:gd name="connsiteX79" fmla="*/ 9557239 w 9614389"/>
              <a:gd name="connsiteY79" fmla="*/ 48358 h 1006720"/>
              <a:gd name="connsiteX80" fmla="*/ 9574823 w 9614389"/>
              <a:gd name="connsiteY80" fmla="*/ 61547 h 1006720"/>
              <a:gd name="connsiteX81" fmla="*/ 9614389 w 9614389"/>
              <a:gd name="connsiteY81"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2807677 w 9614389"/>
              <a:gd name="connsiteY30" fmla="*/ 624010 h 1006720"/>
              <a:gd name="connsiteX31" fmla="*/ 4068152 w 9614389"/>
              <a:gd name="connsiteY31" fmla="*/ 366835 h 1006720"/>
              <a:gd name="connsiteX32" fmla="*/ 4470889 w 9614389"/>
              <a:gd name="connsiteY32" fmla="*/ 290147 h 1006720"/>
              <a:gd name="connsiteX33" fmla="*/ 4659923 w 9614389"/>
              <a:gd name="connsiteY33" fmla="*/ 285750 h 1006720"/>
              <a:gd name="connsiteX34" fmla="*/ 4769827 w 9614389"/>
              <a:gd name="connsiteY34" fmla="*/ 276958 h 1006720"/>
              <a:gd name="connsiteX35" fmla="*/ 4897315 w 9614389"/>
              <a:gd name="connsiteY35" fmla="*/ 268166 h 1006720"/>
              <a:gd name="connsiteX36" fmla="*/ 5266592 w 9614389"/>
              <a:gd name="connsiteY36" fmla="*/ 259373 h 1006720"/>
              <a:gd name="connsiteX37" fmla="*/ 5493727 w 9614389"/>
              <a:gd name="connsiteY37" fmla="*/ 255710 h 1006720"/>
              <a:gd name="connsiteX38" fmla="*/ 5741377 w 9614389"/>
              <a:gd name="connsiteY38" fmla="*/ 250581 h 1006720"/>
              <a:gd name="connsiteX39" fmla="*/ 6119446 w 9614389"/>
              <a:gd name="connsiteY39" fmla="*/ 228600 h 1006720"/>
              <a:gd name="connsiteX40" fmla="*/ 6159012 w 9614389"/>
              <a:gd name="connsiteY40" fmla="*/ 219808 h 1006720"/>
              <a:gd name="connsiteX41" fmla="*/ 6207369 w 9614389"/>
              <a:gd name="connsiteY41" fmla="*/ 211016 h 1006720"/>
              <a:gd name="connsiteX42" fmla="*/ 6242539 w 9614389"/>
              <a:gd name="connsiteY42" fmla="*/ 206620 h 1006720"/>
              <a:gd name="connsiteX43" fmla="*/ 6282104 w 9614389"/>
              <a:gd name="connsiteY43" fmla="*/ 197827 h 1006720"/>
              <a:gd name="connsiteX44" fmla="*/ 6330462 w 9614389"/>
              <a:gd name="connsiteY44" fmla="*/ 189035 h 1006720"/>
              <a:gd name="connsiteX45" fmla="*/ 6374423 w 9614389"/>
              <a:gd name="connsiteY45" fmla="*/ 180243 h 1006720"/>
              <a:gd name="connsiteX46" fmla="*/ 6497515 w 9614389"/>
              <a:gd name="connsiteY46" fmla="*/ 167054 h 1006720"/>
              <a:gd name="connsiteX47" fmla="*/ 6523892 w 9614389"/>
              <a:gd name="connsiteY47" fmla="*/ 162658 h 1006720"/>
              <a:gd name="connsiteX48" fmla="*/ 6554665 w 9614389"/>
              <a:gd name="connsiteY48" fmla="*/ 158262 h 1006720"/>
              <a:gd name="connsiteX49" fmla="*/ 6611815 w 9614389"/>
              <a:gd name="connsiteY49" fmla="*/ 145073 h 1006720"/>
              <a:gd name="connsiteX50" fmla="*/ 6743700 w 9614389"/>
              <a:gd name="connsiteY50" fmla="*/ 136281 h 1006720"/>
              <a:gd name="connsiteX51" fmla="*/ 6814039 w 9614389"/>
              <a:gd name="connsiteY51" fmla="*/ 131885 h 1006720"/>
              <a:gd name="connsiteX52" fmla="*/ 6879981 w 9614389"/>
              <a:gd name="connsiteY52" fmla="*/ 123093 h 1006720"/>
              <a:gd name="connsiteX53" fmla="*/ 6915150 w 9614389"/>
              <a:gd name="connsiteY53" fmla="*/ 118697 h 1006720"/>
              <a:gd name="connsiteX54" fmla="*/ 6967904 w 9614389"/>
              <a:gd name="connsiteY54" fmla="*/ 101112 h 1006720"/>
              <a:gd name="connsiteX55" fmla="*/ 6998677 w 9614389"/>
              <a:gd name="connsiteY55" fmla="*/ 96716 h 1006720"/>
              <a:gd name="connsiteX56" fmla="*/ 7090996 w 9614389"/>
              <a:gd name="connsiteY56" fmla="*/ 83527 h 1006720"/>
              <a:gd name="connsiteX57" fmla="*/ 7148146 w 9614389"/>
              <a:gd name="connsiteY57" fmla="*/ 79131 h 1006720"/>
              <a:gd name="connsiteX58" fmla="*/ 7244862 w 9614389"/>
              <a:gd name="connsiteY58" fmla="*/ 70339 h 1006720"/>
              <a:gd name="connsiteX59" fmla="*/ 7275635 w 9614389"/>
              <a:gd name="connsiteY59" fmla="*/ 65943 h 1006720"/>
              <a:gd name="connsiteX60" fmla="*/ 7345973 w 9614389"/>
              <a:gd name="connsiteY60" fmla="*/ 61547 h 1006720"/>
              <a:gd name="connsiteX61" fmla="*/ 7381142 w 9614389"/>
              <a:gd name="connsiteY61" fmla="*/ 57150 h 1006720"/>
              <a:gd name="connsiteX62" fmla="*/ 7530612 w 9614389"/>
              <a:gd name="connsiteY62" fmla="*/ 48358 h 1006720"/>
              <a:gd name="connsiteX63" fmla="*/ 7578969 w 9614389"/>
              <a:gd name="connsiteY63" fmla="*/ 43962 h 1006720"/>
              <a:gd name="connsiteX64" fmla="*/ 7763608 w 9614389"/>
              <a:gd name="connsiteY64" fmla="*/ 35170 h 1006720"/>
              <a:gd name="connsiteX65" fmla="*/ 7847135 w 9614389"/>
              <a:gd name="connsiteY65" fmla="*/ 26377 h 1006720"/>
              <a:gd name="connsiteX66" fmla="*/ 7882304 w 9614389"/>
              <a:gd name="connsiteY66" fmla="*/ 21981 h 1006720"/>
              <a:gd name="connsiteX67" fmla="*/ 8233996 w 9614389"/>
              <a:gd name="connsiteY67" fmla="*/ 17585 h 1006720"/>
              <a:gd name="connsiteX68" fmla="*/ 8352692 w 9614389"/>
              <a:gd name="connsiteY68" fmla="*/ 13189 h 1006720"/>
              <a:gd name="connsiteX69" fmla="*/ 8471389 w 9614389"/>
              <a:gd name="connsiteY69" fmla="*/ 4397 h 1006720"/>
              <a:gd name="connsiteX70" fmla="*/ 8831873 w 9614389"/>
              <a:gd name="connsiteY70" fmla="*/ 8793 h 1006720"/>
              <a:gd name="connsiteX71" fmla="*/ 9069265 w 9614389"/>
              <a:gd name="connsiteY71" fmla="*/ 8793 h 1006720"/>
              <a:gd name="connsiteX72" fmla="*/ 9161585 w 9614389"/>
              <a:gd name="connsiteY72" fmla="*/ 0 h 1006720"/>
              <a:gd name="connsiteX73" fmla="*/ 9192358 w 9614389"/>
              <a:gd name="connsiteY73" fmla="*/ 4397 h 1006720"/>
              <a:gd name="connsiteX74" fmla="*/ 9245112 w 9614389"/>
              <a:gd name="connsiteY74" fmla="*/ 8793 h 1006720"/>
              <a:gd name="connsiteX75" fmla="*/ 9271489 w 9614389"/>
              <a:gd name="connsiteY75" fmla="*/ 13189 h 1006720"/>
              <a:gd name="connsiteX76" fmla="*/ 9381392 w 9614389"/>
              <a:gd name="connsiteY76" fmla="*/ 21981 h 1006720"/>
              <a:gd name="connsiteX77" fmla="*/ 9482504 w 9614389"/>
              <a:gd name="connsiteY77" fmla="*/ 35170 h 1006720"/>
              <a:gd name="connsiteX78" fmla="*/ 9530862 w 9614389"/>
              <a:gd name="connsiteY78" fmla="*/ 43962 h 1006720"/>
              <a:gd name="connsiteX79" fmla="*/ 9557239 w 9614389"/>
              <a:gd name="connsiteY79" fmla="*/ 48358 h 1006720"/>
              <a:gd name="connsiteX80" fmla="*/ 9574823 w 9614389"/>
              <a:gd name="connsiteY80" fmla="*/ 61547 h 1006720"/>
              <a:gd name="connsiteX81" fmla="*/ 9614389 w 9614389"/>
              <a:gd name="connsiteY81"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2807677 w 9614389"/>
              <a:gd name="connsiteY30" fmla="*/ 624010 h 1006720"/>
              <a:gd name="connsiteX31" fmla="*/ 4068152 w 9614389"/>
              <a:gd name="connsiteY31" fmla="*/ 366835 h 1006720"/>
              <a:gd name="connsiteX32" fmla="*/ 4470889 w 9614389"/>
              <a:gd name="connsiteY32" fmla="*/ 290147 h 1006720"/>
              <a:gd name="connsiteX33" fmla="*/ 4659923 w 9614389"/>
              <a:gd name="connsiteY33" fmla="*/ 285750 h 1006720"/>
              <a:gd name="connsiteX34" fmla="*/ 4769827 w 9614389"/>
              <a:gd name="connsiteY34" fmla="*/ 276958 h 1006720"/>
              <a:gd name="connsiteX35" fmla="*/ 4897315 w 9614389"/>
              <a:gd name="connsiteY35" fmla="*/ 268166 h 1006720"/>
              <a:gd name="connsiteX36" fmla="*/ 5266592 w 9614389"/>
              <a:gd name="connsiteY36" fmla="*/ 259373 h 1006720"/>
              <a:gd name="connsiteX37" fmla="*/ 5493727 w 9614389"/>
              <a:gd name="connsiteY37" fmla="*/ 255710 h 1006720"/>
              <a:gd name="connsiteX38" fmla="*/ 5741377 w 9614389"/>
              <a:gd name="connsiteY38" fmla="*/ 250581 h 1006720"/>
              <a:gd name="connsiteX39" fmla="*/ 6119446 w 9614389"/>
              <a:gd name="connsiteY39" fmla="*/ 228600 h 1006720"/>
              <a:gd name="connsiteX40" fmla="*/ 6159012 w 9614389"/>
              <a:gd name="connsiteY40" fmla="*/ 219808 h 1006720"/>
              <a:gd name="connsiteX41" fmla="*/ 6207369 w 9614389"/>
              <a:gd name="connsiteY41" fmla="*/ 211016 h 1006720"/>
              <a:gd name="connsiteX42" fmla="*/ 6242539 w 9614389"/>
              <a:gd name="connsiteY42" fmla="*/ 206620 h 1006720"/>
              <a:gd name="connsiteX43" fmla="*/ 6282104 w 9614389"/>
              <a:gd name="connsiteY43" fmla="*/ 197827 h 1006720"/>
              <a:gd name="connsiteX44" fmla="*/ 6330462 w 9614389"/>
              <a:gd name="connsiteY44" fmla="*/ 189035 h 1006720"/>
              <a:gd name="connsiteX45" fmla="*/ 6374423 w 9614389"/>
              <a:gd name="connsiteY45" fmla="*/ 180243 h 1006720"/>
              <a:gd name="connsiteX46" fmla="*/ 6497515 w 9614389"/>
              <a:gd name="connsiteY46" fmla="*/ 167054 h 1006720"/>
              <a:gd name="connsiteX47" fmla="*/ 6523892 w 9614389"/>
              <a:gd name="connsiteY47" fmla="*/ 162658 h 1006720"/>
              <a:gd name="connsiteX48" fmla="*/ 6554665 w 9614389"/>
              <a:gd name="connsiteY48" fmla="*/ 158262 h 1006720"/>
              <a:gd name="connsiteX49" fmla="*/ 6611815 w 9614389"/>
              <a:gd name="connsiteY49" fmla="*/ 145073 h 1006720"/>
              <a:gd name="connsiteX50" fmla="*/ 6743700 w 9614389"/>
              <a:gd name="connsiteY50" fmla="*/ 136281 h 1006720"/>
              <a:gd name="connsiteX51" fmla="*/ 6814039 w 9614389"/>
              <a:gd name="connsiteY51" fmla="*/ 131885 h 1006720"/>
              <a:gd name="connsiteX52" fmla="*/ 6879981 w 9614389"/>
              <a:gd name="connsiteY52" fmla="*/ 123093 h 1006720"/>
              <a:gd name="connsiteX53" fmla="*/ 6915150 w 9614389"/>
              <a:gd name="connsiteY53" fmla="*/ 118697 h 1006720"/>
              <a:gd name="connsiteX54" fmla="*/ 6967904 w 9614389"/>
              <a:gd name="connsiteY54" fmla="*/ 101112 h 1006720"/>
              <a:gd name="connsiteX55" fmla="*/ 6998677 w 9614389"/>
              <a:gd name="connsiteY55" fmla="*/ 96716 h 1006720"/>
              <a:gd name="connsiteX56" fmla="*/ 7090996 w 9614389"/>
              <a:gd name="connsiteY56" fmla="*/ 83527 h 1006720"/>
              <a:gd name="connsiteX57" fmla="*/ 7148146 w 9614389"/>
              <a:gd name="connsiteY57" fmla="*/ 79131 h 1006720"/>
              <a:gd name="connsiteX58" fmla="*/ 7244862 w 9614389"/>
              <a:gd name="connsiteY58" fmla="*/ 70339 h 1006720"/>
              <a:gd name="connsiteX59" fmla="*/ 7275635 w 9614389"/>
              <a:gd name="connsiteY59" fmla="*/ 65943 h 1006720"/>
              <a:gd name="connsiteX60" fmla="*/ 7345973 w 9614389"/>
              <a:gd name="connsiteY60" fmla="*/ 61547 h 1006720"/>
              <a:gd name="connsiteX61" fmla="*/ 7381142 w 9614389"/>
              <a:gd name="connsiteY61" fmla="*/ 57150 h 1006720"/>
              <a:gd name="connsiteX62" fmla="*/ 7530612 w 9614389"/>
              <a:gd name="connsiteY62" fmla="*/ 48358 h 1006720"/>
              <a:gd name="connsiteX63" fmla="*/ 7578969 w 9614389"/>
              <a:gd name="connsiteY63" fmla="*/ 43962 h 1006720"/>
              <a:gd name="connsiteX64" fmla="*/ 7763608 w 9614389"/>
              <a:gd name="connsiteY64" fmla="*/ 35170 h 1006720"/>
              <a:gd name="connsiteX65" fmla="*/ 7847135 w 9614389"/>
              <a:gd name="connsiteY65" fmla="*/ 26377 h 1006720"/>
              <a:gd name="connsiteX66" fmla="*/ 7882304 w 9614389"/>
              <a:gd name="connsiteY66" fmla="*/ 21981 h 1006720"/>
              <a:gd name="connsiteX67" fmla="*/ 8233996 w 9614389"/>
              <a:gd name="connsiteY67" fmla="*/ 17585 h 1006720"/>
              <a:gd name="connsiteX68" fmla="*/ 8352692 w 9614389"/>
              <a:gd name="connsiteY68" fmla="*/ 13189 h 1006720"/>
              <a:gd name="connsiteX69" fmla="*/ 8471389 w 9614389"/>
              <a:gd name="connsiteY69" fmla="*/ 4397 h 1006720"/>
              <a:gd name="connsiteX70" fmla="*/ 8831873 w 9614389"/>
              <a:gd name="connsiteY70" fmla="*/ 8793 h 1006720"/>
              <a:gd name="connsiteX71" fmla="*/ 9069265 w 9614389"/>
              <a:gd name="connsiteY71" fmla="*/ 8793 h 1006720"/>
              <a:gd name="connsiteX72" fmla="*/ 9161585 w 9614389"/>
              <a:gd name="connsiteY72" fmla="*/ 0 h 1006720"/>
              <a:gd name="connsiteX73" fmla="*/ 9192358 w 9614389"/>
              <a:gd name="connsiteY73" fmla="*/ 4397 h 1006720"/>
              <a:gd name="connsiteX74" fmla="*/ 9245112 w 9614389"/>
              <a:gd name="connsiteY74" fmla="*/ 8793 h 1006720"/>
              <a:gd name="connsiteX75" fmla="*/ 9271489 w 9614389"/>
              <a:gd name="connsiteY75" fmla="*/ 13189 h 1006720"/>
              <a:gd name="connsiteX76" fmla="*/ 9381392 w 9614389"/>
              <a:gd name="connsiteY76" fmla="*/ 21981 h 1006720"/>
              <a:gd name="connsiteX77" fmla="*/ 9482504 w 9614389"/>
              <a:gd name="connsiteY77" fmla="*/ 35170 h 1006720"/>
              <a:gd name="connsiteX78" fmla="*/ 9530862 w 9614389"/>
              <a:gd name="connsiteY78" fmla="*/ 43962 h 1006720"/>
              <a:gd name="connsiteX79" fmla="*/ 9557239 w 9614389"/>
              <a:gd name="connsiteY79" fmla="*/ 48358 h 1006720"/>
              <a:gd name="connsiteX80" fmla="*/ 9574823 w 9614389"/>
              <a:gd name="connsiteY80" fmla="*/ 61547 h 1006720"/>
              <a:gd name="connsiteX81" fmla="*/ 9614389 w 9614389"/>
              <a:gd name="connsiteY81"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2807677 w 9614389"/>
              <a:gd name="connsiteY30" fmla="*/ 624010 h 1006720"/>
              <a:gd name="connsiteX31" fmla="*/ 3385527 w 9614389"/>
              <a:gd name="connsiteY31" fmla="*/ 522410 h 1006720"/>
              <a:gd name="connsiteX32" fmla="*/ 4470889 w 9614389"/>
              <a:gd name="connsiteY32" fmla="*/ 290147 h 1006720"/>
              <a:gd name="connsiteX33" fmla="*/ 4659923 w 9614389"/>
              <a:gd name="connsiteY33" fmla="*/ 285750 h 1006720"/>
              <a:gd name="connsiteX34" fmla="*/ 4769827 w 9614389"/>
              <a:gd name="connsiteY34" fmla="*/ 276958 h 1006720"/>
              <a:gd name="connsiteX35" fmla="*/ 4897315 w 9614389"/>
              <a:gd name="connsiteY35" fmla="*/ 268166 h 1006720"/>
              <a:gd name="connsiteX36" fmla="*/ 5266592 w 9614389"/>
              <a:gd name="connsiteY36" fmla="*/ 259373 h 1006720"/>
              <a:gd name="connsiteX37" fmla="*/ 5493727 w 9614389"/>
              <a:gd name="connsiteY37" fmla="*/ 255710 h 1006720"/>
              <a:gd name="connsiteX38" fmla="*/ 5741377 w 9614389"/>
              <a:gd name="connsiteY38" fmla="*/ 250581 h 1006720"/>
              <a:gd name="connsiteX39" fmla="*/ 6119446 w 9614389"/>
              <a:gd name="connsiteY39" fmla="*/ 228600 h 1006720"/>
              <a:gd name="connsiteX40" fmla="*/ 6159012 w 9614389"/>
              <a:gd name="connsiteY40" fmla="*/ 219808 h 1006720"/>
              <a:gd name="connsiteX41" fmla="*/ 6207369 w 9614389"/>
              <a:gd name="connsiteY41" fmla="*/ 211016 h 1006720"/>
              <a:gd name="connsiteX42" fmla="*/ 6242539 w 9614389"/>
              <a:gd name="connsiteY42" fmla="*/ 206620 h 1006720"/>
              <a:gd name="connsiteX43" fmla="*/ 6282104 w 9614389"/>
              <a:gd name="connsiteY43" fmla="*/ 197827 h 1006720"/>
              <a:gd name="connsiteX44" fmla="*/ 6330462 w 9614389"/>
              <a:gd name="connsiteY44" fmla="*/ 189035 h 1006720"/>
              <a:gd name="connsiteX45" fmla="*/ 6374423 w 9614389"/>
              <a:gd name="connsiteY45" fmla="*/ 180243 h 1006720"/>
              <a:gd name="connsiteX46" fmla="*/ 6497515 w 9614389"/>
              <a:gd name="connsiteY46" fmla="*/ 167054 h 1006720"/>
              <a:gd name="connsiteX47" fmla="*/ 6523892 w 9614389"/>
              <a:gd name="connsiteY47" fmla="*/ 162658 h 1006720"/>
              <a:gd name="connsiteX48" fmla="*/ 6554665 w 9614389"/>
              <a:gd name="connsiteY48" fmla="*/ 158262 h 1006720"/>
              <a:gd name="connsiteX49" fmla="*/ 6611815 w 9614389"/>
              <a:gd name="connsiteY49" fmla="*/ 145073 h 1006720"/>
              <a:gd name="connsiteX50" fmla="*/ 6743700 w 9614389"/>
              <a:gd name="connsiteY50" fmla="*/ 136281 h 1006720"/>
              <a:gd name="connsiteX51" fmla="*/ 6814039 w 9614389"/>
              <a:gd name="connsiteY51" fmla="*/ 131885 h 1006720"/>
              <a:gd name="connsiteX52" fmla="*/ 6879981 w 9614389"/>
              <a:gd name="connsiteY52" fmla="*/ 123093 h 1006720"/>
              <a:gd name="connsiteX53" fmla="*/ 6915150 w 9614389"/>
              <a:gd name="connsiteY53" fmla="*/ 118697 h 1006720"/>
              <a:gd name="connsiteX54" fmla="*/ 6967904 w 9614389"/>
              <a:gd name="connsiteY54" fmla="*/ 101112 h 1006720"/>
              <a:gd name="connsiteX55" fmla="*/ 6998677 w 9614389"/>
              <a:gd name="connsiteY55" fmla="*/ 96716 h 1006720"/>
              <a:gd name="connsiteX56" fmla="*/ 7090996 w 9614389"/>
              <a:gd name="connsiteY56" fmla="*/ 83527 h 1006720"/>
              <a:gd name="connsiteX57" fmla="*/ 7148146 w 9614389"/>
              <a:gd name="connsiteY57" fmla="*/ 79131 h 1006720"/>
              <a:gd name="connsiteX58" fmla="*/ 7244862 w 9614389"/>
              <a:gd name="connsiteY58" fmla="*/ 70339 h 1006720"/>
              <a:gd name="connsiteX59" fmla="*/ 7275635 w 9614389"/>
              <a:gd name="connsiteY59" fmla="*/ 65943 h 1006720"/>
              <a:gd name="connsiteX60" fmla="*/ 7345973 w 9614389"/>
              <a:gd name="connsiteY60" fmla="*/ 61547 h 1006720"/>
              <a:gd name="connsiteX61" fmla="*/ 7381142 w 9614389"/>
              <a:gd name="connsiteY61" fmla="*/ 57150 h 1006720"/>
              <a:gd name="connsiteX62" fmla="*/ 7530612 w 9614389"/>
              <a:gd name="connsiteY62" fmla="*/ 48358 h 1006720"/>
              <a:gd name="connsiteX63" fmla="*/ 7578969 w 9614389"/>
              <a:gd name="connsiteY63" fmla="*/ 43962 h 1006720"/>
              <a:gd name="connsiteX64" fmla="*/ 7763608 w 9614389"/>
              <a:gd name="connsiteY64" fmla="*/ 35170 h 1006720"/>
              <a:gd name="connsiteX65" fmla="*/ 7847135 w 9614389"/>
              <a:gd name="connsiteY65" fmla="*/ 26377 h 1006720"/>
              <a:gd name="connsiteX66" fmla="*/ 7882304 w 9614389"/>
              <a:gd name="connsiteY66" fmla="*/ 21981 h 1006720"/>
              <a:gd name="connsiteX67" fmla="*/ 8233996 w 9614389"/>
              <a:gd name="connsiteY67" fmla="*/ 17585 h 1006720"/>
              <a:gd name="connsiteX68" fmla="*/ 8352692 w 9614389"/>
              <a:gd name="connsiteY68" fmla="*/ 13189 h 1006720"/>
              <a:gd name="connsiteX69" fmla="*/ 8471389 w 9614389"/>
              <a:gd name="connsiteY69" fmla="*/ 4397 h 1006720"/>
              <a:gd name="connsiteX70" fmla="*/ 8831873 w 9614389"/>
              <a:gd name="connsiteY70" fmla="*/ 8793 h 1006720"/>
              <a:gd name="connsiteX71" fmla="*/ 9069265 w 9614389"/>
              <a:gd name="connsiteY71" fmla="*/ 8793 h 1006720"/>
              <a:gd name="connsiteX72" fmla="*/ 9161585 w 9614389"/>
              <a:gd name="connsiteY72" fmla="*/ 0 h 1006720"/>
              <a:gd name="connsiteX73" fmla="*/ 9192358 w 9614389"/>
              <a:gd name="connsiteY73" fmla="*/ 4397 h 1006720"/>
              <a:gd name="connsiteX74" fmla="*/ 9245112 w 9614389"/>
              <a:gd name="connsiteY74" fmla="*/ 8793 h 1006720"/>
              <a:gd name="connsiteX75" fmla="*/ 9271489 w 9614389"/>
              <a:gd name="connsiteY75" fmla="*/ 13189 h 1006720"/>
              <a:gd name="connsiteX76" fmla="*/ 9381392 w 9614389"/>
              <a:gd name="connsiteY76" fmla="*/ 21981 h 1006720"/>
              <a:gd name="connsiteX77" fmla="*/ 9482504 w 9614389"/>
              <a:gd name="connsiteY77" fmla="*/ 35170 h 1006720"/>
              <a:gd name="connsiteX78" fmla="*/ 9530862 w 9614389"/>
              <a:gd name="connsiteY78" fmla="*/ 43962 h 1006720"/>
              <a:gd name="connsiteX79" fmla="*/ 9557239 w 9614389"/>
              <a:gd name="connsiteY79" fmla="*/ 48358 h 1006720"/>
              <a:gd name="connsiteX80" fmla="*/ 9574823 w 9614389"/>
              <a:gd name="connsiteY80" fmla="*/ 61547 h 1006720"/>
              <a:gd name="connsiteX81" fmla="*/ 9614389 w 9614389"/>
              <a:gd name="connsiteY81"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2807677 w 9614389"/>
              <a:gd name="connsiteY30" fmla="*/ 624010 h 1006720"/>
              <a:gd name="connsiteX31" fmla="*/ 3068027 w 9614389"/>
              <a:gd name="connsiteY31" fmla="*/ 601785 h 1006720"/>
              <a:gd name="connsiteX32" fmla="*/ 4470889 w 9614389"/>
              <a:gd name="connsiteY32" fmla="*/ 290147 h 1006720"/>
              <a:gd name="connsiteX33" fmla="*/ 4659923 w 9614389"/>
              <a:gd name="connsiteY33" fmla="*/ 285750 h 1006720"/>
              <a:gd name="connsiteX34" fmla="*/ 4769827 w 9614389"/>
              <a:gd name="connsiteY34" fmla="*/ 276958 h 1006720"/>
              <a:gd name="connsiteX35" fmla="*/ 4897315 w 9614389"/>
              <a:gd name="connsiteY35" fmla="*/ 268166 h 1006720"/>
              <a:gd name="connsiteX36" fmla="*/ 5266592 w 9614389"/>
              <a:gd name="connsiteY36" fmla="*/ 259373 h 1006720"/>
              <a:gd name="connsiteX37" fmla="*/ 5493727 w 9614389"/>
              <a:gd name="connsiteY37" fmla="*/ 255710 h 1006720"/>
              <a:gd name="connsiteX38" fmla="*/ 5741377 w 9614389"/>
              <a:gd name="connsiteY38" fmla="*/ 250581 h 1006720"/>
              <a:gd name="connsiteX39" fmla="*/ 6119446 w 9614389"/>
              <a:gd name="connsiteY39" fmla="*/ 228600 h 1006720"/>
              <a:gd name="connsiteX40" fmla="*/ 6159012 w 9614389"/>
              <a:gd name="connsiteY40" fmla="*/ 219808 h 1006720"/>
              <a:gd name="connsiteX41" fmla="*/ 6207369 w 9614389"/>
              <a:gd name="connsiteY41" fmla="*/ 211016 h 1006720"/>
              <a:gd name="connsiteX42" fmla="*/ 6242539 w 9614389"/>
              <a:gd name="connsiteY42" fmla="*/ 206620 h 1006720"/>
              <a:gd name="connsiteX43" fmla="*/ 6282104 w 9614389"/>
              <a:gd name="connsiteY43" fmla="*/ 197827 h 1006720"/>
              <a:gd name="connsiteX44" fmla="*/ 6330462 w 9614389"/>
              <a:gd name="connsiteY44" fmla="*/ 189035 h 1006720"/>
              <a:gd name="connsiteX45" fmla="*/ 6374423 w 9614389"/>
              <a:gd name="connsiteY45" fmla="*/ 180243 h 1006720"/>
              <a:gd name="connsiteX46" fmla="*/ 6497515 w 9614389"/>
              <a:gd name="connsiteY46" fmla="*/ 167054 h 1006720"/>
              <a:gd name="connsiteX47" fmla="*/ 6523892 w 9614389"/>
              <a:gd name="connsiteY47" fmla="*/ 162658 h 1006720"/>
              <a:gd name="connsiteX48" fmla="*/ 6554665 w 9614389"/>
              <a:gd name="connsiteY48" fmla="*/ 158262 h 1006720"/>
              <a:gd name="connsiteX49" fmla="*/ 6611815 w 9614389"/>
              <a:gd name="connsiteY49" fmla="*/ 145073 h 1006720"/>
              <a:gd name="connsiteX50" fmla="*/ 6743700 w 9614389"/>
              <a:gd name="connsiteY50" fmla="*/ 136281 h 1006720"/>
              <a:gd name="connsiteX51" fmla="*/ 6814039 w 9614389"/>
              <a:gd name="connsiteY51" fmla="*/ 131885 h 1006720"/>
              <a:gd name="connsiteX52" fmla="*/ 6879981 w 9614389"/>
              <a:gd name="connsiteY52" fmla="*/ 123093 h 1006720"/>
              <a:gd name="connsiteX53" fmla="*/ 6915150 w 9614389"/>
              <a:gd name="connsiteY53" fmla="*/ 118697 h 1006720"/>
              <a:gd name="connsiteX54" fmla="*/ 6967904 w 9614389"/>
              <a:gd name="connsiteY54" fmla="*/ 101112 h 1006720"/>
              <a:gd name="connsiteX55" fmla="*/ 6998677 w 9614389"/>
              <a:gd name="connsiteY55" fmla="*/ 96716 h 1006720"/>
              <a:gd name="connsiteX56" fmla="*/ 7090996 w 9614389"/>
              <a:gd name="connsiteY56" fmla="*/ 83527 h 1006720"/>
              <a:gd name="connsiteX57" fmla="*/ 7148146 w 9614389"/>
              <a:gd name="connsiteY57" fmla="*/ 79131 h 1006720"/>
              <a:gd name="connsiteX58" fmla="*/ 7244862 w 9614389"/>
              <a:gd name="connsiteY58" fmla="*/ 70339 h 1006720"/>
              <a:gd name="connsiteX59" fmla="*/ 7275635 w 9614389"/>
              <a:gd name="connsiteY59" fmla="*/ 65943 h 1006720"/>
              <a:gd name="connsiteX60" fmla="*/ 7345973 w 9614389"/>
              <a:gd name="connsiteY60" fmla="*/ 61547 h 1006720"/>
              <a:gd name="connsiteX61" fmla="*/ 7381142 w 9614389"/>
              <a:gd name="connsiteY61" fmla="*/ 57150 h 1006720"/>
              <a:gd name="connsiteX62" fmla="*/ 7530612 w 9614389"/>
              <a:gd name="connsiteY62" fmla="*/ 48358 h 1006720"/>
              <a:gd name="connsiteX63" fmla="*/ 7578969 w 9614389"/>
              <a:gd name="connsiteY63" fmla="*/ 43962 h 1006720"/>
              <a:gd name="connsiteX64" fmla="*/ 7763608 w 9614389"/>
              <a:gd name="connsiteY64" fmla="*/ 35170 h 1006720"/>
              <a:gd name="connsiteX65" fmla="*/ 7847135 w 9614389"/>
              <a:gd name="connsiteY65" fmla="*/ 26377 h 1006720"/>
              <a:gd name="connsiteX66" fmla="*/ 7882304 w 9614389"/>
              <a:gd name="connsiteY66" fmla="*/ 21981 h 1006720"/>
              <a:gd name="connsiteX67" fmla="*/ 8233996 w 9614389"/>
              <a:gd name="connsiteY67" fmla="*/ 17585 h 1006720"/>
              <a:gd name="connsiteX68" fmla="*/ 8352692 w 9614389"/>
              <a:gd name="connsiteY68" fmla="*/ 13189 h 1006720"/>
              <a:gd name="connsiteX69" fmla="*/ 8471389 w 9614389"/>
              <a:gd name="connsiteY69" fmla="*/ 4397 h 1006720"/>
              <a:gd name="connsiteX70" fmla="*/ 8831873 w 9614389"/>
              <a:gd name="connsiteY70" fmla="*/ 8793 h 1006720"/>
              <a:gd name="connsiteX71" fmla="*/ 9069265 w 9614389"/>
              <a:gd name="connsiteY71" fmla="*/ 8793 h 1006720"/>
              <a:gd name="connsiteX72" fmla="*/ 9161585 w 9614389"/>
              <a:gd name="connsiteY72" fmla="*/ 0 h 1006720"/>
              <a:gd name="connsiteX73" fmla="*/ 9192358 w 9614389"/>
              <a:gd name="connsiteY73" fmla="*/ 4397 h 1006720"/>
              <a:gd name="connsiteX74" fmla="*/ 9245112 w 9614389"/>
              <a:gd name="connsiteY74" fmla="*/ 8793 h 1006720"/>
              <a:gd name="connsiteX75" fmla="*/ 9271489 w 9614389"/>
              <a:gd name="connsiteY75" fmla="*/ 13189 h 1006720"/>
              <a:gd name="connsiteX76" fmla="*/ 9381392 w 9614389"/>
              <a:gd name="connsiteY76" fmla="*/ 21981 h 1006720"/>
              <a:gd name="connsiteX77" fmla="*/ 9482504 w 9614389"/>
              <a:gd name="connsiteY77" fmla="*/ 35170 h 1006720"/>
              <a:gd name="connsiteX78" fmla="*/ 9530862 w 9614389"/>
              <a:gd name="connsiteY78" fmla="*/ 43962 h 1006720"/>
              <a:gd name="connsiteX79" fmla="*/ 9557239 w 9614389"/>
              <a:gd name="connsiteY79" fmla="*/ 48358 h 1006720"/>
              <a:gd name="connsiteX80" fmla="*/ 9574823 w 9614389"/>
              <a:gd name="connsiteY80" fmla="*/ 61547 h 1006720"/>
              <a:gd name="connsiteX81" fmla="*/ 9614389 w 9614389"/>
              <a:gd name="connsiteY81"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2807677 w 9614389"/>
              <a:gd name="connsiteY30" fmla="*/ 624010 h 1006720"/>
              <a:gd name="connsiteX31" fmla="*/ 3068027 w 9614389"/>
              <a:gd name="connsiteY31" fmla="*/ 601785 h 1006720"/>
              <a:gd name="connsiteX32" fmla="*/ 4470889 w 9614389"/>
              <a:gd name="connsiteY32" fmla="*/ 290147 h 1006720"/>
              <a:gd name="connsiteX33" fmla="*/ 4659923 w 9614389"/>
              <a:gd name="connsiteY33" fmla="*/ 285750 h 1006720"/>
              <a:gd name="connsiteX34" fmla="*/ 4769827 w 9614389"/>
              <a:gd name="connsiteY34" fmla="*/ 276958 h 1006720"/>
              <a:gd name="connsiteX35" fmla="*/ 4897315 w 9614389"/>
              <a:gd name="connsiteY35" fmla="*/ 268166 h 1006720"/>
              <a:gd name="connsiteX36" fmla="*/ 5266592 w 9614389"/>
              <a:gd name="connsiteY36" fmla="*/ 259373 h 1006720"/>
              <a:gd name="connsiteX37" fmla="*/ 5493727 w 9614389"/>
              <a:gd name="connsiteY37" fmla="*/ 255710 h 1006720"/>
              <a:gd name="connsiteX38" fmla="*/ 5741377 w 9614389"/>
              <a:gd name="connsiteY38" fmla="*/ 250581 h 1006720"/>
              <a:gd name="connsiteX39" fmla="*/ 6119446 w 9614389"/>
              <a:gd name="connsiteY39" fmla="*/ 228600 h 1006720"/>
              <a:gd name="connsiteX40" fmla="*/ 6159012 w 9614389"/>
              <a:gd name="connsiteY40" fmla="*/ 219808 h 1006720"/>
              <a:gd name="connsiteX41" fmla="*/ 6207369 w 9614389"/>
              <a:gd name="connsiteY41" fmla="*/ 211016 h 1006720"/>
              <a:gd name="connsiteX42" fmla="*/ 6242539 w 9614389"/>
              <a:gd name="connsiteY42" fmla="*/ 206620 h 1006720"/>
              <a:gd name="connsiteX43" fmla="*/ 6282104 w 9614389"/>
              <a:gd name="connsiteY43" fmla="*/ 197827 h 1006720"/>
              <a:gd name="connsiteX44" fmla="*/ 6330462 w 9614389"/>
              <a:gd name="connsiteY44" fmla="*/ 189035 h 1006720"/>
              <a:gd name="connsiteX45" fmla="*/ 6374423 w 9614389"/>
              <a:gd name="connsiteY45" fmla="*/ 180243 h 1006720"/>
              <a:gd name="connsiteX46" fmla="*/ 6497515 w 9614389"/>
              <a:gd name="connsiteY46" fmla="*/ 167054 h 1006720"/>
              <a:gd name="connsiteX47" fmla="*/ 6523892 w 9614389"/>
              <a:gd name="connsiteY47" fmla="*/ 162658 h 1006720"/>
              <a:gd name="connsiteX48" fmla="*/ 6554665 w 9614389"/>
              <a:gd name="connsiteY48" fmla="*/ 158262 h 1006720"/>
              <a:gd name="connsiteX49" fmla="*/ 6611815 w 9614389"/>
              <a:gd name="connsiteY49" fmla="*/ 145073 h 1006720"/>
              <a:gd name="connsiteX50" fmla="*/ 6743700 w 9614389"/>
              <a:gd name="connsiteY50" fmla="*/ 136281 h 1006720"/>
              <a:gd name="connsiteX51" fmla="*/ 6814039 w 9614389"/>
              <a:gd name="connsiteY51" fmla="*/ 131885 h 1006720"/>
              <a:gd name="connsiteX52" fmla="*/ 6879981 w 9614389"/>
              <a:gd name="connsiteY52" fmla="*/ 123093 h 1006720"/>
              <a:gd name="connsiteX53" fmla="*/ 6915150 w 9614389"/>
              <a:gd name="connsiteY53" fmla="*/ 118697 h 1006720"/>
              <a:gd name="connsiteX54" fmla="*/ 6967904 w 9614389"/>
              <a:gd name="connsiteY54" fmla="*/ 101112 h 1006720"/>
              <a:gd name="connsiteX55" fmla="*/ 6998677 w 9614389"/>
              <a:gd name="connsiteY55" fmla="*/ 96716 h 1006720"/>
              <a:gd name="connsiteX56" fmla="*/ 7090996 w 9614389"/>
              <a:gd name="connsiteY56" fmla="*/ 83527 h 1006720"/>
              <a:gd name="connsiteX57" fmla="*/ 7148146 w 9614389"/>
              <a:gd name="connsiteY57" fmla="*/ 79131 h 1006720"/>
              <a:gd name="connsiteX58" fmla="*/ 7244862 w 9614389"/>
              <a:gd name="connsiteY58" fmla="*/ 70339 h 1006720"/>
              <a:gd name="connsiteX59" fmla="*/ 7275635 w 9614389"/>
              <a:gd name="connsiteY59" fmla="*/ 65943 h 1006720"/>
              <a:gd name="connsiteX60" fmla="*/ 7345973 w 9614389"/>
              <a:gd name="connsiteY60" fmla="*/ 61547 h 1006720"/>
              <a:gd name="connsiteX61" fmla="*/ 7381142 w 9614389"/>
              <a:gd name="connsiteY61" fmla="*/ 57150 h 1006720"/>
              <a:gd name="connsiteX62" fmla="*/ 7530612 w 9614389"/>
              <a:gd name="connsiteY62" fmla="*/ 48358 h 1006720"/>
              <a:gd name="connsiteX63" fmla="*/ 7578969 w 9614389"/>
              <a:gd name="connsiteY63" fmla="*/ 43962 h 1006720"/>
              <a:gd name="connsiteX64" fmla="*/ 7763608 w 9614389"/>
              <a:gd name="connsiteY64" fmla="*/ 35170 h 1006720"/>
              <a:gd name="connsiteX65" fmla="*/ 7847135 w 9614389"/>
              <a:gd name="connsiteY65" fmla="*/ 26377 h 1006720"/>
              <a:gd name="connsiteX66" fmla="*/ 7882304 w 9614389"/>
              <a:gd name="connsiteY66" fmla="*/ 21981 h 1006720"/>
              <a:gd name="connsiteX67" fmla="*/ 8233996 w 9614389"/>
              <a:gd name="connsiteY67" fmla="*/ 17585 h 1006720"/>
              <a:gd name="connsiteX68" fmla="*/ 8352692 w 9614389"/>
              <a:gd name="connsiteY68" fmla="*/ 13189 h 1006720"/>
              <a:gd name="connsiteX69" fmla="*/ 8471389 w 9614389"/>
              <a:gd name="connsiteY69" fmla="*/ 4397 h 1006720"/>
              <a:gd name="connsiteX70" fmla="*/ 8831873 w 9614389"/>
              <a:gd name="connsiteY70" fmla="*/ 8793 h 1006720"/>
              <a:gd name="connsiteX71" fmla="*/ 9069265 w 9614389"/>
              <a:gd name="connsiteY71" fmla="*/ 8793 h 1006720"/>
              <a:gd name="connsiteX72" fmla="*/ 9161585 w 9614389"/>
              <a:gd name="connsiteY72" fmla="*/ 0 h 1006720"/>
              <a:gd name="connsiteX73" fmla="*/ 9192358 w 9614389"/>
              <a:gd name="connsiteY73" fmla="*/ 4397 h 1006720"/>
              <a:gd name="connsiteX74" fmla="*/ 9245112 w 9614389"/>
              <a:gd name="connsiteY74" fmla="*/ 8793 h 1006720"/>
              <a:gd name="connsiteX75" fmla="*/ 9271489 w 9614389"/>
              <a:gd name="connsiteY75" fmla="*/ 13189 h 1006720"/>
              <a:gd name="connsiteX76" fmla="*/ 9381392 w 9614389"/>
              <a:gd name="connsiteY76" fmla="*/ 21981 h 1006720"/>
              <a:gd name="connsiteX77" fmla="*/ 9482504 w 9614389"/>
              <a:gd name="connsiteY77" fmla="*/ 35170 h 1006720"/>
              <a:gd name="connsiteX78" fmla="*/ 9530862 w 9614389"/>
              <a:gd name="connsiteY78" fmla="*/ 43962 h 1006720"/>
              <a:gd name="connsiteX79" fmla="*/ 9557239 w 9614389"/>
              <a:gd name="connsiteY79" fmla="*/ 48358 h 1006720"/>
              <a:gd name="connsiteX80" fmla="*/ 9574823 w 9614389"/>
              <a:gd name="connsiteY80" fmla="*/ 61547 h 1006720"/>
              <a:gd name="connsiteX81" fmla="*/ 9614389 w 9614389"/>
              <a:gd name="connsiteY81"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2807677 w 9614389"/>
              <a:gd name="connsiteY30" fmla="*/ 624010 h 1006720"/>
              <a:gd name="connsiteX31" fmla="*/ 3068027 w 9614389"/>
              <a:gd name="connsiteY31" fmla="*/ 601785 h 1006720"/>
              <a:gd name="connsiteX32" fmla="*/ 3350114 w 9614389"/>
              <a:gd name="connsiteY32" fmla="*/ 572722 h 1006720"/>
              <a:gd name="connsiteX33" fmla="*/ 4659923 w 9614389"/>
              <a:gd name="connsiteY33" fmla="*/ 285750 h 1006720"/>
              <a:gd name="connsiteX34" fmla="*/ 4769827 w 9614389"/>
              <a:gd name="connsiteY34" fmla="*/ 276958 h 1006720"/>
              <a:gd name="connsiteX35" fmla="*/ 4897315 w 9614389"/>
              <a:gd name="connsiteY35" fmla="*/ 268166 h 1006720"/>
              <a:gd name="connsiteX36" fmla="*/ 5266592 w 9614389"/>
              <a:gd name="connsiteY36" fmla="*/ 259373 h 1006720"/>
              <a:gd name="connsiteX37" fmla="*/ 5493727 w 9614389"/>
              <a:gd name="connsiteY37" fmla="*/ 255710 h 1006720"/>
              <a:gd name="connsiteX38" fmla="*/ 5741377 w 9614389"/>
              <a:gd name="connsiteY38" fmla="*/ 250581 h 1006720"/>
              <a:gd name="connsiteX39" fmla="*/ 6119446 w 9614389"/>
              <a:gd name="connsiteY39" fmla="*/ 228600 h 1006720"/>
              <a:gd name="connsiteX40" fmla="*/ 6159012 w 9614389"/>
              <a:gd name="connsiteY40" fmla="*/ 219808 h 1006720"/>
              <a:gd name="connsiteX41" fmla="*/ 6207369 w 9614389"/>
              <a:gd name="connsiteY41" fmla="*/ 211016 h 1006720"/>
              <a:gd name="connsiteX42" fmla="*/ 6242539 w 9614389"/>
              <a:gd name="connsiteY42" fmla="*/ 206620 h 1006720"/>
              <a:gd name="connsiteX43" fmla="*/ 6282104 w 9614389"/>
              <a:gd name="connsiteY43" fmla="*/ 197827 h 1006720"/>
              <a:gd name="connsiteX44" fmla="*/ 6330462 w 9614389"/>
              <a:gd name="connsiteY44" fmla="*/ 189035 h 1006720"/>
              <a:gd name="connsiteX45" fmla="*/ 6374423 w 9614389"/>
              <a:gd name="connsiteY45" fmla="*/ 180243 h 1006720"/>
              <a:gd name="connsiteX46" fmla="*/ 6497515 w 9614389"/>
              <a:gd name="connsiteY46" fmla="*/ 167054 h 1006720"/>
              <a:gd name="connsiteX47" fmla="*/ 6523892 w 9614389"/>
              <a:gd name="connsiteY47" fmla="*/ 162658 h 1006720"/>
              <a:gd name="connsiteX48" fmla="*/ 6554665 w 9614389"/>
              <a:gd name="connsiteY48" fmla="*/ 158262 h 1006720"/>
              <a:gd name="connsiteX49" fmla="*/ 6611815 w 9614389"/>
              <a:gd name="connsiteY49" fmla="*/ 145073 h 1006720"/>
              <a:gd name="connsiteX50" fmla="*/ 6743700 w 9614389"/>
              <a:gd name="connsiteY50" fmla="*/ 136281 h 1006720"/>
              <a:gd name="connsiteX51" fmla="*/ 6814039 w 9614389"/>
              <a:gd name="connsiteY51" fmla="*/ 131885 h 1006720"/>
              <a:gd name="connsiteX52" fmla="*/ 6879981 w 9614389"/>
              <a:gd name="connsiteY52" fmla="*/ 123093 h 1006720"/>
              <a:gd name="connsiteX53" fmla="*/ 6915150 w 9614389"/>
              <a:gd name="connsiteY53" fmla="*/ 118697 h 1006720"/>
              <a:gd name="connsiteX54" fmla="*/ 6967904 w 9614389"/>
              <a:gd name="connsiteY54" fmla="*/ 101112 h 1006720"/>
              <a:gd name="connsiteX55" fmla="*/ 6998677 w 9614389"/>
              <a:gd name="connsiteY55" fmla="*/ 96716 h 1006720"/>
              <a:gd name="connsiteX56" fmla="*/ 7090996 w 9614389"/>
              <a:gd name="connsiteY56" fmla="*/ 83527 h 1006720"/>
              <a:gd name="connsiteX57" fmla="*/ 7148146 w 9614389"/>
              <a:gd name="connsiteY57" fmla="*/ 79131 h 1006720"/>
              <a:gd name="connsiteX58" fmla="*/ 7244862 w 9614389"/>
              <a:gd name="connsiteY58" fmla="*/ 70339 h 1006720"/>
              <a:gd name="connsiteX59" fmla="*/ 7275635 w 9614389"/>
              <a:gd name="connsiteY59" fmla="*/ 65943 h 1006720"/>
              <a:gd name="connsiteX60" fmla="*/ 7345973 w 9614389"/>
              <a:gd name="connsiteY60" fmla="*/ 61547 h 1006720"/>
              <a:gd name="connsiteX61" fmla="*/ 7381142 w 9614389"/>
              <a:gd name="connsiteY61" fmla="*/ 57150 h 1006720"/>
              <a:gd name="connsiteX62" fmla="*/ 7530612 w 9614389"/>
              <a:gd name="connsiteY62" fmla="*/ 48358 h 1006720"/>
              <a:gd name="connsiteX63" fmla="*/ 7578969 w 9614389"/>
              <a:gd name="connsiteY63" fmla="*/ 43962 h 1006720"/>
              <a:gd name="connsiteX64" fmla="*/ 7763608 w 9614389"/>
              <a:gd name="connsiteY64" fmla="*/ 35170 h 1006720"/>
              <a:gd name="connsiteX65" fmla="*/ 7847135 w 9614389"/>
              <a:gd name="connsiteY65" fmla="*/ 26377 h 1006720"/>
              <a:gd name="connsiteX66" fmla="*/ 7882304 w 9614389"/>
              <a:gd name="connsiteY66" fmla="*/ 21981 h 1006720"/>
              <a:gd name="connsiteX67" fmla="*/ 8233996 w 9614389"/>
              <a:gd name="connsiteY67" fmla="*/ 17585 h 1006720"/>
              <a:gd name="connsiteX68" fmla="*/ 8352692 w 9614389"/>
              <a:gd name="connsiteY68" fmla="*/ 13189 h 1006720"/>
              <a:gd name="connsiteX69" fmla="*/ 8471389 w 9614389"/>
              <a:gd name="connsiteY69" fmla="*/ 4397 h 1006720"/>
              <a:gd name="connsiteX70" fmla="*/ 8831873 w 9614389"/>
              <a:gd name="connsiteY70" fmla="*/ 8793 h 1006720"/>
              <a:gd name="connsiteX71" fmla="*/ 9069265 w 9614389"/>
              <a:gd name="connsiteY71" fmla="*/ 8793 h 1006720"/>
              <a:gd name="connsiteX72" fmla="*/ 9161585 w 9614389"/>
              <a:gd name="connsiteY72" fmla="*/ 0 h 1006720"/>
              <a:gd name="connsiteX73" fmla="*/ 9192358 w 9614389"/>
              <a:gd name="connsiteY73" fmla="*/ 4397 h 1006720"/>
              <a:gd name="connsiteX74" fmla="*/ 9245112 w 9614389"/>
              <a:gd name="connsiteY74" fmla="*/ 8793 h 1006720"/>
              <a:gd name="connsiteX75" fmla="*/ 9271489 w 9614389"/>
              <a:gd name="connsiteY75" fmla="*/ 13189 h 1006720"/>
              <a:gd name="connsiteX76" fmla="*/ 9381392 w 9614389"/>
              <a:gd name="connsiteY76" fmla="*/ 21981 h 1006720"/>
              <a:gd name="connsiteX77" fmla="*/ 9482504 w 9614389"/>
              <a:gd name="connsiteY77" fmla="*/ 35170 h 1006720"/>
              <a:gd name="connsiteX78" fmla="*/ 9530862 w 9614389"/>
              <a:gd name="connsiteY78" fmla="*/ 43962 h 1006720"/>
              <a:gd name="connsiteX79" fmla="*/ 9557239 w 9614389"/>
              <a:gd name="connsiteY79" fmla="*/ 48358 h 1006720"/>
              <a:gd name="connsiteX80" fmla="*/ 9574823 w 9614389"/>
              <a:gd name="connsiteY80" fmla="*/ 61547 h 1006720"/>
              <a:gd name="connsiteX81" fmla="*/ 9614389 w 9614389"/>
              <a:gd name="connsiteY81"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2807677 w 9614389"/>
              <a:gd name="connsiteY30" fmla="*/ 624010 h 1006720"/>
              <a:gd name="connsiteX31" fmla="*/ 3068027 w 9614389"/>
              <a:gd name="connsiteY31" fmla="*/ 601785 h 1006720"/>
              <a:gd name="connsiteX32" fmla="*/ 3350114 w 9614389"/>
              <a:gd name="connsiteY32" fmla="*/ 572722 h 1006720"/>
              <a:gd name="connsiteX33" fmla="*/ 4659923 w 9614389"/>
              <a:gd name="connsiteY33" fmla="*/ 285750 h 1006720"/>
              <a:gd name="connsiteX34" fmla="*/ 4769827 w 9614389"/>
              <a:gd name="connsiteY34" fmla="*/ 276958 h 1006720"/>
              <a:gd name="connsiteX35" fmla="*/ 4897315 w 9614389"/>
              <a:gd name="connsiteY35" fmla="*/ 268166 h 1006720"/>
              <a:gd name="connsiteX36" fmla="*/ 5266592 w 9614389"/>
              <a:gd name="connsiteY36" fmla="*/ 259373 h 1006720"/>
              <a:gd name="connsiteX37" fmla="*/ 5493727 w 9614389"/>
              <a:gd name="connsiteY37" fmla="*/ 255710 h 1006720"/>
              <a:gd name="connsiteX38" fmla="*/ 5741377 w 9614389"/>
              <a:gd name="connsiteY38" fmla="*/ 250581 h 1006720"/>
              <a:gd name="connsiteX39" fmla="*/ 6119446 w 9614389"/>
              <a:gd name="connsiteY39" fmla="*/ 228600 h 1006720"/>
              <a:gd name="connsiteX40" fmla="*/ 6159012 w 9614389"/>
              <a:gd name="connsiteY40" fmla="*/ 219808 h 1006720"/>
              <a:gd name="connsiteX41" fmla="*/ 6207369 w 9614389"/>
              <a:gd name="connsiteY41" fmla="*/ 211016 h 1006720"/>
              <a:gd name="connsiteX42" fmla="*/ 6242539 w 9614389"/>
              <a:gd name="connsiteY42" fmla="*/ 206620 h 1006720"/>
              <a:gd name="connsiteX43" fmla="*/ 6282104 w 9614389"/>
              <a:gd name="connsiteY43" fmla="*/ 197827 h 1006720"/>
              <a:gd name="connsiteX44" fmla="*/ 6330462 w 9614389"/>
              <a:gd name="connsiteY44" fmla="*/ 189035 h 1006720"/>
              <a:gd name="connsiteX45" fmla="*/ 6374423 w 9614389"/>
              <a:gd name="connsiteY45" fmla="*/ 180243 h 1006720"/>
              <a:gd name="connsiteX46" fmla="*/ 6497515 w 9614389"/>
              <a:gd name="connsiteY46" fmla="*/ 167054 h 1006720"/>
              <a:gd name="connsiteX47" fmla="*/ 6523892 w 9614389"/>
              <a:gd name="connsiteY47" fmla="*/ 162658 h 1006720"/>
              <a:gd name="connsiteX48" fmla="*/ 6554665 w 9614389"/>
              <a:gd name="connsiteY48" fmla="*/ 158262 h 1006720"/>
              <a:gd name="connsiteX49" fmla="*/ 6611815 w 9614389"/>
              <a:gd name="connsiteY49" fmla="*/ 145073 h 1006720"/>
              <a:gd name="connsiteX50" fmla="*/ 6743700 w 9614389"/>
              <a:gd name="connsiteY50" fmla="*/ 136281 h 1006720"/>
              <a:gd name="connsiteX51" fmla="*/ 6814039 w 9614389"/>
              <a:gd name="connsiteY51" fmla="*/ 131885 h 1006720"/>
              <a:gd name="connsiteX52" fmla="*/ 6879981 w 9614389"/>
              <a:gd name="connsiteY52" fmla="*/ 123093 h 1006720"/>
              <a:gd name="connsiteX53" fmla="*/ 6915150 w 9614389"/>
              <a:gd name="connsiteY53" fmla="*/ 118697 h 1006720"/>
              <a:gd name="connsiteX54" fmla="*/ 6967904 w 9614389"/>
              <a:gd name="connsiteY54" fmla="*/ 101112 h 1006720"/>
              <a:gd name="connsiteX55" fmla="*/ 6998677 w 9614389"/>
              <a:gd name="connsiteY55" fmla="*/ 96716 h 1006720"/>
              <a:gd name="connsiteX56" fmla="*/ 7090996 w 9614389"/>
              <a:gd name="connsiteY56" fmla="*/ 83527 h 1006720"/>
              <a:gd name="connsiteX57" fmla="*/ 7148146 w 9614389"/>
              <a:gd name="connsiteY57" fmla="*/ 79131 h 1006720"/>
              <a:gd name="connsiteX58" fmla="*/ 7244862 w 9614389"/>
              <a:gd name="connsiteY58" fmla="*/ 70339 h 1006720"/>
              <a:gd name="connsiteX59" fmla="*/ 7275635 w 9614389"/>
              <a:gd name="connsiteY59" fmla="*/ 65943 h 1006720"/>
              <a:gd name="connsiteX60" fmla="*/ 7345973 w 9614389"/>
              <a:gd name="connsiteY60" fmla="*/ 61547 h 1006720"/>
              <a:gd name="connsiteX61" fmla="*/ 7381142 w 9614389"/>
              <a:gd name="connsiteY61" fmla="*/ 57150 h 1006720"/>
              <a:gd name="connsiteX62" fmla="*/ 7530612 w 9614389"/>
              <a:gd name="connsiteY62" fmla="*/ 48358 h 1006720"/>
              <a:gd name="connsiteX63" fmla="*/ 7578969 w 9614389"/>
              <a:gd name="connsiteY63" fmla="*/ 43962 h 1006720"/>
              <a:gd name="connsiteX64" fmla="*/ 7763608 w 9614389"/>
              <a:gd name="connsiteY64" fmla="*/ 35170 h 1006720"/>
              <a:gd name="connsiteX65" fmla="*/ 7847135 w 9614389"/>
              <a:gd name="connsiteY65" fmla="*/ 26377 h 1006720"/>
              <a:gd name="connsiteX66" fmla="*/ 7882304 w 9614389"/>
              <a:gd name="connsiteY66" fmla="*/ 21981 h 1006720"/>
              <a:gd name="connsiteX67" fmla="*/ 8233996 w 9614389"/>
              <a:gd name="connsiteY67" fmla="*/ 17585 h 1006720"/>
              <a:gd name="connsiteX68" fmla="*/ 8352692 w 9614389"/>
              <a:gd name="connsiteY68" fmla="*/ 13189 h 1006720"/>
              <a:gd name="connsiteX69" fmla="*/ 8471389 w 9614389"/>
              <a:gd name="connsiteY69" fmla="*/ 4397 h 1006720"/>
              <a:gd name="connsiteX70" fmla="*/ 8831873 w 9614389"/>
              <a:gd name="connsiteY70" fmla="*/ 8793 h 1006720"/>
              <a:gd name="connsiteX71" fmla="*/ 9069265 w 9614389"/>
              <a:gd name="connsiteY71" fmla="*/ 8793 h 1006720"/>
              <a:gd name="connsiteX72" fmla="*/ 9161585 w 9614389"/>
              <a:gd name="connsiteY72" fmla="*/ 0 h 1006720"/>
              <a:gd name="connsiteX73" fmla="*/ 9192358 w 9614389"/>
              <a:gd name="connsiteY73" fmla="*/ 4397 h 1006720"/>
              <a:gd name="connsiteX74" fmla="*/ 9245112 w 9614389"/>
              <a:gd name="connsiteY74" fmla="*/ 8793 h 1006720"/>
              <a:gd name="connsiteX75" fmla="*/ 9271489 w 9614389"/>
              <a:gd name="connsiteY75" fmla="*/ 13189 h 1006720"/>
              <a:gd name="connsiteX76" fmla="*/ 9381392 w 9614389"/>
              <a:gd name="connsiteY76" fmla="*/ 21981 h 1006720"/>
              <a:gd name="connsiteX77" fmla="*/ 9482504 w 9614389"/>
              <a:gd name="connsiteY77" fmla="*/ 35170 h 1006720"/>
              <a:gd name="connsiteX78" fmla="*/ 9530862 w 9614389"/>
              <a:gd name="connsiteY78" fmla="*/ 43962 h 1006720"/>
              <a:gd name="connsiteX79" fmla="*/ 9557239 w 9614389"/>
              <a:gd name="connsiteY79" fmla="*/ 48358 h 1006720"/>
              <a:gd name="connsiteX80" fmla="*/ 9574823 w 9614389"/>
              <a:gd name="connsiteY80" fmla="*/ 61547 h 1006720"/>
              <a:gd name="connsiteX81" fmla="*/ 9614389 w 9614389"/>
              <a:gd name="connsiteY81"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2807677 w 9614389"/>
              <a:gd name="connsiteY30" fmla="*/ 624010 h 1006720"/>
              <a:gd name="connsiteX31" fmla="*/ 3068027 w 9614389"/>
              <a:gd name="connsiteY31" fmla="*/ 601785 h 1006720"/>
              <a:gd name="connsiteX32" fmla="*/ 3350114 w 9614389"/>
              <a:gd name="connsiteY32" fmla="*/ 572722 h 1006720"/>
              <a:gd name="connsiteX33" fmla="*/ 4659923 w 9614389"/>
              <a:gd name="connsiteY33" fmla="*/ 285750 h 1006720"/>
              <a:gd name="connsiteX34" fmla="*/ 4769827 w 9614389"/>
              <a:gd name="connsiteY34" fmla="*/ 276958 h 1006720"/>
              <a:gd name="connsiteX35" fmla="*/ 4897315 w 9614389"/>
              <a:gd name="connsiteY35" fmla="*/ 268166 h 1006720"/>
              <a:gd name="connsiteX36" fmla="*/ 5266592 w 9614389"/>
              <a:gd name="connsiteY36" fmla="*/ 259373 h 1006720"/>
              <a:gd name="connsiteX37" fmla="*/ 5493727 w 9614389"/>
              <a:gd name="connsiteY37" fmla="*/ 255710 h 1006720"/>
              <a:gd name="connsiteX38" fmla="*/ 5741377 w 9614389"/>
              <a:gd name="connsiteY38" fmla="*/ 250581 h 1006720"/>
              <a:gd name="connsiteX39" fmla="*/ 6119446 w 9614389"/>
              <a:gd name="connsiteY39" fmla="*/ 228600 h 1006720"/>
              <a:gd name="connsiteX40" fmla="*/ 6159012 w 9614389"/>
              <a:gd name="connsiteY40" fmla="*/ 219808 h 1006720"/>
              <a:gd name="connsiteX41" fmla="*/ 6207369 w 9614389"/>
              <a:gd name="connsiteY41" fmla="*/ 211016 h 1006720"/>
              <a:gd name="connsiteX42" fmla="*/ 6242539 w 9614389"/>
              <a:gd name="connsiteY42" fmla="*/ 206620 h 1006720"/>
              <a:gd name="connsiteX43" fmla="*/ 6282104 w 9614389"/>
              <a:gd name="connsiteY43" fmla="*/ 197827 h 1006720"/>
              <a:gd name="connsiteX44" fmla="*/ 6330462 w 9614389"/>
              <a:gd name="connsiteY44" fmla="*/ 189035 h 1006720"/>
              <a:gd name="connsiteX45" fmla="*/ 6374423 w 9614389"/>
              <a:gd name="connsiteY45" fmla="*/ 180243 h 1006720"/>
              <a:gd name="connsiteX46" fmla="*/ 6497515 w 9614389"/>
              <a:gd name="connsiteY46" fmla="*/ 167054 h 1006720"/>
              <a:gd name="connsiteX47" fmla="*/ 6523892 w 9614389"/>
              <a:gd name="connsiteY47" fmla="*/ 162658 h 1006720"/>
              <a:gd name="connsiteX48" fmla="*/ 6554665 w 9614389"/>
              <a:gd name="connsiteY48" fmla="*/ 158262 h 1006720"/>
              <a:gd name="connsiteX49" fmla="*/ 6611815 w 9614389"/>
              <a:gd name="connsiteY49" fmla="*/ 145073 h 1006720"/>
              <a:gd name="connsiteX50" fmla="*/ 6743700 w 9614389"/>
              <a:gd name="connsiteY50" fmla="*/ 136281 h 1006720"/>
              <a:gd name="connsiteX51" fmla="*/ 6814039 w 9614389"/>
              <a:gd name="connsiteY51" fmla="*/ 131885 h 1006720"/>
              <a:gd name="connsiteX52" fmla="*/ 6879981 w 9614389"/>
              <a:gd name="connsiteY52" fmla="*/ 123093 h 1006720"/>
              <a:gd name="connsiteX53" fmla="*/ 6915150 w 9614389"/>
              <a:gd name="connsiteY53" fmla="*/ 118697 h 1006720"/>
              <a:gd name="connsiteX54" fmla="*/ 6967904 w 9614389"/>
              <a:gd name="connsiteY54" fmla="*/ 101112 h 1006720"/>
              <a:gd name="connsiteX55" fmla="*/ 6998677 w 9614389"/>
              <a:gd name="connsiteY55" fmla="*/ 96716 h 1006720"/>
              <a:gd name="connsiteX56" fmla="*/ 7090996 w 9614389"/>
              <a:gd name="connsiteY56" fmla="*/ 83527 h 1006720"/>
              <a:gd name="connsiteX57" fmla="*/ 7148146 w 9614389"/>
              <a:gd name="connsiteY57" fmla="*/ 79131 h 1006720"/>
              <a:gd name="connsiteX58" fmla="*/ 7244862 w 9614389"/>
              <a:gd name="connsiteY58" fmla="*/ 70339 h 1006720"/>
              <a:gd name="connsiteX59" fmla="*/ 7275635 w 9614389"/>
              <a:gd name="connsiteY59" fmla="*/ 65943 h 1006720"/>
              <a:gd name="connsiteX60" fmla="*/ 7345973 w 9614389"/>
              <a:gd name="connsiteY60" fmla="*/ 61547 h 1006720"/>
              <a:gd name="connsiteX61" fmla="*/ 7381142 w 9614389"/>
              <a:gd name="connsiteY61" fmla="*/ 57150 h 1006720"/>
              <a:gd name="connsiteX62" fmla="*/ 7530612 w 9614389"/>
              <a:gd name="connsiteY62" fmla="*/ 48358 h 1006720"/>
              <a:gd name="connsiteX63" fmla="*/ 7578969 w 9614389"/>
              <a:gd name="connsiteY63" fmla="*/ 43962 h 1006720"/>
              <a:gd name="connsiteX64" fmla="*/ 7763608 w 9614389"/>
              <a:gd name="connsiteY64" fmla="*/ 35170 h 1006720"/>
              <a:gd name="connsiteX65" fmla="*/ 7847135 w 9614389"/>
              <a:gd name="connsiteY65" fmla="*/ 26377 h 1006720"/>
              <a:gd name="connsiteX66" fmla="*/ 7882304 w 9614389"/>
              <a:gd name="connsiteY66" fmla="*/ 21981 h 1006720"/>
              <a:gd name="connsiteX67" fmla="*/ 8233996 w 9614389"/>
              <a:gd name="connsiteY67" fmla="*/ 17585 h 1006720"/>
              <a:gd name="connsiteX68" fmla="*/ 8352692 w 9614389"/>
              <a:gd name="connsiteY68" fmla="*/ 13189 h 1006720"/>
              <a:gd name="connsiteX69" fmla="*/ 8471389 w 9614389"/>
              <a:gd name="connsiteY69" fmla="*/ 4397 h 1006720"/>
              <a:gd name="connsiteX70" fmla="*/ 8831873 w 9614389"/>
              <a:gd name="connsiteY70" fmla="*/ 8793 h 1006720"/>
              <a:gd name="connsiteX71" fmla="*/ 9069265 w 9614389"/>
              <a:gd name="connsiteY71" fmla="*/ 8793 h 1006720"/>
              <a:gd name="connsiteX72" fmla="*/ 9161585 w 9614389"/>
              <a:gd name="connsiteY72" fmla="*/ 0 h 1006720"/>
              <a:gd name="connsiteX73" fmla="*/ 9192358 w 9614389"/>
              <a:gd name="connsiteY73" fmla="*/ 4397 h 1006720"/>
              <a:gd name="connsiteX74" fmla="*/ 9245112 w 9614389"/>
              <a:gd name="connsiteY74" fmla="*/ 8793 h 1006720"/>
              <a:gd name="connsiteX75" fmla="*/ 9271489 w 9614389"/>
              <a:gd name="connsiteY75" fmla="*/ 13189 h 1006720"/>
              <a:gd name="connsiteX76" fmla="*/ 9381392 w 9614389"/>
              <a:gd name="connsiteY76" fmla="*/ 21981 h 1006720"/>
              <a:gd name="connsiteX77" fmla="*/ 9482504 w 9614389"/>
              <a:gd name="connsiteY77" fmla="*/ 35170 h 1006720"/>
              <a:gd name="connsiteX78" fmla="*/ 9530862 w 9614389"/>
              <a:gd name="connsiteY78" fmla="*/ 43962 h 1006720"/>
              <a:gd name="connsiteX79" fmla="*/ 9557239 w 9614389"/>
              <a:gd name="connsiteY79" fmla="*/ 48358 h 1006720"/>
              <a:gd name="connsiteX80" fmla="*/ 9574823 w 9614389"/>
              <a:gd name="connsiteY80" fmla="*/ 61547 h 1006720"/>
              <a:gd name="connsiteX81" fmla="*/ 9614389 w 9614389"/>
              <a:gd name="connsiteY81"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2807677 w 9614389"/>
              <a:gd name="connsiteY30" fmla="*/ 624010 h 1006720"/>
              <a:gd name="connsiteX31" fmla="*/ 3068027 w 9614389"/>
              <a:gd name="connsiteY31" fmla="*/ 601785 h 1006720"/>
              <a:gd name="connsiteX32" fmla="*/ 3219939 w 9614389"/>
              <a:gd name="connsiteY32" fmla="*/ 591772 h 1006720"/>
              <a:gd name="connsiteX33" fmla="*/ 4659923 w 9614389"/>
              <a:gd name="connsiteY33" fmla="*/ 285750 h 1006720"/>
              <a:gd name="connsiteX34" fmla="*/ 4769827 w 9614389"/>
              <a:gd name="connsiteY34" fmla="*/ 276958 h 1006720"/>
              <a:gd name="connsiteX35" fmla="*/ 4897315 w 9614389"/>
              <a:gd name="connsiteY35" fmla="*/ 268166 h 1006720"/>
              <a:gd name="connsiteX36" fmla="*/ 5266592 w 9614389"/>
              <a:gd name="connsiteY36" fmla="*/ 259373 h 1006720"/>
              <a:gd name="connsiteX37" fmla="*/ 5493727 w 9614389"/>
              <a:gd name="connsiteY37" fmla="*/ 255710 h 1006720"/>
              <a:gd name="connsiteX38" fmla="*/ 5741377 w 9614389"/>
              <a:gd name="connsiteY38" fmla="*/ 250581 h 1006720"/>
              <a:gd name="connsiteX39" fmla="*/ 6119446 w 9614389"/>
              <a:gd name="connsiteY39" fmla="*/ 228600 h 1006720"/>
              <a:gd name="connsiteX40" fmla="*/ 6159012 w 9614389"/>
              <a:gd name="connsiteY40" fmla="*/ 219808 h 1006720"/>
              <a:gd name="connsiteX41" fmla="*/ 6207369 w 9614389"/>
              <a:gd name="connsiteY41" fmla="*/ 211016 h 1006720"/>
              <a:gd name="connsiteX42" fmla="*/ 6242539 w 9614389"/>
              <a:gd name="connsiteY42" fmla="*/ 206620 h 1006720"/>
              <a:gd name="connsiteX43" fmla="*/ 6282104 w 9614389"/>
              <a:gd name="connsiteY43" fmla="*/ 197827 h 1006720"/>
              <a:gd name="connsiteX44" fmla="*/ 6330462 w 9614389"/>
              <a:gd name="connsiteY44" fmla="*/ 189035 h 1006720"/>
              <a:gd name="connsiteX45" fmla="*/ 6374423 w 9614389"/>
              <a:gd name="connsiteY45" fmla="*/ 180243 h 1006720"/>
              <a:gd name="connsiteX46" fmla="*/ 6497515 w 9614389"/>
              <a:gd name="connsiteY46" fmla="*/ 167054 h 1006720"/>
              <a:gd name="connsiteX47" fmla="*/ 6523892 w 9614389"/>
              <a:gd name="connsiteY47" fmla="*/ 162658 h 1006720"/>
              <a:gd name="connsiteX48" fmla="*/ 6554665 w 9614389"/>
              <a:gd name="connsiteY48" fmla="*/ 158262 h 1006720"/>
              <a:gd name="connsiteX49" fmla="*/ 6611815 w 9614389"/>
              <a:gd name="connsiteY49" fmla="*/ 145073 h 1006720"/>
              <a:gd name="connsiteX50" fmla="*/ 6743700 w 9614389"/>
              <a:gd name="connsiteY50" fmla="*/ 136281 h 1006720"/>
              <a:gd name="connsiteX51" fmla="*/ 6814039 w 9614389"/>
              <a:gd name="connsiteY51" fmla="*/ 131885 h 1006720"/>
              <a:gd name="connsiteX52" fmla="*/ 6879981 w 9614389"/>
              <a:gd name="connsiteY52" fmla="*/ 123093 h 1006720"/>
              <a:gd name="connsiteX53" fmla="*/ 6915150 w 9614389"/>
              <a:gd name="connsiteY53" fmla="*/ 118697 h 1006720"/>
              <a:gd name="connsiteX54" fmla="*/ 6967904 w 9614389"/>
              <a:gd name="connsiteY54" fmla="*/ 101112 h 1006720"/>
              <a:gd name="connsiteX55" fmla="*/ 6998677 w 9614389"/>
              <a:gd name="connsiteY55" fmla="*/ 96716 h 1006720"/>
              <a:gd name="connsiteX56" fmla="*/ 7090996 w 9614389"/>
              <a:gd name="connsiteY56" fmla="*/ 83527 h 1006720"/>
              <a:gd name="connsiteX57" fmla="*/ 7148146 w 9614389"/>
              <a:gd name="connsiteY57" fmla="*/ 79131 h 1006720"/>
              <a:gd name="connsiteX58" fmla="*/ 7244862 w 9614389"/>
              <a:gd name="connsiteY58" fmla="*/ 70339 h 1006720"/>
              <a:gd name="connsiteX59" fmla="*/ 7275635 w 9614389"/>
              <a:gd name="connsiteY59" fmla="*/ 65943 h 1006720"/>
              <a:gd name="connsiteX60" fmla="*/ 7345973 w 9614389"/>
              <a:gd name="connsiteY60" fmla="*/ 61547 h 1006720"/>
              <a:gd name="connsiteX61" fmla="*/ 7381142 w 9614389"/>
              <a:gd name="connsiteY61" fmla="*/ 57150 h 1006720"/>
              <a:gd name="connsiteX62" fmla="*/ 7530612 w 9614389"/>
              <a:gd name="connsiteY62" fmla="*/ 48358 h 1006720"/>
              <a:gd name="connsiteX63" fmla="*/ 7578969 w 9614389"/>
              <a:gd name="connsiteY63" fmla="*/ 43962 h 1006720"/>
              <a:gd name="connsiteX64" fmla="*/ 7763608 w 9614389"/>
              <a:gd name="connsiteY64" fmla="*/ 35170 h 1006720"/>
              <a:gd name="connsiteX65" fmla="*/ 7847135 w 9614389"/>
              <a:gd name="connsiteY65" fmla="*/ 26377 h 1006720"/>
              <a:gd name="connsiteX66" fmla="*/ 7882304 w 9614389"/>
              <a:gd name="connsiteY66" fmla="*/ 21981 h 1006720"/>
              <a:gd name="connsiteX67" fmla="*/ 8233996 w 9614389"/>
              <a:gd name="connsiteY67" fmla="*/ 17585 h 1006720"/>
              <a:gd name="connsiteX68" fmla="*/ 8352692 w 9614389"/>
              <a:gd name="connsiteY68" fmla="*/ 13189 h 1006720"/>
              <a:gd name="connsiteX69" fmla="*/ 8471389 w 9614389"/>
              <a:gd name="connsiteY69" fmla="*/ 4397 h 1006720"/>
              <a:gd name="connsiteX70" fmla="*/ 8831873 w 9614389"/>
              <a:gd name="connsiteY70" fmla="*/ 8793 h 1006720"/>
              <a:gd name="connsiteX71" fmla="*/ 9069265 w 9614389"/>
              <a:gd name="connsiteY71" fmla="*/ 8793 h 1006720"/>
              <a:gd name="connsiteX72" fmla="*/ 9161585 w 9614389"/>
              <a:gd name="connsiteY72" fmla="*/ 0 h 1006720"/>
              <a:gd name="connsiteX73" fmla="*/ 9192358 w 9614389"/>
              <a:gd name="connsiteY73" fmla="*/ 4397 h 1006720"/>
              <a:gd name="connsiteX74" fmla="*/ 9245112 w 9614389"/>
              <a:gd name="connsiteY74" fmla="*/ 8793 h 1006720"/>
              <a:gd name="connsiteX75" fmla="*/ 9271489 w 9614389"/>
              <a:gd name="connsiteY75" fmla="*/ 13189 h 1006720"/>
              <a:gd name="connsiteX76" fmla="*/ 9381392 w 9614389"/>
              <a:gd name="connsiteY76" fmla="*/ 21981 h 1006720"/>
              <a:gd name="connsiteX77" fmla="*/ 9482504 w 9614389"/>
              <a:gd name="connsiteY77" fmla="*/ 35170 h 1006720"/>
              <a:gd name="connsiteX78" fmla="*/ 9530862 w 9614389"/>
              <a:gd name="connsiteY78" fmla="*/ 43962 h 1006720"/>
              <a:gd name="connsiteX79" fmla="*/ 9557239 w 9614389"/>
              <a:gd name="connsiteY79" fmla="*/ 48358 h 1006720"/>
              <a:gd name="connsiteX80" fmla="*/ 9574823 w 9614389"/>
              <a:gd name="connsiteY80" fmla="*/ 61547 h 1006720"/>
              <a:gd name="connsiteX81" fmla="*/ 9614389 w 9614389"/>
              <a:gd name="connsiteY81"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2807677 w 9614389"/>
              <a:gd name="connsiteY30" fmla="*/ 624010 h 1006720"/>
              <a:gd name="connsiteX31" fmla="*/ 3068027 w 9614389"/>
              <a:gd name="connsiteY31" fmla="*/ 601785 h 1006720"/>
              <a:gd name="connsiteX32" fmla="*/ 3219939 w 9614389"/>
              <a:gd name="connsiteY32" fmla="*/ 591772 h 1006720"/>
              <a:gd name="connsiteX33" fmla="*/ 4659923 w 9614389"/>
              <a:gd name="connsiteY33" fmla="*/ 285750 h 1006720"/>
              <a:gd name="connsiteX34" fmla="*/ 4769827 w 9614389"/>
              <a:gd name="connsiteY34" fmla="*/ 276958 h 1006720"/>
              <a:gd name="connsiteX35" fmla="*/ 4897315 w 9614389"/>
              <a:gd name="connsiteY35" fmla="*/ 268166 h 1006720"/>
              <a:gd name="connsiteX36" fmla="*/ 5266592 w 9614389"/>
              <a:gd name="connsiteY36" fmla="*/ 259373 h 1006720"/>
              <a:gd name="connsiteX37" fmla="*/ 5493727 w 9614389"/>
              <a:gd name="connsiteY37" fmla="*/ 255710 h 1006720"/>
              <a:gd name="connsiteX38" fmla="*/ 5741377 w 9614389"/>
              <a:gd name="connsiteY38" fmla="*/ 250581 h 1006720"/>
              <a:gd name="connsiteX39" fmla="*/ 6119446 w 9614389"/>
              <a:gd name="connsiteY39" fmla="*/ 228600 h 1006720"/>
              <a:gd name="connsiteX40" fmla="*/ 6159012 w 9614389"/>
              <a:gd name="connsiteY40" fmla="*/ 219808 h 1006720"/>
              <a:gd name="connsiteX41" fmla="*/ 6207369 w 9614389"/>
              <a:gd name="connsiteY41" fmla="*/ 211016 h 1006720"/>
              <a:gd name="connsiteX42" fmla="*/ 6242539 w 9614389"/>
              <a:gd name="connsiteY42" fmla="*/ 206620 h 1006720"/>
              <a:gd name="connsiteX43" fmla="*/ 6282104 w 9614389"/>
              <a:gd name="connsiteY43" fmla="*/ 197827 h 1006720"/>
              <a:gd name="connsiteX44" fmla="*/ 6330462 w 9614389"/>
              <a:gd name="connsiteY44" fmla="*/ 189035 h 1006720"/>
              <a:gd name="connsiteX45" fmla="*/ 6374423 w 9614389"/>
              <a:gd name="connsiteY45" fmla="*/ 180243 h 1006720"/>
              <a:gd name="connsiteX46" fmla="*/ 6497515 w 9614389"/>
              <a:gd name="connsiteY46" fmla="*/ 167054 h 1006720"/>
              <a:gd name="connsiteX47" fmla="*/ 6523892 w 9614389"/>
              <a:gd name="connsiteY47" fmla="*/ 162658 h 1006720"/>
              <a:gd name="connsiteX48" fmla="*/ 6554665 w 9614389"/>
              <a:gd name="connsiteY48" fmla="*/ 158262 h 1006720"/>
              <a:gd name="connsiteX49" fmla="*/ 6611815 w 9614389"/>
              <a:gd name="connsiteY49" fmla="*/ 145073 h 1006720"/>
              <a:gd name="connsiteX50" fmla="*/ 6743700 w 9614389"/>
              <a:gd name="connsiteY50" fmla="*/ 136281 h 1006720"/>
              <a:gd name="connsiteX51" fmla="*/ 6814039 w 9614389"/>
              <a:gd name="connsiteY51" fmla="*/ 131885 h 1006720"/>
              <a:gd name="connsiteX52" fmla="*/ 6879981 w 9614389"/>
              <a:gd name="connsiteY52" fmla="*/ 123093 h 1006720"/>
              <a:gd name="connsiteX53" fmla="*/ 6915150 w 9614389"/>
              <a:gd name="connsiteY53" fmla="*/ 118697 h 1006720"/>
              <a:gd name="connsiteX54" fmla="*/ 6967904 w 9614389"/>
              <a:gd name="connsiteY54" fmla="*/ 101112 h 1006720"/>
              <a:gd name="connsiteX55" fmla="*/ 6998677 w 9614389"/>
              <a:gd name="connsiteY55" fmla="*/ 96716 h 1006720"/>
              <a:gd name="connsiteX56" fmla="*/ 7090996 w 9614389"/>
              <a:gd name="connsiteY56" fmla="*/ 83527 h 1006720"/>
              <a:gd name="connsiteX57" fmla="*/ 7148146 w 9614389"/>
              <a:gd name="connsiteY57" fmla="*/ 79131 h 1006720"/>
              <a:gd name="connsiteX58" fmla="*/ 7244862 w 9614389"/>
              <a:gd name="connsiteY58" fmla="*/ 70339 h 1006720"/>
              <a:gd name="connsiteX59" fmla="*/ 7275635 w 9614389"/>
              <a:gd name="connsiteY59" fmla="*/ 65943 h 1006720"/>
              <a:gd name="connsiteX60" fmla="*/ 7345973 w 9614389"/>
              <a:gd name="connsiteY60" fmla="*/ 61547 h 1006720"/>
              <a:gd name="connsiteX61" fmla="*/ 7381142 w 9614389"/>
              <a:gd name="connsiteY61" fmla="*/ 57150 h 1006720"/>
              <a:gd name="connsiteX62" fmla="*/ 7530612 w 9614389"/>
              <a:gd name="connsiteY62" fmla="*/ 48358 h 1006720"/>
              <a:gd name="connsiteX63" fmla="*/ 7578969 w 9614389"/>
              <a:gd name="connsiteY63" fmla="*/ 43962 h 1006720"/>
              <a:gd name="connsiteX64" fmla="*/ 7763608 w 9614389"/>
              <a:gd name="connsiteY64" fmla="*/ 35170 h 1006720"/>
              <a:gd name="connsiteX65" fmla="*/ 7847135 w 9614389"/>
              <a:gd name="connsiteY65" fmla="*/ 26377 h 1006720"/>
              <a:gd name="connsiteX66" fmla="*/ 7882304 w 9614389"/>
              <a:gd name="connsiteY66" fmla="*/ 21981 h 1006720"/>
              <a:gd name="connsiteX67" fmla="*/ 8233996 w 9614389"/>
              <a:gd name="connsiteY67" fmla="*/ 17585 h 1006720"/>
              <a:gd name="connsiteX68" fmla="*/ 8352692 w 9614389"/>
              <a:gd name="connsiteY68" fmla="*/ 13189 h 1006720"/>
              <a:gd name="connsiteX69" fmla="*/ 8471389 w 9614389"/>
              <a:gd name="connsiteY69" fmla="*/ 4397 h 1006720"/>
              <a:gd name="connsiteX70" fmla="*/ 8831873 w 9614389"/>
              <a:gd name="connsiteY70" fmla="*/ 8793 h 1006720"/>
              <a:gd name="connsiteX71" fmla="*/ 9069265 w 9614389"/>
              <a:gd name="connsiteY71" fmla="*/ 8793 h 1006720"/>
              <a:gd name="connsiteX72" fmla="*/ 9161585 w 9614389"/>
              <a:gd name="connsiteY72" fmla="*/ 0 h 1006720"/>
              <a:gd name="connsiteX73" fmla="*/ 9192358 w 9614389"/>
              <a:gd name="connsiteY73" fmla="*/ 4397 h 1006720"/>
              <a:gd name="connsiteX74" fmla="*/ 9245112 w 9614389"/>
              <a:gd name="connsiteY74" fmla="*/ 8793 h 1006720"/>
              <a:gd name="connsiteX75" fmla="*/ 9271489 w 9614389"/>
              <a:gd name="connsiteY75" fmla="*/ 13189 h 1006720"/>
              <a:gd name="connsiteX76" fmla="*/ 9381392 w 9614389"/>
              <a:gd name="connsiteY76" fmla="*/ 21981 h 1006720"/>
              <a:gd name="connsiteX77" fmla="*/ 9482504 w 9614389"/>
              <a:gd name="connsiteY77" fmla="*/ 35170 h 1006720"/>
              <a:gd name="connsiteX78" fmla="*/ 9530862 w 9614389"/>
              <a:gd name="connsiteY78" fmla="*/ 43962 h 1006720"/>
              <a:gd name="connsiteX79" fmla="*/ 9557239 w 9614389"/>
              <a:gd name="connsiteY79" fmla="*/ 48358 h 1006720"/>
              <a:gd name="connsiteX80" fmla="*/ 9574823 w 9614389"/>
              <a:gd name="connsiteY80" fmla="*/ 61547 h 1006720"/>
              <a:gd name="connsiteX81" fmla="*/ 9614389 w 9614389"/>
              <a:gd name="connsiteY81"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2807677 w 9614389"/>
              <a:gd name="connsiteY30" fmla="*/ 624010 h 1006720"/>
              <a:gd name="connsiteX31" fmla="*/ 3068027 w 9614389"/>
              <a:gd name="connsiteY31" fmla="*/ 601785 h 1006720"/>
              <a:gd name="connsiteX32" fmla="*/ 3219939 w 9614389"/>
              <a:gd name="connsiteY32" fmla="*/ 591772 h 1006720"/>
              <a:gd name="connsiteX33" fmla="*/ 4659923 w 9614389"/>
              <a:gd name="connsiteY33" fmla="*/ 285750 h 1006720"/>
              <a:gd name="connsiteX34" fmla="*/ 4769827 w 9614389"/>
              <a:gd name="connsiteY34" fmla="*/ 276958 h 1006720"/>
              <a:gd name="connsiteX35" fmla="*/ 4897315 w 9614389"/>
              <a:gd name="connsiteY35" fmla="*/ 268166 h 1006720"/>
              <a:gd name="connsiteX36" fmla="*/ 5266592 w 9614389"/>
              <a:gd name="connsiteY36" fmla="*/ 259373 h 1006720"/>
              <a:gd name="connsiteX37" fmla="*/ 5493727 w 9614389"/>
              <a:gd name="connsiteY37" fmla="*/ 255710 h 1006720"/>
              <a:gd name="connsiteX38" fmla="*/ 5741377 w 9614389"/>
              <a:gd name="connsiteY38" fmla="*/ 250581 h 1006720"/>
              <a:gd name="connsiteX39" fmla="*/ 6119446 w 9614389"/>
              <a:gd name="connsiteY39" fmla="*/ 228600 h 1006720"/>
              <a:gd name="connsiteX40" fmla="*/ 6159012 w 9614389"/>
              <a:gd name="connsiteY40" fmla="*/ 219808 h 1006720"/>
              <a:gd name="connsiteX41" fmla="*/ 6207369 w 9614389"/>
              <a:gd name="connsiteY41" fmla="*/ 211016 h 1006720"/>
              <a:gd name="connsiteX42" fmla="*/ 6242539 w 9614389"/>
              <a:gd name="connsiteY42" fmla="*/ 206620 h 1006720"/>
              <a:gd name="connsiteX43" fmla="*/ 6282104 w 9614389"/>
              <a:gd name="connsiteY43" fmla="*/ 197827 h 1006720"/>
              <a:gd name="connsiteX44" fmla="*/ 6330462 w 9614389"/>
              <a:gd name="connsiteY44" fmla="*/ 189035 h 1006720"/>
              <a:gd name="connsiteX45" fmla="*/ 6374423 w 9614389"/>
              <a:gd name="connsiteY45" fmla="*/ 180243 h 1006720"/>
              <a:gd name="connsiteX46" fmla="*/ 6497515 w 9614389"/>
              <a:gd name="connsiteY46" fmla="*/ 167054 h 1006720"/>
              <a:gd name="connsiteX47" fmla="*/ 6523892 w 9614389"/>
              <a:gd name="connsiteY47" fmla="*/ 162658 h 1006720"/>
              <a:gd name="connsiteX48" fmla="*/ 6554665 w 9614389"/>
              <a:gd name="connsiteY48" fmla="*/ 158262 h 1006720"/>
              <a:gd name="connsiteX49" fmla="*/ 6611815 w 9614389"/>
              <a:gd name="connsiteY49" fmla="*/ 145073 h 1006720"/>
              <a:gd name="connsiteX50" fmla="*/ 6743700 w 9614389"/>
              <a:gd name="connsiteY50" fmla="*/ 136281 h 1006720"/>
              <a:gd name="connsiteX51" fmla="*/ 6814039 w 9614389"/>
              <a:gd name="connsiteY51" fmla="*/ 131885 h 1006720"/>
              <a:gd name="connsiteX52" fmla="*/ 6879981 w 9614389"/>
              <a:gd name="connsiteY52" fmla="*/ 123093 h 1006720"/>
              <a:gd name="connsiteX53" fmla="*/ 6915150 w 9614389"/>
              <a:gd name="connsiteY53" fmla="*/ 118697 h 1006720"/>
              <a:gd name="connsiteX54" fmla="*/ 6967904 w 9614389"/>
              <a:gd name="connsiteY54" fmla="*/ 101112 h 1006720"/>
              <a:gd name="connsiteX55" fmla="*/ 6998677 w 9614389"/>
              <a:gd name="connsiteY55" fmla="*/ 96716 h 1006720"/>
              <a:gd name="connsiteX56" fmla="*/ 7090996 w 9614389"/>
              <a:gd name="connsiteY56" fmla="*/ 83527 h 1006720"/>
              <a:gd name="connsiteX57" fmla="*/ 7148146 w 9614389"/>
              <a:gd name="connsiteY57" fmla="*/ 79131 h 1006720"/>
              <a:gd name="connsiteX58" fmla="*/ 7244862 w 9614389"/>
              <a:gd name="connsiteY58" fmla="*/ 70339 h 1006720"/>
              <a:gd name="connsiteX59" fmla="*/ 7275635 w 9614389"/>
              <a:gd name="connsiteY59" fmla="*/ 65943 h 1006720"/>
              <a:gd name="connsiteX60" fmla="*/ 7345973 w 9614389"/>
              <a:gd name="connsiteY60" fmla="*/ 61547 h 1006720"/>
              <a:gd name="connsiteX61" fmla="*/ 7381142 w 9614389"/>
              <a:gd name="connsiteY61" fmla="*/ 57150 h 1006720"/>
              <a:gd name="connsiteX62" fmla="*/ 7530612 w 9614389"/>
              <a:gd name="connsiteY62" fmla="*/ 48358 h 1006720"/>
              <a:gd name="connsiteX63" fmla="*/ 7578969 w 9614389"/>
              <a:gd name="connsiteY63" fmla="*/ 43962 h 1006720"/>
              <a:gd name="connsiteX64" fmla="*/ 7763608 w 9614389"/>
              <a:gd name="connsiteY64" fmla="*/ 35170 h 1006720"/>
              <a:gd name="connsiteX65" fmla="*/ 7847135 w 9614389"/>
              <a:gd name="connsiteY65" fmla="*/ 26377 h 1006720"/>
              <a:gd name="connsiteX66" fmla="*/ 7882304 w 9614389"/>
              <a:gd name="connsiteY66" fmla="*/ 21981 h 1006720"/>
              <a:gd name="connsiteX67" fmla="*/ 8233996 w 9614389"/>
              <a:gd name="connsiteY67" fmla="*/ 17585 h 1006720"/>
              <a:gd name="connsiteX68" fmla="*/ 8352692 w 9614389"/>
              <a:gd name="connsiteY68" fmla="*/ 13189 h 1006720"/>
              <a:gd name="connsiteX69" fmla="*/ 8471389 w 9614389"/>
              <a:gd name="connsiteY69" fmla="*/ 4397 h 1006720"/>
              <a:gd name="connsiteX70" fmla="*/ 8831873 w 9614389"/>
              <a:gd name="connsiteY70" fmla="*/ 8793 h 1006720"/>
              <a:gd name="connsiteX71" fmla="*/ 9069265 w 9614389"/>
              <a:gd name="connsiteY71" fmla="*/ 8793 h 1006720"/>
              <a:gd name="connsiteX72" fmla="*/ 9161585 w 9614389"/>
              <a:gd name="connsiteY72" fmla="*/ 0 h 1006720"/>
              <a:gd name="connsiteX73" fmla="*/ 9192358 w 9614389"/>
              <a:gd name="connsiteY73" fmla="*/ 4397 h 1006720"/>
              <a:gd name="connsiteX74" fmla="*/ 9245112 w 9614389"/>
              <a:gd name="connsiteY74" fmla="*/ 8793 h 1006720"/>
              <a:gd name="connsiteX75" fmla="*/ 9271489 w 9614389"/>
              <a:gd name="connsiteY75" fmla="*/ 13189 h 1006720"/>
              <a:gd name="connsiteX76" fmla="*/ 9381392 w 9614389"/>
              <a:gd name="connsiteY76" fmla="*/ 21981 h 1006720"/>
              <a:gd name="connsiteX77" fmla="*/ 9482504 w 9614389"/>
              <a:gd name="connsiteY77" fmla="*/ 35170 h 1006720"/>
              <a:gd name="connsiteX78" fmla="*/ 9530862 w 9614389"/>
              <a:gd name="connsiteY78" fmla="*/ 43962 h 1006720"/>
              <a:gd name="connsiteX79" fmla="*/ 9557239 w 9614389"/>
              <a:gd name="connsiteY79" fmla="*/ 48358 h 1006720"/>
              <a:gd name="connsiteX80" fmla="*/ 9574823 w 9614389"/>
              <a:gd name="connsiteY80" fmla="*/ 61547 h 1006720"/>
              <a:gd name="connsiteX81" fmla="*/ 9614389 w 9614389"/>
              <a:gd name="connsiteY81"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2807677 w 9614389"/>
              <a:gd name="connsiteY30" fmla="*/ 624010 h 1006720"/>
              <a:gd name="connsiteX31" fmla="*/ 3068027 w 9614389"/>
              <a:gd name="connsiteY31" fmla="*/ 601785 h 1006720"/>
              <a:gd name="connsiteX32" fmla="*/ 3219939 w 9614389"/>
              <a:gd name="connsiteY32" fmla="*/ 591772 h 1006720"/>
              <a:gd name="connsiteX33" fmla="*/ 4659923 w 9614389"/>
              <a:gd name="connsiteY33" fmla="*/ 285750 h 1006720"/>
              <a:gd name="connsiteX34" fmla="*/ 4769827 w 9614389"/>
              <a:gd name="connsiteY34" fmla="*/ 276958 h 1006720"/>
              <a:gd name="connsiteX35" fmla="*/ 4897315 w 9614389"/>
              <a:gd name="connsiteY35" fmla="*/ 268166 h 1006720"/>
              <a:gd name="connsiteX36" fmla="*/ 5266592 w 9614389"/>
              <a:gd name="connsiteY36" fmla="*/ 259373 h 1006720"/>
              <a:gd name="connsiteX37" fmla="*/ 5493727 w 9614389"/>
              <a:gd name="connsiteY37" fmla="*/ 255710 h 1006720"/>
              <a:gd name="connsiteX38" fmla="*/ 5741377 w 9614389"/>
              <a:gd name="connsiteY38" fmla="*/ 250581 h 1006720"/>
              <a:gd name="connsiteX39" fmla="*/ 6119446 w 9614389"/>
              <a:gd name="connsiteY39" fmla="*/ 228600 h 1006720"/>
              <a:gd name="connsiteX40" fmla="*/ 6159012 w 9614389"/>
              <a:gd name="connsiteY40" fmla="*/ 219808 h 1006720"/>
              <a:gd name="connsiteX41" fmla="*/ 6207369 w 9614389"/>
              <a:gd name="connsiteY41" fmla="*/ 211016 h 1006720"/>
              <a:gd name="connsiteX42" fmla="*/ 6242539 w 9614389"/>
              <a:gd name="connsiteY42" fmla="*/ 206620 h 1006720"/>
              <a:gd name="connsiteX43" fmla="*/ 6282104 w 9614389"/>
              <a:gd name="connsiteY43" fmla="*/ 197827 h 1006720"/>
              <a:gd name="connsiteX44" fmla="*/ 6330462 w 9614389"/>
              <a:gd name="connsiteY44" fmla="*/ 189035 h 1006720"/>
              <a:gd name="connsiteX45" fmla="*/ 6374423 w 9614389"/>
              <a:gd name="connsiteY45" fmla="*/ 180243 h 1006720"/>
              <a:gd name="connsiteX46" fmla="*/ 6497515 w 9614389"/>
              <a:gd name="connsiteY46" fmla="*/ 167054 h 1006720"/>
              <a:gd name="connsiteX47" fmla="*/ 6523892 w 9614389"/>
              <a:gd name="connsiteY47" fmla="*/ 162658 h 1006720"/>
              <a:gd name="connsiteX48" fmla="*/ 6554665 w 9614389"/>
              <a:gd name="connsiteY48" fmla="*/ 158262 h 1006720"/>
              <a:gd name="connsiteX49" fmla="*/ 6611815 w 9614389"/>
              <a:gd name="connsiteY49" fmla="*/ 145073 h 1006720"/>
              <a:gd name="connsiteX50" fmla="*/ 6743700 w 9614389"/>
              <a:gd name="connsiteY50" fmla="*/ 136281 h 1006720"/>
              <a:gd name="connsiteX51" fmla="*/ 6814039 w 9614389"/>
              <a:gd name="connsiteY51" fmla="*/ 131885 h 1006720"/>
              <a:gd name="connsiteX52" fmla="*/ 6879981 w 9614389"/>
              <a:gd name="connsiteY52" fmla="*/ 123093 h 1006720"/>
              <a:gd name="connsiteX53" fmla="*/ 6915150 w 9614389"/>
              <a:gd name="connsiteY53" fmla="*/ 118697 h 1006720"/>
              <a:gd name="connsiteX54" fmla="*/ 6967904 w 9614389"/>
              <a:gd name="connsiteY54" fmla="*/ 101112 h 1006720"/>
              <a:gd name="connsiteX55" fmla="*/ 6998677 w 9614389"/>
              <a:gd name="connsiteY55" fmla="*/ 96716 h 1006720"/>
              <a:gd name="connsiteX56" fmla="*/ 7090996 w 9614389"/>
              <a:gd name="connsiteY56" fmla="*/ 83527 h 1006720"/>
              <a:gd name="connsiteX57" fmla="*/ 7148146 w 9614389"/>
              <a:gd name="connsiteY57" fmla="*/ 79131 h 1006720"/>
              <a:gd name="connsiteX58" fmla="*/ 7244862 w 9614389"/>
              <a:gd name="connsiteY58" fmla="*/ 70339 h 1006720"/>
              <a:gd name="connsiteX59" fmla="*/ 7275635 w 9614389"/>
              <a:gd name="connsiteY59" fmla="*/ 65943 h 1006720"/>
              <a:gd name="connsiteX60" fmla="*/ 7345973 w 9614389"/>
              <a:gd name="connsiteY60" fmla="*/ 61547 h 1006720"/>
              <a:gd name="connsiteX61" fmla="*/ 7381142 w 9614389"/>
              <a:gd name="connsiteY61" fmla="*/ 57150 h 1006720"/>
              <a:gd name="connsiteX62" fmla="*/ 7530612 w 9614389"/>
              <a:gd name="connsiteY62" fmla="*/ 48358 h 1006720"/>
              <a:gd name="connsiteX63" fmla="*/ 7578969 w 9614389"/>
              <a:gd name="connsiteY63" fmla="*/ 43962 h 1006720"/>
              <a:gd name="connsiteX64" fmla="*/ 7763608 w 9614389"/>
              <a:gd name="connsiteY64" fmla="*/ 35170 h 1006720"/>
              <a:gd name="connsiteX65" fmla="*/ 7847135 w 9614389"/>
              <a:gd name="connsiteY65" fmla="*/ 26377 h 1006720"/>
              <a:gd name="connsiteX66" fmla="*/ 7882304 w 9614389"/>
              <a:gd name="connsiteY66" fmla="*/ 21981 h 1006720"/>
              <a:gd name="connsiteX67" fmla="*/ 8233996 w 9614389"/>
              <a:gd name="connsiteY67" fmla="*/ 17585 h 1006720"/>
              <a:gd name="connsiteX68" fmla="*/ 8352692 w 9614389"/>
              <a:gd name="connsiteY68" fmla="*/ 13189 h 1006720"/>
              <a:gd name="connsiteX69" fmla="*/ 8471389 w 9614389"/>
              <a:gd name="connsiteY69" fmla="*/ 4397 h 1006720"/>
              <a:gd name="connsiteX70" fmla="*/ 8831873 w 9614389"/>
              <a:gd name="connsiteY70" fmla="*/ 8793 h 1006720"/>
              <a:gd name="connsiteX71" fmla="*/ 9069265 w 9614389"/>
              <a:gd name="connsiteY71" fmla="*/ 8793 h 1006720"/>
              <a:gd name="connsiteX72" fmla="*/ 9161585 w 9614389"/>
              <a:gd name="connsiteY72" fmla="*/ 0 h 1006720"/>
              <a:gd name="connsiteX73" fmla="*/ 9192358 w 9614389"/>
              <a:gd name="connsiteY73" fmla="*/ 4397 h 1006720"/>
              <a:gd name="connsiteX74" fmla="*/ 9245112 w 9614389"/>
              <a:gd name="connsiteY74" fmla="*/ 8793 h 1006720"/>
              <a:gd name="connsiteX75" fmla="*/ 9271489 w 9614389"/>
              <a:gd name="connsiteY75" fmla="*/ 13189 h 1006720"/>
              <a:gd name="connsiteX76" fmla="*/ 9381392 w 9614389"/>
              <a:gd name="connsiteY76" fmla="*/ 21981 h 1006720"/>
              <a:gd name="connsiteX77" fmla="*/ 9482504 w 9614389"/>
              <a:gd name="connsiteY77" fmla="*/ 35170 h 1006720"/>
              <a:gd name="connsiteX78" fmla="*/ 9530862 w 9614389"/>
              <a:gd name="connsiteY78" fmla="*/ 43962 h 1006720"/>
              <a:gd name="connsiteX79" fmla="*/ 9557239 w 9614389"/>
              <a:gd name="connsiteY79" fmla="*/ 48358 h 1006720"/>
              <a:gd name="connsiteX80" fmla="*/ 9574823 w 9614389"/>
              <a:gd name="connsiteY80" fmla="*/ 61547 h 1006720"/>
              <a:gd name="connsiteX81" fmla="*/ 9614389 w 9614389"/>
              <a:gd name="connsiteY81" fmla="*/ 70339 h 1006720"/>
              <a:gd name="connsiteX0" fmla="*/ 0 w 9614389"/>
              <a:gd name="connsiteY0" fmla="*/ 1095179 h 1095179"/>
              <a:gd name="connsiteX1" fmla="*/ 54952 w 9614389"/>
              <a:gd name="connsiteY1" fmla="*/ 1066115 h 1095179"/>
              <a:gd name="connsiteX2" fmla="*/ 144585 w 9614389"/>
              <a:gd name="connsiteY2" fmla="*/ 1052927 h 1095179"/>
              <a:gd name="connsiteX3" fmla="*/ 212481 w 9614389"/>
              <a:gd name="connsiteY3" fmla="*/ 1029481 h 1095179"/>
              <a:gd name="connsiteX4" fmla="*/ 312371 w 9614389"/>
              <a:gd name="connsiteY4" fmla="*/ 998463 h 1095179"/>
              <a:gd name="connsiteX5" fmla="*/ 471365 w 9614389"/>
              <a:gd name="connsiteY5" fmla="*/ 990159 h 1095179"/>
              <a:gd name="connsiteX6" fmla="*/ 515815 w 9614389"/>
              <a:gd name="connsiteY6" fmla="*/ 963294 h 1095179"/>
              <a:gd name="connsiteX7" fmla="*/ 605692 w 9614389"/>
              <a:gd name="connsiteY7" fmla="*/ 952059 h 1095179"/>
              <a:gd name="connsiteX8" fmla="*/ 645990 w 9614389"/>
              <a:gd name="connsiteY8" fmla="*/ 925682 h 1095179"/>
              <a:gd name="connsiteX9" fmla="*/ 708514 w 9614389"/>
              <a:gd name="connsiteY9" fmla="*/ 907121 h 1095179"/>
              <a:gd name="connsiteX10" fmla="*/ 829408 w 9614389"/>
              <a:gd name="connsiteY10" fmla="*/ 901748 h 1095179"/>
              <a:gd name="connsiteX11" fmla="*/ 927833 w 9614389"/>
              <a:gd name="connsiteY11" fmla="*/ 892467 h 1095179"/>
              <a:gd name="connsiteX12" fmla="*/ 995973 w 9614389"/>
              <a:gd name="connsiteY12" fmla="*/ 889781 h 1095179"/>
              <a:gd name="connsiteX13" fmla="*/ 1133231 w 9614389"/>
              <a:gd name="connsiteY13" fmla="*/ 859740 h 1095179"/>
              <a:gd name="connsiteX14" fmla="*/ 1242890 w 9614389"/>
              <a:gd name="connsiteY14" fmla="*/ 854367 h 1095179"/>
              <a:gd name="connsiteX15" fmla="*/ 1308833 w 9614389"/>
              <a:gd name="connsiteY15" fmla="*/ 844598 h 1095179"/>
              <a:gd name="connsiteX16" fmla="*/ 1348887 w 9614389"/>
              <a:gd name="connsiteY16" fmla="*/ 848261 h 1095179"/>
              <a:gd name="connsiteX17" fmla="*/ 1371112 w 9614389"/>
              <a:gd name="connsiteY17" fmla="*/ 836294 h 1095179"/>
              <a:gd name="connsiteX18" fmla="*/ 1451219 w 9614389"/>
              <a:gd name="connsiteY18" fmla="*/ 832142 h 1095179"/>
              <a:gd name="connsiteX19" fmla="*/ 1498600 w 9614389"/>
              <a:gd name="connsiteY19" fmla="*/ 830677 h 1095179"/>
              <a:gd name="connsiteX20" fmla="*/ 1524977 w 9614389"/>
              <a:gd name="connsiteY20" fmla="*/ 823594 h 1095179"/>
              <a:gd name="connsiteX21" fmla="*/ 1626577 w 9614389"/>
              <a:gd name="connsiteY21" fmla="*/ 817244 h 1095179"/>
              <a:gd name="connsiteX22" fmla="*/ 1766277 w 9614389"/>
              <a:gd name="connsiteY22" fmla="*/ 807719 h 1095179"/>
              <a:gd name="connsiteX23" fmla="*/ 1867877 w 9614389"/>
              <a:gd name="connsiteY23" fmla="*/ 795019 h 1095179"/>
              <a:gd name="connsiteX24" fmla="*/ 1944321 w 9614389"/>
              <a:gd name="connsiteY24" fmla="*/ 780121 h 1095179"/>
              <a:gd name="connsiteX25" fmla="*/ 2016125 w 9614389"/>
              <a:gd name="connsiteY25" fmla="*/ 784517 h 1095179"/>
              <a:gd name="connsiteX26" fmla="*/ 2267927 w 9614389"/>
              <a:gd name="connsiteY26" fmla="*/ 766444 h 1095179"/>
              <a:gd name="connsiteX27" fmla="*/ 2309202 w 9614389"/>
              <a:gd name="connsiteY27" fmla="*/ 747394 h 1095179"/>
              <a:gd name="connsiteX28" fmla="*/ 2528277 w 9614389"/>
              <a:gd name="connsiteY28" fmla="*/ 731519 h 1095179"/>
              <a:gd name="connsiteX29" fmla="*/ 2617910 w 9614389"/>
              <a:gd name="connsiteY29" fmla="*/ 719063 h 1095179"/>
              <a:gd name="connsiteX30" fmla="*/ 2807677 w 9614389"/>
              <a:gd name="connsiteY30" fmla="*/ 712469 h 1095179"/>
              <a:gd name="connsiteX31" fmla="*/ 3068027 w 9614389"/>
              <a:gd name="connsiteY31" fmla="*/ 690244 h 1095179"/>
              <a:gd name="connsiteX32" fmla="*/ 4388339 w 9614389"/>
              <a:gd name="connsiteY32" fmla="*/ 197631 h 1095179"/>
              <a:gd name="connsiteX33" fmla="*/ 4659923 w 9614389"/>
              <a:gd name="connsiteY33" fmla="*/ 374209 h 1095179"/>
              <a:gd name="connsiteX34" fmla="*/ 4769827 w 9614389"/>
              <a:gd name="connsiteY34" fmla="*/ 365417 h 1095179"/>
              <a:gd name="connsiteX35" fmla="*/ 4897315 w 9614389"/>
              <a:gd name="connsiteY35" fmla="*/ 356625 h 1095179"/>
              <a:gd name="connsiteX36" fmla="*/ 5266592 w 9614389"/>
              <a:gd name="connsiteY36" fmla="*/ 347832 h 1095179"/>
              <a:gd name="connsiteX37" fmla="*/ 5493727 w 9614389"/>
              <a:gd name="connsiteY37" fmla="*/ 344169 h 1095179"/>
              <a:gd name="connsiteX38" fmla="*/ 5741377 w 9614389"/>
              <a:gd name="connsiteY38" fmla="*/ 339040 h 1095179"/>
              <a:gd name="connsiteX39" fmla="*/ 6119446 w 9614389"/>
              <a:gd name="connsiteY39" fmla="*/ 317059 h 1095179"/>
              <a:gd name="connsiteX40" fmla="*/ 6159012 w 9614389"/>
              <a:gd name="connsiteY40" fmla="*/ 308267 h 1095179"/>
              <a:gd name="connsiteX41" fmla="*/ 6207369 w 9614389"/>
              <a:gd name="connsiteY41" fmla="*/ 299475 h 1095179"/>
              <a:gd name="connsiteX42" fmla="*/ 6242539 w 9614389"/>
              <a:gd name="connsiteY42" fmla="*/ 295079 h 1095179"/>
              <a:gd name="connsiteX43" fmla="*/ 6282104 w 9614389"/>
              <a:gd name="connsiteY43" fmla="*/ 286286 h 1095179"/>
              <a:gd name="connsiteX44" fmla="*/ 6330462 w 9614389"/>
              <a:gd name="connsiteY44" fmla="*/ 277494 h 1095179"/>
              <a:gd name="connsiteX45" fmla="*/ 6374423 w 9614389"/>
              <a:gd name="connsiteY45" fmla="*/ 268702 h 1095179"/>
              <a:gd name="connsiteX46" fmla="*/ 6497515 w 9614389"/>
              <a:gd name="connsiteY46" fmla="*/ 255513 h 1095179"/>
              <a:gd name="connsiteX47" fmla="*/ 6523892 w 9614389"/>
              <a:gd name="connsiteY47" fmla="*/ 251117 h 1095179"/>
              <a:gd name="connsiteX48" fmla="*/ 6554665 w 9614389"/>
              <a:gd name="connsiteY48" fmla="*/ 246721 h 1095179"/>
              <a:gd name="connsiteX49" fmla="*/ 6611815 w 9614389"/>
              <a:gd name="connsiteY49" fmla="*/ 233532 h 1095179"/>
              <a:gd name="connsiteX50" fmla="*/ 6743700 w 9614389"/>
              <a:gd name="connsiteY50" fmla="*/ 224740 h 1095179"/>
              <a:gd name="connsiteX51" fmla="*/ 6814039 w 9614389"/>
              <a:gd name="connsiteY51" fmla="*/ 220344 h 1095179"/>
              <a:gd name="connsiteX52" fmla="*/ 6879981 w 9614389"/>
              <a:gd name="connsiteY52" fmla="*/ 211552 h 1095179"/>
              <a:gd name="connsiteX53" fmla="*/ 6915150 w 9614389"/>
              <a:gd name="connsiteY53" fmla="*/ 207156 h 1095179"/>
              <a:gd name="connsiteX54" fmla="*/ 6967904 w 9614389"/>
              <a:gd name="connsiteY54" fmla="*/ 189571 h 1095179"/>
              <a:gd name="connsiteX55" fmla="*/ 6998677 w 9614389"/>
              <a:gd name="connsiteY55" fmla="*/ 185175 h 1095179"/>
              <a:gd name="connsiteX56" fmla="*/ 7090996 w 9614389"/>
              <a:gd name="connsiteY56" fmla="*/ 171986 h 1095179"/>
              <a:gd name="connsiteX57" fmla="*/ 7148146 w 9614389"/>
              <a:gd name="connsiteY57" fmla="*/ 167590 h 1095179"/>
              <a:gd name="connsiteX58" fmla="*/ 7244862 w 9614389"/>
              <a:gd name="connsiteY58" fmla="*/ 158798 h 1095179"/>
              <a:gd name="connsiteX59" fmla="*/ 7275635 w 9614389"/>
              <a:gd name="connsiteY59" fmla="*/ 154402 h 1095179"/>
              <a:gd name="connsiteX60" fmla="*/ 7345973 w 9614389"/>
              <a:gd name="connsiteY60" fmla="*/ 150006 h 1095179"/>
              <a:gd name="connsiteX61" fmla="*/ 7381142 w 9614389"/>
              <a:gd name="connsiteY61" fmla="*/ 145609 h 1095179"/>
              <a:gd name="connsiteX62" fmla="*/ 7530612 w 9614389"/>
              <a:gd name="connsiteY62" fmla="*/ 136817 h 1095179"/>
              <a:gd name="connsiteX63" fmla="*/ 7578969 w 9614389"/>
              <a:gd name="connsiteY63" fmla="*/ 132421 h 1095179"/>
              <a:gd name="connsiteX64" fmla="*/ 7763608 w 9614389"/>
              <a:gd name="connsiteY64" fmla="*/ 123629 h 1095179"/>
              <a:gd name="connsiteX65" fmla="*/ 7847135 w 9614389"/>
              <a:gd name="connsiteY65" fmla="*/ 114836 h 1095179"/>
              <a:gd name="connsiteX66" fmla="*/ 7882304 w 9614389"/>
              <a:gd name="connsiteY66" fmla="*/ 110440 h 1095179"/>
              <a:gd name="connsiteX67" fmla="*/ 8233996 w 9614389"/>
              <a:gd name="connsiteY67" fmla="*/ 106044 h 1095179"/>
              <a:gd name="connsiteX68" fmla="*/ 8352692 w 9614389"/>
              <a:gd name="connsiteY68" fmla="*/ 101648 h 1095179"/>
              <a:gd name="connsiteX69" fmla="*/ 8471389 w 9614389"/>
              <a:gd name="connsiteY69" fmla="*/ 92856 h 1095179"/>
              <a:gd name="connsiteX70" fmla="*/ 8831873 w 9614389"/>
              <a:gd name="connsiteY70" fmla="*/ 97252 h 1095179"/>
              <a:gd name="connsiteX71" fmla="*/ 9069265 w 9614389"/>
              <a:gd name="connsiteY71" fmla="*/ 97252 h 1095179"/>
              <a:gd name="connsiteX72" fmla="*/ 9161585 w 9614389"/>
              <a:gd name="connsiteY72" fmla="*/ 88459 h 1095179"/>
              <a:gd name="connsiteX73" fmla="*/ 9192358 w 9614389"/>
              <a:gd name="connsiteY73" fmla="*/ 92856 h 1095179"/>
              <a:gd name="connsiteX74" fmla="*/ 9245112 w 9614389"/>
              <a:gd name="connsiteY74" fmla="*/ 97252 h 1095179"/>
              <a:gd name="connsiteX75" fmla="*/ 9271489 w 9614389"/>
              <a:gd name="connsiteY75" fmla="*/ 101648 h 1095179"/>
              <a:gd name="connsiteX76" fmla="*/ 9381392 w 9614389"/>
              <a:gd name="connsiteY76" fmla="*/ 110440 h 1095179"/>
              <a:gd name="connsiteX77" fmla="*/ 9482504 w 9614389"/>
              <a:gd name="connsiteY77" fmla="*/ 123629 h 1095179"/>
              <a:gd name="connsiteX78" fmla="*/ 9530862 w 9614389"/>
              <a:gd name="connsiteY78" fmla="*/ 132421 h 1095179"/>
              <a:gd name="connsiteX79" fmla="*/ 9557239 w 9614389"/>
              <a:gd name="connsiteY79" fmla="*/ 136817 h 1095179"/>
              <a:gd name="connsiteX80" fmla="*/ 9574823 w 9614389"/>
              <a:gd name="connsiteY80" fmla="*/ 150006 h 1095179"/>
              <a:gd name="connsiteX81" fmla="*/ 9614389 w 9614389"/>
              <a:gd name="connsiteY81" fmla="*/ 158798 h 1095179"/>
              <a:gd name="connsiteX0" fmla="*/ 0 w 9614389"/>
              <a:gd name="connsiteY0" fmla="*/ 1076589 h 1076589"/>
              <a:gd name="connsiteX1" fmla="*/ 54952 w 9614389"/>
              <a:gd name="connsiteY1" fmla="*/ 1047525 h 1076589"/>
              <a:gd name="connsiteX2" fmla="*/ 144585 w 9614389"/>
              <a:gd name="connsiteY2" fmla="*/ 1034337 h 1076589"/>
              <a:gd name="connsiteX3" fmla="*/ 212481 w 9614389"/>
              <a:gd name="connsiteY3" fmla="*/ 1010891 h 1076589"/>
              <a:gd name="connsiteX4" fmla="*/ 312371 w 9614389"/>
              <a:gd name="connsiteY4" fmla="*/ 979873 h 1076589"/>
              <a:gd name="connsiteX5" fmla="*/ 471365 w 9614389"/>
              <a:gd name="connsiteY5" fmla="*/ 971569 h 1076589"/>
              <a:gd name="connsiteX6" fmla="*/ 515815 w 9614389"/>
              <a:gd name="connsiteY6" fmla="*/ 944704 h 1076589"/>
              <a:gd name="connsiteX7" fmla="*/ 605692 w 9614389"/>
              <a:gd name="connsiteY7" fmla="*/ 933469 h 1076589"/>
              <a:gd name="connsiteX8" fmla="*/ 645990 w 9614389"/>
              <a:gd name="connsiteY8" fmla="*/ 907092 h 1076589"/>
              <a:gd name="connsiteX9" fmla="*/ 708514 w 9614389"/>
              <a:gd name="connsiteY9" fmla="*/ 888531 h 1076589"/>
              <a:gd name="connsiteX10" fmla="*/ 829408 w 9614389"/>
              <a:gd name="connsiteY10" fmla="*/ 883158 h 1076589"/>
              <a:gd name="connsiteX11" fmla="*/ 927833 w 9614389"/>
              <a:gd name="connsiteY11" fmla="*/ 873877 h 1076589"/>
              <a:gd name="connsiteX12" fmla="*/ 995973 w 9614389"/>
              <a:gd name="connsiteY12" fmla="*/ 871191 h 1076589"/>
              <a:gd name="connsiteX13" fmla="*/ 1133231 w 9614389"/>
              <a:gd name="connsiteY13" fmla="*/ 841150 h 1076589"/>
              <a:gd name="connsiteX14" fmla="*/ 1242890 w 9614389"/>
              <a:gd name="connsiteY14" fmla="*/ 835777 h 1076589"/>
              <a:gd name="connsiteX15" fmla="*/ 1308833 w 9614389"/>
              <a:gd name="connsiteY15" fmla="*/ 826008 h 1076589"/>
              <a:gd name="connsiteX16" fmla="*/ 1348887 w 9614389"/>
              <a:gd name="connsiteY16" fmla="*/ 829671 h 1076589"/>
              <a:gd name="connsiteX17" fmla="*/ 1371112 w 9614389"/>
              <a:gd name="connsiteY17" fmla="*/ 817704 h 1076589"/>
              <a:gd name="connsiteX18" fmla="*/ 1451219 w 9614389"/>
              <a:gd name="connsiteY18" fmla="*/ 813552 h 1076589"/>
              <a:gd name="connsiteX19" fmla="*/ 1498600 w 9614389"/>
              <a:gd name="connsiteY19" fmla="*/ 812087 h 1076589"/>
              <a:gd name="connsiteX20" fmla="*/ 1524977 w 9614389"/>
              <a:gd name="connsiteY20" fmla="*/ 805004 h 1076589"/>
              <a:gd name="connsiteX21" fmla="*/ 1626577 w 9614389"/>
              <a:gd name="connsiteY21" fmla="*/ 798654 h 1076589"/>
              <a:gd name="connsiteX22" fmla="*/ 1766277 w 9614389"/>
              <a:gd name="connsiteY22" fmla="*/ 789129 h 1076589"/>
              <a:gd name="connsiteX23" fmla="*/ 1867877 w 9614389"/>
              <a:gd name="connsiteY23" fmla="*/ 776429 h 1076589"/>
              <a:gd name="connsiteX24" fmla="*/ 1944321 w 9614389"/>
              <a:gd name="connsiteY24" fmla="*/ 761531 h 1076589"/>
              <a:gd name="connsiteX25" fmla="*/ 2016125 w 9614389"/>
              <a:gd name="connsiteY25" fmla="*/ 765927 h 1076589"/>
              <a:gd name="connsiteX26" fmla="*/ 2267927 w 9614389"/>
              <a:gd name="connsiteY26" fmla="*/ 747854 h 1076589"/>
              <a:gd name="connsiteX27" fmla="*/ 2309202 w 9614389"/>
              <a:gd name="connsiteY27" fmla="*/ 728804 h 1076589"/>
              <a:gd name="connsiteX28" fmla="*/ 2528277 w 9614389"/>
              <a:gd name="connsiteY28" fmla="*/ 712929 h 1076589"/>
              <a:gd name="connsiteX29" fmla="*/ 2617910 w 9614389"/>
              <a:gd name="connsiteY29" fmla="*/ 700473 h 1076589"/>
              <a:gd name="connsiteX30" fmla="*/ 2807677 w 9614389"/>
              <a:gd name="connsiteY30" fmla="*/ 693879 h 1076589"/>
              <a:gd name="connsiteX31" fmla="*/ 3068027 w 9614389"/>
              <a:gd name="connsiteY31" fmla="*/ 671654 h 1076589"/>
              <a:gd name="connsiteX32" fmla="*/ 4388339 w 9614389"/>
              <a:gd name="connsiteY32" fmla="*/ 179041 h 1076589"/>
              <a:gd name="connsiteX33" fmla="*/ 4659923 w 9614389"/>
              <a:gd name="connsiteY33" fmla="*/ 355619 h 1076589"/>
              <a:gd name="connsiteX34" fmla="*/ 4769827 w 9614389"/>
              <a:gd name="connsiteY34" fmla="*/ 346827 h 1076589"/>
              <a:gd name="connsiteX35" fmla="*/ 4897315 w 9614389"/>
              <a:gd name="connsiteY35" fmla="*/ 338035 h 1076589"/>
              <a:gd name="connsiteX36" fmla="*/ 5266592 w 9614389"/>
              <a:gd name="connsiteY36" fmla="*/ 329242 h 1076589"/>
              <a:gd name="connsiteX37" fmla="*/ 5493727 w 9614389"/>
              <a:gd name="connsiteY37" fmla="*/ 325579 h 1076589"/>
              <a:gd name="connsiteX38" fmla="*/ 5741377 w 9614389"/>
              <a:gd name="connsiteY38" fmla="*/ 320450 h 1076589"/>
              <a:gd name="connsiteX39" fmla="*/ 6119446 w 9614389"/>
              <a:gd name="connsiteY39" fmla="*/ 298469 h 1076589"/>
              <a:gd name="connsiteX40" fmla="*/ 6159012 w 9614389"/>
              <a:gd name="connsiteY40" fmla="*/ 289677 h 1076589"/>
              <a:gd name="connsiteX41" fmla="*/ 6207369 w 9614389"/>
              <a:gd name="connsiteY41" fmla="*/ 280885 h 1076589"/>
              <a:gd name="connsiteX42" fmla="*/ 6242539 w 9614389"/>
              <a:gd name="connsiteY42" fmla="*/ 276489 h 1076589"/>
              <a:gd name="connsiteX43" fmla="*/ 6282104 w 9614389"/>
              <a:gd name="connsiteY43" fmla="*/ 267696 h 1076589"/>
              <a:gd name="connsiteX44" fmla="*/ 6330462 w 9614389"/>
              <a:gd name="connsiteY44" fmla="*/ 258904 h 1076589"/>
              <a:gd name="connsiteX45" fmla="*/ 6374423 w 9614389"/>
              <a:gd name="connsiteY45" fmla="*/ 250112 h 1076589"/>
              <a:gd name="connsiteX46" fmla="*/ 6497515 w 9614389"/>
              <a:gd name="connsiteY46" fmla="*/ 236923 h 1076589"/>
              <a:gd name="connsiteX47" fmla="*/ 6523892 w 9614389"/>
              <a:gd name="connsiteY47" fmla="*/ 232527 h 1076589"/>
              <a:gd name="connsiteX48" fmla="*/ 6554665 w 9614389"/>
              <a:gd name="connsiteY48" fmla="*/ 228131 h 1076589"/>
              <a:gd name="connsiteX49" fmla="*/ 6611815 w 9614389"/>
              <a:gd name="connsiteY49" fmla="*/ 214942 h 1076589"/>
              <a:gd name="connsiteX50" fmla="*/ 6743700 w 9614389"/>
              <a:gd name="connsiteY50" fmla="*/ 206150 h 1076589"/>
              <a:gd name="connsiteX51" fmla="*/ 6814039 w 9614389"/>
              <a:gd name="connsiteY51" fmla="*/ 201754 h 1076589"/>
              <a:gd name="connsiteX52" fmla="*/ 6879981 w 9614389"/>
              <a:gd name="connsiteY52" fmla="*/ 192962 h 1076589"/>
              <a:gd name="connsiteX53" fmla="*/ 6915150 w 9614389"/>
              <a:gd name="connsiteY53" fmla="*/ 188566 h 1076589"/>
              <a:gd name="connsiteX54" fmla="*/ 6967904 w 9614389"/>
              <a:gd name="connsiteY54" fmla="*/ 170981 h 1076589"/>
              <a:gd name="connsiteX55" fmla="*/ 6998677 w 9614389"/>
              <a:gd name="connsiteY55" fmla="*/ 166585 h 1076589"/>
              <a:gd name="connsiteX56" fmla="*/ 7090996 w 9614389"/>
              <a:gd name="connsiteY56" fmla="*/ 153396 h 1076589"/>
              <a:gd name="connsiteX57" fmla="*/ 7148146 w 9614389"/>
              <a:gd name="connsiteY57" fmla="*/ 149000 h 1076589"/>
              <a:gd name="connsiteX58" fmla="*/ 7244862 w 9614389"/>
              <a:gd name="connsiteY58" fmla="*/ 140208 h 1076589"/>
              <a:gd name="connsiteX59" fmla="*/ 7275635 w 9614389"/>
              <a:gd name="connsiteY59" fmla="*/ 135812 h 1076589"/>
              <a:gd name="connsiteX60" fmla="*/ 7345973 w 9614389"/>
              <a:gd name="connsiteY60" fmla="*/ 131416 h 1076589"/>
              <a:gd name="connsiteX61" fmla="*/ 7381142 w 9614389"/>
              <a:gd name="connsiteY61" fmla="*/ 127019 h 1076589"/>
              <a:gd name="connsiteX62" fmla="*/ 7530612 w 9614389"/>
              <a:gd name="connsiteY62" fmla="*/ 118227 h 1076589"/>
              <a:gd name="connsiteX63" fmla="*/ 7578969 w 9614389"/>
              <a:gd name="connsiteY63" fmla="*/ 113831 h 1076589"/>
              <a:gd name="connsiteX64" fmla="*/ 7763608 w 9614389"/>
              <a:gd name="connsiteY64" fmla="*/ 105039 h 1076589"/>
              <a:gd name="connsiteX65" fmla="*/ 7847135 w 9614389"/>
              <a:gd name="connsiteY65" fmla="*/ 96246 h 1076589"/>
              <a:gd name="connsiteX66" fmla="*/ 7882304 w 9614389"/>
              <a:gd name="connsiteY66" fmla="*/ 91850 h 1076589"/>
              <a:gd name="connsiteX67" fmla="*/ 8233996 w 9614389"/>
              <a:gd name="connsiteY67" fmla="*/ 87454 h 1076589"/>
              <a:gd name="connsiteX68" fmla="*/ 8352692 w 9614389"/>
              <a:gd name="connsiteY68" fmla="*/ 83058 h 1076589"/>
              <a:gd name="connsiteX69" fmla="*/ 8471389 w 9614389"/>
              <a:gd name="connsiteY69" fmla="*/ 74266 h 1076589"/>
              <a:gd name="connsiteX70" fmla="*/ 8831873 w 9614389"/>
              <a:gd name="connsiteY70" fmla="*/ 78662 h 1076589"/>
              <a:gd name="connsiteX71" fmla="*/ 9069265 w 9614389"/>
              <a:gd name="connsiteY71" fmla="*/ 78662 h 1076589"/>
              <a:gd name="connsiteX72" fmla="*/ 9161585 w 9614389"/>
              <a:gd name="connsiteY72" fmla="*/ 69869 h 1076589"/>
              <a:gd name="connsiteX73" fmla="*/ 9192358 w 9614389"/>
              <a:gd name="connsiteY73" fmla="*/ 74266 h 1076589"/>
              <a:gd name="connsiteX74" fmla="*/ 9245112 w 9614389"/>
              <a:gd name="connsiteY74" fmla="*/ 78662 h 1076589"/>
              <a:gd name="connsiteX75" fmla="*/ 9271489 w 9614389"/>
              <a:gd name="connsiteY75" fmla="*/ 83058 h 1076589"/>
              <a:gd name="connsiteX76" fmla="*/ 9381392 w 9614389"/>
              <a:gd name="connsiteY76" fmla="*/ 91850 h 1076589"/>
              <a:gd name="connsiteX77" fmla="*/ 9482504 w 9614389"/>
              <a:gd name="connsiteY77" fmla="*/ 105039 h 1076589"/>
              <a:gd name="connsiteX78" fmla="*/ 9530862 w 9614389"/>
              <a:gd name="connsiteY78" fmla="*/ 113831 h 1076589"/>
              <a:gd name="connsiteX79" fmla="*/ 9557239 w 9614389"/>
              <a:gd name="connsiteY79" fmla="*/ 118227 h 1076589"/>
              <a:gd name="connsiteX80" fmla="*/ 9574823 w 9614389"/>
              <a:gd name="connsiteY80" fmla="*/ 131416 h 1076589"/>
              <a:gd name="connsiteX81" fmla="*/ 9614389 w 9614389"/>
              <a:gd name="connsiteY81" fmla="*/ 140208 h 1076589"/>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2807677 w 9614389"/>
              <a:gd name="connsiteY30" fmla="*/ 624010 h 1006720"/>
              <a:gd name="connsiteX31" fmla="*/ 3068027 w 9614389"/>
              <a:gd name="connsiteY31" fmla="*/ 601785 h 1006720"/>
              <a:gd name="connsiteX32" fmla="*/ 3248514 w 9614389"/>
              <a:gd name="connsiteY32" fmla="*/ 582247 h 1006720"/>
              <a:gd name="connsiteX33" fmla="*/ 4659923 w 9614389"/>
              <a:gd name="connsiteY33" fmla="*/ 285750 h 1006720"/>
              <a:gd name="connsiteX34" fmla="*/ 4769827 w 9614389"/>
              <a:gd name="connsiteY34" fmla="*/ 276958 h 1006720"/>
              <a:gd name="connsiteX35" fmla="*/ 4897315 w 9614389"/>
              <a:gd name="connsiteY35" fmla="*/ 268166 h 1006720"/>
              <a:gd name="connsiteX36" fmla="*/ 5266592 w 9614389"/>
              <a:gd name="connsiteY36" fmla="*/ 259373 h 1006720"/>
              <a:gd name="connsiteX37" fmla="*/ 5493727 w 9614389"/>
              <a:gd name="connsiteY37" fmla="*/ 255710 h 1006720"/>
              <a:gd name="connsiteX38" fmla="*/ 5741377 w 9614389"/>
              <a:gd name="connsiteY38" fmla="*/ 250581 h 1006720"/>
              <a:gd name="connsiteX39" fmla="*/ 6119446 w 9614389"/>
              <a:gd name="connsiteY39" fmla="*/ 228600 h 1006720"/>
              <a:gd name="connsiteX40" fmla="*/ 6159012 w 9614389"/>
              <a:gd name="connsiteY40" fmla="*/ 219808 h 1006720"/>
              <a:gd name="connsiteX41" fmla="*/ 6207369 w 9614389"/>
              <a:gd name="connsiteY41" fmla="*/ 211016 h 1006720"/>
              <a:gd name="connsiteX42" fmla="*/ 6242539 w 9614389"/>
              <a:gd name="connsiteY42" fmla="*/ 206620 h 1006720"/>
              <a:gd name="connsiteX43" fmla="*/ 6282104 w 9614389"/>
              <a:gd name="connsiteY43" fmla="*/ 197827 h 1006720"/>
              <a:gd name="connsiteX44" fmla="*/ 6330462 w 9614389"/>
              <a:gd name="connsiteY44" fmla="*/ 189035 h 1006720"/>
              <a:gd name="connsiteX45" fmla="*/ 6374423 w 9614389"/>
              <a:gd name="connsiteY45" fmla="*/ 180243 h 1006720"/>
              <a:gd name="connsiteX46" fmla="*/ 6497515 w 9614389"/>
              <a:gd name="connsiteY46" fmla="*/ 167054 h 1006720"/>
              <a:gd name="connsiteX47" fmla="*/ 6523892 w 9614389"/>
              <a:gd name="connsiteY47" fmla="*/ 162658 h 1006720"/>
              <a:gd name="connsiteX48" fmla="*/ 6554665 w 9614389"/>
              <a:gd name="connsiteY48" fmla="*/ 158262 h 1006720"/>
              <a:gd name="connsiteX49" fmla="*/ 6611815 w 9614389"/>
              <a:gd name="connsiteY49" fmla="*/ 145073 h 1006720"/>
              <a:gd name="connsiteX50" fmla="*/ 6743700 w 9614389"/>
              <a:gd name="connsiteY50" fmla="*/ 136281 h 1006720"/>
              <a:gd name="connsiteX51" fmla="*/ 6814039 w 9614389"/>
              <a:gd name="connsiteY51" fmla="*/ 131885 h 1006720"/>
              <a:gd name="connsiteX52" fmla="*/ 6879981 w 9614389"/>
              <a:gd name="connsiteY52" fmla="*/ 123093 h 1006720"/>
              <a:gd name="connsiteX53" fmla="*/ 6915150 w 9614389"/>
              <a:gd name="connsiteY53" fmla="*/ 118697 h 1006720"/>
              <a:gd name="connsiteX54" fmla="*/ 6967904 w 9614389"/>
              <a:gd name="connsiteY54" fmla="*/ 101112 h 1006720"/>
              <a:gd name="connsiteX55" fmla="*/ 6998677 w 9614389"/>
              <a:gd name="connsiteY55" fmla="*/ 96716 h 1006720"/>
              <a:gd name="connsiteX56" fmla="*/ 7090996 w 9614389"/>
              <a:gd name="connsiteY56" fmla="*/ 83527 h 1006720"/>
              <a:gd name="connsiteX57" fmla="*/ 7148146 w 9614389"/>
              <a:gd name="connsiteY57" fmla="*/ 79131 h 1006720"/>
              <a:gd name="connsiteX58" fmla="*/ 7244862 w 9614389"/>
              <a:gd name="connsiteY58" fmla="*/ 70339 h 1006720"/>
              <a:gd name="connsiteX59" fmla="*/ 7275635 w 9614389"/>
              <a:gd name="connsiteY59" fmla="*/ 65943 h 1006720"/>
              <a:gd name="connsiteX60" fmla="*/ 7345973 w 9614389"/>
              <a:gd name="connsiteY60" fmla="*/ 61547 h 1006720"/>
              <a:gd name="connsiteX61" fmla="*/ 7381142 w 9614389"/>
              <a:gd name="connsiteY61" fmla="*/ 57150 h 1006720"/>
              <a:gd name="connsiteX62" fmla="*/ 7530612 w 9614389"/>
              <a:gd name="connsiteY62" fmla="*/ 48358 h 1006720"/>
              <a:gd name="connsiteX63" fmla="*/ 7578969 w 9614389"/>
              <a:gd name="connsiteY63" fmla="*/ 43962 h 1006720"/>
              <a:gd name="connsiteX64" fmla="*/ 7763608 w 9614389"/>
              <a:gd name="connsiteY64" fmla="*/ 35170 h 1006720"/>
              <a:gd name="connsiteX65" fmla="*/ 7847135 w 9614389"/>
              <a:gd name="connsiteY65" fmla="*/ 26377 h 1006720"/>
              <a:gd name="connsiteX66" fmla="*/ 7882304 w 9614389"/>
              <a:gd name="connsiteY66" fmla="*/ 21981 h 1006720"/>
              <a:gd name="connsiteX67" fmla="*/ 8233996 w 9614389"/>
              <a:gd name="connsiteY67" fmla="*/ 17585 h 1006720"/>
              <a:gd name="connsiteX68" fmla="*/ 8352692 w 9614389"/>
              <a:gd name="connsiteY68" fmla="*/ 13189 h 1006720"/>
              <a:gd name="connsiteX69" fmla="*/ 8471389 w 9614389"/>
              <a:gd name="connsiteY69" fmla="*/ 4397 h 1006720"/>
              <a:gd name="connsiteX70" fmla="*/ 8831873 w 9614389"/>
              <a:gd name="connsiteY70" fmla="*/ 8793 h 1006720"/>
              <a:gd name="connsiteX71" fmla="*/ 9069265 w 9614389"/>
              <a:gd name="connsiteY71" fmla="*/ 8793 h 1006720"/>
              <a:gd name="connsiteX72" fmla="*/ 9161585 w 9614389"/>
              <a:gd name="connsiteY72" fmla="*/ 0 h 1006720"/>
              <a:gd name="connsiteX73" fmla="*/ 9192358 w 9614389"/>
              <a:gd name="connsiteY73" fmla="*/ 4397 h 1006720"/>
              <a:gd name="connsiteX74" fmla="*/ 9245112 w 9614389"/>
              <a:gd name="connsiteY74" fmla="*/ 8793 h 1006720"/>
              <a:gd name="connsiteX75" fmla="*/ 9271489 w 9614389"/>
              <a:gd name="connsiteY75" fmla="*/ 13189 h 1006720"/>
              <a:gd name="connsiteX76" fmla="*/ 9381392 w 9614389"/>
              <a:gd name="connsiteY76" fmla="*/ 21981 h 1006720"/>
              <a:gd name="connsiteX77" fmla="*/ 9482504 w 9614389"/>
              <a:gd name="connsiteY77" fmla="*/ 35170 h 1006720"/>
              <a:gd name="connsiteX78" fmla="*/ 9530862 w 9614389"/>
              <a:gd name="connsiteY78" fmla="*/ 43962 h 1006720"/>
              <a:gd name="connsiteX79" fmla="*/ 9557239 w 9614389"/>
              <a:gd name="connsiteY79" fmla="*/ 48358 h 1006720"/>
              <a:gd name="connsiteX80" fmla="*/ 9574823 w 9614389"/>
              <a:gd name="connsiteY80" fmla="*/ 61547 h 1006720"/>
              <a:gd name="connsiteX81" fmla="*/ 9614389 w 9614389"/>
              <a:gd name="connsiteY81"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2807677 w 9614389"/>
              <a:gd name="connsiteY30" fmla="*/ 624010 h 1006720"/>
              <a:gd name="connsiteX31" fmla="*/ 3068027 w 9614389"/>
              <a:gd name="connsiteY31" fmla="*/ 601785 h 1006720"/>
              <a:gd name="connsiteX32" fmla="*/ 3248514 w 9614389"/>
              <a:gd name="connsiteY32" fmla="*/ 582247 h 1006720"/>
              <a:gd name="connsiteX33" fmla="*/ 4659923 w 9614389"/>
              <a:gd name="connsiteY33" fmla="*/ 285750 h 1006720"/>
              <a:gd name="connsiteX34" fmla="*/ 4769827 w 9614389"/>
              <a:gd name="connsiteY34" fmla="*/ 276958 h 1006720"/>
              <a:gd name="connsiteX35" fmla="*/ 4897315 w 9614389"/>
              <a:gd name="connsiteY35" fmla="*/ 268166 h 1006720"/>
              <a:gd name="connsiteX36" fmla="*/ 5266592 w 9614389"/>
              <a:gd name="connsiteY36" fmla="*/ 259373 h 1006720"/>
              <a:gd name="connsiteX37" fmla="*/ 5493727 w 9614389"/>
              <a:gd name="connsiteY37" fmla="*/ 255710 h 1006720"/>
              <a:gd name="connsiteX38" fmla="*/ 5741377 w 9614389"/>
              <a:gd name="connsiteY38" fmla="*/ 250581 h 1006720"/>
              <a:gd name="connsiteX39" fmla="*/ 6119446 w 9614389"/>
              <a:gd name="connsiteY39" fmla="*/ 228600 h 1006720"/>
              <a:gd name="connsiteX40" fmla="*/ 6159012 w 9614389"/>
              <a:gd name="connsiteY40" fmla="*/ 219808 h 1006720"/>
              <a:gd name="connsiteX41" fmla="*/ 6207369 w 9614389"/>
              <a:gd name="connsiteY41" fmla="*/ 211016 h 1006720"/>
              <a:gd name="connsiteX42" fmla="*/ 6242539 w 9614389"/>
              <a:gd name="connsiteY42" fmla="*/ 206620 h 1006720"/>
              <a:gd name="connsiteX43" fmla="*/ 6282104 w 9614389"/>
              <a:gd name="connsiteY43" fmla="*/ 197827 h 1006720"/>
              <a:gd name="connsiteX44" fmla="*/ 6330462 w 9614389"/>
              <a:gd name="connsiteY44" fmla="*/ 189035 h 1006720"/>
              <a:gd name="connsiteX45" fmla="*/ 6374423 w 9614389"/>
              <a:gd name="connsiteY45" fmla="*/ 180243 h 1006720"/>
              <a:gd name="connsiteX46" fmla="*/ 6497515 w 9614389"/>
              <a:gd name="connsiteY46" fmla="*/ 167054 h 1006720"/>
              <a:gd name="connsiteX47" fmla="*/ 6523892 w 9614389"/>
              <a:gd name="connsiteY47" fmla="*/ 162658 h 1006720"/>
              <a:gd name="connsiteX48" fmla="*/ 6554665 w 9614389"/>
              <a:gd name="connsiteY48" fmla="*/ 158262 h 1006720"/>
              <a:gd name="connsiteX49" fmla="*/ 6611815 w 9614389"/>
              <a:gd name="connsiteY49" fmla="*/ 145073 h 1006720"/>
              <a:gd name="connsiteX50" fmla="*/ 6743700 w 9614389"/>
              <a:gd name="connsiteY50" fmla="*/ 136281 h 1006720"/>
              <a:gd name="connsiteX51" fmla="*/ 6814039 w 9614389"/>
              <a:gd name="connsiteY51" fmla="*/ 131885 h 1006720"/>
              <a:gd name="connsiteX52" fmla="*/ 6879981 w 9614389"/>
              <a:gd name="connsiteY52" fmla="*/ 123093 h 1006720"/>
              <a:gd name="connsiteX53" fmla="*/ 6915150 w 9614389"/>
              <a:gd name="connsiteY53" fmla="*/ 118697 h 1006720"/>
              <a:gd name="connsiteX54" fmla="*/ 6967904 w 9614389"/>
              <a:gd name="connsiteY54" fmla="*/ 101112 h 1006720"/>
              <a:gd name="connsiteX55" fmla="*/ 6998677 w 9614389"/>
              <a:gd name="connsiteY55" fmla="*/ 96716 h 1006720"/>
              <a:gd name="connsiteX56" fmla="*/ 7090996 w 9614389"/>
              <a:gd name="connsiteY56" fmla="*/ 83527 h 1006720"/>
              <a:gd name="connsiteX57" fmla="*/ 7148146 w 9614389"/>
              <a:gd name="connsiteY57" fmla="*/ 79131 h 1006720"/>
              <a:gd name="connsiteX58" fmla="*/ 7244862 w 9614389"/>
              <a:gd name="connsiteY58" fmla="*/ 70339 h 1006720"/>
              <a:gd name="connsiteX59" fmla="*/ 7275635 w 9614389"/>
              <a:gd name="connsiteY59" fmla="*/ 65943 h 1006720"/>
              <a:gd name="connsiteX60" fmla="*/ 7345973 w 9614389"/>
              <a:gd name="connsiteY60" fmla="*/ 61547 h 1006720"/>
              <a:gd name="connsiteX61" fmla="*/ 7381142 w 9614389"/>
              <a:gd name="connsiteY61" fmla="*/ 57150 h 1006720"/>
              <a:gd name="connsiteX62" fmla="*/ 7530612 w 9614389"/>
              <a:gd name="connsiteY62" fmla="*/ 48358 h 1006720"/>
              <a:gd name="connsiteX63" fmla="*/ 7578969 w 9614389"/>
              <a:gd name="connsiteY63" fmla="*/ 43962 h 1006720"/>
              <a:gd name="connsiteX64" fmla="*/ 7763608 w 9614389"/>
              <a:gd name="connsiteY64" fmla="*/ 35170 h 1006720"/>
              <a:gd name="connsiteX65" fmla="*/ 7847135 w 9614389"/>
              <a:gd name="connsiteY65" fmla="*/ 26377 h 1006720"/>
              <a:gd name="connsiteX66" fmla="*/ 7882304 w 9614389"/>
              <a:gd name="connsiteY66" fmla="*/ 21981 h 1006720"/>
              <a:gd name="connsiteX67" fmla="*/ 8233996 w 9614389"/>
              <a:gd name="connsiteY67" fmla="*/ 17585 h 1006720"/>
              <a:gd name="connsiteX68" fmla="*/ 8352692 w 9614389"/>
              <a:gd name="connsiteY68" fmla="*/ 13189 h 1006720"/>
              <a:gd name="connsiteX69" fmla="*/ 8471389 w 9614389"/>
              <a:gd name="connsiteY69" fmla="*/ 4397 h 1006720"/>
              <a:gd name="connsiteX70" fmla="*/ 8831873 w 9614389"/>
              <a:gd name="connsiteY70" fmla="*/ 8793 h 1006720"/>
              <a:gd name="connsiteX71" fmla="*/ 9069265 w 9614389"/>
              <a:gd name="connsiteY71" fmla="*/ 8793 h 1006720"/>
              <a:gd name="connsiteX72" fmla="*/ 9161585 w 9614389"/>
              <a:gd name="connsiteY72" fmla="*/ 0 h 1006720"/>
              <a:gd name="connsiteX73" fmla="*/ 9192358 w 9614389"/>
              <a:gd name="connsiteY73" fmla="*/ 4397 h 1006720"/>
              <a:gd name="connsiteX74" fmla="*/ 9245112 w 9614389"/>
              <a:gd name="connsiteY74" fmla="*/ 8793 h 1006720"/>
              <a:gd name="connsiteX75" fmla="*/ 9271489 w 9614389"/>
              <a:gd name="connsiteY75" fmla="*/ 13189 h 1006720"/>
              <a:gd name="connsiteX76" fmla="*/ 9381392 w 9614389"/>
              <a:gd name="connsiteY76" fmla="*/ 21981 h 1006720"/>
              <a:gd name="connsiteX77" fmla="*/ 9482504 w 9614389"/>
              <a:gd name="connsiteY77" fmla="*/ 35170 h 1006720"/>
              <a:gd name="connsiteX78" fmla="*/ 9530862 w 9614389"/>
              <a:gd name="connsiteY78" fmla="*/ 43962 h 1006720"/>
              <a:gd name="connsiteX79" fmla="*/ 9557239 w 9614389"/>
              <a:gd name="connsiteY79" fmla="*/ 48358 h 1006720"/>
              <a:gd name="connsiteX80" fmla="*/ 9574823 w 9614389"/>
              <a:gd name="connsiteY80" fmla="*/ 61547 h 1006720"/>
              <a:gd name="connsiteX81" fmla="*/ 9614389 w 9614389"/>
              <a:gd name="connsiteY81"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2807677 w 9614389"/>
              <a:gd name="connsiteY30" fmla="*/ 624010 h 1006720"/>
              <a:gd name="connsiteX31" fmla="*/ 3068027 w 9614389"/>
              <a:gd name="connsiteY31" fmla="*/ 601785 h 1006720"/>
              <a:gd name="connsiteX32" fmla="*/ 3483464 w 9614389"/>
              <a:gd name="connsiteY32" fmla="*/ 572722 h 1006720"/>
              <a:gd name="connsiteX33" fmla="*/ 4659923 w 9614389"/>
              <a:gd name="connsiteY33" fmla="*/ 285750 h 1006720"/>
              <a:gd name="connsiteX34" fmla="*/ 4769827 w 9614389"/>
              <a:gd name="connsiteY34" fmla="*/ 276958 h 1006720"/>
              <a:gd name="connsiteX35" fmla="*/ 4897315 w 9614389"/>
              <a:gd name="connsiteY35" fmla="*/ 268166 h 1006720"/>
              <a:gd name="connsiteX36" fmla="*/ 5266592 w 9614389"/>
              <a:gd name="connsiteY36" fmla="*/ 259373 h 1006720"/>
              <a:gd name="connsiteX37" fmla="*/ 5493727 w 9614389"/>
              <a:gd name="connsiteY37" fmla="*/ 255710 h 1006720"/>
              <a:gd name="connsiteX38" fmla="*/ 5741377 w 9614389"/>
              <a:gd name="connsiteY38" fmla="*/ 250581 h 1006720"/>
              <a:gd name="connsiteX39" fmla="*/ 6119446 w 9614389"/>
              <a:gd name="connsiteY39" fmla="*/ 228600 h 1006720"/>
              <a:gd name="connsiteX40" fmla="*/ 6159012 w 9614389"/>
              <a:gd name="connsiteY40" fmla="*/ 219808 h 1006720"/>
              <a:gd name="connsiteX41" fmla="*/ 6207369 w 9614389"/>
              <a:gd name="connsiteY41" fmla="*/ 211016 h 1006720"/>
              <a:gd name="connsiteX42" fmla="*/ 6242539 w 9614389"/>
              <a:gd name="connsiteY42" fmla="*/ 206620 h 1006720"/>
              <a:gd name="connsiteX43" fmla="*/ 6282104 w 9614389"/>
              <a:gd name="connsiteY43" fmla="*/ 197827 h 1006720"/>
              <a:gd name="connsiteX44" fmla="*/ 6330462 w 9614389"/>
              <a:gd name="connsiteY44" fmla="*/ 189035 h 1006720"/>
              <a:gd name="connsiteX45" fmla="*/ 6374423 w 9614389"/>
              <a:gd name="connsiteY45" fmla="*/ 180243 h 1006720"/>
              <a:gd name="connsiteX46" fmla="*/ 6497515 w 9614389"/>
              <a:gd name="connsiteY46" fmla="*/ 167054 h 1006720"/>
              <a:gd name="connsiteX47" fmla="*/ 6523892 w 9614389"/>
              <a:gd name="connsiteY47" fmla="*/ 162658 h 1006720"/>
              <a:gd name="connsiteX48" fmla="*/ 6554665 w 9614389"/>
              <a:gd name="connsiteY48" fmla="*/ 158262 h 1006720"/>
              <a:gd name="connsiteX49" fmla="*/ 6611815 w 9614389"/>
              <a:gd name="connsiteY49" fmla="*/ 145073 h 1006720"/>
              <a:gd name="connsiteX50" fmla="*/ 6743700 w 9614389"/>
              <a:gd name="connsiteY50" fmla="*/ 136281 h 1006720"/>
              <a:gd name="connsiteX51" fmla="*/ 6814039 w 9614389"/>
              <a:gd name="connsiteY51" fmla="*/ 131885 h 1006720"/>
              <a:gd name="connsiteX52" fmla="*/ 6879981 w 9614389"/>
              <a:gd name="connsiteY52" fmla="*/ 123093 h 1006720"/>
              <a:gd name="connsiteX53" fmla="*/ 6915150 w 9614389"/>
              <a:gd name="connsiteY53" fmla="*/ 118697 h 1006720"/>
              <a:gd name="connsiteX54" fmla="*/ 6967904 w 9614389"/>
              <a:gd name="connsiteY54" fmla="*/ 101112 h 1006720"/>
              <a:gd name="connsiteX55" fmla="*/ 6998677 w 9614389"/>
              <a:gd name="connsiteY55" fmla="*/ 96716 h 1006720"/>
              <a:gd name="connsiteX56" fmla="*/ 7090996 w 9614389"/>
              <a:gd name="connsiteY56" fmla="*/ 83527 h 1006720"/>
              <a:gd name="connsiteX57" fmla="*/ 7148146 w 9614389"/>
              <a:gd name="connsiteY57" fmla="*/ 79131 h 1006720"/>
              <a:gd name="connsiteX58" fmla="*/ 7244862 w 9614389"/>
              <a:gd name="connsiteY58" fmla="*/ 70339 h 1006720"/>
              <a:gd name="connsiteX59" fmla="*/ 7275635 w 9614389"/>
              <a:gd name="connsiteY59" fmla="*/ 65943 h 1006720"/>
              <a:gd name="connsiteX60" fmla="*/ 7345973 w 9614389"/>
              <a:gd name="connsiteY60" fmla="*/ 61547 h 1006720"/>
              <a:gd name="connsiteX61" fmla="*/ 7381142 w 9614389"/>
              <a:gd name="connsiteY61" fmla="*/ 57150 h 1006720"/>
              <a:gd name="connsiteX62" fmla="*/ 7530612 w 9614389"/>
              <a:gd name="connsiteY62" fmla="*/ 48358 h 1006720"/>
              <a:gd name="connsiteX63" fmla="*/ 7578969 w 9614389"/>
              <a:gd name="connsiteY63" fmla="*/ 43962 h 1006720"/>
              <a:gd name="connsiteX64" fmla="*/ 7763608 w 9614389"/>
              <a:gd name="connsiteY64" fmla="*/ 35170 h 1006720"/>
              <a:gd name="connsiteX65" fmla="*/ 7847135 w 9614389"/>
              <a:gd name="connsiteY65" fmla="*/ 26377 h 1006720"/>
              <a:gd name="connsiteX66" fmla="*/ 7882304 w 9614389"/>
              <a:gd name="connsiteY66" fmla="*/ 21981 h 1006720"/>
              <a:gd name="connsiteX67" fmla="*/ 8233996 w 9614389"/>
              <a:gd name="connsiteY67" fmla="*/ 17585 h 1006720"/>
              <a:gd name="connsiteX68" fmla="*/ 8352692 w 9614389"/>
              <a:gd name="connsiteY68" fmla="*/ 13189 h 1006720"/>
              <a:gd name="connsiteX69" fmla="*/ 8471389 w 9614389"/>
              <a:gd name="connsiteY69" fmla="*/ 4397 h 1006720"/>
              <a:gd name="connsiteX70" fmla="*/ 8831873 w 9614389"/>
              <a:gd name="connsiteY70" fmla="*/ 8793 h 1006720"/>
              <a:gd name="connsiteX71" fmla="*/ 9069265 w 9614389"/>
              <a:gd name="connsiteY71" fmla="*/ 8793 h 1006720"/>
              <a:gd name="connsiteX72" fmla="*/ 9161585 w 9614389"/>
              <a:gd name="connsiteY72" fmla="*/ 0 h 1006720"/>
              <a:gd name="connsiteX73" fmla="*/ 9192358 w 9614389"/>
              <a:gd name="connsiteY73" fmla="*/ 4397 h 1006720"/>
              <a:gd name="connsiteX74" fmla="*/ 9245112 w 9614389"/>
              <a:gd name="connsiteY74" fmla="*/ 8793 h 1006720"/>
              <a:gd name="connsiteX75" fmla="*/ 9271489 w 9614389"/>
              <a:gd name="connsiteY75" fmla="*/ 13189 h 1006720"/>
              <a:gd name="connsiteX76" fmla="*/ 9381392 w 9614389"/>
              <a:gd name="connsiteY76" fmla="*/ 21981 h 1006720"/>
              <a:gd name="connsiteX77" fmla="*/ 9482504 w 9614389"/>
              <a:gd name="connsiteY77" fmla="*/ 35170 h 1006720"/>
              <a:gd name="connsiteX78" fmla="*/ 9530862 w 9614389"/>
              <a:gd name="connsiteY78" fmla="*/ 43962 h 1006720"/>
              <a:gd name="connsiteX79" fmla="*/ 9557239 w 9614389"/>
              <a:gd name="connsiteY79" fmla="*/ 48358 h 1006720"/>
              <a:gd name="connsiteX80" fmla="*/ 9574823 w 9614389"/>
              <a:gd name="connsiteY80" fmla="*/ 61547 h 1006720"/>
              <a:gd name="connsiteX81" fmla="*/ 9614389 w 9614389"/>
              <a:gd name="connsiteY81"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2807677 w 9614389"/>
              <a:gd name="connsiteY30" fmla="*/ 624010 h 1006720"/>
              <a:gd name="connsiteX31" fmla="*/ 3068027 w 9614389"/>
              <a:gd name="connsiteY31" fmla="*/ 601785 h 1006720"/>
              <a:gd name="connsiteX32" fmla="*/ 3483464 w 9614389"/>
              <a:gd name="connsiteY32" fmla="*/ 572722 h 1006720"/>
              <a:gd name="connsiteX33" fmla="*/ 4659923 w 9614389"/>
              <a:gd name="connsiteY33" fmla="*/ 285750 h 1006720"/>
              <a:gd name="connsiteX34" fmla="*/ 4769827 w 9614389"/>
              <a:gd name="connsiteY34" fmla="*/ 276958 h 1006720"/>
              <a:gd name="connsiteX35" fmla="*/ 4897315 w 9614389"/>
              <a:gd name="connsiteY35" fmla="*/ 268166 h 1006720"/>
              <a:gd name="connsiteX36" fmla="*/ 5266592 w 9614389"/>
              <a:gd name="connsiteY36" fmla="*/ 259373 h 1006720"/>
              <a:gd name="connsiteX37" fmla="*/ 5493727 w 9614389"/>
              <a:gd name="connsiteY37" fmla="*/ 255710 h 1006720"/>
              <a:gd name="connsiteX38" fmla="*/ 5741377 w 9614389"/>
              <a:gd name="connsiteY38" fmla="*/ 250581 h 1006720"/>
              <a:gd name="connsiteX39" fmla="*/ 6119446 w 9614389"/>
              <a:gd name="connsiteY39" fmla="*/ 228600 h 1006720"/>
              <a:gd name="connsiteX40" fmla="*/ 6159012 w 9614389"/>
              <a:gd name="connsiteY40" fmla="*/ 219808 h 1006720"/>
              <a:gd name="connsiteX41" fmla="*/ 6207369 w 9614389"/>
              <a:gd name="connsiteY41" fmla="*/ 211016 h 1006720"/>
              <a:gd name="connsiteX42" fmla="*/ 6242539 w 9614389"/>
              <a:gd name="connsiteY42" fmla="*/ 206620 h 1006720"/>
              <a:gd name="connsiteX43" fmla="*/ 6282104 w 9614389"/>
              <a:gd name="connsiteY43" fmla="*/ 197827 h 1006720"/>
              <a:gd name="connsiteX44" fmla="*/ 6330462 w 9614389"/>
              <a:gd name="connsiteY44" fmla="*/ 189035 h 1006720"/>
              <a:gd name="connsiteX45" fmla="*/ 6374423 w 9614389"/>
              <a:gd name="connsiteY45" fmla="*/ 180243 h 1006720"/>
              <a:gd name="connsiteX46" fmla="*/ 6497515 w 9614389"/>
              <a:gd name="connsiteY46" fmla="*/ 167054 h 1006720"/>
              <a:gd name="connsiteX47" fmla="*/ 6523892 w 9614389"/>
              <a:gd name="connsiteY47" fmla="*/ 162658 h 1006720"/>
              <a:gd name="connsiteX48" fmla="*/ 6554665 w 9614389"/>
              <a:gd name="connsiteY48" fmla="*/ 158262 h 1006720"/>
              <a:gd name="connsiteX49" fmla="*/ 6611815 w 9614389"/>
              <a:gd name="connsiteY49" fmla="*/ 145073 h 1006720"/>
              <a:gd name="connsiteX50" fmla="*/ 6743700 w 9614389"/>
              <a:gd name="connsiteY50" fmla="*/ 136281 h 1006720"/>
              <a:gd name="connsiteX51" fmla="*/ 6814039 w 9614389"/>
              <a:gd name="connsiteY51" fmla="*/ 131885 h 1006720"/>
              <a:gd name="connsiteX52" fmla="*/ 6879981 w 9614389"/>
              <a:gd name="connsiteY52" fmla="*/ 123093 h 1006720"/>
              <a:gd name="connsiteX53" fmla="*/ 6915150 w 9614389"/>
              <a:gd name="connsiteY53" fmla="*/ 118697 h 1006720"/>
              <a:gd name="connsiteX54" fmla="*/ 6967904 w 9614389"/>
              <a:gd name="connsiteY54" fmla="*/ 101112 h 1006720"/>
              <a:gd name="connsiteX55" fmla="*/ 6998677 w 9614389"/>
              <a:gd name="connsiteY55" fmla="*/ 96716 h 1006720"/>
              <a:gd name="connsiteX56" fmla="*/ 7090996 w 9614389"/>
              <a:gd name="connsiteY56" fmla="*/ 83527 h 1006720"/>
              <a:gd name="connsiteX57" fmla="*/ 7148146 w 9614389"/>
              <a:gd name="connsiteY57" fmla="*/ 79131 h 1006720"/>
              <a:gd name="connsiteX58" fmla="*/ 7244862 w 9614389"/>
              <a:gd name="connsiteY58" fmla="*/ 70339 h 1006720"/>
              <a:gd name="connsiteX59" fmla="*/ 7275635 w 9614389"/>
              <a:gd name="connsiteY59" fmla="*/ 65943 h 1006720"/>
              <a:gd name="connsiteX60" fmla="*/ 7345973 w 9614389"/>
              <a:gd name="connsiteY60" fmla="*/ 61547 h 1006720"/>
              <a:gd name="connsiteX61" fmla="*/ 7381142 w 9614389"/>
              <a:gd name="connsiteY61" fmla="*/ 57150 h 1006720"/>
              <a:gd name="connsiteX62" fmla="*/ 7530612 w 9614389"/>
              <a:gd name="connsiteY62" fmla="*/ 48358 h 1006720"/>
              <a:gd name="connsiteX63" fmla="*/ 7578969 w 9614389"/>
              <a:gd name="connsiteY63" fmla="*/ 43962 h 1006720"/>
              <a:gd name="connsiteX64" fmla="*/ 7763608 w 9614389"/>
              <a:gd name="connsiteY64" fmla="*/ 35170 h 1006720"/>
              <a:gd name="connsiteX65" fmla="*/ 7847135 w 9614389"/>
              <a:gd name="connsiteY65" fmla="*/ 26377 h 1006720"/>
              <a:gd name="connsiteX66" fmla="*/ 7882304 w 9614389"/>
              <a:gd name="connsiteY66" fmla="*/ 21981 h 1006720"/>
              <a:gd name="connsiteX67" fmla="*/ 8233996 w 9614389"/>
              <a:gd name="connsiteY67" fmla="*/ 17585 h 1006720"/>
              <a:gd name="connsiteX68" fmla="*/ 8352692 w 9614389"/>
              <a:gd name="connsiteY68" fmla="*/ 13189 h 1006720"/>
              <a:gd name="connsiteX69" fmla="*/ 8471389 w 9614389"/>
              <a:gd name="connsiteY69" fmla="*/ 4397 h 1006720"/>
              <a:gd name="connsiteX70" fmla="*/ 8831873 w 9614389"/>
              <a:gd name="connsiteY70" fmla="*/ 8793 h 1006720"/>
              <a:gd name="connsiteX71" fmla="*/ 9069265 w 9614389"/>
              <a:gd name="connsiteY71" fmla="*/ 8793 h 1006720"/>
              <a:gd name="connsiteX72" fmla="*/ 9161585 w 9614389"/>
              <a:gd name="connsiteY72" fmla="*/ 0 h 1006720"/>
              <a:gd name="connsiteX73" fmla="*/ 9192358 w 9614389"/>
              <a:gd name="connsiteY73" fmla="*/ 4397 h 1006720"/>
              <a:gd name="connsiteX74" fmla="*/ 9245112 w 9614389"/>
              <a:gd name="connsiteY74" fmla="*/ 8793 h 1006720"/>
              <a:gd name="connsiteX75" fmla="*/ 9271489 w 9614389"/>
              <a:gd name="connsiteY75" fmla="*/ 13189 h 1006720"/>
              <a:gd name="connsiteX76" fmla="*/ 9381392 w 9614389"/>
              <a:gd name="connsiteY76" fmla="*/ 21981 h 1006720"/>
              <a:gd name="connsiteX77" fmla="*/ 9482504 w 9614389"/>
              <a:gd name="connsiteY77" fmla="*/ 35170 h 1006720"/>
              <a:gd name="connsiteX78" fmla="*/ 9530862 w 9614389"/>
              <a:gd name="connsiteY78" fmla="*/ 43962 h 1006720"/>
              <a:gd name="connsiteX79" fmla="*/ 9557239 w 9614389"/>
              <a:gd name="connsiteY79" fmla="*/ 48358 h 1006720"/>
              <a:gd name="connsiteX80" fmla="*/ 9574823 w 9614389"/>
              <a:gd name="connsiteY80" fmla="*/ 61547 h 1006720"/>
              <a:gd name="connsiteX81" fmla="*/ 9614389 w 9614389"/>
              <a:gd name="connsiteY81"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2807677 w 9614389"/>
              <a:gd name="connsiteY30" fmla="*/ 624010 h 1006720"/>
              <a:gd name="connsiteX31" fmla="*/ 3068027 w 9614389"/>
              <a:gd name="connsiteY31" fmla="*/ 601785 h 1006720"/>
              <a:gd name="connsiteX32" fmla="*/ 3229464 w 9614389"/>
              <a:gd name="connsiteY32" fmla="*/ 585422 h 1006720"/>
              <a:gd name="connsiteX33" fmla="*/ 4659923 w 9614389"/>
              <a:gd name="connsiteY33" fmla="*/ 285750 h 1006720"/>
              <a:gd name="connsiteX34" fmla="*/ 4769827 w 9614389"/>
              <a:gd name="connsiteY34" fmla="*/ 276958 h 1006720"/>
              <a:gd name="connsiteX35" fmla="*/ 4897315 w 9614389"/>
              <a:gd name="connsiteY35" fmla="*/ 268166 h 1006720"/>
              <a:gd name="connsiteX36" fmla="*/ 5266592 w 9614389"/>
              <a:gd name="connsiteY36" fmla="*/ 259373 h 1006720"/>
              <a:gd name="connsiteX37" fmla="*/ 5493727 w 9614389"/>
              <a:gd name="connsiteY37" fmla="*/ 255710 h 1006720"/>
              <a:gd name="connsiteX38" fmla="*/ 5741377 w 9614389"/>
              <a:gd name="connsiteY38" fmla="*/ 250581 h 1006720"/>
              <a:gd name="connsiteX39" fmla="*/ 6119446 w 9614389"/>
              <a:gd name="connsiteY39" fmla="*/ 228600 h 1006720"/>
              <a:gd name="connsiteX40" fmla="*/ 6159012 w 9614389"/>
              <a:gd name="connsiteY40" fmla="*/ 219808 h 1006720"/>
              <a:gd name="connsiteX41" fmla="*/ 6207369 w 9614389"/>
              <a:gd name="connsiteY41" fmla="*/ 211016 h 1006720"/>
              <a:gd name="connsiteX42" fmla="*/ 6242539 w 9614389"/>
              <a:gd name="connsiteY42" fmla="*/ 206620 h 1006720"/>
              <a:gd name="connsiteX43" fmla="*/ 6282104 w 9614389"/>
              <a:gd name="connsiteY43" fmla="*/ 197827 h 1006720"/>
              <a:gd name="connsiteX44" fmla="*/ 6330462 w 9614389"/>
              <a:gd name="connsiteY44" fmla="*/ 189035 h 1006720"/>
              <a:gd name="connsiteX45" fmla="*/ 6374423 w 9614389"/>
              <a:gd name="connsiteY45" fmla="*/ 180243 h 1006720"/>
              <a:gd name="connsiteX46" fmla="*/ 6497515 w 9614389"/>
              <a:gd name="connsiteY46" fmla="*/ 167054 h 1006720"/>
              <a:gd name="connsiteX47" fmla="*/ 6523892 w 9614389"/>
              <a:gd name="connsiteY47" fmla="*/ 162658 h 1006720"/>
              <a:gd name="connsiteX48" fmla="*/ 6554665 w 9614389"/>
              <a:gd name="connsiteY48" fmla="*/ 158262 h 1006720"/>
              <a:gd name="connsiteX49" fmla="*/ 6611815 w 9614389"/>
              <a:gd name="connsiteY49" fmla="*/ 145073 h 1006720"/>
              <a:gd name="connsiteX50" fmla="*/ 6743700 w 9614389"/>
              <a:gd name="connsiteY50" fmla="*/ 136281 h 1006720"/>
              <a:gd name="connsiteX51" fmla="*/ 6814039 w 9614389"/>
              <a:gd name="connsiteY51" fmla="*/ 131885 h 1006720"/>
              <a:gd name="connsiteX52" fmla="*/ 6879981 w 9614389"/>
              <a:gd name="connsiteY52" fmla="*/ 123093 h 1006720"/>
              <a:gd name="connsiteX53" fmla="*/ 6915150 w 9614389"/>
              <a:gd name="connsiteY53" fmla="*/ 118697 h 1006720"/>
              <a:gd name="connsiteX54" fmla="*/ 6967904 w 9614389"/>
              <a:gd name="connsiteY54" fmla="*/ 101112 h 1006720"/>
              <a:gd name="connsiteX55" fmla="*/ 6998677 w 9614389"/>
              <a:gd name="connsiteY55" fmla="*/ 96716 h 1006720"/>
              <a:gd name="connsiteX56" fmla="*/ 7090996 w 9614389"/>
              <a:gd name="connsiteY56" fmla="*/ 83527 h 1006720"/>
              <a:gd name="connsiteX57" fmla="*/ 7148146 w 9614389"/>
              <a:gd name="connsiteY57" fmla="*/ 79131 h 1006720"/>
              <a:gd name="connsiteX58" fmla="*/ 7244862 w 9614389"/>
              <a:gd name="connsiteY58" fmla="*/ 70339 h 1006720"/>
              <a:gd name="connsiteX59" fmla="*/ 7275635 w 9614389"/>
              <a:gd name="connsiteY59" fmla="*/ 65943 h 1006720"/>
              <a:gd name="connsiteX60" fmla="*/ 7345973 w 9614389"/>
              <a:gd name="connsiteY60" fmla="*/ 61547 h 1006720"/>
              <a:gd name="connsiteX61" fmla="*/ 7381142 w 9614389"/>
              <a:gd name="connsiteY61" fmla="*/ 57150 h 1006720"/>
              <a:gd name="connsiteX62" fmla="*/ 7530612 w 9614389"/>
              <a:gd name="connsiteY62" fmla="*/ 48358 h 1006720"/>
              <a:gd name="connsiteX63" fmla="*/ 7578969 w 9614389"/>
              <a:gd name="connsiteY63" fmla="*/ 43962 h 1006720"/>
              <a:gd name="connsiteX64" fmla="*/ 7763608 w 9614389"/>
              <a:gd name="connsiteY64" fmla="*/ 35170 h 1006720"/>
              <a:gd name="connsiteX65" fmla="*/ 7847135 w 9614389"/>
              <a:gd name="connsiteY65" fmla="*/ 26377 h 1006720"/>
              <a:gd name="connsiteX66" fmla="*/ 7882304 w 9614389"/>
              <a:gd name="connsiteY66" fmla="*/ 21981 h 1006720"/>
              <a:gd name="connsiteX67" fmla="*/ 8233996 w 9614389"/>
              <a:gd name="connsiteY67" fmla="*/ 17585 h 1006720"/>
              <a:gd name="connsiteX68" fmla="*/ 8352692 w 9614389"/>
              <a:gd name="connsiteY68" fmla="*/ 13189 h 1006720"/>
              <a:gd name="connsiteX69" fmla="*/ 8471389 w 9614389"/>
              <a:gd name="connsiteY69" fmla="*/ 4397 h 1006720"/>
              <a:gd name="connsiteX70" fmla="*/ 8831873 w 9614389"/>
              <a:gd name="connsiteY70" fmla="*/ 8793 h 1006720"/>
              <a:gd name="connsiteX71" fmla="*/ 9069265 w 9614389"/>
              <a:gd name="connsiteY71" fmla="*/ 8793 h 1006720"/>
              <a:gd name="connsiteX72" fmla="*/ 9161585 w 9614389"/>
              <a:gd name="connsiteY72" fmla="*/ 0 h 1006720"/>
              <a:gd name="connsiteX73" fmla="*/ 9192358 w 9614389"/>
              <a:gd name="connsiteY73" fmla="*/ 4397 h 1006720"/>
              <a:gd name="connsiteX74" fmla="*/ 9245112 w 9614389"/>
              <a:gd name="connsiteY74" fmla="*/ 8793 h 1006720"/>
              <a:gd name="connsiteX75" fmla="*/ 9271489 w 9614389"/>
              <a:gd name="connsiteY75" fmla="*/ 13189 h 1006720"/>
              <a:gd name="connsiteX76" fmla="*/ 9381392 w 9614389"/>
              <a:gd name="connsiteY76" fmla="*/ 21981 h 1006720"/>
              <a:gd name="connsiteX77" fmla="*/ 9482504 w 9614389"/>
              <a:gd name="connsiteY77" fmla="*/ 35170 h 1006720"/>
              <a:gd name="connsiteX78" fmla="*/ 9530862 w 9614389"/>
              <a:gd name="connsiteY78" fmla="*/ 43962 h 1006720"/>
              <a:gd name="connsiteX79" fmla="*/ 9557239 w 9614389"/>
              <a:gd name="connsiteY79" fmla="*/ 48358 h 1006720"/>
              <a:gd name="connsiteX80" fmla="*/ 9574823 w 9614389"/>
              <a:gd name="connsiteY80" fmla="*/ 61547 h 1006720"/>
              <a:gd name="connsiteX81" fmla="*/ 9614389 w 9614389"/>
              <a:gd name="connsiteY81"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2807677 w 9614389"/>
              <a:gd name="connsiteY30" fmla="*/ 624010 h 1006720"/>
              <a:gd name="connsiteX31" fmla="*/ 3068027 w 9614389"/>
              <a:gd name="connsiteY31" fmla="*/ 601785 h 1006720"/>
              <a:gd name="connsiteX32" fmla="*/ 3229464 w 9614389"/>
              <a:gd name="connsiteY32" fmla="*/ 585422 h 1006720"/>
              <a:gd name="connsiteX33" fmla="*/ 4659923 w 9614389"/>
              <a:gd name="connsiteY33" fmla="*/ 285750 h 1006720"/>
              <a:gd name="connsiteX34" fmla="*/ 4769827 w 9614389"/>
              <a:gd name="connsiteY34" fmla="*/ 276958 h 1006720"/>
              <a:gd name="connsiteX35" fmla="*/ 4897315 w 9614389"/>
              <a:gd name="connsiteY35" fmla="*/ 268166 h 1006720"/>
              <a:gd name="connsiteX36" fmla="*/ 5266592 w 9614389"/>
              <a:gd name="connsiteY36" fmla="*/ 259373 h 1006720"/>
              <a:gd name="connsiteX37" fmla="*/ 5493727 w 9614389"/>
              <a:gd name="connsiteY37" fmla="*/ 255710 h 1006720"/>
              <a:gd name="connsiteX38" fmla="*/ 5741377 w 9614389"/>
              <a:gd name="connsiteY38" fmla="*/ 250581 h 1006720"/>
              <a:gd name="connsiteX39" fmla="*/ 6119446 w 9614389"/>
              <a:gd name="connsiteY39" fmla="*/ 228600 h 1006720"/>
              <a:gd name="connsiteX40" fmla="*/ 6159012 w 9614389"/>
              <a:gd name="connsiteY40" fmla="*/ 219808 h 1006720"/>
              <a:gd name="connsiteX41" fmla="*/ 6207369 w 9614389"/>
              <a:gd name="connsiteY41" fmla="*/ 211016 h 1006720"/>
              <a:gd name="connsiteX42" fmla="*/ 6242539 w 9614389"/>
              <a:gd name="connsiteY42" fmla="*/ 206620 h 1006720"/>
              <a:gd name="connsiteX43" fmla="*/ 6282104 w 9614389"/>
              <a:gd name="connsiteY43" fmla="*/ 197827 h 1006720"/>
              <a:gd name="connsiteX44" fmla="*/ 6330462 w 9614389"/>
              <a:gd name="connsiteY44" fmla="*/ 189035 h 1006720"/>
              <a:gd name="connsiteX45" fmla="*/ 6374423 w 9614389"/>
              <a:gd name="connsiteY45" fmla="*/ 180243 h 1006720"/>
              <a:gd name="connsiteX46" fmla="*/ 6497515 w 9614389"/>
              <a:gd name="connsiteY46" fmla="*/ 167054 h 1006720"/>
              <a:gd name="connsiteX47" fmla="*/ 6523892 w 9614389"/>
              <a:gd name="connsiteY47" fmla="*/ 162658 h 1006720"/>
              <a:gd name="connsiteX48" fmla="*/ 6554665 w 9614389"/>
              <a:gd name="connsiteY48" fmla="*/ 158262 h 1006720"/>
              <a:gd name="connsiteX49" fmla="*/ 6611815 w 9614389"/>
              <a:gd name="connsiteY49" fmla="*/ 145073 h 1006720"/>
              <a:gd name="connsiteX50" fmla="*/ 6743700 w 9614389"/>
              <a:gd name="connsiteY50" fmla="*/ 136281 h 1006720"/>
              <a:gd name="connsiteX51" fmla="*/ 6814039 w 9614389"/>
              <a:gd name="connsiteY51" fmla="*/ 131885 h 1006720"/>
              <a:gd name="connsiteX52" fmla="*/ 6879981 w 9614389"/>
              <a:gd name="connsiteY52" fmla="*/ 123093 h 1006720"/>
              <a:gd name="connsiteX53" fmla="*/ 6915150 w 9614389"/>
              <a:gd name="connsiteY53" fmla="*/ 118697 h 1006720"/>
              <a:gd name="connsiteX54" fmla="*/ 6967904 w 9614389"/>
              <a:gd name="connsiteY54" fmla="*/ 101112 h 1006720"/>
              <a:gd name="connsiteX55" fmla="*/ 6998677 w 9614389"/>
              <a:gd name="connsiteY55" fmla="*/ 96716 h 1006720"/>
              <a:gd name="connsiteX56" fmla="*/ 7090996 w 9614389"/>
              <a:gd name="connsiteY56" fmla="*/ 83527 h 1006720"/>
              <a:gd name="connsiteX57" fmla="*/ 7148146 w 9614389"/>
              <a:gd name="connsiteY57" fmla="*/ 79131 h 1006720"/>
              <a:gd name="connsiteX58" fmla="*/ 7244862 w 9614389"/>
              <a:gd name="connsiteY58" fmla="*/ 70339 h 1006720"/>
              <a:gd name="connsiteX59" fmla="*/ 7275635 w 9614389"/>
              <a:gd name="connsiteY59" fmla="*/ 65943 h 1006720"/>
              <a:gd name="connsiteX60" fmla="*/ 7345973 w 9614389"/>
              <a:gd name="connsiteY60" fmla="*/ 61547 h 1006720"/>
              <a:gd name="connsiteX61" fmla="*/ 7381142 w 9614389"/>
              <a:gd name="connsiteY61" fmla="*/ 57150 h 1006720"/>
              <a:gd name="connsiteX62" fmla="*/ 7530612 w 9614389"/>
              <a:gd name="connsiteY62" fmla="*/ 48358 h 1006720"/>
              <a:gd name="connsiteX63" fmla="*/ 7578969 w 9614389"/>
              <a:gd name="connsiteY63" fmla="*/ 43962 h 1006720"/>
              <a:gd name="connsiteX64" fmla="*/ 7763608 w 9614389"/>
              <a:gd name="connsiteY64" fmla="*/ 35170 h 1006720"/>
              <a:gd name="connsiteX65" fmla="*/ 7847135 w 9614389"/>
              <a:gd name="connsiteY65" fmla="*/ 26377 h 1006720"/>
              <a:gd name="connsiteX66" fmla="*/ 7882304 w 9614389"/>
              <a:gd name="connsiteY66" fmla="*/ 21981 h 1006720"/>
              <a:gd name="connsiteX67" fmla="*/ 8233996 w 9614389"/>
              <a:gd name="connsiteY67" fmla="*/ 17585 h 1006720"/>
              <a:gd name="connsiteX68" fmla="*/ 8352692 w 9614389"/>
              <a:gd name="connsiteY68" fmla="*/ 13189 h 1006720"/>
              <a:gd name="connsiteX69" fmla="*/ 8471389 w 9614389"/>
              <a:gd name="connsiteY69" fmla="*/ 4397 h 1006720"/>
              <a:gd name="connsiteX70" fmla="*/ 8831873 w 9614389"/>
              <a:gd name="connsiteY70" fmla="*/ 8793 h 1006720"/>
              <a:gd name="connsiteX71" fmla="*/ 9069265 w 9614389"/>
              <a:gd name="connsiteY71" fmla="*/ 8793 h 1006720"/>
              <a:gd name="connsiteX72" fmla="*/ 9161585 w 9614389"/>
              <a:gd name="connsiteY72" fmla="*/ 0 h 1006720"/>
              <a:gd name="connsiteX73" fmla="*/ 9192358 w 9614389"/>
              <a:gd name="connsiteY73" fmla="*/ 4397 h 1006720"/>
              <a:gd name="connsiteX74" fmla="*/ 9245112 w 9614389"/>
              <a:gd name="connsiteY74" fmla="*/ 8793 h 1006720"/>
              <a:gd name="connsiteX75" fmla="*/ 9271489 w 9614389"/>
              <a:gd name="connsiteY75" fmla="*/ 13189 h 1006720"/>
              <a:gd name="connsiteX76" fmla="*/ 9381392 w 9614389"/>
              <a:gd name="connsiteY76" fmla="*/ 21981 h 1006720"/>
              <a:gd name="connsiteX77" fmla="*/ 9482504 w 9614389"/>
              <a:gd name="connsiteY77" fmla="*/ 35170 h 1006720"/>
              <a:gd name="connsiteX78" fmla="*/ 9530862 w 9614389"/>
              <a:gd name="connsiteY78" fmla="*/ 43962 h 1006720"/>
              <a:gd name="connsiteX79" fmla="*/ 9557239 w 9614389"/>
              <a:gd name="connsiteY79" fmla="*/ 48358 h 1006720"/>
              <a:gd name="connsiteX80" fmla="*/ 9574823 w 9614389"/>
              <a:gd name="connsiteY80" fmla="*/ 61547 h 1006720"/>
              <a:gd name="connsiteX81" fmla="*/ 9614389 w 9614389"/>
              <a:gd name="connsiteY81"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2807677 w 9614389"/>
              <a:gd name="connsiteY30" fmla="*/ 624010 h 1006720"/>
              <a:gd name="connsiteX31" fmla="*/ 3068027 w 9614389"/>
              <a:gd name="connsiteY31" fmla="*/ 601785 h 1006720"/>
              <a:gd name="connsiteX32" fmla="*/ 4659923 w 9614389"/>
              <a:gd name="connsiteY32" fmla="*/ 285750 h 1006720"/>
              <a:gd name="connsiteX33" fmla="*/ 4769827 w 9614389"/>
              <a:gd name="connsiteY33" fmla="*/ 276958 h 1006720"/>
              <a:gd name="connsiteX34" fmla="*/ 4897315 w 9614389"/>
              <a:gd name="connsiteY34" fmla="*/ 268166 h 1006720"/>
              <a:gd name="connsiteX35" fmla="*/ 5266592 w 9614389"/>
              <a:gd name="connsiteY35" fmla="*/ 259373 h 1006720"/>
              <a:gd name="connsiteX36" fmla="*/ 5493727 w 9614389"/>
              <a:gd name="connsiteY36" fmla="*/ 255710 h 1006720"/>
              <a:gd name="connsiteX37" fmla="*/ 5741377 w 9614389"/>
              <a:gd name="connsiteY37" fmla="*/ 250581 h 1006720"/>
              <a:gd name="connsiteX38" fmla="*/ 6119446 w 9614389"/>
              <a:gd name="connsiteY38" fmla="*/ 228600 h 1006720"/>
              <a:gd name="connsiteX39" fmla="*/ 6159012 w 9614389"/>
              <a:gd name="connsiteY39" fmla="*/ 219808 h 1006720"/>
              <a:gd name="connsiteX40" fmla="*/ 6207369 w 9614389"/>
              <a:gd name="connsiteY40" fmla="*/ 211016 h 1006720"/>
              <a:gd name="connsiteX41" fmla="*/ 6242539 w 9614389"/>
              <a:gd name="connsiteY41" fmla="*/ 206620 h 1006720"/>
              <a:gd name="connsiteX42" fmla="*/ 6282104 w 9614389"/>
              <a:gd name="connsiteY42" fmla="*/ 197827 h 1006720"/>
              <a:gd name="connsiteX43" fmla="*/ 6330462 w 9614389"/>
              <a:gd name="connsiteY43" fmla="*/ 189035 h 1006720"/>
              <a:gd name="connsiteX44" fmla="*/ 6374423 w 9614389"/>
              <a:gd name="connsiteY44" fmla="*/ 180243 h 1006720"/>
              <a:gd name="connsiteX45" fmla="*/ 6497515 w 9614389"/>
              <a:gd name="connsiteY45" fmla="*/ 167054 h 1006720"/>
              <a:gd name="connsiteX46" fmla="*/ 6523892 w 9614389"/>
              <a:gd name="connsiteY46" fmla="*/ 162658 h 1006720"/>
              <a:gd name="connsiteX47" fmla="*/ 6554665 w 9614389"/>
              <a:gd name="connsiteY47" fmla="*/ 158262 h 1006720"/>
              <a:gd name="connsiteX48" fmla="*/ 6611815 w 9614389"/>
              <a:gd name="connsiteY48" fmla="*/ 145073 h 1006720"/>
              <a:gd name="connsiteX49" fmla="*/ 6743700 w 9614389"/>
              <a:gd name="connsiteY49" fmla="*/ 136281 h 1006720"/>
              <a:gd name="connsiteX50" fmla="*/ 6814039 w 9614389"/>
              <a:gd name="connsiteY50" fmla="*/ 131885 h 1006720"/>
              <a:gd name="connsiteX51" fmla="*/ 6879981 w 9614389"/>
              <a:gd name="connsiteY51" fmla="*/ 123093 h 1006720"/>
              <a:gd name="connsiteX52" fmla="*/ 6915150 w 9614389"/>
              <a:gd name="connsiteY52" fmla="*/ 118697 h 1006720"/>
              <a:gd name="connsiteX53" fmla="*/ 6967904 w 9614389"/>
              <a:gd name="connsiteY53" fmla="*/ 101112 h 1006720"/>
              <a:gd name="connsiteX54" fmla="*/ 6998677 w 9614389"/>
              <a:gd name="connsiteY54" fmla="*/ 96716 h 1006720"/>
              <a:gd name="connsiteX55" fmla="*/ 7090996 w 9614389"/>
              <a:gd name="connsiteY55" fmla="*/ 83527 h 1006720"/>
              <a:gd name="connsiteX56" fmla="*/ 7148146 w 9614389"/>
              <a:gd name="connsiteY56" fmla="*/ 79131 h 1006720"/>
              <a:gd name="connsiteX57" fmla="*/ 7244862 w 9614389"/>
              <a:gd name="connsiteY57" fmla="*/ 70339 h 1006720"/>
              <a:gd name="connsiteX58" fmla="*/ 7275635 w 9614389"/>
              <a:gd name="connsiteY58" fmla="*/ 65943 h 1006720"/>
              <a:gd name="connsiteX59" fmla="*/ 7345973 w 9614389"/>
              <a:gd name="connsiteY59" fmla="*/ 61547 h 1006720"/>
              <a:gd name="connsiteX60" fmla="*/ 7381142 w 9614389"/>
              <a:gd name="connsiteY60" fmla="*/ 57150 h 1006720"/>
              <a:gd name="connsiteX61" fmla="*/ 7530612 w 9614389"/>
              <a:gd name="connsiteY61" fmla="*/ 48358 h 1006720"/>
              <a:gd name="connsiteX62" fmla="*/ 7578969 w 9614389"/>
              <a:gd name="connsiteY62" fmla="*/ 43962 h 1006720"/>
              <a:gd name="connsiteX63" fmla="*/ 7763608 w 9614389"/>
              <a:gd name="connsiteY63" fmla="*/ 35170 h 1006720"/>
              <a:gd name="connsiteX64" fmla="*/ 7847135 w 9614389"/>
              <a:gd name="connsiteY64" fmla="*/ 26377 h 1006720"/>
              <a:gd name="connsiteX65" fmla="*/ 7882304 w 9614389"/>
              <a:gd name="connsiteY65" fmla="*/ 21981 h 1006720"/>
              <a:gd name="connsiteX66" fmla="*/ 8233996 w 9614389"/>
              <a:gd name="connsiteY66" fmla="*/ 17585 h 1006720"/>
              <a:gd name="connsiteX67" fmla="*/ 8352692 w 9614389"/>
              <a:gd name="connsiteY67" fmla="*/ 13189 h 1006720"/>
              <a:gd name="connsiteX68" fmla="*/ 8471389 w 9614389"/>
              <a:gd name="connsiteY68" fmla="*/ 4397 h 1006720"/>
              <a:gd name="connsiteX69" fmla="*/ 8831873 w 9614389"/>
              <a:gd name="connsiteY69" fmla="*/ 8793 h 1006720"/>
              <a:gd name="connsiteX70" fmla="*/ 9069265 w 9614389"/>
              <a:gd name="connsiteY70" fmla="*/ 8793 h 1006720"/>
              <a:gd name="connsiteX71" fmla="*/ 9161585 w 9614389"/>
              <a:gd name="connsiteY71" fmla="*/ 0 h 1006720"/>
              <a:gd name="connsiteX72" fmla="*/ 9192358 w 9614389"/>
              <a:gd name="connsiteY72" fmla="*/ 4397 h 1006720"/>
              <a:gd name="connsiteX73" fmla="*/ 9245112 w 9614389"/>
              <a:gd name="connsiteY73" fmla="*/ 8793 h 1006720"/>
              <a:gd name="connsiteX74" fmla="*/ 9271489 w 9614389"/>
              <a:gd name="connsiteY74" fmla="*/ 13189 h 1006720"/>
              <a:gd name="connsiteX75" fmla="*/ 9381392 w 9614389"/>
              <a:gd name="connsiteY75" fmla="*/ 21981 h 1006720"/>
              <a:gd name="connsiteX76" fmla="*/ 9482504 w 9614389"/>
              <a:gd name="connsiteY76" fmla="*/ 35170 h 1006720"/>
              <a:gd name="connsiteX77" fmla="*/ 9530862 w 9614389"/>
              <a:gd name="connsiteY77" fmla="*/ 43962 h 1006720"/>
              <a:gd name="connsiteX78" fmla="*/ 9557239 w 9614389"/>
              <a:gd name="connsiteY78" fmla="*/ 48358 h 1006720"/>
              <a:gd name="connsiteX79" fmla="*/ 9574823 w 9614389"/>
              <a:gd name="connsiteY79" fmla="*/ 61547 h 1006720"/>
              <a:gd name="connsiteX80" fmla="*/ 9614389 w 9614389"/>
              <a:gd name="connsiteY80"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2807677 w 9614389"/>
              <a:gd name="connsiteY30" fmla="*/ 624010 h 1006720"/>
              <a:gd name="connsiteX31" fmla="*/ 3068027 w 9614389"/>
              <a:gd name="connsiteY31" fmla="*/ 601785 h 1006720"/>
              <a:gd name="connsiteX32" fmla="*/ 3780448 w 9614389"/>
              <a:gd name="connsiteY32" fmla="*/ 536575 h 1006720"/>
              <a:gd name="connsiteX33" fmla="*/ 4769827 w 9614389"/>
              <a:gd name="connsiteY33" fmla="*/ 276958 h 1006720"/>
              <a:gd name="connsiteX34" fmla="*/ 4897315 w 9614389"/>
              <a:gd name="connsiteY34" fmla="*/ 268166 h 1006720"/>
              <a:gd name="connsiteX35" fmla="*/ 5266592 w 9614389"/>
              <a:gd name="connsiteY35" fmla="*/ 259373 h 1006720"/>
              <a:gd name="connsiteX36" fmla="*/ 5493727 w 9614389"/>
              <a:gd name="connsiteY36" fmla="*/ 255710 h 1006720"/>
              <a:gd name="connsiteX37" fmla="*/ 5741377 w 9614389"/>
              <a:gd name="connsiteY37" fmla="*/ 250581 h 1006720"/>
              <a:gd name="connsiteX38" fmla="*/ 6119446 w 9614389"/>
              <a:gd name="connsiteY38" fmla="*/ 228600 h 1006720"/>
              <a:gd name="connsiteX39" fmla="*/ 6159012 w 9614389"/>
              <a:gd name="connsiteY39" fmla="*/ 219808 h 1006720"/>
              <a:gd name="connsiteX40" fmla="*/ 6207369 w 9614389"/>
              <a:gd name="connsiteY40" fmla="*/ 211016 h 1006720"/>
              <a:gd name="connsiteX41" fmla="*/ 6242539 w 9614389"/>
              <a:gd name="connsiteY41" fmla="*/ 206620 h 1006720"/>
              <a:gd name="connsiteX42" fmla="*/ 6282104 w 9614389"/>
              <a:gd name="connsiteY42" fmla="*/ 197827 h 1006720"/>
              <a:gd name="connsiteX43" fmla="*/ 6330462 w 9614389"/>
              <a:gd name="connsiteY43" fmla="*/ 189035 h 1006720"/>
              <a:gd name="connsiteX44" fmla="*/ 6374423 w 9614389"/>
              <a:gd name="connsiteY44" fmla="*/ 180243 h 1006720"/>
              <a:gd name="connsiteX45" fmla="*/ 6497515 w 9614389"/>
              <a:gd name="connsiteY45" fmla="*/ 167054 h 1006720"/>
              <a:gd name="connsiteX46" fmla="*/ 6523892 w 9614389"/>
              <a:gd name="connsiteY46" fmla="*/ 162658 h 1006720"/>
              <a:gd name="connsiteX47" fmla="*/ 6554665 w 9614389"/>
              <a:gd name="connsiteY47" fmla="*/ 158262 h 1006720"/>
              <a:gd name="connsiteX48" fmla="*/ 6611815 w 9614389"/>
              <a:gd name="connsiteY48" fmla="*/ 145073 h 1006720"/>
              <a:gd name="connsiteX49" fmla="*/ 6743700 w 9614389"/>
              <a:gd name="connsiteY49" fmla="*/ 136281 h 1006720"/>
              <a:gd name="connsiteX50" fmla="*/ 6814039 w 9614389"/>
              <a:gd name="connsiteY50" fmla="*/ 131885 h 1006720"/>
              <a:gd name="connsiteX51" fmla="*/ 6879981 w 9614389"/>
              <a:gd name="connsiteY51" fmla="*/ 123093 h 1006720"/>
              <a:gd name="connsiteX52" fmla="*/ 6915150 w 9614389"/>
              <a:gd name="connsiteY52" fmla="*/ 118697 h 1006720"/>
              <a:gd name="connsiteX53" fmla="*/ 6967904 w 9614389"/>
              <a:gd name="connsiteY53" fmla="*/ 101112 h 1006720"/>
              <a:gd name="connsiteX54" fmla="*/ 6998677 w 9614389"/>
              <a:gd name="connsiteY54" fmla="*/ 96716 h 1006720"/>
              <a:gd name="connsiteX55" fmla="*/ 7090996 w 9614389"/>
              <a:gd name="connsiteY55" fmla="*/ 83527 h 1006720"/>
              <a:gd name="connsiteX56" fmla="*/ 7148146 w 9614389"/>
              <a:gd name="connsiteY56" fmla="*/ 79131 h 1006720"/>
              <a:gd name="connsiteX57" fmla="*/ 7244862 w 9614389"/>
              <a:gd name="connsiteY57" fmla="*/ 70339 h 1006720"/>
              <a:gd name="connsiteX58" fmla="*/ 7275635 w 9614389"/>
              <a:gd name="connsiteY58" fmla="*/ 65943 h 1006720"/>
              <a:gd name="connsiteX59" fmla="*/ 7345973 w 9614389"/>
              <a:gd name="connsiteY59" fmla="*/ 61547 h 1006720"/>
              <a:gd name="connsiteX60" fmla="*/ 7381142 w 9614389"/>
              <a:gd name="connsiteY60" fmla="*/ 57150 h 1006720"/>
              <a:gd name="connsiteX61" fmla="*/ 7530612 w 9614389"/>
              <a:gd name="connsiteY61" fmla="*/ 48358 h 1006720"/>
              <a:gd name="connsiteX62" fmla="*/ 7578969 w 9614389"/>
              <a:gd name="connsiteY62" fmla="*/ 43962 h 1006720"/>
              <a:gd name="connsiteX63" fmla="*/ 7763608 w 9614389"/>
              <a:gd name="connsiteY63" fmla="*/ 35170 h 1006720"/>
              <a:gd name="connsiteX64" fmla="*/ 7847135 w 9614389"/>
              <a:gd name="connsiteY64" fmla="*/ 26377 h 1006720"/>
              <a:gd name="connsiteX65" fmla="*/ 7882304 w 9614389"/>
              <a:gd name="connsiteY65" fmla="*/ 21981 h 1006720"/>
              <a:gd name="connsiteX66" fmla="*/ 8233996 w 9614389"/>
              <a:gd name="connsiteY66" fmla="*/ 17585 h 1006720"/>
              <a:gd name="connsiteX67" fmla="*/ 8352692 w 9614389"/>
              <a:gd name="connsiteY67" fmla="*/ 13189 h 1006720"/>
              <a:gd name="connsiteX68" fmla="*/ 8471389 w 9614389"/>
              <a:gd name="connsiteY68" fmla="*/ 4397 h 1006720"/>
              <a:gd name="connsiteX69" fmla="*/ 8831873 w 9614389"/>
              <a:gd name="connsiteY69" fmla="*/ 8793 h 1006720"/>
              <a:gd name="connsiteX70" fmla="*/ 9069265 w 9614389"/>
              <a:gd name="connsiteY70" fmla="*/ 8793 h 1006720"/>
              <a:gd name="connsiteX71" fmla="*/ 9161585 w 9614389"/>
              <a:gd name="connsiteY71" fmla="*/ 0 h 1006720"/>
              <a:gd name="connsiteX72" fmla="*/ 9192358 w 9614389"/>
              <a:gd name="connsiteY72" fmla="*/ 4397 h 1006720"/>
              <a:gd name="connsiteX73" fmla="*/ 9245112 w 9614389"/>
              <a:gd name="connsiteY73" fmla="*/ 8793 h 1006720"/>
              <a:gd name="connsiteX74" fmla="*/ 9271489 w 9614389"/>
              <a:gd name="connsiteY74" fmla="*/ 13189 h 1006720"/>
              <a:gd name="connsiteX75" fmla="*/ 9381392 w 9614389"/>
              <a:gd name="connsiteY75" fmla="*/ 21981 h 1006720"/>
              <a:gd name="connsiteX76" fmla="*/ 9482504 w 9614389"/>
              <a:gd name="connsiteY76" fmla="*/ 35170 h 1006720"/>
              <a:gd name="connsiteX77" fmla="*/ 9530862 w 9614389"/>
              <a:gd name="connsiteY77" fmla="*/ 43962 h 1006720"/>
              <a:gd name="connsiteX78" fmla="*/ 9557239 w 9614389"/>
              <a:gd name="connsiteY78" fmla="*/ 48358 h 1006720"/>
              <a:gd name="connsiteX79" fmla="*/ 9574823 w 9614389"/>
              <a:gd name="connsiteY79" fmla="*/ 61547 h 1006720"/>
              <a:gd name="connsiteX80" fmla="*/ 9614389 w 9614389"/>
              <a:gd name="connsiteY80"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2807677 w 9614389"/>
              <a:gd name="connsiteY30" fmla="*/ 624010 h 1006720"/>
              <a:gd name="connsiteX31" fmla="*/ 3068027 w 9614389"/>
              <a:gd name="connsiteY31" fmla="*/ 601785 h 1006720"/>
              <a:gd name="connsiteX32" fmla="*/ 3780448 w 9614389"/>
              <a:gd name="connsiteY32" fmla="*/ 536575 h 1006720"/>
              <a:gd name="connsiteX33" fmla="*/ 4769827 w 9614389"/>
              <a:gd name="connsiteY33" fmla="*/ 276958 h 1006720"/>
              <a:gd name="connsiteX34" fmla="*/ 4897315 w 9614389"/>
              <a:gd name="connsiteY34" fmla="*/ 268166 h 1006720"/>
              <a:gd name="connsiteX35" fmla="*/ 5266592 w 9614389"/>
              <a:gd name="connsiteY35" fmla="*/ 259373 h 1006720"/>
              <a:gd name="connsiteX36" fmla="*/ 5493727 w 9614389"/>
              <a:gd name="connsiteY36" fmla="*/ 255710 h 1006720"/>
              <a:gd name="connsiteX37" fmla="*/ 5741377 w 9614389"/>
              <a:gd name="connsiteY37" fmla="*/ 250581 h 1006720"/>
              <a:gd name="connsiteX38" fmla="*/ 6119446 w 9614389"/>
              <a:gd name="connsiteY38" fmla="*/ 228600 h 1006720"/>
              <a:gd name="connsiteX39" fmla="*/ 6159012 w 9614389"/>
              <a:gd name="connsiteY39" fmla="*/ 219808 h 1006720"/>
              <a:gd name="connsiteX40" fmla="*/ 6207369 w 9614389"/>
              <a:gd name="connsiteY40" fmla="*/ 211016 h 1006720"/>
              <a:gd name="connsiteX41" fmla="*/ 6242539 w 9614389"/>
              <a:gd name="connsiteY41" fmla="*/ 206620 h 1006720"/>
              <a:gd name="connsiteX42" fmla="*/ 6282104 w 9614389"/>
              <a:gd name="connsiteY42" fmla="*/ 197827 h 1006720"/>
              <a:gd name="connsiteX43" fmla="*/ 6330462 w 9614389"/>
              <a:gd name="connsiteY43" fmla="*/ 189035 h 1006720"/>
              <a:gd name="connsiteX44" fmla="*/ 6374423 w 9614389"/>
              <a:gd name="connsiteY44" fmla="*/ 180243 h 1006720"/>
              <a:gd name="connsiteX45" fmla="*/ 6497515 w 9614389"/>
              <a:gd name="connsiteY45" fmla="*/ 167054 h 1006720"/>
              <a:gd name="connsiteX46" fmla="*/ 6523892 w 9614389"/>
              <a:gd name="connsiteY46" fmla="*/ 162658 h 1006720"/>
              <a:gd name="connsiteX47" fmla="*/ 6554665 w 9614389"/>
              <a:gd name="connsiteY47" fmla="*/ 158262 h 1006720"/>
              <a:gd name="connsiteX48" fmla="*/ 6611815 w 9614389"/>
              <a:gd name="connsiteY48" fmla="*/ 145073 h 1006720"/>
              <a:gd name="connsiteX49" fmla="*/ 6743700 w 9614389"/>
              <a:gd name="connsiteY49" fmla="*/ 136281 h 1006720"/>
              <a:gd name="connsiteX50" fmla="*/ 6814039 w 9614389"/>
              <a:gd name="connsiteY50" fmla="*/ 131885 h 1006720"/>
              <a:gd name="connsiteX51" fmla="*/ 6879981 w 9614389"/>
              <a:gd name="connsiteY51" fmla="*/ 123093 h 1006720"/>
              <a:gd name="connsiteX52" fmla="*/ 6915150 w 9614389"/>
              <a:gd name="connsiteY52" fmla="*/ 118697 h 1006720"/>
              <a:gd name="connsiteX53" fmla="*/ 6967904 w 9614389"/>
              <a:gd name="connsiteY53" fmla="*/ 101112 h 1006720"/>
              <a:gd name="connsiteX54" fmla="*/ 6998677 w 9614389"/>
              <a:gd name="connsiteY54" fmla="*/ 96716 h 1006720"/>
              <a:gd name="connsiteX55" fmla="*/ 7090996 w 9614389"/>
              <a:gd name="connsiteY55" fmla="*/ 83527 h 1006720"/>
              <a:gd name="connsiteX56" fmla="*/ 7148146 w 9614389"/>
              <a:gd name="connsiteY56" fmla="*/ 79131 h 1006720"/>
              <a:gd name="connsiteX57" fmla="*/ 7244862 w 9614389"/>
              <a:gd name="connsiteY57" fmla="*/ 70339 h 1006720"/>
              <a:gd name="connsiteX58" fmla="*/ 7275635 w 9614389"/>
              <a:gd name="connsiteY58" fmla="*/ 65943 h 1006720"/>
              <a:gd name="connsiteX59" fmla="*/ 7345973 w 9614389"/>
              <a:gd name="connsiteY59" fmla="*/ 61547 h 1006720"/>
              <a:gd name="connsiteX60" fmla="*/ 7381142 w 9614389"/>
              <a:gd name="connsiteY60" fmla="*/ 57150 h 1006720"/>
              <a:gd name="connsiteX61" fmla="*/ 7530612 w 9614389"/>
              <a:gd name="connsiteY61" fmla="*/ 48358 h 1006720"/>
              <a:gd name="connsiteX62" fmla="*/ 7578969 w 9614389"/>
              <a:gd name="connsiteY62" fmla="*/ 43962 h 1006720"/>
              <a:gd name="connsiteX63" fmla="*/ 7763608 w 9614389"/>
              <a:gd name="connsiteY63" fmla="*/ 35170 h 1006720"/>
              <a:gd name="connsiteX64" fmla="*/ 7847135 w 9614389"/>
              <a:gd name="connsiteY64" fmla="*/ 26377 h 1006720"/>
              <a:gd name="connsiteX65" fmla="*/ 7882304 w 9614389"/>
              <a:gd name="connsiteY65" fmla="*/ 21981 h 1006720"/>
              <a:gd name="connsiteX66" fmla="*/ 8233996 w 9614389"/>
              <a:gd name="connsiteY66" fmla="*/ 17585 h 1006720"/>
              <a:gd name="connsiteX67" fmla="*/ 8352692 w 9614389"/>
              <a:gd name="connsiteY67" fmla="*/ 13189 h 1006720"/>
              <a:gd name="connsiteX68" fmla="*/ 8471389 w 9614389"/>
              <a:gd name="connsiteY68" fmla="*/ 4397 h 1006720"/>
              <a:gd name="connsiteX69" fmla="*/ 8831873 w 9614389"/>
              <a:gd name="connsiteY69" fmla="*/ 8793 h 1006720"/>
              <a:gd name="connsiteX70" fmla="*/ 9069265 w 9614389"/>
              <a:gd name="connsiteY70" fmla="*/ 8793 h 1006720"/>
              <a:gd name="connsiteX71" fmla="*/ 9161585 w 9614389"/>
              <a:gd name="connsiteY71" fmla="*/ 0 h 1006720"/>
              <a:gd name="connsiteX72" fmla="*/ 9192358 w 9614389"/>
              <a:gd name="connsiteY72" fmla="*/ 4397 h 1006720"/>
              <a:gd name="connsiteX73" fmla="*/ 9245112 w 9614389"/>
              <a:gd name="connsiteY73" fmla="*/ 8793 h 1006720"/>
              <a:gd name="connsiteX74" fmla="*/ 9271489 w 9614389"/>
              <a:gd name="connsiteY74" fmla="*/ 13189 h 1006720"/>
              <a:gd name="connsiteX75" fmla="*/ 9381392 w 9614389"/>
              <a:gd name="connsiteY75" fmla="*/ 21981 h 1006720"/>
              <a:gd name="connsiteX76" fmla="*/ 9482504 w 9614389"/>
              <a:gd name="connsiteY76" fmla="*/ 35170 h 1006720"/>
              <a:gd name="connsiteX77" fmla="*/ 9530862 w 9614389"/>
              <a:gd name="connsiteY77" fmla="*/ 43962 h 1006720"/>
              <a:gd name="connsiteX78" fmla="*/ 9557239 w 9614389"/>
              <a:gd name="connsiteY78" fmla="*/ 48358 h 1006720"/>
              <a:gd name="connsiteX79" fmla="*/ 9574823 w 9614389"/>
              <a:gd name="connsiteY79" fmla="*/ 61547 h 1006720"/>
              <a:gd name="connsiteX80" fmla="*/ 9614389 w 9614389"/>
              <a:gd name="connsiteY80"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2807677 w 9614389"/>
              <a:gd name="connsiteY30" fmla="*/ 624010 h 1006720"/>
              <a:gd name="connsiteX31" fmla="*/ 3068027 w 9614389"/>
              <a:gd name="connsiteY31" fmla="*/ 601785 h 1006720"/>
              <a:gd name="connsiteX32" fmla="*/ 3231173 w 9614389"/>
              <a:gd name="connsiteY32" fmla="*/ 581025 h 1006720"/>
              <a:gd name="connsiteX33" fmla="*/ 4769827 w 9614389"/>
              <a:gd name="connsiteY33" fmla="*/ 276958 h 1006720"/>
              <a:gd name="connsiteX34" fmla="*/ 4897315 w 9614389"/>
              <a:gd name="connsiteY34" fmla="*/ 268166 h 1006720"/>
              <a:gd name="connsiteX35" fmla="*/ 5266592 w 9614389"/>
              <a:gd name="connsiteY35" fmla="*/ 259373 h 1006720"/>
              <a:gd name="connsiteX36" fmla="*/ 5493727 w 9614389"/>
              <a:gd name="connsiteY36" fmla="*/ 255710 h 1006720"/>
              <a:gd name="connsiteX37" fmla="*/ 5741377 w 9614389"/>
              <a:gd name="connsiteY37" fmla="*/ 250581 h 1006720"/>
              <a:gd name="connsiteX38" fmla="*/ 6119446 w 9614389"/>
              <a:gd name="connsiteY38" fmla="*/ 228600 h 1006720"/>
              <a:gd name="connsiteX39" fmla="*/ 6159012 w 9614389"/>
              <a:gd name="connsiteY39" fmla="*/ 219808 h 1006720"/>
              <a:gd name="connsiteX40" fmla="*/ 6207369 w 9614389"/>
              <a:gd name="connsiteY40" fmla="*/ 211016 h 1006720"/>
              <a:gd name="connsiteX41" fmla="*/ 6242539 w 9614389"/>
              <a:gd name="connsiteY41" fmla="*/ 206620 h 1006720"/>
              <a:gd name="connsiteX42" fmla="*/ 6282104 w 9614389"/>
              <a:gd name="connsiteY42" fmla="*/ 197827 h 1006720"/>
              <a:gd name="connsiteX43" fmla="*/ 6330462 w 9614389"/>
              <a:gd name="connsiteY43" fmla="*/ 189035 h 1006720"/>
              <a:gd name="connsiteX44" fmla="*/ 6374423 w 9614389"/>
              <a:gd name="connsiteY44" fmla="*/ 180243 h 1006720"/>
              <a:gd name="connsiteX45" fmla="*/ 6497515 w 9614389"/>
              <a:gd name="connsiteY45" fmla="*/ 167054 h 1006720"/>
              <a:gd name="connsiteX46" fmla="*/ 6523892 w 9614389"/>
              <a:gd name="connsiteY46" fmla="*/ 162658 h 1006720"/>
              <a:gd name="connsiteX47" fmla="*/ 6554665 w 9614389"/>
              <a:gd name="connsiteY47" fmla="*/ 158262 h 1006720"/>
              <a:gd name="connsiteX48" fmla="*/ 6611815 w 9614389"/>
              <a:gd name="connsiteY48" fmla="*/ 145073 h 1006720"/>
              <a:gd name="connsiteX49" fmla="*/ 6743700 w 9614389"/>
              <a:gd name="connsiteY49" fmla="*/ 136281 h 1006720"/>
              <a:gd name="connsiteX50" fmla="*/ 6814039 w 9614389"/>
              <a:gd name="connsiteY50" fmla="*/ 131885 h 1006720"/>
              <a:gd name="connsiteX51" fmla="*/ 6879981 w 9614389"/>
              <a:gd name="connsiteY51" fmla="*/ 123093 h 1006720"/>
              <a:gd name="connsiteX52" fmla="*/ 6915150 w 9614389"/>
              <a:gd name="connsiteY52" fmla="*/ 118697 h 1006720"/>
              <a:gd name="connsiteX53" fmla="*/ 6967904 w 9614389"/>
              <a:gd name="connsiteY53" fmla="*/ 101112 h 1006720"/>
              <a:gd name="connsiteX54" fmla="*/ 6998677 w 9614389"/>
              <a:gd name="connsiteY54" fmla="*/ 96716 h 1006720"/>
              <a:gd name="connsiteX55" fmla="*/ 7090996 w 9614389"/>
              <a:gd name="connsiteY55" fmla="*/ 83527 h 1006720"/>
              <a:gd name="connsiteX56" fmla="*/ 7148146 w 9614389"/>
              <a:gd name="connsiteY56" fmla="*/ 79131 h 1006720"/>
              <a:gd name="connsiteX57" fmla="*/ 7244862 w 9614389"/>
              <a:gd name="connsiteY57" fmla="*/ 70339 h 1006720"/>
              <a:gd name="connsiteX58" fmla="*/ 7275635 w 9614389"/>
              <a:gd name="connsiteY58" fmla="*/ 65943 h 1006720"/>
              <a:gd name="connsiteX59" fmla="*/ 7345973 w 9614389"/>
              <a:gd name="connsiteY59" fmla="*/ 61547 h 1006720"/>
              <a:gd name="connsiteX60" fmla="*/ 7381142 w 9614389"/>
              <a:gd name="connsiteY60" fmla="*/ 57150 h 1006720"/>
              <a:gd name="connsiteX61" fmla="*/ 7530612 w 9614389"/>
              <a:gd name="connsiteY61" fmla="*/ 48358 h 1006720"/>
              <a:gd name="connsiteX62" fmla="*/ 7578969 w 9614389"/>
              <a:gd name="connsiteY62" fmla="*/ 43962 h 1006720"/>
              <a:gd name="connsiteX63" fmla="*/ 7763608 w 9614389"/>
              <a:gd name="connsiteY63" fmla="*/ 35170 h 1006720"/>
              <a:gd name="connsiteX64" fmla="*/ 7847135 w 9614389"/>
              <a:gd name="connsiteY64" fmla="*/ 26377 h 1006720"/>
              <a:gd name="connsiteX65" fmla="*/ 7882304 w 9614389"/>
              <a:gd name="connsiteY65" fmla="*/ 21981 h 1006720"/>
              <a:gd name="connsiteX66" fmla="*/ 8233996 w 9614389"/>
              <a:gd name="connsiteY66" fmla="*/ 17585 h 1006720"/>
              <a:gd name="connsiteX67" fmla="*/ 8352692 w 9614389"/>
              <a:gd name="connsiteY67" fmla="*/ 13189 h 1006720"/>
              <a:gd name="connsiteX68" fmla="*/ 8471389 w 9614389"/>
              <a:gd name="connsiteY68" fmla="*/ 4397 h 1006720"/>
              <a:gd name="connsiteX69" fmla="*/ 8831873 w 9614389"/>
              <a:gd name="connsiteY69" fmla="*/ 8793 h 1006720"/>
              <a:gd name="connsiteX70" fmla="*/ 9069265 w 9614389"/>
              <a:gd name="connsiteY70" fmla="*/ 8793 h 1006720"/>
              <a:gd name="connsiteX71" fmla="*/ 9161585 w 9614389"/>
              <a:gd name="connsiteY71" fmla="*/ 0 h 1006720"/>
              <a:gd name="connsiteX72" fmla="*/ 9192358 w 9614389"/>
              <a:gd name="connsiteY72" fmla="*/ 4397 h 1006720"/>
              <a:gd name="connsiteX73" fmla="*/ 9245112 w 9614389"/>
              <a:gd name="connsiteY73" fmla="*/ 8793 h 1006720"/>
              <a:gd name="connsiteX74" fmla="*/ 9271489 w 9614389"/>
              <a:gd name="connsiteY74" fmla="*/ 13189 h 1006720"/>
              <a:gd name="connsiteX75" fmla="*/ 9381392 w 9614389"/>
              <a:gd name="connsiteY75" fmla="*/ 21981 h 1006720"/>
              <a:gd name="connsiteX76" fmla="*/ 9482504 w 9614389"/>
              <a:gd name="connsiteY76" fmla="*/ 35170 h 1006720"/>
              <a:gd name="connsiteX77" fmla="*/ 9530862 w 9614389"/>
              <a:gd name="connsiteY77" fmla="*/ 43962 h 1006720"/>
              <a:gd name="connsiteX78" fmla="*/ 9557239 w 9614389"/>
              <a:gd name="connsiteY78" fmla="*/ 48358 h 1006720"/>
              <a:gd name="connsiteX79" fmla="*/ 9574823 w 9614389"/>
              <a:gd name="connsiteY79" fmla="*/ 61547 h 1006720"/>
              <a:gd name="connsiteX80" fmla="*/ 9614389 w 9614389"/>
              <a:gd name="connsiteY80"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2807677 w 9614389"/>
              <a:gd name="connsiteY30" fmla="*/ 624010 h 1006720"/>
              <a:gd name="connsiteX31" fmla="*/ 3068027 w 9614389"/>
              <a:gd name="connsiteY31" fmla="*/ 601785 h 1006720"/>
              <a:gd name="connsiteX32" fmla="*/ 3231173 w 9614389"/>
              <a:gd name="connsiteY32" fmla="*/ 581025 h 1006720"/>
              <a:gd name="connsiteX33" fmla="*/ 4769827 w 9614389"/>
              <a:gd name="connsiteY33" fmla="*/ 276958 h 1006720"/>
              <a:gd name="connsiteX34" fmla="*/ 4897315 w 9614389"/>
              <a:gd name="connsiteY34" fmla="*/ 268166 h 1006720"/>
              <a:gd name="connsiteX35" fmla="*/ 5266592 w 9614389"/>
              <a:gd name="connsiteY35" fmla="*/ 259373 h 1006720"/>
              <a:gd name="connsiteX36" fmla="*/ 5493727 w 9614389"/>
              <a:gd name="connsiteY36" fmla="*/ 255710 h 1006720"/>
              <a:gd name="connsiteX37" fmla="*/ 5741377 w 9614389"/>
              <a:gd name="connsiteY37" fmla="*/ 250581 h 1006720"/>
              <a:gd name="connsiteX38" fmla="*/ 6119446 w 9614389"/>
              <a:gd name="connsiteY38" fmla="*/ 228600 h 1006720"/>
              <a:gd name="connsiteX39" fmla="*/ 6159012 w 9614389"/>
              <a:gd name="connsiteY39" fmla="*/ 219808 h 1006720"/>
              <a:gd name="connsiteX40" fmla="*/ 6207369 w 9614389"/>
              <a:gd name="connsiteY40" fmla="*/ 211016 h 1006720"/>
              <a:gd name="connsiteX41" fmla="*/ 6242539 w 9614389"/>
              <a:gd name="connsiteY41" fmla="*/ 206620 h 1006720"/>
              <a:gd name="connsiteX42" fmla="*/ 6282104 w 9614389"/>
              <a:gd name="connsiteY42" fmla="*/ 197827 h 1006720"/>
              <a:gd name="connsiteX43" fmla="*/ 6330462 w 9614389"/>
              <a:gd name="connsiteY43" fmla="*/ 189035 h 1006720"/>
              <a:gd name="connsiteX44" fmla="*/ 6374423 w 9614389"/>
              <a:gd name="connsiteY44" fmla="*/ 180243 h 1006720"/>
              <a:gd name="connsiteX45" fmla="*/ 6497515 w 9614389"/>
              <a:gd name="connsiteY45" fmla="*/ 167054 h 1006720"/>
              <a:gd name="connsiteX46" fmla="*/ 6523892 w 9614389"/>
              <a:gd name="connsiteY46" fmla="*/ 162658 h 1006720"/>
              <a:gd name="connsiteX47" fmla="*/ 6554665 w 9614389"/>
              <a:gd name="connsiteY47" fmla="*/ 158262 h 1006720"/>
              <a:gd name="connsiteX48" fmla="*/ 6611815 w 9614389"/>
              <a:gd name="connsiteY48" fmla="*/ 145073 h 1006720"/>
              <a:gd name="connsiteX49" fmla="*/ 6743700 w 9614389"/>
              <a:gd name="connsiteY49" fmla="*/ 136281 h 1006720"/>
              <a:gd name="connsiteX50" fmla="*/ 6814039 w 9614389"/>
              <a:gd name="connsiteY50" fmla="*/ 131885 h 1006720"/>
              <a:gd name="connsiteX51" fmla="*/ 6879981 w 9614389"/>
              <a:gd name="connsiteY51" fmla="*/ 123093 h 1006720"/>
              <a:gd name="connsiteX52" fmla="*/ 6915150 w 9614389"/>
              <a:gd name="connsiteY52" fmla="*/ 118697 h 1006720"/>
              <a:gd name="connsiteX53" fmla="*/ 6967904 w 9614389"/>
              <a:gd name="connsiteY53" fmla="*/ 101112 h 1006720"/>
              <a:gd name="connsiteX54" fmla="*/ 6998677 w 9614389"/>
              <a:gd name="connsiteY54" fmla="*/ 96716 h 1006720"/>
              <a:gd name="connsiteX55" fmla="*/ 7090996 w 9614389"/>
              <a:gd name="connsiteY55" fmla="*/ 83527 h 1006720"/>
              <a:gd name="connsiteX56" fmla="*/ 7148146 w 9614389"/>
              <a:gd name="connsiteY56" fmla="*/ 79131 h 1006720"/>
              <a:gd name="connsiteX57" fmla="*/ 7244862 w 9614389"/>
              <a:gd name="connsiteY57" fmla="*/ 70339 h 1006720"/>
              <a:gd name="connsiteX58" fmla="*/ 7275635 w 9614389"/>
              <a:gd name="connsiteY58" fmla="*/ 65943 h 1006720"/>
              <a:gd name="connsiteX59" fmla="*/ 7345973 w 9614389"/>
              <a:gd name="connsiteY59" fmla="*/ 61547 h 1006720"/>
              <a:gd name="connsiteX60" fmla="*/ 7381142 w 9614389"/>
              <a:gd name="connsiteY60" fmla="*/ 57150 h 1006720"/>
              <a:gd name="connsiteX61" fmla="*/ 7530612 w 9614389"/>
              <a:gd name="connsiteY61" fmla="*/ 48358 h 1006720"/>
              <a:gd name="connsiteX62" fmla="*/ 7578969 w 9614389"/>
              <a:gd name="connsiteY62" fmla="*/ 43962 h 1006720"/>
              <a:gd name="connsiteX63" fmla="*/ 7763608 w 9614389"/>
              <a:gd name="connsiteY63" fmla="*/ 35170 h 1006720"/>
              <a:gd name="connsiteX64" fmla="*/ 7847135 w 9614389"/>
              <a:gd name="connsiteY64" fmla="*/ 26377 h 1006720"/>
              <a:gd name="connsiteX65" fmla="*/ 7882304 w 9614389"/>
              <a:gd name="connsiteY65" fmla="*/ 21981 h 1006720"/>
              <a:gd name="connsiteX66" fmla="*/ 8233996 w 9614389"/>
              <a:gd name="connsiteY66" fmla="*/ 17585 h 1006720"/>
              <a:gd name="connsiteX67" fmla="*/ 8352692 w 9614389"/>
              <a:gd name="connsiteY67" fmla="*/ 13189 h 1006720"/>
              <a:gd name="connsiteX68" fmla="*/ 8471389 w 9614389"/>
              <a:gd name="connsiteY68" fmla="*/ 4397 h 1006720"/>
              <a:gd name="connsiteX69" fmla="*/ 8831873 w 9614389"/>
              <a:gd name="connsiteY69" fmla="*/ 8793 h 1006720"/>
              <a:gd name="connsiteX70" fmla="*/ 9069265 w 9614389"/>
              <a:gd name="connsiteY70" fmla="*/ 8793 h 1006720"/>
              <a:gd name="connsiteX71" fmla="*/ 9161585 w 9614389"/>
              <a:gd name="connsiteY71" fmla="*/ 0 h 1006720"/>
              <a:gd name="connsiteX72" fmla="*/ 9192358 w 9614389"/>
              <a:gd name="connsiteY72" fmla="*/ 4397 h 1006720"/>
              <a:gd name="connsiteX73" fmla="*/ 9245112 w 9614389"/>
              <a:gd name="connsiteY73" fmla="*/ 8793 h 1006720"/>
              <a:gd name="connsiteX74" fmla="*/ 9271489 w 9614389"/>
              <a:gd name="connsiteY74" fmla="*/ 13189 h 1006720"/>
              <a:gd name="connsiteX75" fmla="*/ 9381392 w 9614389"/>
              <a:gd name="connsiteY75" fmla="*/ 21981 h 1006720"/>
              <a:gd name="connsiteX76" fmla="*/ 9482504 w 9614389"/>
              <a:gd name="connsiteY76" fmla="*/ 35170 h 1006720"/>
              <a:gd name="connsiteX77" fmla="*/ 9530862 w 9614389"/>
              <a:gd name="connsiteY77" fmla="*/ 43962 h 1006720"/>
              <a:gd name="connsiteX78" fmla="*/ 9557239 w 9614389"/>
              <a:gd name="connsiteY78" fmla="*/ 48358 h 1006720"/>
              <a:gd name="connsiteX79" fmla="*/ 9574823 w 9614389"/>
              <a:gd name="connsiteY79" fmla="*/ 61547 h 1006720"/>
              <a:gd name="connsiteX80" fmla="*/ 9614389 w 9614389"/>
              <a:gd name="connsiteY80"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2807677 w 9614389"/>
              <a:gd name="connsiteY30" fmla="*/ 624010 h 1006720"/>
              <a:gd name="connsiteX31" fmla="*/ 3068027 w 9614389"/>
              <a:gd name="connsiteY31" fmla="*/ 601785 h 1006720"/>
              <a:gd name="connsiteX32" fmla="*/ 3278798 w 9614389"/>
              <a:gd name="connsiteY32" fmla="*/ 390525 h 1006720"/>
              <a:gd name="connsiteX33" fmla="*/ 4769827 w 9614389"/>
              <a:gd name="connsiteY33" fmla="*/ 276958 h 1006720"/>
              <a:gd name="connsiteX34" fmla="*/ 4897315 w 9614389"/>
              <a:gd name="connsiteY34" fmla="*/ 268166 h 1006720"/>
              <a:gd name="connsiteX35" fmla="*/ 5266592 w 9614389"/>
              <a:gd name="connsiteY35" fmla="*/ 259373 h 1006720"/>
              <a:gd name="connsiteX36" fmla="*/ 5493727 w 9614389"/>
              <a:gd name="connsiteY36" fmla="*/ 255710 h 1006720"/>
              <a:gd name="connsiteX37" fmla="*/ 5741377 w 9614389"/>
              <a:gd name="connsiteY37" fmla="*/ 250581 h 1006720"/>
              <a:gd name="connsiteX38" fmla="*/ 6119446 w 9614389"/>
              <a:gd name="connsiteY38" fmla="*/ 228600 h 1006720"/>
              <a:gd name="connsiteX39" fmla="*/ 6159012 w 9614389"/>
              <a:gd name="connsiteY39" fmla="*/ 219808 h 1006720"/>
              <a:gd name="connsiteX40" fmla="*/ 6207369 w 9614389"/>
              <a:gd name="connsiteY40" fmla="*/ 211016 h 1006720"/>
              <a:gd name="connsiteX41" fmla="*/ 6242539 w 9614389"/>
              <a:gd name="connsiteY41" fmla="*/ 206620 h 1006720"/>
              <a:gd name="connsiteX42" fmla="*/ 6282104 w 9614389"/>
              <a:gd name="connsiteY42" fmla="*/ 197827 h 1006720"/>
              <a:gd name="connsiteX43" fmla="*/ 6330462 w 9614389"/>
              <a:gd name="connsiteY43" fmla="*/ 189035 h 1006720"/>
              <a:gd name="connsiteX44" fmla="*/ 6374423 w 9614389"/>
              <a:gd name="connsiteY44" fmla="*/ 180243 h 1006720"/>
              <a:gd name="connsiteX45" fmla="*/ 6497515 w 9614389"/>
              <a:gd name="connsiteY45" fmla="*/ 167054 h 1006720"/>
              <a:gd name="connsiteX46" fmla="*/ 6523892 w 9614389"/>
              <a:gd name="connsiteY46" fmla="*/ 162658 h 1006720"/>
              <a:gd name="connsiteX47" fmla="*/ 6554665 w 9614389"/>
              <a:gd name="connsiteY47" fmla="*/ 158262 h 1006720"/>
              <a:gd name="connsiteX48" fmla="*/ 6611815 w 9614389"/>
              <a:gd name="connsiteY48" fmla="*/ 145073 h 1006720"/>
              <a:gd name="connsiteX49" fmla="*/ 6743700 w 9614389"/>
              <a:gd name="connsiteY49" fmla="*/ 136281 h 1006720"/>
              <a:gd name="connsiteX50" fmla="*/ 6814039 w 9614389"/>
              <a:gd name="connsiteY50" fmla="*/ 131885 h 1006720"/>
              <a:gd name="connsiteX51" fmla="*/ 6879981 w 9614389"/>
              <a:gd name="connsiteY51" fmla="*/ 123093 h 1006720"/>
              <a:gd name="connsiteX52" fmla="*/ 6915150 w 9614389"/>
              <a:gd name="connsiteY52" fmla="*/ 118697 h 1006720"/>
              <a:gd name="connsiteX53" fmla="*/ 6967904 w 9614389"/>
              <a:gd name="connsiteY53" fmla="*/ 101112 h 1006720"/>
              <a:gd name="connsiteX54" fmla="*/ 6998677 w 9614389"/>
              <a:gd name="connsiteY54" fmla="*/ 96716 h 1006720"/>
              <a:gd name="connsiteX55" fmla="*/ 7090996 w 9614389"/>
              <a:gd name="connsiteY55" fmla="*/ 83527 h 1006720"/>
              <a:gd name="connsiteX56" fmla="*/ 7148146 w 9614389"/>
              <a:gd name="connsiteY56" fmla="*/ 79131 h 1006720"/>
              <a:gd name="connsiteX57" fmla="*/ 7244862 w 9614389"/>
              <a:gd name="connsiteY57" fmla="*/ 70339 h 1006720"/>
              <a:gd name="connsiteX58" fmla="*/ 7275635 w 9614389"/>
              <a:gd name="connsiteY58" fmla="*/ 65943 h 1006720"/>
              <a:gd name="connsiteX59" fmla="*/ 7345973 w 9614389"/>
              <a:gd name="connsiteY59" fmla="*/ 61547 h 1006720"/>
              <a:gd name="connsiteX60" fmla="*/ 7381142 w 9614389"/>
              <a:gd name="connsiteY60" fmla="*/ 57150 h 1006720"/>
              <a:gd name="connsiteX61" fmla="*/ 7530612 w 9614389"/>
              <a:gd name="connsiteY61" fmla="*/ 48358 h 1006720"/>
              <a:gd name="connsiteX62" fmla="*/ 7578969 w 9614389"/>
              <a:gd name="connsiteY62" fmla="*/ 43962 h 1006720"/>
              <a:gd name="connsiteX63" fmla="*/ 7763608 w 9614389"/>
              <a:gd name="connsiteY63" fmla="*/ 35170 h 1006720"/>
              <a:gd name="connsiteX64" fmla="*/ 7847135 w 9614389"/>
              <a:gd name="connsiteY64" fmla="*/ 26377 h 1006720"/>
              <a:gd name="connsiteX65" fmla="*/ 7882304 w 9614389"/>
              <a:gd name="connsiteY65" fmla="*/ 21981 h 1006720"/>
              <a:gd name="connsiteX66" fmla="*/ 8233996 w 9614389"/>
              <a:gd name="connsiteY66" fmla="*/ 17585 h 1006720"/>
              <a:gd name="connsiteX67" fmla="*/ 8352692 w 9614389"/>
              <a:gd name="connsiteY67" fmla="*/ 13189 h 1006720"/>
              <a:gd name="connsiteX68" fmla="*/ 8471389 w 9614389"/>
              <a:gd name="connsiteY68" fmla="*/ 4397 h 1006720"/>
              <a:gd name="connsiteX69" fmla="*/ 8831873 w 9614389"/>
              <a:gd name="connsiteY69" fmla="*/ 8793 h 1006720"/>
              <a:gd name="connsiteX70" fmla="*/ 9069265 w 9614389"/>
              <a:gd name="connsiteY70" fmla="*/ 8793 h 1006720"/>
              <a:gd name="connsiteX71" fmla="*/ 9161585 w 9614389"/>
              <a:gd name="connsiteY71" fmla="*/ 0 h 1006720"/>
              <a:gd name="connsiteX72" fmla="*/ 9192358 w 9614389"/>
              <a:gd name="connsiteY72" fmla="*/ 4397 h 1006720"/>
              <a:gd name="connsiteX73" fmla="*/ 9245112 w 9614389"/>
              <a:gd name="connsiteY73" fmla="*/ 8793 h 1006720"/>
              <a:gd name="connsiteX74" fmla="*/ 9271489 w 9614389"/>
              <a:gd name="connsiteY74" fmla="*/ 13189 h 1006720"/>
              <a:gd name="connsiteX75" fmla="*/ 9381392 w 9614389"/>
              <a:gd name="connsiteY75" fmla="*/ 21981 h 1006720"/>
              <a:gd name="connsiteX76" fmla="*/ 9482504 w 9614389"/>
              <a:gd name="connsiteY76" fmla="*/ 35170 h 1006720"/>
              <a:gd name="connsiteX77" fmla="*/ 9530862 w 9614389"/>
              <a:gd name="connsiteY77" fmla="*/ 43962 h 1006720"/>
              <a:gd name="connsiteX78" fmla="*/ 9557239 w 9614389"/>
              <a:gd name="connsiteY78" fmla="*/ 48358 h 1006720"/>
              <a:gd name="connsiteX79" fmla="*/ 9574823 w 9614389"/>
              <a:gd name="connsiteY79" fmla="*/ 61547 h 1006720"/>
              <a:gd name="connsiteX80" fmla="*/ 9614389 w 9614389"/>
              <a:gd name="connsiteY80"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2807677 w 9614389"/>
              <a:gd name="connsiteY30" fmla="*/ 624010 h 1006720"/>
              <a:gd name="connsiteX31" fmla="*/ 3068027 w 9614389"/>
              <a:gd name="connsiteY31" fmla="*/ 601785 h 1006720"/>
              <a:gd name="connsiteX32" fmla="*/ 3269273 w 9614389"/>
              <a:gd name="connsiteY32" fmla="*/ 581025 h 1006720"/>
              <a:gd name="connsiteX33" fmla="*/ 4769827 w 9614389"/>
              <a:gd name="connsiteY33" fmla="*/ 276958 h 1006720"/>
              <a:gd name="connsiteX34" fmla="*/ 4897315 w 9614389"/>
              <a:gd name="connsiteY34" fmla="*/ 268166 h 1006720"/>
              <a:gd name="connsiteX35" fmla="*/ 5266592 w 9614389"/>
              <a:gd name="connsiteY35" fmla="*/ 259373 h 1006720"/>
              <a:gd name="connsiteX36" fmla="*/ 5493727 w 9614389"/>
              <a:gd name="connsiteY36" fmla="*/ 255710 h 1006720"/>
              <a:gd name="connsiteX37" fmla="*/ 5741377 w 9614389"/>
              <a:gd name="connsiteY37" fmla="*/ 250581 h 1006720"/>
              <a:gd name="connsiteX38" fmla="*/ 6119446 w 9614389"/>
              <a:gd name="connsiteY38" fmla="*/ 228600 h 1006720"/>
              <a:gd name="connsiteX39" fmla="*/ 6159012 w 9614389"/>
              <a:gd name="connsiteY39" fmla="*/ 219808 h 1006720"/>
              <a:gd name="connsiteX40" fmla="*/ 6207369 w 9614389"/>
              <a:gd name="connsiteY40" fmla="*/ 211016 h 1006720"/>
              <a:gd name="connsiteX41" fmla="*/ 6242539 w 9614389"/>
              <a:gd name="connsiteY41" fmla="*/ 206620 h 1006720"/>
              <a:gd name="connsiteX42" fmla="*/ 6282104 w 9614389"/>
              <a:gd name="connsiteY42" fmla="*/ 197827 h 1006720"/>
              <a:gd name="connsiteX43" fmla="*/ 6330462 w 9614389"/>
              <a:gd name="connsiteY43" fmla="*/ 189035 h 1006720"/>
              <a:gd name="connsiteX44" fmla="*/ 6374423 w 9614389"/>
              <a:gd name="connsiteY44" fmla="*/ 180243 h 1006720"/>
              <a:gd name="connsiteX45" fmla="*/ 6497515 w 9614389"/>
              <a:gd name="connsiteY45" fmla="*/ 167054 h 1006720"/>
              <a:gd name="connsiteX46" fmla="*/ 6523892 w 9614389"/>
              <a:gd name="connsiteY46" fmla="*/ 162658 h 1006720"/>
              <a:gd name="connsiteX47" fmla="*/ 6554665 w 9614389"/>
              <a:gd name="connsiteY47" fmla="*/ 158262 h 1006720"/>
              <a:gd name="connsiteX48" fmla="*/ 6611815 w 9614389"/>
              <a:gd name="connsiteY48" fmla="*/ 145073 h 1006720"/>
              <a:gd name="connsiteX49" fmla="*/ 6743700 w 9614389"/>
              <a:gd name="connsiteY49" fmla="*/ 136281 h 1006720"/>
              <a:gd name="connsiteX50" fmla="*/ 6814039 w 9614389"/>
              <a:gd name="connsiteY50" fmla="*/ 131885 h 1006720"/>
              <a:gd name="connsiteX51" fmla="*/ 6879981 w 9614389"/>
              <a:gd name="connsiteY51" fmla="*/ 123093 h 1006720"/>
              <a:gd name="connsiteX52" fmla="*/ 6915150 w 9614389"/>
              <a:gd name="connsiteY52" fmla="*/ 118697 h 1006720"/>
              <a:gd name="connsiteX53" fmla="*/ 6967904 w 9614389"/>
              <a:gd name="connsiteY53" fmla="*/ 101112 h 1006720"/>
              <a:gd name="connsiteX54" fmla="*/ 6998677 w 9614389"/>
              <a:gd name="connsiteY54" fmla="*/ 96716 h 1006720"/>
              <a:gd name="connsiteX55" fmla="*/ 7090996 w 9614389"/>
              <a:gd name="connsiteY55" fmla="*/ 83527 h 1006720"/>
              <a:gd name="connsiteX56" fmla="*/ 7148146 w 9614389"/>
              <a:gd name="connsiteY56" fmla="*/ 79131 h 1006720"/>
              <a:gd name="connsiteX57" fmla="*/ 7244862 w 9614389"/>
              <a:gd name="connsiteY57" fmla="*/ 70339 h 1006720"/>
              <a:gd name="connsiteX58" fmla="*/ 7275635 w 9614389"/>
              <a:gd name="connsiteY58" fmla="*/ 65943 h 1006720"/>
              <a:gd name="connsiteX59" fmla="*/ 7345973 w 9614389"/>
              <a:gd name="connsiteY59" fmla="*/ 61547 h 1006720"/>
              <a:gd name="connsiteX60" fmla="*/ 7381142 w 9614389"/>
              <a:gd name="connsiteY60" fmla="*/ 57150 h 1006720"/>
              <a:gd name="connsiteX61" fmla="*/ 7530612 w 9614389"/>
              <a:gd name="connsiteY61" fmla="*/ 48358 h 1006720"/>
              <a:gd name="connsiteX62" fmla="*/ 7578969 w 9614389"/>
              <a:gd name="connsiteY62" fmla="*/ 43962 h 1006720"/>
              <a:gd name="connsiteX63" fmla="*/ 7763608 w 9614389"/>
              <a:gd name="connsiteY63" fmla="*/ 35170 h 1006720"/>
              <a:gd name="connsiteX64" fmla="*/ 7847135 w 9614389"/>
              <a:gd name="connsiteY64" fmla="*/ 26377 h 1006720"/>
              <a:gd name="connsiteX65" fmla="*/ 7882304 w 9614389"/>
              <a:gd name="connsiteY65" fmla="*/ 21981 h 1006720"/>
              <a:gd name="connsiteX66" fmla="*/ 8233996 w 9614389"/>
              <a:gd name="connsiteY66" fmla="*/ 17585 h 1006720"/>
              <a:gd name="connsiteX67" fmla="*/ 8352692 w 9614389"/>
              <a:gd name="connsiteY67" fmla="*/ 13189 h 1006720"/>
              <a:gd name="connsiteX68" fmla="*/ 8471389 w 9614389"/>
              <a:gd name="connsiteY68" fmla="*/ 4397 h 1006720"/>
              <a:gd name="connsiteX69" fmla="*/ 8831873 w 9614389"/>
              <a:gd name="connsiteY69" fmla="*/ 8793 h 1006720"/>
              <a:gd name="connsiteX70" fmla="*/ 9069265 w 9614389"/>
              <a:gd name="connsiteY70" fmla="*/ 8793 h 1006720"/>
              <a:gd name="connsiteX71" fmla="*/ 9161585 w 9614389"/>
              <a:gd name="connsiteY71" fmla="*/ 0 h 1006720"/>
              <a:gd name="connsiteX72" fmla="*/ 9192358 w 9614389"/>
              <a:gd name="connsiteY72" fmla="*/ 4397 h 1006720"/>
              <a:gd name="connsiteX73" fmla="*/ 9245112 w 9614389"/>
              <a:gd name="connsiteY73" fmla="*/ 8793 h 1006720"/>
              <a:gd name="connsiteX74" fmla="*/ 9271489 w 9614389"/>
              <a:gd name="connsiteY74" fmla="*/ 13189 h 1006720"/>
              <a:gd name="connsiteX75" fmla="*/ 9381392 w 9614389"/>
              <a:gd name="connsiteY75" fmla="*/ 21981 h 1006720"/>
              <a:gd name="connsiteX76" fmla="*/ 9482504 w 9614389"/>
              <a:gd name="connsiteY76" fmla="*/ 35170 h 1006720"/>
              <a:gd name="connsiteX77" fmla="*/ 9530862 w 9614389"/>
              <a:gd name="connsiteY77" fmla="*/ 43962 h 1006720"/>
              <a:gd name="connsiteX78" fmla="*/ 9557239 w 9614389"/>
              <a:gd name="connsiteY78" fmla="*/ 48358 h 1006720"/>
              <a:gd name="connsiteX79" fmla="*/ 9574823 w 9614389"/>
              <a:gd name="connsiteY79" fmla="*/ 61547 h 1006720"/>
              <a:gd name="connsiteX80" fmla="*/ 9614389 w 9614389"/>
              <a:gd name="connsiteY80"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2807677 w 9614389"/>
              <a:gd name="connsiteY30" fmla="*/ 624010 h 1006720"/>
              <a:gd name="connsiteX31" fmla="*/ 3068027 w 9614389"/>
              <a:gd name="connsiteY31" fmla="*/ 601785 h 1006720"/>
              <a:gd name="connsiteX32" fmla="*/ 3269273 w 9614389"/>
              <a:gd name="connsiteY32" fmla="*/ 581025 h 1006720"/>
              <a:gd name="connsiteX33" fmla="*/ 4769827 w 9614389"/>
              <a:gd name="connsiteY33" fmla="*/ 276958 h 1006720"/>
              <a:gd name="connsiteX34" fmla="*/ 4897315 w 9614389"/>
              <a:gd name="connsiteY34" fmla="*/ 268166 h 1006720"/>
              <a:gd name="connsiteX35" fmla="*/ 5266592 w 9614389"/>
              <a:gd name="connsiteY35" fmla="*/ 259373 h 1006720"/>
              <a:gd name="connsiteX36" fmla="*/ 5493727 w 9614389"/>
              <a:gd name="connsiteY36" fmla="*/ 255710 h 1006720"/>
              <a:gd name="connsiteX37" fmla="*/ 5741377 w 9614389"/>
              <a:gd name="connsiteY37" fmla="*/ 250581 h 1006720"/>
              <a:gd name="connsiteX38" fmla="*/ 6119446 w 9614389"/>
              <a:gd name="connsiteY38" fmla="*/ 228600 h 1006720"/>
              <a:gd name="connsiteX39" fmla="*/ 6159012 w 9614389"/>
              <a:gd name="connsiteY39" fmla="*/ 219808 h 1006720"/>
              <a:gd name="connsiteX40" fmla="*/ 6207369 w 9614389"/>
              <a:gd name="connsiteY40" fmla="*/ 211016 h 1006720"/>
              <a:gd name="connsiteX41" fmla="*/ 6242539 w 9614389"/>
              <a:gd name="connsiteY41" fmla="*/ 206620 h 1006720"/>
              <a:gd name="connsiteX42" fmla="*/ 6282104 w 9614389"/>
              <a:gd name="connsiteY42" fmla="*/ 197827 h 1006720"/>
              <a:gd name="connsiteX43" fmla="*/ 6330462 w 9614389"/>
              <a:gd name="connsiteY43" fmla="*/ 189035 h 1006720"/>
              <a:gd name="connsiteX44" fmla="*/ 6374423 w 9614389"/>
              <a:gd name="connsiteY44" fmla="*/ 180243 h 1006720"/>
              <a:gd name="connsiteX45" fmla="*/ 6497515 w 9614389"/>
              <a:gd name="connsiteY45" fmla="*/ 167054 h 1006720"/>
              <a:gd name="connsiteX46" fmla="*/ 6523892 w 9614389"/>
              <a:gd name="connsiteY46" fmla="*/ 162658 h 1006720"/>
              <a:gd name="connsiteX47" fmla="*/ 6554665 w 9614389"/>
              <a:gd name="connsiteY47" fmla="*/ 158262 h 1006720"/>
              <a:gd name="connsiteX48" fmla="*/ 6611815 w 9614389"/>
              <a:gd name="connsiteY48" fmla="*/ 145073 h 1006720"/>
              <a:gd name="connsiteX49" fmla="*/ 6743700 w 9614389"/>
              <a:gd name="connsiteY49" fmla="*/ 136281 h 1006720"/>
              <a:gd name="connsiteX50" fmla="*/ 6814039 w 9614389"/>
              <a:gd name="connsiteY50" fmla="*/ 131885 h 1006720"/>
              <a:gd name="connsiteX51" fmla="*/ 6879981 w 9614389"/>
              <a:gd name="connsiteY51" fmla="*/ 123093 h 1006720"/>
              <a:gd name="connsiteX52" fmla="*/ 6915150 w 9614389"/>
              <a:gd name="connsiteY52" fmla="*/ 118697 h 1006720"/>
              <a:gd name="connsiteX53" fmla="*/ 6967904 w 9614389"/>
              <a:gd name="connsiteY53" fmla="*/ 101112 h 1006720"/>
              <a:gd name="connsiteX54" fmla="*/ 6998677 w 9614389"/>
              <a:gd name="connsiteY54" fmla="*/ 96716 h 1006720"/>
              <a:gd name="connsiteX55" fmla="*/ 7090996 w 9614389"/>
              <a:gd name="connsiteY55" fmla="*/ 83527 h 1006720"/>
              <a:gd name="connsiteX56" fmla="*/ 7148146 w 9614389"/>
              <a:gd name="connsiteY56" fmla="*/ 79131 h 1006720"/>
              <a:gd name="connsiteX57" fmla="*/ 7244862 w 9614389"/>
              <a:gd name="connsiteY57" fmla="*/ 70339 h 1006720"/>
              <a:gd name="connsiteX58" fmla="*/ 7275635 w 9614389"/>
              <a:gd name="connsiteY58" fmla="*/ 65943 h 1006720"/>
              <a:gd name="connsiteX59" fmla="*/ 7345973 w 9614389"/>
              <a:gd name="connsiteY59" fmla="*/ 61547 h 1006720"/>
              <a:gd name="connsiteX60" fmla="*/ 7381142 w 9614389"/>
              <a:gd name="connsiteY60" fmla="*/ 57150 h 1006720"/>
              <a:gd name="connsiteX61" fmla="*/ 7530612 w 9614389"/>
              <a:gd name="connsiteY61" fmla="*/ 48358 h 1006720"/>
              <a:gd name="connsiteX62" fmla="*/ 7578969 w 9614389"/>
              <a:gd name="connsiteY62" fmla="*/ 43962 h 1006720"/>
              <a:gd name="connsiteX63" fmla="*/ 7763608 w 9614389"/>
              <a:gd name="connsiteY63" fmla="*/ 35170 h 1006720"/>
              <a:gd name="connsiteX64" fmla="*/ 7847135 w 9614389"/>
              <a:gd name="connsiteY64" fmla="*/ 26377 h 1006720"/>
              <a:gd name="connsiteX65" fmla="*/ 7882304 w 9614389"/>
              <a:gd name="connsiteY65" fmla="*/ 21981 h 1006720"/>
              <a:gd name="connsiteX66" fmla="*/ 8233996 w 9614389"/>
              <a:gd name="connsiteY66" fmla="*/ 17585 h 1006720"/>
              <a:gd name="connsiteX67" fmla="*/ 8352692 w 9614389"/>
              <a:gd name="connsiteY67" fmla="*/ 13189 h 1006720"/>
              <a:gd name="connsiteX68" fmla="*/ 8471389 w 9614389"/>
              <a:gd name="connsiteY68" fmla="*/ 4397 h 1006720"/>
              <a:gd name="connsiteX69" fmla="*/ 8831873 w 9614389"/>
              <a:gd name="connsiteY69" fmla="*/ 8793 h 1006720"/>
              <a:gd name="connsiteX70" fmla="*/ 9069265 w 9614389"/>
              <a:gd name="connsiteY70" fmla="*/ 8793 h 1006720"/>
              <a:gd name="connsiteX71" fmla="*/ 9161585 w 9614389"/>
              <a:gd name="connsiteY71" fmla="*/ 0 h 1006720"/>
              <a:gd name="connsiteX72" fmla="*/ 9192358 w 9614389"/>
              <a:gd name="connsiteY72" fmla="*/ 4397 h 1006720"/>
              <a:gd name="connsiteX73" fmla="*/ 9245112 w 9614389"/>
              <a:gd name="connsiteY73" fmla="*/ 8793 h 1006720"/>
              <a:gd name="connsiteX74" fmla="*/ 9271489 w 9614389"/>
              <a:gd name="connsiteY74" fmla="*/ 13189 h 1006720"/>
              <a:gd name="connsiteX75" fmla="*/ 9381392 w 9614389"/>
              <a:gd name="connsiteY75" fmla="*/ 21981 h 1006720"/>
              <a:gd name="connsiteX76" fmla="*/ 9482504 w 9614389"/>
              <a:gd name="connsiteY76" fmla="*/ 35170 h 1006720"/>
              <a:gd name="connsiteX77" fmla="*/ 9530862 w 9614389"/>
              <a:gd name="connsiteY77" fmla="*/ 43962 h 1006720"/>
              <a:gd name="connsiteX78" fmla="*/ 9557239 w 9614389"/>
              <a:gd name="connsiteY78" fmla="*/ 48358 h 1006720"/>
              <a:gd name="connsiteX79" fmla="*/ 9574823 w 9614389"/>
              <a:gd name="connsiteY79" fmla="*/ 61547 h 1006720"/>
              <a:gd name="connsiteX80" fmla="*/ 9614389 w 9614389"/>
              <a:gd name="connsiteY80"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2807677 w 9614389"/>
              <a:gd name="connsiteY30" fmla="*/ 624010 h 1006720"/>
              <a:gd name="connsiteX31" fmla="*/ 3068027 w 9614389"/>
              <a:gd name="connsiteY31" fmla="*/ 601785 h 1006720"/>
              <a:gd name="connsiteX32" fmla="*/ 3266098 w 9614389"/>
              <a:gd name="connsiteY32" fmla="*/ 587375 h 1006720"/>
              <a:gd name="connsiteX33" fmla="*/ 4769827 w 9614389"/>
              <a:gd name="connsiteY33" fmla="*/ 276958 h 1006720"/>
              <a:gd name="connsiteX34" fmla="*/ 4897315 w 9614389"/>
              <a:gd name="connsiteY34" fmla="*/ 268166 h 1006720"/>
              <a:gd name="connsiteX35" fmla="*/ 5266592 w 9614389"/>
              <a:gd name="connsiteY35" fmla="*/ 259373 h 1006720"/>
              <a:gd name="connsiteX36" fmla="*/ 5493727 w 9614389"/>
              <a:gd name="connsiteY36" fmla="*/ 255710 h 1006720"/>
              <a:gd name="connsiteX37" fmla="*/ 5741377 w 9614389"/>
              <a:gd name="connsiteY37" fmla="*/ 250581 h 1006720"/>
              <a:gd name="connsiteX38" fmla="*/ 6119446 w 9614389"/>
              <a:gd name="connsiteY38" fmla="*/ 228600 h 1006720"/>
              <a:gd name="connsiteX39" fmla="*/ 6159012 w 9614389"/>
              <a:gd name="connsiteY39" fmla="*/ 219808 h 1006720"/>
              <a:gd name="connsiteX40" fmla="*/ 6207369 w 9614389"/>
              <a:gd name="connsiteY40" fmla="*/ 211016 h 1006720"/>
              <a:gd name="connsiteX41" fmla="*/ 6242539 w 9614389"/>
              <a:gd name="connsiteY41" fmla="*/ 206620 h 1006720"/>
              <a:gd name="connsiteX42" fmla="*/ 6282104 w 9614389"/>
              <a:gd name="connsiteY42" fmla="*/ 197827 h 1006720"/>
              <a:gd name="connsiteX43" fmla="*/ 6330462 w 9614389"/>
              <a:gd name="connsiteY43" fmla="*/ 189035 h 1006720"/>
              <a:gd name="connsiteX44" fmla="*/ 6374423 w 9614389"/>
              <a:gd name="connsiteY44" fmla="*/ 180243 h 1006720"/>
              <a:gd name="connsiteX45" fmla="*/ 6497515 w 9614389"/>
              <a:gd name="connsiteY45" fmla="*/ 167054 h 1006720"/>
              <a:gd name="connsiteX46" fmla="*/ 6523892 w 9614389"/>
              <a:gd name="connsiteY46" fmla="*/ 162658 h 1006720"/>
              <a:gd name="connsiteX47" fmla="*/ 6554665 w 9614389"/>
              <a:gd name="connsiteY47" fmla="*/ 158262 h 1006720"/>
              <a:gd name="connsiteX48" fmla="*/ 6611815 w 9614389"/>
              <a:gd name="connsiteY48" fmla="*/ 145073 h 1006720"/>
              <a:gd name="connsiteX49" fmla="*/ 6743700 w 9614389"/>
              <a:gd name="connsiteY49" fmla="*/ 136281 h 1006720"/>
              <a:gd name="connsiteX50" fmla="*/ 6814039 w 9614389"/>
              <a:gd name="connsiteY50" fmla="*/ 131885 h 1006720"/>
              <a:gd name="connsiteX51" fmla="*/ 6879981 w 9614389"/>
              <a:gd name="connsiteY51" fmla="*/ 123093 h 1006720"/>
              <a:gd name="connsiteX52" fmla="*/ 6915150 w 9614389"/>
              <a:gd name="connsiteY52" fmla="*/ 118697 h 1006720"/>
              <a:gd name="connsiteX53" fmla="*/ 6967904 w 9614389"/>
              <a:gd name="connsiteY53" fmla="*/ 101112 h 1006720"/>
              <a:gd name="connsiteX54" fmla="*/ 6998677 w 9614389"/>
              <a:gd name="connsiteY54" fmla="*/ 96716 h 1006720"/>
              <a:gd name="connsiteX55" fmla="*/ 7090996 w 9614389"/>
              <a:gd name="connsiteY55" fmla="*/ 83527 h 1006720"/>
              <a:gd name="connsiteX56" fmla="*/ 7148146 w 9614389"/>
              <a:gd name="connsiteY56" fmla="*/ 79131 h 1006720"/>
              <a:gd name="connsiteX57" fmla="*/ 7244862 w 9614389"/>
              <a:gd name="connsiteY57" fmla="*/ 70339 h 1006720"/>
              <a:gd name="connsiteX58" fmla="*/ 7275635 w 9614389"/>
              <a:gd name="connsiteY58" fmla="*/ 65943 h 1006720"/>
              <a:gd name="connsiteX59" fmla="*/ 7345973 w 9614389"/>
              <a:gd name="connsiteY59" fmla="*/ 61547 h 1006720"/>
              <a:gd name="connsiteX60" fmla="*/ 7381142 w 9614389"/>
              <a:gd name="connsiteY60" fmla="*/ 57150 h 1006720"/>
              <a:gd name="connsiteX61" fmla="*/ 7530612 w 9614389"/>
              <a:gd name="connsiteY61" fmla="*/ 48358 h 1006720"/>
              <a:gd name="connsiteX62" fmla="*/ 7578969 w 9614389"/>
              <a:gd name="connsiteY62" fmla="*/ 43962 h 1006720"/>
              <a:gd name="connsiteX63" fmla="*/ 7763608 w 9614389"/>
              <a:gd name="connsiteY63" fmla="*/ 35170 h 1006720"/>
              <a:gd name="connsiteX64" fmla="*/ 7847135 w 9614389"/>
              <a:gd name="connsiteY64" fmla="*/ 26377 h 1006720"/>
              <a:gd name="connsiteX65" fmla="*/ 7882304 w 9614389"/>
              <a:gd name="connsiteY65" fmla="*/ 21981 h 1006720"/>
              <a:gd name="connsiteX66" fmla="*/ 8233996 w 9614389"/>
              <a:gd name="connsiteY66" fmla="*/ 17585 h 1006720"/>
              <a:gd name="connsiteX67" fmla="*/ 8352692 w 9614389"/>
              <a:gd name="connsiteY67" fmla="*/ 13189 h 1006720"/>
              <a:gd name="connsiteX68" fmla="*/ 8471389 w 9614389"/>
              <a:gd name="connsiteY68" fmla="*/ 4397 h 1006720"/>
              <a:gd name="connsiteX69" fmla="*/ 8831873 w 9614389"/>
              <a:gd name="connsiteY69" fmla="*/ 8793 h 1006720"/>
              <a:gd name="connsiteX70" fmla="*/ 9069265 w 9614389"/>
              <a:gd name="connsiteY70" fmla="*/ 8793 h 1006720"/>
              <a:gd name="connsiteX71" fmla="*/ 9161585 w 9614389"/>
              <a:gd name="connsiteY71" fmla="*/ 0 h 1006720"/>
              <a:gd name="connsiteX72" fmla="*/ 9192358 w 9614389"/>
              <a:gd name="connsiteY72" fmla="*/ 4397 h 1006720"/>
              <a:gd name="connsiteX73" fmla="*/ 9245112 w 9614389"/>
              <a:gd name="connsiteY73" fmla="*/ 8793 h 1006720"/>
              <a:gd name="connsiteX74" fmla="*/ 9271489 w 9614389"/>
              <a:gd name="connsiteY74" fmla="*/ 13189 h 1006720"/>
              <a:gd name="connsiteX75" fmla="*/ 9381392 w 9614389"/>
              <a:gd name="connsiteY75" fmla="*/ 21981 h 1006720"/>
              <a:gd name="connsiteX76" fmla="*/ 9482504 w 9614389"/>
              <a:gd name="connsiteY76" fmla="*/ 35170 h 1006720"/>
              <a:gd name="connsiteX77" fmla="*/ 9530862 w 9614389"/>
              <a:gd name="connsiteY77" fmla="*/ 43962 h 1006720"/>
              <a:gd name="connsiteX78" fmla="*/ 9557239 w 9614389"/>
              <a:gd name="connsiteY78" fmla="*/ 48358 h 1006720"/>
              <a:gd name="connsiteX79" fmla="*/ 9574823 w 9614389"/>
              <a:gd name="connsiteY79" fmla="*/ 61547 h 1006720"/>
              <a:gd name="connsiteX80" fmla="*/ 9614389 w 9614389"/>
              <a:gd name="connsiteY80"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2807677 w 9614389"/>
              <a:gd name="connsiteY30" fmla="*/ 624010 h 1006720"/>
              <a:gd name="connsiteX31" fmla="*/ 3068027 w 9614389"/>
              <a:gd name="connsiteY31" fmla="*/ 601785 h 1006720"/>
              <a:gd name="connsiteX32" fmla="*/ 3266098 w 9614389"/>
              <a:gd name="connsiteY32" fmla="*/ 587375 h 1006720"/>
              <a:gd name="connsiteX33" fmla="*/ 3645877 w 9614389"/>
              <a:gd name="connsiteY33" fmla="*/ 511908 h 1006720"/>
              <a:gd name="connsiteX34" fmla="*/ 4897315 w 9614389"/>
              <a:gd name="connsiteY34" fmla="*/ 268166 h 1006720"/>
              <a:gd name="connsiteX35" fmla="*/ 5266592 w 9614389"/>
              <a:gd name="connsiteY35" fmla="*/ 259373 h 1006720"/>
              <a:gd name="connsiteX36" fmla="*/ 5493727 w 9614389"/>
              <a:gd name="connsiteY36" fmla="*/ 255710 h 1006720"/>
              <a:gd name="connsiteX37" fmla="*/ 5741377 w 9614389"/>
              <a:gd name="connsiteY37" fmla="*/ 250581 h 1006720"/>
              <a:gd name="connsiteX38" fmla="*/ 6119446 w 9614389"/>
              <a:gd name="connsiteY38" fmla="*/ 228600 h 1006720"/>
              <a:gd name="connsiteX39" fmla="*/ 6159012 w 9614389"/>
              <a:gd name="connsiteY39" fmla="*/ 219808 h 1006720"/>
              <a:gd name="connsiteX40" fmla="*/ 6207369 w 9614389"/>
              <a:gd name="connsiteY40" fmla="*/ 211016 h 1006720"/>
              <a:gd name="connsiteX41" fmla="*/ 6242539 w 9614389"/>
              <a:gd name="connsiteY41" fmla="*/ 206620 h 1006720"/>
              <a:gd name="connsiteX42" fmla="*/ 6282104 w 9614389"/>
              <a:gd name="connsiteY42" fmla="*/ 197827 h 1006720"/>
              <a:gd name="connsiteX43" fmla="*/ 6330462 w 9614389"/>
              <a:gd name="connsiteY43" fmla="*/ 189035 h 1006720"/>
              <a:gd name="connsiteX44" fmla="*/ 6374423 w 9614389"/>
              <a:gd name="connsiteY44" fmla="*/ 180243 h 1006720"/>
              <a:gd name="connsiteX45" fmla="*/ 6497515 w 9614389"/>
              <a:gd name="connsiteY45" fmla="*/ 167054 h 1006720"/>
              <a:gd name="connsiteX46" fmla="*/ 6523892 w 9614389"/>
              <a:gd name="connsiteY46" fmla="*/ 162658 h 1006720"/>
              <a:gd name="connsiteX47" fmla="*/ 6554665 w 9614389"/>
              <a:gd name="connsiteY47" fmla="*/ 158262 h 1006720"/>
              <a:gd name="connsiteX48" fmla="*/ 6611815 w 9614389"/>
              <a:gd name="connsiteY48" fmla="*/ 145073 h 1006720"/>
              <a:gd name="connsiteX49" fmla="*/ 6743700 w 9614389"/>
              <a:gd name="connsiteY49" fmla="*/ 136281 h 1006720"/>
              <a:gd name="connsiteX50" fmla="*/ 6814039 w 9614389"/>
              <a:gd name="connsiteY50" fmla="*/ 131885 h 1006720"/>
              <a:gd name="connsiteX51" fmla="*/ 6879981 w 9614389"/>
              <a:gd name="connsiteY51" fmla="*/ 123093 h 1006720"/>
              <a:gd name="connsiteX52" fmla="*/ 6915150 w 9614389"/>
              <a:gd name="connsiteY52" fmla="*/ 118697 h 1006720"/>
              <a:gd name="connsiteX53" fmla="*/ 6967904 w 9614389"/>
              <a:gd name="connsiteY53" fmla="*/ 101112 h 1006720"/>
              <a:gd name="connsiteX54" fmla="*/ 6998677 w 9614389"/>
              <a:gd name="connsiteY54" fmla="*/ 96716 h 1006720"/>
              <a:gd name="connsiteX55" fmla="*/ 7090996 w 9614389"/>
              <a:gd name="connsiteY55" fmla="*/ 83527 h 1006720"/>
              <a:gd name="connsiteX56" fmla="*/ 7148146 w 9614389"/>
              <a:gd name="connsiteY56" fmla="*/ 79131 h 1006720"/>
              <a:gd name="connsiteX57" fmla="*/ 7244862 w 9614389"/>
              <a:gd name="connsiteY57" fmla="*/ 70339 h 1006720"/>
              <a:gd name="connsiteX58" fmla="*/ 7275635 w 9614389"/>
              <a:gd name="connsiteY58" fmla="*/ 65943 h 1006720"/>
              <a:gd name="connsiteX59" fmla="*/ 7345973 w 9614389"/>
              <a:gd name="connsiteY59" fmla="*/ 61547 h 1006720"/>
              <a:gd name="connsiteX60" fmla="*/ 7381142 w 9614389"/>
              <a:gd name="connsiteY60" fmla="*/ 57150 h 1006720"/>
              <a:gd name="connsiteX61" fmla="*/ 7530612 w 9614389"/>
              <a:gd name="connsiteY61" fmla="*/ 48358 h 1006720"/>
              <a:gd name="connsiteX62" fmla="*/ 7578969 w 9614389"/>
              <a:gd name="connsiteY62" fmla="*/ 43962 h 1006720"/>
              <a:gd name="connsiteX63" fmla="*/ 7763608 w 9614389"/>
              <a:gd name="connsiteY63" fmla="*/ 35170 h 1006720"/>
              <a:gd name="connsiteX64" fmla="*/ 7847135 w 9614389"/>
              <a:gd name="connsiteY64" fmla="*/ 26377 h 1006720"/>
              <a:gd name="connsiteX65" fmla="*/ 7882304 w 9614389"/>
              <a:gd name="connsiteY65" fmla="*/ 21981 h 1006720"/>
              <a:gd name="connsiteX66" fmla="*/ 8233996 w 9614389"/>
              <a:gd name="connsiteY66" fmla="*/ 17585 h 1006720"/>
              <a:gd name="connsiteX67" fmla="*/ 8352692 w 9614389"/>
              <a:gd name="connsiteY67" fmla="*/ 13189 h 1006720"/>
              <a:gd name="connsiteX68" fmla="*/ 8471389 w 9614389"/>
              <a:gd name="connsiteY68" fmla="*/ 4397 h 1006720"/>
              <a:gd name="connsiteX69" fmla="*/ 8831873 w 9614389"/>
              <a:gd name="connsiteY69" fmla="*/ 8793 h 1006720"/>
              <a:gd name="connsiteX70" fmla="*/ 9069265 w 9614389"/>
              <a:gd name="connsiteY70" fmla="*/ 8793 h 1006720"/>
              <a:gd name="connsiteX71" fmla="*/ 9161585 w 9614389"/>
              <a:gd name="connsiteY71" fmla="*/ 0 h 1006720"/>
              <a:gd name="connsiteX72" fmla="*/ 9192358 w 9614389"/>
              <a:gd name="connsiteY72" fmla="*/ 4397 h 1006720"/>
              <a:gd name="connsiteX73" fmla="*/ 9245112 w 9614389"/>
              <a:gd name="connsiteY73" fmla="*/ 8793 h 1006720"/>
              <a:gd name="connsiteX74" fmla="*/ 9271489 w 9614389"/>
              <a:gd name="connsiteY74" fmla="*/ 13189 h 1006720"/>
              <a:gd name="connsiteX75" fmla="*/ 9381392 w 9614389"/>
              <a:gd name="connsiteY75" fmla="*/ 21981 h 1006720"/>
              <a:gd name="connsiteX76" fmla="*/ 9482504 w 9614389"/>
              <a:gd name="connsiteY76" fmla="*/ 35170 h 1006720"/>
              <a:gd name="connsiteX77" fmla="*/ 9530862 w 9614389"/>
              <a:gd name="connsiteY77" fmla="*/ 43962 h 1006720"/>
              <a:gd name="connsiteX78" fmla="*/ 9557239 w 9614389"/>
              <a:gd name="connsiteY78" fmla="*/ 48358 h 1006720"/>
              <a:gd name="connsiteX79" fmla="*/ 9574823 w 9614389"/>
              <a:gd name="connsiteY79" fmla="*/ 61547 h 1006720"/>
              <a:gd name="connsiteX80" fmla="*/ 9614389 w 9614389"/>
              <a:gd name="connsiteY80"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2807677 w 9614389"/>
              <a:gd name="connsiteY30" fmla="*/ 624010 h 1006720"/>
              <a:gd name="connsiteX31" fmla="*/ 3068027 w 9614389"/>
              <a:gd name="connsiteY31" fmla="*/ 601785 h 1006720"/>
              <a:gd name="connsiteX32" fmla="*/ 3272448 w 9614389"/>
              <a:gd name="connsiteY32" fmla="*/ 412750 h 1006720"/>
              <a:gd name="connsiteX33" fmla="*/ 3645877 w 9614389"/>
              <a:gd name="connsiteY33" fmla="*/ 511908 h 1006720"/>
              <a:gd name="connsiteX34" fmla="*/ 4897315 w 9614389"/>
              <a:gd name="connsiteY34" fmla="*/ 268166 h 1006720"/>
              <a:gd name="connsiteX35" fmla="*/ 5266592 w 9614389"/>
              <a:gd name="connsiteY35" fmla="*/ 259373 h 1006720"/>
              <a:gd name="connsiteX36" fmla="*/ 5493727 w 9614389"/>
              <a:gd name="connsiteY36" fmla="*/ 255710 h 1006720"/>
              <a:gd name="connsiteX37" fmla="*/ 5741377 w 9614389"/>
              <a:gd name="connsiteY37" fmla="*/ 250581 h 1006720"/>
              <a:gd name="connsiteX38" fmla="*/ 6119446 w 9614389"/>
              <a:gd name="connsiteY38" fmla="*/ 228600 h 1006720"/>
              <a:gd name="connsiteX39" fmla="*/ 6159012 w 9614389"/>
              <a:gd name="connsiteY39" fmla="*/ 219808 h 1006720"/>
              <a:gd name="connsiteX40" fmla="*/ 6207369 w 9614389"/>
              <a:gd name="connsiteY40" fmla="*/ 211016 h 1006720"/>
              <a:gd name="connsiteX41" fmla="*/ 6242539 w 9614389"/>
              <a:gd name="connsiteY41" fmla="*/ 206620 h 1006720"/>
              <a:gd name="connsiteX42" fmla="*/ 6282104 w 9614389"/>
              <a:gd name="connsiteY42" fmla="*/ 197827 h 1006720"/>
              <a:gd name="connsiteX43" fmla="*/ 6330462 w 9614389"/>
              <a:gd name="connsiteY43" fmla="*/ 189035 h 1006720"/>
              <a:gd name="connsiteX44" fmla="*/ 6374423 w 9614389"/>
              <a:gd name="connsiteY44" fmla="*/ 180243 h 1006720"/>
              <a:gd name="connsiteX45" fmla="*/ 6497515 w 9614389"/>
              <a:gd name="connsiteY45" fmla="*/ 167054 h 1006720"/>
              <a:gd name="connsiteX46" fmla="*/ 6523892 w 9614389"/>
              <a:gd name="connsiteY46" fmla="*/ 162658 h 1006720"/>
              <a:gd name="connsiteX47" fmla="*/ 6554665 w 9614389"/>
              <a:gd name="connsiteY47" fmla="*/ 158262 h 1006720"/>
              <a:gd name="connsiteX48" fmla="*/ 6611815 w 9614389"/>
              <a:gd name="connsiteY48" fmla="*/ 145073 h 1006720"/>
              <a:gd name="connsiteX49" fmla="*/ 6743700 w 9614389"/>
              <a:gd name="connsiteY49" fmla="*/ 136281 h 1006720"/>
              <a:gd name="connsiteX50" fmla="*/ 6814039 w 9614389"/>
              <a:gd name="connsiteY50" fmla="*/ 131885 h 1006720"/>
              <a:gd name="connsiteX51" fmla="*/ 6879981 w 9614389"/>
              <a:gd name="connsiteY51" fmla="*/ 123093 h 1006720"/>
              <a:gd name="connsiteX52" fmla="*/ 6915150 w 9614389"/>
              <a:gd name="connsiteY52" fmla="*/ 118697 h 1006720"/>
              <a:gd name="connsiteX53" fmla="*/ 6967904 w 9614389"/>
              <a:gd name="connsiteY53" fmla="*/ 101112 h 1006720"/>
              <a:gd name="connsiteX54" fmla="*/ 6998677 w 9614389"/>
              <a:gd name="connsiteY54" fmla="*/ 96716 h 1006720"/>
              <a:gd name="connsiteX55" fmla="*/ 7090996 w 9614389"/>
              <a:gd name="connsiteY55" fmla="*/ 83527 h 1006720"/>
              <a:gd name="connsiteX56" fmla="*/ 7148146 w 9614389"/>
              <a:gd name="connsiteY56" fmla="*/ 79131 h 1006720"/>
              <a:gd name="connsiteX57" fmla="*/ 7244862 w 9614389"/>
              <a:gd name="connsiteY57" fmla="*/ 70339 h 1006720"/>
              <a:gd name="connsiteX58" fmla="*/ 7275635 w 9614389"/>
              <a:gd name="connsiteY58" fmla="*/ 65943 h 1006720"/>
              <a:gd name="connsiteX59" fmla="*/ 7345973 w 9614389"/>
              <a:gd name="connsiteY59" fmla="*/ 61547 h 1006720"/>
              <a:gd name="connsiteX60" fmla="*/ 7381142 w 9614389"/>
              <a:gd name="connsiteY60" fmla="*/ 57150 h 1006720"/>
              <a:gd name="connsiteX61" fmla="*/ 7530612 w 9614389"/>
              <a:gd name="connsiteY61" fmla="*/ 48358 h 1006720"/>
              <a:gd name="connsiteX62" fmla="*/ 7578969 w 9614389"/>
              <a:gd name="connsiteY62" fmla="*/ 43962 h 1006720"/>
              <a:gd name="connsiteX63" fmla="*/ 7763608 w 9614389"/>
              <a:gd name="connsiteY63" fmla="*/ 35170 h 1006720"/>
              <a:gd name="connsiteX64" fmla="*/ 7847135 w 9614389"/>
              <a:gd name="connsiteY64" fmla="*/ 26377 h 1006720"/>
              <a:gd name="connsiteX65" fmla="*/ 7882304 w 9614389"/>
              <a:gd name="connsiteY65" fmla="*/ 21981 h 1006720"/>
              <a:gd name="connsiteX66" fmla="*/ 8233996 w 9614389"/>
              <a:gd name="connsiteY66" fmla="*/ 17585 h 1006720"/>
              <a:gd name="connsiteX67" fmla="*/ 8352692 w 9614389"/>
              <a:gd name="connsiteY67" fmla="*/ 13189 h 1006720"/>
              <a:gd name="connsiteX68" fmla="*/ 8471389 w 9614389"/>
              <a:gd name="connsiteY68" fmla="*/ 4397 h 1006720"/>
              <a:gd name="connsiteX69" fmla="*/ 8831873 w 9614389"/>
              <a:gd name="connsiteY69" fmla="*/ 8793 h 1006720"/>
              <a:gd name="connsiteX70" fmla="*/ 9069265 w 9614389"/>
              <a:gd name="connsiteY70" fmla="*/ 8793 h 1006720"/>
              <a:gd name="connsiteX71" fmla="*/ 9161585 w 9614389"/>
              <a:gd name="connsiteY71" fmla="*/ 0 h 1006720"/>
              <a:gd name="connsiteX72" fmla="*/ 9192358 w 9614389"/>
              <a:gd name="connsiteY72" fmla="*/ 4397 h 1006720"/>
              <a:gd name="connsiteX73" fmla="*/ 9245112 w 9614389"/>
              <a:gd name="connsiteY73" fmla="*/ 8793 h 1006720"/>
              <a:gd name="connsiteX74" fmla="*/ 9271489 w 9614389"/>
              <a:gd name="connsiteY74" fmla="*/ 13189 h 1006720"/>
              <a:gd name="connsiteX75" fmla="*/ 9381392 w 9614389"/>
              <a:gd name="connsiteY75" fmla="*/ 21981 h 1006720"/>
              <a:gd name="connsiteX76" fmla="*/ 9482504 w 9614389"/>
              <a:gd name="connsiteY76" fmla="*/ 35170 h 1006720"/>
              <a:gd name="connsiteX77" fmla="*/ 9530862 w 9614389"/>
              <a:gd name="connsiteY77" fmla="*/ 43962 h 1006720"/>
              <a:gd name="connsiteX78" fmla="*/ 9557239 w 9614389"/>
              <a:gd name="connsiteY78" fmla="*/ 48358 h 1006720"/>
              <a:gd name="connsiteX79" fmla="*/ 9574823 w 9614389"/>
              <a:gd name="connsiteY79" fmla="*/ 61547 h 1006720"/>
              <a:gd name="connsiteX80" fmla="*/ 9614389 w 9614389"/>
              <a:gd name="connsiteY80"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2807677 w 9614389"/>
              <a:gd name="connsiteY30" fmla="*/ 624010 h 1006720"/>
              <a:gd name="connsiteX31" fmla="*/ 3068027 w 9614389"/>
              <a:gd name="connsiteY31" fmla="*/ 601785 h 1006720"/>
              <a:gd name="connsiteX32" fmla="*/ 3272448 w 9614389"/>
              <a:gd name="connsiteY32" fmla="*/ 412750 h 1006720"/>
              <a:gd name="connsiteX33" fmla="*/ 3645877 w 9614389"/>
              <a:gd name="connsiteY33" fmla="*/ 511908 h 1006720"/>
              <a:gd name="connsiteX34" fmla="*/ 4897315 w 9614389"/>
              <a:gd name="connsiteY34" fmla="*/ 268166 h 1006720"/>
              <a:gd name="connsiteX35" fmla="*/ 5266592 w 9614389"/>
              <a:gd name="connsiteY35" fmla="*/ 259373 h 1006720"/>
              <a:gd name="connsiteX36" fmla="*/ 5493727 w 9614389"/>
              <a:gd name="connsiteY36" fmla="*/ 255710 h 1006720"/>
              <a:gd name="connsiteX37" fmla="*/ 5741377 w 9614389"/>
              <a:gd name="connsiteY37" fmla="*/ 250581 h 1006720"/>
              <a:gd name="connsiteX38" fmla="*/ 6119446 w 9614389"/>
              <a:gd name="connsiteY38" fmla="*/ 228600 h 1006720"/>
              <a:gd name="connsiteX39" fmla="*/ 6159012 w 9614389"/>
              <a:gd name="connsiteY39" fmla="*/ 219808 h 1006720"/>
              <a:gd name="connsiteX40" fmla="*/ 6207369 w 9614389"/>
              <a:gd name="connsiteY40" fmla="*/ 211016 h 1006720"/>
              <a:gd name="connsiteX41" fmla="*/ 6242539 w 9614389"/>
              <a:gd name="connsiteY41" fmla="*/ 206620 h 1006720"/>
              <a:gd name="connsiteX42" fmla="*/ 6282104 w 9614389"/>
              <a:gd name="connsiteY42" fmla="*/ 197827 h 1006720"/>
              <a:gd name="connsiteX43" fmla="*/ 6330462 w 9614389"/>
              <a:gd name="connsiteY43" fmla="*/ 189035 h 1006720"/>
              <a:gd name="connsiteX44" fmla="*/ 6374423 w 9614389"/>
              <a:gd name="connsiteY44" fmla="*/ 180243 h 1006720"/>
              <a:gd name="connsiteX45" fmla="*/ 6497515 w 9614389"/>
              <a:gd name="connsiteY45" fmla="*/ 167054 h 1006720"/>
              <a:gd name="connsiteX46" fmla="*/ 6523892 w 9614389"/>
              <a:gd name="connsiteY46" fmla="*/ 162658 h 1006720"/>
              <a:gd name="connsiteX47" fmla="*/ 6554665 w 9614389"/>
              <a:gd name="connsiteY47" fmla="*/ 158262 h 1006720"/>
              <a:gd name="connsiteX48" fmla="*/ 6611815 w 9614389"/>
              <a:gd name="connsiteY48" fmla="*/ 145073 h 1006720"/>
              <a:gd name="connsiteX49" fmla="*/ 6743700 w 9614389"/>
              <a:gd name="connsiteY49" fmla="*/ 136281 h 1006720"/>
              <a:gd name="connsiteX50" fmla="*/ 6814039 w 9614389"/>
              <a:gd name="connsiteY50" fmla="*/ 131885 h 1006720"/>
              <a:gd name="connsiteX51" fmla="*/ 6879981 w 9614389"/>
              <a:gd name="connsiteY51" fmla="*/ 123093 h 1006720"/>
              <a:gd name="connsiteX52" fmla="*/ 6915150 w 9614389"/>
              <a:gd name="connsiteY52" fmla="*/ 118697 h 1006720"/>
              <a:gd name="connsiteX53" fmla="*/ 6967904 w 9614389"/>
              <a:gd name="connsiteY53" fmla="*/ 101112 h 1006720"/>
              <a:gd name="connsiteX54" fmla="*/ 6998677 w 9614389"/>
              <a:gd name="connsiteY54" fmla="*/ 96716 h 1006720"/>
              <a:gd name="connsiteX55" fmla="*/ 7090996 w 9614389"/>
              <a:gd name="connsiteY55" fmla="*/ 83527 h 1006720"/>
              <a:gd name="connsiteX56" fmla="*/ 7148146 w 9614389"/>
              <a:gd name="connsiteY56" fmla="*/ 79131 h 1006720"/>
              <a:gd name="connsiteX57" fmla="*/ 7244862 w 9614389"/>
              <a:gd name="connsiteY57" fmla="*/ 70339 h 1006720"/>
              <a:gd name="connsiteX58" fmla="*/ 7275635 w 9614389"/>
              <a:gd name="connsiteY58" fmla="*/ 65943 h 1006720"/>
              <a:gd name="connsiteX59" fmla="*/ 7345973 w 9614389"/>
              <a:gd name="connsiteY59" fmla="*/ 61547 h 1006720"/>
              <a:gd name="connsiteX60" fmla="*/ 7381142 w 9614389"/>
              <a:gd name="connsiteY60" fmla="*/ 57150 h 1006720"/>
              <a:gd name="connsiteX61" fmla="*/ 7530612 w 9614389"/>
              <a:gd name="connsiteY61" fmla="*/ 48358 h 1006720"/>
              <a:gd name="connsiteX62" fmla="*/ 7578969 w 9614389"/>
              <a:gd name="connsiteY62" fmla="*/ 43962 h 1006720"/>
              <a:gd name="connsiteX63" fmla="*/ 7763608 w 9614389"/>
              <a:gd name="connsiteY63" fmla="*/ 35170 h 1006720"/>
              <a:gd name="connsiteX64" fmla="*/ 7847135 w 9614389"/>
              <a:gd name="connsiteY64" fmla="*/ 26377 h 1006720"/>
              <a:gd name="connsiteX65" fmla="*/ 7882304 w 9614389"/>
              <a:gd name="connsiteY65" fmla="*/ 21981 h 1006720"/>
              <a:gd name="connsiteX66" fmla="*/ 8233996 w 9614389"/>
              <a:gd name="connsiteY66" fmla="*/ 17585 h 1006720"/>
              <a:gd name="connsiteX67" fmla="*/ 8352692 w 9614389"/>
              <a:gd name="connsiteY67" fmla="*/ 13189 h 1006720"/>
              <a:gd name="connsiteX68" fmla="*/ 8471389 w 9614389"/>
              <a:gd name="connsiteY68" fmla="*/ 4397 h 1006720"/>
              <a:gd name="connsiteX69" fmla="*/ 8831873 w 9614389"/>
              <a:gd name="connsiteY69" fmla="*/ 8793 h 1006720"/>
              <a:gd name="connsiteX70" fmla="*/ 9069265 w 9614389"/>
              <a:gd name="connsiteY70" fmla="*/ 8793 h 1006720"/>
              <a:gd name="connsiteX71" fmla="*/ 9161585 w 9614389"/>
              <a:gd name="connsiteY71" fmla="*/ 0 h 1006720"/>
              <a:gd name="connsiteX72" fmla="*/ 9192358 w 9614389"/>
              <a:gd name="connsiteY72" fmla="*/ 4397 h 1006720"/>
              <a:gd name="connsiteX73" fmla="*/ 9245112 w 9614389"/>
              <a:gd name="connsiteY73" fmla="*/ 8793 h 1006720"/>
              <a:gd name="connsiteX74" fmla="*/ 9271489 w 9614389"/>
              <a:gd name="connsiteY74" fmla="*/ 13189 h 1006720"/>
              <a:gd name="connsiteX75" fmla="*/ 9381392 w 9614389"/>
              <a:gd name="connsiteY75" fmla="*/ 21981 h 1006720"/>
              <a:gd name="connsiteX76" fmla="*/ 9482504 w 9614389"/>
              <a:gd name="connsiteY76" fmla="*/ 35170 h 1006720"/>
              <a:gd name="connsiteX77" fmla="*/ 9530862 w 9614389"/>
              <a:gd name="connsiteY77" fmla="*/ 43962 h 1006720"/>
              <a:gd name="connsiteX78" fmla="*/ 9557239 w 9614389"/>
              <a:gd name="connsiteY78" fmla="*/ 48358 h 1006720"/>
              <a:gd name="connsiteX79" fmla="*/ 9574823 w 9614389"/>
              <a:gd name="connsiteY79" fmla="*/ 61547 h 1006720"/>
              <a:gd name="connsiteX80" fmla="*/ 9614389 w 9614389"/>
              <a:gd name="connsiteY80"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2807677 w 9614389"/>
              <a:gd name="connsiteY30" fmla="*/ 624010 h 1006720"/>
              <a:gd name="connsiteX31" fmla="*/ 3068027 w 9614389"/>
              <a:gd name="connsiteY31" fmla="*/ 601785 h 1006720"/>
              <a:gd name="connsiteX32" fmla="*/ 3272448 w 9614389"/>
              <a:gd name="connsiteY32" fmla="*/ 412750 h 1006720"/>
              <a:gd name="connsiteX33" fmla="*/ 3645877 w 9614389"/>
              <a:gd name="connsiteY33" fmla="*/ 511908 h 1006720"/>
              <a:gd name="connsiteX34" fmla="*/ 4897315 w 9614389"/>
              <a:gd name="connsiteY34" fmla="*/ 268166 h 1006720"/>
              <a:gd name="connsiteX35" fmla="*/ 5266592 w 9614389"/>
              <a:gd name="connsiteY35" fmla="*/ 259373 h 1006720"/>
              <a:gd name="connsiteX36" fmla="*/ 5493727 w 9614389"/>
              <a:gd name="connsiteY36" fmla="*/ 255710 h 1006720"/>
              <a:gd name="connsiteX37" fmla="*/ 5741377 w 9614389"/>
              <a:gd name="connsiteY37" fmla="*/ 250581 h 1006720"/>
              <a:gd name="connsiteX38" fmla="*/ 6119446 w 9614389"/>
              <a:gd name="connsiteY38" fmla="*/ 228600 h 1006720"/>
              <a:gd name="connsiteX39" fmla="*/ 6159012 w 9614389"/>
              <a:gd name="connsiteY39" fmla="*/ 219808 h 1006720"/>
              <a:gd name="connsiteX40" fmla="*/ 6207369 w 9614389"/>
              <a:gd name="connsiteY40" fmla="*/ 211016 h 1006720"/>
              <a:gd name="connsiteX41" fmla="*/ 6242539 w 9614389"/>
              <a:gd name="connsiteY41" fmla="*/ 206620 h 1006720"/>
              <a:gd name="connsiteX42" fmla="*/ 6282104 w 9614389"/>
              <a:gd name="connsiteY42" fmla="*/ 197827 h 1006720"/>
              <a:gd name="connsiteX43" fmla="*/ 6330462 w 9614389"/>
              <a:gd name="connsiteY43" fmla="*/ 189035 h 1006720"/>
              <a:gd name="connsiteX44" fmla="*/ 6374423 w 9614389"/>
              <a:gd name="connsiteY44" fmla="*/ 180243 h 1006720"/>
              <a:gd name="connsiteX45" fmla="*/ 6497515 w 9614389"/>
              <a:gd name="connsiteY45" fmla="*/ 167054 h 1006720"/>
              <a:gd name="connsiteX46" fmla="*/ 6523892 w 9614389"/>
              <a:gd name="connsiteY46" fmla="*/ 162658 h 1006720"/>
              <a:gd name="connsiteX47" fmla="*/ 6554665 w 9614389"/>
              <a:gd name="connsiteY47" fmla="*/ 158262 h 1006720"/>
              <a:gd name="connsiteX48" fmla="*/ 6611815 w 9614389"/>
              <a:gd name="connsiteY48" fmla="*/ 145073 h 1006720"/>
              <a:gd name="connsiteX49" fmla="*/ 6743700 w 9614389"/>
              <a:gd name="connsiteY49" fmla="*/ 136281 h 1006720"/>
              <a:gd name="connsiteX50" fmla="*/ 6814039 w 9614389"/>
              <a:gd name="connsiteY50" fmla="*/ 131885 h 1006720"/>
              <a:gd name="connsiteX51" fmla="*/ 6879981 w 9614389"/>
              <a:gd name="connsiteY51" fmla="*/ 123093 h 1006720"/>
              <a:gd name="connsiteX52" fmla="*/ 6915150 w 9614389"/>
              <a:gd name="connsiteY52" fmla="*/ 118697 h 1006720"/>
              <a:gd name="connsiteX53" fmla="*/ 6967904 w 9614389"/>
              <a:gd name="connsiteY53" fmla="*/ 101112 h 1006720"/>
              <a:gd name="connsiteX54" fmla="*/ 6998677 w 9614389"/>
              <a:gd name="connsiteY54" fmla="*/ 96716 h 1006720"/>
              <a:gd name="connsiteX55" fmla="*/ 7090996 w 9614389"/>
              <a:gd name="connsiteY55" fmla="*/ 83527 h 1006720"/>
              <a:gd name="connsiteX56" fmla="*/ 7148146 w 9614389"/>
              <a:gd name="connsiteY56" fmla="*/ 79131 h 1006720"/>
              <a:gd name="connsiteX57" fmla="*/ 7244862 w 9614389"/>
              <a:gd name="connsiteY57" fmla="*/ 70339 h 1006720"/>
              <a:gd name="connsiteX58" fmla="*/ 7275635 w 9614389"/>
              <a:gd name="connsiteY58" fmla="*/ 65943 h 1006720"/>
              <a:gd name="connsiteX59" fmla="*/ 7345973 w 9614389"/>
              <a:gd name="connsiteY59" fmla="*/ 61547 h 1006720"/>
              <a:gd name="connsiteX60" fmla="*/ 7381142 w 9614389"/>
              <a:gd name="connsiteY60" fmla="*/ 57150 h 1006720"/>
              <a:gd name="connsiteX61" fmla="*/ 7530612 w 9614389"/>
              <a:gd name="connsiteY61" fmla="*/ 48358 h 1006720"/>
              <a:gd name="connsiteX62" fmla="*/ 7578969 w 9614389"/>
              <a:gd name="connsiteY62" fmla="*/ 43962 h 1006720"/>
              <a:gd name="connsiteX63" fmla="*/ 7763608 w 9614389"/>
              <a:gd name="connsiteY63" fmla="*/ 35170 h 1006720"/>
              <a:gd name="connsiteX64" fmla="*/ 7847135 w 9614389"/>
              <a:gd name="connsiteY64" fmla="*/ 26377 h 1006720"/>
              <a:gd name="connsiteX65" fmla="*/ 7882304 w 9614389"/>
              <a:gd name="connsiteY65" fmla="*/ 21981 h 1006720"/>
              <a:gd name="connsiteX66" fmla="*/ 8233996 w 9614389"/>
              <a:gd name="connsiteY66" fmla="*/ 17585 h 1006720"/>
              <a:gd name="connsiteX67" fmla="*/ 8352692 w 9614389"/>
              <a:gd name="connsiteY67" fmla="*/ 13189 h 1006720"/>
              <a:gd name="connsiteX68" fmla="*/ 8471389 w 9614389"/>
              <a:gd name="connsiteY68" fmla="*/ 4397 h 1006720"/>
              <a:gd name="connsiteX69" fmla="*/ 8831873 w 9614389"/>
              <a:gd name="connsiteY69" fmla="*/ 8793 h 1006720"/>
              <a:gd name="connsiteX70" fmla="*/ 9069265 w 9614389"/>
              <a:gd name="connsiteY70" fmla="*/ 8793 h 1006720"/>
              <a:gd name="connsiteX71" fmla="*/ 9161585 w 9614389"/>
              <a:gd name="connsiteY71" fmla="*/ 0 h 1006720"/>
              <a:gd name="connsiteX72" fmla="*/ 9192358 w 9614389"/>
              <a:gd name="connsiteY72" fmla="*/ 4397 h 1006720"/>
              <a:gd name="connsiteX73" fmla="*/ 9245112 w 9614389"/>
              <a:gd name="connsiteY73" fmla="*/ 8793 h 1006720"/>
              <a:gd name="connsiteX74" fmla="*/ 9271489 w 9614389"/>
              <a:gd name="connsiteY74" fmla="*/ 13189 h 1006720"/>
              <a:gd name="connsiteX75" fmla="*/ 9381392 w 9614389"/>
              <a:gd name="connsiteY75" fmla="*/ 21981 h 1006720"/>
              <a:gd name="connsiteX76" fmla="*/ 9482504 w 9614389"/>
              <a:gd name="connsiteY76" fmla="*/ 35170 h 1006720"/>
              <a:gd name="connsiteX77" fmla="*/ 9530862 w 9614389"/>
              <a:gd name="connsiteY77" fmla="*/ 43962 h 1006720"/>
              <a:gd name="connsiteX78" fmla="*/ 9557239 w 9614389"/>
              <a:gd name="connsiteY78" fmla="*/ 48358 h 1006720"/>
              <a:gd name="connsiteX79" fmla="*/ 9574823 w 9614389"/>
              <a:gd name="connsiteY79" fmla="*/ 61547 h 1006720"/>
              <a:gd name="connsiteX80" fmla="*/ 9614389 w 9614389"/>
              <a:gd name="connsiteY80"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2807677 w 9614389"/>
              <a:gd name="connsiteY30" fmla="*/ 624010 h 1006720"/>
              <a:gd name="connsiteX31" fmla="*/ 3068027 w 9614389"/>
              <a:gd name="connsiteY31" fmla="*/ 601785 h 1006720"/>
              <a:gd name="connsiteX32" fmla="*/ 3278798 w 9614389"/>
              <a:gd name="connsiteY32" fmla="*/ 581025 h 1006720"/>
              <a:gd name="connsiteX33" fmla="*/ 3645877 w 9614389"/>
              <a:gd name="connsiteY33" fmla="*/ 511908 h 1006720"/>
              <a:gd name="connsiteX34" fmla="*/ 4897315 w 9614389"/>
              <a:gd name="connsiteY34" fmla="*/ 268166 h 1006720"/>
              <a:gd name="connsiteX35" fmla="*/ 5266592 w 9614389"/>
              <a:gd name="connsiteY35" fmla="*/ 259373 h 1006720"/>
              <a:gd name="connsiteX36" fmla="*/ 5493727 w 9614389"/>
              <a:gd name="connsiteY36" fmla="*/ 255710 h 1006720"/>
              <a:gd name="connsiteX37" fmla="*/ 5741377 w 9614389"/>
              <a:gd name="connsiteY37" fmla="*/ 250581 h 1006720"/>
              <a:gd name="connsiteX38" fmla="*/ 6119446 w 9614389"/>
              <a:gd name="connsiteY38" fmla="*/ 228600 h 1006720"/>
              <a:gd name="connsiteX39" fmla="*/ 6159012 w 9614389"/>
              <a:gd name="connsiteY39" fmla="*/ 219808 h 1006720"/>
              <a:gd name="connsiteX40" fmla="*/ 6207369 w 9614389"/>
              <a:gd name="connsiteY40" fmla="*/ 211016 h 1006720"/>
              <a:gd name="connsiteX41" fmla="*/ 6242539 w 9614389"/>
              <a:gd name="connsiteY41" fmla="*/ 206620 h 1006720"/>
              <a:gd name="connsiteX42" fmla="*/ 6282104 w 9614389"/>
              <a:gd name="connsiteY42" fmla="*/ 197827 h 1006720"/>
              <a:gd name="connsiteX43" fmla="*/ 6330462 w 9614389"/>
              <a:gd name="connsiteY43" fmla="*/ 189035 h 1006720"/>
              <a:gd name="connsiteX44" fmla="*/ 6374423 w 9614389"/>
              <a:gd name="connsiteY44" fmla="*/ 180243 h 1006720"/>
              <a:gd name="connsiteX45" fmla="*/ 6497515 w 9614389"/>
              <a:gd name="connsiteY45" fmla="*/ 167054 h 1006720"/>
              <a:gd name="connsiteX46" fmla="*/ 6523892 w 9614389"/>
              <a:gd name="connsiteY46" fmla="*/ 162658 h 1006720"/>
              <a:gd name="connsiteX47" fmla="*/ 6554665 w 9614389"/>
              <a:gd name="connsiteY47" fmla="*/ 158262 h 1006720"/>
              <a:gd name="connsiteX48" fmla="*/ 6611815 w 9614389"/>
              <a:gd name="connsiteY48" fmla="*/ 145073 h 1006720"/>
              <a:gd name="connsiteX49" fmla="*/ 6743700 w 9614389"/>
              <a:gd name="connsiteY49" fmla="*/ 136281 h 1006720"/>
              <a:gd name="connsiteX50" fmla="*/ 6814039 w 9614389"/>
              <a:gd name="connsiteY50" fmla="*/ 131885 h 1006720"/>
              <a:gd name="connsiteX51" fmla="*/ 6879981 w 9614389"/>
              <a:gd name="connsiteY51" fmla="*/ 123093 h 1006720"/>
              <a:gd name="connsiteX52" fmla="*/ 6915150 w 9614389"/>
              <a:gd name="connsiteY52" fmla="*/ 118697 h 1006720"/>
              <a:gd name="connsiteX53" fmla="*/ 6967904 w 9614389"/>
              <a:gd name="connsiteY53" fmla="*/ 101112 h 1006720"/>
              <a:gd name="connsiteX54" fmla="*/ 6998677 w 9614389"/>
              <a:gd name="connsiteY54" fmla="*/ 96716 h 1006720"/>
              <a:gd name="connsiteX55" fmla="*/ 7090996 w 9614389"/>
              <a:gd name="connsiteY55" fmla="*/ 83527 h 1006720"/>
              <a:gd name="connsiteX56" fmla="*/ 7148146 w 9614389"/>
              <a:gd name="connsiteY56" fmla="*/ 79131 h 1006720"/>
              <a:gd name="connsiteX57" fmla="*/ 7244862 w 9614389"/>
              <a:gd name="connsiteY57" fmla="*/ 70339 h 1006720"/>
              <a:gd name="connsiteX58" fmla="*/ 7275635 w 9614389"/>
              <a:gd name="connsiteY58" fmla="*/ 65943 h 1006720"/>
              <a:gd name="connsiteX59" fmla="*/ 7345973 w 9614389"/>
              <a:gd name="connsiteY59" fmla="*/ 61547 h 1006720"/>
              <a:gd name="connsiteX60" fmla="*/ 7381142 w 9614389"/>
              <a:gd name="connsiteY60" fmla="*/ 57150 h 1006720"/>
              <a:gd name="connsiteX61" fmla="*/ 7530612 w 9614389"/>
              <a:gd name="connsiteY61" fmla="*/ 48358 h 1006720"/>
              <a:gd name="connsiteX62" fmla="*/ 7578969 w 9614389"/>
              <a:gd name="connsiteY62" fmla="*/ 43962 h 1006720"/>
              <a:gd name="connsiteX63" fmla="*/ 7763608 w 9614389"/>
              <a:gd name="connsiteY63" fmla="*/ 35170 h 1006720"/>
              <a:gd name="connsiteX64" fmla="*/ 7847135 w 9614389"/>
              <a:gd name="connsiteY64" fmla="*/ 26377 h 1006720"/>
              <a:gd name="connsiteX65" fmla="*/ 7882304 w 9614389"/>
              <a:gd name="connsiteY65" fmla="*/ 21981 h 1006720"/>
              <a:gd name="connsiteX66" fmla="*/ 8233996 w 9614389"/>
              <a:gd name="connsiteY66" fmla="*/ 17585 h 1006720"/>
              <a:gd name="connsiteX67" fmla="*/ 8352692 w 9614389"/>
              <a:gd name="connsiteY67" fmla="*/ 13189 h 1006720"/>
              <a:gd name="connsiteX68" fmla="*/ 8471389 w 9614389"/>
              <a:gd name="connsiteY68" fmla="*/ 4397 h 1006720"/>
              <a:gd name="connsiteX69" fmla="*/ 8831873 w 9614389"/>
              <a:gd name="connsiteY69" fmla="*/ 8793 h 1006720"/>
              <a:gd name="connsiteX70" fmla="*/ 9069265 w 9614389"/>
              <a:gd name="connsiteY70" fmla="*/ 8793 h 1006720"/>
              <a:gd name="connsiteX71" fmla="*/ 9161585 w 9614389"/>
              <a:gd name="connsiteY71" fmla="*/ 0 h 1006720"/>
              <a:gd name="connsiteX72" fmla="*/ 9192358 w 9614389"/>
              <a:gd name="connsiteY72" fmla="*/ 4397 h 1006720"/>
              <a:gd name="connsiteX73" fmla="*/ 9245112 w 9614389"/>
              <a:gd name="connsiteY73" fmla="*/ 8793 h 1006720"/>
              <a:gd name="connsiteX74" fmla="*/ 9271489 w 9614389"/>
              <a:gd name="connsiteY74" fmla="*/ 13189 h 1006720"/>
              <a:gd name="connsiteX75" fmla="*/ 9381392 w 9614389"/>
              <a:gd name="connsiteY75" fmla="*/ 21981 h 1006720"/>
              <a:gd name="connsiteX76" fmla="*/ 9482504 w 9614389"/>
              <a:gd name="connsiteY76" fmla="*/ 35170 h 1006720"/>
              <a:gd name="connsiteX77" fmla="*/ 9530862 w 9614389"/>
              <a:gd name="connsiteY77" fmla="*/ 43962 h 1006720"/>
              <a:gd name="connsiteX78" fmla="*/ 9557239 w 9614389"/>
              <a:gd name="connsiteY78" fmla="*/ 48358 h 1006720"/>
              <a:gd name="connsiteX79" fmla="*/ 9574823 w 9614389"/>
              <a:gd name="connsiteY79" fmla="*/ 61547 h 1006720"/>
              <a:gd name="connsiteX80" fmla="*/ 9614389 w 9614389"/>
              <a:gd name="connsiteY80"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2807677 w 9614389"/>
              <a:gd name="connsiteY30" fmla="*/ 624010 h 1006720"/>
              <a:gd name="connsiteX31" fmla="*/ 3068027 w 9614389"/>
              <a:gd name="connsiteY31" fmla="*/ 601785 h 1006720"/>
              <a:gd name="connsiteX32" fmla="*/ 3278798 w 9614389"/>
              <a:gd name="connsiteY32" fmla="*/ 581025 h 1006720"/>
              <a:gd name="connsiteX33" fmla="*/ 3645877 w 9614389"/>
              <a:gd name="connsiteY33" fmla="*/ 511908 h 1006720"/>
              <a:gd name="connsiteX34" fmla="*/ 4897315 w 9614389"/>
              <a:gd name="connsiteY34" fmla="*/ 268166 h 1006720"/>
              <a:gd name="connsiteX35" fmla="*/ 5266592 w 9614389"/>
              <a:gd name="connsiteY35" fmla="*/ 259373 h 1006720"/>
              <a:gd name="connsiteX36" fmla="*/ 5493727 w 9614389"/>
              <a:gd name="connsiteY36" fmla="*/ 255710 h 1006720"/>
              <a:gd name="connsiteX37" fmla="*/ 5741377 w 9614389"/>
              <a:gd name="connsiteY37" fmla="*/ 250581 h 1006720"/>
              <a:gd name="connsiteX38" fmla="*/ 6119446 w 9614389"/>
              <a:gd name="connsiteY38" fmla="*/ 228600 h 1006720"/>
              <a:gd name="connsiteX39" fmla="*/ 6159012 w 9614389"/>
              <a:gd name="connsiteY39" fmla="*/ 219808 h 1006720"/>
              <a:gd name="connsiteX40" fmla="*/ 6207369 w 9614389"/>
              <a:gd name="connsiteY40" fmla="*/ 211016 h 1006720"/>
              <a:gd name="connsiteX41" fmla="*/ 6242539 w 9614389"/>
              <a:gd name="connsiteY41" fmla="*/ 206620 h 1006720"/>
              <a:gd name="connsiteX42" fmla="*/ 6282104 w 9614389"/>
              <a:gd name="connsiteY42" fmla="*/ 197827 h 1006720"/>
              <a:gd name="connsiteX43" fmla="*/ 6330462 w 9614389"/>
              <a:gd name="connsiteY43" fmla="*/ 189035 h 1006720"/>
              <a:gd name="connsiteX44" fmla="*/ 6374423 w 9614389"/>
              <a:gd name="connsiteY44" fmla="*/ 180243 h 1006720"/>
              <a:gd name="connsiteX45" fmla="*/ 6497515 w 9614389"/>
              <a:gd name="connsiteY45" fmla="*/ 167054 h 1006720"/>
              <a:gd name="connsiteX46" fmla="*/ 6523892 w 9614389"/>
              <a:gd name="connsiteY46" fmla="*/ 162658 h 1006720"/>
              <a:gd name="connsiteX47" fmla="*/ 6554665 w 9614389"/>
              <a:gd name="connsiteY47" fmla="*/ 158262 h 1006720"/>
              <a:gd name="connsiteX48" fmla="*/ 6611815 w 9614389"/>
              <a:gd name="connsiteY48" fmla="*/ 145073 h 1006720"/>
              <a:gd name="connsiteX49" fmla="*/ 6743700 w 9614389"/>
              <a:gd name="connsiteY49" fmla="*/ 136281 h 1006720"/>
              <a:gd name="connsiteX50" fmla="*/ 6814039 w 9614389"/>
              <a:gd name="connsiteY50" fmla="*/ 131885 h 1006720"/>
              <a:gd name="connsiteX51" fmla="*/ 6879981 w 9614389"/>
              <a:gd name="connsiteY51" fmla="*/ 123093 h 1006720"/>
              <a:gd name="connsiteX52" fmla="*/ 6915150 w 9614389"/>
              <a:gd name="connsiteY52" fmla="*/ 118697 h 1006720"/>
              <a:gd name="connsiteX53" fmla="*/ 6967904 w 9614389"/>
              <a:gd name="connsiteY53" fmla="*/ 101112 h 1006720"/>
              <a:gd name="connsiteX54" fmla="*/ 6998677 w 9614389"/>
              <a:gd name="connsiteY54" fmla="*/ 96716 h 1006720"/>
              <a:gd name="connsiteX55" fmla="*/ 7090996 w 9614389"/>
              <a:gd name="connsiteY55" fmla="*/ 83527 h 1006720"/>
              <a:gd name="connsiteX56" fmla="*/ 7148146 w 9614389"/>
              <a:gd name="connsiteY56" fmla="*/ 79131 h 1006720"/>
              <a:gd name="connsiteX57" fmla="*/ 7244862 w 9614389"/>
              <a:gd name="connsiteY57" fmla="*/ 70339 h 1006720"/>
              <a:gd name="connsiteX58" fmla="*/ 7275635 w 9614389"/>
              <a:gd name="connsiteY58" fmla="*/ 65943 h 1006720"/>
              <a:gd name="connsiteX59" fmla="*/ 7345973 w 9614389"/>
              <a:gd name="connsiteY59" fmla="*/ 61547 h 1006720"/>
              <a:gd name="connsiteX60" fmla="*/ 7381142 w 9614389"/>
              <a:gd name="connsiteY60" fmla="*/ 57150 h 1006720"/>
              <a:gd name="connsiteX61" fmla="*/ 7530612 w 9614389"/>
              <a:gd name="connsiteY61" fmla="*/ 48358 h 1006720"/>
              <a:gd name="connsiteX62" fmla="*/ 7578969 w 9614389"/>
              <a:gd name="connsiteY62" fmla="*/ 43962 h 1006720"/>
              <a:gd name="connsiteX63" fmla="*/ 7763608 w 9614389"/>
              <a:gd name="connsiteY63" fmla="*/ 35170 h 1006720"/>
              <a:gd name="connsiteX64" fmla="*/ 7847135 w 9614389"/>
              <a:gd name="connsiteY64" fmla="*/ 26377 h 1006720"/>
              <a:gd name="connsiteX65" fmla="*/ 7882304 w 9614389"/>
              <a:gd name="connsiteY65" fmla="*/ 21981 h 1006720"/>
              <a:gd name="connsiteX66" fmla="*/ 8233996 w 9614389"/>
              <a:gd name="connsiteY66" fmla="*/ 17585 h 1006720"/>
              <a:gd name="connsiteX67" fmla="*/ 8352692 w 9614389"/>
              <a:gd name="connsiteY67" fmla="*/ 13189 h 1006720"/>
              <a:gd name="connsiteX68" fmla="*/ 8471389 w 9614389"/>
              <a:gd name="connsiteY68" fmla="*/ 4397 h 1006720"/>
              <a:gd name="connsiteX69" fmla="*/ 8831873 w 9614389"/>
              <a:gd name="connsiteY69" fmla="*/ 8793 h 1006720"/>
              <a:gd name="connsiteX70" fmla="*/ 9069265 w 9614389"/>
              <a:gd name="connsiteY70" fmla="*/ 8793 h 1006720"/>
              <a:gd name="connsiteX71" fmla="*/ 9161585 w 9614389"/>
              <a:gd name="connsiteY71" fmla="*/ 0 h 1006720"/>
              <a:gd name="connsiteX72" fmla="*/ 9192358 w 9614389"/>
              <a:gd name="connsiteY72" fmla="*/ 4397 h 1006720"/>
              <a:gd name="connsiteX73" fmla="*/ 9245112 w 9614389"/>
              <a:gd name="connsiteY73" fmla="*/ 8793 h 1006720"/>
              <a:gd name="connsiteX74" fmla="*/ 9271489 w 9614389"/>
              <a:gd name="connsiteY74" fmla="*/ 13189 h 1006720"/>
              <a:gd name="connsiteX75" fmla="*/ 9381392 w 9614389"/>
              <a:gd name="connsiteY75" fmla="*/ 21981 h 1006720"/>
              <a:gd name="connsiteX76" fmla="*/ 9482504 w 9614389"/>
              <a:gd name="connsiteY76" fmla="*/ 35170 h 1006720"/>
              <a:gd name="connsiteX77" fmla="*/ 9530862 w 9614389"/>
              <a:gd name="connsiteY77" fmla="*/ 43962 h 1006720"/>
              <a:gd name="connsiteX78" fmla="*/ 9557239 w 9614389"/>
              <a:gd name="connsiteY78" fmla="*/ 48358 h 1006720"/>
              <a:gd name="connsiteX79" fmla="*/ 9574823 w 9614389"/>
              <a:gd name="connsiteY79" fmla="*/ 61547 h 1006720"/>
              <a:gd name="connsiteX80" fmla="*/ 9614389 w 9614389"/>
              <a:gd name="connsiteY80"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2807677 w 9614389"/>
              <a:gd name="connsiteY30" fmla="*/ 624010 h 1006720"/>
              <a:gd name="connsiteX31" fmla="*/ 3068027 w 9614389"/>
              <a:gd name="connsiteY31" fmla="*/ 601785 h 1006720"/>
              <a:gd name="connsiteX32" fmla="*/ 3275623 w 9614389"/>
              <a:gd name="connsiteY32" fmla="*/ 600075 h 1006720"/>
              <a:gd name="connsiteX33" fmla="*/ 3645877 w 9614389"/>
              <a:gd name="connsiteY33" fmla="*/ 511908 h 1006720"/>
              <a:gd name="connsiteX34" fmla="*/ 4897315 w 9614389"/>
              <a:gd name="connsiteY34" fmla="*/ 268166 h 1006720"/>
              <a:gd name="connsiteX35" fmla="*/ 5266592 w 9614389"/>
              <a:gd name="connsiteY35" fmla="*/ 259373 h 1006720"/>
              <a:gd name="connsiteX36" fmla="*/ 5493727 w 9614389"/>
              <a:gd name="connsiteY36" fmla="*/ 255710 h 1006720"/>
              <a:gd name="connsiteX37" fmla="*/ 5741377 w 9614389"/>
              <a:gd name="connsiteY37" fmla="*/ 250581 h 1006720"/>
              <a:gd name="connsiteX38" fmla="*/ 6119446 w 9614389"/>
              <a:gd name="connsiteY38" fmla="*/ 228600 h 1006720"/>
              <a:gd name="connsiteX39" fmla="*/ 6159012 w 9614389"/>
              <a:gd name="connsiteY39" fmla="*/ 219808 h 1006720"/>
              <a:gd name="connsiteX40" fmla="*/ 6207369 w 9614389"/>
              <a:gd name="connsiteY40" fmla="*/ 211016 h 1006720"/>
              <a:gd name="connsiteX41" fmla="*/ 6242539 w 9614389"/>
              <a:gd name="connsiteY41" fmla="*/ 206620 h 1006720"/>
              <a:gd name="connsiteX42" fmla="*/ 6282104 w 9614389"/>
              <a:gd name="connsiteY42" fmla="*/ 197827 h 1006720"/>
              <a:gd name="connsiteX43" fmla="*/ 6330462 w 9614389"/>
              <a:gd name="connsiteY43" fmla="*/ 189035 h 1006720"/>
              <a:gd name="connsiteX44" fmla="*/ 6374423 w 9614389"/>
              <a:gd name="connsiteY44" fmla="*/ 180243 h 1006720"/>
              <a:gd name="connsiteX45" fmla="*/ 6497515 w 9614389"/>
              <a:gd name="connsiteY45" fmla="*/ 167054 h 1006720"/>
              <a:gd name="connsiteX46" fmla="*/ 6523892 w 9614389"/>
              <a:gd name="connsiteY46" fmla="*/ 162658 h 1006720"/>
              <a:gd name="connsiteX47" fmla="*/ 6554665 w 9614389"/>
              <a:gd name="connsiteY47" fmla="*/ 158262 h 1006720"/>
              <a:gd name="connsiteX48" fmla="*/ 6611815 w 9614389"/>
              <a:gd name="connsiteY48" fmla="*/ 145073 h 1006720"/>
              <a:gd name="connsiteX49" fmla="*/ 6743700 w 9614389"/>
              <a:gd name="connsiteY49" fmla="*/ 136281 h 1006720"/>
              <a:gd name="connsiteX50" fmla="*/ 6814039 w 9614389"/>
              <a:gd name="connsiteY50" fmla="*/ 131885 h 1006720"/>
              <a:gd name="connsiteX51" fmla="*/ 6879981 w 9614389"/>
              <a:gd name="connsiteY51" fmla="*/ 123093 h 1006720"/>
              <a:gd name="connsiteX52" fmla="*/ 6915150 w 9614389"/>
              <a:gd name="connsiteY52" fmla="*/ 118697 h 1006720"/>
              <a:gd name="connsiteX53" fmla="*/ 6967904 w 9614389"/>
              <a:gd name="connsiteY53" fmla="*/ 101112 h 1006720"/>
              <a:gd name="connsiteX54" fmla="*/ 6998677 w 9614389"/>
              <a:gd name="connsiteY54" fmla="*/ 96716 h 1006720"/>
              <a:gd name="connsiteX55" fmla="*/ 7090996 w 9614389"/>
              <a:gd name="connsiteY55" fmla="*/ 83527 h 1006720"/>
              <a:gd name="connsiteX56" fmla="*/ 7148146 w 9614389"/>
              <a:gd name="connsiteY56" fmla="*/ 79131 h 1006720"/>
              <a:gd name="connsiteX57" fmla="*/ 7244862 w 9614389"/>
              <a:gd name="connsiteY57" fmla="*/ 70339 h 1006720"/>
              <a:gd name="connsiteX58" fmla="*/ 7275635 w 9614389"/>
              <a:gd name="connsiteY58" fmla="*/ 65943 h 1006720"/>
              <a:gd name="connsiteX59" fmla="*/ 7345973 w 9614389"/>
              <a:gd name="connsiteY59" fmla="*/ 61547 h 1006720"/>
              <a:gd name="connsiteX60" fmla="*/ 7381142 w 9614389"/>
              <a:gd name="connsiteY60" fmla="*/ 57150 h 1006720"/>
              <a:gd name="connsiteX61" fmla="*/ 7530612 w 9614389"/>
              <a:gd name="connsiteY61" fmla="*/ 48358 h 1006720"/>
              <a:gd name="connsiteX62" fmla="*/ 7578969 w 9614389"/>
              <a:gd name="connsiteY62" fmla="*/ 43962 h 1006720"/>
              <a:gd name="connsiteX63" fmla="*/ 7763608 w 9614389"/>
              <a:gd name="connsiteY63" fmla="*/ 35170 h 1006720"/>
              <a:gd name="connsiteX64" fmla="*/ 7847135 w 9614389"/>
              <a:gd name="connsiteY64" fmla="*/ 26377 h 1006720"/>
              <a:gd name="connsiteX65" fmla="*/ 7882304 w 9614389"/>
              <a:gd name="connsiteY65" fmla="*/ 21981 h 1006720"/>
              <a:gd name="connsiteX66" fmla="*/ 8233996 w 9614389"/>
              <a:gd name="connsiteY66" fmla="*/ 17585 h 1006720"/>
              <a:gd name="connsiteX67" fmla="*/ 8352692 w 9614389"/>
              <a:gd name="connsiteY67" fmla="*/ 13189 h 1006720"/>
              <a:gd name="connsiteX68" fmla="*/ 8471389 w 9614389"/>
              <a:gd name="connsiteY68" fmla="*/ 4397 h 1006720"/>
              <a:gd name="connsiteX69" fmla="*/ 8831873 w 9614389"/>
              <a:gd name="connsiteY69" fmla="*/ 8793 h 1006720"/>
              <a:gd name="connsiteX70" fmla="*/ 9069265 w 9614389"/>
              <a:gd name="connsiteY70" fmla="*/ 8793 h 1006720"/>
              <a:gd name="connsiteX71" fmla="*/ 9161585 w 9614389"/>
              <a:gd name="connsiteY71" fmla="*/ 0 h 1006720"/>
              <a:gd name="connsiteX72" fmla="*/ 9192358 w 9614389"/>
              <a:gd name="connsiteY72" fmla="*/ 4397 h 1006720"/>
              <a:gd name="connsiteX73" fmla="*/ 9245112 w 9614389"/>
              <a:gd name="connsiteY73" fmla="*/ 8793 h 1006720"/>
              <a:gd name="connsiteX74" fmla="*/ 9271489 w 9614389"/>
              <a:gd name="connsiteY74" fmla="*/ 13189 h 1006720"/>
              <a:gd name="connsiteX75" fmla="*/ 9381392 w 9614389"/>
              <a:gd name="connsiteY75" fmla="*/ 21981 h 1006720"/>
              <a:gd name="connsiteX76" fmla="*/ 9482504 w 9614389"/>
              <a:gd name="connsiteY76" fmla="*/ 35170 h 1006720"/>
              <a:gd name="connsiteX77" fmla="*/ 9530862 w 9614389"/>
              <a:gd name="connsiteY77" fmla="*/ 43962 h 1006720"/>
              <a:gd name="connsiteX78" fmla="*/ 9557239 w 9614389"/>
              <a:gd name="connsiteY78" fmla="*/ 48358 h 1006720"/>
              <a:gd name="connsiteX79" fmla="*/ 9574823 w 9614389"/>
              <a:gd name="connsiteY79" fmla="*/ 61547 h 1006720"/>
              <a:gd name="connsiteX80" fmla="*/ 9614389 w 9614389"/>
              <a:gd name="connsiteY80"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2807677 w 9614389"/>
              <a:gd name="connsiteY30" fmla="*/ 624010 h 1006720"/>
              <a:gd name="connsiteX31" fmla="*/ 3068027 w 9614389"/>
              <a:gd name="connsiteY31" fmla="*/ 601785 h 1006720"/>
              <a:gd name="connsiteX32" fmla="*/ 3275623 w 9614389"/>
              <a:gd name="connsiteY32" fmla="*/ 600075 h 1006720"/>
              <a:gd name="connsiteX33" fmla="*/ 3645877 w 9614389"/>
              <a:gd name="connsiteY33" fmla="*/ 511908 h 1006720"/>
              <a:gd name="connsiteX34" fmla="*/ 4897315 w 9614389"/>
              <a:gd name="connsiteY34" fmla="*/ 268166 h 1006720"/>
              <a:gd name="connsiteX35" fmla="*/ 5266592 w 9614389"/>
              <a:gd name="connsiteY35" fmla="*/ 259373 h 1006720"/>
              <a:gd name="connsiteX36" fmla="*/ 5493727 w 9614389"/>
              <a:gd name="connsiteY36" fmla="*/ 255710 h 1006720"/>
              <a:gd name="connsiteX37" fmla="*/ 5741377 w 9614389"/>
              <a:gd name="connsiteY37" fmla="*/ 250581 h 1006720"/>
              <a:gd name="connsiteX38" fmla="*/ 6119446 w 9614389"/>
              <a:gd name="connsiteY38" fmla="*/ 228600 h 1006720"/>
              <a:gd name="connsiteX39" fmla="*/ 6159012 w 9614389"/>
              <a:gd name="connsiteY39" fmla="*/ 219808 h 1006720"/>
              <a:gd name="connsiteX40" fmla="*/ 6207369 w 9614389"/>
              <a:gd name="connsiteY40" fmla="*/ 211016 h 1006720"/>
              <a:gd name="connsiteX41" fmla="*/ 6242539 w 9614389"/>
              <a:gd name="connsiteY41" fmla="*/ 206620 h 1006720"/>
              <a:gd name="connsiteX42" fmla="*/ 6282104 w 9614389"/>
              <a:gd name="connsiteY42" fmla="*/ 197827 h 1006720"/>
              <a:gd name="connsiteX43" fmla="*/ 6330462 w 9614389"/>
              <a:gd name="connsiteY43" fmla="*/ 189035 h 1006720"/>
              <a:gd name="connsiteX44" fmla="*/ 6374423 w 9614389"/>
              <a:gd name="connsiteY44" fmla="*/ 180243 h 1006720"/>
              <a:gd name="connsiteX45" fmla="*/ 6497515 w 9614389"/>
              <a:gd name="connsiteY45" fmla="*/ 167054 h 1006720"/>
              <a:gd name="connsiteX46" fmla="*/ 6523892 w 9614389"/>
              <a:gd name="connsiteY46" fmla="*/ 162658 h 1006720"/>
              <a:gd name="connsiteX47" fmla="*/ 6554665 w 9614389"/>
              <a:gd name="connsiteY47" fmla="*/ 158262 h 1006720"/>
              <a:gd name="connsiteX48" fmla="*/ 6611815 w 9614389"/>
              <a:gd name="connsiteY48" fmla="*/ 145073 h 1006720"/>
              <a:gd name="connsiteX49" fmla="*/ 6743700 w 9614389"/>
              <a:gd name="connsiteY49" fmla="*/ 136281 h 1006720"/>
              <a:gd name="connsiteX50" fmla="*/ 6814039 w 9614389"/>
              <a:gd name="connsiteY50" fmla="*/ 131885 h 1006720"/>
              <a:gd name="connsiteX51" fmla="*/ 6879981 w 9614389"/>
              <a:gd name="connsiteY51" fmla="*/ 123093 h 1006720"/>
              <a:gd name="connsiteX52" fmla="*/ 6915150 w 9614389"/>
              <a:gd name="connsiteY52" fmla="*/ 118697 h 1006720"/>
              <a:gd name="connsiteX53" fmla="*/ 6967904 w 9614389"/>
              <a:gd name="connsiteY53" fmla="*/ 101112 h 1006720"/>
              <a:gd name="connsiteX54" fmla="*/ 6998677 w 9614389"/>
              <a:gd name="connsiteY54" fmla="*/ 96716 h 1006720"/>
              <a:gd name="connsiteX55" fmla="*/ 7090996 w 9614389"/>
              <a:gd name="connsiteY55" fmla="*/ 83527 h 1006720"/>
              <a:gd name="connsiteX56" fmla="*/ 7148146 w 9614389"/>
              <a:gd name="connsiteY56" fmla="*/ 79131 h 1006720"/>
              <a:gd name="connsiteX57" fmla="*/ 7244862 w 9614389"/>
              <a:gd name="connsiteY57" fmla="*/ 70339 h 1006720"/>
              <a:gd name="connsiteX58" fmla="*/ 7275635 w 9614389"/>
              <a:gd name="connsiteY58" fmla="*/ 65943 h 1006720"/>
              <a:gd name="connsiteX59" fmla="*/ 7345973 w 9614389"/>
              <a:gd name="connsiteY59" fmla="*/ 61547 h 1006720"/>
              <a:gd name="connsiteX60" fmla="*/ 7381142 w 9614389"/>
              <a:gd name="connsiteY60" fmla="*/ 57150 h 1006720"/>
              <a:gd name="connsiteX61" fmla="*/ 7530612 w 9614389"/>
              <a:gd name="connsiteY61" fmla="*/ 48358 h 1006720"/>
              <a:gd name="connsiteX62" fmla="*/ 7578969 w 9614389"/>
              <a:gd name="connsiteY62" fmla="*/ 43962 h 1006720"/>
              <a:gd name="connsiteX63" fmla="*/ 7763608 w 9614389"/>
              <a:gd name="connsiteY63" fmla="*/ 35170 h 1006720"/>
              <a:gd name="connsiteX64" fmla="*/ 7847135 w 9614389"/>
              <a:gd name="connsiteY64" fmla="*/ 26377 h 1006720"/>
              <a:gd name="connsiteX65" fmla="*/ 7882304 w 9614389"/>
              <a:gd name="connsiteY65" fmla="*/ 21981 h 1006720"/>
              <a:gd name="connsiteX66" fmla="*/ 8233996 w 9614389"/>
              <a:gd name="connsiteY66" fmla="*/ 17585 h 1006720"/>
              <a:gd name="connsiteX67" fmla="*/ 8352692 w 9614389"/>
              <a:gd name="connsiteY67" fmla="*/ 13189 h 1006720"/>
              <a:gd name="connsiteX68" fmla="*/ 8471389 w 9614389"/>
              <a:gd name="connsiteY68" fmla="*/ 4397 h 1006720"/>
              <a:gd name="connsiteX69" fmla="*/ 8831873 w 9614389"/>
              <a:gd name="connsiteY69" fmla="*/ 8793 h 1006720"/>
              <a:gd name="connsiteX70" fmla="*/ 9069265 w 9614389"/>
              <a:gd name="connsiteY70" fmla="*/ 8793 h 1006720"/>
              <a:gd name="connsiteX71" fmla="*/ 9161585 w 9614389"/>
              <a:gd name="connsiteY71" fmla="*/ 0 h 1006720"/>
              <a:gd name="connsiteX72" fmla="*/ 9192358 w 9614389"/>
              <a:gd name="connsiteY72" fmla="*/ 4397 h 1006720"/>
              <a:gd name="connsiteX73" fmla="*/ 9245112 w 9614389"/>
              <a:gd name="connsiteY73" fmla="*/ 8793 h 1006720"/>
              <a:gd name="connsiteX74" fmla="*/ 9271489 w 9614389"/>
              <a:gd name="connsiteY74" fmla="*/ 13189 h 1006720"/>
              <a:gd name="connsiteX75" fmla="*/ 9381392 w 9614389"/>
              <a:gd name="connsiteY75" fmla="*/ 21981 h 1006720"/>
              <a:gd name="connsiteX76" fmla="*/ 9482504 w 9614389"/>
              <a:gd name="connsiteY76" fmla="*/ 35170 h 1006720"/>
              <a:gd name="connsiteX77" fmla="*/ 9530862 w 9614389"/>
              <a:gd name="connsiteY77" fmla="*/ 43962 h 1006720"/>
              <a:gd name="connsiteX78" fmla="*/ 9557239 w 9614389"/>
              <a:gd name="connsiteY78" fmla="*/ 48358 h 1006720"/>
              <a:gd name="connsiteX79" fmla="*/ 9574823 w 9614389"/>
              <a:gd name="connsiteY79" fmla="*/ 61547 h 1006720"/>
              <a:gd name="connsiteX80" fmla="*/ 9614389 w 9614389"/>
              <a:gd name="connsiteY80"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2807677 w 9614389"/>
              <a:gd name="connsiteY30" fmla="*/ 624010 h 1006720"/>
              <a:gd name="connsiteX31" fmla="*/ 3068027 w 9614389"/>
              <a:gd name="connsiteY31" fmla="*/ 601785 h 1006720"/>
              <a:gd name="connsiteX32" fmla="*/ 3205773 w 9614389"/>
              <a:gd name="connsiteY32" fmla="*/ 587375 h 1006720"/>
              <a:gd name="connsiteX33" fmla="*/ 3645877 w 9614389"/>
              <a:gd name="connsiteY33" fmla="*/ 511908 h 1006720"/>
              <a:gd name="connsiteX34" fmla="*/ 4897315 w 9614389"/>
              <a:gd name="connsiteY34" fmla="*/ 268166 h 1006720"/>
              <a:gd name="connsiteX35" fmla="*/ 5266592 w 9614389"/>
              <a:gd name="connsiteY35" fmla="*/ 259373 h 1006720"/>
              <a:gd name="connsiteX36" fmla="*/ 5493727 w 9614389"/>
              <a:gd name="connsiteY36" fmla="*/ 255710 h 1006720"/>
              <a:gd name="connsiteX37" fmla="*/ 5741377 w 9614389"/>
              <a:gd name="connsiteY37" fmla="*/ 250581 h 1006720"/>
              <a:gd name="connsiteX38" fmla="*/ 6119446 w 9614389"/>
              <a:gd name="connsiteY38" fmla="*/ 228600 h 1006720"/>
              <a:gd name="connsiteX39" fmla="*/ 6159012 w 9614389"/>
              <a:gd name="connsiteY39" fmla="*/ 219808 h 1006720"/>
              <a:gd name="connsiteX40" fmla="*/ 6207369 w 9614389"/>
              <a:gd name="connsiteY40" fmla="*/ 211016 h 1006720"/>
              <a:gd name="connsiteX41" fmla="*/ 6242539 w 9614389"/>
              <a:gd name="connsiteY41" fmla="*/ 206620 h 1006720"/>
              <a:gd name="connsiteX42" fmla="*/ 6282104 w 9614389"/>
              <a:gd name="connsiteY42" fmla="*/ 197827 h 1006720"/>
              <a:gd name="connsiteX43" fmla="*/ 6330462 w 9614389"/>
              <a:gd name="connsiteY43" fmla="*/ 189035 h 1006720"/>
              <a:gd name="connsiteX44" fmla="*/ 6374423 w 9614389"/>
              <a:gd name="connsiteY44" fmla="*/ 180243 h 1006720"/>
              <a:gd name="connsiteX45" fmla="*/ 6497515 w 9614389"/>
              <a:gd name="connsiteY45" fmla="*/ 167054 h 1006720"/>
              <a:gd name="connsiteX46" fmla="*/ 6523892 w 9614389"/>
              <a:gd name="connsiteY46" fmla="*/ 162658 h 1006720"/>
              <a:gd name="connsiteX47" fmla="*/ 6554665 w 9614389"/>
              <a:gd name="connsiteY47" fmla="*/ 158262 h 1006720"/>
              <a:gd name="connsiteX48" fmla="*/ 6611815 w 9614389"/>
              <a:gd name="connsiteY48" fmla="*/ 145073 h 1006720"/>
              <a:gd name="connsiteX49" fmla="*/ 6743700 w 9614389"/>
              <a:gd name="connsiteY49" fmla="*/ 136281 h 1006720"/>
              <a:gd name="connsiteX50" fmla="*/ 6814039 w 9614389"/>
              <a:gd name="connsiteY50" fmla="*/ 131885 h 1006720"/>
              <a:gd name="connsiteX51" fmla="*/ 6879981 w 9614389"/>
              <a:gd name="connsiteY51" fmla="*/ 123093 h 1006720"/>
              <a:gd name="connsiteX52" fmla="*/ 6915150 w 9614389"/>
              <a:gd name="connsiteY52" fmla="*/ 118697 h 1006720"/>
              <a:gd name="connsiteX53" fmla="*/ 6967904 w 9614389"/>
              <a:gd name="connsiteY53" fmla="*/ 101112 h 1006720"/>
              <a:gd name="connsiteX54" fmla="*/ 6998677 w 9614389"/>
              <a:gd name="connsiteY54" fmla="*/ 96716 h 1006720"/>
              <a:gd name="connsiteX55" fmla="*/ 7090996 w 9614389"/>
              <a:gd name="connsiteY55" fmla="*/ 83527 h 1006720"/>
              <a:gd name="connsiteX56" fmla="*/ 7148146 w 9614389"/>
              <a:gd name="connsiteY56" fmla="*/ 79131 h 1006720"/>
              <a:gd name="connsiteX57" fmla="*/ 7244862 w 9614389"/>
              <a:gd name="connsiteY57" fmla="*/ 70339 h 1006720"/>
              <a:gd name="connsiteX58" fmla="*/ 7275635 w 9614389"/>
              <a:gd name="connsiteY58" fmla="*/ 65943 h 1006720"/>
              <a:gd name="connsiteX59" fmla="*/ 7345973 w 9614389"/>
              <a:gd name="connsiteY59" fmla="*/ 61547 h 1006720"/>
              <a:gd name="connsiteX60" fmla="*/ 7381142 w 9614389"/>
              <a:gd name="connsiteY60" fmla="*/ 57150 h 1006720"/>
              <a:gd name="connsiteX61" fmla="*/ 7530612 w 9614389"/>
              <a:gd name="connsiteY61" fmla="*/ 48358 h 1006720"/>
              <a:gd name="connsiteX62" fmla="*/ 7578969 w 9614389"/>
              <a:gd name="connsiteY62" fmla="*/ 43962 h 1006720"/>
              <a:gd name="connsiteX63" fmla="*/ 7763608 w 9614389"/>
              <a:gd name="connsiteY63" fmla="*/ 35170 h 1006720"/>
              <a:gd name="connsiteX64" fmla="*/ 7847135 w 9614389"/>
              <a:gd name="connsiteY64" fmla="*/ 26377 h 1006720"/>
              <a:gd name="connsiteX65" fmla="*/ 7882304 w 9614389"/>
              <a:gd name="connsiteY65" fmla="*/ 21981 h 1006720"/>
              <a:gd name="connsiteX66" fmla="*/ 8233996 w 9614389"/>
              <a:gd name="connsiteY66" fmla="*/ 17585 h 1006720"/>
              <a:gd name="connsiteX67" fmla="*/ 8352692 w 9614389"/>
              <a:gd name="connsiteY67" fmla="*/ 13189 h 1006720"/>
              <a:gd name="connsiteX68" fmla="*/ 8471389 w 9614389"/>
              <a:gd name="connsiteY68" fmla="*/ 4397 h 1006720"/>
              <a:gd name="connsiteX69" fmla="*/ 8831873 w 9614389"/>
              <a:gd name="connsiteY69" fmla="*/ 8793 h 1006720"/>
              <a:gd name="connsiteX70" fmla="*/ 9069265 w 9614389"/>
              <a:gd name="connsiteY70" fmla="*/ 8793 h 1006720"/>
              <a:gd name="connsiteX71" fmla="*/ 9161585 w 9614389"/>
              <a:gd name="connsiteY71" fmla="*/ 0 h 1006720"/>
              <a:gd name="connsiteX72" fmla="*/ 9192358 w 9614389"/>
              <a:gd name="connsiteY72" fmla="*/ 4397 h 1006720"/>
              <a:gd name="connsiteX73" fmla="*/ 9245112 w 9614389"/>
              <a:gd name="connsiteY73" fmla="*/ 8793 h 1006720"/>
              <a:gd name="connsiteX74" fmla="*/ 9271489 w 9614389"/>
              <a:gd name="connsiteY74" fmla="*/ 13189 h 1006720"/>
              <a:gd name="connsiteX75" fmla="*/ 9381392 w 9614389"/>
              <a:gd name="connsiteY75" fmla="*/ 21981 h 1006720"/>
              <a:gd name="connsiteX76" fmla="*/ 9482504 w 9614389"/>
              <a:gd name="connsiteY76" fmla="*/ 35170 h 1006720"/>
              <a:gd name="connsiteX77" fmla="*/ 9530862 w 9614389"/>
              <a:gd name="connsiteY77" fmla="*/ 43962 h 1006720"/>
              <a:gd name="connsiteX78" fmla="*/ 9557239 w 9614389"/>
              <a:gd name="connsiteY78" fmla="*/ 48358 h 1006720"/>
              <a:gd name="connsiteX79" fmla="*/ 9574823 w 9614389"/>
              <a:gd name="connsiteY79" fmla="*/ 61547 h 1006720"/>
              <a:gd name="connsiteX80" fmla="*/ 9614389 w 9614389"/>
              <a:gd name="connsiteY80"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2807677 w 9614389"/>
              <a:gd name="connsiteY30" fmla="*/ 624010 h 1006720"/>
              <a:gd name="connsiteX31" fmla="*/ 3068027 w 9614389"/>
              <a:gd name="connsiteY31" fmla="*/ 601785 h 1006720"/>
              <a:gd name="connsiteX32" fmla="*/ 3415323 w 9614389"/>
              <a:gd name="connsiteY32" fmla="*/ 571500 h 1006720"/>
              <a:gd name="connsiteX33" fmla="*/ 3645877 w 9614389"/>
              <a:gd name="connsiteY33" fmla="*/ 511908 h 1006720"/>
              <a:gd name="connsiteX34" fmla="*/ 4897315 w 9614389"/>
              <a:gd name="connsiteY34" fmla="*/ 268166 h 1006720"/>
              <a:gd name="connsiteX35" fmla="*/ 5266592 w 9614389"/>
              <a:gd name="connsiteY35" fmla="*/ 259373 h 1006720"/>
              <a:gd name="connsiteX36" fmla="*/ 5493727 w 9614389"/>
              <a:gd name="connsiteY36" fmla="*/ 255710 h 1006720"/>
              <a:gd name="connsiteX37" fmla="*/ 5741377 w 9614389"/>
              <a:gd name="connsiteY37" fmla="*/ 250581 h 1006720"/>
              <a:gd name="connsiteX38" fmla="*/ 6119446 w 9614389"/>
              <a:gd name="connsiteY38" fmla="*/ 228600 h 1006720"/>
              <a:gd name="connsiteX39" fmla="*/ 6159012 w 9614389"/>
              <a:gd name="connsiteY39" fmla="*/ 219808 h 1006720"/>
              <a:gd name="connsiteX40" fmla="*/ 6207369 w 9614389"/>
              <a:gd name="connsiteY40" fmla="*/ 211016 h 1006720"/>
              <a:gd name="connsiteX41" fmla="*/ 6242539 w 9614389"/>
              <a:gd name="connsiteY41" fmla="*/ 206620 h 1006720"/>
              <a:gd name="connsiteX42" fmla="*/ 6282104 w 9614389"/>
              <a:gd name="connsiteY42" fmla="*/ 197827 h 1006720"/>
              <a:gd name="connsiteX43" fmla="*/ 6330462 w 9614389"/>
              <a:gd name="connsiteY43" fmla="*/ 189035 h 1006720"/>
              <a:gd name="connsiteX44" fmla="*/ 6374423 w 9614389"/>
              <a:gd name="connsiteY44" fmla="*/ 180243 h 1006720"/>
              <a:gd name="connsiteX45" fmla="*/ 6497515 w 9614389"/>
              <a:gd name="connsiteY45" fmla="*/ 167054 h 1006720"/>
              <a:gd name="connsiteX46" fmla="*/ 6523892 w 9614389"/>
              <a:gd name="connsiteY46" fmla="*/ 162658 h 1006720"/>
              <a:gd name="connsiteX47" fmla="*/ 6554665 w 9614389"/>
              <a:gd name="connsiteY47" fmla="*/ 158262 h 1006720"/>
              <a:gd name="connsiteX48" fmla="*/ 6611815 w 9614389"/>
              <a:gd name="connsiteY48" fmla="*/ 145073 h 1006720"/>
              <a:gd name="connsiteX49" fmla="*/ 6743700 w 9614389"/>
              <a:gd name="connsiteY49" fmla="*/ 136281 h 1006720"/>
              <a:gd name="connsiteX50" fmla="*/ 6814039 w 9614389"/>
              <a:gd name="connsiteY50" fmla="*/ 131885 h 1006720"/>
              <a:gd name="connsiteX51" fmla="*/ 6879981 w 9614389"/>
              <a:gd name="connsiteY51" fmla="*/ 123093 h 1006720"/>
              <a:gd name="connsiteX52" fmla="*/ 6915150 w 9614389"/>
              <a:gd name="connsiteY52" fmla="*/ 118697 h 1006720"/>
              <a:gd name="connsiteX53" fmla="*/ 6967904 w 9614389"/>
              <a:gd name="connsiteY53" fmla="*/ 101112 h 1006720"/>
              <a:gd name="connsiteX54" fmla="*/ 6998677 w 9614389"/>
              <a:gd name="connsiteY54" fmla="*/ 96716 h 1006720"/>
              <a:gd name="connsiteX55" fmla="*/ 7090996 w 9614389"/>
              <a:gd name="connsiteY55" fmla="*/ 83527 h 1006720"/>
              <a:gd name="connsiteX56" fmla="*/ 7148146 w 9614389"/>
              <a:gd name="connsiteY56" fmla="*/ 79131 h 1006720"/>
              <a:gd name="connsiteX57" fmla="*/ 7244862 w 9614389"/>
              <a:gd name="connsiteY57" fmla="*/ 70339 h 1006720"/>
              <a:gd name="connsiteX58" fmla="*/ 7275635 w 9614389"/>
              <a:gd name="connsiteY58" fmla="*/ 65943 h 1006720"/>
              <a:gd name="connsiteX59" fmla="*/ 7345973 w 9614389"/>
              <a:gd name="connsiteY59" fmla="*/ 61547 h 1006720"/>
              <a:gd name="connsiteX60" fmla="*/ 7381142 w 9614389"/>
              <a:gd name="connsiteY60" fmla="*/ 57150 h 1006720"/>
              <a:gd name="connsiteX61" fmla="*/ 7530612 w 9614389"/>
              <a:gd name="connsiteY61" fmla="*/ 48358 h 1006720"/>
              <a:gd name="connsiteX62" fmla="*/ 7578969 w 9614389"/>
              <a:gd name="connsiteY62" fmla="*/ 43962 h 1006720"/>
              <a:gd name="connsiteX63" fmla="*/ 7763608 w 9614389"/>
              <a:gd name="connsiteY63" fmla="*/ 35170 h 1006720"/>
              <a:gd name="connsiteX64" fmla="*/ 7847135 w 9614389"/>
              <a:gd name="connsiteY64" fmla="*/ 26377 h 1006720"/>
              <a:gd name="connsiteX65" fmla="*/ 7882304 w 9614389"/>
              <a:gd name="connsiteY65" fmla="*/ 21981 h 1006720"/>
              <a:gd name="connsiteX66" fmla="*/ 8233996 w 9614389"/>
              <a:gd name="connsiteY66" fmla="*/ 17585 h 1006720"/>
              <a:gd name="connsiteX67" fmla="*/ 8352692 w 9614389"/>
              <a:gd name="connsiteY67" fmla="*/ 13189 h 1006720"/>
              <a:gd name="connsiteX68" fmla="*/ 8471389 w 9614389"/>
              <a:gd name="connsiteY68" fmla="*/ 4397 h 1006720"/>
              <a:gd name="connsiteX69" fmla="*/ 8831873 w 9614389"/>
              <a:gd name="connsiteY69" fmla="*/ 8793 h 1006720"/>
              <a:gd name="connsiteX70" fmla="*/ 9069265 w 9614389"/>
              <a:gd name="connsiteY70" fmla="*/ 8793 h 1006720"/>
              <a:gd name="connsiteX71" fmla="*/ 9161585 w 9614389"/>
              <a:gd name="connsiteY71" fmla="*/ 0 h 1006720"/>
              <a:gd name="connsiteX72" fmla="*/ 9192358 w 9614389"/>
              <a:gd name="connsiteY72" fmla="*/ 4397 h 1006720"/>
              <a:gd name="connsiteX73" fmla="*/ 9245112 w 9614389"/>
              <a:gd name="connsiteY73" fmla="*/ 8793 h 1006720"/>
              <a:gd name="connsiteX74" fmla="*/ 9271489 w 9614389"/>
              <a:gd name="connsiteY74" fmla="*/ 13189 h 1006720"/>
              <a:gd name="connsiteX75" fmla="*/ 9381392 w 9614389"/>
              <a:gd name="connsiteY75" fmla="*/ 21981 h 1006720"/>
              <a:gd name="connsiteX76" fmla="*/ 9482504 w 9614389"/>
              <a:gd name="connsiteY76" fmla="*/ 35170 h 1006720"/>
              <a:gd name="connsiteX77" fmla="*/ 9530862 w 9614389"/>
              <a:gd name="connsiteY77" fmla="*/ 43962 h 1006720"/>
              <a:gd name="connsiteX78" fmla="*/ 9557239 w 9614389"/>
              <a:gd name="connsiteY78" fmla="*/ 48358 h 1006720"/>
              <a:gd name="connsiteX79" fmla="*/ 9574823 w 9614389"/>
              <a:gd name="connsiteY79" fmla="*/ 61547 h 1006720"/>
              <a:gd name="connsiteX80" fmla="*/ 9614389 w 9614389"/>
              <a:gd name="connsiteY80"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2807677 w 9614389"/>
              <a:gd name="connsiteY30" fmla="*/ 624010 h 1006720"/>
              <a:gd name="connsiteX31" fmla="*/ 3068027 w 9614389"/>
              <a:gd name="connsiteY31" fmla="*/ 601785 h 1006720"/>
              <a:gd name="connsiteX32" fmla="*/ 3233127 w 9614389"/>
              <a:gd name="connsiteY32" fmla="*/ 576385 h 1006720"/>
              <a:gd name="connsiteX33" fmla="*/ 3415323 w 9614389"/>
              <a:gd name="connsiteY33" fmla="*/ 571500 h 1006720"/>
              <a:gd name="connsiteX34" fmla="*/ 3645877 w 9614389"/>
              <a:gd name="connsiteY34" fmla="*/ 511908 h 1006720"/>
              <a:gd name="connsiteX35" fmla="*/ 4897315 w 9614389"/>
              <a:gd name="connsiteY35" fmla="*/ 268166 h 1006720"/>
              <a:gd name="connsiteX36" fmla="*/ 5266592 w 9614389"/>
              <a:gd name="connsiteY36" fmla="*/ 259373 h 1006720"/>
              <a:gd name="connsiteX37" fmla="*/ 5493727 w 9614389"/>
              <a:gd name="connsiteY37" fmla="*/ 255710 h 1006720"/>
              <a:gd name="connsiteX38" fmla="*/ 5741377 w 9614389"/>
              <a:gd name="connsiteY38" fmla="*/ 250581 h 1006720"/>
              <a:gd name="connsiteX39" fmla="*/ 6119446 w 9614389"/>
              <a:gd name="connsiteY39" fmla="*/ 228600 h 1006720"/>
              <a:gd name="connsiteX40" fmla="*/ 6159012 w 9614389"/>
              <a:gd name="connsiteY40" fmla="*/ 219808 h 1006720"/>
              <a:gd name="connsiteX41" fmla="*/ 6207369 w 9614389"/>
              <a:gd name="connsiteY41" fmla="*/ 211016 h 1006720"/>
              <a:gd name="connsiteX42" fmla="*/ 6242539 w 9614389"/>
              <a:gd name="connsiteY42" fmla="*/ 206620 h 1006720"/>
              <a:gd name="connsiteX43" fmla="*/ 6282104 w 9614389"/>
              <a:gd name="connsiteY43" fmla="*/ 197827 h 1006720"/>
              <a:gd name="connsiteX44" fmla="*/ 6330462 w 9614389"/>
              <a:gd name="connsiteY44" fmla="*/ 189035 h 1006720"/>
              <a:gd name="connsiteX45" fmla="*/ 6374423 w 9614389"/>
              <a:gd name="connsiteY45" fmla="*/ 180243 h 1006720"/>
              <a:gd name="connsiteX46" fmla="*/ 6497515 w 9614389"/>
              <a:gd name="connsiteY46" fmla="*/ 167054 h 1006720"/>
              <a:gd name="connsiteX47" fmla="*/ 6523892 w 9614389"/>
              <a:gd name="connsiteY47" fmla="*/ 162658 h 1006720"/>
              <a:gd name="connsiteX48" fmla="*/ 6554665 w 9614389"/>
              <a:gd name="connsiteY48" fmla="*/ 158262 h 1006720"/>
              <a:gd name="connsiteX49" fmla="*/ 6611815 w 9614389"/>
              <a:gd name="connsiteY49" fmla="*/ 145073 h 1006720"/>
              <a:gd name="connsiteX50" fmla="*/ 6743700 w 9614389"/>
              <a:gd name="connsiteY50" fmla="*/ 136281 h 1006720"/>
              <a:gd name="connsiteX51" fmla="*/ 6814039 w 9614389"/>
              <a:gd name="connsiteY51" fmla="*/ 131885 h 1006720"/>
              <a:gd name="connsiteX52" fmla="*/ 6879981 w 9614389"/>
              <a:gd name="connsiteY52" fmla="*/ 123093 h 1006720"/>
              <a:gd name="connsiteX53" fmla="*/ 6915150 w 9614389"/>
              <a:gd name="connsiteY53" fmla="*/ 118697 h 1006720"/>
              <a:gd name="connsiteX54" fmla="*/ 6967904 w 9614389"/>
              <a:gd name="connsiteY54" fmla="*/ 101112 h 1006720"/>
              <a:gd name="connsiteX55" fmla="*/ 6998677 w 9614389"/>
              <a:gd name="connsiteY55" fmla="*/ 96716 h 1006720"/>
              <a:gd name="connsiteX56" fmla="*/ 7090996 w 9614389"/>
              <a:gd name="connsiteY56" fmla="*/ 83527 h 1006720"/>
              <a:gd name="connsiteX57" fmla="*/ 7148146 w 9614389"/>
              <a:gd name="connsiteY57" fmla="*/ 79131 h 1006720"/>
              <a:gd name="connsiteX58" fmla="*/ 7244862 w 9614389"/>
              <a:gd name="connsiteY58" fmla="*/ 70339 h 1006720"/>
              <a:gd name="connsiteX59" fmla="*/ 7275635 w 9614389"/>
              <a:gd name="connsiteY59" fmla="*/ 65943 h 1006720"/>
              <a:gd name="connsiteX60" fmla="*/ 7345973 w 9614389"/>
              <a:gd name="connsiteY60" fmla="*/ 61547 h 1006720"/>
              <a:gd name="connsiteX61" fmla="*/ 7381142 w 9614389"/>
              <a:gd name="connsiteY61" fmla="*/ 57150 h 1006720"/>
              <a:gd name="connsiteX62" fmla="*/ 7530612 w 9614389"/>
              <a:gd name="connsiteY62" fmla="*/ 48358 h 1006720"/>
              <a:gd name="connsiteX63" fmla="*/ 7578969 w 9614389"/>
              <a:gd name="connsiteY63" fmla="*/ 43962 h 1006720"/>
              <a:gd name="connsiteX64" fmla="*/ 7763608 w 9614389"/>
              <a:gd name="connsiteY64" fmla="*/ 35170 h 1006720"/>
              <a:gd name="connsiteX65" fmla="*/ 7847135 w 9614389"/>
              <a:gd name="connsiteY65" fmla="*/ 26377 h 1006720"/>
              <a:gd name="connsiteX66" fmla="*/ 7882304 w 9614389"/>
              <a:gd name="connsiteY66" fmla="*/ 21981 h 1006720"/>
              <a:gd name="connsiteX67" fmla="*/ 8233996 w 9614389"/>
              <a:gd name="connsiteY67" fmla="*/ 17585 h 1006720"/>
              <a:gd name="connsiteX68" fmla="*/ 8352692 w 9614389"/>
              <a:gd name="connsiteY68" fmla="*/ 13189 h 1006720"/>
              <a:gd name="connsiteX69" fmla="*/ 8471389 w 9614389"/>
              <a:gd name="connsiteY69" fmla="*/ 4397 h 1006720"/>
              <a:gd name="connsiteX70" fmla="*/ 8831873 w 9614389"/>
              <a:gd name="connsiteY70" fmla="*/ 8793 h 1006720"/>
              <a:gd name="connsiteX71" fmla="*/ 9069265 w 9614389"/>
              <a:gd name="connsiteY71" fmla="*/ 8793 h 1006720"/>
              <a:gd name="connsiteX72" fmla="*/ 9161585 w 9614389"/>
              <a:gd name="connsiteY72" fmla="*/ 0 h 1006720"/>
              <a:gd name="connsiteX73" fmla="*/ 9192358 w 9614389"/>
              <a:gd name="connsiteY73" fmla="*/ 4397 h 1006720"/>
              <a:gd name="connsiteX74" fmla="*/ 9245112 w 9614389"/>
              <a:gd name="connsiteY74" fmla="*/ 8793 h 1006720"/>
              <a:gd name="connsiteX75" fmla="*/ 9271489 w 9614389"/>
              <a:gd name="connsiteY75" fmla="*/ 13189 h 1006720"/>
              <a:gd name="connsiteX76" fmla="*/ 9381392 w 9614389"/>
              <a:gd name="connsiteY76" fmla="*/ 21981 h 1006720"/>
              <a:gd name="connsiteX77" fmla="*/ 9482504 w 9614389"/>
              <a:gd name="connsiteY77" fmla="*/ 35170 h 1006720"/>
              <a:gd name="connsiteX78" fmla="*/ 9530862 w 9614389"/>
              <a:gd name="connsiteY78" fmla="*/ 43962 h 1006720"/>
              <a:gd name="connsiteX79" fmla="*/ 9557239 w 9614389"/>
              <a:gd name="connsiteY79" fmla="*/ 48358 h 1006720"/>
              <a:gd name="connsiteX80" fmla="*/ 9574823 w 9614389"/>
              <a:gd name="connsiteY80" fmla="*/ 61547 h 1006720"/>
              <a:gd name="connsiteX81" fmla="*/ 9614389 w 9614389"/>
              <a:gd name="connsiteY81"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2807677 w 9614389"/>
              <a:gd name="connsiteY30" fmla="*/ 624010 h 1006720"/>
              <a:gd name="connsiteX31" fmla="*/ 3068027 w 9614389"/>
              <a:gd name="connsiteY31" fmla="*/ 601785 h 1006720"/>
              <a:gd name="connsiteX32" fmla="*/ 3239477 w 9614389"/>
              <a:gd name="connsiteY32" fmla="*/ 585910 h 1006720"/>
              <a:gd name="connsiteX33" fmla="*/ 3415323 w 9614389"/>
              <a:gd name="connsiteY33" fmla="*/ 571500 h 1006720"/>
              <a:gd name="connsiteX34" fmla="*/ 3645877 w 9614389"/>
              <a:gd name="connsiteY34" fmla="*/ 511908 h 1006720"/>
              <a:gd name="connsiteX35" fmla="*/ 4897315 w 9614389"/>
              <a:gd name="connsiteY35" fmla="*/ 268166 h 1006720"/>
              <a:gd name="connsiteX36" fmla="*/ 5266592 w 9614389"/>
              <a:gd name="connsiteY36" fmla="*/ 259373 h 1006720"/>
              <a:gd name="connsiteX37" fmla="*/ 5493727 w 9614389"/>
              <a:gd name="connsiteY37" fmla="*/ 255710 h 1006720"/>
              <a:gd name="connsiteX38" fmla="*/ 5741377 w 9614389"/>
              <a:gd name="connsiteY38" fmla="*/ 250581 h 1006720"/>
              <a:gd name="connsiteX39" fmla="*/ 6119446 w 9614389"/>
              <a:gd name="connsiteY39" fmla="*/ 228600 h 1006720"/>
              <a:gd name="connsiteX40" fmla="*/ 6159012 w 9614389"/>
              <a:gd name="connsiteY40" fmla="*/ 219808 h 1006720"/>
              <a:gd name="connsiteX41" fmla="*/ 6207369 w 9614389"/>
              <a:gd name="connsiteY41" fmla="*/ 211016 h 1006720"/>
              <a:gd name="connsiteX42" fmla="*/ 6242539 w 9614389"/>
              <a:gd name="connsiteY42" fmla="*/ 206620 h 1006720"/>
              <a:gd name="connsiteX43" fmla="*/ 6282104 w 9614389"/>
              <a:gd name="connsiteY43" fmla="*/ 197827 h 1006720"/>
              <a:gd name="connsiteX44" fmla="*/ 6330462 w 9614389"/>
              <a:gd name="connsiteY44" fmla="*/ 189035 h 1006720"/>
              <a:gd name="connsiteX45" fmla="*/ 6374423 w 9614389"/>
              <a:gd name="connsiteY45" fmla="*/ 180243 h 1006720"/>
              <a:gd name="connsiteX46" fmla="*/ 6497515 w 9614389"/>
              <a:gd name="connsiteY46" fmla="*/ 167054 h 1006720"/>
              <a:gd name="connsiteX47" fmla="*/ 6523892 w 9614389"/>
              <a:gd name="connsiteY47" fmla="*/ 162658 h 1006720"/>
              <a:gd name="connsiteX48" fmla="*/ 6554665 w 9614389"/>
              <a:gd name="connsiteY48" fmla="*/ 158262 h 1006720"/>
              <a:gd name="connsiteX49" fmla="*/ 6611815 w 9614389"/>
              <a:gd name="connsiteY49" fmla="*/ 145073 h 1006720"/>
              <a:gd name="connsiteX50" fmla="*/ 6743700 w 9614389"/>
              <a:gd name="connsiteY50" fmla="*/ 136281 h 1006720"/>
              <a:gd name="connsiteX51" fmla="*/ 6814039 w 9614389"/>
              <a:gd name="connsiteY51" fmla="*/ 131885 h 1006720"/>
              <a:gd name="connsiteX52" fmla="*/ 6879981 w 9614389"/>
              <a:gd name="connsiteY52" fmla="*/ 123093 h 1006720"/>
              <a:gd name="connsiteX53" fmla="*/ 6915150 w 9614389"/>
              <a:gd name="connsiteY53" fmla="*/ 118697 h 1006720"/>
              <a:gd name="connsiteX54" fmla="*/ 6967904 w 9614389"/>
              <a:gd name="connsiteY54" fmla="*/ 101112 h 1006720"/>
              <a:gd name="connsiteX55" fmla="*/ 6998677 w 9614389"/>
              <a:gd name="connsiteY55" fmla="*/ 96716 h 1006720"/>
              <a:gd name="connsiteX56" fmla="*/ 7090996 w 9614389"/>
              <a:gd name="connsiteY56" fmla="*/ 83527 h 1006720"/>
              <a:gd name="connsiteX57" fmla="*/ 7148146 w 9614389"/>
              <a:gd name="connsiteY57" fmla="*/ 79131 h 1006720"/>
              <a:gd name="connsiteX58" fmla="*/ 7244862 w 9614389"/>
              <a:gd name="connsiteY58" fmla="*/ 70339 h 1006720"/>
              <a:gd name="connsiteX59" fmla="*/ 7275635 w 9614389"/>
              <a:gd name="connsiteY59" fmla="*/ 65943 h 1006720"/>
              <a:gd name="connsiteX60" fmla="*/ 7345973 w 9614389"/>
              <a:gd name="connsiteY60" fmla="*/ 61547 h 1006720"/>
              <a:gd name="connsiteX61" fmla="*/ 7381142 w 9614389"/>
              <a:gd name="connsiteY61" fmla="*/ 57150 h 1006720"/>
              <a:gd name="connsiteX62" fmla="*/ 7530612 w 9614389"/>
              <a:gd name="connsiteY62" fmla="*/ 48358 h 1006720"/>
              <a:gd name="connsiteX63" fmla="*/ 7578969 w 9614389"/>
              <a:gd name="connsiteY63" fmla="*/ 43962 h 1006720"/>
              <a:gd name="connsiteX64" fmla="*/ 7763608 w 9614389"/>
              <a:gd name="connsiteY64" fmla="*/ 35170 h 1006720"/>
              <a:gd name="connsiteX65" fmla="*/ 7847135 w 9614389"/>
              <a:gd name="connsiteY65" fmla="*/ 26377 h 1006720"/>
              <a:gd name="connsiteX66" fmla="*/ 7882304 w 9614389"/>
              <a:gd name="connsiteY66" fmla="*/ 21981 h 1006720"/>
              <a:gd name="connsiteX67" fmla="*/ 8233996 w 9614389"/>
              <a:gd name="connsiteY67" fmla="*/ 17585 h 1006720"/>
              <a:gd name="connsiteX68" fmla="*/ 8352692 w 9614389"/>
              <a:gd name="connsiteY68" fmla="*/ 13189 h 1006720"/>
              <a:gd name="connsiteX69" fmla="*/ 8471389 w 9614389"/>
              <a:gd name="connsiteY69" fmla="*/ 4397 h 1006720"/>
              <a:gd name="connsiteX70" fmla="*/ 8831873 w 9614389"/>
              <a:gd name="connsiteY70" fmla="*/ 8793 h 1006720"/>
              <a:gd name="connsiteX71" fmla="*/ 9069265 w 9614389"/>
              <a:gd name="connsiteY71" fmla="*/ 8793 h 1006720"/>
              <a:gd name="connsiteX72" fmla="*/ 9161585 w 9614389"/>
              <a:gd name="connsiteY72" fmla="*/ 0 h 1006720"/>
              <a:gd name="connsiteX73" fmla="*/ 9192358 w 9614389"/>
              <a:gd name="connsiteY73" fmla="*/ 4397 h 1006720"/>
              <a:gd name="connsiteX74" fmla="*/ 9245112 w 9614389"/>
              <a:gd name="connsiteY74" fmla="*/ 8793 h 1006720"/>
              <a:gd name="connsiteX75" fmla="*/ 9271489 w 9614389"/>
              <a:gd name="connsiteY75" fmla="*/ 13189 h 1006720"/>
              <a:gd name="connsiteX76" fmla="*/ 9381392 w 9614389"/>
              <a:gd name="connsiteY76" fmla="*/ 21981 h 1006720"/>
              <a:gd name="connsiteX77" fmla="*/ 9482504 w 9614389"/>
              <a:gd name="connsiteY77" fmla="*/ 35170 h 1006720"/>
              <a:gd name="connsiteX78" fmla="*/ 9530862 w 9614389"/>
              <a:gd name="connsiteY78" fmla="*/ 43962 h 1006720"/>
              <a:gd name="connsiteX79" fmla="*/ 9557239 w 9614389"/>
              <a:gd name="connsiteY79" fmla="*/ 48358 h 1006720"/>
              <a:gd name="connsiteX80" fmla="*/ 9574823 w 9614389"/>
              <a:gd name="connsiteY80" fmla="*/ 61547 h 1006720"/>
              <a:gd name="connsiteX81" fmla="*/ 9614389 w 9614389"/>
              <a:gd name="connsiteY81"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2807677 w 9614389"/>
              <a:gd name="connsiteY30" fmla="*/ 624010 h 1006720"/>
              <a:gd name="connsiteX31" fmla="*/ 3068027 w 9614389"/>
              <a:gd name="connsiteY31" fmla="*/ 601785 h 1006720"/>
              <a:gd name="connsiteX32" fmla="*/ 3239477 w 9614389"/>
              <a:gd name="connsiteY32" fmla="*/ 585910 h 1006720"/>
              <a:gd name="connsiteX33" fmla="*/ 3415323 w 9614389"/>
              <a:gd name="connsiteY33" fmla="*/ 571500 h 1006720"/>
              <a:gd name="connsiteX34" fmla="*/ 3845902 w 9614389"/>
              <a:gd name="connsiteY34" fmla="*/ 530958 h 1006720"/>
              <a:gd name="connsiteX35" fmla="*/ 4897315 w 9614389"/>
              <a:gd name="connsiteY35" fmla="*/ 268166 h 1006720"/>
              <a:gd name="connsiteX36" fmla="*/ 5266592 w 9614389"/>
              <a:gd name="connsiteY36" fmla="*/ 259373 h 1006720"/>
              <a:gd name="connsiteX37" fmla="*/ 5493727 w 9614389"/>
              <a:gd name="connsiteY37" fmla="*/ 255710 h 1006720"/>
              <a:gd name="connsiteX38" fmla="*/ 5741377 w 9614389"/>
              <a:gd name="connsiteY38" fmla="*/ 250581 h 1006720"/>
              <a:gd name="connsiteX39" fmla="*/ 6119446 w 9614389"/>
              <a:gd name="connsiteY39" fmla="*/ 228600 h 1006720"/>
              <a:gd name="connsiteX40" fmla="*/ 6159012 w 9614389"/>
              <a:gd name="connsiteY40" fmla="*/ 219808 h 1006720"/>
              <a:gd name="connsiteX41" fmla="*/ 6207369 w 9614389"/>
              <a:gd name="connsiteY41" fmla="*/ 211016 h 1006720"/>
              <a:gd name="connsiteX42" fmla="*/ 6242539 w 9614389"/>
              <a:gd name="connsiteY42" fmla="*/ 206620 h 1006720"/>
              <a:gd name="connsiteX43" fmla="*/ 6282104 w 9614389"/>
              <a:gd name="connsiteY43" fmla="*/ 197827 h 1006720"/>
              <a:gd name="connsiteX44" fmla="*/ 6330462 w 9614389"/>
              <a:gd name="connsiteY44" fmla="*/ 189035 h 1006720"/>
              <a:gd name="connsiteX45" fmla="*/ 6374423 w 9614389"/>
              <a:gd name="connsiteY45" fmla="*/ 180243 h 1006720"/>
              <a:gd name="connsiteX46" fmla="*/ 6497515 w 9614389"/>
              <a:gd name="connsiteY46" fmla="*/ 167054 h 1006720"/>
              <a:gd name="connsiteX47" fmla="*/ 6523892 w 9614389"/>
              <a:gd name="connsiteY47" fmla="*/ 162658 h 1006720"/>
              <a:gd name="connsiteX48" fmla="*/ 6554665 w 9614389"/>
              <a:gd name="connsiteY48" fmla="*/ 158262 h 1006720"/>
              <a:gd name="connsiteX49" fmla="*/ 6611815 w 9614389"/>
              <a:gd name="connsiteY49" fmla="*/ 145073 h 1006720"/>
              <a:gd name="connsiteX50" fmla="*/ 6743700 w 9614389"/>
              <a:gd name="connsiteY50" fmla="*/ 136281 h 1006720"/>
              <a:gd name="connsiteX51" fmla="*/ 6814039 w 9614389"/>
              <a:gd name="connsiteY51" fmla="*/ 131885 h 1006720"/>
              <a:gd name="connsiteX52" fmla="*/ 6879981 w 9614389"/>
              <a:gd name="connsiteY52" fmla="*/ 123093 h 1006720"/>
              <a:gd name="connsiteX53" fmla="*/ 6915150 w 9614389"/>
              <a:gd name="connsiteY53" fmla="*/ 118697 h 1006720"/>
              <a:gd name="connsiteX54" fmla="*/ 6967904 w 9614389"/>
              <a:gd name="connsiteY54" fmla="*/ 101112 h 1006720"/>
              <a:gd name="connsiteX55" fmla="*/ 6998677 w 9614389"/>
              <a:gd name="connsiteY55" fmla="*/ 96716 h 1006720"/>
              <a:gd name="connsiteX56" fmla="*/ 7090996 w 9614389"/>
              <a:gd name="connsiteY56" fmla="*/ 83527 h 1006720"/>
              <a:gd name="connsiteX57" fmla="*/ 7148146 w 9614389"/>
              <a:gd name="connsiteY57" fmla="*/ 79131 h 1006720"/>
              <a:gd name="connsiteX58" fmla="*/ 7244862 w 9614389"/>
              <a:gd name="connsiteY58" fmla="*/ 70339 h 1006720"/>
              <a:gd name="connsiteX59" fmla="*/ 7275635 w 9614389"/>
              <a:gd name="connsiteY59" fmla="*/ 65943 h 1006720"/>
              <a:gd name="connsiteX60" fmla="*/ 7345973 w 9614389"/>
              <a:gd name="connsiteY60" fmla="*/ 61547 h 1006720"/>
              <a:gd name="connsiteX61" fmla="*/ 7381142 w 9614389"/>
              <a:gd name="connsiteY61" fmla="*/ 57150 h 1006720"/>
              <a:gd name="connsiteX62" fmla="*/ 7530612 w 9614389"/>
              <a:gd name="connsiteY62" fmla="*/ 48358 h 1006720"/>
              <a:gd name="connsiteX63" fmla="*/ 7578969 w 9614389"/>
              <a:gd name="connsiteY63" fmla="*/ 43962 h 1006720"/>
              <a:gd name="connsiteX64" fmla="*/ 7763608 w 9614389"/>
              <a:gd name="connsiteY64" fmla="*/ 35170 h 1006720"/>
              <a:gd name="connsiteX65" fmla="*/ 7847135 w 9614389"/>
              <a:gd name="connsiteY65" fmla="*/ 26377 h 1006720"/>
              <a:gd name="connsiteX66" fmla="*/ 7882304 w 9614389"/>
              <a:gd name="connsiteY66" fmla="*/ 21981 h 1006720"/>
              <a:gd name="connsiteX67" fmla="*/ 8233996 w 9614389"/>
              <a:gd name="connsiteY67" fmla="*/ 17585 h 1006720"/>
              <a:gd name="connsiteX68" fmla="*/ 8352692 w 9614389"/>
              <a:gd name="connsiteY68" fmla="*/ 13189 h 1006720"/>
              <a:gd name="connsiteX69" fmla="*/ 8471389 w 9614389"/>
              <a:gd name="connsiteY69" fmla="*/ 4397 h 1006720"/>
              <a:gd name="connsiteX70" fmla="*/ 8831873 w 9614389"/>
              <a:gd name="connsiteY70" fmla="*/ 8793 h 1006720"/>
              <a:gd name="connsiteX71" fmla="*/ 9069265 w 9614389"/>
              <a:gd name="connsiteY71" fmla="*/ 8793 h 1006720"/>
              <a:gd name="connsiteX72" fmla="*/ 9161585 w 9614389"/>
              <a:gd name="connsiteY72" fmla="*/ 0 h 1006720"/>
              <a:gd name="connsiteX73" fmla="*/ 9192358 w 9614389"/>
              <a:gd name="connsiteY73" fmla="*/ 4397 h 1006720"/>
              <a:gd name="connsiteX74" fmla="*/ 9245112 w 9614389"/>
              <a:gd name="connsiteY74" fmla="*/ 8793 h 1006720"/>
              <a:gd name="connsiteX75" fmla="*/ 9271489 w 9614389"/>
              <a:gd name="connsiteY75" fmla="*/ 13189 h 1006720"/>
              <a:gd name="connsiteX76" fmla="*/ 9381392 w 9614389"/>
              <a:gd name="connsiteY76" fmla="*/ 21981 h 1006720"/>
              <a:gd name="connsiteX77" fmla="*/ 9482504 w 9614389"/>
              <a:gd name="connsiteY77" fmla="*/ 35170 h 1006720"/>
              <a:gd name="connsiteX78" fmla="*/ 9530862 w 9614389"/>
              <a:gd name="connsiteY78" fmla="*/ 43962 h 1006720"/>
              <a:gd name="connsiteX79" fmla="*/ 9557239 w 9614389"/>
              <a:gd name="connsiteY79" fmla="*/ 48358 h 1006720"/>
              <a:gd name="connsiteX80" fmla="*/ 9574823 w 9614389"/>
              <a:gd name="connsiteY80" fmla="*/ 61547 h 1006720"/>
              <a:gd name="connsiteX81" fmla="*/ 9614389 w 9614389"/>
              <a:gd name="connsiteY81"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2807677 w 9614389"/>
              <a:gd name="connsiteY30" fmla="*/ 624010 h 1006720"/>
              <a:gd name="connsiteX31" fmla="*/ 3068027 w 9614389"/>
              <a:gd name="connsiteY31" fmla="*/ 601785 h 1006720"/>
              <a:gd name="connsiteX32" fmla="*/ 3239477 w 9614389"/>
              <a:gd name="connsiteY32" fmla="*/ 585910 h 1006720"/>
              <a:gd name="connsiteX33" fmla="*/ 3415323 w 9614389"/>
              <a:gd name="connsiteY33" fmla="*/ 571500 h 1006720"/>
              <a:gd name="connsiteX34" fmla="*/ 3544277 w 9614389"/>
              <a:gd name="connsiteY34" fmla="*/ 570035 h 1006720"/>
              <a:gd name="connsiteX35" fmla="*/ 3845902 w 9614389"/>
              <a:gd name="connsiteY35" fmla="*/ 530958 h 1006720"/>
              <a:gd name="connsiteX36" fmla="*/ 4897315 w 9614389"/>
              <a:gd name="connsiteY36" fmla="*/ 268166 h 1006720"/>
              <a:gd name="connsiteX37" fmla="*/ 5266592 w 9614389"/>
              <a:gd name="connsiteY37" fmla="*/ 259373 h 1006720"/>
              <a:gd name="connsiteX38" fmla="*/ 5493727 w 9614389"/>
              <a:gd name="connsiteY38" fmla="*/ 255710 h 1006720"/>
              <a:gd name="connsiteX39" fmla="*/ 5741377 w 9614389"/>
              <a:gd name="connsiteY39" fmla="*/ 250581 h 1006720"/>
              <a:gd name="connsiteX40" fmla="*/ 6119446 w 9614389"/>
              <a:gd name="connsiteY40" fmla="*/ 228600 h 1006720"/>
              <a:gd name="connsiteX41" fmla="*/ 6159012 w 9614389"/>
              <a:gd name="connsiteY41" fmla="*/ 219808 h 1006720"/>
              <a:gd name="connsiteX42" fmla="*/ 6207369 w 9614389"/>
              <a:gd name="connsiteY42" fmla="*/ 211016 h 1006720"/>
              <a:gd name="connsiteX43" fmla="*/ 6242539 w 9614389"/>
              <a:gd name="connsiteY43" fmla="*/ 206620 h 1006720"/>
              <a:gd name="connsiteX44" fmla="*/ 6282104 w 9614389"/>
              <a:gd name="connsiteY44" fmla="*/ 197827 h 1006720"/>
              <a:gd name="connsiteX45" fmla="*/ 6330462 w 9614389"/>
              <a:gd name="connsiteY45" fmla="*/ 189035 h 1006720"/>
              <a:gd name="connsiteX46" fmla="*/ 6374423 w 9614389"/>
              <a:gd name="connsiteY46" fmla="*/ 180243 h 1006720"/>
              <a:gd name="connsiteX47" fmla="*/ 6497515 w 9614389"/>
              <a:gd name="connsiteY47" fmla="*/ 167054 h 1006720"/>
              <a:gd name="connsiteX48" fmla="*/ 6523892 w 9614389"/>
              <a:gd name="connsiteY48" fmla="*/ 162658 h 1006720"/>
              <a:gd name="connsiteX49" fmla="*/ 6554665 w 9614389"/>
              <a:gd name="connsiteY49" fmla="*/ 158262 h 1006720"/>
              <a:gd name="connsiteX50" fmla="*/ 6611815 w 9614389"/>
              <a:gd name="connsiteY50" fmla="*/ 145073 h 1006720"/>
              <a:gd name="connsiteX51" fmla="*/ 6743700 w 9614389"/>
              <a:gd name="connsiteY51" fmla="*/ 136281 h 1006720"/>
              <a:gd name="connsiteX52" fmla="*/ 6814039 w 9614389"/>
              <a:gd name="connsiteY52" fmla="*/ 131885 h 1006720"/>
              <a:gd name="connsiteX53" fmla="*/ 6879981 w 9614389"/>
              <a:gd name="connsiteY53" fmla="*/ 123093 h 1006720"/>
              <a:gd name="connsiteX54" fmla="*/ 6915150 w 9614389"/>
              <a:gd name="connsiteY54" fmla="*/ 118697 h 1006720"/>
              <a:gd name="connsiteX55" fmla="*/ 6967904 w 9614389"/>
              <a:gd name="connsiteY55" fmla="*/ 101112 h 1006720"/>
              <a:gd name="connsiteX56" fmla="*/ 6998677 w 9614389"/>
              <a:gd name="connsiteY56" fmla="*/ 96716 h 1006720"/>
              <a:gd name="connsiteX57" fmla="*/ 7090996 w 9614389"/>
              <a:gd name="connsiteY57" fmla="*/ 83527 h 1006720"/>
              <a:gd name="connsiteX58" fmla="*/ 7148146 w 9614389"/>
              <a:gd name="connsiteY58" fmla="*/ 79131 h 1006720"/>
              <a:gd name="connsiteX59" fmla="*/ 7244862 w 9614389"/>
              <a:gd name="connsiteY59" fmla="*/ 70339 h 1006720"/>
              <a:gd name="connsiteX60" fmla="*/ 7275635 w 9614389"/>
              <a:gd name="connsiteY60" fmla="*/ 65943 h 1006720"/>
              <a:gd name="connsiteX61" fmla="*/ 7345973 w 9614389"/>
              <a:gd name="connsiteY61" fmla="*/ 61547 h 1006720"/>
              <a:gd name="connsiteX62" fmla="*/ 7381142 w 9614389"/>
              <a:gd name="connsiteY62" fmla="*/ 57150 h 1006720"/>
              <a:gd name="connsiteX63" fmla="*/ 7530612 w 9614389"/>
              <a:gd name="connsiteY63" fmla="*/ 48358 h 1006720"/>
              <a:gd name="connsiteX64" fmla="*/ 7578969 w 9614389"/>
              <a:gd name="connsiteY64" fmla="*/ 43962 h 1006720"/>
              <a:gd name="connsiteX65" fmla="*/ 7763608 w 9614389"/>
              <a:gd name="connsiteY65" fmla="*/ 35170 h 1006720"/>
              <a:gd name="connsiteX66" fmla="*/ 7847135 w 9614389"/>
              <a:gd name="connsiteY66" fmla="*/ 26377 h 1006720"/>
              <a:gd name="connsiteX67" fmla="*/ 7882304 w 9614389"/>
              <a:gd name="connsiteY67" fmla="*/ 21981 h 1006720"/>
              <a:gd name="connsiteX68" fmla="*/ 8233996 w 9614389"/>
              <a:gd name="connsiteY68" fmla="*/ 17585 h 1006720"/>
              <a:gd name="connsiteX69" fmla="*/ 8352692 w 9614389"/>
              <a:gd name="connsiteY69" fmla="*/ 13189 h 1006720"/>
              <a:gd name="connsiteX70" fmla="*/ 8471389 w 9614389"/>
              <a:gd name="connsiteY70" fmla="*/ 4397 h 1006720"/>
              <a:gd name="connsiteX71" fmla="*/ 8831873 w 9614389"/>
              <a:gd name="connsiteY71" fmla="*/ 8793 h 1006720"/>
              <a:gd name="connsiteX72" fmla="*/ 9069265 w 9614389"/>
              <a:gd name="connsiteY72" fmla="*/ 8793 h 1006720"/>
              <a:gd name="connsiteX73" fmla="*/ 9161585 w 9614389"/>
              <a:gd name="connsiteY73" fmla="*/ 0 h 1006720"/>
              <a:gd name="connsiteX74" fmla="*/ 9192358 w 9614389"/>
              <a:gd name="connsiteY74" fmla="*/ 4397 h 1006720"/>
              <a:gd name="connsiteX75" fmla="*/ 9245112 w 9614389"/>
              <a:gd name="connsiteY75" fmla="*/ 8793 h 1006720"/>
              <a:gd name="connsiteX76" fmla="*/ 9271489 w 9614389"/>
              <a:gd name="connsiteY76" fmla="*/ 13189 h 1006720"/>
              <a:gd name="connsiteX77" fmla="*/ 9381392 w 9614389"/>
              <a:gd name="connsiteY77" fmla="*/ 21981 h 1006720"/>
              <a:gd name="connsiteX78" fmla="*/ 9482504 w 9614389"/>
              <a:gd name="connsiteY78" fmla="*/ 35170 h 1006720"/>
              <a:gd name="connsiteX79" fmla="*/ 9530862 w 9614389"/>
              <a:gd name="connsiteY79" fmla="*/ 43962 h 1006720"/>
              <a:gd name="connsiteX80" fmla="*/ 9557239 w 9614389"/>
              <a:gd name="connsiteY80" fmla="*/ 48358 h 1006720"/>
              <a:gd name="connsiteX81" fmla="*/ 9574823 w 9614389"/>
              <a:gd name="connsiteY81" fmla="*/ 61547 h 1006720"/>
              <a:gd name="connsiteX82" fmla="*/ 9614389 w 9614389"/>
              <a:gd name="connsiteY82"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2807677 w 9614389"/>
              <a:gd name="connsiteY30" fmla="*/ 624010 h 1006720"/>
              <a:gd name="connsiteX31" fmla="*/ 3068027 w 9614389"/>
              <a:gd name="connsiteY31" fmla="*/ 601785 h 1006720"/>
              <a:gd name="connsiteX32" fmla="*/ 3239477 w 9614389"/>
              <a:gd name="connsiteY32" fmla="*/ 585910 h 1006720"/>
              <a:gd name="connsiteX33" fmla="*/ 3415323 w 9614389"/>
              <a:gd name="connsiteY33" fmla="*/ 571500 h 1006720"/>
              <a:gd name="connsiteX34" fmla="*/ 3582377 w 9614389"/>
              <a:gd name="connsiteY34" fmla="*/ 557335 h 1006720"/>
              <a:gd name="connsiteX35" fmla="*/ 3845902 w 9614389"/>
              <a:gd name="connsiteY35" fmla="*/ 530958 h 1006720"/>
              <a:gd name="connsiteX36" fmla="*/ 4897315 w 9614389"/>
              <a:gd name="connsiteY36" fmla="*/ 268166 h 1006720"/>
              <a:gd name="connsiteX37" fmla="*/ 5266592 w 9614389"/>
              <a:gd name="connsiteY37" fmla="*/ 259373 h 1006720"/>
              <a:gd name="connsiteX38" fmla="*/ 5493727 w 9614389"/>
              <a:gd name="connsiteY38" fmla="*/ 255710 h 1006720"/>
              <a:gd name="connsiteX39" fmla="*/ 5741377 w 9614389"/>
              <a:gd name="connsiteY39" fmla="*/ 250581 h 1006720"/>
              <a:gd name="connsiteX40" fmla="*/ 6119446 w 9614389"/>
              <a:gd name="connsiteY40" fmla="*/ 228600 h 1006720"/>
              <a:gd name="connsiteX41" fmla="*/ 6159012 w 9614389"/>
              <a:gd name="connsiteY41" fmla="*/ 219808 h 1006720"/>
              <a:gd name="connsiteX42" fmla="*/ 6207369 w 9614389"/>
              <a:gd name="connsiteY42" fmla="*/ 211016 h 1006720"/>
              <a:gd name="connsiteX43" fmla="*/ 6242539 w 9614389"/>
              <a:gd name="connsiteY43" fmla="*/ 206620 h 1006720"/>
              <a:gd name="connsiteX44" fmla="*/ 6282104 w 9614389"/>
              <a:gd name="connsiteY44" fmla="*/ 197827 h 1006720"/>
              <a:gd name="connsiteX45" fmla="*/ 6330462 w 9614389"/>
              <a:gd name="connsiteY45" fmla="*/ 189035 h 1006720"/>
              <a:gd name="connsiteX46" fmla="*/ 6374423 w 9614389"/>
              <a:gd name="connsiteY46" fmla="*/ 180243 h 1006720"/>
              <a:gd name="connsiteX47" fmla="*/ 6497515 w 9614389"/>
              <a:gd name="connsiteY47" fmla="*/ 167054 h 1006720"/>
              <a:gd name="connsiteX48" fmla="*/ 6523892 w 9614389"/>
              <a:gd name="connsiteY48" fmla="*/ 162658 h 1006720"/>
              <a:gd name="connsiteX49" fmla="*/ 6554665 w 9614389"/>
              <a:gd name="connsiteY49" fmla="*/ 158262 h 1006720"/>
              <a:gd name="connsiteX50" fmla="*/ 6611815 w 9614389"/>
              <a:gd name="connsiteY50" fmla="*/ 145073 h 1006720"/>
              <a:gd name="connsiteX51" fmla="*/ 6743700 w 9614389"/>
              <a:gd name="connsiteY51" fmla="*/ 136281 h 1006720"/>
              <a:gd name="connsiteX52" fmla="*/ 6814039 w 9614389"/>
              <a:gd name="connsiteY52" fmla="*/ 131885 h 1006720"/>
              <a:gd name="connsiteX53" fmla="*/ 6879981 w 9614389"/>
              <a:gd name="connsiteY53" fmla="*/ 123093 h 1006720"/>
              <a:gd name="connsiteX54" fmla="*/ 6915150 w 9614389"/>
              <a:gd name="connsiteY54" fmla="*/ 118697 h 1006720"/>
              <a:gd name="connsiteX55" fmla="*/ 6967904 w 9614389"/>
              <a:gd name="connsiteY55" fmla="*/ 101112 h 1006720"/>
              <a:gd name="connsiteX56" fmla="*/ 6998677 w 9614389"/>
              <a:gd name="connsiteY56" fmla="*/ 96716 h 1006720"/>
              <a:gd name="connsiteX57" fmla="*/ 7090996 w 9614389"/>
              <a:gd name="connsiteY57" fmla="*/ 83527 h 1006720"/>
              <a:gd name="connsiteX58" fmla="*/ 7148146 w 9614389"/>
              <a:gd name="connsiteY58" fmla="*/ 79131 h 1006720"/>
              <a:gd name="connsiteX59" fmla="*/ 7244862 w 9614389"/>
              <a:gd name="connsiteY59" fmla="*/ 70339 h 1006720"/>
              <a:gd name="connsiteX60" fmla="*/ 7275635 w 9614389"/>
              <a:gd name="connsiteY60" fmla="*/ 65943 h 1006720"/>
              <a:gd name="connsiteX61" fmla="*/ 7345973 w 9614389"/>
              <a:gd name="connsiteY61" fmla="*/ 61547 h 1006720"/>
              <a:gd name="connsiteX62" fmla="*/ 7381142 w 9614389"/>
              <a:gd name="connsiteY62" fmla="*/ 57150 h 1006720"/>
              <a:gd name="connsiteX63" fmla="*/ 7530612 w 9614389"/>
              <a:gd name="connsiteY63" fmla="*/ 48358 h 1006720"/>
              <a:gd name="connsiteX64" fmla="*/ 7578969 w 9614389"/>
              <a:gd name="connsiteY64" fmla="*/ 43962 h 1006720"/>
              <a:gd name="connsiteX65" fmla="*/ 7763608 w 9614389"/>
              <a:gd name="connsiteY65" fmla="*/ 35170 h 1006720"/>
              <a:gd name="connsiteX66" fmla="*/ 7847135 w 9614389"/>
              <a:gd name="connsiteY66" fmla="*/ 26377 h 1006720"/>
              <a:gd name="connsiteX67" fmla="*/ 7882304 w 9614389"/>
              <a:gd name="connsiteY67" fmla="*/ 21981 h 1006720"/>
              <a:gd name="connsiteX68" fmla="*/ 8233996 w 9614389"/>
              <a:gd name="connsiteY68" fmla="*/ 17585 h 1006720"/>
              <a:gd name="connsiteX69" fmla="*/ 8352692 w 9614389"/>
              <a:gd name="connsiteY69" fmla="*/ 13189 h 1006720"/>
              <a:gd name="connsiteX70" fmla="*/ 8471389 w 9614389"/>
              <a:gd name="connsiteY70" fmla="*/ 4397 h 1006720"/>
              <a:gd name="connsiteX71" fmla="*/ 8831873 w 9614389"/>
              <a:gd name="connsiteY71" fmla="*/ 8793 h 1006720"/>
              <a:gd name="connsiteX72" fmla="*/ 9069265 w 9614389"/>
              <a:gd name="connsiteY72" fmla="*/ 8793 h 1006720"/>
              <a:gd name="connsiteX73" fmla="*/ 9161585 w 9614389"/>
              <a:gd name="connsiteY73" fmla="*/ 0 h 1006720"/>
              <a:gd name="connsiteX74" fmla="*/ 9192358 w 9614389"/>
              <a:gd name="connsiteY74" fmla="*/ 4397 h 1006720"/>
              <a:gd name="connsiteX75" fmla="*/ 9245112 w 9614389"/>
              <a:gd name="connsiteY75" fmla="*/ 8793 h 1006720"/>
              <a:gd name="connsiteX76" fmla="*/ 9271489 w 9614389"/>
              <a:gd name="connsiteY76" fmla="*/ 13189 h 1006720"/>
              <a:gd name="connsiteX77" fmla="*/ 9381392 w 9614389"/>
              <a:gd name="connsiteY77" fmla="*/ 21981 h 1006720"/>
              <a:gd name="connsiteX78" fmla="*/ 9482504 w 9614389"/>
              <a:gd name="connsiteY78" fmla="*/ 35170 h 1006720"/>
              <a:gd name="connsiteX79" fmla="*/ 9530862 w 9614389"/>
              <a:gd name="connsiteY79" fmla="*/ 43962 h 1006720"/>
              <a:gd name="connsiteX80" fmla="*/ 9557239 w 9614389"/>
              <a:gd name="connsiteY80" fmla="*/ 48358 h 1006720"/>
              <a:gd name="connsiteX81" fmla="*/ 9574823 w 9614389"/>
              <a:gd name="connsiteY81" fmla="*/ 61547 h 1006720"/>
              <a:gd name="connsiteX82" fmla="*/ 9614389 w 9614389"/>
              <a:gd name="connsiteY82"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2807677 w 9614389"/>
              <a:gd name="connsiteY30" fmla="*/ 624010 h 1006720"/>
              <a:gd name="connsiteX31" fmla="*/ 3068027 w 9614389"/>
              <a:gd name="connsiteY31" fmla="*/ 601785 h 1006720"/>
              <a:gd name="connsiteX32" fmla="*/ 3239477 w 9614389"/>
              <a:gd name="connsiteY32" fmla="*/ 585910 h 1006720"/>
              <a:gd name="connsiteX33" fmla="*/ 3415323 w 9614389"/>
              <a:gd name="connsiteY33" fmla="*/ 571500 h 1006720"/>
              <a:gd name="connsiteX34" fmla="*/ 3582377 w 9614389"/>
              <a:gd name="connsiteY34" fmla="*/ 557335 h 1006720"/>
              <a:gd name="connsiteX35" fmla="*/ 3845902 w 9614389"/>
              <a:gd name="connsiteY35" fmla="*/ 530958 h 1006720"/>
              <a:gd name="connsiteX36" fmla="*/ 4897315 w 9614389"/>
              <a:gd name="connsiteY36" fmla="*/ 268166 h 1006720"/>
              <a:gd name="connsiteX37" fmla="*/ 5266592 w 9614389"/>
              <a:gd name="connsiteY37" fmla="*/ 259373 h 1006720"/>
              <a:gd name="connsiteX38" fmla="*/ 5493727 w 9614389"/>
              <a:gd name="connsiteY38" fmla="*/ 255710 h 1006720"/>
              <a:gd name="connsiteX39" fmla="*/ 5741377 w 9614389"/>
              <a:gd name="connsiteY39" fmla="*/ 250581 h 1006720"/>
              <a:gd name="connsiteX40" fmla="*/ 6119446 w 9614389"/>
              <a:gd name="connsiteY40" fmla="*/ 228600 h 1006720"/>
              <a:gd name="connsiteX41" fmla="*/ 6159012 w 9614389"/>
              <a:gd name="connsiteY41" fmla="*/ 219808 h 1006720"/>
              <a:gd name="connsiteX42" fmla="*/ 6207369 w 9614389"/>
              <a:gd name="connsiteY42" fmla="*/ 211016 h 1006720"/>
              <a:gd name="connsiteX43" fmla="*/ 6242539 w 9614389"/>
              <a:gd name="connsiteY43" fmla="*/ 206620 h 1006720"/>
              <a:gd name="connsiteX44" fmla="*/ 6282104 w 9614389"/>
              <a:gd name="connsiteY44" fmla="*/ 197827 h 1006720"/>
              <a:gd name="connsiteX45" fmla="*/ 6330462 w 9614389"/>
              <a:gd name="connsiteY45" fmla="*/ 189035 h 1006720"/>
              <a:gd name="connsiteX46" fmla="*/ 6374423 w 9614389"/>
              <a:gd name="connsiteY46" fmla="*/ 180243 h 1006720"/>
              <a:gd name="connsiteX47" fmla="*/ 6497515 w 9614389"/>
              <a:gd name="connsiteY47" fmla="*/ 167054 h 1006720"/>
              <a:gd name="connsiteX48" fmla="*/ 6523892 w 9614389"/>
              <a:gd name="connsiteY48" fmla="*/ 162658 h 1006720"/>
              <a:gd name="connsiteX49" fmla="*/ 6554665 w 9614389"/>
              <a:gd name="connsiteY49" fmla="*/ 158262 h 1006720"/>
              <a:gd name="connsiteX50" fmla="*/ 6611815 w 9614389"/>
              <a:gd name="connsiteY50" fmla="*/ 145073 h 1006720"/>
              <a:gd name="connsiteX51" fmla="*/ 6743700 w 9614389"/>
              <a:gd name="connsiteY51" fmla="*/ 136281 h 1006720"/>
              <a:gd name="connsiteX52" fmla="*/ 6814039 w 9614389"/>
              <a:gd name="connsiteY52" fmla="*/ 131885 h 1006720"/>
              <a:gd name="connsiteX53" fmla="*/ 6879981 w 9614389"/>
              <a:gd name="connsiteY53" fmla="*/ 123093 h 1006720"/>
              <a:gd name="connsiteX54" fmla="*/ 6915150 w 9614389"/>
              <a:gd name="connsiteY54" fmla="*/ 118697 h 1006720"/>
              <a:gd name="connsiteX55" fmla="*/ 6967904 w 9614389"/>
              <a:gd name="connsiteY55" fmla="*/ 101112 h 1006720"/>
              <a:gd name="connsiteX56" fmla="*/ 6998677 w 9614389"/>
              <a:gd name="connsiteY56" fmla="*/ 96716 h 1006720"/>
              <a:gd name="connsiteX57" fmla="*/ 7090996 w 9614389"/>
              <a:gd name="connsiteY57" fmla="*/ 83527 h 1006720"/>
              <a:gd name="connsiteX58" fmla="*/ 7148146 w 9614389"/>
              <a:gd name="connsiteY58" fmla="*/ 79131 h 1006720"/>
              <a:gd name="connsiteX59" fmla="*/ 7244862 w 9614389"/>
              <a:gd name="connsiteY59" fmla="*/ 70339 h 1006720"/>
              <a:gd name="connsiteX60" fmla="*/ 7275635 w 9614389"/>
              <a:gd name="connsiteY60" fmla="*/ 65943 h 1006720"/>
              <a:gd name="connsiteX61" fmla="*/ 7345973 w 9614389"/>
              <a:gd name="connsiteY61" fmla="*/ 61547 h 1006720"/>
              <a:gd name="connsiteX62" fmla="*/ 7381142 w 9614389"/>
              <a:gd name="connsiteY62" fmla="*/ 57150 h 1006720"/>
              <a:gd name="connsiteX63" fmla="*/ 7530612 w 9614389"/>
              <a:gd name="connsiteY63" fmla="*/ 48358 h 1006720"/>
              <a:gd name="connsiteX64" fmla="*/ 7578969 w 9614389"/>
              <a:gd name="connsiteY64" fmla="*/ 43962 h 1006720"/>
              <a:gd name="connsiteX65" fmla="*/ 7763608 w 9614389"/>
              <a:gd name="connsiteY65" fmla="*/ 35170 h 1006720"/>
              <a:gd name="connsiteX66" fmla="*/ 7847135 w 9614389"/>
              <a:gd name="connsiteY66" fmla="*/ 26377 h 1006720"/>
              <a:gd name="connsiteX67" fmla="*/ 7882304 w 9614389"/>
              <a:gd name="connsiteY67" fmla="*/ 21981 h 1006720"/>
              <a:gd name="connsiteX68" fmla="*/ 8233996 w 9614389"/>
              <a:gd name="connsiteY68" fmla="*/ 17585 h 1006720"/>
              <a:gd name="connsiteX69" fmla="*/ 8352692 w 9614389"/>
              <a:gd name="connsiteY69" fmla="*/ 13189 h 1006720"/>
              <a:gd name="connsiteX70" fmla="*/ 8471389 w 9614389"/>
              <a:gd name="connsiteY70" fmla="*/ 4397 h 1006720"/>
              <a:gd name="connsiteX71" fmla="*/ 8831873 w 9614389"/>
              <a:gd name="connsiteY71" fmla="*/ 8793 h 1006720"/>
              <a:gd name="connsiteX72" fmla="*/ 9069265 w 9614389"/>
              <a:gd name="connsiteY72" fmla="*/ 8793 h 1006720"/>
              <a:gd name="connsiteX73" fmla="*/ 9161585 w 9614389"/>
              <a:gd name="connsiteY73" fmla="*/ 0 h 1006720"/>
              <a:gd name="connsiteX74" fmla="*/ 9192358 w 9614389"/>
              <a:gd name="connsiteY74" fmla="*/ 4397 h 1006720"/>
              <a:gd name="connsiteX75" fmla="*/ 9245112 w 9614389"/>
              <a:gd name="connsiteY75" fmla="*/ 8793 h 1006720"/>
              <a:gd name="connsiteX76" fmla="*/ 9271489 w 9614389"/>
              <a:gd name="connsiteY76" fmla="*/ 13189 h 1006720"/>
              <a:gd name="connsiteX77" fmla="*/ 9381392 w 9614389"/>
              <a:gd name="connsiteY77" fmla="*/ 21981 h 1006720"/>
              <a:gd name="connsiteX78" fmla="*/ 9482504 w 9614389"/>
              <a:gd name="connsiteY78" fmla="*/ 35170 h 1006720"/>
              <a:gd name="connsiteX79" fmla="*/ 9530862 w 9614389"/>
              <a:gd name="connsiteY79" fmla="*/ 43962 h 1006720"/>
              <a:gd name="connsiteX80" fmla="*/ 9557239 w 9614389"/>
              <a:gd name="connsiteY80" fmla="*/ 48358 h 1006720"/>
              <a:gd name="connsiteX81" fmla="*/ 9574823 w 9614389"/>
              <a:gd name="connsiteY81" fmla="*/ 61547 h 1006720"/>
              <a:gd name="connsiteX82" fmla="*/ 9614389 w 9614389"/>
              <a:gd name="connsiteY82"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2807677 w 9614389"/>
              <a:gd name="connsiteY30" fmla="*/ 624010 h 1006720"/>
              <a:gd name="connsiteX31" fmla="*/ 3068027 w 9614389"/>
              <a:gd name="connsiteY31" fmla="*/ 601785 h 1006720"/>
              <a:gd name="connsiteX32" fmla="*/ 3239477 w 9614389"/>
              <a:gd name="connsiteY32" fmla="*/ 585910 h 1006720"/>
              <a:gd name="connsiteX33" fmla="*/ 3415323 w 9614389"/>
              <a:gd name="connsiteY33" fmla="*/ 571500 h 1006720"/>
              <a:gd name="connsiteX34" fmla="*/ 3582377 w 9614389"/>
              <a:gd name="connsiteY34" fmla="*/ 557335 h 1006720"/>
              <a:gd name="connsiteX35" fmla="*/ 3801452 w 9614389"/>
              <a:gd name="connsiteY35" fmla="*/ 550008 h 1006720"/>
              <a:gd name="connsiteX36" fmla="*/ 4897315 w 9614389"/>
              <a:gd name="connsiteY36" fmla="*/ 268166 h 1006720"/>
              <a:gd name="connsiteX37" fmla="*/ 5266592 w 9614389"/>
              <a:gd name="connsiteY37" fmla="*/ 259373 h 1006720"/>
              <a:gd name="connsiteX38" fmla="*/ 5493727 w 9614389"/>
              <a:gd name="connsiteY38" fmla="*/ 255710 h 1006720"/>
              <a:gd name="connsiteX39" fmla="*/ 5741377 w 9614389"/>
              <a:gd name="connsiteY39" fmla="*/ 250581 h 1006720"/>
              <a:gd name="connsiteX40" fmla="*/ 6119446 w 9614389"/>
              <a:gd name="connsiteY40" fmla="*/ 228600 h 1006720"/>
              <a:gd name="connsiteX41" fmla="*/ 6159012 w 9614389"/>
              <a:gd name="connsiteY41" fmla="*/ 219808 h 1006720"/>
              <a:gd name="connsiteX42" fmla="*/ 6207369 w 9614389"/>
              <a:gd name="connsiteY42" fmla="*/ 211016 h 1006720"/>
              <a:gd name="connsiteX43" fmla="*/ 6242539 w 9614389"/>
              <a:gd name="connsiteY43" fmla="*/ 206620 h 1006720"/>
              <a:gd name="connsiteX44" fmla="*/ 6282104 w 9614389"/>
              <a:gd name="connsiteY44" fmla="*/ 197827 h 1006720"/>
              <a:gd name="connsiteX45" fmla="*/ 6330462 w 9614389"/>
              <a:gd name="connsiteY45" fmla="*/ 189035 h 1006720"/>
              <a:gd name="connsiteX46" fmla="*/ 6374423 w 9614389"/>
              <a:gd name="connsiteY46" fmla="*/ 180243 h 1006720"/>
              <a:gd name="connsiteX47" fmla="*/ 6497515 w 9614389"/>
              <a:gd name="connsiteY47" fmla="*/ 167054 h 1006720"/>
              <a:gd name="connsiteX48" fmla="*/ 6523892 w 9614389"/>
              <a:gd name="connsiteY48" fmla="*/ 162658 h 1006720"/>
              <a:gd name="connsiteX49" fmla="*/ 6554665 w 9614389"/>
              <a:gd name="connsiteY49" fmla="*/ 158262 h 1006720"/>
              <a:gd name="connsiteX50" fmla="*/ 6611815 w 9614389"/>
              <a:gd name="connsiteY50" fmla="*/ 145073 h 1006720"/>
              <a:gd name="connsiteX51" fmla="*/ 6743700 w 9614389"/>
              <a:gd name="connsiteY51" fmla="*/ 136281 h 1006720"/>
              <a:gd name="connsiteX52" fmla="*/ 6814039 w 9614389"/>
              <a:gd name="connsiteY52" fmla="*/ 131885 h 1006720"/>
              <a:gd name="connsiteX53" fmla="*/ 6879981 w 9614389"/>
              <a:gd name="connsiteY53" fmla="*/ 123093 h 1006720"/>
              <a:gd name="connsiteX54" fmla="*/ 6915150 w 9614389"/>
              <a:gd name="connsiteY54" fmla="*/ 118697 h 1006720"/>
              <a:gd name="connsiteX55" fmla="*/ 6967904 w 9614389"/>
              <a:gd name="connsiteY55" fmla="*/ 101112 h 1006720"/>
              <a:gd name="connsiteX56" fmla="*/ 6998677 w 9614389"/>
              <a:gd name="connsiteY56" fmla="*/ 96716 h 1006720"/>
              <a:gd name="connsiteX57" fmla="*/ 7090996 w 9614389"/>
              <a:gd name="connsiteY57" fmla="*/ 83527 h 1006720"/>
              <a:gd name="connsiteX58" fmla="*/ 7148146 w 9614389"/>
              <a:gd name="connsiteY58" fmla="*/ 79131 h 1006720"/>
              <a:gd name="connsiteX59" fmla="*/ 7244862 w 9614389"/>
              <a:gd name="connsiteY59" fmla="*/ 70339 h 1006720"/>
              <a:gd name="connsiteX60" fmla="*/ 7275635 w 9614389"/>
              <a:gd name="connsiteY60" fmla="*/ 65943 h 1006720"/>
              <a:gd name="connsiteX61" fmla="*/ 7345973 w 9614389"/>
              <a:gd name="connsiteY61" fmla="*/ 61547 h 1006720"/>
              <a:gd name="connsiteX62" fmla="*/ 7381142 w 9614389"/>
              <a:gd name="connsiteY62" fmla="*/ 57150 h 1006720"/>
              <a:gd name="connsiteX63" fmla="*/ 7530612 w 9614389"/>
              <a:gd name="connsiteY63" fmla="*/ 48358 h 1006720"/>
              <a:gd name="connsiteX64" fmla="*/ 7578969 w 9614389"/>
              <a:gd name="connsiteY64" fmla="*/ 43962 h 1006720"/>
              <a:gd name="connsiteX65" fmla="*/ 7763608 w 9614389"/>
              <a:gd name="connsiteY65" fmla="*/ 35170 h 1006720"/>
              <a:gd name="connsiteX66" fmla="*/ 7847135 w 9614389"/>
              <a:gd name="connsiteY66" fmla="*/ 26377 h 1006720"/>
              <a:gd name="connsiteX67" fmla="*/ 7882304 w 9614389"/>
              <a:gd name="connsiteY67" fmla="*/ 21981 h 1006720"/>
              <a:gd name="connsiteX68" fmla="*/ 8233996 w 9614389"/>
              <a:gd name="connsiteY68" fmla="*/ 17585 h 1006720"/>
              <a:gd name="connsiteX69" fmla="*/ 8352692 w 9614389"/>
              <a:gd name="connsiteY69" fmla="*/ 13189 h 1006720"/>
              <a:gd name="connsiteX70" fmla="*/ 8471389 w 9614389"/>
              <a:gd name="connsiteY70" fmla="*/ 4397 h 1006720"/>
              <a:gd name="connsiteX71" fmla="*/ 8831873 w 9614389"/>
              <a:gd name="connsiteY71" fmla="*/ 8793 h 1006720"/>
              <a:gd name="connsiteX72" fmla="*/ 9069265 w 9614389"/>
              <a:gd name="connsiteY72" fmla="*/ 8793 h 1006720"/>
              <a:gd name="connsiteX73" fmla="*/ 9161585 w 9614389"/>
              <a:gd name="connsiteY73" fmla="*/ 0 h 1006720"/>
              <a:gd name="connsiteX74" fmla="*/ 9192358 w 9614389"/>
              <a:gd name="connsiteY74" fmla="*/ 4397 h 1006720"/>
              <a:gd name="connsiteX75" fmla="*/ 9245112 w 9614389"/>
              <a:gd name="connsiteY75" fmla="*/ 8793 h 1006720"/>
              <a:gd name="connsiteX76" fmla="*/ 9271489 w 9614389"/>
              <a:gd name="connsiteY76" fmla="*/ 13189 h 1006720"/>
              <a:gd name="connsiteX77" fmla="*/ 9381392 w 9614389"/>
              <a:gd name="connsiteY77" fmla="*/ 21981 h 1006720"/>
              <a:gd name="connsiteX78" fmla="*/ 9482504 w 9614389"/>
              <a:gd name="connsiteY78" fmla="*/ 35170 h 1006720"/>
              <a:gd name="connsiteX79" fmla="*/ 9530862 w 9614389"/>
              <a:gd name="connsiteY79" fmla="*/ 43962 h 1006720"/>
              <a:gd name="connsiteX80" fmla="*/ 9557239 w 9614389"/>
              <a:gd name="connsiteY80" fmla="*/ 48358 h 1006720"/>
              <a:gd name="connsiteX81" fmla="*/ 9574823 w 9614389"/>
              <a:gd name="connsiteY81" fmla="*/ 61547 h 1006720"/>
              <a:gd name="connsiteX82" fmla="*/ 9614389 w 9614389"/>
              <a:gd name="connsiteY82"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2807677 w 9614389"/>
              <a:gd name="connsiteY30" fmla="*/ 624010 h 1006720"/>
              <a:gd name="connsiteX31" fmla="*/ 3068027 w 9614389"/>
              <a:gd name="connsiteY31" fmla="*/ 601785 h 1006720"/>
              <a:gd name="connsiteX32" fmla="*/ 3239477 w 9614389"/>
              <a:gd name="connsiteY32" fmla="*/ 585910 h 1006720"/>
              <a:gd name="connsiteX33" fmla="*/ 3415323 w 9614389"/>
              <a:gd name="connsiteY33" fmla="*/ 571500 h 1006720"/>
              <a:gd name="connsiteX34" fmla="*/ 3582377 w 9614389"/>
              <a:gd name="connsiteY34" fmla="*/ 557335 h 1006720"/>
              <a:gd name="connsiteX35" fmla="*/ 3801452 w 9614389"/>
              <a:gd name="connsiteY35" fmla="*/ 550008 h 1006720"/>
              <a:gd name="connsiteX36" fmla="*/ 4897315 w 9614389"/>
              <a:gd name="connsiteY36" fmla="*/ 268166 h 1006720"/>
              <a:gd name="connsiteX37" fmla="*/ 5266592 w 9614389"/>
              <a:gd name="connsiteY37" fmla="*/ 259373 h 1006720"/>
              <a:gd name="connsiteX38" fmla="*/ 5493727 w 9614389"/>
              <a:gd name="connsiteY38" fmla="*/ 255710 h 1006720"/>
              <a:gd name="connsiteX39" fmla="*/ 5741377 w 9614389"/>
              <a:gd name="connsiteY39" fmla="*/ 250581 h 1006720"/>
              <a:gd name="connsiteX40" fmla="*/ 6119446 w 9614389"/>
              <a:gd name="connsiteY40" fmla="*/ 228600 h 1006720"/>
              <a:gd name="connsiteX41" fmla="*/ 6159012 w 9614389"/>
              <a:gd name="connsiteY41" fmla="*/ 219808 h 1006720"/>
              <a:gd name="connsiteX42" fmla="*/ 6207369 w 9614389"/>
              <a:gd name="connsiteY42" fmla="*/ 211016 h 1006720"/>
              <a:gd name="connsiteX43" fmla="*/ 6242539 w 9614389"/>
              <a:gd name="connsiteY43" fmla="*/ 206620 h 1006720"/>
              <a:gd name="connsiteX44" fmla="*/ 6282104 w 9614389"/>
              <a:gd name="connsiteY44" fmla="*/ 197827 h 1006720"/>
              <a:gd name="connsiteX45" fmla="*/ 6330462 w 9614389"/>
              <a:gd name="connsiteY45" fmla="*/ 189035 h 1006720"/>
              <a:gd name="connsiteX46" fmla="*/ 6374423 w 9614389"/>
              <a:gd name="connsiteY46" fmla="*/ 180243 h 1006720"/>
              <a:gd name="connsiteX47" fmla="*/ 6497515 w 9614389"/>
              <a:gd name="connsiteY47" fmla="*/ 167054 h 1006720"/>
              <a:gd name="connsiteX48" fmla="*/ 6523892 w 9614389"/>
              <a:gd name="connsiteY48" fmla="*/ 162658 h 1006720"/>
              <a:gd name="connsiteX49" fmla="*/ 6554665 w 9614389"/>
              <a:gd name="connsiteY49" fmla="*/ 158262 h 1006720"/>
              <a:gd name="connsiteX50" fmla="*/ 6611815 w 9614389"/>
              <a:gd name="connsiteY50" fmla="*/ 145073 h 1006720"/>
              <a:gd name="connsiteX51" fmla="*/ 6743700 w 9614389"/>
              <a:gd name="connsiteY51" fmla="*/ 136281 h 1006720"/>
              <a:gd name="connsiteX52" fmla="*/ 6814039 w 9614389"/>
              <a:gd name="connsiteY52" fmla="*/ 131885 h 1006720"/>
              <a:gd name="connsiteX53" fmla="*/ 6879981 w 9614389"/>
              <a:gd name="connsiteY53" fmla="*/ 123093 h 1006720"/>
              <a:gd name="connsiteX54" fmla="*/ 6915150 w 9614389"/>
              <a:gd name="connsiteY54" fmla="*/ 118697 h 1006720"/>
              <a:gd name="connsiteX55" fmla="*/ 6967904 w 9614389"/>
              <a:gd name="connsiteY55" fmla="*/ 101112 h 1006720"/>
              <a:gd name="connsiteX56" fmla="*/ 6998677 w 9614389"/>
              <a:gd name="connsiteY56" fmla="*/ 96716 h 1006720"/>
              <a:gd name="connsiteX57" fmla="*/ 7090996 w 9614389"/>
              <a:gd name="connsiteY57" fmla="*/ 83527 h 1006720"/>
              <a:gd name="connsiteX58" fmla="*/ 7148146 w 9614389"/>
              <a:gd name="connsiteY58" fmla="*/ 79131 h 1006720"/>
              <a:gd name="connsiteX59" fmla="*/ 7244862 w 9614389"/>
              <a:gd name="connsiteY59" fmla="*/ 70339 h 1006720"/>
              <a:gd name="connsiteX60" fmla="*/ 7275635 w 9614389"/>
              <a:gd name="connsiteY60" fmla="*/ 65943 h 1006720"/>
              <a:gd name="connsiteX61" fmla="*/ 7345973 w 9614389"/>
              <a:gd name="connsiteY61" fmla="*/ 61547 h 1006720"/>
              <a:gd name="connsiteX62" fmla="*/ 7381142 w 9614389"/>
              <a:gd name="connsiteY62" fmla="*/ 57150 h 1006720"/>
              <a:gd name="connsiteX63" fmla="*/ 7530612 w 9614389"/>
              <a:gd name="connsiteY63" fmla="*/ 48358 h 1006720"/>
              <a:gd name="connsiteX64" fmla="*/ 7578969 w 9614389"/>
              <a:gd name="connsiteY64" fmla="*/ 43962 h 1006720"/>
              <a:gd name="connsiteX65" fmla="*/ 7763608 w 9614389"/>
              <a:gd name="connsiteY65" fmla="*/ 35170 h 1006720"/>
              <a:gd name="connsiteX66" fmla="*/ 7847135 w 9614389"/>
              <a:gd name="connsiteY66" fmla="*/ 26377 h 1006720"/>
              <a:gd name="connsiteX67" fmla="*/ 7882304 w 9614389"/>
              <a:gd name="connsiteY67" fmla="*/ 21981 h 1006720"/>
              <a:gd name="connsiteX68" fmla="*/ 8233996 w 9614389"/>
              <a:gd name="connsiteY68" fmla="*/ 17585 h 1006720"/>
              <a:gd name="connsiteX69" fmla="*/ 8352692 w 9614389"/>
              <a:gd name="connsiteY69" fmla="*/ 13189 h 1006720"/>
              <a:gd name="connsiteX70" fmla="*/ 8471389 w 9614389"/>
              <a:gd name="connsiteY70" fmla="*/ 4397 h 1006720"/>
              <a:gd name="connsiteX71" fmla="*/ 8831873 w 9614389"/>
              <a:gd name="connsiteY71" fmla="*/ 8793 h 1006720"/>
              <a:gd name="connsiteX72" fmla="*/ 9069265 w 9614389"/>
              <a:gd name="connsiteY72" fmla="*/ 8793 h 1006720"/>
              <a:gd name="connsiteX73" fmla="*/ 9161585 w 9614389"/>
              <a:gd name="connsiteY73" fmla="*/ 0 h 1006720"/>
              <a:gd name="connsiteX74" fmla="*/ 9192358 w 9614389"/>
              <a:gd name="connsiteY74" fmla="*/ 4397 h 1006720"/>
              <a:gd name="connsiteX75" fmla="*/ 9245112 w 9614389"/>
              <a:gd name="connsiteY75" fmla="*/ 8793 h 1006720"/>
              <a:gd name="connsiteX76" fmla="*/ 9271489 w 9614389"/>
              <a:gd name="connsiteY76" fmla="*/ 13189 h 1006720"/>
              <a:gd name="connsiteX77" fmla="*/ 9381392 w 9614389"/>
              <a:gd name="connsiteY77" fmla="*/ 21981 h 1006720"/>
              <a:gd name="connsiteX78" fmla="*/ 9482504 w 9614389"/>
              <a:gd name="connsiteY78" fmla="*/ 35170 h 1006720"/>
              <a:gd name="connsiteX79" fmla="*/ 9530862 w 9614389"/>
              <a:gd name="connsiteY79" fmla="*/ 43962 h 1006720"/>
              <a:gd name="connsiteX80" fmla="*/ 9557239 w 9614389"/>
              <a:gd name="connsiteY80" fmla="*/ 48358 h 1006720"/>
              <a:gd name="connsiteX81" fmla="*/ 9574823 w 9614389"/>
              <a:gd name="connsiteY81" fmla="*/ 61547 h 1006720"/>
              <a:gd name="connsiteX82" fmla="*/ 9614389 w 9614389"/>
              <a:gd name="connsiteY82"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2807677 w 9614389"/>
              <a:gd name="connsiteY30" fmla="*/ 624010 h 1006720"/>
              <a:gd name="connsiteX31" fmla="*/ 3068027 w 9614389"/>
              <a:gd name="connsiteY31" fmla="*/ 601785 h 1006720"/>
              <a:gd name="connsiteX32" fmla="*/ 3239477 w 9614389"/>
              <a:gd name="connsiteY32" fmla="*/ 585910 h 1006720"/>
              <a:gd name="connsiteX33" fmla="*/ 3415323 w 9614389"/>
              <a:gd name="connsiteY33" fmla="*/ 571500 h 1006720"/>
              <a:gd name="connsiteX34" fmla="*/ 3582377 w 9614389"/>
              <a:gd name="connsiteY34" fmla="*/ 557335 h 1006720"/>
              <a:gd name="connsiteX35" fmla="*/ 3801452 w 9614389"/>
              <a:gd name="connsiteY35" fmla="*/ 550008 h 1006720"/>
              <a:gd name="connsiteX36" fmla="*/ 4897315 w 9614389"/>
              <a:gd name="connsiteY36" fmla="*/ 268166 h 1006720"/>
              <a:gd name="connsiteX37" fmla="*/ 5266592 w 9614389"/>
              <a:gd name="connsiteY37" fmla="*/ 259373 h 1006720"/>
              <a:gd name="connsiteX38" fmla="*/ 5493727 w 9614389"/>
              <a:gd name="connsiteY38" fmla="*/ 255710 h 1006720"/>
              <a:gd name="connsiteX39" fmla="*/ 5741377 w 9614389"/>
              <a:gd name="connsiteY39" fmla="*/ 250581 h 1006720"/>
              <a:gd name="connsiteX40" fmla="*/ 6119446 w 9614389"/>
              <a:gd name="connsiteY40" fmla="*/ 228600 h 1006720"/>
              <a:gd name="connsiteX41" fmla="*/ 6159012 w 9614389"/>
              <a:gd name="connsiteY41" fmla="*/ 219808 h 1006720"/>
              <a:gd name="connsiteX42" fmla="*/ 6207369 w 9614389"/>
              <a:gd name="connsiteY42" fmla="*/ 211016 h 1006720"/>
              <a:gd name="connsiteX43" fmla="*/ 6242539 w 9614389"/>
              <a:gd name="connsiteY43" fmla="*/ 206620 h 1006720"/>
              <a:gd name="connsiteX44" fmla="*/ 6282104 w 9614389"/>
              <a:gd name="connsiteY44" fmla="*/ 197827 h 1006720"/>
              <a:gd name="connsiteX45" fmla="*/ 6330462 w 9614389"/>
              <a:gd name="connsiteY45" fmla="*/ 189035 h 1006720"/>
              <a:gd name="connsiteX46" fmla="*/ 6374423 w 9614389"/>
              <a:gd name="connsiteY46" fmla="*/ 180243 h 1006720"/>
              <a:gd name="connsiteX47" fmla="*/ 6497515 w 9614389"/>
              <a:gd name="connsiteY47" fmla="*/ 167054 h 1006720"/>
              <a:gd name="connsiteX48" fmla="*/ 6523892 w 9614389"/>
              <a:gd name="connsiteY48" fmla="*/ 162658 h 1006720"/>
              <a:gd name="connsiteX49" fmla="*/ 6554665 w 9614389"/>
              <a:gd name="connsiteY49" fmla="*/ 158262 h 1006720"/>
              <a:gd name="connsiteX50" fmla="*/ 6611815 w 9614389"/>
              <a:gd name="connsiteY50" fmla="*/ 145073 h 1006720"/>
              <a:gd name="connsiteX51" fmla="*/ 6743700 w 9614389"/>
              <a:gd name="connsiteY51" fmla="*/ 136281 h 1006720"/>
              <a:gd name="connsiteX52" fmla="*/ 6814039 w 9614389"/>
              <a:gd name="connsiteY52" fmla="*/ 131885 h 1006720"/>
              <a:gd name="connsiteX53" fmla="*/ 6879981 w 9614389"/>
              <a:gd name="connsiteY53" fmla="*/ 123093 h 1006720"/>
              <a:gd name="connsiteX54" fmla="*/ 6915150 w 9614389"/>
              <a:gd name="connsiteY54" fmla="*/ 118697 h 1006720"/>
              <a:gd name="connsiteX55" fmla="*/ 6967904 w 9614389"/>
              <a:gd name="connsiteY55" fmla="*/ 101112 h 1006720"/>
              <a:gd name="connsiteX56" fmla="*/ 6998677 w 9614389"/>
              <a:gd name="connsiteY56" fmla="*/ 96716 h 1006720"/>
              <a:gd name="connsiteX57" fmla="*/ 7090996 w 9614389"/>
              <a:gd name="connsiteY57" fmla="*/ 83527 h 1006720"/>
              <a:gd name="connsiteX58" fmla="*/ 7148146 w 9614389"/>
              <a:gd name="connsiteY58" fmla="*/ 79131 h 1006720"/>
              <a:gd name="connsiteX59" fmla="*/ 7244862 w 9614389"/>
              <a:gd name="connsiteY59" fmla="*/ 70339 h 1006720"/>
              <a:gd name="connsiteX60" fmla="*/ 7275635 w 9614389"/>
              <a:gd name="connsiteY60" fmla="*/ 65943 h 1006720"/>
              <a:gd name="connsiteX61" fmla="*/ 7345973 w 9614389"/>
              <a:gd name="connsiteY61" fmla="*/ 61547 h 1006720"/>
              <a:gd name="connsiteX62" fmla="*/ 7381142 w 9614389"/>
              <a:gd name="connsiteY62" fmla="*/ 57150 h 1006720"/>
              <a:gd name="connsiteX63" fmla="*/ 7530612 w 9614389"/>
              <a:gd name="connsiteY63" fmla="*/ 48358 h 1006720"/>
              <a:gd name="connsiteX64" fmla="*/ 7578969 w 9614389"/>
              <a:gd name="connsiteY64" fmla="*/ 43962 h 1006720"/>
              <a:gd name="connsiteX65" fmla="*/ 7763608 w 9614389"/>
              <a:gd name="connsiteY65" fmla="*/ 35170 h 1006720"/>
              <a:gd name="connsiteX66" fmla="*/ 7847135 w 9614389"/>
              <a:gd name="connsiteY66" fmla="*/ 26377 h 1006720"/>
              <a:gd name="connsiteX67" fmla="*/ 7882304 w 9614389"/>
              <a:gd name="connsiteY67" fmla="*/ 21981 h 1006720"/>
              <a:gd name="connsiteX68" fmla="*/ 8233996 w 9614389"/>
              <a:gd name="connsiteY68" fmla="*/ 17585 h 1006720"/>
              <a:gd name="connsiteX69" fmla="*/ 8352692 w 9614389"/>
              <a:gd name="connsiteY69" fmla="*/ 13189 h 1006720"/>
              <a:gd name="connsiteX70" fmla="*/ 8471389 w 9614389"/>
              <a:gd name="connsiteY70" fmla="*/ 4397 h 1006720"/>
              <a:gd name="connsiteX71" fmla="*/ 8831873 w 9614389"/>
              <a:gd name="connsiteY71" fmla="*/ 8793 h 1006720"/>
              <a:gd name="connsiteX72" fmla="*/ 9069265 w 9614389"/>
              <a:gd name="connsiteY72" fmla="*/ 8793 h 1006720"/>
              <a:gd name="connsiteX73" fmla="*/ 9161585 w 9614389"/>
              <a:gd name="connsiteY73" fmla="*/ 0 h 1006720"/>
              <a:gd name="connsiteX74" fmla="*/ 9192358 w 9614389"/>
              <a:gd name="connsiteY74" fmla="*/ 4397 h 1006720"/>
              <a:gd name="connsiteX75" fmla="*/ 9245112 w 9614389"/>
              <a:gd name="connsiteY75" fmla="*/ 8793 h 1006720"/>
              <a:gd name="connsiteX76" fmla="*/ 9271489 w 9614389"/>
              <a:gd name="connsiteY76" fmla="*/ 13189 h 1006720"/>
              <a:gd name="connsiteX77" fmla="*/ 9381392 w 9614389"/>
              <a:gd name="connsiteY77" fmla="*/ 21981 h 1006720"/>
              <a:gd name="connsiteX78" fmla="*/ 9482504 w 9614389"/>
              <a:gd name="connsiteY78" fmla="*/ 35170 h 1006720"/>
              <a:gd name="connsiteX79" fmla="*/ 9530862 w 9614389"/>
              <a:gd name="connsiteY79" fmla="*/ 43962 h 1006720"/>
              <a:gd name="connsiteX80" fmla="*/ 9557239 w 9614389"/>
              <a:gd name="connsiteY80" fmla="*/ 48358 h 1006720"/>
              <a:gd name="connsiteX81" fmla="*/ 9574823 w 9614389"/>
              <a:gd name="connsiteY81" fmla="*/ 61547 h 1006720"/>
              <a:gd name="connsiteX82" fmla="*/ 9614389 w 9614389"/>
              <a:gd name="connsiteY82"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2807677 w 9614389"/>
              <a:gd name="connsiteY30" fmla="*/ 624010 h 1006720"/>
              <a:gd name="connsiteX31" fmla="*/ 3068027 w 9614389"/>
              <a:gd name="connsiteY31" fmla="*/ 601785 h 1006720"/>
              <a:gd name="connsiteX32" fmla="*/ 3239477 w 9614389"/>
              <a:gd name="connsiteY32" fmla="*/ 585910 h 1006720"/>
              <a:gd name="connsiteX33" fmla="*/ 3415323 w 9614389"/>
              <a:gd name="connsiteY33" fmla="*/ 571500 h 1006720"/>
              <a:gd name="connsiteX34" fmla="*/ 3582377 w 9614389"/>
              <a:gd name="connsiteY34" fmla="*/ 557335 h 1006720"/>
              <a:gd name="connsiteX35" fmla="*/ 3801452 w 9614389"/>
              <a:gd name="connsiteY35" fmla="*/ 550008 h 1006720"/>
              <a:gd name="connsiteX36" fmla="*/ 4064977 w 9614389"/>
              <a:gd name="connsiteY36" fmla="*/ 493835 h 1006720"/>
              <a:gd name="connsiteX37" fmla="*/ 4897315 w 9614389"/>
              <a:gd name="connsiteY37" fmla="*/ 268166 h 1006720"/>
              <a:gd name="connsiteX38" fmla="*/ 5266592 w 9614389"/>
              <a:gd name="connsiteY38" fmla="*/ 259373 h 1006720"/>
              <a:gd name="connsiteX39" fmla="*/ 5493727 w 9614389"/>
              <a:gd name="connsiteY39" fmla="*/ 255710 h 1006720"/>
              <a:gd name="connsiteX40" fmla="*/ 5741377 w 9614389"/>
              <a:gd name="connsiteY40" fmla="*/ 250581 h 1006720"/>
              <a:gd name="connsiteX41" fmla="*/ 6119446 w 9614389"/>
              <a:gd name="connsiteY41" fmla="*/ 228600 h 1006720"/>
              <a:gd name="connsiteX42" fmla="*/ 6159012 w 9614389"/>
              <a:gd name="connsiteY42" fmla="*/ 219808 h 1006720"/>
              <a:gd name="connsiteX43" fmla="*/ 6207369 w 9614389"/>
              <a:gd name="connsiteY43" fmla="*/ 211016 h 1006720"/>
              <a:gd name="connsiteX44" fmla="*/ 6242539 w 9614389"/>
              <a:gd name="connsiteY44" fmla="*/ 206620 h 1006720"/>
              <a:gd name="connsiteX45" fmla="*/ 6282104 w 9614389"/>
              <a:gd name="connsiteY45" fmla="*/ 197827 h 1006720"/>
              <a:gd name="connsiteX46" fmla="*/ 6330462 w 9614389"/>
              <a:gd name="connsiteY46" fmla="*/ 189035 h 1006720"/>
              <a:gd name="connsiteX47" fmla="*/ 6374423 w 9614389"/>
              <a:gd name="connsiteY47" fmla="*/ 180243 h 1006720"/>
              <a:gd name="connsiteX48" fmla="*/ 6497515 w 9614389"/>
              <a:gd name="connsiteY48" fmla="*/ 167054 h 1006720"/>
              <a:gd name="connsiteX49" fmla="*/ 6523892 w 9614389"/>
              <a:gd name="connsiteY49" fmla="*/ 162658 h 1006720"/>
              <a:gd name="connsiteX50" fmla="*/ 6554665 w 9614389"/>
              <a:gd name="connsiteY50" fmla="*/ 158262 h 1006720"/>
              <a:gd name="connsiteX51" fmla="*/ 6611815 w 9614389"/>
              <a:gd name="connsiteY51" fmla="*/ 145073 h 1006720"/>
              <a:gd name="connsiteX52" fmla="*/ 6743700 w 9614389"/>
              <a:gd name="connsiteY52" fmla="*/ 136281 h 1006720"/>
              <a:gd name="connsiteX53" fmla="*/ 6814039 w 9614389"/>
              <a:gd name="connsiteY53" fmla="*/ 131885 h 1006720"/>
              <a:gd name="connsiteX54" fmla="*/ 6879981 w 9614389"/>
              <a:gd name="connsiteY54" fmla="*/ 123093 h 1006720"/>
              <a:gd name="connsiteX55" fmla="*/ 6915150 w 9614389"/>
              <a:gd name="connsiteY55" fmla="*/ 118697 h 1006720"/>
              <a:gd name="connsiteX56" fmla="*/ 6967904 w 9614389"/>
              <a:gd name="connsiteY56" fmla="*/ 101112 h 1006720"/>
              <a:gd name="connsiteX57" fmla="*/ 6998677 w 9614389"/>
              <a:gd name="connsiteY57" fmla="*/ 96716 h 1006720"/>
              <a:gd name="connsiteX58" fmla="*/ 7090996 w 9614389"/>
              <a:gd name="connsiteY58" fmla="*/ 83527 h 1006720"/>
              <a:gd name="connsiteX59" fmla="*/ 7148146 w 9614389"/>
              <a:gd name="connsiteY59" fmla="*/ 79131 h 1006720"/>
              <a:gd name="connsiteX60" fmla="*/ 7244862 w 9614389"/>
              <a:gd name="connsiteY60" fmla="*/ 70339 h 1006720"/>
              <a:gd name="connsiteX61" fmla="*/ 7275635 w 9614389"/>
              <a:gd name="connsiteY61" fmla="*/ 65943 h 1006720"/>
              <a:gd name="connsiteX62" fmla="*/ 7345973 w 9614389"/>
              <a:gd name="connsiteY62" fmla="*/ 61547 h 1006720"/>
              <a:gd name="connsiteX63" fmla="*/ 7381142 w 9614389"/>
              <a:gd name="connsiteY63" fmla="*/ 57150 h 1006720"/>
              <a:gd name="connsiteX64" fmla="*/ 7530612 w 9614389"/>
              <a:gd name="connsiteY64" fmla="*/ 48358 h 1006720"/>
              <a:gd name="connsiteX65" fmla="*/ 7578969 w 9614389"/>
              <a:gd name="connsiteY65" fmla="*/ 43962 h 1006720"/>
              <a:gd name="connsiteX66" fmla="*/ 7763608 w 9614389"/>
              <a:gd name="connsiteY66" fmla="*/ 35170 h 1006720"/>
              <a:gd name="connsiteX67" fmla="*/ 7847135 w 9614389"/>
              <a:gd name="connsiteY67" fmla="*/ 26377 h 1006720"/>
              <a:gd name="connsiteX68" fmla="*/ 7882304 w 9614389"/>
              <a:gd name="connsiteY68" fmla="*/ 21981 h 1006720"/>
              <a:gd name="connsiteX69" fmla="*/ 8233996 w 9614389"/>
              <a:gd name="connsiteY69" fmla="*/ 17585 h 1006720"/>
              <a:gd name="connsiteX70" fmla="*/ 8352692 w 9614389"/>
              <a:gd name="connsiteY70" fmla="*/ 13189 h 1006720"/>
              <a:gd name="connsiteX71" fmla="*/ 8471389 w 9614389"/>
              <a:gd name="connsiteY71" fmla="*/ 4397 h 1006720"/>
              <a:gd name="connsiteX72" fmla="*/ 8831873 w 9614389"/>
              <a:gd name="connsiteY72" fmla="*/ 8793 h 1006720"/>
              <a:gd name="connsiteX73" fmla="*/ 9069265 w 9614389"/>
              <a:gd name="connsiteY73" fmla="*/ 8793 h 1006720"/>
              <a:gd name="connsiteX74" fmla="*/ 9161585 w 9614389"/>
              <a:gd name="connsiteY74" fmla="*/ 0 h 1006720"/>
              <a:gd name="connsiteX75" fmla="*/ 9192358 w 9614389"/>
              <a:gd name="connsiteY75" fmla="*/ 4397 h 1006720"/>
              <a:gd name="connsiteX76" fmla="*/ 9245112 w 9614389"/>
              <a:gd name="connsiteY76" fmla="*/ 8793 h 1006720"/>
              <a:gd name="connsiteX77" fmla="*/ 9271489 w 9614389"/>
              <a:gd name="connsiteY77" fmla="*/ 13189 h 1006720"/>
              <a:gd name="connsiteX78" fmla="*/ 9381392 w 9614389"/>
              <a:gd name="connsiteY78" fmla="*/ 21981 h 1006720"/>
              <a:gd name="connsiteX79" fmla="*/ 9482504 w 9614389"/>
              <a:gd name="connsiteY79" fmla="*/ 35170 h 1006720"/>
              <a:gd name="connsiteX80" fmla="*/ 9530862 w 9614389"/>
              <a:gd name="connsiteY80" fmla="*/ 43962 h 1006720"/>
              <a:gd name="connsiteX81" fmla="*/ 9557239 w 9614389"/>
              <a:gd name="connsiteY81" fmla="*/ 48358 h 1006720"/>
              <a:gd name="connsiteX82" fmla="*/ 9574823 w 9614389"/>
              <a:gd name="connsiteY82" fmla="*/ 61547 h 1006720"/>
              <a:gd name="connsiteX83" fmla="*/ 9614389 w 9614389"/>
              <a:gd name="connsiteY83"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2807677 w 9614389"/>
              <a:gd name="connsiteY30" fmla="*/ 624010 h 1006720"/>
              <a:gd name="connsiteX31" fmla="*/ 3068027 w 9614389"/>
              <a:gd name="connsiteY31" fmla="*/ 601785 h 1006720"/>
              <a:gd name="connsiteX32" fmla="*/ 3239477 w 9614389"/>
              <a:gd name="connsiteY32" fmla="*/ 585910 h 1006720"/>
              <a:gd name="connsiteX33" fmla="*/ 3415323 w 9614389"/>
              <a:gd name="connsiteY33" fmla="*/ 571500 h 1006720"/>
              <a:gd name="connsiteX34" fmla="*/ 3582377 w 9614389"/>
              <a:gd name="connsiteY34" fmla="*/ 557335 h 1006720"/>
              <a:gd name="connsiteX35" fmla="*/ 3801452 w 9614389"/>
              <a:gd name="connsiteY35" fmla="*/ 550008 h 1006720"/>
              <a:gd name="connsiteX36" fmla="*/ 3877652 w 9614389"/>
              <a:gd name="connsiteY36" fmla="*/ 528760 h 1006720"/>
              <a:gd name="connsiteX37" fmla="*/ 4897315 w 9614389"/>
              <a:gd name="connsiteY37" fmla="*/ 268166 h 1006720"/>
              <a:gd name="connsiteX38" fmla="*/ 5266592 w 9614389"/>
              <a:gd name="connsiteY38" fmla="*/ 259373 h 1006720"/>
              <a:gd name="connsiteX39" fmla="*/ 5493727 w 9614389"/>
              <a:gd name="connsiteY39" fmla="*/ 255710 h 1006720"/>
              <a:gd name="connsiteX40" fmla="*/ 5741377 w 9614389"/>
              <a:gd name="connsiteY40" fmla="*/ 250581 h 1006720"/>
              <a:gd name="connsiteX41" fmla="*/ 6119446 w 9614389"/>
              <a:gd name="connsiteY41" fmla="*/ 228600 h 1006720"/>
              <a:gd name="connsiteX42" fmla="*/ 6159012 w 9614389"/>
              <a:gd name="connsiteY42" fmla="*/ 219808 h 1006720"/>
              <a:gd name="connsiteX43" fmla="*/ 6207369 w 9614389"/>
              <a:gd name="connsiteY43" fmla="*/ 211016 h 1006720"/>
              <a:gd name="connsiteX44" fmla="*/ 6242539 w 9614389"/>
              <a:gd name="connsiteY44" fmla="*/ 206620 h 1006720"/>
              <a:gd name="connsiteX45" fmla="*/ 6282104 w 9614389"/>
              <a:gd name="connsiteY45" fmla="*/ 197827 h 1006720"/>
              <a:gd name="connsiteX46" fmla="*/ 6330462 w 9614389"/>
              <a:gd name="connsiteY46" fmla="*/ 189035 h 1006720"/>
              <a:gd name="connsiteX47" fmla="*/ 6374423 w 9614389"/>
              <a:gd name="connsiteY47" fmla="*/ 180243 h 1006720"/>
              <a:gd name="connsiteX48" fmla="*/ 6497515 w 9614389"/>
              <a:gd name="connsiteY48" fmla="*/ 167054 h 1006720"/>
              <a:gd name="connsiteX49" fmla="*/ 6523892 w 9614389"/>
              <a:gd name="connsiteY49" fmla="*/ 162658 h 1006720"/>
              <a:gd name="connsiteX50" fmla="*/ 6554665 w 9614389"/>
              <a:gd name="connsiteY50" fmla="*/ 158262 h 1006720"/>
              <a:gd name="connsiteX51" fmla="*/ 6611815 w 9614389"/>
              <a:gd name="connsiteY51" fmla="*/ 145073 h 1006720"/>
              <a:gd name="connsiteX52" fmla="*/ 6743700 w 9614389"/>
              <a:gd name="connsiteY52" fmla="*/ 136281 h 1006720"/>
              <a:gd name="connsiteX53" fmla="*/ 6814039 w 9614389"/>
              <a:gd name="connsiteY53" fmla="*/ 131885 h 1006720"/>
              <a:gd name="connsiteX54" fmla="*/ 6879981 w 9614389"/>
              <a:gd name="connsiteY54" fmla="*/ 123093 h 1006720"/>
              <a:gd name="connsiteX55" fmla="*/ 6915150 w 9614389"/>
              <a:gd name="connsiteY55" fmla="*/ 118697 h 1006720"/>
              <a:gd name="connsiteX56" fmla="*/ 6967904 w 9614389"/>
              <a:gd name="connsiteY56" fmla="*/ 101112 h 1006720"/>
              <a:gd name="connsiteX57" fmla="*/ 6998677 w 9614389"/>
              <a:gd name="connsiteY57" fmla="*/ 96716 h 1006720"/>
              <a:gd name="connsiteX58" fmla="*/ 7090996 w 9614389"/>
              <a:gd name="connsiteY58" fmla="*/ 83527 h 1006720"/>
              <a:gd name="connsiteX59" fmla="*/ 7148146 w 9614389"/>
              <a:gd name="connsiteY59" fmla="*/ 79131 h 1006720"/>
              <a:gd name="connsiteX60" fmla="*/ 7244862 w 9614389"/>
              <a:gd name="connsiteY60" fmla="*/ 70339 h 1006720"/>
              <a:gd name="connsiteX61" fmla="*/ 7275635 w 9614389"/>
              <a:gd name="connsiteY61" fmla="*/ 65943 h 1006720"/>
              <a:gd name="connsiteX62" fmla="*/ 7345973 w 9614389"/>
              <a:gd name="connsiteY62" fmla="*/ 61547 h 1006720"/>
              <a:gd name="connsiteX63" fmla="*/ 7381142 w 9614389"/>
              <a:gd name="connsiteY63" fmla="*/ 57150 h 1006720"/>
              <a:gd name="connsiteX64" fmla="*/ 7530612 w 9614389"/>
              <a:gd name="connsiteY64" fmla="*/ 48358 h 1006720"/>
              <a:gd name="connsiteX65" fmla="*/ 7578969 w 9614389"/>
              <a:gd name="connsiteY65" fmla="*/ 43962 h 1006720"/>
              <a:gd name="connsiteX66" fmla="*/ 7763608 w 9614389"/>
              <a:gd name="connsiteY66" fmla="*/ 35170 h 1006720"/>
              <a:gd name="connsiteX67" fmla="*/ 7847135 w 9614389"/>
              <a:gd name="connsiteY67" fmla="*/ 26377 h 1006720"/>
              <a:gd name="connsiteX68" fmla="*/ 7882304 w 9614389"/>
              <a:gd name="connsiteY68" fmla="*/ 21981 h 1006720"/>
              <a:gd name="connsiteX69" fmla="*/ 8233996 w 9614389"/>
              <a:gd name="connsiteY69" fmla="*/ 17585 h 1006720"/>
              <a:gd name="connsiteX70" fmla="*/ 8352692 w 9614389"/>
              <a:gd name="connsiteY70" fmla="*/ 13189 h 1006720"/>
              <a:gd name="connsiteX71" fmla="*/ 8471389 w 9614389"/>
              <a:gd name="connsiteY71" fmla="*/ 4397 h 1006720"/>
              <a:gd name="connsiteX72" fmla="*/ 8831873 w 9614389"/>
              <a:gd name="connsiteY72" fmla="*/ 8793 h 1006720"/>
              <a:gd name="connsiteX73" fmla="*/ 9069265 w 9614389"/>
              <a:gd name="connsiteY73" fmla="*/ 8793 h 1006720"/>
              <a:gd name="connsiteX74" fmla="*/ 9161585 w 9614389"/>
              <a:gd name="connsiteY74" fmla="*/ 0 h 1006720"/>
              <a:gd name="connsiteX75" fmla="*/ 9192358 w 9614389"/>
              <a:gd name="connsiteY75" fmla="*/ 4397 h 1006720"/>
              <a:gd name="connsiteX76" fmla="*/ 9245112 w 9614389"/>
              <a:gd name="connsiteY76" fmla="*/ 8793 h 1006720"/>
              <a:gd name="connsiteX77" fmla="*/ 9271489 w 9614389"/>
              <a:gd name="connsiteY77" fmla="*/ 13189 h 1006720"/>
              <a:gd name="connsiteX78" fmla="*/ 9381392 w 9614389"/>
              <a:gd name="connsiteY78" fmla="*/ 21981 h 1006720"/>
              <a:gd name="connsiteX79" fmla="*/ 9482504 w 9614389"/>
              <a:gd name="connsiteY79" fmla="*/ 35170 h 1006720"/>
              <a:gd name="connsiteX80" fmla="*/ 9530862 w 9614389"/>
              <a:gd name="connsiteY80" fmla="*/ 43962 h 1006720"/>
              <a:gd name="connsiteX81" fmla="*/ 9557239 w 9614389"/>
              <a:gd name="connsiteY81" fmla="*/ 48358 h 1006720"/>
              <a:gd name="connsiteX82" fmla="*/ 9574823 w 9614389"/>
              <a:gd name="connsiteY82" fmla="*/ 61547 h 1006720"/>
              <a:gd name="connsiteX83" fmla="*/ 9614389 w 9614389"/>
              <a:gd name="connsiteY83"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2807677 w 9614389"/>
              <a:gd name="connsiteY30" fmla="*/ 624010 h 1006720"/>
              <a:gd name="connsiteX31" fmla="*/ 3068027 w 9614389"/>
              <a:gd name="connsiteY31" fmla="*/ 601785 h 1006720"/>
              <a:gd name="connsiteX32" fmla="*/ 3239477 w 9614389"/>
              <a:gd name="connsiteY32" fmla="*/ 585910 h 1006720"/>
              <a:gd name="connsiteX33" fmla="*/ 3415323 w 9614389"/>
              <a:gd name="connsiteY33" fmla="*/ 571500 h 1006720"/>
              <a:gd name="connsiteX34" fmla="*/ 3582377 w 9614389"/>
              <a:gd name="connsiteY34" fmla="*/ 557335 h 1006720"/>
              <a:gd name="connsiteX35" fmla="*/ 3801452 w 9614389"/>
              <a:gd name="connsiteY35" fmla="*/ 550008 h 1006720"/>
              <a:gd name="connsiteX36" fmla="*/ 3877652 w 9614389"/>
              <a:gd name="connsiteY36" fmla="*/ 528760 h 1006720"/>
              <a:gd name="connsiteX37" fmla="*/ 4131652 w 9614389"/>
              <a:gd name="connsiteY37" fmla="*/ 458910 h 1006720"/>
              <a:gd name="connsiteX38" fmla="*/ 4897315 w 9614389"/>
              <a:gd name="connsiteY38" fmla="*/ 268166 h 1006720"/>
              <a:gd name="connsiteX39" fmla="*/ 5266592 w 9614389"/>
              <a:gd name="connsiteY39" fmla="*/ 259373 h 1006720"/>
              <a:gd name="connsiteX40" fmla="*/ 5493727 w 9614389"/>
              <a:gd name="connsiteY40" fmla="*/ 255710 h 1006720"/>
              <a:gd name="connsiteX41" fmla="*/ 5741377 w 9614389"/>
              <a:gd name="connsiteY41" fmla="*/ 250581 h 1006720"/>
              <a:gd name="connsiteX42" fmla="*/ 6119446 w 9614389"/>
              <a:gd name="connsiteY42" fmla="*/ 228600 h 1006720"/>
              <a:gd name="connsiteX43" fmla="*/ 6159012 w 9614389"/>
              <a:gd name="connsiteY43" fmla="*/ 219808 h 1006720"/>
              <a:gd name="connsiteX44" fmla="*/ 6207369 w 9614389"/>
              <a:gd name="connsiteY44" fmla="*/ 211016 h 1006720"/>
              <a:gd name="connsiteX45" fmla="*/ 6242539 w 9614389"/>
              <a:gd name="connsiteY45" fmla="*/ 206620 h 1006720"/>
              <a:gd name="connsiteX46" fmla="*/ 6282104 w 9614389"/>
              <a:gd name="connsiteY46" fmla="*/ 197827 h 1006720"/>
              <a:gd name="connsiteX47" fmla="*/ 6330462 w 9614389"/>
              <a:gd name="connsiteY47" fmla="*/ 189035 h 1006720"/>
              <a:gd name="connsiteX48" fmla="*/ 6374423 w 9614389"/>
              <a:gd name="connsiteY48" fmla="*/ 180243 h 1006720"/>
              <a:gd name="connsiteX49" fmla="*/ 6497515 w 9614389"/>
              <a:gd name="connsiteY49" fmla="*/ 167054 h 1006720"/>
              <a:gd name="connsiteX50" fmla="*/ 6523892 w 9614389"/>
              <a:gd name="connsiteY50" fmla="*/ 162658 h 1006720"/>
              <a:gd name="connsiteX51" fmla="*/ 6554665 w 9614389"/>
              <a:gd name="connsiteY51" fmla="*/ 158262 h 1006720"/>
              <a:gd name="connsiteX52" fmla="*/ 6611815 w 9614389"/>
              <a:gd name="connsiteY52" fmla="*/ 145073 h 1006720"/>
              <a:gd name="connsiteX53" fmla="*/ 6743700 w 9614389"/>
              <a:gd name="connsiteY53" fmla="*/ 136281 h 1006720"/>
              <a:gd name="connsiteX54" fmla="*/ 6814039 w 9614389"/>
              <a:gd name="connsiteY54" fmla="*/ 131885 h 1006720"/>
              <a:gd name="connsiteX55" fmla="*/ 6879981 w 9614389"/>
              <a:gd name="connsiteY55" fmla="*/ 123093 h 1006720"/>
              <a:gd name="connsiteX56" fmla="*/ 6915150 w 9614389"/>
              <a:gd name="connsiteY56" fmla="*/ 118697 h 1006720"/>
              <a:gd name="connsiteX57" fmla="*/ 6967904 w 9614389"/>
              <a:gd name="connsiteY57" fmla="*/ 101112 h 1006720"/>
              <a:gd name="connsiteX58" fmla="*/ 6998677 w 9614389"/>
              <a:gd name="connsiteY58" fmla="*/ 96716 h 1006720"/>
              <a:gd name="connsiteX59" fmla="*/ 7090996 w 9614389"/>
              <a:gd name="connsiteY59" fmla="*/ 83527 h 1006720"/>
              <a:gd name="connsiteX60" fmla="*/ 7148146 w 9614389"/>
              <a:gd name="connsiteY60" fmla="*/ 79131 h 1006720"/>
              <a:gd name="connsiteX61" fmla="*/ 7244862 w 9614389"/>
              <a:gd name="connsiteY61" fmla="*/ 70339 h 1006720"/>
              <a:gd name="connsiteX62" fmla="*/ 7275635 w 9614389"/>
              <a:gd name="connsiteY62" fmla="*/ 65943 h 1006720"/>
              <a:gd name="connsiteX63" fmla="*/ 7345973 w 9614389"/>
              <a:gd name="connsiteY63" fmla="*/ 61547 h 1006720"/>
              <a:gd name="connsiteX64" fmla="*/ 7381142 w 9614389"/>
              <a:gd name="connsiteY64" fmla="*/ 57150 h 1006720"/>
              <a:gd name="connsiteX65" fmla="*/ 7530612 w 9614389"/>
              <a:gd name="connsiteY65" fmla="*/ 48358 h 1006720"/>
              <a:gd name="connsiteX66" fmla="*/ 7578969 w 9614389"/>
              <a:gd name="connsiteY66" fmla="*/ 43962 h 1006720"/>
              <a:gd name="connsiteX67" fmla="*/ 7763608 w 9614389"/>
              <a:gd name="connsiteY67" fmla="*/ 35170 h 1006720"/>
              <a:gd name="connsiteX68" fmla="*/ 7847135 w 9614389"/>
              <a:gd name="connsiteY68" fmla="*/ 26377 h 1006720"/>
              <a:gd name="connsiteX69" fmla="*/ 7882304 w 9614389"/>
              <a:gd name="connsiteY69" fmla="*/ 21981 h 1006720"/>
              <a:gd name="connsiteX70" fmla="*/ 8233996 w 9614389"/>
              <a:gd name="connsiteY70" fmla="*/ 17585 h 1006720"/>
              <a:gd name="connsiteX71" fmla="*/ 8352692 w 9614389"/>
              <a:gd name="connsiteY71" fmla="*/ 13189 h 1006720"/>
              <a:gd name="connsiteX72" fmla="*/ 8471389 w 9614389"/>
              <a:gd name="connsiteY72" fmla="*/ 4397 h 1006720"/>
              <a:gd name="connsiteX73" fmla="*/ 8831873 w 9614389"/>
              <a:gd name="connsiteY73" fmla="*/ 8793 h 1006720"/>
              <a:gd name="connsiteX74" fmla="*/ 9069265 w 9614389"/>
              <a:gd name="connsiteY74" fmla="*/ 8793 h 1006720"/>
              <a:gd name="connsiteX75" fmla="*/ 9161585 w 9614389"/>
              <a:gd name="connsiteY75" fmla="*/ 0 h 1006720"/>
              <a:gd name="connsiteX76" fmla="*/ 9192358 w 9614389"/>
              <a:gd name="connsiteY76" fmla="*/ 4397 h 1006720"/>
              <a:gd name="connsiteX77" fmla="*/ 9245112 w 9614389"/>
              <a:gd name="connsiteY77" fmla="*/ 8793 h 1006720"/>
              <a:gd name="connsiteX78" fmla="*/ 9271489 w 9614389"/>
              <a:gd name="connsiteY78" fmla="*/ 13189 h 1006720"/>
              <a:gd name="connsiteX79" fmla="*/ 9381392 w 9614389"/>
              <a:gd name="connsiteY79" fmla="*/ 21981 h 1006720"/>
              <a:gd name="connsiteX80" fmla="*/ 9482504 w 9614389"/>
              <a:gd name="connsiteY80" fmla="*/ 35170 h 1006720"/>
              <a:gd name="connsiteX81" fmla="*/ 9530862 w 9614389"/>
              <a:gd name="connsiteY81" fmla="*/ 43962 h 1006720"/>
              <a:gd name="connsiteX82" fmla="*/ 9557239 w 9614389"/>
              <a:gd name="connsiteY82" fmla="*/ 48358 h 1006720"/>
              <a:gd name="connsiteX83" fmla="*/ 9574823 w 9614389"/>
              <a:gd name="connsiteY83" fmla="*/ 61547 h 1006720"/>
              <a:gd name="connsiteX84" fmla="*/ 9614389 w 9614389"/>
              <a:gd name="connsiteY84"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2807677 w 9614389"/>
              <a:gd name="connsiteY30" fmla="*/ 624010 h 1006720"/>
              <a:gd name="connsiteX31" fmla="*/ 3068027 w 9614389"/>
              <a:gd name="connsiteY31" fmla="*/ 601785 h 1006720"/>
              <a:gd name="connsiteX32" fmla="*/ 3239477 w 9614389"/>
              <a:gd name="connsiteY32" fmla="*/ 585910 h 1006720"/>
              <a:gd name="connsiteX33" fmla="*/ 3415323 w 9614389"/>
              <a:gd name="connsiteY33" fmla="*/ 571500 h 1006720"/>
              <a:gd name="connsiteX34" fmla="*/ 3582377 w 9614389"/>
              <a:gd name="connsiteY34" fmla="*/ 557335 h 1006720"/>
              <a:gd name="connsiteX35" fmla="*/ 3801452 w 9614389"/>
              <a:gd name="connsiteY35" fmla="*/ 550008 h 1006720"/>
              <a:gd name="connsiteX36" fmla="*/ 3877652 w 9614389"/>
              <a:gd name="connsiteY36" fmla="*/ 528760 h 1006720"/>
              <a:gd name="connsiteX37" fmla="*/ 3925277 w 9614389"/>
              <a:gd name="connsiteY37" fmla="*/ 519235 h 1006720"/>
              <a:gd name="connsiteX38" fmla="*/ 4897315 w 9614389"/>
              <a:gd name="connsiteY38" fmla="*/ 268166 h 1006720"/>
              <a:gd name="connsiteX39" fmla="*/ 5266592 w 9614389"/>
              <a:gd name="connsiteY39" fmla="*/ 259373 h 1006720"/>
              <a:gd name="connsiteX40" fmla="*/ 5493727 w 9614389"/>
              <a:gd name="connsiteY40" fmla="*/ 255710 h 1006720"/>
              <a:gd name="connsiteX41" fmla="*/ 5741377 w 9614389"/>
              <a:gd name="connsiteY41" fmla="*/ 250581 h 1006720"/>
              <a:gd name="connsiteX42" fmla="*/ 6119446 w 9614389"/>
              <a:gd name="connsiteY42" fmla="*/ 228600 h 1006720"/>
              <a:gd name="connsiteX43" fmla="*/ 6159012 w 9614389"/>
              <a:gd name="connsiteY43" fmla="*/ 219808 h 1006720"/>
              <a:gd name="connsiteX44" fmla="*/ 6207369 w 9614389"/>
              <a:gd name="connsiteY44" fmla="*/ 211016 h 1006720"/>
              <a:gd name="connsiteX45" fmla="*/ 6242539 w 9614389"/>
              <a:gd name="connsiteY45" fmla="*/ 206620 h 1006720"/>
              <a:gd name="connsiteX46" fmla="*/ 6282104 w 9614389"/>
              <a:gd name="connsiteY46" fmla="*/ 197827 h 1006720"/>
              <a:gd name="connsiteX47" fmla="*/ 6330462 w 9614389"/>
              <a:gd name="connsiteY47" fmla="*/ 189035 h 1006720"/>
              <a:gd name="connsiteX48" fmla="*/ 6374423 w 9614389"/>
              <a:gd name="connsiteY48" fmla="*/ 180243 h 1006720"/>
              <a:gd name="connsiteX49" fmla="*/ 6497515 w 9614389"/>
              <a:gd name="connsiteY49" fmla="*/ 167054 h 1006720"/>
              <a:gd name="connsiteX50" fmla="*/ 6523892 w 9614389"/>
              <a:gd name="connsiteY50" fmla="*/ 162658 h 1006720"/>
              <a:gd name="connsiteX51" fmla="*/ 6554665 w 9614389"/>
              <a:gd name="connsiteY51" fmla="*/ 158262 h 1006720"/>
              <a:gd name="connsiteX52" fmla="*/ 6611815 w 9614389"/>
              <a:gd name="connsiteY52" fmla="*/ 145073 h 1006720"/>
              <a:gd name="connsiteX53" fmla="*/ 6743700 w 9614389"/>
              <a:gd name="connsiteY53" fmla="*/ 136281 h 1006720"/>
              <a:gd name="connsiteX54" fmla="*/ 6814039 w 9614389"/>
              <a:gd name="connsiteY54" fmla="*/ 131885 h 1006720"/>
              <a:gd name="connsiteX55" fmla="*/ 6879981 w 9614389"/>
              <a:gd name="connsiteY55" fmla="*/ 123093 h 1006720"/>
              <a:gd name="connsiteX56" fmla="*/ 6915150 w 9614389"/>
              <a:gd name="connsiteY56" fmla="*/ 118697 h 1006720"/>
              <a:gd name="connsiteX57" fmla="*/ 6967904 w 9614389"/>
              <a:gd name="connsiteY57" fmla="*/ 101112 h 1006720"/>
              <a:gd name="connsiteX58" fmla="*/ 6998677 w 9614389"/>
              <a:gd name="connsiteY58" fmla="*/ 96716 h 1006720"/>
              <a:gd name="connsiteX59" fmla="*/ 7090996 w 9614389"/>
              <a:gd name="connsiteY59" fmla="*/ 83527 h 1006720"/>
              <a:gd name="connsiteX60" fmla="*/ 7148146 w 9614389"/>
              <a:gd name="connsiteY60" fmla="*/ 79131 h 1006720"/>
              <a:gd name="connsiteX61" fmla="*/ 7244862 w 9614389"/>
              <a:gd name="connsiteY61" fmla="*/ 70339 h 1006720"/>
              <a:gd name="connsiteX62" fmla="*/ 7275635 w 9614389"/>
              <a:gd name="connsiteY62" fmla="*/ 65943 h 1006720"/>
              <a:gd name="connsiteX63" fmla="*/ 7345973 w 9614389"/>
              <a:gd name="connsiteY63" fmla="*/ 61547 h 1006720"/>
              <a:gd name="connsiteX64" fmla="*/ 7381142 w 9614389"/>
              <a:gd name="connsiteY64" fmla="*/ 57150 h 1006720"/>
              <a:gd name="connsiteX65" fmla="*/ 7530612 w 9614389"/>
              <a:gd name="connsiteY65" fmla="*/ 48358 h 1006720"/>
              <a:gd name="connsiteX66" fmla="*/ 7578969 w 9614389"/>
              <a:gd name="connsiteY66" fmla="*/ 43962 h 1006720"/>
              <a:gd name="connsiteX67" fmla="*/ 7763608 w 9614389"/>
              <a:gd name="connsiteY67" fmla="*/ 35170 h 1006720"/>
              <a:gd name="connsiteX68" fmla="*/ 7847135 w 9614389"/>
              <a:gd name="connsiteY68" fmla="*/ 26377 h 1006720"/>
              <a:gd name="connsiteX69" fmla="*/ 7882304 w 9614389"/>
              <a:gd name="connsiteY69" fmla="*/ 21981 h 1006720"/>
              <a:gd name="connsiteX70" fmla="*/ 8233996 w 9614389"/>
              <a:gd name="connsiteY70" fmla="*/ 17585 h 1006720"/>
              <a:gd name="connsiteX71" fmla="*/ 8352692 w 9614389"/>
              <a:gd name="connsiteY71" fmla="*/ 13189 h 1006720"/>
              <a:gd name="connsiteX72" fmla="*/ 8471389 w 9614389"/>
              <a:gd name="connsiteY72" fmla="*/ 4397 h 1006720"/>
              <a:gd name="connsiteX73" fmla="*/ 8831873 w 9614389"/>
              <a:gd name="connsiteY73" fmla="*/ 8793 h 1006720"/>
              <a:gd name="connsiteX74" fmla="*/ 9069265 w 9614389"/>
              <a:gd name="connsiteY74" fmla="*/ 8793 h 1006720"/>
              <a:gd name="connsiteX75" fmla="*/ 9161585 w 9614389"/>
              <a:gd name="connsiteY75" fmla="*/ 0 h 1006720"/>
              <a:gd name="connsiteX76" fmla="*/ 9192358 w 9614389"/>
              <a:gd name="connsiteY76" fmla="*/ 4397 h 1006720"/>
              <a:gd name="connsiteX77" fmla="*/ 9245112 w 9614389"/>
              <a:gd name="connsiteY77" fmla="*/ 8793 h 1006720"/>
              <a:gd name="connsiteX78" fmla="*/ 9271489 w 9614389"/>
              <a:gd name="connsiteY78" fmla="*/ 13189 h 1006720"/>
              <a:gd name="connsiteX79" fmla="*/ 9381392 w 9614389"/>
              <a:gd name="connsiteY79" fmla="*/ 21981 h 1006720"/>
              <a:gd name="connsiteX80" fmla="*/ 9482504 w 9614389"/>
              <a:gd name="connsiteY80" fmla="*/ 35170 h 1006720"/>
              <a:gd name="connsiteX81" fmla="*/ 9530862 w 9614389"/>
              <a:gd name="connsiteY81" fmla="*/ 43962 h 1006720"/>
              <a:gd name="connsiteX82" fmla="*/ 9557239 w 9614389"/>
              <a:gd name="connsiteY82" fmla="*/ 48358 h 1006720"/>
              <a:gd name="connsiteX83" fmla="*/ 9574823 w 9614389"/>
              <a:gd name="connsiteY83" fmla="*/ 61547 h 1006720"/>
              <a:gd name="connsiteX84" fmla="*/ 9614389 w 9614389"/>
              <a:gd name="connsiteY84"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2807677 w 9614389"/>
              <a:gd name="connsiteY30" fmla="*/ 624010 h 1006720"/>
              <a:gd name="connsiteX31" fmla="*/ 3068027 w 9614389"/>
              <a:gd name="connsiteY31" fmla="*/ 601785 h 1006720"/>
              <a:gd name="connsiteX32" fmla="*/ 3239477 w 9614389"/>
              <a:gd name="connsiteY32" fmla="*/ 585910 h 1006720"/>
              <a:gd name="connsiteX33" fmla="*/ 3415323 w 9614389"/>
              <a:gd name="connsiteY33" fmla="*/ 571500 h 1006720"/>
              <a:gd name="connsiteX34" fmla="*/ 3582377 w 9614389"/>
              <a:gd name="connsiteY34" fmla="*/ 557335 h 1006720"/>
              <a:gd name="connsiteX35" fmla="*/ 3801452 w 9614389"/>
              <a:gd name="connsiteY35" fmla="*/ 550008 h 1006720"/>
              <a:gd name="connsiteX36" fmla="*/ 3877652 w 9614389"/>
              <a:gd name="connsiteY36" fmla="*/ 528760 h 1006720"/>
              <a:gd name="connsiteX37" fmla="*/ 3925277 w 9614389"/>
              <a:gd name="connsiteY37" fmla="*/ 519235 h 1006720"/>
              <a:gd name="connsiteX38" fmla="*/ 3986090 w 9614389"/>
              <a:gd name="connsiteY38" fmla="*/ 509466 h 1006720"/>
              <a:gd name="connsiteX39" fmla="*/ 5266592 w 9614389"/>
              <a:gd name="connsiteY39" fmla="*/ 259373 h 1006720"/>
              <a:gd name="connsiteX40" fmla="*/ 5493727 w 9614389"/>
              <a:gd name="connsiteY40" fmla="*/ 255710 h 1006720"/>
              <a:gd name="connsiteX41" fmla="*/ 5741377 w 9614389"/>
              <a:gd name="connsiteY41" fmla="*/ 250581 h 1006720"/>
              <a:gd name="connsiteX42" fmla="*/ 6119446 w 9614389"/>
              <a:gd name="connsiteY42" fmla="*/ 228600 h 1006720"/>
              <a:gd name="connsiteX43" fmla="*/ 6159012 w 9614389"/>
              <a:gd name="connsiteY43" fmla="*/ 219808 h 1006720"/>
              <a:gd name="connsiteX44" fmla="*/ 6207369 w 9614389"/>
              <a:gd name="connsiteY44" fmla="*/ 211016 h 1006720"/>
              <a:gd name="connsiteX45" fmla="*/ 6242539 w 9614389"/>
              <a:gd name="connsiteY45" fmla="*/ 206620 h 1006720"/>
              <a:gd name="connsiteX46" fmla="*/ 6282104 w 9614389"/>
              <a:gd name="connsiteY46" fmla="*/ 197827 h 1006720"/>
              <a:gd name="connsiteX47" fmla="*/ 6330462 w 9614389"/>
              <a:gd name="connsiteY47" fmla="*/ 189035 h 1006720"/>
              <a:gd name="connsiteX48" fmla="*/ 6374423 w 9614389"/>
              <a:gd name="connsiteY48" fmla="*/ 180243 h 1006720"/>
              <a:gd name="connsiteX49" fmla="*/ 6497515 w 9614389"/>
              <a:gd name="connsiteY49" fmla="*/ 167054 h 1006720"/>
              <a:gd name="connsiteX50" fmla="*/ 6523892 w 9614389"/>
              <a:gd name="connsiteY50" fmla="*/ 162658 h 1006720"/>
              <a:gd name="connsiteX51" fmla="*/ 6554665 w 9614389"/>
              <a:gd name="connsiteY51" fmla="*/ 158262 h 1006720"/>
              <a:gd name="connsiteX52" fmla="*/ 6611815 w 9614389"/>
              <a:gd name="connsiteY52" fmla="*/ 145073 h 1006720"/>
              <a:gd name="connsiteX53" fmla="*/ 6743700 w 9614389"/>
              <a:gd name="connsiteY53" fmla="*/ 136281 h 1006720"/>
              <a:gd name="connsiteX54" fmla="*/ 6814039 w 9614389"/>
              <a:gd name="connsiteY54" fmla="*/ 131885 h 1006720"/>
              <a:gd name="connsiteX55" fmla="*/ 6879981 w 9614389"/>
              <a:gd name="connsiteY55" fmla="*/ 123093 h 1006720"/>
              <a:gd name="connsiteX56" fmla="*/ 6915150 w 9614389"/>
              <a:gd name="connsiteY56" fmla="*/ 118697 h 1006720"/>
              <a:gd name="connsiteX57" fmla="*/ 6967904 w 9614389"/>
              <a:gd name="connsiteY57" fmla="*/ 101112 h 1006720"/>
              <a:gd name="connsiteX58" fmla="*/ 6998677 w 9614389"/>
              <a:gd name="connsiteY58" fmla="*/ 96716 h 1006720"/>
              <a:gd name="connsiteX59" fmla="*/ 7090996 w 9614389"/>
              <a:gd name="connsiteY59" fmla="*/ 83527 h 1006720"/>
              <a:gd name="connsiteX60" fmla="*/ 7148146 w 9614389"/>
              <a:gd name="connsiteY60" fmla="*/ 79131 h 1006720"/>
              <a:gd name="connsiteX61" fmla="*/ 7244862 w 9614389"/>
              <a:gd name="connsiteY61" fmla="*/ 70339 h 1006720"/>
              <a:gd name="connsiteX62" fmla="*/ 7275635 w 9614389"/>
              <a:gd name="connsiteY62" fmla="*/ 65943 h 1006720"/>
              <a:gd name="connsiteX63" fmla="*/ 7345973 w 9614389"/>
              <a:gd name="connsiteY63" fmla="*/ 61547 h 1006720"/>
              <a:gd name="connsiteX64" fmla="*/ 7381142 w 9614389"/>
              <a:gd name="connsiteY64" fmla="*/ 57150 h 1006720"/>
              <a:gd name="connsiteX65" fmla="*/ 7530612 w 9614389"/>
              <a:gd name="connsiteY65" fmla="*/ 48358 h 1006720"/>
              <a:gd name="connsiteX66" fmla="*/ 7578969 w 9614389"/>
              <a:gd name="connsiteY66" fmla="*/ 43962 h 1006720"/>
              <a:gd name="connsiteX67" fmla="*/ 7763608 w 9614389"/>
              <a:gd name="connsiteY67" fmla="*/ 35170 h 1006720"/>
              <a:gd name="connsiteX68" fmla="*/ 7847135 w 9614389"/>
              <a:gd name="connsiteY68" fmla="*/ 26377 h 1006720"/>
              <a:gd name="connsiteX69" fmla="*/ 7882304 w 9614389"/>
              <a:gd name="connsiteY69" fmla="*/ 21981 h 1006720"/>
              <a:gd name="connsiteX70" fmla="*/ 8233996 w 9614389"/>
              <a:gd name="connsiteY70" fmla="*/ 17585 h 1006720"/>
              <a:gd name="connsiteX71" fmla="*/ 8352692 w 9614389"/>
              <a:gd name="connsiteY71" fmla="*/ 13189 h 1006720"/>
              <a:gd name="connsiteX72" fmla="*/ 8471389 w 9614389"/>
              <a:gd name="connsiteY72" fmla="*/ 4397 h 1006720"/>
              <a:gd name="connsiteX73" fmla="*/ 8831873 w 9614389"/>
              <a:gd name="connsiteY73" fmla="*/ 8793 h 1006720"/>
              <a:gd name="connsiteX74" fmla="*/ 9069265 w 9614389"/>
              <a:gd name="connsiteY74" fmla="*/ 8793 h 1006720"/>
              <a:gd name="connsiteX75" fmla="*/ 9161585 w 9614389"/>
              <a:gd name="connsiteY75" fmla="*/ 0 h 1006720"/>
              <a:gd name="connsiteX76" fmla="*/ 9192358 w 9614389"/>
              <a:gd name="connsiteY76" fmla="*/ 4397 h 1006720"/>
              <a:gd name="connsiteX77" fmla="*/ 9245112 w 9614389"/>
              <a:gd name="connsiteY77" fmla="*/ 8793 h 1006720"/>
              <a:gd name="connsiteX78" fmla="*/ 9271489 w 9614389"/>
              <a:gd name="connsiteY78" fmla="*/ 13189 h 1006720"/>
              <a:gd name="connsiteX79" fmla="*/ 9381392 w 9614389"/>
              <a:gd name="connsiteY79" fmla="*/ 21981 h 1006720"/>
              <a:gd name="connsiteX80" fmla="*/ 9482504 w 9614389"/>
              <a:gd name="connsiteY80" fmla="*/ 35170 h 1006720"/>
              <a:gd name="connsiteX81" fmla="*/ 9530862 w 9614389"/>
              <a:gd name="connsiteY81" fmla="*/ 43962 h 1006720"/>
              <a:gd name="connsiteX82" fmla="*/ 9557239 w 9614389"/>
              <a:gd name="connsiteY82" fmla="*/ 48358 h 1006720"/>
              <a:gd name="connsiteX83" fmla="*/ 9574823 w 9614389"/>
              <a:gd name="connsiteY83" fmla="*/ 61547 h 1006720"/>
              <a:gd name="connsiteX84" fmla="*/ 9614389 w 9614389"/>
              <a:gd name="connsiteY84"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2807677 w 9614389"/>
              <a:gd name="connsiteY30" fmla="*/ 624010 h 1006720"/>
              <a:gd name="connsiteX31" fmla="*/ 3068027 w 9614389"/>
              <a:gd name="connsiteY31" fmla="*/ 601785 h 1006720"/>
              <a:gd name="connsiteX32" fmla="*/ 3239477 w 9614389"/>
              <a:gd name="connsiteY32" fmla="*/ 585910 h 1006720"/>
              <a:gd name="connsiteX33" fmla="*/ 3415323 w 9614389"/>
              <a:gd name="connsiteY33" fmla="*/ 571500 h 1006720"/>
              <a:gd name="connsiteX34" fmla="*/ 3582377 w 9614389"/>
              <a:gd name="connsiteY34" fmla="*/ 557335 h 1006720"/>
              <a:gd name="connsiteX35" fmla="*/ 3801452 w 9614389"/>
              <a:gd name="connsiteY35" fmla="*/ 550008 h 1006720"/>
              <a:gd name="connsiteX36" fmla="*/ 3877652 w 9614389"/>
              <a:gd name="connsiteY36" fmla="*/ 528760 h 1006720"/>
              <a:gd name="connsiteX37" fmla="*/ 3925277 w 9614389"/>
              <a:gd name="connsiteY37" fmla="*/ 519235 h 1006720"/>
              <a:gd name="connsiteX38" fmla="*/ 3986090 w 9614389"/>
              <a:gd name="connsiteY38" fmla="*/ 509466 h 1006720"/>
              <a:gd name="connsiteX39" fmla="*/ 4304567 w 9614389"/>
              <a:gd name="connsiteY39" fmla="*/ 500673 h 1006720"/>
              <a:gd name="connsiteX40" fmla="*/ 5493727 w 9614389"/>
              <a:gd name="connsiteY40" fmla="*/ 255710 h 1006720"/>
              <a:gd name="connsiteX41" fmla="*/ 5741377 w 9614389"/>
              <a:gd name="connsiteY41" fmla="*/ 250581 h 1006720"/>
              <a:gd name="connsiteX42" fmla="*/ 6119446 w 9614389"/>
              <a:gd name="connsiteY42" fmla="*/ 228600 h 1006720"/>
              <a:gd name="connsiteX43" fmla="*/ 6159012 w 9614389"/>
              <a:gd name="connsiteY43" fmla="*/ 219808 h 1006720"/>
              <a:gd name="connsiteX44" fmla="*/ 6207369 w 9614389"/>
              <a:gd name="connsiteY44" fmla="*/ 211016 h 1006720"/>
              <a:gd name="connsiteX45" fmla="*/ 6242539 w 9614389"/>
              <a:gd name="connsiteY45" fmla="*/ 206620 h 1006720"/>
              <a:gd name="connsiteX46" fmla="*/ 6282104 w 9614389"/>
              <a:gd name="connsiteY46" fmla="*/ 197827 h 1006720"/>
              <a:gd name="connsiteX47" fmla="*/ 6330462 w 9614389"/>
              <a:gd name="connsiteY47" fmla="*/ 189035 h 1006720"/>
              <a:gd name="connsiteX48" fmla="*/ 6374423 w 9614389"/>
              <a:gd name="connsiteY48" fmla="*/ 180243 h 1006720"/>
              <a:gd name="connsiteX49" fmla="*/ 6497515 w 9614389"/>
              <a:gd name="connsiteY49" fmla="*/ 167054 h 1006720"/>
              <a:gd name="connsiteX50" fmla="*/ 6523892 w 9614389"/>
              <a:gd name="connsiteY50" fmla="*/ 162658 h 1006720"/>
              <a:gd name="connsiteX51" fmla="*/ 6554665 w 9614389"/>
              <a:gd name="connsiteY51" fmla="*/ 158262 h 1006720"/>
              <a:gd name="connsiteX52" fmla="*/ 6611815 w 9614389"/>
              <a:gd name="connsiteY52" fmla="*/ 145073 h 1006720"/>
              <a:gd name="connsiteX53" fmla="*/ 6743700 w 9614389"/>
              <a:gd name="connsiteY53" fmla="*/ 136281 h 1006720"/>
              <a:gd name="connsiteX54" fmla="*/ 6814039 w 9614389"/>
              <a:gd name="connsiteY54" fmla="*/ 131885 h 1006720"/>
              <a:gd name="connsiteX55" fmla="*/ 6879981 w 9614389"/>
              <a:gd name="connsiteY55" fmla="*/ 123093 h 1006720"/>
              <a:gd name="connsiteX56" fmla="*/ 6915150 w 9614389"/>
              <a:gd name="connsiteY56" fmla="*/ 118697 h 1006720"/>
              <a:gd name="connsiteX57" fmla="*/ 6967904 w 9614389"/>
              <a:gd name="connsiteY57" fmla="*/ 101112 h 1006720"/>
              <a:gd name="connsiteX58" fmla="*/ 6998677 w 9614389"/>
              <a:gd name="connsiteY58" fmla="*/ 96716 h 1006720"/>
              <a:gd name="connsiteX59" fmla="*/ 7090996 w 9614389"/>
              <a:gd name="connsiteY59" fmla="*/ 83527 h 1006720"/>
              <a:gd name="connsiteX60" fmla="*/ 7148146 w 9614389"/>
              <a:gd name="connsiteY60" fmla="*/ 79131 h 1006720"/>
              <a:gd name="connsiteX61" fmla="*/ 7244862 w 9614389"/>
              <a:gd name="connsiteY61" fmla="*/ 70339 h 1006720"/>
              <a:gd name="connsiteX62" fmla="*/ 7275635 w 9614389"/>
              <a:gd name="connsiteY62" fmla="*/ 65943 h 1006720"/>
              <a:gd name="connsiteX63" fmla="*/ 7345973 w 9614389"/>
              <a:gd name="connsiteY63" fmla="*/ 61547 h 1006720"/>
              <a:gd name="connsiteX64" fmla="*/ 7381142 w 9614389"/>
              <a:gd name="connsiteY64" fmla="*/ 57150 h 1006720"/>
              <a:gd name="connsiteX65" fmla="*/ 7530612 w 9614389"/>
              <a:gd name="connsiteY65" fmla="*/ 48358 h 1006720"/>
              <a:gd name="connsiteX66" fmla="*/ 7578969 w 9614389"/>
              <a:gd name="connsiteY66" fmla="*/ 43962 h 1006720"/>
              <a:gd name="connsiteX67" fmla="*/ 7763608 w 9614389"/>
              <a:gd name="connsiteY67" fmla="*/ 35170 h 1006720"/>
              <a:gd name="connsiteX68" fmla="*/ 7847135 w 9614389"/>
              <a:gd name="connsiteY68" fmla="*/ 26377 h 1006720"/>
              <a:gd name="connsiteX69" fmla="*/ 7882304 w 9614389"/>
              <a:gd name="connsiteY69" fmla="*/ 21981 h 1006720"/>
              <a:gd name="connsiteX70" fmla="*/ 8233996 w 9614389"/>
              <a:gd name="connsiteY70" fmla="*/ 17585 h 1006720"/>
              <a:gd name="connsiteX71" fmla="*/ 8352692 w 9614389"/>
              <a:gd name="connsiteY71" fmla="*/ 13189 h 1006720"/>
              <a:gd name="connsiteX72" fmla="*/ 8471389 w 9614389"/>
              <a:gd name="connsiteY72" fmla="*/ 4397 h 1006720"/>
              <a:gd name="connsiteX73" fmla="*/ 8831873 w 9614389"/>
              <a:gd name="connsiteY73" fmla="*/ 8793 h 1006720"/>
              <a:gd name="connsiteX74" fmla="*/ 9069265 w 9614389"/>
              <a:gd name="connsiteY74" fmla="*/ 8793 h 1006720"/>
              <a:gd name="connsiteX75" fmla="*/ 9161585 w 9614389"/>
              <a:gd name="connsiteY75" fmla="*/ 0 h 1006720"/>
              <a:gd name="connsiteX76" fmla="*/ 9192358 w 9614389"/>
              <a:gd name="connsiteY76" fmla="*/ 4397 h 1006720"/>
              <a:gd name="connsiteX77" fmla="*/ 9245112 w 9614389"/>
              <a:gd name="connsiteY77" fmla="*/ 8793 h 1006720"/>
              <a:gd name="connsiteX78" fmla="*/ 9271489 w 9614389"/>
              <a:gd name="connsiteY78" fmla="*/ 13189 h 1006720"/>
              <a:gd name="connsiteX79" fmla="*/ 9381392 w 9614389"/>
              <a:gd name="connsiteY79" fmla="*/ 21981 h 1006720"/>
              <a:gd name="connsiteX80" fmla="*/ 9482504 w 9614389"/>
              <a:gd name="connsiteY80" fmla="*/ 35170 h 1006720"/>
              <a:gd name="connsiteX81" fmla="*/ 9530862 w 9614389"/>
              <a:gd name="connsiteY81" fmla="*/ 43962 h 1006720"/>
              <a:gd name="connsiteX82" fmla="*/ 9557239 w 9614389"/>
              <a:gd name="connsiteY82" fmla="*/ 48358 h 1006720"/>
              <a:gd name="connsiteX83" fmla="*/ 9574823 w 9614389"/>
              <a:gd name="connsiteY83" fmla="*/ 61547 h 1006720"/>
              <a:gd name="connsiteX84" fmla="*/ 9614389 w 9614389"/>
              <a:gd name="connsiteY84"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2807677 w 9614389"/>
              <a:gd name="connsiteY30" fmla="*/ 624010 h 1006720"/>
              <a:gd name="connsiteX31" fmla="*/ 3068027 w 9614389"/>
              <a:gd name="connsiteY31" fmla="*/ 601785 h 1006720"/>
              <a:gd name="connsiteX32" fmla="*/ 3239477 w 9614389"/>
              <a:gd name="connsiteY32" fmla="*/ 585910 h 1006720"/>
              <a:gd name="connsiteX33" fmla="*/ 3415323 w 9614389"/>
              <a:gd name="connsiteY33" fmla="*/ 571500 h 1006720"/>
              <a:gd name="connsiteX34" fmla="*/ 3582377 w 9614389"/>
              <a:gd name="connsiteY34" fmla="*/ 557335 h 1006720"/>
              <a:gd name="connsiteX35" fmla="*/ 3801452 w 9614389"/>
              <a:gd name="connsiteY35" fmla="*/ 550008 h 1006720"/>
              <a:gd name="connsiteX36" fmla="*/ 3877652 w 9614389"/>
              <a:gd name="connsiteY36" fmla="*/ 528760 h 1006720"/>
              <a:gd name="connsiteX37" fmla="*/ 3925277 w 9614389"/>
              <a:gd name="connsiteY37" fmla="*/ 519235 h 1006720"/>
              <a:gd name="connsiteX38" fmla="*/ 3986090 w 9614389"/>
              <a:gd name="connsiteY38" fmla="*/ 509466 h 1006720"/>
              <a:gd name="connsiteX39" fmla="*/ 4193442 w 9614389"/>
              <a:gd name="connsiteY39" fmla="*/ 507023 h 1006720"/>
              <a:gd name="connsiteX40" fmla="*/ 5493727 w 9614389"/>
              <a:gd name="connsiteY40" fmla="*/ 255710 h 1006720"/>
              <a:gd name="connsiteX41" fmla="*/ 5741377 w 9614389"/>
              <a:gd name="connsiteY41" fmla="*/ 250581 h 1006720"/>
              <a:gd name="connsiteX42" fmla="*/ 6119446 w 9614389"/>
              <a:gd name="connsiteY42" fmla="*/ 228600 h 1006720"/>
              <a:gd name="connsiteX43" fmla="*/ 6159012 w 9614389"/>
              <a:gd name="connsiteY43" fmla="*/ 219808 h 1006720"/>
              <a:gd name="connsiteX44" fmla="*/ 6207369 w 9614389"/>
              <a:gd name="connsiteY44" fmla="*/ 211016 h 1006720"/>
              <a:gd name="connsiteX45" fmla="*/ 6242539 w 9614389"/>
              <a:gd name="connsiteY45" fmla="*/ 206620 h 1006720"/>
              <a:gd name="connsiteX46" fmla="*/ 6282104 w 9614389"/>
              <a:gd name="connsiteY46" fmla="*/ 197827 h 1006720"/>
              <a:gd name="connsiteX47" fmla="*/ 6330462 w 9614389"/>
              <a:gd name="connsiteY47" fmla="*/ 189035 h 1006720"/>
              <a:gd name="connsiteX48" fmla="*/ 6374423 w 9614389"/>
              <a:gd name="connsiteY48" fmla="*/ 180243 h 1006720"/>
              <a:gd name="connsiteX49" fmla="*/ 6497515 w 9614389"/>
              <a:gd name="connsiteY49" fmla="*/ 167054 h 1006720"/>
              <a:gd name="connsiteX50" fmla="*/ 6523892 w 9614389"/>
              <a:gd name="connsiteY50" fmla="*/ 162658 h 1006720"/>
              <a:gd name="connsiteX51" fmla="*/ 6554665 w 9614389"/>
              <a:gd name="connsiteY51" fmla="*/ 158262 h 1006720"/>
              <a:gd name="connsiteX52" fmla="*/ 6611815 w 9614389"/>
              <a:gd name="connsiteY52" fmla="*/ 145073 h 1006720"/>
              <a:gd name="connsiteX53" fmla="*/ 6743700 w 9614389"/>
              <a:gd name="connsiteY53" fmla="*/ 136281 h 1006720"/>
              <a:gd name="connsiteX54" fmla="*/ 6814039 w 9614389"/>
              <a:gd name="connsiteY54" fmla="*/ 131885 h 1006720"/>
              <a:gd name="connsiteX55" fmla="*/ 6879981 w 9614389"/>
              <a:gd name="connsiteY55" fmla="*/ 123093 h 1006720"/>
              <a:gd name="connsiteX56" fmla="*/ 6915150 w 9614389"/>
              <a:gd name="connsiteY56" fmla="*/ 118697 h 1006720"/>
              <a:gd name="connsiteX57" fmla="*/ 6967904 w 9614389"/>
              <a:gd name="connsiteY57" fmla="*/ 101112 h 1006720"/>
              <a:gd name="connsiteX58" fmla="*/ 6998677 w 9614389"/>
              <a:gd name="connsiteY58" fmla="*/ 96716 h 1006720"/>
              <a:gd name="connsiteX59" fmla="*/ 7090996 w 9614389"/>
              <a:gd name="connsiteY59" fmla="*/ 83527 h 1006720"/>
              <a:gd name="connsiteX60" fmla="*/ 7148146 w 9614389"/>
              <a:gd name="connsiteY60" fmla="*/ 79131 h 1006720"/>
              <a:gd name="connsiteX61" fmla="*/ 7244862 w 9614389"/>
              <a:gd name="connsiteY61" fmla="*/ 70339 h 1006720"/>
              <a:gd name="connsiteX62" fmla="*/ 7275635 w 9614389"/>
              <a:gd name="connsiteY62" fmla="*/ 65943 h 1006720"/>
              <a:gd name="connsiteX63" fmla="*/ 7345973 w 9614389"/>
              <a:gd name="connsiteY63" fmla="*/ 61547 h 1006720"/>
              <a:gd name="connsiteX64" fmla="*/ 7381142 w 9614389"/>
              <a:gd name="connsiteY64" fmla="*/ 57150 h 1006720"/>
              <a:gd name="connsiteX65" fmla="*/ 7530612 w 9614389"/>
              <a:gd name="connsiteY65" fmla="*/ 48358 h 1006720"/>
              <a:gd name="connsiteX66" fmla="*/ 7578969 w 9614389"/>
              <a:gd name="connsiteY66" fmla="*/ 43962 h 1006720"/>
              <a:gd name="connsiteX67" fmla="*/ 7763608 w 9614389"/>
              <a:gd name="connsiteY67" fmla="*/ 35170 h 1006720"/>
              <a:gd name="connsiteX68" fmla="*/ 7847135 w 9614389"/>
              <a:gd name="connsiteY68" fmla="*/ 26377 h 1006720"/>
              <a:gd name="connsiteX69" fmla="*/ 7882304 w 9614389"/>
              <a:gd name="connsiteY69" fmla="*/ 21981 h 1006720"/>
              <a:gd name="connsiteX70" fmla="*/ 8233996 w 9614389"/>
              <a:gd name="connsiteY70" fmla="*/ 17585 h 1006720"/>
              <a:gd name="connsiteX71" fmla="*/ 8352692 w 9614389"/>
              <a:gd name="connsiteY71" fmla="*/ 13189 h 1006720"/>
              <a:gd name="connsiteX72" fmla="*/ 8471389 w 9614389"/>
              <a:gd name="connsiteY72" fmla="*/ 4397 h 1006720"/>
              <a:gd name="connsiteX73" fmla="*/ 8831873 w 9614389"/>
              <a:gd name="connsiteY73" fmla="*/ 8793 h 1006720"/>
              <a:gd name="connsiteX74" fmla="*/ 9069265 w 9614389"/>
              <a:gd name="connsiteY74" fmla="*/ 8793 h 1006720"/>
              <a:gd name="connsiteX75" fmla="*/ 9161585 w 9614389"/>
              <a:gd name="connsiteY75" fmla="*/ 0 h 1006720"/>
              <a:gd name="connsiteX76" fmla="*/ 9192358 w 9614389"/>
              <a:gd name="connsiteY76" fmla="*/ 4397 h 1006720"/>
              <a:gd name="connsiteX77" fmla="*/ 9245112 w 9614389"/>
              <a:gd name="connsiteY77" fmla="*/ 8793 h 1006720"/>
              <a:gd name="connsiteX78" fmla="*/ 9271489 w 9614389"/>
              <a:gd name="connsiteY78" fmla="*/ 13189 h 1006720"/>
              <a:gd name="connsiteX79" fmla="*/ 9381392 w 9614389"/>
              <a:gd name="connsiteY79" fmla="*/ 21981 h 1006720"/>
              <a:gd name="connsiteX80" fmla="*/ 9482504 w 9614389"/>
              <a:gd name="connsiteY80" fmla="*/ 35170 h 1006720"/>
              <a:gd name="connsiteX81" fmla="*/ 9530862 w 9614389"/>
              <a:gd name="connsiteY81" fmla="*/ 43962 h 1006720"/>
              <a:gd name="connsiteX82" fmla="*/ 9557239 w 9614389"/>
              <a:gd name="connsiteY82" fmla="*/ 48358 h 1006720"/>
              <a:gd name="connsiteX83" fmla="*/ 9574823 w 9614389"/>
              <a:gd name="connsiteY83" fmla="*/ 61547 h 1006720"/>
              <a:gd name="connsiteX84" fmla="*/ 9614389 w 9614389"/>
              <a:gd name="connsiteY84"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2807677 w 9614389"/>
              <a:gd name="connsiteY30" fmla="*/ 624010 h 1006720"/>
              <a:gd name="connsiteX31" fmla="*/ 3068027 w 9614389"/>
              <a:gd name="connsiteY31" fmla="*/ 601785 h 1006720"/>
              <a:gd name="connsiteX32" fmla="*/ 3239477 w 9614389"/>
              <a:gd name="connsiteY32" fmla="*/ 585910 h 1006720"/>
              <a:gd name="connsiteX33" fmla="*/ 3415323 w 9614389"/>
              <a:gd name="connsiteY33" fmla="*/ 571500 h 1006720"/>
              <a:gd name="connsiteX34" fmla="*/ 3582377 w 9614389"/>
              <a:gd name="connsiteY34" fmla="*/ 557335 h 1006720"/>
              <a:gd name="connsiteX35" fmla="*/ 3801452 w 9614389"/>
              <a:gd name="connsiteY35" fmla="*/ 550008 h 1006720"/>
              <a:gd name="connsiteX36" fmla="*/ 3877652 w 9614389"/>
              <a:gd name="connsiteY36" fmla="*/ 528760 h 1006720"/>
              <a:gd name="connsiteX37" fmla="*/ 3925277 w 9614389"/>
              <a:gd name="connsiteY37" fmla="*/ 519235 h 1006720"/>
              <a:gd name="connsiteX38" fmla="*/ 3986090 w 9614389"/>
              <a:gd name="connsiteY38" fmla="*/ 509466 h 1006720"/>
              <a:gd name="connsiteX39" fmla="*/ 4193442 w 9614389"/>
              <a:gd name="connsiteY39" fmla="*/ 507023 h 1006720"/>
              <a:gd name="connsiteX40" fmla="*/ 4245952 w 9614389"/>
              <a:gd name="connsiteY40" fmla="*/ 487485 h 1006720"/>
              <a:gd name="connsiteX41" fmla="*/ 5741377 w 9614389"/>
              <a:gd name="connsiteY41" fmla="*/ 250581 h 1006720"/>
              <a:gd name="connsiteX42" fmla="*/ 6119446 w 9614389"/>
              <a:gd name="connsiteY42" fmla="*/ 228600 h 1006720"/>
              <a:gd name="connsiteX43" fmla="*/ 6159012 w 9614389"/>
              <a:gd name="connsiteY43" fmla="*/ 219808 h 1006720"/>
              <a:gd name="connsiteX44" fmla="*/ 6207369 w 9614389"/>
              <a:gd name="connsiteY44" fmla="*/ 211016 h 1006720"/>
              <a:gd name="connsiteX45" fmla="*/ 6242539 w 9614389"/>
              <a:gd name="connsiteY45" fmla="*/ 206620 h 1006720"/>
              <a:gd name="connsiteX46" fmla="*/ 6282104 w 9614389"/>
              <a:gd name="connsiteY46" fmla="*/ 197827 h 1006720"/>
              <a:gd name="connsiteX47" fmla="*/ 6330462 w 9614389"/>
              <a:gd name="connsiteY47" fmla="*/ 189035 h 1006720"/>
              <a:gd name="connsiteX48" fmla="*/ 6374423 w 9614389"/>
              <a:gd name="connsiteY48" fmla="*/ 180243 h 1006720"/>
              <a:gd name="connsiteX49" fmla="*/ 6497515 w 9614389"/>
              <a:gd name="connsiteY49" fmla="*/ 167054 h 1006720"/>
              <a:gd name="connsiteX50" fmla="*/ 6523892 w 9614389"/>
              <a:gd name="connsiteY50" fmla="*/ 162658 h 1006720"/>
              <a:gd name="connsiteX51" fmla="*/ 6554665 w 9614389"/>
              <a:gd name="connsiteY51" fmla="*/ 158262 h 1006720"/>
              <a:gd name="connsiteX52" fmla="*/ 6611815 w 9614389"/>
              <a:gd name="connsiteY52" fmla="*/ 145073 h 1006720"/>
              <a:gd name="connsiteX53" fmla="*/ 6743700 w 9614389"/>
              <a:gd name="connsiteY53" fmla="*/ 136281 h 1006720"/>
              <a:gd name="connsiteX54" fmla="*/ 6814039 w 9614389"/>
              <a:gd name="connsiteY54" fmla="*/ 131885 h 1006720"/>
              <a:gd name="connsiteX55" fmla="*/ 6879981 w 9614389"/>
              <a:gd name="connsiteY55" fmla="*/ 123093 h 1006720"/>
              <a:gd name="connsiteX56" fmla="*/ 6915150 w 9614389"/>
              <a:gd name="connsiteY56" fmla="*/ 118697 h 1006720"/>
              <a:gd name="connsiteX57" fmla="*/ 6967904 w 9614389"/>
              <a:gd name="connsiteY57" fmla="*/ 101112 h 1006720"/>
              <a:gd name="connsiteX58" fmla="*/ 6998677 w 9614389"/>
              <a:gd name="connsiteY58" fmla="*/ 96716 h 1006720"/>
              <a:gd name="connsiteX59" fmla="*/ 7090996 w 9614389"/>
              <a:gd name="connsiteY59" fmla="*/ 83527 h 1006720"/>
              <a:gd name="connsiteX60" fmla="*/ 7148146 w 9614389"/>
              <a:gd name="connsiteY60" fmla="*/ 79131 h 1006720"/>
              <a:gd name="connsiteX61" fmla="*/ 7244862 w 9614389"/>
              <a:gd name="connsiteY61" fmla="*/ 70339 h 1006720"/>
              <a:gd name="connsiteX62" fmla="*/ 7275635 w 9614389"/>
              <a:gd name="connsiteY62" fmla="*/ 65943 h 1006720"/>
              <a:gd name="connsiteX63" fmla="*/ 7345973 w 9614389"/>
              <a:gd name="connsiteY63" fmla="*/ 61547 h 1006720"/>
              <a:gd name="connsiteX64" fmla="*/ 7381142 w 9614389"/>
              <a:gd name="connsiteY64" fmla="*/ 57150 h 1006720"/>
              <a:gd name="connsiteX65" fmla="*/ 7530612 w 9614389"/>
              <a:gd name="connsiteY65" fmla="*/ 48358 h 1006720"/>
              <a:gd name="connsiteX66" fmla="*/ 7578969 w 9614389"/>
              <a:gd name="connsiteY66" fmla="*/ 43962 h 1006720"/>
              <a:gd name="connsiteX67" fmla="*/ 7763608 w 9614389"/>
              <a:gd name="connsiteY67" fmla="*/ 35170 h 1006720"/>
              <a:gd name="connsiteX68" fmla="*/ 7847135 w 9614389"/>
              <a:gd name="connsiteY68" fmla="*/ 26377 h 1006720"/>
              <a:gd name="connsiteX69" fmla="*/ 7882304 w 9614389"/>
              <a:gd name="connsiteY69" fmla="*/ 21981 h 1006720"/>
              <a:gd name="connsiteX70" fmla="*/ 8233996 w 9614389"/>
              <a:gd name="connsiteY70" fmla="*/ 17585 h 1006720"/>
              <a:gd name="connsiteX71" fmla="*/ 8352692 w 9614389"/>
              <a:gd name="connsiteY71" fmla="*/ 13189 h 1006720"/>
              <a:gd name="connsiteX72" fmla="*/ 8471389 w 9614389"/>
              <a:gd name="connsiteY72" fmla="*/ 4397 h 1006720"/>
              <a:gd name="connsiteX73" fmla="*/ 8831873 w 9614389"/>
              <a:gd name="connsiteY73" fmla="*/ 8793 h 1006720"/>
              <a:gd name="connsiteX74" fmla="*/ 9069265 w 9614389"/>
              <a:gd name="connsiteY74" fmla="*/ 8793 h 1006720"/>
              <a:gd name="connsiteX75" fmla="*/ 9161585 w 9614389"/>
              <a:gd name="connsiteY75" fmla="*/ 0 h 1006720"/>
              <a:gd name="connsiteX76" fmla="*/ 9192358 w 9614389"/>
              <a:gd name="connsiteY76" fmla="*/ 4397 h 1006720"/>
              <a:gd name="connsiteX77" fmla="*/ 9245112 w 9614389"/>
              <a:gd name="connsiteY77" fmla="*/ 8793 h 1006720"/>
              <a:gd name="connsiteX78" fmla="*/ 9271489 w 9614389"/>
              <a:gd name="connsiteY78" fmla="*/ 13189 h 1006720"/>
              <a:gd name="connsiteX79" fmla="*/ 9381392 w 9614389"/>
              <a:gd name="connsiteY79" fmla="*/ 21981 h 1006720"/>
              <a:gd name="connsiteX80" fmla="*/ 9482504 w 9614389"/>
              <a:gd name="connsiteY80" fmla="*/ 35170 h 1006720"/>
              <a:gd name="connsiteX81" fmla="*/ 9530862 w 9614389"/>
              <a:gd name="connsiteY81" fmla="*/ 43962 h 1006720"/>
              <a:gd name="connsiteX82" fmla="*/ 9557239 w 9614389"/>
              <a:gd name="connsiteY82" fmla="*/ 48358 h 1006720"/>
              <a:gd name="connsiteX83" fmla="*/ 9574823 w 9614389"/>
              <a:gd name="connsiteY83" fmla="*/ 61547 h 1006720"/>
              <a:gd name="connsiteX84" fmla="*/ 9614389 w 9614389"/>
              <a:gd name="connsiteY84"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2807677 w 9614389"/>
              <a:gd name="connsiteY30" fmla="*/ 624010 h 1006720"/>
              <a:gd name="connsiteX31" fmla="*/ 3068027 w 9614389"/>
              <a:gd name="connsiteY31" fmla="*/ 601785 h 1006720"/>
              <a:gd name="connsiteX32" fmla="*/ 3239477 w 9614389"/>
              <a:gd name="connsiteY32" fmla="*/ 585910 h 1006720"/>
              <a:gd name="connsiteX33" fmla="*/ 3415323 w 9614389"/>
              <a:gd name="connsiteY33" fmla="*/ 571500 h 1006720"/>
              <a:gd name="connsiteX34" fmla="*/ 3582377 w 9614389"/>
              <a:gd name="connsiteY34" fmla="*/ 557335 h 1006720"/>
              <a:gd name="connsiteX35" fmla="*/ 3801452 w 9614389"/>
              <a:gd name="connsiteY35" fmla="*/ 550008 h 1006720"/>
              <a:gd name="connsiteX36" fmla="*/ 3877652 w 9614389"/>
              <a:gd name="connsiteY36" fmla="*/ 528760 h 1006720"/>
              <a:gd name="connsiteX37" fmla="*/ 3925277 w 9614389"/>
              <a:gd name="connsiteY37" fmla="*/ 519235 h 1006720"/>
              <a:gd name="connsiteX38" fmla="*/ 3986090 w 9614389"/>
              <a:gd name="connsiteY38" fmla="*/ 509466 h 1006720"/>
              <a:gd name="connsiteX39" fmla="*/ 4193442 w 9614389"/>
              <a:gd name="connsiteY39" fmla="*/ 507023 h 1006720"/>
              <a:gd name="connsiteX40" fmla="*/ 4245952 w 9614389"/>
              <a:gd name="connsiteY40" fmla="*/ 487485 h 1006720"/>
              <a:gd name="connsiteX41" fmla="*/ 4325327 w 9614389"/>
              <a:gd name="connsiteY41" fmla="*/ 488706 h 1006720"/>
              <a:gd name="connsiteX42" fmla="*/ 6119446 w 9614389"/>
              <a:gd name="connsiteY42" fmla="*/ 228600 h 1006720"/>
              <a:gd name="connsiteX43" fmla="*/ 6159012 w 9614389"/>
              <a:gd name="connsiteY43" fmla="*/ 219808 h 1006720"/>
              <a:gd name="connsiteX44" fmla="*/ 6207369 w 9614389"/>
              <a:gd name="connsiteY44" fmla="*/ 211016 h 1006720"/>
              <a:gd name="connsiteX45" fmla="*/ 6242539 w 9614389"/>
              <a:gd name="connsiteY45" fmla="*/ 206620 h 1006720"/>
              <a:gd name="connsiteX46" fmla="*/ 6282104 w 9614389"/>
              <a:gd name="connsiteY46" fmla="*/ 197827 h 1006720"/>
              <a:gd name="connsiteX47" fmla="*/ 6330462 w 9614389"/>
              <a:gd name="connsiteY47" fmla="*/ 189035 h 1006720"/>
              <a:gd name="connsiteX48" fmla="*/ 6374423 w 9614389"/>
              <a:gd name="connsiteY48" fmla="*/ 180243 h 1006720"/>
              <a:gd name="connsiteX49" fmla="*/ 6497515 w 9614389"/>
              <a:gd name="connsiteY49" fmla="*/ 167054 h 1006720"/>
              <a:gd name="connsiteX50" fmla="*/ 6523892 w 9614389"/>
              <a:gd name="connsiteY50" fmla="*/ 162658 h 1006720"/>
              <a:gd name="connsiteX51" fmla="*/ 6554665 w 9614389"/>
              <a:gd name="connsiteY51" fmla="*/ 158262 h 1006720"/>
              <a:gd name="connsiteX52" fmla="*/ 6611815 w 9614389"/>
              <a:gd name="connsiteY52" fmla="*/ 145073 h 1006720"/>
              <a:gd name="connsiteX53" fmla="*/ 6743700 w 9614389"/>
              <a:gd name="connsiteY53" fmla="*/ 136281 h 1006720"/>
              <a:gd name="connsiteX54" fmla="*/ 6814039 w 9614389"/>
              <a:gd name="connsiteY54" fmla="*/ 131885 h 1006720"/>
              <a:gd name="connsiteX55" fmla="*/ 6879981 w 9614389"/>
              <a:gd name="connsiteY55" fmla="*/ 123093 h 1006720"/>
              <a:gd name="connsiteX56" fmla="*/ 6915150 w 9614389"/>
              <a:gd name="connsiteY56" fmla="*/ 118697 h 1006720"/>
              <a:gd name="connsiteX57" fmla="*/ 6967904 w 9614389"/>
              <a:gd name="connsiteY57" fmla="*/ 101112 h 1006720"/>
              <a:gd name="connsiteX58" fmla="*/ 6998677 w 9614389"/>
              <a:gd name="connsiteY58" fmla="*/ 96716 h 1006720"/>
              <a:gd name="connsiteX59" fmla="*/ 7090996 w 9614389"/>
              <a:gd name="connsiteY59" fmla="*/ 83527 h 1006720"/>
              <a:gd name="connsiteX60" fmla="*/ 7148146 w 9614389"/>
              <a:gd name="connsiteY60" fmla="*/ 79131 h 1006720"/>
              <a:gd name="connsiteX61" fmla="*/ 7244862 w 9614389"/>
              <a:gd name="connsiteY61" fmla="*/ 70339 h 1006720"/>
              <a:gd name="connsiteX62" fmla="*/ 7275635 w 9614389"/>
              <a:gd name="connsiteY62" fmla="*/ 65943 h 1006720"/>
              <a:gd name="connsiteX63" fmla="*/ 7345973 w 9614389"/>
              <a:gd name="connsiteY63" fmla="*/ 61547 h 1006720"/>
              <a:gd name="connsiteX64" fmla="*/ 7381142 w 9614389"/>
              <a:gd name="connsiteY64" fmla="*/ 57150 h 1006720"/>
              <a:gd name="connsiteX65" fmla="*/ 7530612 w 9614389"/>
              <a:gd name="connsiteY65" fmla="*/ 48358 h 1006720"/>
              <a:gd name="connsiteX66" fmla="*/ 7578969 w 9614389"/>
              <a:gd name="connsiteY66" fmla="*/ 43962 h 1006720"/>
              <a:gd name="connsiteX67" fmla="*/ 7763608 w 9614389"/>
              <a:gd name="connsiteY67" fmla="*/ 35170 h 1006720"/>
              <a:gd name="connsiteX68" fmla="*/ 7847135 w 9614389"/>
              <a:gd name="connsiteY68" fmla="*/ 26377 h 1006720"/>
              <a:gd name="connsiteX69" fmla="*/ 7882304 w 9614389"/>
              <a:gd name="connsiteY69" fmla="*/ 21981 h 1006720"/>
              <a:gd name="connsiteX70" fmla="*/ 8233996 w 9614389"/>
              <a:gd name="connsiteY70" fmla="*/ 17585 h 1006720"/>
              <a:gd name="connsiteX71" fmla="*/ 8352692 w 9614389"/>
              <a:gd name="connsiteY71" fmla="*/ 13189 h 1006720"/>
              <a:gd name="connsiteX72" fmla="*/ 8471389 w 9614389"/>
              <a:gd name="connsiteY72" fmla="*/ 4397 h 1006720"/>
              <a:gd name="connsiteX73" fmla="*/ 8831873 w 9614389"/>
              <a:gd name="connsiteY73" fmla="*/ 8793 h 1006720"/>
              <a:gd name="connsiteX74" fmla="*/ 9069265 w 9614389"/>
              <a:gd name="connsiteY74" fmla="*/ 8793 h 1006720"/>
              <a:gd name="connsiteX75" fmla="*/ 9161585 w 9614389"/>
              <a:gd name="connsiteY75" fmla="*/ 0 h 1006720"/>
              <a:gd name="connsiteX76" fmla="*/ 9192358 w 9614389"/>
              <a:gd name="connsiteY76" fmla="*/ 4397 h 1006720"/>
              <a:gd name="connsiteX77" fmla="*/ 9245112 w 9614389"/>
              <a:gd name="connsiteY77" fmla="*/ 8793 h 1006720"/>
              <a:gd name="connsiteX78" fmla="*/ 9271489 w 9614389"/>
              <a:gd name="connsiteY78" fmla="*/ 13189 h 1006720"/>
              <a:gd name="connsiteX79" fmla="*/ 9381392 w 9614389"/>
              <a:gd name="connsiteY79" fmla="*/ 21981 h 1006720"/>
              <a:gd name="connsiteX80" fmla="*/ 9482504 w 9614389"/>
              <a:gd name="connsiteY80" fmla="*/ 35170 h 1006720"/>
              <a:gd name="connsiteX81" fmla="*/ 9530862 w 9614389"/>
              <a:gd name="connsiteY81" fmla="*/ 43962 h 1006720"/>
              <a:gd name="connsiteX82" fmla="*/ 9557239 w 9614389"/>
              <a:gd name="connsiteY82" fmla="*/ 48358 h 1006720"/>
              <a:gd name="connsiteX83" fmla="*/ 9574823 w 9614389"/>
              <a:gd name="connsiteY83" fmla="*/ 61547 h 1006720"/>
              <a:gd name="connsiteX84" fmla="*/ 9614389 w 9614389"/>
              <a:gd name="connsiteY84"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2807677 w 9614389"/>
              <a:gd name="connsiteY30" fmla="*/ 624010 h 1006720"/>
              <a:gd name="connsiteX31" fmla="*/ 3068027 w 9614389"/>
              <a:gd name="connsiteY31" fmla="*/ 601785 h 1006720"/>
              <a:gd name="connsiteX32" fmla="*/ 3239477 w 9614389"/>
              <a:gd name="connsiteY32" fmla="*/ 585910 h 1006720"/>
              <a:gd name="connsiteX33" fmla="*/ 3415323 w 9614389"/>
              <a:gd name="connsiteY33" fmla="*/ 571500 h 1006720"/>
              <a:gd name="connsiteX34" fmla="*/ 3582377 w 9614389"/>
              <a:gd name="connsiteY34" fmla="*/ 557335 h 1006720"/>
              <a:gd name="connsiteX35" fmla="*/ 3801452 w 9614389"/>
              <a:gd name="connsiteY35" fmla="*/ 550008 h 1006720"/>
              <a:gd name="connsiteX36" fmla="*/ 3877652 w 9614389"/>
              <a:gd name="connsiteY36" fmla="*/ 528760 h 1006720"/>
              <a:gd name="connsiteX37" fmla="*/ 3925277 w 9614389"/>
              <a:gd name="connsiteY37" fmla="*/ 519235 h 1006720"/>
              <a:gd name="connsiteX38" fmla="*/ 3986090 w 9614389"/>
              <a:gd name="connsiteY38" fmla="*/ 509466 h 1006720"/>
              <a:gd name="connsiteX39" fmla="*/ 4193442 w 9614389"/>
              <a:gd name="connsiteY39" fmla="*/ 507023 h 1006720"/>
              <a:gd name="connsiteX40" fmla="*/ 4249127 w 9614389"/>
              <a:gd name="connsiteY40" fmla="*/ 497010 h 1006720"/>
              <a:gd name="connsiteX41" fmla="*/ 4325327 w 9614389"/>
              <a:gd name="connsiteY41" fmla="*/ 488706 h 1006720"/>
              <a:gd name="connsiteX42" fmla="*/ 6119446 w 9614389"/>
              <a:gd name="connsiteY42" fmla="*/ 228600 h 1006720"/>
              <a:gd name="connsiteX43" fmla="*/ 6159012 w 9614389"/>
              <a:gd name="connsiteY43" fmla="*/ 219808 h 1006720"/>
              <a:gd name="connsiteX44" fmla="*/ 6207369 w 9614389"/>
              <a:gd name="connsiteY44" fmla="*/ 211016 h 1006720"/>
              <a:gd name="connsiteX45" fmla="*/ 6242539 w 9614389"/>
              <a:gd name="connsiteY45" fmla="*/ 206620 h 1006720"/>
              <a:gd name="connsiteX46" fmla="*/ 6282104 w 9614389"/>
              <a:gd name="connsiteY46" fmla="*/ 197827 h 1006720"/>
              <a:gd name="connsiteX47" fmla="*/ 6330462 w 9614389"/>
              <a:gd name="connsiteY47" fmla="*/ 189035 h 1006720"/>
              <a:gd name="connsiteX48" fmla="*/ 6374423 w 9614389"/>
              <a:gd name="connsiteY48" fmla="*/ 180243 h 1006720"/>
              <a:gd name="connsiteX49" fmla="*/ 6497515 w 9614389"/>
              <a:gd name="connsiteY49" fmla="*/ 167054 h 1006720"/>
              <a:gd name="connsiteX50" fmla="*/ 6523892 w 9614389"/>
              <a:gd name="connsiteY50" fmla="*/ 162658 h 1006720"/>
              <a:gd name="connsiteX51" fmla="*/ 6554665 w 9614389"/>
              <a:gd name="connsiteY51" fmla="*/ 158262 h 1006720"/>
              <a:gd name="connsiteX52" fmla="*/ 6611815 w 9614389"/>
              <a:gd name="connsiteY52" fmla="*/ 145073 h 1006720"/>
              <a:gd name="connsiteX53" fmla="*/ 6743700 w 9614389"/>
              <a:gd name="connsiteY53" fmla="*/ 136281 h 1006720"/>
              <a:gd name="connsiteX54" fmla="*/ 6814039 w 9614389"/>
              <a:gd name="connsiteY54" fmla="*/ 131885 h 1006720"/>
              <a:gd name="connsiteX55" fmla="*/ 6879981 w 9614389"/>
              <a:gd name="connsiteY55" fmla="*/ 123093 h 1006720"/>
              <a:gd name="connsiteX56" fmla="*/ 6915150 w 9614389"/>
              <a:gd name="connsiteY56" fmla="*/ 118697 h 1006720"/>
              <a:gd name="connsiteX57" fmla="*/ 6967904 w 9614389"/>
              <a:gd name="connsiteY57" fmla="*/ 101112 h 1006720"/>
              <a:gd name="connsiteX58" fmla="*/ 6998677 w 9614389"/>
              <a:gd name="connsiteY58" fmla="*/ 96716 h 1006720"/>
              <a:gd name="connsiteX59" fmla="*/ 7090996 w 9614389"/>
              <a:gd name="connsiteY59" fmla="*/ 83527 h 1006720"/>
              <a:gd name="connsiteX60" fmla="*/ 7148146 w 9614389"/>
              <a:gd name="connsiteY60" fmla="*/ 79131 h 1006720"/>
              <a:gd name="connsiteX61" fmla="*/ 7244862 w 9614389"/>
              <a:gd name="connsiteY61" fmla="*/ 70339 h 1006720"/>
              <a:gd name="connsiteX62" fmla="*/ 7275635 w 9614389"/>
              <a:gd name="connsiteY62" fmla="*/ 65943 h 1006720"/>
              <a:gd name="connsiteX63" fmla="*/ 7345973 w 9614389"/>
              <a:gd name="connsiteY63" fmla="*/ 61547 h 1006720"/>
              <a:gd name="connsiteX64" fmla="*/ 7381142 w 9614389"/>
              <a:gd name="connsiteY64" fmla="*/ 57150 h 1006720"/>
              <a:gd name="connsiteX65" fmla="*/ 7530612 w 9614389"/>
              <a:gd name="connsiteY65" fmla="*/ 48358 h 1006720"/>
              <a:gd name="connsiteX66" fmla="*/ 7578969 w 9614389"/>
              <a:gd name="connsiteY66" fmla="*/ 43962 h 1006720"/>
              <a:gd name="connsiteX67" fmla="*/ 7763608 w 9614389"/>
              <a:gd name="connsiteY67" fmla="*/ 35170 h 1006720"/>
              <a:gd name="connsiteX68" fmla="*/ 7847135 w 9614389"/>
              <a:gd name="connsiteY68" fmla="*/ 26377 h 1006720"/>
              <a:gd name="connsiteX69" fmla="*/ 7882304 w 9614389"/>
              <a:gd name="connsiteY69" fmla="*/ 21981 h 1006720"/>
              <a:gd name="connsiteX70" fmla="*/ 8233996 w 9614389"/>
              <a:gd name="connsiteY70" fmla="*/ 17585 h 1006720"/>
              <a:gd name="connsiteX71" fmla="*/ 8352692 w 9614389"/>
              <a:gd name="connsiteY71" fmla="*/ 13189 h 1006720"/>
              <a:gd name="connsiteX72" fmla="*/ 8471389 w 9614389"/>
              <a:gd name="connsiteY72" fmla="*/ 4397 h 1006720"/>
              <a:gd name="connsiteX73" fmla="*/ 8831873 w 9614389"/>
              <a:gd name="connsiteY73" fmla="*/ 8793 h 1006720"/>
              <a:gd name="connsiteX74" fmla="*/ 9069265 w 9614389"/>
              <a:gd name="connsiteY74" fmla="*/ 8793 h 1006720"/>
              <a:gd name="connsiteX75" fmla="*/ 9161585 w 9614389"/>
              <a:gd name="connsiteY75" fmla="*/ 0 h 1006720"/>
              <a:gd name="connsiteX76" fmla="*/ 9192358 w 9614389"/>
              <a:gd name="connsiteY76" fmla="*/ 4397 h 1006720"/>
              <a:gd name="connsiteX77" fmla="*/ 9245112 w 9614389"/>
              <a:gd name="connsiteY77" fmla="*/ 8793 h 1006720"/>
              <a:gd name="connsiteX78" fmla="*/ 9271489 w 9614389"/>
              <a:gd name="connsiteY78" fmla="*/ 13189 h 1006720"/>
              <a:gd name="connsiteX79" fmla="*/ 9381392 w 9614389"/>
              <a:gd name="connsiteY79" fmla="*/ 21981 h 1006720"/>
              <a:gd name="connsiteX80" fmla="*/ 9482504 w 9614389"/>
              <a:gd name="connsiteY80" fmla="*/ 35170 h 1006720"/>
              <a:gd name="connsiteX81" fmla="*/ 9530862 w 9614389"/>
              <a:gd name="connsiteY81" fmla="*/ 43962 h 1006720"/>
              <a:gd name="connsiteX82" fmla="*/ 9557239 w 9614389"/>
              <a:gd name="connsiteY82" fmla="*/ 48358 h 1006720"/>
              <a:gd name="connsiteX83" fmla="*/ 9574823 w 9614389"/>
              <a:gd name="connsiteY83" fmla="*/ 61547 h 1006720"/>
              <a:gd name="connsiteX84" fmla="*/ 9614389 w 9614389"/>
              <a:gd name="connsiteY84"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371112 w 9614389"/>
              <a:gd name="connsiteY17" fmla="*/ 747835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2807677 w 9614389"/>
              <a:gd name="connsiteY30" fmla="*/ 624010 h 1006720"/>
              <a:gd name="connsiteX31" fmla="*/ 3068027 w 9614389"/>
              <a:gd name="connsiteY31" fmla="*/ 601785 h 1006720"/>
              <a:gd name="connsiteX32" fmla="*/ 3239477 w 9614389"/>
              <a:gd name="connsiteY32" fmla="*/ 585910 h 1006720"/>
              <a:gd name="connsiteX33" fmla="*/ 3415323 w 9614389"/>
              <a:gd name="connsiteY33" fmla="*/ 571500 h 1006720"/>
              <a:gd name="connsiteX34" fmla="*/ 3582377 w 9614389"/>
              <a:gd name="connsiteY34" fmla="*/ 557335 h 1006720"/>
              <a:gd name="connsiteX35" fmla="*/ 3801452 w 9614389"/>
              <a:gd name="connsiteY35" fmla="*/ 550008 h 1006720"/>
              <a:gd name="connsiteX36" fmla="*/ 3877652 w 9614389"/>
              <a:gd name="connsiteY36" fmla="*/ 528760 h 1006720"/>
              <a:gd name="connsiteX37" fmla="*/ 3925277 w 9614389"/>
              <a:gd name="connsiteY37" fmla="*/ 519235 h 1006720"/>
              <a:gd name="connsiteX38" fmla="*/ 4071815 w 9614389"/>
              <a:gd name="connsiteY38" fmla="*/ 506291 h 1006720"/>
              <a:gd name="connsiteX39" fmla="*/ 4193442 w 9614389"/>
              <a:gd name="connsiteY39" fmla="*/ 507023 h 1006720"/>
              <a:gd name="connsiteX40" fmla="*/ 4249127 w 9614389"/>
              <a:gd name="connsiteY40" fmla="*/ 497010 h 1006720"/>
              <a:gd name="connsiteX41" fmla="*/ 4325327 w 9614389"/>
              <a:gd name="connsiteY41" fmla="*/ 488706 h 1006720"/>
              <a:gd name="connsiteX42" fmla="*/ 6119446 w 9614389"/>
              <a:gd name="connsiteY42" fmla="*/ 228600 h 1006720"/>
              <a:gd name="connsiteX43" fmla="*/ 6159012 w 9614389"/>
              <a:gd name="connsiteY43" fmla="*/ 219808 h 1006720"/>
              <a:gd name="connsiteX44" fmla="*/ 6207369 w 9614389"/>
              <a:gd name="connsiteY44" fmla="*/ 211016 h 1006720"/>
              <a:gd name="connsiteX45" fmla="*/ 6242539 w 9614389"/>
              <a:gd name="connsiteY45" fmla="*/ 206620 h 1006720"/>
              <a:gd name="connsiteX46" fmla="*/ 6282104 w 9614389"/>
              <a:gd name="connsiteY46" fmla="*/ 197827 h 1006720"/>
              <a:gd name="connsiteX47" fmla="*/ 6330462 w 9614389"/>
              <a:gd name="connsiteY47" fmla="*/ 189035 h 1006720"/>
              <a:gd name="connsiteX48" fmla="*/ 6374423 w 9614389"/>
              <a:gd name="connsiteY48" fmla="*/ 180243 h 1006720"/>
              <a:gd name="connsiteX49" fmla="*/ 6497515 w 9614389"/>
              <a:gd name="connsiteY49" fmla="*/ 167054 h 1006720"/>
              <a:gd name="connsiteX50" fmla="*/ 6523892 w 9614389"/>
              <a:gd name="connsiteY50" fmla="*/ 162658 h 1006720"/>
              <a:gd name="connsiteX51" fmla="*/ 6554665 w 9614389"/>
              <a:gd name="connsiteY51" fmla="*/ 158262 h 1006720"/>
              <a:gd name="connsiteX52" fmla="*/ 6611815 w 9614389"/>
              <a:gd name="connsiteY52" fmla="*/ 145073 h 1006720"/>
              <a:gd name="connsiteX53" fmla="*/ 6743700 w 9614389"/>
              <a:gd name="connsiteY53" fmla="*/ 136281 h 1006720"/>
              <a:gd name="connsiteX54" fmla="*/ 6814039 w 9614389"/>
              <a:gd name="connsiteY54" fmla="*/ 131885 h 1006720"/>
              <a:gd name="connsiteX55" fmla="*/ 6879981 w 9614389"/>
              <a:gd name="connsiteY55" fmla="*/ 123093 h 1006720"/>
              <a:gd name="connsiteX56" fmla="*/ 6915150 w 9614389"/>
              <a:gd name="connsiteY56" fmla="*/ 118697 h 1006720"/>
              <a:gd name="connsiteX57" fmla="*/ 6967904 w 9614389"/>
              <a:gd name="connsiteY57" fmla="*/ 101112 h 1006720"/>
              <a:gd name="connsiteX58" fmla="*/ 6998677 w 9614389"/>
              <a:gd name="connsiteY58" fmla="*/ 96716 h 1006720"/>
              <a:gd name="connsiteX59" fmla="*/ 7090996 w 9614389"/>
              <a:gd name="connsiteY59" fmla="*/ 83527 h 1006720"/>
              <a:gd name="connsiteX60" fmla="*/ 7148146 w 9614389"/>
              <a:gd name="connsiteY60" fmla="*/ 79131 h 1006720"/>
              <a:gd name="connsiteX61" fmla="*/ 7244862 w 9614389"/>
              <a:gd name="connsiteY61" fmla="*/ 70339 h 1006720"/>
              <a:gd name="connsiteX62" fmla="*/ 7275635 w 9614389"/>
              <a:gd name="connsiteY62" fmla="*/ 65943 h 1006720"/>
              <a:gd name="connsiteX63" fmla="*/ 7345973 w 9614389"/>
              <a:gd name="connsiteY63" fmla="*/ 61547 h 1006720"/>
              <a:gd name="connsiteX64" fmla="*/ 7381142 w 9614389"/>
              <a:gd name="connsiteY64" fmla="*/ 57150 h 1006720"/>
              <a:gd name="connsiteX65" fmla="*/ 7530612 w 9614389"/>
              <a:gd name="connsiteY65" fmla="*/ 48358 h 1006720"/>
              <a:gd name="connsiteX66" fmla="*/ 7578969 w 9614389"/>
              <a:gd name="connsiteY66" fmla="*/ 43962 h 1006720"/>
              <a:gd name="connsiteX67" fmla="*/ 7763608 w 9614389"/>
              <a:gd name="connsiteY67" fmla="*/ 35170 h 1006720"/>
              <a:gd name="connsiteX68" fmla="*/ 7847135 w 9614389"/>
              <a:gd name="connsiteY68" fmla="*/ 26377 h 1006720"/>
              <a:gd name="connsiteX69" fmla="*/ 7882304 w 9614389"/>
              <a:gd name="connsiteY69" fmla="*/ 21981 h 1006720"/>
              <a:gd name="connsiteX70" fmla="*/ 8233996 w 9614389"/>
              <a:gd name="connsiteY70" fmla="*/ 17585 h 1006720"/>
              <a:gd name="connsiteX71" fmla="*/ 8352692 w 9614389"/>
              <a:gd name="connsiteY71" fmla="*/ 13189 h 1006720"/>
              <a:gd name="connsiteX72" fmla="*/ 8471389 w 9614389"/>
              <a:gd name="connsiteY72" fmla="*/ 4397 h 1006720"/>
              <a:gd name="connsiteX73" fmla="*/ 8831873 w 9614389"/>
              <a:gd name="connsiteY73" fmla="*/ 8793 h 1006720"/>
              <a:gd name="connsiteX74" fmla="*/ 9069265 w 9614389"/>
              <a:gd name="connsiteY74" fmla="*/ 8793 h 1006720"/>
              <a:gd name="connsiteX75" fmla="*/ 9161585 w 9614389"/>
              <a:gd name="connsiteY75" fmla="*/ 0 h 1006720"/>
              <a:gd name="connsiteX76" fmla="*/ 9192358 w 9614389"/>
              <a:gd name="connsiteY76" fmla="*/ 4397 h 1006720"/>
              <a:gd name="connsiteX77" fmla="*/ 9245112 w 9614389"/>
              <a:gd name="connsiteY77" fmla="*/ 8793 h 1006720"/>
              <a:gd name="connsiteX78" fmla="*/ 9271489 w 9614389"/>
              <a:gd name="connsiteY78" fmla="*/ 13189 h 1006720"/>
              <a:gd name="connsiteX79" fmla="*/ 9381392 w 9614389"/>
              <a:gd name="connsiteY79" fmla="*/ 21981 h 1006720"/>
              <a:gd name="connsiteX80" fmla="*/ 9482504 w 9614389"/>
              <a:gd name="connsiteY80" fmla="*/ 35170 h 1006720"/>
              <a:gd name="connsiteX81" fmla="*/ 9530862 w 9614389"/>
              <a:gd name="connsiteY81" fmla="*/ 43962 h 1006720"/>
              <a:gd name="connsiteX82" fmla="*/ 9557239 w 9614389"/>
              <a:gd name="connsiteY82" fmla="*/ 48358 h 1006720"/>
              <a:gd name="connsiteX83" fmla="*/ 9574823 w 9614389"/>
              <a:gd name="connsiteY83" fmla="*/ 61547 h 1006720"/>
              <a:gd name="connsiteX84" fmla="*/ 9614389 w 9614389"/>
              <a:gd name="connsiteY84"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02862 w 9614389"/>
              <a:gd name="connsiteY17" fmla="*/ 433510 h 1006720"/>
              <a:gd name="connsiteX18" fmla="*/ 1451219 w 9614389"/>
              <a:gd name="connsiteY18" fmla="*/ 743683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2807677 w 9614389"/>
              <a:gd name="connsiteY30" fmla="*/ 624010 h 1006720"/>
              <a:gd name="connsiteX31" fmla="*/ 3068027 w 9614389"/>
              <a:gd name="connsiteY31" fmla="*/ 601785 h 1006720"/>
              <a:gd name="connsiteX32" fmla="*/ 3239477 w 9614389"/>
              <a:gd name="connsiteY32" fmla="*/ 585910 h 1006720"/>
              <a:gd name="connsiteX33" fmla="*/ 3415323 w 9614389"/>
              <a:gd name="connsiteY33" fmla="*/ 571500 h 1006720"/>
              <a:gd name="connsiteX34" fmla="*/ 3582377 w 9614389"/>
              <a:gd name="connsiteY34" fmla="*/ 557335 h 1006720"/>
              <a:gd name="connsiteX35" fmla="*/ 3801452 w 9614389"/>
              <a:gd name="connsiteY35" fmla="*/ 550008 h 1006720"/>
              <a:gd name="connsiteX36" fmla="*/ 3877652 w 9614389"/>
              <a:gd name="connsiteY36" fmla="*/ 528760 h 1006720"/>
              <a:gd name="connsiteX37" fmla="*/ 3925277 w 9614389"/>
              <a:gd name="connsiteY37" fmla="*/ 519235 h 1006720"/>
              <a:gd name="connsiteX38" fmla="*/ 4071815 w 9614389"/>
              <a:gd name="connsiteY38" fmla="*/ 506291 h 1006720"/>
              <a:gd name="connsiteX39" fmla="*/ 4193442 w 9614389"/>
              <a:gd name="connsiteY39" fmla="*/ 507023 h 1006720"/>
              <a:gd name="connsiteX40" fmla="*/ 4249127 w 9614389"/>
              <a:gd name="connsiteY40" fmla="*/ 497010 h 1006720"/>
              <a:gd name="connsiteX41" fmla="*/ 4325327 w 9614389"/>
              <a:gd name="connsiteY41" fmla="*/ 488706 h 1006720"/>
              <a:gd name="connsiteX42" fmla="*/ 6119446 w 9614389"/>
              <a:gd name="connsiteY42" fmla="*/ 228600 h 1006720"/>
              <a:gd name="connsiteX43" fmla="*/ 6159012 w 9614389"/>
              <a:gd name="connsiteY43" fmla="*/ 219808 h 1006720"/>
              <a:gd name="connsiteX44" fmla="*/ 6207369 w 9614389"/>
              <a:gd name="connsiteY44" fmla="*/ 211016 h 1006720"/>
              <a:gd name="connsiteX45" fmla="*/ 6242539 w 9614389"/>
              <a:gd name="connsiteY45" fmla="*/ 206620 h 1006720"/>
              <a:gd name="connsiteX46" fmla="*/ 6282104 w 9614389"/>
              <a:gd name="connsiteY46" fmla="*/ 197827 h 1006720"/>
              <a:gd name="connsiteX47" fmla="*/ 6330462 w 9614389"/>
              <a:gd name="connsiteY47" fmla="*/ 189035 h 1006720"/>
              <a:gd name="connsiteX48" fmla="*/ 6374423 w 9614389"/>
              <a:gd name="connsiteY48" fmla="*/ 180243 h 1006720"/>
              <a:gd name="connsiteX49" fmla="*/ 6497515 w 9614389"/>
              <a:gd name="connsiteY49" fmla="*/ 167054 h 1006720"/>
              <a:gd name="connsiteX50" fmla="*/ 6523892 w 9614389"/>
              <a:gd name="connsiteY50" fmla="*/ 162658 h 1006720"/>
              <a:gd name="connsiteX51" fmla="*/ 6554665 w 9614389"/>
              <a:gd name="connsiteY51" fmla="*/ 158262 h 1006720"/>
              <a:gd name="connsiteX52" fmla="*/ 6611815 w 9614389"/>
              <a:gd name="connsiteY52" fmla="*/ 145073 h 1006720"/>
              <a:gd name="connsiteX53" fmla="*/ 6743700 w 9614389"/>
              <a:gd name="connsiteY53" fmla="*/ 136281 h 1006720"/>
              <a:gd name="connsiteX54" fmla="*/ 6814039 w 9614389"/>
              <a:gd name="connsiteY54" fmla="*/ 131885 h 1006720"/>
              <a:gd name="connsiteX55" fmla="*/ 6879981 w 9614389"/>
              <a:gd name="connsiteY55" fmla="*/ 123093 h 1006720"/>
              <a:gd name="connsiteX56" fmla="*/ 6915150 w 9614389"/>
              <a:gd name="connsiteY56" fmla="*/ 118697 h 1006720"/>
              <a:gd name="connsiteX57" fmla="*/ 6967904 w 9614389"/>
              <a:gd name="connsiteY57" fmla="*/ 101112 h 1006720"/>
              <a:gd name="connsiteX58" fmla="*/ 6998677 w 9614389"/>
              <a:gd name="connsiteY58" fmla="*/ 96716 h 1006720"/>
              <a:gd name="connsiteX59" fmla="*/ 7090996 w 9614389"/>
              <a:gd name="connsiteY59" fmla="*/ 83527 h 1006720"/>
              <a:gd name="connsiteX60" fmla="*/ 7148146 w 9614389"/>
              <a:gd name="connsiteY60" fmla="*/ 79131 h 1006720"/>
              <a:gd name="connsiteX61" fmla="*/ 7244862 w 9614389"/>
              <a:gd name="connsiteY61" fmla="*/ 70339 h 1006720"/>
              <a:gd name="connsiteX62" fmla="*/ 7275635 w 9614389"/>
              <a:gd name="connsiteY62" fmla="*/ 65943 h 1006720"/>
              <a:gd name="connsiteX63" fmla="*/ 7345973 w 9614389"/>
              <a:gd name="connsiteY63" fmla="*/ 61547 h 1006720"/>
              <a:gd name="connsiteX64" fmla="*/ 7381142 w 9614389"/>
              <a:gd name="connsiteY64" fmla="*/ 57150 h 1006720"/>
              <a:gd name="connsiteX65" fmla="*/ 7530612 w 9614389"/>
              <a:gd name="connsiteY65" fmla="*/ 48358 h 1006720"/>
              <a:gd name="connsiteX66" fmla="*/ 7578969 w 9614389"/>
              <a:gd name="connsiteY66" fmla="*/ 43962 h 1006720"/>
              <a:gd name="connsiteX67" fmla="*/ 7763608 w 9614389"/>
              <a:gd name="connsiteY67" fmla="*/ 35170 h 1006720"/>
              <a:gd name="connsiteX68" fmla="*/ 7847135 w 9614389"/>
              <a:gd name="connsiteY68" fmla="*/ 26377 h 1006720"/>
              <a:gd name="connsiteX69" fmla="*/ 7882304 w 9614389"/>
              <a:gd name="connsiteY69" fmla="*/ 21981 h 1006720"/>
              <a:gd name="connsiteX70" fmla="*/ 8233996 w 9614389"/>
              <a:gd name="connsiteY70" fmla="*/ 17585 h 1006720"/>
              <a:gd name="connsiteX71" fmla="*/ 8352692 w 9614389"/>
              <a:gd name="connsiteY71" fmla="*/ 13189 h 1006720"/>
              <a:gd name="connsiteX72" fmla="*/ 8471389 w 9614389"/>
              <a:gd name="connsiteY72" fmla="*/ 4397 h 1006720"/>
              <a:gd name="connsiteX73" fmla="*/ 8831873 w 9614389"/>
              <a:gd name="connsiteY73" fmla="*/ 8793 h 1006720"/>
              <a:gd name="connsiteX74" fmla="*/ 9069265 w 9614389"/>
              <a:gd name="connsiteY74" fmla="*/ 8793 h 1006720"/>
              <a:gd name="connsiteX75" fmla="*/ 9161585 w 9614389"/>
              <a:gd name="connsiteY75" fmla="*/ 0 h 1006720"/>
              <a:gd name="connsiteX76" fmla="*/ 9192358 w 9614389"/>
              <a:gd name="connsiteY76" fmla="*/ 4397 h 1006720"/>
              <a:gd name="connsiteX77" fmla="*/ 9245112 w 9614389"/>
              <a:gd name="connsiteY77" fmla="*/ 8793 h 1006720"/>
              <a:gd name="connsiteX78" fmla="*/ 9271489 w 9614389"/>
              <a:gd name="connsiteY78" fmla="*/ 13189 h 1006720"/>
              <a:gd name="connsiteX79" fmla="*/ 9381392 w 9614389"/>
              <a:gd name="connsiteY79" fmla="*/ 21981 h 1006720"/>
              <a:gd name="connsiteX80" fmla="*/ 9482504 w 9614389"/>
              <a:gd name="connsiteY80" fmla="*/ 35170 h 1006720"/>
              <a:gd name="connsiteX81" fmla="*/ 9530862 w 9614389"/>
              <a:gd name="connsiteY81" fmla="*/ 43962 h 1006720"/>
              <a:gd name="connsiteX82" fmla="*/ 9557239 w 9614389"/>
              <a:gd name="connsiteY82" fmla="*/ 48358 h 1006720"/>
              <a:gd name="connsiteX83" fmla="*/ 9574823 w 9614389"/>
              <a:gd name="connsiteY83" fmla="*/ 61547 h 1006720"/>
              <a:gd name="connsiteX84" fmla="*/ 9614389 w 9614389"/>
              <a:gd name="connsiteY84"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02862 w 9614389"/>
              <a:gd name="connsiteY17" fmla="*/ 433510 h 1006720"/>
              <a:gd name="connsiteX18" fmla="*/ 1768719 w 9614389"/>
              <a:gd name="connsiteY18" fmla="*/ 391258 h 1006720"/>
              <a:gd name="connsiteX19" fmla="*/ 1498600 w 9614389"/>
              <a:gd name="connsiteY19" fmla="*/ 742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2807677 w 9614389"/>
              <a:gd name="connsiteY30" fmla="*/ 624010 h 1006720"/>
              <a:gd name="connsiteX31" fmla="*/ 3068027 w 9614389"/>
              <a:gd name="connsiteY31" fmla="*/ 601785 h 1006720"/>
              <a:gd name="connsiteX32" fmla="*/ 3239477 w 9614389"/>
              <a:gd name="connsiteY32" fmla="*/ 585910 h 1006720"/>
              <a:gd name="connsiteX33" fmla="*/ 3415323 w 9614389"/>
              <a:gd name="connsiteY33" fmla="*/ 571500 h 1006720"/>
              <a:gd name="connsiteX34" fmla="*/ 3582377 w 9614389"/>
              <a:gd name="connsiteY34" fmla="*/ 557335 h 1006720"/>
              <a:gd name="connsiteX35" fmla="*/ 3801452 w 9614389"/>
              <a:gd name="connsiteY35" fmla="*/ 550008 h 1006720"/>
              <a:gd name="connsiteX36" fmla="*/ 3877652 w 9614389"/>
              <a:gd name="connsiteY36" fmla="*/ 528760 h 1006720"/>
              <a:gd name="connsiteX37" fmla="*/ 3925277 w 9614389"/>
              <a:gd name="connsiteY37" fmla="*/ 519235 h 1006720"/>
              <a:gd name="connsiteX38" fmla="*/ 4071815 w 9614389"/>
              <a:gd name="connsiteY38" fmla="*/ 506291 h 1006720"/>
              <a:gd name="connsiteX39" fmla="*/ 4193442 w 9614389"/>
              <a:gd name="connsiteY39" fmla="*/ 507023 h 1006720"/>
              <a:gd name="connsiteX40" fmla="*/ 4249127 w 9614389"/>
              <a:gd name="connsiteY40" fmla="*/ 497010 h 1006720"/>
              <a:gd name="connsiteX41" fmla="*/ 4325327 w 9614389"/>
              <a:gd name="connsiteY41" fmla="*/ 488706 h 1006720"/>
              <a:gd name="connsiteX42" fmla="*/ 6119446 w 9614389"/>
              <a:gd name="connsiteY42" fmla="*/ 228600 h 1006720"/>
              <a:gd name="connsiteX43" fmla="*/ 6159012 w 9614389"/>
              <a:gd name="connsiteY43" fmla="*/ 219808 h 1006720"/>
              <a:gd name="connsiteX44" fmla="*/ 6207369 w 9614389"/>
              <a:gd name="connsiteY44" fmla="*/ 211016 h 1006720"/>
              <a:gd name="connsiteX45" fmla="*/ 6242539 w 9614389"/>
              <a:gd name="connsiteY45" fmla="*/ 206620 h 1006720"/>
              <a:gd name="connsiteX46" fmla="*/ 6282104 w 9614389"/>
              <a:gd name="connsiteY46" fmla="*/ 197827 h 1006720"/>
              <a:gd name="connsiteX47" fmla="*/ 6330462 w 9614389"/>
              <a:gd name="connsiteY47" fmla="*/ 189035 h 1006720"/>
              <a:gd name="connsiteX48" fmla="*/ 6374423 w 9614389"/>
              <a:gd name="connsiteY48" fmla="*/ 180243 h 1006720"/>
              <a:gd name="connsiteX49" fmla="*/ 6497515 w 9614389"/>
              <a:gd name="connsiteY49" fmla="*/ 167054 h 1006720"/>
              <a:gd name="connsiteX50" fmla="*/ 6523892 w 9614389"/>
              <a:gd name="connsiteY50" fmla="*/ 162658 h 1006720"/>
              <a:gd name="connsiteX51" fmla="*/ 6554665 w 9614389"/>
              <a:gd name="connsiteY51" fmla="*/ 158262 h 1006720"/>
              <a:gd name="connsiteX52" fmla="*/ 6611815 w 9614389"/>
              <a:gd name="connsiteY52" fmla="*/ 145073 h 1006720"/>
              <a:gd name="connsiteX53" fmla="*/ 6743700 w 9614389"/>
              <a:gd name="connsiteY53" fmla="*/ 136281 h 1006720"/>
              <a:gd name="connsiteX54" fmla="*/ 6814039 w 9614389"/>
              <a:gd name="connsiteY54" fmla="*/ 131885 h 1006720"/>
              <a:gd name="connsiteX55" fmla="*/ 6879981 w 9614389"/>
              <a:gd name="connsiteY55" fmla="*/ 123093 h 1006720"/>
              <a:gd name="connsiteX56" fmla="*/ 6915150 w 9614389"/>
              <a:gd name="connsiteY56" fmla="*/ 118697 h 1006720"/>
              <a:gd name="connsiteX57" fmla="*/ 6967904 w 9614389"/>
              <a:gd name="connsiteY57" fmla="*/ 101112 h 1006720"/>
              <a:gd name="connsiteX58" fmla="*/ 6998677 w 9614389"/>
              <a:gd name="connsiteY58" fmla="*/ 96716 h 1006720"/>
              <a:gd name="connsiteX59" fmla="*/ 7090996 w 9614389"/>
              <a:gd name="connsiteY59" fmla="*/ 83527 h 1006720"/>
              <a:gd name="connsiteX60" fmla="*/ 7148146 w 9614389"/>
              <a:gd name="connsiteY60" fmla="*/ 79131 h 1006720"/>
              <a:gd name="connsiteX61" fmla="*/ 7244862 w 9614389"/>
              <a:gd name="connsiteY61" fmla="*/ 70339 h 1006720"/>
              <a:gd name="connsiteX62" fmla="*/ 7275635 w 9614389"/>
              <a:gd name="connsiteY62" fmla="*/ 65943 h 1006720"/>
              <a:gd name="connsiteX63" fmla="*/ 7345973 w 9614389"/>
              <a:gd name="connsiteY63" fmla="*/ 61547 h 1006720"/>
              <a:gd name="connsiteX64" fmla="*/ 7381142 w 9614389"/>
              <a:gd name="connsiteY64" fmla="*/ 57150 h 1006720"/>
              <a:gd name="connsiteX65" fmla="*/ 7530612 w 9614389"/>
              <a:gd name="connsiteY65" fmla="*/ 48358 h 1006720"/>
              <a:gd name="connsiteX66" fmla="*/ 7578969 w 9614389"/>
              <a:gd name="connsiteY66" fmla="*/ 43962 h 1006720"/>
              <a:gd name="connsiteX67" fmla="*/ 7763608 w 9614389"/>
              <a:gd name="connsiteY67" fmla="*/ 35170 h 1006720"/>
              <a:gd name="connsiteX68" fmla="*/ 7847135 w 9614389"/>
              <a:gd name="connsiteY68" fmla="*/ 26377 h 1006720"/>
              <a:gd name="connsiteX69" fmla="*/ 7882304 w 9614389"/>
              <a:gd name="connsiteY69" fmla="*/ 21981 h 1006720"/>
              <a:gd name="connsiteX70" fmla="*/ 8233996 w 9614389"/>
              <a:gd name="connsiteY70" fmla="*/ 17585 h 1006720"/>
              <a:gd name="connsiteX71" fmla="*/ 8352692 w 9614389"/>
              <a:gd name="connsiteY71" fmla="*/ 13189 h 1006720"/>
              <a:gd name="connsiteX72" fmla="*/ 8471389 w 9614389"/>
              <a:gd name="connsiteY72" fmla="*/ 4397 h 1006720"/>
              <a:gd name="connsiteX73" fmla="*/ 8831873 w 9614389"/>
              <a:gd name="connsiteY73" fmla="*/ 8793 h 1006720"/>
              <a:gd name="connsiteX74" fmla="*/ 9069265 w 9614389"/>
              <a:gd name="connsiteY74" fmla="*/ 8793 h 1006720"/>
              <a:gd name="connsiteX75" fmla="*/ 9161585 w 9614389"/>
              <a:gd name="connsiteY75" fmla="*/ 0 h 1006720"/>
              <a:gd name="connsiteX76" fmla="*/ 9192358 w 9614389"/>
              <a:gd name="connsiteY76" fmla="*/ 4397 h 1006720"/>
              <a:gd name="connsiteX77" fmla="*/ 9245112 w 9614389"/>
              <a:gd name="connsiteY77" fmla="*/ 8793 h 1006720"/>
              <a:gd name="connsiteX78" fmla="*/ 9271489 w 9614389"/>
              <a:gd name="connsiteY78" fmla="*/ 13189 h 1006720"/>
              <a:gd name="connsiteX79" fmla="*/ 9381392 w 9614389"/>
              <a:gd name="connsiteY79" fmla="*/ 21981 h 1006720"/>
              <a:gd name="connsiteX80" fmla="*/ 9482504 w 9614389"/>
              <a:gd name="connsiteY80" fmla="*/ 35170 h 1006720"/>
              <a:gd name="connsiteX81" fmla="*/ 9530862 w 9614389"/>
              <a:gd name="connsiteY81" fmla="*/ 43962 h 1006720"/>
              <a:gd name="connsiteX82" fmla="*/ 9557239 w 9614389"/>
              <a:gd name="connsiteY82" fmla="*/ 48358 h 1006720"/>
              <a:gd name="connsiteX83" fmla="*/ 9574823 w 9614389"/>
              <a:gd name="connsiteY83" fmla="*/ 61547 h 1006720"/>
              <a:gd name="connsiteX84" fmla="*/ 9614389 w 9614389"/>
              <a:gd name="connsiteY84"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02862 w 9614389"/>
              <a:gd name="connsiteY17" fmla="*/ 433510 h 1006720"/>
              <a:gd name="connsiteX18" fmla="*/ 1768719 w 9614389"/>
              <a:gd name="connsiteY18" fmla="*/ 391258 h 1006720"/>
              <a:gd name="connsiteX19" fmla="*/ 2232025 w 9614389"/>
              <a:gd name="connsiteY19" fmla="*/ 361218 h 1006720"/>
              <a:gd name="connsiteX20" fmla="*/ 1524977 w 9614389"/>
              <a:gd name="connsiteY20" fmla="*/ 735135 h 1006720"/>
              <a:gd name="connsiteX21" fmla="*/ 1626577 w 9614389"/>
              <a:gd name="connsiteY21" fmla="*/ 728785 h 1006720"/>
              <a:gd name="connsiteX22" fmla="*/ 1766277 w 9614389"/>
              <a:gd name="connsiteY22" fmla="*/ 719260 h 1006720"/>
              <a:gd name="connsiteX23" fmla="*/ 1867877 w 9614389"/>
              <a:gd name="connsiteY23" fmla="*/ 706560 h 1006720"/>
              <a:gd name="connsiteX24" fmla="*/ 1944321 w 9614389"/>
              <a:gd name="connsiteY24" fmla="*/ 691662 h 1006720"/>
              <a:gd name="connsiteX25" fmla="*/ 2016125 w 9614389"/>
              <a:gd name="connsiteY25" fmla="*/ 696058 h 1006720"/>
              <a:gd name="connsiteX26" fmla="*/ 2267927 w 9614389"/>
              <a:gd name="connsiteY26" fmla="*/ 677985 h 1006720"/>
              <a:gd name="connsiteX27" fmla="*/ 2309202 w 9614389"/>
              <a:gd name="connsiteY27" fmla="*/ 658935 h 1006720"/>
              <a:gd name="connsiteX28" fmla="*/ 2528277 w 9614389"/>
              <a:gd name="connsiteY28" fmla="*/ 643060 h 1006720"/>
              <a:gd name="connsiteX29" fmla="*/ 2617910 w 9614389"/>
              <a:gd name="connsiteY29" fmla="*/ 630604 h 1006720"/>
              <a:gd name="connsiteX30" fmla="*/ 2807677 w 9614389"/>
              <a:gd name="connsiteY30" fmla="*/ 624010 h 1006720"/>
              <a:gd name="connsiteX31" fmla="*/ 3068027 w 9614389"/>
              <a:gd name="connsiteY31" fmla="*/ 601785 h 1006720"/>
              <a:gd name="connsiteX32" fmla="*/ 3239477 w 9614389"/>
              <a:gd name="connsiteY32" fmla="*/ 585910 h 1006720"/>
              <a:gd name="connsiteX33" fmla="*/ 3415323 w 9614389"/>
              <a:gd name="connsiteY33" fmla="*/ 571500 h 1006720"/>
              <a:gd name="connsiteX34" fmla="*/ 3582377 w 9614389"/>
              <a:gd name="connsiteY34" fmla="*/ 557335 h 1006720"/>
              <a:gd name="connsiteX35" fmla="*/ 3801452 w 9614389"/>
              <a:gd name="connsiteY35" fmla="*/ 550008 h 1006720"/>
              <a:gd name="connsiteX36" fmla="*/ 3877652 w 9614389"/>
              <a:gd name="connsiteY36" fmla="*/ 528760 h 1006720"/>
              <a:gd name="connsiteX37" fmla="*/ 3925277 w 9614389"/>
              <a:gd name="connsiteY37" fmla="*/ 519235 h 1006720"/>
              <a:gd name="connsiteX38" fmla="*/ 4071815 w 9614389"/>
              <a:gd name="connsiteY38" fmla="*/ 506291 h 1006720"/>
              <a:gd name="connsiteX39" fmla="*/ 4193442 w 9614389"/>
              <a:gd name="connsiteY39" fmla="*/ 507023 h 1006720"/>
              <a:gd name="connsiteX40" fmla="*/ 4249127 w 9614389"/>
              <a:gd name="connsiteY40" fmla="*/ 497010 h 1006720"/>
              <a:gd name="connsiteX41" fmla="*/ 4325327 w 9614389"/>
              <a:gd name="connsiteY41" fmla="*/ 488706 h 1006720"/>
              <a:gd name="connsiteX42" fmla="*/ 6119446 w 9614389"/>
              <a:gd name="connsiteY42" fmla="*/ 228600 h 1006720"/>
              <a:gd name="connsiteX43" fmla="*/ 6159012 w 9614389"/>
              <a:gd name="connsiteY43" fmla="*/ 219808 h 1006720"/>
              <a:gd name="connsiteX44" fmla="*/ 6207369 w 9614389"/>
              <a:gd name="connsiteY44" fmla="*/ 211016 h 1006720"/>
              <a:gd name="connsiteX45" fmla="*/ 6242539 w 9614389"/>
              <a:gd name="connsiteY45" fmla="*/ 206620 h 1006720"/>
              <a:gd name="connsiteX46" fmla="*/ 6282104 w 9614389"/>
              <a:gd name="connsiteY46" fmla="*/ 197827 h 1006720"/>
              <a:gd name="connsiteX47" fmla="*/ 6330462 w 9614389"/>
              <a:gd name="connsiteY47" fmla="*/ 189035 h 1006720"/>
              <a:gd name="connsiteX48" fmla="*/ 6374423 w 9614389"/>
              <a:gd name="connsiteY48" fmla="*/ 180243 h 1006720"/>
              <a:gd name="connsiteX49" fmla="*/ 6497515 w 9614389"/>
              <a:gd name="connsiteY49" fmla="*/ 167054 h 1006720"/>
              <a:gd name="connsiteX50" fmla="*/ 6523892 w 9614389"/>
              <a:gd name="connsiteY50" fmla="*/ 162658 h 1006720"/>
              <a:gd name="connsiteX51" fmla="*/ 6554665 w 9614389"/>
              <a:gd name="connsiteY51" fmla="*/ 158262 h 1006720"/>
              <a:gd name="connsiteX52" fmla="*/ 6611815 w 9614389"/>
              <a:gd name="connsiteY52" fmla="*/ 145073 h 1006720"/>
              <a:gd name="connsiteX53" fmla="*/ 6743700 w 9614389"/>
              <a:gd name="connsiteY53" fmla="*/ 136281 h 1006720"/>
              <a:gd name="connsiteX54" fmla="*/ 6814039 w 9614389"/>
              <a:gd name="connsiteY54" fmla="*/ 131885 h 1006720"/>
              <a:gd name="connsiteX55" fmla="*/ 6879981 w 9614389"/>
              <a:gd name="connsiteY55" fmla="*/ 123093 h 1006720"/>
              <a:gd name="connsiteX56" fmla="*/ 6915150 w 9614389"/>
              <a:gd name="connsiteY56" fmla="*/ 118697 h 1006720"/>
              <a:gd name="connsiteX57" fmla="*/ 6967904 w 9614389"/>
              <a:gd name="connsiteY57" fmla="*/ 101112 h 1006720"/>
              <a:gd name="connsiteX58" fmla="*/ 6998677 w 9614389"/>
              <a:gd name="connsiteY58" fmla="*/ 96716 h 1006720"/>
              <a:gd name="connsiteX59" fmla="*/ 7090996 w 9614389"/>
              <a:gd name="connsiteY59" fmla="*/ 83527 h 1006720"/>
              <a:gd name="connsiteX60" fmla="*/ 7148146 w 9614389"/>
              <a:gd name="connsiteY60" fmla="*/ 79131 h 1006720"/>
              <a:gd name="connsiteX61" fmla="*/ 7244862 w 9614389"/>
              <a:gd name="connsiteY61" fmla="*/ 70339 h 1006720"/>
              <a:gd name="connsiteX62" fmla="*/ 7275635 w 9614389"/>
              <a:gd name="connsiteY62" fmla="*/ 65943 h 1006720"/>
              <a:gd name="connsiteX63" fmla="*/ 7345973 w 9614389"/>
              <a:gd name="connsiteY63" fmla="*/ 61547 h 1006720"/>
              <a:gd name="connsiteX64" fmla="*/ 7381142 w 9614389"/>
              <a:gd name="connsiteY64" fmla="*/ 57150 h 1006720"/>
              <a:gd name="connsiteX65" fmla="*/ 7530612 w 9614389"/>
              <a:gd name="connsiteY65" fmla="*/ 48358 h 1006720"/>
              <a:gd name="connsiteX66" fmla="*/ 7578969 w 9614389"/>
              <a:gd name="connsiteY66" fmla="*/ 43962 h 1006720"/>
              <a:gd name="connsiteX67" fmla="*/ 7763608 w 9614389"/>
              <a:gd name="connsiteY67" fmla="*/ 35170 h 1006720"/>
              <a:gd name="connsiteX68" fmla="*/ 7847135 w 9614389"/>
              <a:gd name="connsiteY68" fmla="*/ 26377 h 1006720"/>
              <a:gd name="connsiteX69" fmla="*/ 7882304 w 9614389"/>
              <a:gd name="connsiteY69" fmla="*/ 21981 h 1006720"/>
              <a:gd name="connsiteX70" fmla="*/ 8233996 w 9614389"/>
              <a:gd name="connsiteY70" fmla="*/ 17585 h 1006720"/>
              <a:gd name="connsiteX71" fmla="*/ 8352692 w 9614389"/>
              <a:gd name="connsiteY71" fmla="*/ 13189 h 1006720"/>
              <a:gd name="connsiteX72" fmla="*/ 8471389 w 9614389"/>
              <a:gd name="connsiteY72" fmla="*/ 4397 h 1006720"/>
              <a:gd name="connsiteX73" fmla="*/ 8831873 w 9614389"/>
              <a:gd name="connsiteY73" fmla="*/ 8793 h 1006720"/>
              <a:gd name="connsiteX74" fmla="*/ 9069265 w 9614389"/>
              <a:gd name="connsiteY74" fmla="*/ 8793 h 1006720"/>
              <a:gd name="connsiteX75" fmla="*/ 9161585 w 9614389"/>
              <a:gd name="connsiteY75" fmla="*/ 0 h 1006720"/>
              <a:gd name="connsiteX76" fmla="*/ 9192358 w 9614389"/>
              <a:gd name="connsiteY76" fmla="*/ 4397 h 1006720"/>
              <a:gd name="connsiteX77" fmla="*/ 9245112 w 9614389"/>
              <a:gd name="connsiteY77" fmla="*/ 8793 h 1006720"/>
              <a:gd name="connsiteX78" fmla="*/ 9271489 w 9614389"/>
              <a:gd name="connsiteY78" fmla="*/ 13189 h 1006720"/>
              <a:gd name="connsiteX79" fmla="*/ 9381392 w 9614389"/>
              <a:gd name="connsiteY79" fmla="*/ 21981 h 1006720"/>
              <a:gd name="connsiteX80" fmla="*/ 9482504 w 9614389"/>
              <a:gd name="connsiteY80" fmla="*/ 35170 h 1006720"/>
              <a:gd name="connsiteX81" fmla="*/ 9530862 w 9614389"/>
              <a:gd name="connsiteY81" fmla="*/ 43962 h 1006720"/>
              <a:gd name="connsiteX82" fmla="*/ 9557239 w 9614389"/>
              <a:gd name="connsiteY82" fmla="*/ 48358 h 1006720"/>
              <a:gd name="connsiteX83" fmla="*/ 9574823 w 9614389"/>
              <a:gd name="connsiteY83" fmla="*/ 61547 h 1006720"/>
              <a:gd name="connsiteX84" fmla="*/ 9614389 w 9614389"/>
              <a:gd name="connsiteY84"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768719 w 9614389"/>
              <a:gd name="connsiteY17" fmla="*/ 391258 h 1006720"/>
              <a:gd name="connsiteX18" fmla="*/ 2232025 w 9614389"/>
              <a:gd name="connsiteY18" fmla="*/ 361218 h 1006720"/>
              <a:gd name="connsiteX19" fmla="*/ 1524977 w 9614389"/>
              <a:gd name="connsiteY19" fmla="*/ 735135 h 1006720"/>
              <a:gd name="connsiteX20" fmla="*/ 1626577 w 9614389"/>
              <a:gd name="connsiteY20" fmla="*/ 728785 h 1006720"/>
              <a:gd name="connsiteX21" fmla="*/ 1766277 w 9614389"/>
              <a:gd name="connsiteY21" fmla="*/ 719260 h 1006720"/>
              <a:gd name="connsiteX22" fmla="*/ 1867877 w 9614389"/>
              <a:gd name="connsiteY22" fmla="*/ 706560 h 1006720"/>
              <a:gd name="connsiteX23" fmla="*/ 1944321 w 9614389"/>
              <a:gd name="connsiteY23" fmla="*/ 691662 h 1006720"/>
              <a:gd name="connsiteX24" fmla="*/ 2016125 w 9614389"/>
              <a:gd name="connsiteY24" fmla="*/ 696058 h 1006720"/>
              <a:gd name="connsiteX25" fmla="*/ 2267927 w 9614389"/>
              <a:gd name="connsiteY25" fmla="*/ 677985 h 1006720"/>
              <a:gd name="connsiteX26" fmla="*/ 2309202 w 9614389"/>
              <a:gd name="connsiteY26" fmla="*/ 658935 h 1006720"/>
              <a:gd name="connsiteX27" fmla="*/ 2528277 w 9614389"/>
              <a:gd name="connsiteY27" fmla="*/ 643060 h 1006720"/>
              <a:gd name="connsiteX28" fmla="*/ 2617910 w 9614389"/>
              <a:gd name="connsiteY28" fmla="*/ 630604 h 1006720"/>
              <a:gd name="connsiteX29" fmla="*/ 2807677 w 9614389"/>
              <a:gd name="connsiteY29" fmla="*/ 624010 h 1006720"/>
              <a:gd name="connsiteX30" fmla="*/ 3068027 w 9614389"/>
              <a:gd name="connsiteY30" fmla="*/ 601785 h 1006720"/>
              <a:gd name="connsiteX31" fmla="*/ 3239477 w 9614389"/>
              <a:gd name="connsiteY31" fmla="*/ 585910 h 1006720"/>
              <a:gd name="connsiteX32" fmla="*/ 3415323 w 9614389"/>
              <a:gd name="connsiteY32" fmla="*/ 571500 h 1006720"/>
              <a:gd name="connsiteX33" fmla="*/ 3582377 w 9614389"/>
              <a:gd name="connsiteY33" fmla="*/ 557335 h 1006720"/>
              <a:gd name="connsiteX34" fmla="*/ 3801452 w 9614389"/>
              <a:gd name="connsiteY34" fmla="*/ 550008 h 1006720"/>
              <a:gd name="connsiteX35" fmla="*/ 3877652 w 9614389"/>
              <a:gd name="connsiteY35" fmla="*/ 528760 h 1006720"/>
              <a:gd name="connsiteX36" fmla="*/ 3925277 w 9614389"/>
              <a:gd name="connsiteY36" fmla="*/ 519235 h 1006720"/>
              <a:gd name="connsiteX37" fmla="*/ 4071815 w 9614389"/>
              <a:gd name="connsiteY37" fmla="*/ 506291 h 1006720"/>
              <a:gd name="connsiteX38" fmla="*/ 4193442 w 9614389"/>
              <a:gd name="connsiteY38" fmla="*/ 507023 h 1006720"/>
              <a:gd name="connsiteX39" fmla="*/ 4249127 w 9614389"/>
              <a:gd name="connsiteY39" fmla="*/ 497010 h 1006720"/>
              <a:gd name="connsiteX40" fmla="*/ 4325327 w 9614389"/>
              <a:gd name="connsiteY40" fmla="*/ 488706 h 1006720"/>
              <a:gd name="connsiteX41" fmla="*/ 6119446 w 9614389"/>
              <a:gd name="connsiteY41" fmla="*/ 228600 h 1006720"/>
              <a:gd name="connsiteX42" fmla="*/ 6159012 w 9614389"/>
              <a:gd name="connsiteY42" fmla="*/ 219808 h 1006720"/>
              <a:gd name="connsiteX43" fmla="*/ 6207369 w 9614389"/>
              <a:gd name="connsiteY43" fmla="*/ 211016 h 1006720"/>
              <a:gd name="connsiteX44" fmla="*/ 6242539 w 9614389"/>
              <a:gd name="connsiteY44" fmla="*/ 206620 h 1006720"/>
              <a:gd name="connsiteX45" fmla="*/ 6282104 w 9614389"/>
              <a:gd name="connsiteY45" fmla="*/ 197827 h 1006720"/>
              <a:gd name="connsiteX46" fmla="*/ 6330462 w 9614389"/>
              <a:gd name="connsiteY46" fmla="*/ 189035 h 1006720"/>
              <a:gd name="connsiteX47" fmla="*/ 6374423 w 9614389"/>
              <a:gd name="connsiteY47" fmla="*/ 180243 h 1006720"/>
              <a:gd name="connsiteX48" fmla="*/ 6497515 w 9614389"/>
              <a:gd name="connsiteY48" fmla="*/ 167054 h 1006720"/>
              <a:gd name="connsiteX49" fmla="*/ 6523892 w 9614389"/>
              <a:gd name="connsiteY49" fmla="*/ 162658 h 1006720"/>
              <a:gd name="connsiteX50" fmla="*/ 6554665 w 9614389"/>
              <a:gd name="connsiteY50" fmla="*/ 158262 h 1006720"/>
              <a:gd name="connsiteX51" fmla="*/ 6611815 w 9614389"/>
              <a:gd name="connsiteY51" fmla="*/ 145073 h 1006720"/>
              <a:gd name="connsiteX52" fmla="*/ 6743700 w 9614389"/>
              <a:gd name="connsiteY52" fmla="*/ 136281 h 1006720"/>
              <a:gd name="connsiteX53" fmla="*/ 6814039 w 9614389"/>
              <a:gd name="connsiteY53" fmla="*/ 131885 h 1006720"/>
              <a:gd name="connsiteX54" fmla="*/ 6879981 w 9614389"/>
              <a:gd name="connsiteY54" fmla="*/ 123093 h 1006720"/>
              <a:gd name="connsiteX55" fmla="*/ 6915150 w 9614389"/>
              <a:gd name="connsiteY55" fmla="*/ 118697 h 1006720"/>
              <a:gd name="connsiteX56" fmla="*/ 6967904 w 9614389"/>
              <a:gd name="connsiteY56" fmla="*/ 101112 h 1006720"/>
              <a:gd name="connsiteX57" fmla="*/ 6998677 w 9614389"/>
              <a:gd name="connsiteY57" fmla="*/ 96716 h 1006720"/>
              <a:gd name="connsiteX58" fmla="*/ 7090996 w 9614389"/>
              <a:gd name="connsiteY58" fmla="*/ 83527 h 1006720"/>
              <a:gd name="connsiteX59" fmla="*/ 7148146 w 9614389"/>
              <a:gd name="connsiteY59" fmla="*/ 79131 h 1006720"/>
              <a:gd name="connsiteX60" fmla="*/ 7244862 w 9614389"/>
              <a:gd name="connsiteY60" fmla="*/ 70339 h 1006720"/>
              <a:gd name="connsiteX61" fmla="*/ 7275635 w 9614389"/>
              <a:gd name="connsiteY61" fmla="*/ 65943 h 1006720"/>
              <a:gd name="connsiteX62" fmla="*/ 7345973 w 9614389"/>
              <a:gd name="connsiteY62" fmla="*/ 61547 h 1006720"/>
              <a:gd name="connsiteX63" fmla="*/ 7381142 w 9614389"/>
              <a:gd name="connsiteY63" fmla="*/ 57150 h 1006720"/>
              <a:gd name="connsiteX64" fmla="*/ 7530612 w 9614389"/>
              <a:gd name="connsiteY64" fmla="*/ 48358 h 1006720"/>
              <a:gd name="connsiteX65" fmla="*/ 7578969 w 9614389"/>
              <a:gd name="connsiteY65" fmla="*/ 43962 h 1006720"/>
              <a:gd name="connsiteX66" fmla="*/ 7763608 w 9614389"/>
              <a:gd name="connsiteY66" fmla="*/ 35170 h 1006720"/>
              <a:gd name="connsiteX67" fmla="*/ 7847135 w 9614389"/>
              <a:gd name="connsiteY67" fmla="*/ 26377 h 1006720"/>
              <a:gd name="connsiteX68" fmla="*/ 7882304 w 9614389"/>
              <a:gd name="connsiteY68" fmla="*/ 21981 h 1006720"/>
              <a:gd name="connsiteX69" fmla="*/ 8233996 w 9614389"/>
              <a:gd name="connsiteY69" fmla="*/ 17585 h 1006720"/>
              <a:gd name="connsiteX70" fmla="*/ 8352692 w 9614389"/>
              <a:gd name="connsiteY70" fmla="*/ 13189 h 1006720"/>
              <a:gd name="connsiteX71" fmla="*/ 8471389 w 9614389"/>
              <a:gd name="connsiteY71" fmla="*/ 4397 h 1006720"/>
              <a:gd name="connsiteX72" fmla="*/ 8831873 w 9614389"/>
              <a:gd name="connsiteY72" fmla="*/ 8793 h 1006720"/>
              <a:gd name="connsiteX73" fmla="*/ 9069265 w 9614389"/>
              <a:gd name="connsiteY73" fmla="*/ 8793 h 1006720"/>
              <a:gd name="connsiteX74" fmla="*/ 9161585 w 9614389"/>
              <a:gd name="connsiteY74" fmla="*/ 0 h 1006720"/>
              <a:gd name="connsiteX75" fmla="*/ 9192358 w 9614389"/>
              <a:gd name="connsiteY75" fmla="*/ 4397 h 1006720"/>
              <a:gd name="connsiteX76" fmla="*/ 9245112 w 9614389"/>
              <a:gd name="connsiteY76" fmla="*/ 8793 h 1006720"/>
              <a:gd name="connsiteX77" fmla="*/ 9271489 w 9614389"/>
              <a:gd name="connsiteY77" fmla="*/ 13189 h 1006720"/>
              <a:gd name="connsiteX78" fmla="*/ 9381392 w 9614389"/>
              <a:gd name="connsiteY78" fmla="*/ 21981 h 1006720"/>
              <a:gd name="connsiteX79" fmla="*/ 9482504 w 9614389"/>
              <a:gd name="connsiteY79" fmla="*/ 35170 h 1006720"/>
              <a:gd name="connsiteX80" fmla="*/ 9530862 w 9614389"/>
              <a:gd name="connsiteY80" fmla="*/ 43962 h 1006720"/>
              <a:gd name="connsiteX81" fmla="*/ 9557239 w 9614389"/>
              <a:gd name="connsiteY81" fmla="*/ 48358 h 1006720"/>
              <a:gd name="connsiteX82" fmla="*/ 9574823 w 9614389"/>
              <a:gd name="connsiteY82" fmla="*/ 61547 h 1006720"/>
              <a:gd name="connsiteX83" fmla="*/ 9614389 w 9614389"/>
              <a:gd name="connsiteY83"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03594 w 9614389"/>
              <a:gd name="connsiteY17" fmla="*/ 750033 h 1006720"/>
              <a:gd name="connsiteX18" fmla="*/ 2232025 w 9614389"/>
              <a:gd name="connsiteY18" fmla="*/ 361218 h 1006720"/>
              <a:gd name="connsiteX19" fmla="*/ 1524977 w 9614389"/>
              <a:gd name="connsiteY19" fmla="*/ 735135 h 1006720"/>
              <a:gd name="connsiteX20" fmla="*/ 1626577 w 9614389"/>
              <a:gd name="connsiteY20" fmla="*/ 728785 h 1006720"/>
              <a:gd name="connsiteX21" fmla="*/ 1766277 w 9614389"/>
              <a:gd name="connsiteY21" fmla="*/ 719260 h 1006720"/>
              <a:gd name="connsiteX22" fmla="*/ 1867877 w 9614389"/>
              <a:gd name="connsiteY22" fmla="*/ 706560 h 1006720"/>
              <a:gd name="connsiteX23" fmla="*/ 1944321 w 9614389"/>
              <a:gd name="connsiteY23" fmla="*/ 691662 h 1006720"/>
              <a:gd name="connsiteX24" fmla="*/ 2016125 w 9614389"/>
              <a:gd name="connsiteY24" fmla="*/ 696058 h 1006720"/>
              <a:gd name="connsiteX25" fmla="*/ 2267927 w 9614389"/>
              <a:gd name="connsiteY25" fmla="*/ 677985 h 1006720"/>
              <a:gd name="connsiteX26" fmla="*/ 2309202 w 9614389"/>
              <a:gd name="connsiteY26" fmla="*/ 658935 h 1006720"/>
              <a:gd name="connsiteX27" fmla="*/ 2528277 w 9614389"/>
              <a:gd name="connsiteY27" fmla="*/ 643060 h 1006720"/>
              <a:gd name="connsiteX28" fmla="*/ 2617910 w 9614389"/>
              <a:gd name="connsiteY28" fmla="*/ 630604 h 1006720"/>
              <a:gd name="connsiteX29" fmla="*/ 2807677 w 9614389"/>
              <a:gd name="connsiteY29" fmla="*/ 624010 h 1006720"/>
              <a:gd name="connsiteX30" fmla="*/ 3068027 w 9614389"/>
              <a:gd name="connsiteY30" fmla="*/ 601785 h 1006720"/>
              <a:gd name="connsiteX31" fmla="*/ 3239477 w 9614389"/>
              <a:gd name="connsiteY31" fmla="*/ 585910 h 1006720"/>
              <a:gd name="connsiteX32" fmla="*/ 3415323 w 9614389"/>
              <a:gd name="connsiteY32" fmla="*/ 571500 h 1006720"/>
              <a:gd name="connsiteX33" fmla="*/ 3582377 w 9614389"/>
              <a:gd name="connsiteY33" fmla="*/ 557335 h 1006720"/>
              <a:gd name="connsiteX34" fmla="*/ 3801452 w 9614389"/>
              <a:gd name="connsiteY34" fmla="*/ 550008 h 1006720"/>
              <a:gd name="connsiteX35" fmla="*/ 3877652 w 9614389"/>
              <a:gd name="connsiteY35" fmla="*/ 528760 h 1006720"/>
              <a:gd name="connsiteX36" fmla="*/ 3925277 w 9614389"/>
              <a:gd name="connsiteY36" fmla="*/ 519235 h 1006720"/>
              <a:gd name="connsiteX37" fmla="*/ 4071815 w 9614389"/>
              <a:gd name="connsiteY37" fmla="*/ 506291 h 1006720"/>
              <a:gd name="connsiteX38" fmla="*/ 4193442 w 9614389"/>
              <a:gd name="connsiteY38" fmla="*/ 507023 h 1006720"/>
              <a:gd name="connsiteX39" fmla="*/ 4249127 w 9614389"/>
              <a:gd name="connsiteY39" fmla="*/ 497010 h 1006720"/>
              <a:gd name="connsiteX40" fmla="*/ 4325327 w 9614389"/>
              <a:gd name="connsiteY40" fmla="*/ 488706 h 1006720"/>
              <a:gd name="connsiteX41" fmla="*/ 6119446 w 9614389"/>
              <a:gd name="connsiteY41" fmla="*/ 228600 h 1006720"/>
              <a:gd name="connsiteX42" fmla="*/ 6159012 w 9614389"/>
              <a:gd name="connsiteY42" fmla="*/ 219808 h 1006720"/>
              <a:gd name="connsiteX43" fmla="*/ 6207369 w 9614389"/>
              <a:gd name="connsiteY43" fmla="*/ 211016 h 1006720"/>
              <a:gd name="connsiteX44" fmla="*/ 6242539 w 9614389"/>
              <a:gd name="connsiteY44" fmla="*/ 206620 h 1006720"/>
              <a:gd name="connsiteX45" fmla="*/ 6282104 w 9614389"/>
              <a:gd name="connsiteY45" fmla="*/ 197827 h 1006720"/>
              <a:gd name="connsiteX46" fmla="*/ 6330462 w 9614389"/>
              <a:gd name="connsiteY46" fmla="*/ 189035 h 1006720"/>
              <a:gd name="connsiteX47" fmla="*/ 6374423 w 9614389"/>
              <a:gd name="connsiteY47" fmla="*/ 180243 h 1006720"/>
              <a:gd name="connsiteX48" fmla="*/ 6497515 w 9614389"/>
              <a:gd name="connsiteY48" fmla="*/ 167054 h 1006720"/>
              <a:gd name="connsiteX49" fmla="*/ 6523892 w 9614389"/>
              <a:gd name="connsiteY49" fmla="*/ 162658 h 1006720"/>
              <a:gd name="connsiteX50" fmla="*/ 6554665 w 9614389"/>
              <a:gd name="connsiteY50" fmla="*/ 158262 h 1006720"/>
              <a:gd name="connsiteX51" fmla="*/ 6611815 w 9614389"/>
              <a:gd name="connsiteY51" fmla="*/ 145073 h 1006720"/>
              <a:gd name="connsiteX52" fmla="*/ 6743700 w 9614389"/>
              <a:gd name="connsiteY52" fmla="*/ 136281 h 1006720"/>
              <a:gd name="connsiteX53" fmla="*/ 6814039 w 9614389"/>
              <a:gd name="connsiteY53" fmla="*/ 131885 h 1006720"/>
              <a:gd name="connsiteX54" fmla="*/ 6879981 w 9614389"/>
              <a:gd name="connsiteY54" fmla="*/ 123093 h 1006720"/>
              <a:gd name="connsiteX55" fmla="*/ 6915150 w 9614389"/>
              <a:gd name="connsiteY55" fmla="*/ 118697 h 1006720"/>
              <a:gd name="connsiteX56" fmla="*/ 6967904 w 9614389"/>
              <a:gd name="connsiteY56" fmla="*/ 101112 h 1006720"/>
              <a:gd name="connsiteX57" fmla="*/ 6998677 w 9614389"/>
              <a:gd name="connsiteY57" fmla="*/ 96716 h 1006720"/>
              <a:gd name="connsiteX58" fmla="*/ 7090996 w 9614389"/>
              <a:gd name="connsiteY58" fmla="*/ 83527 h 1006720"/>
              <a:gd name="connsiteX59" fmla="*/ 7148146 w 9614389"/>
              <a:gd name="connsiteY59" fmla="*/ 79131 h 1006720"/>
              <a:gd name="connsiteX60" fmla="*/ 7244862 w 9614389"/>
              <a:gd name="connsiteY60" fmla="*/ 70339 h 1006720"/>
              <a:gd name="connsiteX61" fmla="*/ 7275635 w 9614389"/>
              <a:gd name="connsiteY61" fmla="*/ 65943 h 1006720"/>
              <a:gd name="connsiteX62" fmla="*/ 7345973 w 9614389"/>
              <a:gd name="connsiteY62" fmla="*/ 61547 h 1006720"/>
              <a:gd name="connsiteX63" fmla="*/ 7381142 w 9614389"/>
              <a:gd name="connsiteY63" fmla="*/ 57150 h 1006720"/>
              <a:gd name="connsiteX64" fmla="*/ 7530612 w 9614389"/>
              <a:gd name="connsiteY64" fmla="*/ 48358 h 1006720"/>
              <a:gd name="connsiteX65" fmla="*/ 7578969 w 9614389"/>
              <a:gd name="connsiteY65" fmla="*/ 43962 h 1006720"/>
              <a:gd name="connsiteX66" fmla="*/ 7763608 w 9614389"/>
              <a:gd name="connsiteY66" fmla="*/ 35170 h 1006720"/>
              <a:gd name="connsiteX67" fmla="*/ 7847135 w 9614389"/>
              <a:gd name="connsiteY67" fmla="*/ 26377 h 1006720"/>
              <a:gd name="connsiteX68" fmla="*/ 7882304 w 9614389"/>
              <a:gd name="connsiteY68" fmla="*/ 21981 h 1006720"/>
              <a:gd name="connsiteX69" fmla="*/ 8233996 w 9614389"/>
              <a:gd name="connsiteY69" fmla="*/ 17585 h 1006720"/>
              <a:gd name="connsiteX70" fmla="*/ 8352692 w 9614389"/>
              <a:gd name="connsiteY70" fmla="*/ 13189 h 1006720"/>
              <a:gd name="connsiteX71" fmla="*/ 8471389 w 9614389"/>
              <a:gd name="connsiteY71" fmla="*/ 4397 h 1006720"/>
              <a:gd name="connsiteX72" fmla="*/ 8831873 w 9614389"/>
              <a:gd name="connsiteY72" fmla="*/ 8793 h 1006720"/>
              <a:gd name="connsiteX73" fmla="*/ 9069265 w 9614389"/>
              <a:gd name="connsiteY73" fmla="*/ 8793 h 1006720"/>
              <a:gd name="connsiteX74" fmla="*/ 9161585 w 9614389"/>
              <a:gd name="connsiteY74" fmla="*/ 0 h 1006720"/>
              <a:gd name="connsiteX75" fmla="*/ 9192358 w 9614389"/>
              <a:gd name="connsiteY75" fmla="*/ 4397 h 1006720"/>
              <a:gd name="connsiteX76" fmla="*/ 9245112 w 9614389"/>
              <a:gd name="connsiteY76" fmla="*/ 8793 h 1006720"/>
              <a:gd name="connsiteX77" fmla="*/ 9271489 w 9614389"/>
              <a:gd name="connsiteY77" fmla="*/ 13189 h 1006720"/>
              <a:gd name="connsiteX78" fmla="*/ 9381392 w 9614389"/>
              <a:gd name="connsiteY78" fmla="*/ 21981 h 1006720"/>
              <a:gd name="connsiteX79" fmla="*/ 9482504 w 9614389"/>
              <a:gd name="connsiteY79" fmla="*/ 35170 h 1006720"/>
              <a:gd name="connsiteX80" fmla="*/ 9530862 w 9614389"/>
              <a:gd name="connsiteY80" fmla="*/ 43962 h 1006720"/>
              <a:gd name="connsiteX81" fmla="*/ 9557239 w 9614389"/>
              <a:gd name="connsiteY81" fmla="*/ 48358 h 1006720"/>
              <a:gd name="connsiteX82" fmla="*/ 9574823 w 9614389"/>
              <a:gd name="connsiteY82" fmla="*/ 61547 h 1006720"/>
              <a:gd name="connsiteX83" fmla="*/ 9614389 w 9614389"/>
              <a:gd name="connsiteY83"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03594 w 9614389"/>
              <a:gd name="connsiteY17" fmla="*/ 750033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6119446 w 9614389"/>
              <a:gd name="connsiteY40" fmla="*/ 228600 h 1006720"/>
              <a:gd name="connsiteX41" fmla="*/ 6159012 w 9614389"/>
              <a:gd name="connsiteY41" fmla="*/ 219808 h 1006720"/>
              <a:gd name="connsiteX42" fmla="*/ 6207369 w 9614389"/>
              <a:gd name="connsiteY42" fmla="*/ 211016 h 1006720"/>
              <a:gd name="connsiteX43" fmla="*/ 6242539 w 9614389"/>
              <a:gd name="connsiteY43" fmla="*/ 206620 h 1006720"/>
              <a:gd name="connsiteX44" fmla="*/ 6282104 w 9614389"/>
              <a:gd name="connsiteY44" fmla="*/ 197827 h 1006720"/>
              <a:gd name="connsiteX45" fmla="*/ 6330462 w 9614389"/>
              <a:gd name="connsiteY45" fmla="*/ 189035 h 1006720"/>
              <a:gd name="connsiteX46" fmla="*/ 6374423 w 9614389"/>
              <a:gd name="connsiteY46" fmla="*/ 180243 h 1006720"/>
              <a:gd name="connsiteX47" fmla="*/ 6497515 w 9614389"/>
              <a:gd name="connsiteY47" fmla="*/ 167054 h 1006720"/>
              <a:gd name="connsiteX48" fmla="*/ 6523892 w 9614389"/>
              <a:gd name="connsiteY48" fmla="*/ 162658 h 1006720"/>
              <a:gd name="connsiteX49" fmla="*/ 6554665 w 9614389"/>
              <a:gd name="connsiteY49" fmla="*/ 158262 h 1006720"/>
              <a:gd name="connsiteX50" fmla="*/ 6611815 w 9614389"/>
              <a:gd name="connsiteY50" fmla="*/ 145073 h 1006720"/>
              <a:gd name="connsiteX51" fmla="*/ 6743700 w 9614389"/>
              <a:gd name="connsiteY51" fmla="*/ 136281 h 1006720"/>
              <a:gd name="connsiteX52" fmla="*/ 6814039 w 9614389"/>
              <a:gd name="connsiteY52" fmla="*/ 131885 h 1006720"/>
              <a:gd name="connsiteX53" fmla="*/ 6879981 w 9614389"/>
              <a:gd name="connsiteY53" fmla="*/ 123093 h 1006720"/>
              <a:gd name="connsiteX54" fmla="*/ 6915150 w 9614389"/>
              <a:gd name="connsiteY54" fmla="*/ 118697 h 1006720"/>
              <a:gd name="connsiteX55" fmla="*/ 6967904 w 9614389"/>
              <a:gd name="connsiteY55" fmla="*/ 101112 h 1006720"/>
              <a:gd name="connsiteX56" fmla="*/ 6998677 w 9614389"/>
              <a:gd name="connsiteY56" fmla="*/ 96716 h 1006720"/>
              <a:gd name="connsiteX57" fmla="*/ 7090996 w 9614389"/>
              <a:gd name="connsiteY57" fmla="*/ 83527 h 1006720"/>
              <a:gd name="connsiteX58" fmla="*/ 7148146 w 9614389"/>
              <a:gd name="connsiteY58" fmla="*/ 79131 h 1006720"/>
              <a:gd name="connsiteX59" fmla="*/ 7244862 w 9614389"/>
              <a:gd name="connsiteY59" fmla="*/ 70339 h 1006720"/>
              <a:gd name="connsiteX60" fmla="*/ 7275635 w 9614389"/>
              <a:gd name="connsiteY60" fmla="*/ 65943 h 1006720"/>
              <a:gd name="connsiteX61" fmla="*/ 7345973 w 9614389"/>
              <a:gd name="connsiteY61" fmla="*/ 61547 h 1006720"/>
              <a:gd name="connsiteX62" fmla="*/ 7381142 w 9614389"/>
              <a:gd name="connsiteY62" fmla="*/ 57150 h 1006720"/>
              <a:gd name="connsiteX63" fmla="*/ 7530612 w 9614389"/>
              <a:gd name="connsiteY63" fmla="*/ 48358 h 1006720"/>
              <a:gd name="connsiteX64" fmla="*/ 7578969 w 9614389"/>
              <a:gd name="connsiteY64" fmla="*/ 43962 h 1006720"/>
              <a:gd name="connsiteX65" fmla="*/ 7763608 w 9614389"/>
              <a:gd name="connsiteY65" fmla="*/ 35170 h 1006720"/>
              <a:gd name="connsiteX66" fmla="*/ 7847135 w 9614389"/>
              <a:gd name="connsiteY66" fmla="*/ 26377 h 1006720"/>
              <a:gd name="connsiteX67" fmla="*/ 7882304 w 9614389"/>
              <a:gd name="connsiteY67" fmla="*/ 21981 h 1006720"/>
              <a:gd name="connsiteX68" fmla="*/ 8233996 w 9614389"/>
              <a:gd name="connsiteY68" fmla="*/ 17585 h 1006720"/>
              <a:gd name="connsiteX69" fmla="*/ 8352692 w 9614389"/>
              <a:gd name="connsiteY69" fmla="*/ 13189 h 1006720"/>
              <a:gd name="connsiteX70" fmla="*/ 8471389 w 9614389"/>
              <a:gd name="connsiteY70" fmla="*/ 4397 h 1006720"/>
              <a:gd name="connsiteX71" fmla="*/ 8831873 w 9614389"/>
              <a:gd name="connsiteY71" fmla="*/ 8793 h 1006720"/>
              <a:gd name="connsiteX72" fmla="*/ 9069265 w 9614389"/>
              <a:gd name="connsiteY72" fmla="*/ 8793 h 1006720"/>
              <a:gd name="connsiteX73" fmla="*/ 9161585 w 9614389"/>
              <a:gd name="connsiteY73" fmla="*/ 0 h 1006720"/>
              <a:gd name="connsiteX74" fmla="*/ 9192358 w 9614389"/>
              <a:gd name="connsiteY74" fmla="*/ 4397 h 1006720"/>
              <a:gd name="connsiteX75" fmla="*/ 9245112 w 9614389"/>
              <a:gd name="connsiteY75" fmla="*/ 8793 h 1006720"/>
              <a:gd name="connsiteX76" fmla="*/ 9271489 w 9614389"/>
              <a:gd name="connsiteY76" fmla="*/ 13189 h 1006720"/>
              <a:gd name="connsiteX77" fmla="*/ 9381392 w 9614389"/>
              <a:gd name="connsiteY77" fmla="*/ 21981 h 1006720"/>
              <a:gd name="connsiteX78" fmla="*/ 9482504 w 9614389"/>
              <a:gd name="connsiteY78" fmla="*/ 35170 h 1006720"/>
              <a:gd name="connsiteX79" fmla="*/ 9530862 w 9614389"/>
              <a:gd name="connsiteY79" fmla="*/ 43962 h 1006720"/>
              <a:gd name="connsiteX80" fmla="*/ 9557239 w 9614389"/>
              <a:gd name="connsiteY80" fmla="*/ 48358 h 1006720"/>
              <a:gd name="connsiteX81" fmla="*/ 9574823 w 9614389"/>
              <a:gd name="connsiteY81" fmla="*/ 61547 h 1006720"/>
              <a:gd name="connsiteX82" fmla="*/ 9614389 w 9614389"/>
              <a:gd name="connsiteY82"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44869 w 9614389"/>
              <a:gd name="connsiteY17" fmla="*/ 743683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6119446 w 9614389"/>
              <a:gd name="connsiteY40" fmla="*/ 228600 h 1006720"/>
              <a:gd name="connsiteX41" fmla="*/ 6159012 w 9614389"/>
              <a:gd name="connsiteY41" fmla="*/ 219808 h 1006720"/>
              <a:gd name="connsiteX42" fmla="*/ 6207369 w 9614389"/>
              <a:gd name="connsiteY42" fmla="*/ 211016 h 1006720"/>
              <a:gd name="connsiteX43" fmla="*/ 6242539 w 9614389"/>
              <a:gd name="connsiteY43" fmla="*/ 206620 h 1006720"/>
              <a:gd name="connsiteX44" fmla="*/ 6282104 w 9614389"/>
              <a:gd name="connsiteY44" fmla="*/ 197827 h 1006720"/>
              <a:gd name="connsiteX45" fmla="*/ 6330462 w 9614389"/>
              <a:gd name="connsiteY45" fmla="*/ 189035 h 1006720"/>
              <a:gd name="connsiteX46" fmla="*/ 6374423 w 9614389"/>
              <a:gd name="connsiteY46" fmla="*/ 180243 h 1006720"/>
              <a:gd name="connsiteX47" fmla="*/ 6497515 w 9614389"/>
              <a:gd name="connsiteY47" fmla="*/ 167054 h 1006720"/>
              <a:gd name="connsiteX48" fmla="*/ 6523892 w 9614389"/>
              <a:gd name="connsiteY48" fmla="*/ 162658 h 1006720"/>
              <a:gd name="connsiteX49" fmla="*/ 6554665 w 9614389"/>
              <a:gd name="connsiteY49" fmla="*/ 158262 h 1006720"/>
              <a:gd name="connsiteX50" fmla="*/ 6611815 w 9614389"/>
              <a:gd name="connsiteY50" fmla="*/ 145073 h 1006720"/>
              <a:gd name="connsiteX51" fmla="*/ 6743700 w 9614389"/>
              <a:gd name="connsiteY51" fmla="*/ 136281 h 1006720"/>
              <a:gd name="connsiteX52" fmla="*/ 6814039 w 9614389"/>
              <a:gd name="connsiteY52" fmla="*/ 131885 h 1006720"/>
              <a:gd name="connsiteX53" fmla="*/ 6879981 w 9614389"/>
              <a:gd name="connsiteY53" fmla="*/ 123093 h 1006720"/>
              <a:gd name="connsiteX54" fmla="*/ 6915150 w 9614389"/>
              <a:gd name="connsiteY54" fmla="*/ 118697 h 1006720"/>
              <a:gd name="connsiteX55" fmla="*/ 6967904 w 9614389"/>
              <a:gd name="connsiteY55" fmla="*/ 101112 h 1006720"/>
              <a:gd name="connsiteX56" fmla="*/ 6998677 w 9614389"/>
              <a:gd name="connsiteY56" fmla="*/ 96716 h 1006720"/>
              <a:gd name="connsiteX57" fmla="*/ 7090996 w 9614389"/>
              <a:gd name="connsiteY57" fmla="*/ 83527 h 1006720"/>
              <a:gd name="connsiteX58" fmla="*/ 7148146 w 9614389"/>
              <a:gd name="connsiteY58" fmla="*/ 79131 h 1006720"/>
              <a:gd name="connsiteX59" fmla="*/ 7244862 w 9614389"/>
              <a:gd name="connsiteY59" fmla="*/ 70339 h 1006720"/>
              <a:gd name="connsiteX60" fmla="*/ 7275635 w 9614389"/>
              <a:gd name="connsiteY60" fmla="*/ 65943 h 1006720"/>
              <a:gd name="connsiteX61" fmla="*/ 7345973 w 9614389"/>
              <a:gd name="connsiteY61" fmla="*/ 61547 h 1006720"/>
              <a:gd name="connsiteX62" fmla="*/ 7381142 w 9614389"/>
              <a:gd name="connsiteY62" fmla="*/ 57150 h 1006720"/>
              <a:gd name="connsiteX63" fmla="*/ 7530612 w 9614389"/>
              <a:gd name="connsiteY63" fmla="*/ 48358 h 1006720"/>
              <a:gd name="connsiteX64" fmla="*/ 7578969 w 9614389"/>
              <a:gd name="connsiteY64" fmla="*/ 43962 h 1006720"/>
              <a:gd name="connsiteX65" fmla="*/ 7763608 w 9614389"/>
              <a:gd name="connsiteY65" fmla="*/ 35170 h 1006720"/>
              <a:gd name="connsiteX66" fmla="*/ 7847135 w 9614389"/>
              <a:gd name="connsiteY66" fmla="*/ 26377 h 1006720"/>
              <a:gd name="connsiteX67" fmla="*/ 7882304 w 9614389"/>
              <a:gd name="connsiteY67" fmla="*/ 21981 h 1006720"/>
              <a:gd name="connsiteX68" fmla="*/ 8233996 w 9614389"/>
              <a:gd name="connsiteY68" fmla="*/ 17585 h 1006720"/>
              <a:gd name="connsiteX69" fmla="*/ 8352692 w 9614389"/>
              <a:gd name="connsiteY69" fmla="*/ 13189 h 1006720"/>
              <a:gd name="connsiteX70" fmla="*/ 8471389 w 9614389"/>
              <a:gd name="connsiteY70" fmla="*/ 4397 h 1006720"/>
              <a:gd name="connsiteX71" fmla="*/ 8831873 w 9614389"/>
              <a:gd name="connsiteY71" fmla="*/ 8793 h 1006720"/>
              <a:gd name="connsiteX72" fmla="*/ 9069265 w 9614389"/>
              <a:gd name="connsiteY72" fmla="*/ 8793 h 1006720"/>
              <a:gd name="connsiteX73" fmla="*/ 9161585 w 9614389"/>
              <a:gd name="connsiteY73" fmla="*/ 0 h 1006720"/>
              <a:gd name="connsiteX74" fmla="*/ 9192358 w 9614389"/>
              <a:gd name="connsiteY74" fmla="*/ 4397 h 1006720"/>
              <a:gd name="connsiteX75" fmla="*/ 9245112 w 9614389"/>
              <a:gd name="connsiteY75" fmla="*/ 8793 h 1006720"/>
              <a:gd name="connsiteX76" fmla="*/ 9271489 w 9614389"/>
              <a:gd name="connsiteY76" fmla="*/ 13189 h 1006720"/>
              <a:gd name="connsiteX77" fmla="*/ 9381392 w 9614389"/>
              <a:gd name="connsiteY77" fmla="*/ 21981 h 1006720"/>
              <a:gd name="connsiteX78" fmla="*/ 9482504 w 9614389"/>
              <a:gd name="connsiteY78" fmla="*/ 35170 h 1006720"/>
              <a:gd name="connsiteX79" fmla="*/ 9530862 w 9614389"/>
              <a:gd name="connsiteY79" fmla="*/ 43962 h 1006720"/>
              <a:gd name="connsiteX80" fmla="*/ 9557239 w 9614389"/>
              <a:gd name="connsiteY80" fmla="*/ 48358 h 1006720"/>
              <a:gd name="connsiteX81" fmla="*/ 9574823 w 9614389"/>
              <a:gd name="connsiteY81" fmla="*/ 61547 h 1006720"/>
              <a:gd name="connsiteX82" fmla="*/ 9614389 w 9614389"/>
              <a:gd name="connsiteY82"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44869 w 9614389"/>
              <a:gd name="connsiteY17" fmla="*/ 743683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6119446 w 9614389"/>
              <a:gd name="connsiteY40" fmla="*/ 228600 h 1006720"/>
              <a:gd name="connsiteX41" fmla="*/ 6159012 w 9614389"/>
              <a:gd name="connsiteY41" fmla="*/ 219808 h 1006720"/>
              <a:gd name="connsiteX42" fmla="*/ 6207369 w 9614389"/>
              <a:gd name="connsiteY42" fmla="*/ 211016 h 1006720"/>
              <a:gd name="connsiteX43" fmla="*/ 6242539 w 9614389"/>
              <a:gd name="connsiteY43" fmla="*/ 206620 h 1006720"/>
              <a:gd name="connsiteX44" fmla="*/ 6282104 w 9614389"/>
              <a:gd name="connsiteY44" fmla="*/ 197827 h 1006720"/>
              <a:gd name="connsiteX45" fmla="*/ 6330462 w 9614389"/>
              <a:gd name="connsiteY45" fmla="*/ 189035 h 1006720"/>
              <a:gd name="connsiteX46" fmla="*/ 6374423 w 9614389"/>
              <a:gd name="connsiteY46" fmla="*/ 180243 h 1006720"/>
              <a:gd name="connsiteX47" fmla="*/ 6497515 w 9614389"/>
              <a:gd name="connsiteY47" fmla="*/ 167054 h 1006720"/>
              <a:gd name="connsiteX48" fmla="*/ 6523892 w 9614389"/>
              <a:gd name="connsiteY48" fmla="*/ 162658 h 1006720"/>
              <a:gd name="connsiteX49" fmla="*/ 6554665 w 9614389"/>
              <a:gd name="connsiteY49" fmla="*/ 158262 h 1006720"/>
              <a:gd name="connsiteX50" fmla="*/ 6611815 w 9614389"/>
              <a:gd name="connsiteY50" fmla="*/ 145073 h 1006720"/>
              <a:gd name="connsiteX51" fmla="*/ 6743700 w 9614389"/>
              <a:gd name="connsiteY51" fmla="*/ 136281 h 1006720"/>
              <a:gd name="connsiteX52" fmla="*/ 6814039 w 9614389"/>
              <a:gd name="connsiteY52" fmla="*/ 131885 h 1006720"/>
              <a:gd name="connsiteX53" fmla="*/ 6879981 w 9614389"/>
              <a:gd name="connsiteY53" fmla="*/ 123093 h 1006720"/>
              <a:gd name="connsiteX54" fmla="*/ 6915150 w 9614389"/>
              <a:gd name="connsiteY54" fmla="*/ 118697 h 1006720"/>
              <a:gd name="connsiteX55" fmla="*/ 6967904 w 9614389"/>
              <a:gd name="connsiteY55" fmla="*/ 101112 h 1006720"/>
              <a:gd name="connsiteX56" fmla="*/ 6998677 w 9614389"/>
              <a:gd name="connsiteY56" fmla="*/ 96716 h 1006720"/>
              <a:gd name="connsiteX57" fmla="*/ 7090996 w 9614389"/>
              <a:gd name="connsiteY57" fmla="*/ 83527 h 1006720"/>
              <a:gd name="connsiteX58" fmla="*/ 7148146 w 9614389"/>
              <a:gd name="connsiteY58" fmla="*/ 79131 h 1006720"/>
              <a:gd name="connsiteX59" fmla="*/ 7244862 w 9614389"/>
              <a:gd name="connsiteY59" fmla="*/ 70339 h 1006720"/>
              <a:gd name="connsiteX60" fmla="*/ 7275635 w 9614389"/>
              <a:gd name="connsiteY60" fmla="*/ 65943 h 1006720"/>
              <a:gd name="connsiteX61" fmla="*/ 7345973 w 9614389"/>
              <a:gd name="connsiteY61" fmla="*/ 61547 h 1006720"/>
              <a:gd name="connsiteX62" fmla="*/ 7381142 w 9614389"/>
              <a:gd name="connsiteY62" fmla="*/ 57150 h 1006720"/>
              <a:gd name="connsiteX63" fmla="*/ 7530612 w 9614389"/>
              <a:gd name="connsiteY63" fmla="*/ 48358 h 1006720"/>
              <a:gd name="connsiteX64" fmla="*/ 7578969 w 9614389"/>
              <a:gd name="connsiteY64" fmla="*/ 43962 h 1006720"/>
              <a:gd name="connsiteX65" fmla="*/ 7763608 w 9614389"/>
              <a:gd name="connsiteY65" fmla="*/ 35170 h 1006720"/>
              <a:gd name="connsiteX66" fmla="*/ 7847135 w 9614389"/>
              <a:gd name="connsiteY66" fmla="*/ 26377 h 1006720"/>
              <a:gd name="connsiteX67" fmla="*/ 7882304 w 9614389"/>
              <a:gd name="connsiteY67" fmla="*/ 21981 h 1006720"/>
              <a:gd name="connsiteX68" fmla="*/ 8233996 w 9614389"/>
              <a:gd name="connsiteY68" fmla="*/ 17585 h 1006720"/>
              <a:gd name="connsiteX69" fmla="*/ 8352692 w 9614389"/>
              <a:gd name="connsiteY69" fmla="*/ 13189 h 1006720"/>
              <a:gd name="connsiteX70" fmla="*/ 8471389 w 9614389"/>
              <a:gd name="connsiteY70" fmla="*/ 4397 h 1006720"/>
              <a:gd name="connsiteX71" fmla="*/ 8831873 w 9614389"/>
              <a:gd name="connsiteY71" fmla="*/ 8793 h 1006720"/>
              <a:gd name="connsiteX72" fmla="*/ 9069265 w 9614389"/>
              <a:gd name="connsiteY72" fmla="*/ 8793 h 1006720"/>
              <a:gd name="connsiteX73" fmla="*/ 9161585 w 9614389"/>
              <a:gd name="connsiteY73" fmla="*/ 0 h 1006720"/>
              <a:gd name="connsiteX74" fmla="*/ 9192358 w 9614389"/>
              <a:gd name="connsiteY74" fmla="*/ 4397 h 1006720"/>
              <a:gd name="connsiteX75" fmla="*/ 9245112 w 9614389"/>
              <a:gd name="connsiteY75" fmla="*/ 8793 h 1006720"/>
              <a:gd name="connsiteX76" fmla="*/ 9271489 w 9614389"/>
              <a:gd name="connsiteY76" fmla="*/ 13189 h 1006720"/>
              <a:gd name="connsiteX77" fmla="*/ 9381392 w 9614389"/>
              <a:gd name="connsiteY77" fmla="*/ 21981 h 1006720"/>
              <a:gd name="connsiteX78" fmla="*/ 9482504 w 9614389"/>
              <a:gd name="connsiteY78" fmla="*/ 35170 h 1006720"/>
              <a:gd name="connsiteX79" fmla="*/ 9530862 w 9614389"/>
              <a:gd name="connsiteY79" fmla="*/ 43962 h 1006720"/>
              <a:gd name="connsiteX80" fmla="*/ 9557239 w 9614389"/>
              <a:gd name="connsiteY80" fmla="*/ 48358 h 1006720"/>
              <a:gd name="connsiteX81" fmla="*/ 9574823 w 9614389"/>
              <a:gd name="connsiteY81" fmla="*/ 61547 h 1006720"/>
              <a:gd name="connsiteX82" fmla="*/ 9614389 w 9614389"/>
              <a:gd name="connsiteY82"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524977 w 9614389"/>
              <a:gd name="connsiteY17" fmla="*/ 735135 h 1006720"/>
              <a:gd name="connsiteX18" fmla="*/ 1626577 w 9614389"/>
              <a:gd name="connsiteY18" fmla="*/ 728785 h 1006720"/>
              <a:gd name="connsiteX19" fmla="*/ 1766277 w 9614389"/>
              <a:gd name="connsiteY19" fmla="*/ 719260 h 1006720"/>
              <a:gd name="connsiteX20" fmla="*/ 1867877 w 9614389"/>
              <a:gd name="connsiteY20" fmla="*/ 706560 h 1006720"/>
              <a:gd name="connsiteX21" fmla="*/ 1944321 w 9614389"/>
              <a:gd name="connsiteY21" fmla="*/ 691662 h 1006720"/>
              <a:gd name="connsiteX22" fmla="*/ 2016125 w 9614389"/>
              <a:gd name="connsiteY22" fmla="*/ 696058 h 1006720"/>
              <a:gd name="connsiteX23" fmla="*/ 2267927 w 9614389"/>
              <a:gd name="connsiteY23" fmla="*/ 677985 h 1006720"/>
              <a:gd name="connsiteX24" fmla="*/ 2309202 w 9614389"/>
              <a:gd name="connsiteY24" fmla="*/ 658935 h 1006720"/>
              <a:gd name="connsiteX25" fmla="*/ 2528277 w 9614389"/>
              <a:gd name="connsiteY25" fmla="*/ 643060 h 1006720"/>
              <a:gd name="connsiteX26" fmla="*/ 2617910 w 9614389"/>
              <a:gd name="connsiteY26" fmla="*/ 630604 h 1006720"/>
              <a:gd name="connsiteX27" fmla="*/ 2807677 w 9614389"/>
              <a:gd name="connsiteY27" fmla="*/ 624010 h 1006720"/>
              <a:gd name="connsiteX28" fmla="*/ 3068027 w 9614389"/>
              <a:gd name="connsiteY28" fmla="*/ 601785 h 1006720"/>
              <a:gd name="connsiteX29" fmla="*/ 3239477 w 9614389"/>
              <a:gd name="connsiteY29" fmla="*/ 585910 h 1006720"/>
              <a:gd name="connsiteX30" fmla="*/ 3415323 w 9614389"/>
              <a:gd name="connsiteY30" fmla="*/ 571500 h 1006720"/>
              <a:gd name="connsiteX31" fmla="*/ 3582377 w 9614389"/>
              <a:gd name="connsiteY31" fmla="*/ 557335 h 1006720"/>
              <a:gd name="connsiteX32" fmla="*/ 3801452 w 9614389"/>
              <a:gd name="connsiteY32" fmla="*/ 550008 h 1006720"/>
              <a:gd name="connsiteX33" fmla="*/ 3877652 w 9614389"/>
              <a:gd name="connsiteY33" fmla="*/ 528760 h 1006720"/>
              <a:gd name="connsiteX34" fmla="*/ 3925277 w 9614389"/>
              <a:gd name="connsiteY34" fmla="*/ 519235 h 1006720"/>
              <a:gd name="connsiteX35" fmla="*/ 4071815 w 9614389"/>
              <a:gd name="connsiteY35" fmla="*/ 506291 h 1006720"/>
              <a:gd name="connsiteX36" fmla="*/ 4193442 w 9614389"/>
              <a:gd name="connsiteY36" fmla="*/ 507023 h 1006720"/>
              <a:gd name="connsiteX37" fmla="*/ 4249127 w 9614389"/>
              <a:gd name="connsiteY37" fmla="*/ 497010 h 1006720"/>
              <a:gd name="connsiteX38" fmla="*/ 4325327 w 9614389"/>
              <a:gd name="connsiteY38" fmla="*/ 488706 h 1006720"/>
              <a:gd name="connsiteX39" fmla="*/ 6119446 w 9614389"/>
              <a:gd name="connsiteY39" fmla="*/ 228600 h 1006720"/>
              <a:gd name="connsiteX40" fmla="*/ 6159012 w 9614389"/>
              <a:gd name="connsiteY40" fmla="*/ 219808 h 1006720"/>
              <a:gd name="connsiteX41" fmla="*/ 6207369 w 9614389"/>
              <a:gd name="connsiteY41" fmla="*/ 211016 h 1006720"/>
              <a:gd name="connsiteX42" fmla="*/ 6242539 w 9614389"/>
              <a:gd name="connsiteY42" fmla="*/ 206620 h 1006720"/>
              <a:gd name="connsiteX43" fmla="*/ 6282104 w 9614389"/>
              <a:gd name="connsiteY43" fmla="*/ 197827 h 1006720"/>
              <a:gd name="connsiteX44" fmla="*/ 6330462 w 9614389"/>
              <a:gd name="connsiteY44" fmla="*/ 189035 h 1006720"/>
              <a:gd name="connsiteX45" fmla="*/ 6374423 w 9614389"/>
              <a:gd name="connsiteY45" fmla="*/ 180243 h 1006720"/>
              <a:gd name="connsiteX46" fmla="*/ 6497515 w 9614389"/>
              <a:gd name="connsiteY46" fmla="*/ 167054 h 1006720"/>
              <a:gd name="connsiteX47" fmla="*/ 6523892 w 9614389"/>
              <a:gd name="connsiteY47" fmla="*/ 162658 h 1006720"/>
              <a:gd name="connsiteX48" fmla="*/ 6554665 w 9614389"/>
              <a:gd name="connsiteY48" fmla="*/ 158262 h 1006720"/>
              <a:gd name="connsiteX49" fmla="*/ 6611815 w 9614389"/>
              <a:gd name="connsiteY49" fmla="*/ 145073 h 1006720"/>
              <a:gd name="connsiteX50" fmla="*/ 6743700 w 9614389"/>
              <a:gd name="connsiteY50" fmla="*/ 136281 h 1006720"/>
              <a:gd name="connsiteX51" fmla="*/ 6814039 w 9614389"/>
              <a:gd name="connsiteY51" fmla="*/ 131885 h 1006720"/>
              <a:gd name="connsiteX52" fmla="*/ 6879981 w 9614389"/>
              <a:gd name="connsiteY52" fmla="*/ 123093 h 1006720"/>
              <a:gd name="connsiteX53" fmla="*/ 6915150 w 9614389"/>
              <a:gd name="connsiteY53" fmla="*/ 118697 h 1006720"/>
              <a:gd name="connsiteX54" fmla="*/ 6967904 w 9614389"/>
              <a:gd name="connsiteY54" fmla="*/ 101112 h 1006720"/>
              <a:gd name="connsiteX55" fmla="*/ 6998677 w 9614389"/>
              <a:gd name="connsiteY55" fmla="*/ 96716 h 1006720"/>
              <a:gd name="connsiteX56" fmla="*/ 7090996 w 9614389"/>
              <a:gd name="connsiteY56" fmla="*/ 83527 h 1006720"/>
              <a:gd name="connsiteX57" fmla="*/ 7148146 w 9614389"/>
              <a:gd name="connsiteY57" fmla="*/ 79131 h 1006720"/>
              <a:gd name="connsiteX58" fmla="*/ 7244862 w 9614389"/>
              <a:gd name="connsiteY58" fmla="*/ 70339 h 1006720"/>
              <a:gd name="connsiteX59" fmla="*/ 7275635 w 9614389"/>
              <a:gd name="connsiteY59" fmla="*/ 65943 h 1006720"/>
              <a:gd name="connsiteX60" fmla="*/ 7345973 w 9614389"/>
              <a:gd name="connsiteY60" fmla="*/ 61547 h 1006720"/>
              <a:gd name="connsiteX61" fmla="*/ 7381142 w 9614389"/>
              <a:gd name="connsiteY61" fmla="*/ 57150 h 1006720"/>
              <a:gd name="connsiteX62" fmla="*/ 7530612 w 9614389"/>
              <a:gd name="connsiteY62" fmla="*/ 48358 h 1006720"/>
              <a:gd name="connsiteX63" fmla="*/ 7578969 w 9614389"/>
              <a:gd name="connsiteY63" fmla="*/ 43962 h 1006720"/>
              <a:gd name="connsiteX64" fmla="*/ 7763608 w 9614389"/>
              <a:gd name="connsiteY64" fmla="*/ 35170 h 1006720"/>
              <a:gd name="connsiteX65" fmla="*/ 7847135 w 9614389"/>
              <a:gd name="connsiteY65" fmla="*/ 26377 h 1006720"/>
              <a:gd name="connsiteX66" fmla="*/ 7882304 w 9614389"/>
              <a:gd name="connsiteY66" fmla="*/ 21981 h 1006720"/>
              <a:gd name="connsiteX67" fmla="*/ 8233996 w 9614389"/>
              <a:gd name="connsiteY67" fmla="*/ 17585 h 1006720"/>
              <a:gd name="connsiteX68" fmla="*/ 8352692 w 9614389"/>
              <a:gd name="connsiteY68" fmla="*/ 13189 h 1006720"/>
              <a:gd name="connsiteX69" fmla="*/ 8471389 w 9614389"/>
              <a:gd name="connsiteY69" fmla="*/ 4397 h 1006720"/>
              <a:gd name="connsiteX70" fmla="*/ 8831873 w 9614389"/>
              <a:gd name="connsiteY70" fmla="*/ 8793 h 1006720"/>
              <a:gd name="connsiteX71" fmla="*/ 9069265 w 9614389"/>
              <a:gd name="connsiteY71" fmla="*/ 8793 h 1006720"/>
              <a:gd name="connsiteX72" fmla="*/ 9161585 w 9614389"/>
              <a:gd name="connsiteY72" fmla="*/ 0 h 1006720"/>
              <a:gd name="connsiteX73" fmla="*/ 9192358 w 9614389"/>
              <a:gd name="connsiteY73" fmla="*/ 4397 h 1006720"/>
              <a:gd name="connsiteX74" fmla="*/ 9245112 w 9614389"/>
              <a:gd name="connsiteY74" fmla="*/ 8793 h 1006720"/>
              <a:gd name="connsiteX75" fmla="*/ 9271489 w 9614389"/>
              <a:gd name="connsiteY75" fmla="*/ 13189 h 1006720"/>
              <a:gd name="connsiteX76" fmla="*/ 9381392 w 9614389"/>
              <a:gd name="connsiteY76" fmla="*/ 21981 h 1006720"/>
              <a:gd name="connsiteX77" fmla="*/ 9482504 w 9614389"/>
              <a:gd name="connsiteY77" fmla="*/ 35170 h 1006720"/>
              <a:gd name="connsiteX78" fmla="*/ 9530862 w 9614389"/>
              <a:gd name="connsiteY78" fmla="*/ 43962 h 1006720"/>
              <a:gd name="connsiteX79" fmla="*/ 9557239 w 9614389"/>
              <a:gd name="connsiteY79" fmla="*/ 48358 h 1006720"/>
              <a:gd name="connsiteX80" fmla="*/ 9574823 w 9614389"/>
              <a:gd name="connsiteY80" fmla="*/ 61547 h 1006720"/>
              <a:gd name="connsiteX81" fmla="*/ 9614389 w 9614389"/>
              <a:gd name="connsiteY81"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20202 w 9614389"/>
              <a:gd name="connsiteY17" fmla="*/ 754185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6119446 w 9614389"/>
              <a:gd name="connsiteY40" fmla="*/ 228600 h 1006720"/>
              <a:gd name="connsiteX41" fmla="*/ 6159012 w 9614389"/>
              <a:gd name="connsiteY41" fmla="*/ 219808 h 1006720"/>
              <a:gd name="connsiteX42" fmla="*/ 6207369 w 9614389"/>
              <a:gd name="connsiteY42" fmla="*/ 211016 h 1006720"/>
              <a:gd name="connsiteX43" fmla="*/ 6242539 w 9614389"/>
              <a:gd name="connsiteY43" fmla="*/ 206620 h 1006720"/>
              <a:gd name="connsiteX44" fmla="*/ 6282104 w 9614389"/>
              <a:gd name="connsiteY44" fmla="*/ 197827 h 1006720"/>
              <a:gd name="connsiteX45" fmla="*/ 6330462 w 9614389"/>
              <a:gd name="connsiteY45" fmla="*/ 189035 h 1006720"/>
              <a:gd name="connsiteX46" fmla="*/ 6374423 w 9614389"/>
              <a:gd name="connsiteY46" fmla="*/ 180243 h 1006720"/>
              <a:gd name="connsiteX47" fmla="*/ 6497515 w 9614389"/>
              <a:gd name="connsiteY47" fmla="*/ 167054 h 1006720"/>
              <a:gd name="connsiteX48" fmla="*/ 6523892 w 9614389"/>
              <a:gd name="connsiteY48" fmla="*/ 162658 h 1006720"/>
              <a:gd name="connsiteX49" fmla="*/ 6554665 w 9614389"/>
              <a:gd name="connsiteY49" fmla="*/ 158262 h 1006720"/>
              <a:gd name="connsiteX50" fmla="*/ 6611815 w 9614389"/>
              <a:gd name="connsiteY50" fmla="*/ 145073 h 1006720"/>
              <a:gd name="connsiteX51" fmla="*/ 6743700 w 9614389"/>
              <a:gd name="connsiteY51" fmla="*/ 136281 h 1006720"/>
              <a:gd name="connsiteX52" fmla="*/ 6814039 w 9614389"/>
              <a:gd name="connsiteY52" fmla="*/ 131885 h 1006720"/>
              <a:gd name="connsiteX53" fmla="*/ 6879981 w 9614389"/>
              <a:gd name="connsiteY53" fmla="*/ 123093 h 1006720"/>
              <a:gd name="connsiteX54" fmla="*/ 6915150 w 9614389"/>
              <a:gd name="connsiteY54" fmla="*/ 118697 h 1006720"/>
              <a:gd name="connsiteX55" fmla="*/ 6967904 w 9614389"/>
              <a:gd name="connsiteY55" fmla="*/ 101112 h 1006720"/>
              <a:gd name="connsiteX56" fmla="*/ 6998677 w 9614389"/>
              <a:gd name="connsiteY56" fmla="*/ 96716 h 1006720"/>
              <a:gd name="connsiteX57" fmla="*/ 7090996 w 9614389"/>
              <a:gd name="connsiteY57" fmla="*/ 83527 h 1006720"/>
              <a:gd name="connsiteX58" fmla="*/ 7148146 w 9614389"/>
              <a:gd name="connsiteY58" fmla="*/ 79131 h 1006720"/>
              <a:gd name="connsiteX59" fmla="*/ 7244862 w 9614389"/>
              <a:gd name="connsiteY59" fmla="*/ 70339 h 1006720"/>
              <a:gd name="connsiteX60" fmla="*/ 7275635 w 9614389"/>
              <a:gd name="connsiteY60" fmla="*/ 65943 h 1006720"/>
              <a:gd name="connsiteX61" fmla="*/ 7345973 w 9614389"/>
              <a:gd name="connsiteY61" fmla="*/ 61547 h 1006720"/>
              <a:gd name="connsiteX62" fmla="*/ 7381142 w 9614389"/>
              <a:gd name="connsiteY62" fmla="*/ 57150 h 1006720"/>
              <a:gd name="connsiteX63" fmla="*/ 7530612 w 9614389"/>
              <a:gd name="connsiteY63" fmla="*/ 48358 h 1006720"/>
              <a:gd name="connsiteX64" fmla="*/ 7578969 w 9614389"/>
              <a:gd name="connsiteY64" fmla="*/ 43962 h 1006720"/>
              <a:gd name="connsiteX65" fmla="*/ 7763608 w 9614389"/>
              <a:gd name="connsiteY65" fmla="*/ 35170 h 1006720"/>
              <a:gd name="connsiteX66" fmla="*/ 7847135 w 9614389"/>
              <a:gd name="connsiteY66" fmla="*/ 26377 h 1006720"/>
              <a:gd name="connsiteX67" fmla="*/ 7882304 w 9614389"/>
              <a:gd name="connsiteY67" fmla="*/ 21981 h 1006720"/>
              <a:gd name="connsiteX68" fmla="*/ 8233996 w 9614389"/>
              <a:gd name="connsiteY68" fmla="*/ 17585 h 1006720"/>
              <a:gd name="connsiteX69" fmla="*/ 8352692 w 9614389"/>
              <a:gd name="connsiteY69" fmla="*/ 13189 h 1006720"/>
              <a:gd name="connsiteX70" fmla="*/ 8471389 w 9614389"/>
              <a:gd name="connsiteY70" fmla="*/ 4397 h 1006720"/>
              <a:gd name="connsiteX71" fmla="*/ 8831873 w 9614389"/>
              <a:gd name="connsiteY71" fmla="*/ 8793 h 1006720"/>
              <a:gd name="connsiteX72" fmla="*/ 9069265 w 9614389"/>
              <a:gd name="connsiteY72" fmla="*/ 8793 h 1006720"/>
              <a:gd name="connsiteX73" fmla="*/ 9161585 w 9614389"/>
              <a:gd name="connsiteY73" fmla="*/ 0 h 1006720"/>
              <a:gd name="connsiteX74" fmla="*/ 9192358 w 9614389"/>
              <a:gd name="connsiteY74" fmla="*/ 4397 h 1006720"/>
              <a:gd name="connsiteX75" fmla="*/ 9245112 w 9614389"/>
              <a:gd name="connsiteY75" fmla="*/ 8793 h 1006720"/>
              <a:gd name="connsiteX76" fmla="*/ 9271489 w 9614389"/>
              <a:gd name="connsiteY76" fmla="*/ 13189 h 1006720"/>
              <a:gd name="connsiteX77" fmla="*/ 9381392 w 9614389"/>
              <a:gd name="connsiteY77" fmla="*/ 21981 h 1006720"/>
              <a:gd name="connsiteX78" fmla="*/ 9482504 w 9614389"/>
              <a:gd name="connsiteY78" fmla="*/ 35170 h 1006720"/>
              <a:gd name="connsiteX79" fmla="*/ 9530862 w 9614389"/>
              <a:gd name="connsiteY79" fmla="*/ 43962 h 1006720"/>
              <a:gd name="connsiteX80" fmla="*/ 9557239 w 9614389"/>
              <a:gd name="connsiteY80" fmla="*/ 48358 h 1006720"/>
              <a:gd name="connsiteX81" fmla="*/ 9574823 w 9614389"/>
              <a:gd name="connsiteY81" fmla="*/ 61547 h 1006720"/>
              <a:gd name="connsiteX82" fmla="*/ 9614389 w 9614389"/>
              <a:gd name="connsiteY82"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6119446 w 9614389"/>
              <a:gd name="connsiteY40" fmla="*/ 228600 h 1006720"/>
              <a:gd name="connsiteX41" fmla="*/ 6159012 w 9614389"/>
              <a:gd name="connsiteY41" fmla="*/ 219808 h 1006720"/>
              <a:gd name="connsiteX42" fmla="*/ 6207369 w 9614389"/>
              <a:gd name="connsiteY42" fmla="*/ 211016 h 1006720"/>
              <a:gd name="connsiteX43" fmla="*/ 6242539 w 9614389"/>
              <a:gd name="connsiteY43" fmla="*/ 206620 h 1006720"/>
              <a:gd name="connsiteX44" fmla="*/ 6282104 w 9614389"/>
              <a:gd name="connsiteY44" fmla="*/ 197827 h 1006720"/>
              <a:gd name="connsiteX45" fmla="*/ 6330462 w 9614389"/>
              <a:gd name="connsiteY45" fmla="*/ 189035 h 1006720"/>
              <a:gd name="connsiteX46" fmla="*/ 6374423 w 9614389"/>
              <a:gd name="connsiteY46" fmla="*/ 180243 h 1006720"/>
              <a:gd name="connsiteX47" fmla="*/ 6497515 w 9614389"/>
              <a:gd name="connsiteY47" fmla="*/ 167054 h 1006720"/>
              <a:gd name="connsiteX48" fmla="*/ 6523892 w 9614389"/>
              <a:gd name="connsiteY48" fmla="*/ 162658 h 1006720"/>
              <a:gd name="connsiteX49" fmla="*/ 6554665 w 9614389"/>
              <a:gd name="connsiteY49" fmla="*/ 158262 h 1006720"/>
              <a:gd name="connsiteX50" fmla="*/ 6611815 w 9614389"/>
              <a:gd name="connsiteY50" fmla="*/ 145073 h 1006720"/>
              <a:gd name="connsiteX51" fmla="*/ 6743700 w 9614389"/>
              <a:gd name="connsiteY51" fmla="*/ 136281 h 1006720"/>
              <a:gd name="connsiteX52" fmla="*/ 6814039 w 9614389"/>
              <a:gd name="connsiteY52" fmla="*/ 131885 h 1006720"/>
              <a:gd name="connsiteX53" fmla="*/ 6879981 w 9614389"/>
              <a:gd name="connsiteY53" fmla="*/ 123093 h 1006720"/>
              <a:gd name="connsiteX54" fmla="*/ 6915150 w 9614389"/>
              <a:gd name="connsiteY54" fmla="*/ 118697 h 1006720"/>
              <a:gd name="connsiteX55" fmla="*/ 6967904 w 9614389"/>
              <a:gd name="connsiteY55" fmla="*/ 101112 h 1006720"/>
              <a:gd name="connsiteX56" fmla="*/ 6998677 w 9614389"/>
              <a:gd name="connsiteY56" fmla="*/ 96716 h 1006720"/>
              <a:gd name="connsiteX57" fmla="*/ 7090996 w 9614389"/>
              <a:gd name="connsiteY57" fmla="*/ 83527 h 1006720"/>
              <a:gd name="connsiteX58" fmla="*/ 7148146 w 9614389"/>
              <a:gd name="connsiteY58" fmla="*/ 79131 h 1006720"/>
              <a:gd name="connsiteX59" fmla="*/ 7244862 w 9614389"/>
              <a:gd name="connsiteY59" fmla="*/ 70339 h 1006720"/>
              <a:gd name="connsiteX60" fmla="*/ 7275635 w 9614389"/>
              <a:gd name="connsiteY60" fmla="*/ 65943 h 1006720"/>
              <a:gd name="connsiteX61" fmla="*/ 7345973 w 9614389"/>
              <a:gd name="connsiteY61" fmla="*/ 61547 h 1006720"/>
              <a:gd name="connsiteX62" fmla="*/ 7381142 w 9614389"/>
              <a:gd name="connsiteY62" fmla="*/ 57150 h 1006720"/>
              <a:gd name="connsiteX63" fmla="*/ 7530612 w 9614389"/>
              <a:gd name="connsiteY63" fmla="*/ 48358 h 1006720"/>
              <a:gd name="connsiteX64" fmla="*/ 7578969 w 9614389"/>
              <a:gd name="connsiteY64" fmla="*/ 43962 h 1006720"/>
              <a:gd name="connsiteX65" fmla="*/ 7763608 w 9614389"/>
              <a:gd name="connsiteY65" fmla="*/ 35170 h 1006720"/>
              <a:gd name="connsiteX66" fmla="*/ 7847135 w 9614389"/>
              <a:gd name="connsiteY66" fmla="*/ 26377 h 1006720"/>
              <a:gd name="connsiteX67" fmla="*/ 7882304 w 9614389"/>
              <a:gd name="connsiteY67" fmla="*/ 21981 h 1006720"/>
              <a:gd name="connsiteX68" fmla="*/ 8233996 w 9614389"/>
              <a:gd name="connsiteY68" fmla="*/ 17585 h 1006720"/>
              <a:gd name="connsiteX69" fmla="*/ 8352692 w 9614389"/>
              <a:gd name="connsiteY69" fmla="*/ 13189 h 1006720"/>
              <a:gd name="connsiteX70" fmla="*/ 8471389 w 9614389"/>
              <a:gd name="connsiteY70" fmla="*/ 4397 h 1006720"/>
              <a:gd name="connsiteX71" fmla="*/ 8831873 w 9614389"/>
              <a:gd name="connsiteY71" fmla="*/ 8793 h 1006720"/>
              <a:gd name="connsiteX72" fmla="*/ 9069265 w 9614389"/>
              <a:gd name="connsiteY72" fmla="*/ 8793 h 1006720"/>
              <a:gd name="connsiteX73" fmla="*/ 9161585 w 9614389"/>
              <a:gd name="connsiteY73" fmla="*/ 0 h 1006720"/>
              <a:gd name="connsiteX74" fmla="*/ 9192358 w 9614389"/>
              <a:gd name="connsiteY74" fmla="*/ 4397 h 1006720"/>
              <a:gd name="connsiteX75" fmla="*/ 9245112 w 9614389"/>
              <a:gd name="connsiteY75" fmla="*/ 8793 h 1006720"/>
              <a:gd name="connsiteX76" fmla="*/ 9271489 w 9614389"/>
              <a:gd name="connsiteY76" fmla="*/ 13189 h 1006720"/>
              <a:gd name="connsiteX77" fmla="*/ 9381392 w 9614389"/>
              <a:gd name="connsiteY77" fmla="*/ 21981 h 1006720"/>
              <a:gd name="connsiteX78" fmla="*/ 9482504 w 9614389"/>
              <a:gd name="connsiteY78" fmla="*/ 35170 h 1006720"/>
              <a:gd name="connsiteX79" fmla="*/ 9530862 w 9614389"/>
              <a:gd name="connsiteY79" fmla="*/ 43962 h 1006720"/>
              <a:gd name="connsiteX80" fmla="*/ 9557239 w 9614389"/>
              <a:gd name="connsiteY80" fmla="*/ 48358 h 1006720"/>
              <a:gd name="connsiteX81" fmla="*/ 9574823 w 9614389"/>
              <a:gd name="connsiteY81" fmla="*/ 61547 h 1006720"/>
              <a:gd name="connsiteX82" fmla="*/ 9614389 w 9614389"/>
              <a:gd name="connsiteY82"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449152 w 9614389"/>
              <a:gd name="connsiteY40" fmla="*/ 474785 h 1006720"/>
              <a:gd name="connsiteX41" fmla="*/ 6119446 w 9614389"/>
              <a:gd name="connsiteY41" fmla="*/ 228600 h 1006720"/>
              <a:gd name="connsiteX42" fmla="*/ 6159012 w 9614389"/>
              <a:gd name="connsiteY42" fmla="*/ 219808 h 1006720"/>
              <a:gd name="connsiteX43" fmla="*/ 6207369 w 9614389"/>
              <a:gd name="connsiteY43" fmla="*/ 211016 h 1006720"/>
              <a:gd name="connsiteX44" fmla="*/ 6242539 w 9614389"/>
              <a:gd name="connsiteY44" fmla="*/ 206620 h 1006720"/>
              <a:gd name="connsiteX45" fmla="*/ 6282104 w 9614389"/>
              <a:gd name="connsiteY45" fmla="*/ 197827 h 1006720"/>
              <a:gd name="connsiteX46" fmla="*/ 6330462 w 9614389"/>
              <a:gd name="connsiteY46" fmla="*/ 189035 h 1006720"/>
              <a:gd name="connsiteX47" fmla="*/ 6374423 w 9614389"/>
              <a:gd name="connsiteY47" fmla="*/ 180243 h 1006720"/>
              <a:gd name="connsiteX48" fmla="*/ 6497515 w 9614389"/>
              <a:gd name="connsiteY48" fmla="*/ 167054 h 1006720"/>
              <a:gd name="connsiteX49" fmla="*/ 6523892 w 9614389"/>
              <a:gd name="connsiteY49" fmla="*/ 162658 h 1006720"/>
              <a:gd name="connsiteX50" fmla="*/ 6554665 w 9614389"/>
              <a:gd name="connsiteY50" fmla="*/ 158262 h 1006720"/>
              <a:gd name="connsiteX51" fmla="*/ 6611815 w 9614389"/>
              <a:gd name="connsiteY51" fmla="*/ 145073 h 1006720"/>
              <a:gd name="connsiteX52" fmla="*/ 6743700 w 9614389"/>
              <a:gd name="connsiteY52" fmla="*/ 136281 h 1006720"/>
              <a:gd name="connsiteX53" fmla="*/ 6814039 w 9614389"/>
              <a:gd name="connsiteY53" fmla="*/ 131885 h 1006720"/>
              <a:gd name="connsiteX54" fmla="*/ 6879981 w 9614389"/>
              <a:gd name="connsiteY54" fmla="*/ 123093 h 1006720"/>
              <a:gd name="connsiteX55" fmla="*/ 6915150 w 9614389"/>
              <a:gd name="connsiteY55" fmla="*/ 118697 h 1006720"/>
              <a:gd name="connsiteX56" fmla="*/ 6967904 w 9614389"/>
              <a:gd name="connsiteY56" fmla="*/ 101112 h 1006720"/>
              <a:gd name="connsiteX57" fmla="*/ 6998677 w 9614389"/>
              <a:gd name="connsiteY57" fmla="*/ 96716 h 1006720"/>
              <a:gd name="connsiteX58" fmla="*/ 7090996 w 9614389"/>
              <a:gd name="connsiteY58" fmla="*/ 83527 h 1006720"/>
              <a:gd name="connsiteX59" fmla="*/ 7148146 w 9614389"/>
              <a:gd name="connsiteY59" fmla="*/ 79131 h 1006720"/>
              <a:gd name="connsiteX60" fmla="*/ 7244862 w 9614389"/>
              <a:gd name="connsiteY60" fmla="*/ 70339 h 1006720"/>
              <a:gd name="connsiteX61" fmla="*/ 7275635 w 9614389"/>
              <a:gd name="connsiteY61" fmla="*/ 65943 h 1006720"/>
              <a:gd name="connsiteX62" fmla="*/ 7345973 w 9614389"/>
              <a:gd name="connsiteY62" fmla="*/ 61547 h 1006720"/>
              <a:gd name="connsiteX63" fmla="*/ 7381142 w 9614389"/>
              <a:gd name="connsiteY63" fmla="*/ 57150 h 1006720"/>
              <a:gd name="connsiteX64" fmla="*/ 7530612 w 9614389"/>
              <a:gd name="connsiteY64" fmla="*/ 48358 h 1006720"/>
              <a:gd name="connsiteX65" fmla="*/ 7578969 w 9614389"/>
              <a:gd name="connsiteY65" fmla="*/ 43962 h 1006720"/>
              <a:gd name="connsiteX66" fmla="*/ 7763608 w 9614389"/>
              <a:gd name="connsiteY66" fmla="*/ 35170 h 1006720"/>
              <a:gd name="connsiteX67" fmla="*/ 7847135 w 9614389"/>
              <a:gd name="connsiteY67" fmla="*/ 26377 h 1006720"/>
              <a:gd name="connsiteX68" fmla="*/ 7882304 w 9614389"/>
              <a:gd name="connsiteY68" fmla="*/ 21981 h 1006720"/>
              <a:gd name="connsiteX69" fmla="*/ 8233996 w 9614389"/>
              <a:gd name="connsiteY69" fmla="*/ 17585 h 1006720"/>
              <a:gd name="connsiteX70" fmla="*/ 8352692 w 9614389"/>
              <a:gd name="connsiteY70" fmla="*/ 13189 h 1006720"/>
              <a:gd name="connsiteX71" fmla="*/ 8471389 w 9614389"/>
              <a:gd name="connsiteY71" fmla="*/ 4397 h 1006720"/>
              <a:gd name="connsiteX72" fmla="*/ 8831873 w 9614389"/>
              <a:gd name="connsiteY72" fmla="*/ 8793 h 1006720"/>
              <a:gd name="connsiteX73" fmla="*/ 9069265 w 9614389"/>
              <a:gd name="connsiteY73" fmla="*/ 8793 h 1006720"/>
              <a:gd name="connsiteX74" fmla="*/ 9161585 w 9614389"/>
              <a:gd name="connsiteY74" fmla="*/ 0 h 1006720"/>
              <a:gd name="connsiteX75" fmla="*/ 9192358 w 9614389"/>
              <a:gd name="connsiteY75" fmla="*/ 4397 h 1006720"/>
              <a:gd name="connsiteX76" fmla="*/ 9245112 w 9614389"/>
              <a:gd name="connsiteY76" fmla="*/ 8793 h 1006720"/>
              <a:gd name="connsiteX77" fmla="*/ 9271489 w 9614389"/>
              <a:gd name="connsiteY77" fmla="*/ 13189 h 1006720"/>
              <a:gd name="connsiteX78" fmla="*/ 9381392 w 9614389"/>
              <a:gd name="connsiteY78" fmla="*/ 21981 h 1006720"/>
              <a:gd name="connsiteX79" fmla="*/ 9482504 w 9614389"/>
              <a:gd name="connsiteY79" fmla="*/ 35170 h 1006720"/>
              <a:gd name="connsiteX80" fmla="*/ 9530862 w 9614389"/>
              <a:gd name="connsiteY80" fmla="*/ 43962 h 1006720"/>
              <a:gd name="connsiteX81" fmla="*/ 9557239 w 9614389"/>
              <a:gd name="connsiteY81" fmla="*/ 48358 h 1006720"/>
              <a:gd name="connsiteX82" fmla="*/ 9574823 w 9614389"/>
              <a:gd name="connsiteY82" fmla="*/ 61547 h 1006720"/>
              <a:gd name="connsiteX83" fmla="*/ 9614389 w 9614389"/>
              <a:gd name="connsiteY83"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449152 w 9614389"/>
              <a:gd name="connsiteY40" fmla="*/ 474785 h 1006720"/>
              <a:gd name="connsiteX41" fmla="*/ 5090502 w 9614389"/>
              <a:gd name="connsiteY41" fmla="*/ 379535 h 1006720"/>
              <a:gd name="connsiteX42" fmla="*/ 6119446 w 9614389"/>
              <a:gd name="connsiteY42" fmla="*/ 228600 h 1006720"/>
              <a:gd name="connsiteX43" fmla="*/ 6159012 w 9614389"/>
              <a:gd name="connsiteY43" fmla="*/ 219808 h 1006720"/>
              <a:gd name="connsiteX44" fmla="*/ 6207369 w 9614389"/>
              <a:gd name="connsiteY44" fmla="*/ 211016 h 1006720"/>
              <a:gd name="connsiteX45" fmla="*/ 6242539 w 9614389"/>
              <a:gd name="connsiteY45" fmla="*/ 206620 h 1006720"/>
              <a:gd name="connsiteX46" fmla="*/ 6282104 w 9614389"/>
              <a:gd name="connsiteY46" fmla="*/ 197827 h 1006720"/>
              <a:gd name="connsiteX47" fmla="*/ 6330462 w 9614389"/>
              <a:gd name="connsiteY47" fmla="*/ 189035 h 1006720"/>
              <a:gd name="connsiteX48" fmla="*/ 6374423 w 9614389"/>
              <a:gd name="connsiteY48" fmla="*/ 180243 h 1006720"/>
              <a:gd name="connsiteX49" fmla="*/ 6497515 w 9614389"/>
              <a:gd name="connsiteY49" fmla="*/ 167054 h 1006720"/>
              <a:gd name="connsiteX50" fmla="*/ 6523892 w 9614389"/>
              <a:gd name="connsiteY50" fmla="*/ 162658 h 1006720"/>
              <a:gd name="connsiteX51" fmla="*/ 6554665 w 9614389"/>
              <a:gd name="connsiteY51" fmla="*/ 158262 h 1006720"/>
              <a:gd name="connsiteX52" fmla="*/ 6611815 w 9614389"/>
              <a:gd name="connsiteY52" fmla="*/ 145073 h 1006720"/>
              <a:gd name="connsiteX53" fmla="*/ 6743700 w 9614389"/>
              <a:gd name="connsiteY53" fmla="*/ 136281 h 1006720"/>
              <a:gd name="connsiteX54" fmla="*/ 6814039 w 9614389"/>
              <a:gd name="connsiteY54" fmla="*/ 131885 h 1006720"/>
              <a:gd name="connsiteX55" fmla="*/ 6879981 w 9614389"/>
              <a:gd name="connsiteY55" fmla="*/ 123093 h 1006720"/>
              <a:gd name="connsiteX56" fmla="*/ 6915150 w 9614389"/>
              <a:gd name="connsiteY56" fmla="*/ 118697 h 1006720"/>
              <a:gd name="connsiteX57" fmla="*/ 6967904 w 9614389"/>
              <a:gd name="connsiteY57" fmla="*/ 101112 h 1006720"/>
              <a:gd name="connsiteX58" fmla="*/ 6998677 w 9614389"/>
              <a:gd name="connsiteY58" fmla="*/ 96716 h 1006720"/>
              <a:gd name="connsiteX59" fmla="*/ 7090996 w 9614389"/>
              <a:gd name="connsiteY59" fmla="*/ 83527 h 1006720"/>
              <a:gd name="connsiteX60" fmla="*/ 7148146 w 9614389"/>
              <a:gd name="connsiteY60" fmla="*/ 79131 h 1006720"/>
              <a:gd name="connsiteX61" fmla="*/ 7244862 w 9614389"/>
              <a:gd name="connsiteY61" fmla="*/ 70339 h 1006720"/>
              <a:gd name="connsiteX62" fmla="*/ 7275635 w 9614389"/>
              <a:gd name="connsiteY62" fmla="*/ 65943 h 1006720"/>
              <a:gd name="connsiteX63" fmla="*/ 7345973 w 9614389"/>
              <a:gd name="connsiteY63" fmla="*/ 61547 h 1006720"/>
              <a:gd name="connsiteX64" fmla="*/ 7381142 w 9614389"/>
              <a:gd name="connsiteY64" fmla="*/ 57150 h 1006720"/>
              <a:gd name="connsiteX65" fmla="*/ 7530612 w 9614389"/>
              <a:gd name="connsiteY65" fmla="*/ 48358 h 1006720"/>
              <a:gd name="connsiteX66" fmla="*/ 7578969 w 9614389"/>
              <a:gd name="connsiteY66" fmla="*/ 43962 h 1006720"/>
              <a:gd name="connsiteX67" fmla="*/ 7763608 w 9614389"/>
              <a:gd name="connsiteY67" fmla="*/ 35170 h 1006720"/>
              <a:gd name="connsiteX68" fmla="*/ 7847135 w 9614389"/>
              <a:gd name="connsiteY68" fmla="*/ 26377 h 1006720"/>
              <a:gd name="connsiteX69" fmla="*/ 7882304 w 9614389"/>
              <a:gd name="connsiteY69" fmla="*/ 21981 h 1006720"/>
              <a:gd name="connsiteX70" fmla="*/ 8233996 w 9614389"/>
              <a:gd name="connsiteY70" fmla="*/ 17585 h 1006720"/>
              <a:gd name="connsiteX71" fmla="*/ 8352692 w 9614389"/>
              <a:gd name="connsiteY71" fmla="*/ 13189 h 1006720"/>
              <a:gd name="connsiteX72" fmla="*/ 8471389 w 9614389"/>
              <a:gd name="connsiteY72" fmla="*/ 4397 h 1006720"/>
              <a:gd name="connsiteX73" fmla="*/ 8831873 w 9614389"/>
              <a:gd name="connsiteY73" fmla="*/ 8793 h 1006720"/>
              <a:gd name="connsiteX74" fmla="*/ 9069265 w 9614389"/>
              <a:gd name="connsiteY74" fmla="*/ 8793 h 1006720"/>
              <a:gd name="connsiteX75" fmla="*/ 9161585 w 9614389"/>
              <a:gd name="connsiteY75" fmla="*/ 0 h 1006720"/>
              <a:gd name="connsiteX76" fmla="*/ 9192358 w 9614389"/>
              <a:gd name="connsiteY76" fmla="*/ 4397 h 1006720"/>
              <a:gd name="connsiteX77" fmla="*/ 9245112 w 9614389"/>
              <a:gd name="connsiteY77" fmla="*/ 8793 h 1006720"/>
              <a:gd name="connsiteX78" fmla="*/ 9271489 w 9614389"/>
              <a:gd name="connsiteY78" fmla="*/ 13189 h 1006720"/>
              <a:gd name="connsiteX79" fmla="*/ 9381392 w 9614389"/>
              <a:gd name="connsiteY79" fmla="*/ 21981 h 1006720"/>
              <a:gd name="connsiteX80" fmla="*/ 9482504 w 9614389"/>
              <a:gd name="connsiteY80" fmla="*/ 35170 h 1006720"/>
              <a:gd name="connsiteX81" fmla="*/ 9530862 w 9614389"/>
              <a:gd name="connsiteY81" fmla="*/ 43962 h 1006720"/>
              <a:gd name="connsiteX82" fmla="*/ 9557239 w 9614389"/>
              <a:gd name="connsiteY82" fmla="*/ 48358 h 1006720"/>
              <a:gd name="connsiteX83" fmla="*/ 9574823 w 9614389"/>
              <a:gd name="connsiteY83" fmla="*/ 61547 h 1006720"/>
              <a:gd name="connsiteX84" fmla="*/ 9614389 w 9614389"/>
              <a:gd name="connsiteY84"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449152 w 9614389"/>
              <a:gd name="connsiteY40" fmla="*/ 474785 h 1006720"/>
              <a:gd name="connsiteX41" fmla="*/ 5090502 w 9614389"/>
              <a:gd name="connsiteY41" fmla="*/ 379535 h 1006720"/>
              <a:gd name="connsiteX42" fmla="*/ 5531827 w 9614389"/>
              <a:gd name="connsiteY42" fmla="*/ 319210 h 1006720"/>
              <a:gd name="connsiteX43" fmla="*/ 6119446 w 9614389"/>
              <a:gd name="connsiteY43" fmla="*/ 228600 h 1006720"/>
              <a:gd name="connsiteX44" fmla="*/ 6159012 w 9614389"/>
              <a:gd name="connsiteY44" fmla="*/ 219808 h 1006720"/>
              <a:gd name="connsiteX45" fmla="*/ 6207369 w 9614389"/>
              <a:gd name="connsiteY45" fmla="*/ 211016 h 1006720"/>
              <a:gd name="connsiteX46" fmla="*/ 6242539 w 9614389"/>
              <a:gd name="connsiteY46" fmla="*/ 206620 h 1006720"/>
              <a:gd name="connsiteX47" fmla="*/ 6282104 w 9614389"/>
              <a:gd name="connsiteY47" fmla="*/ 197827 h 1006720"/>
              <a:gd name="connsiteX48" fmla="*/ 6330462 w 9614389"/>
              <a:gd name="connsiteY48" fmla="*/ 189035 h 1006720"/>
              <a:gd name="connsiteX49" fmla="*/ 6374423 w 9614389"/>
              <a:gd name="connsiteY49" fmla="*/ 180243 h 1006720"/>
              <a:gd name="connsiteX50" fmla="*/ 6497515 w 9614389"/>
              <a:gd name="connsiteY50" fmla="*/ 167054 h 1006720"/>
              <a:gd name="connsiteX51" fmla="*/ 6523892 w 9614389"/>
              <a:gd name="connsiteY51" fmla="*/ 162658 h 1006720"/>
              <a:gd name="connsiteX52" fmla="*/ 6554665 w 9614389"/>
              <a:gd name="connsiteY52" fmla="*/ 158262 h 1006720"/>
              <a:gd name="connsiteX53" fmla="*/ 6611815 w 9614389"/>
              <a:gd name="connsiteY53" fmla="*/ 145073 h 1006720"/>
              <a:gd name="connsiteX54" fmla="*/ 6743700 w 9614389"/>
              <a:gd name="connsiteY54" fmla="*/ 136281 h 1006720"/>
              <a:gd name="connsiteX55" fmla="*/ 6814039 w 9614389"/>
              <a:gd name="connsiteY55" fmla="*/ 131885 h 1006720"/>
              <a:gd name="connsiteX56" fmla="*/ 6879981 w 9614389"/>
              <a:gd name="connsiteY56" fmla="*/ 123093 h 1006720"/>
              <a:gd name="connsiteX57" fmla="*/ 6915150 w 9614389"/>
              <a:gd name="connsiteY57" fmla="*/ 118697 h 1006720"/>
              <a:gd name="connsiteX58" fmla="*/ 6967904 w 9614389"/>
              <a:gd name="connsiteY58" fmla="*/ 101112 h 1006720"/>
              <a:gd name="connsiteX59" fmla="*/ 6998677 w 9614389"/>
              <a:gd name="connsiteY59" fmla="*/ 96716 h 1006720"/>
              <a:gd name="connsiteX60" fmla="*/ 7090996 w 9614389"/>
              <a:gd name="connsiteY60" fmla="*/ 83527 h 1006720"/>
              <a:gd name="connsiteX61" fmla="*/ 7148146 w 9614389"/>
              <a:gd name="connsiteY61" fmla="*/ 79131 h 1006720"/>
              <a:gd name="connsiteX62" fmla="*/ 7244862 w 9614389"/>
              <a:gd name="connsiteY62" fmla="*/ 70339 h 1006720"/>
              <a:gd name="connsiteX63" fmla="*/ 7275635 w 9614389"/>
              <a:gd name="connsiteY63" fmla="*/ 65943 h 1006720"/>
              <a:gd name="connsiteX64" fmla="*/ 7345973 w 9614389"/>
              <a:gd name="connsiteY64" fmla="*/ 61547 h 1006720"/>
              <a:gd name="connsiteX65" fmla="*/ 7381142 w 9614389"/>
              <a:gd name="connsiteY65" fmla="*/ 57150 h 1006720"/>
              <a:gd name="connsiteX66" fmla="*/ 7530612 w 9614389"/>
              <a:gd name="connsiteY66" fmla="*/ 48358 h 1006720"/>
              <a:gd name="connsiteX67" fmla="*/ 7578969 w 9614389"/>
              <a:gd name="connsiteY67" fmla="*/ 43962 h 1006720"/>
              <a:gd name="connsiteX68" fmla="*/ 7763608 w 9614389"/>
              <a:gd name="connsiteY68" fmla="*/ 35170 h 1006720"/>
              <a:gd name="connsiteX69" fmla="*/ 7847135 w 9614389"/>
              <a:gd name="connsiteY69" fmla="*/ 26377 h 1006720"/>
              <a:gd name="connsiteX70" fmla="*/ 7882304 w 9614389"/>
              <a:gd name="connsiteY70" fmla="*/ 21981 h 1006720"/>
              <a:gd name="connsiteX71" fmla="*/ 8233996 w 9614389"/>
              <a:gd name="connsiteY71" fmla="*/ 17585 h 1006720"/>
              <a:gd name="connsiteX72" fmla="*/ 8352692 w 9614389"/>
              <a:gd name="connsiteY72" fmla="*/ 13189 h 1006720"/>
              <a:gd name="connsiteX73" fmla="*/ 8471389 w 9614389"/>
              <a:gd name="connsiteY73" fmla="*/ 4397 h 1006720"/>
              <a:gd name="connsiteX74" fmla="*/ 8831873 w 9614389"/>
              <a:gd name="connsiteY74" fmla="*/ 8793 h 1006720"/>
              <a:gd name="connsiteX75" fmla="*/ 9069265 w 9614389"/>
              <a:gd name="connsiteY75" fmla="*/ 8793 h 1006720"/>
              <a:gd name="connsiteX76" fmla="*/ 9161585 w 9614389"/>
              <a:gd name="connsiteY76" fmla="*/ 0 h 1006720"/>
              <a:gd name="connsiteX77" fmla="*/ 9192358 w 9614389"/>
              <a:gd name="connsiteY77" fmla="*/ 4397 h 1006720"/>
              <a:gd name="connsiteX78" fmla="*/ 9245112 w 9614389"/>
              <a:gd name="connsiteY78" fmla="*/ 8793 h 1006720"/>
              <a:gd name="connsiteX79" fmla="*/ 9271489 w 9614389"/>
              <a:gd name="connsiteY79" fmla="*/ 13189 h 1006720"/>
              <a:gd name="connsiteX80" fmla="*/ 9381392 w 9614389"/>
              <a:gd name="connsiteY80" fmla="*/ 21981 h 1006720"/>
              <a:gd name="connsiteX81" fmla="*/ 9482504 w 9614389"/>
              <a:gd name="connsiteY81" fmla="*/ 35170 h 1006720"/>
              <a:gd name="connsiteX82" fmla="*/ 9530862 w 9614389"/>
              <a:gd name="connsiteY82" fmla="*/ 43962 h 1006720"/>
              <a:gd name="connsiteX83" fmla="*/ 9557239 w 9614389"/>
              <a:gd name="connsiteY83" fmla="*/ 48358 h 1006720"/>
              <a:gd name="connsiteX84" fmla="*/ 9574823 w 9614389"/>
              <a:gd name="connsiteY84" fmla="*/ 61547 h 1006720"/>
              <a:gd name="connsiteX85" fmla="*/ 9614389 w 9614389"/>
              <a:gd name="connsiteY85"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5090502 w 9614389"/>
              <a:gd name="connsiteY41" fmla="*/ 379535 h 1006720"/>
              <a:gd name="connsiteX42" fmla="*/ 5531827 w 9614389"/>
              <a:gd name="connsiteY42" fmla="*/ 319210 h 1006720"/>
              <a:gd name="connsiteX43" fmla="*/ 6119446 w 9614389"/>
              <a:gd name="connsiteY43" fmla="*/ 228600 h 1006720"/>
              <a:gd name="connsiteX44" fmla="*/ 6159012 w 9614389"/>
              <a:gd name="connsiteY44" fmla="*/ 219808 h 1006720"/>
              <a:gd name="connsiteX45" fmla="*/ 6207369 w 9614389"/>
              <a:gd name="connsiteY45" fmla="*/ 211016 h 1006720"/>
              <a:gd name="connsiteX46" fmla="*/ 6242539 w 9614389"/>
              <a:gd name="connsiteY46" fmla="*/ 206620 h 1006720"/>
              <a:gd name="connsiteX47" fmla="*/ 6282104 w 9614389"/>
              <a:gd name="connsiteY47" fmla="*/ 197827 h 1006720"/>
              <a:gd name="connsiteX48" fmla="*/ 6330462 w 9614389"/>
              <a:gd name="connsiteY48" fmla="*/ 189035 h 1006720"/>
              <a:gd name="connsiteX49" fmla="*/ 6374423 w 9614389"/>
              <a:gd name="connsiteY49" fmla="*/ 180243 h 1006720"/>
              <a:gd name="connsiteX50" fmla="*/ 6497515 w 9614389"/>
              <a:gd name="connsiteY50" fmla="*/ 167054 h 1006720"/>
              <a:gd name="connsiteX51" fmla="*/ 6523892 w 9614389"/>
              <a:gd name="connsiteY51" fmla="*/ 162658 h 1006720"/>
              <a:gd name="connsiteX52" fmla="*/ 6554665 w 9614389"/>
              <a:gd name="connsiteY52" fmla="*/ 158262 h 1006720"/>
              <a:gd name="connsiteX53" fmla="*/ 6611815 w 9614389"/>
              <a:gd name="connsiteY53" fmla="*/ 145073 h 1006720"/>
              <a:gd name="connsiteX54" fmla="*/ 6743700 w 9614389"/>
              <a:gd name="connsiteY54" fmla="*/ 136281 h 1006720"/>
              <a:gd name="connsiteX55" fmla="*/ 6814039 w 9614389"/>
              <a:gd name="connsiteY55" fmla="*/ 131885 h 1006720"/>
              <a:gd name="connsiteX56" fmla="*/ 6879981 w 9614389"/>
              <a:gd name="connsiteY56" fmla="*/ 123093 h 1006720"/>
              <a:gd name="connsiteX57" fmla="*/ 6915150 w 9614389"/>
              <a:gd name="connsiteY57" fmla="*/ 118697 h 1006720"/>
              <a:gd name="connsiteX58" fmla="*/ 6967904 w 9614389"/>
              <a:gd name="connsiteY58" fmla="*/ 101112 h 1006720"/>
              <a:gd name="connsiteX59" fmla="*/ 6998677 w 9614389"/>
              <a:gd name="connsiteY59" fmla="*/ 96716 h 1006720"/>
              <a:gd name="connsiteX60" fmla="*/ 7090996 w 9614389"/>
              <a:gd name="connsiteY60" fmla="*/ 83527 h 1006720"/>
              <a:gd name="connsiteX61" fmla="*/ 7148146 w 9614389"/>
              <a:gd name="connsiteY61" fmla="*/ 79131 h 1006720"/>
              <a:gd name="connsiteX62" fmla="*/ 7244862 w 9614389"/>
              <a:gd name="connsiteY62" fmla="*/ 70339 h 1006720"/>
              <a:gd name="connsiteX63" fmla="*/ 7275635 w 9614389"/>
              <a:gd name="connsiteY63" fmla="*/ 65943 h 1006720"/>
              <a:gd name="connsiteX64" fmla="*/ 7345973 w 9614389"/>
              <a:gd name="connsiteY64" fmla="*/ 61547 h 1006720"/>
              <a:gd name="connsiteX65" fmla="*/ 7381142 w 9614389"/>
              <a:gd name="connsiteY65" fmla="*/ 57150 h 1006720"/>
              <a:gd name="connsiteX66" fmla="*/ 7530612 w 9614389"/>
              <a:gd name="connsiteY66" fmla="*/ 48358 h 1006720"/>
              <a:gd name="connsiteX67" fmla="*/ 7578969 w 9614389"/>
              <a:gd name="connsiteY67" fmla="*/ 43962 h 1006720"/>
              <a:gd name="connsiteX68" fmla="*/ 7763608 w 9614389"/>
              <a:gd name="connsiteY68" fmla="*/ 35170 h 1006720"/>
              <a:gd name="connsiteX69" fmla="*/ 7847135 w 9614389"/>
              <a:gd name="connsiteY69" fmla="*/ 26377 h 1006720"/>
              <a:gd name="connsiteX70" fmla="*/ 7882304 w 9614389"/>
              <a:gd name="connsiteY70" fmla="*/ 21981 h 1006720"/>
              <a:gd name="connsiteX71" fmla="*/ 8233996 w 9614389"/>
              <a:gd name="connsiteY71" fmla="*/ 17585 h 1006720"/>
              <a:gd name="connsiteX72" fmla="*/ 8352692 w 9614389"/>
              <a:gd name="connsiteY72" fmla="*/ 13189 h 1006720"/>
              <a:gd name="connsiteX73" fmla="*/ 8471389 w 9614389"/>
              <a:gd name="connsiteY73" fmla="*/ 4397 h 1006720"/>
              <a:gd name="connsiteX74" fmla="*/ 8831873 w 9614389"/>
              <a:gd name="connsiteY74" fmla="*/ 8793 h 1006720"/>
              <a:gd name="connsiteX75" fmla="*/ 9069265 w 9614389"/>
              <a:gd name="connsiteY75" fmla="*/ 8793 h 1006720"/>
              <a:gd name="connsiteX76" fmla="*/ 9161585 w 9614389"/>
              <a:gd name="connsiteY76" fmla="*/ 0 h 1006720"/>
              <a:gd name="connsiteX77" fmla="*/ 9192358 w 9614389"/>
              <a:gd name="connsiteY77" fmla="*/ 4397 h 1006720"/>
              <a:gd name="connsiteX78" fmla="*/ 9245112 w 9614389"/>
              <a:gd name="connsiteY78" fmla="*/ 8793 h 1006720"/>
              <a:gd name="connsiteX79" fmla="*/ 9271489 w 9614389"/>
              <a:gd name="connsiteY79" fmla="*/ 13189 h 1006720"/>
              <a:gd name="connsiteX80" fmla="*/ 9381392 w 9614389"/>
              <a:gd name="connsiteY80" fmla="*/ 21981 h 1006720"/>
              <a:gd name="connsiteX81" fmla="*/ 9482504 w 9614389"/>
              <a:gd name="connsiteY81" fmla="*/ 35170 h 1006720"/>
              <a:gd name="connsiteX82" fmla="*/ 9530862 w 9614389"/>
              <a:gd name="connsiteY82" fmla="*/ 43962 h 1006720"/>
              <a:gd name="connsiteX83" fmla="*/ 9557239 w 9614389"/>
              <a:gd name="connsiteY83" fmla="*/ 48358 h 1006720"/>
              <a:gd name="connsiteX84" fmla="*/ 9574823 w 9614389"/>
              <a:gd name="connsiteY84" fmla="*/ 61547 h 1006720"/>
              <a:gd name="connsiteX85" fmla="*/ 9614389 w 9614389"/>
              <a:gd name="connsiteY85"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5531827 w 9614389"/>
              <a:gd name="connsiteY42" fmla="*/ 319210 h 1006720"/>
              <a:gd name="connsiteX43" fmla="*/ 6119446 w 9614389"/>
              <a:gd name="connsiteY43" fmla="*/ 228600 h 1006720"/>
              <a:gd name="connsiteX44" fmla="*/ 6159012 w 9614389"/>
              <a:gd name="connsiteY44" fmla="*/ 219808 h 1006720"/>
              <a:gd name="connsiteX45" fmla="*/ 6207369 w 9614389"/>
              <a:gd name="connsiteY45" fmla="*/ 211016 h 1006720"/>
              <a:gd name="connsiteX46" fmla="*/ 6242539 w 9614389"/>
              <a:gd name="connsiteY46" fmla="*/ 206620 h 1006720"/>
              <a:gd name="connsiteX47" fmla="*/ 6282104 w 9614389"/>
              <a:gd name="connsiteY47" fmla="*/ 197827 h 1006720"/>
              <a:gd name="connsiteX48" fmla="*/ 6330462 w 9614389"/>
              <a:gd name="connsiteY48" fmla="*/ 189035 h 1006720"/>
              <a:gd name="connsiteX49" fmla="*/ 6374423 w 9614389"/>
              <a:gd name="connsiteY49" fmla="*/ 180243 h 1006720"/>
              <a:gd name="connsiteX50" fmla="*/ 6497515 w 9614389"/>
              <a:gd name="connsiteY50" fmla="*/ 167054 h 1006720"/>
              <a:gd name="connsiteX51" fmla="*/ 6523892 w 9614389"/>
              <a:gd name="connsiteY51" fmla="*/ 162658 h 1006720"/>
              <a:gd name="connsiteX52" fmla="*/ 6554665 w 9614389"/>
              <a:gd name="connsiteY52" fmla="*/ 158262 h 1006720"/>
              <a:gd name="connsiteX53" fmla="*/ 6611815 w 9614389"/>
              <a:gd name="connsiteY53" fmla="*/ 145073 h 1006720"/>
              <a:gd name="connsiteX54" fmla="*/ 6743700 w 9614389"/>
              <a:gd name="connsiteY54" fmla="*/ 136281 h 1006720"/>
              <a:gd name="connsiteX55" fmla="*/ 6814039 w 9614389"/>
              <a:gd name="connsiteY55" fmla="*/ 131885 h 1006720"/>
              <a:gd name="connsiteX56" fmla="*/ 6879981 w 9614389"/>
              <a:gd name="connsiteY56" fmla="*/ 123093 h 1006720"/>
              <a:gd name="connsiteX57" fmla="*/ 6915150 w 9614389"/>
              <a:gd name="connsiteY57" fmla="*/ 118697 h 1006720"/>
              <a:gd name="connsiteX58" fmla="*/ 6967904 w 9614389"/>
              <a:gd name="connsiteY58" fmla="*/ 101112 h 1006720"/>
              <a:gd name="connsiteX59" fmla="*/ 6998677 w 9614389"/>
              <a:gd name="connsiteY59" fmla="*/ 96716 h 1006720"/>
              <a:gd name="connsiteX60" fmla="*/ 7090996 w 9614389"/>
              <a:gd name="connsiteY60" fmla="*/ 83527 h 1006720"/>
              <a:gd name="connsiteX61" fmla="*/ 7148146 w 9614389"/>
              <a:gd name="connsiteY61" fmla="*/ 79131 h 1006720"/>
              <a:gd name="connsiteX62" fmla="*/ 7244862 w 9614389"/>
              <a:gd name="connsiteY62" fmla="*/ 70339 h 1006720"/>
              <a:gd name="connsiteX63" fmla="*/ 7275635 w 9614389"/>
              <a:gd name="connsiteY63" fmla="*/ 65943 h 1006720"/>
              <a:gd name="connsiteX64" fmla="*/ 7345973 w 9614389"/>
              <a:gd name="connsiteY64" fmla="*/ 61547 h 1006720"/>
              <a:gd name="connsiteX65" fmla="*/ 7381142 w 9614389"/>
              <a:gd name="connsiteY65" fmla="*/ 57150 h 1006720"/>
              <a:gd name="connsiteX66" fmla="*/ 7530612 w 9614389"/>
              <a:gd name="connsiteY66" fmla="*/ 48358 h 1006720"/>
              <a:gd name="connsiteX67" fmla="*/ 7578969 w 9614389"/>
              <a:gd name="connsiteY67" fmla="*/ 43962 h 1006720"/>
              <a:gd name="connsiteX68" fmla="*/ 7763608 w 9614389"/>
              <a:gd name="connsiteY68" fmla="*/ 35170 h 1006720"/>
              <a:gd name="connsiteX69" fmla="*/ 7847135 w 9614389"/>
              <a:gd name="connsiteY69" fmla="*/ 26377 h 1006720"/>
              <a:gd name="connsiteX70" fmla="*/ 7882304 w 9614389"/>
              <a:gd name="connsiteY70" fmla="*/ 21981 h 1006720"/>
              <a:gd name="connsiteX71" fmla="*/ 8233996 w 9614389"/>
              <a:gd name="connsiteY71" fmla="*/ 17585 h 1006720"/>
              <a:gd name="connsiteX72" fmla="*/ 8352692 w 9614389"/>
              <a:gd name="connsiteY72" fmla="*/ 13189 h 1006720"/>
              <a:gd name="connsiteX73" fmla="*/ 8471389 w 9614389"/>
              <a:gd name="connsiteY73" fmla="*/ 4397 h 1006720"/>
              <a:gd name="connsiteX74" fmla="*/ 8831873 w 9614389"/>
              <a:gd name="connsiteY74" fmla="*/ 8793 h 1006720"/>
              <a:gd name="connsiteX75" fmla="*/ 9069265 w 9614389"/>
              <a:gd name="connsiteY75" fmla="*/ 8793 h 1006720"/>
              <a:gd name="connsiteX76" fmla="*/ 9161585 w 9614389"/>
              <a:gd name="connsiteY76" fmla="*/ 0 h 1006720"/>
              <a:gd name="connsiteX77" fmla="*/ 9192358 w 9614389"/>
              <a:gd name="connsiteY77" fmla="*/ 4397 h 1006720"/>
              <a:gd name="connsiteX78" fmla="*/ 9245112 w 9614389"/>
              <a:gd name="connsiteY78" fmla="*/ 8793 h 1006720"/>
              <a:gd name="connsiteX79" fmla="*/ 9271489 w 9614389"/>
              <a:gd name="connsiteY79" fmla="*/ 13189 h 1006720"/>
              <a:gd name="connsiteX80" fmla="*/ 9381392 w 9614389"/>
              <a:gd name="connsiteY80" fmla="*/ 21981 h 1006720"/>
              <a:gd name="connsiteX81" fmla="*/ 9482504 w 9614389"/>
              <a:gd name="connsiteY81" fmla="*/ 35170 h 1006720"/>
              <a:gd name="connsiteX82" fmla="*/ 9530862 w 9614389"/>
              <a:gd name="connsiteY82" fmla="*/ 43962 h 1006720"/>
              <a:gd name="connsiteX83" fmla="*/ 9557239 w 9614389"/>
              <a:gd name="connsiteY83" fmla="*/ 48358 h 1006720"/>
              <a:gd name="connsiteX84" fmla="*/ 9574823 w 9614389"/>
              <a:gd name="connsiteY84" fmla="*/ 61547 h 1006720"/>
              <a:gd name="connsiteX85" fmla="*/ 9614389 w 9614389"/>
              <a:gd name="connsiteY85"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6119446 w 9614389"/>
              <a:gd name="connsiteY43" fmla="*/ 228600 h 1006720"/>
              <a:gd name="connsiteX44" fmla="*/ 6159012 w 9614389"/>
              <a:gd name="connsiteY44" fmla="*/ 219808 h 1006720"/>
              <a:gd name="connsiteX45" fmla="*/ 6207369 w 9614389"/>
              <a:gd name="connsiteY45" fmla="*/ 211016 h 1006720"/>
              <a:gd name="connsiteX46" fmla="*/ 6242539 w 9614389"/>
              <a:gd name="connsiteY46" fmla="*/ 206620 h 1006720"/>
              <a:gd name="connsiteX47" fmla="*/ 6282104 w 9614389"/>
              <a:gd name="connsiteY47" fmla="*/ 197827 h 1006720"/>
              <a:gd name="connsiteX48" fmla="*/ 6330462 w 9614389"/>
              <a:gd name="connsiteY48" fmla="*/ 189035 h 1006720"/>
              <a:gd name="connsiteX49" fmla="*/ 6374423 w 9614389"/>
              <a:gd name="connsiteY49" fmla="*/ 180243 h 1006720"/>
              <a:gd name="connsiteX50" fmla="*/ 6497515 w 9614389"/>
              <a:gd name="connsiteY50" fmla="*/ 167054 h 1006720"/>
              <a:gd name="connsiteX51" fmla="*/ 6523892 w 9614389"/>
              <a:gd name="connsiteY51" fmla="*/ 162658 h 1006720"/>
              <a:gd name="connsiteX52" fmla="*/ 6554665 w 9614389"/>
              <a:gd name="connsiteY52" fmla="*/ 158262 h 1006720"/>
              <a:gd name="connsiteX53" fmla="*/ 6611815 w 9614389"/>
              <a:gd name="connsiteY53" fmla="*/ 145073 h 1006720"/>
              <a:gd name="connsiteX54" fmla="*/ 6743700 w 9614389"/>
              <a:gd name="connsiteY54" fmla="*/ 136281 h 1006720"/>
              <a:gd name="connsiteX55" fmla="*/ 6814039 w 9614389"/>
              <a:gd name="connsiteY55" fmla="*/ 131885 h 1006720"/>
              <a:gd name="connsiteX56" fmla="*/ 6879981 w 9614389"/>
              <a:gd name="connsiteY56" fmla="*/ 123093 h 1006720"/>
              <a:gd name="connsiteX57" fmla="*/ 6915150 w 9614389"/>
              <a:gd name="connsiteY57" fmla="*/ 118697 h 1006720"/>
              <a:gd name="connsiteX58" fmla="*/ 6967904 w 9614389"/>
              <a:gd name="connsiteY58" fmla="*/ 101112 h 1006720"/>
              <a:gd name="connsiteX59" fmla="*/ 6998677 w 9614389"/>
              <a:gd name="connsiteY59" fmla="*/ 96716 h 1006720"/>
              <a:gd name="connsiteX60" fmla="*/ 7090996 w 9614389"/>
              <a:gd name="connsiteY60" fmla="*/ 83527 h 1006720"/>
              <a:gd name="connsiteX61" fmla="*/ 7148146 w 9614389"/>
              <a:gd name="connsiteY61" fmla="*/ 79131 h 1006720"/>
              <a:gd name="connsiteX62" fmla="*/ 7244862 w 9614389"/>
              <a:gd name="connsiteY62" fmla="*/ 70339 h 1006720"/>
              <a:gd name="connsiteX63" fmla="*/ 7275635 w 9614389"/>
              <a:gd name="connsiteY63" fmla="*/ 65943 h 1006720"/>
              <a:gd name="connsiteX64" fmla="*/ 7345973 w 9614389"/>
              <a:gd name="connsiteY64" fmla="*/ 61547 h 1006720"/>
              <a:gd name="connsiteX65" fmla="*/ 7381142 w 9614389"/>
              <a:gd name="connsiteY65" fmla="*/ 57150 h 1006720"/>
              <a:gd name="connsiteX66" fmla="*/ 7530612 w 9614389"/>
              <a:gd name="connsiteY66" fmla="*/ 48358 h 1006720"/>
              <a:gd name="connsiteX67" fmla="*/ 7578969 w 9614389"/>
              <a:gd name="connsiteY67" fmla="*/ 43962 h 1006720"/>
              <a:gd name="connsiteX68" fmla="*/ 7763608 w 9614389"/>
              <a:gd name="connsiteY68" fmla="*/ 35170 h 1006720"/>
              <a:gd name="connsiteX69" fmla="*/ 7847135 w 9614389"/>
              <a:gd name="connsiteY69" fmla="*/ 26377 h 1006720"/>
              <a:gd name="connsiteX70" fmla="*/ 7882304 w 9614389"/>
              <a:gd name="connsiteY70" fmla="*/ 21981 h 1006720"/>
              <a:gd name="connsiteX71" fmla="*/ 8233996 w 9614389"/>
              <a:gd name="connsiteY71" fmla="*/ 17585 h 1006720"/>
              <a:gd name="connsiteX72" fmla="*/ 8352692 w 9614389"/>
              <a:gd name="connsiteY72" fmla="*/ 13189 h 1006720"/>
              <a:gd name="connsiteX73" fmla="*/ 8471389 w 9614389"/>
              <a:gd name="connsiteY73" fmla="*/ 4397 h 1006720"/>
              <a:gd name="connsiteX74" fmla="*/ 8831873 w 9614389"/>
              <a:gd name="connsiteY74" fmla="*/ 8793 h 1006720"/>
              <a:gd name="connsiteX75" fmla="*/ 9069265 w 9614389"/>
              <a:gd name="connsiteY75" fmla="*/ 8793 h 1006720"/>
              <a:gd name="connsiteX76" fmla="*/ 9161585 w 9614389"/>
              <a:gd name="connsiteY76" fmla="*/ 0 h 1006720"/>
              <a:gd name="connsiteX77" fmla="*/ 9192358 w 9614389"/>
              <a:gd name="connsiteY77" fmla="*/ 4397 h 1006720"/>
              <a:gd name="connsiteX78" fmla="*/ 9245112 w 9614389"/>
              <a:gd name="connsiteY78" fmla="*/ 8793 h 1006720"/>
              <a:gd name="connsiteX79" fmla="*/ 9271489 w 9614389"/>
              <a:gd name="connsiteY79" fmla="*/ 13189 h 1006720"/>
              <a:gd name="connsiteX80" fmla="*/ 9381392 w 9614389"/>
              <a:gd name="connsiteY80" fmla="*/ 21981 h 1006720"/>
              <a:gd name="connsiteX81" fmla="*/ 9482504 w 9614389"/>
              <a:gd name="connsiteY81" fmla="*/ 35170 h 1006720"/>
              <a:gd name="connsiteX82" fmla="*/ 9530862 w 9614389"/>
              <a:gd name="connsiteY82" fmla="*/ 43962 h 1006720"/>
              <a:gd name="connsiteX83" fmla="*/ 9557239 w 9614389"/>
              <a:gd name="connsiteY83" fmla="*/ 48358 h 1006720"/>
              <a:gd name="connsiteX84" fmla="*/ 9574823 w 9614389"/>
              <a:gd name="connsiteY84" fmla="*/ 61547 h 1006720"/>
              <a:gd name="connsiteX85" fmla="*/ 9614389 w 9614389"/>
              <a:gd name="connsiteY85"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6159012 w 9614389"/>
              <a:gd name="connsiteY44" fmla="*/ 219808 h 1006720"/>
              <a:gd name="connsiteX45" fmla="*/ 6207369 w 9614389"/>
              <a:gd name="connsiteY45" fmla="*/ 211016 h 1006720"/>
              <a:gd name="connsiteX46" fmla="*/ 6242539 w 9614389"/>
              <a:gd name="connsiteY46" fmla="*/ 206620 h 1006720"/>
              <a:gd name="connsiteX47" fmla="*/ 6282104 w 9614389"/>
              <a:gd name="connsiteY47" fmla="*/ 197827 h 1006720"/>
              <a:gd name="connsiteX48" fmla="*/ 6330462 w 9614389"/>
              <a:gd name="connsiteY48" fmla="*/ 189035 h 1006720"/>
              <a:gd name="connsiteX49" fmla="*/ 6374423 w 9614389"/>
              <a:gd name="connsiteY49" fmla="*/ 180243 h 1006720"/>
              <a:gd name="connsiteX50" fmla="*/ 6497515 w 9614389"/>
              <a:gd name="connsiteY50" fmla="*/ 167054 h 1006720"/>
              <a:gd name="connsiteX51" fmla="*/ 6523892 w 9614389"/>
              <a:gd name="connsiteY51" fmla="*/ 162658 h 1006720"/>
              <a:gd name="connsiteX52" fmla="*/ 6554665 w 9614389"/>
              <a:gd name="connsiteY52" fmla="*/ 158262 h 1006720"/>
              <a:gd name="connsiteX53" fmla="*/ 6611815 w 9614389"/>
              <a:gd name="connsiteY53" fmla="*/ 145073 h 1006720"/>
              <a:gd name="connsiteX54" fmla="*/ 6743700 w 9614389"/>
              <a:gd name="connsiteY54" fmla="*/ 136281 h 1006720"/>
              <a:gd name="connsiteX55" fmla="*/ 6814039 w 9614389"/>
              <a:gd name="connsiteY55" fmla="*/ 131885 h 1006720"/>
              <a:gd name="connsiteX56" fmla="*/ 6879981 w 9614389"/>
              <a:gd name="connsiteY56" fmla="*/ 123093 h 1006720"/>
              <a:gd name="connsiteX57" fmla="*/ 6915150 w 9614389"/>
              <a:gd name="connsiteY57" fmla="*/ 118697 h 1006720"/>
              <a:gd name="connsiteX58" fmla="*/ 6967904 w 9614389"/>
              <a:gd name="connsiteY58" fmla="*/ 101112 h 1006720"/>
              <a:gd name="connsiteX59" fmla="*/ 6998677 w 9614389"/>
              <a:gd name="connsiteY59" fmla="*/ 96716 h 1006720"/>
              <a:gd name="connsiteX60" fmla="*/ 7090996 w 9614389"/>
              <a:gd name="connsiteY60" fmla="*/ 83527 h 1006720"/>
              <a:gd name="connsiteX61" fmla="*/ 7148146 w 9614389"/>
              <a:gd name="connsiteY61" fmla="*/ 79131 h 1006720"/>
              <a:gd name="connsiteX62" fmla="*/ 7244862 w 9614389"/>
              <a:gd name="connsiteY62" fmla="*/ 70339 h 1006720"/>
              <a:gd name="connsiteX63" fmla="*/ 7275635 w 9614389"/>
              <a:gd name="connsiteY63" fmla="*/ 65943 h 1006720"/>
              <a:gd name="connsiteX64" fmla="*/ 7345973 w 9614389"/>
              <a:gd name="connsiteY64" fmla="*/ 61547 h 1006720"/>
              <a:gd name="connsiteX65" fmla="*/ 7381142 w 9614389"/>
              <a:gd name="connsiteY65" fmla="*/ 57150 h 1006720"/>
              <a:gd name="connsiteX66" fmla="*/ 7530612 w 9614389"/>
              <a:gd name="connsiteY66" fmla="*/ 48358 h 1006720"/>
              <a:gd name="connsiteX67" fmla="*/ 7578969 w 9614389"/>
              <a:gd name="connsiteY67" fmla="*/ 43962 h 1006720"/>
              <a:gd name="connsiteX68" fmla="*/ 7763608 w 9614389"/>
              <a:gd name="connsiteY68" fmla="*/ 35170 h 1006720"/>
              <a:gd name="connsiteX69" fmla="*/ 7847135 w 9614389"/>
              <a:gd name="connsiteY69" fmla="*/ 26377 h 1006720"/>
              <a:gd name="connsiteX70" fmla="*/ 7882304 w 9614389"/>
              <a:gd name="connsiteY70" fmla="*/ 21981 h 1006720"/>
              <a:gd name="connsiteX71" fmla="*/ 8233996 w 9614389"/>
              <a:gd name="connsiteY71" fmla="*/ 17585 h 1006720"/>
              <a:gd name="connsiteX72" fmla="*/ 8352692 w 9614389"/>
              <a:gd name="connsiteY72" fmla="*/ 13189 h 1006720"/>
              <a:gd name="connsiteX73" fmla="*/ 8471389 w 9614389"/>
              <a:gd name="connsiteY73" fmla="*/ 4397 h 1006720"/>
              <a:gd name="connsiteX74" fmla="*/ 8831873 w 9614389"/>
              <a:gd name="connsiteY74" fmla="*/ 8793 h 1006720"/>
              <a:gd name="connsiteX75" fmla="*/ 9069265 w 9614389"/>
              <a:gd name="connsiteY75" fmla="*/ 8793 h 1006720"/>
              <a:gd name="connsiteX76" fmla="*/ 9161585 w 9614389"/>
              <a:gd name="connsiteY76" fmla="*/ 0 h 1006720"/>
              <a:gd name="connsiteX77" fmla="*/ 9192358 w 9614389"/>
              <a:gd name="connsiteY77" fmla="*/ 4397 h 1006720"/>
              <a:gd name="connsiteX78" fmla="*/ 9245112 w 9614389"/>
              <a:gd name="connsiteY78" fmla="*/ 8793 h 1006720"/>
              <a:gd name="connsiteX79" fmla="*/ 9271489 w 9614389"/>
              <a:gd name="connsiteY79" fmla="*/ 13189 h 1006720"/>
              <a:gd name="connsiteX80" fmla="*/ 9381392 w 9614389"/>
              <a:gd name="connsiteY80" fmla="*/ 21981 h 1006720"/>
              <a:gd name="connsiteX81" fmla="*/ 9482504 w 9614389"/>
              <a:gd name="connsiteY81" fmla="*/ 35170 h 1006720"/>
              <a:gd name="connsiteX82" fmla="*/ 9530862 w 9614389"/>
              <a:gd name="connsiteY82" fmla="*/ 43962 h 1006720"/>
              <a:gd name="connsiteX83" fmla="*/ 9557239 w 9614389"/>
              <a:gd name="connsiteY83" fmla="*/ 48358 h 1006720"/>
              <a:gd name="connsiteX84" fmla="*/ 9574823 w 9614389"/>
              <a:gd name="connsiteY84" fmla="*/ 61547 h 1006720"/>
              <a:gd name="connsiteX85" fmla="*/ 9614389 w 9614389"/>
              <a:gd name="connsiteY85"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6207369 w 9614389"/>
              <a:gd name="connsiteY45" fmla="*/ 211016 h 1006720"/>
              <a:gd name="connsiteX46" fmla="*/ 6242539 w 9614389"/>
              <a:gd name="connsiteY46" fmla="*/ 206620 h 1006720"/>
              <a:gd name="connsiteX47" fmla="*/ 6282104 w 9614389"/>
              <a:gd name="connsiteY47" fmla="*/ 197827 h 1006720"/>
              <a:gd name="connsiteX48" fmla="*/ 6330462 w 9614389"/>
              <a:gd name="connsiteY48" fmla="*/ 189035 h 1006720"/>
              <a:gd name="connsiteX49" fmla="*/ 6374423 w 9614389"/>
              <a:gd name="connsiteY49" fmla="*/ 180243 h 1006720"/>
              <a:gd name="connsiteX50" fmla="*/ 6497515 w 9614389"/>
              <a:gd name="connsiteY50" fmla="*/ 167054 h 1006720"/>
              <a:gd name="connsiteX51" fmla="*/ 6523892 w 9614389"/>
              <a:gd name="connsiteY51" fmla="*/ 162658 h 1006720"/>
              <a:gd name="connsiteX52" fmla="*/ 6554665 w 9614389"/>
              <a:gd name="connsiteY52" fmla="*/ 158262 h 1006720"/>
              <a:gd name="connsiteX53" fmla="*/ 6611815 w 9614389"/>
              <a:gd name="connsiteY53" fmla="*/ 145073 h 1006720"/>
              <a:gd name="connsiteX54" fmla="*/ 6743700 w 9614389"/>
              <a:gd name="connsiteY54" fmla="*/ 136281 h 1006720"/>
              <a:gd name="connsiteX55" fmla="*/ 6814039 w 9614389"/>
              <a:gd name="connsiteY55" fmla="*/ 131885 h 1006720"/>
              <a:gd name="connsiteX56" fmla="*/ 6879981 w 9614389"/>
              <a:gd name="connsiteY56" fmla="*/ 123093 h 1006720"/>
              <a:gd name="connsiteX57" fmla="*/ 6915150 w 9614389"/>
              <a:gd name="connsiteY57" fmla="*/ 118697 h 1006720"/>
              <a:gd name="connsiteX58" fmla="*/ 6967904 w 9614389"/>
              <a:gd name="connsiteY58" fmla="*/ 101112 h 1006720"/>
              <a:gd name="connsiteX59" fmla="*/ 6998677 w 9614389"/>
              <a:gd name="connsiteY59" fmla="*/ 96716 h 1006720"/>
              <a:gd name="connsiteX60" fmla="*/ 7090996 w 9614389"/>
              <a:gd name="connsiteY60" fmla="*/ 83527 h 1006720"/>
              <a:gd name="connsiteX61" fmla="*/ 7148146 w 9614389"/>
              <a:gd name="connsiteY61" fmla="*/ 79131 h 1006720"/>
              <a:gd name="connsiteX62" fmla="*/ 7244862 w 9614389"/>
              <a:gd name="connsiteY62" fmla="*/ 70339 h 1006720"/>
              <a:gd name="connsiteX63" fmla="*/ 7275635 w 9614389"/>
              <a:gd name="connsiteY63" fmla="*/ 65943 h 1006720"/>
              <a:gd name="connsiteX64" fmla="*/ 7345973 w 9614389"/>
              <a:gd name="connsiteY64" fmla="*/ 61547 h 1006720"/>
              <a:gd name="connsiteX65" fmla="*/ 7381142 w 9614389"/>
              <a:gd name="connsiteY65" fmla="*/ 57150 h 1006720"/>
              <a:gd name="connsiteX66" fmla="*/ 7530612 w 9614389"/>
              <a:gd name="connsiteY66" fmla="*/ 48358 h 1006720"/>
              <a:gd name="connsiteX67" fmla="*/ 7578969 w 9614389"/>
              <a:gd name="connsiteY67" fmla="*/ 43962 h 1006720"/>
              <a:gd name="connsiteX68" fmla="*/ 7763608 w 9614389"/>
              <a:gd name="connsiteY68" fmla="*/ 35170 h 1006720"/>
              <a:gd name="connsiteX69" fmla="*/ 7847135 w 9614389"/>
              <a:gd name="connsiteY69" fmla="*/ 26377 h 1006720"/>
              <a:gd name="connsiteX70" fmla="*/ 7882304 w 9614389"/>
              <a:gd name="connsiteY70" fmla="*/ 21981 h 1006720"/>
              <a:gd name="connsiteX71" fmla="*/ 8233996 w 9614389"/>
              <a:gd name="connsiteY71" fmla="*/ 17585 h 1006720"/>
              <a:gd name="connsiteX72" fmla="*/ 8352692 w 9614389"/>
              <a:gd name="connsiteY72" fmla="*/ 13189 h 1006720"/>
              <a:gd name="connsiteX73" fmla="*/ 8471389 w 9614389"/>
              <a:gd name="connsiteY73" fmla="*/ 4397 h 1006720"/>
              <a:gd name="connsiteX74" fmla="*/ 8831873 w 9614389"/>
              <a:gd name="connsiteY74" fmla="*/ 8793 h 1006720"/>
              <a:gd name="connsiteX75" fmla="*/ 9069265 w 9614389"/>
              <a:gd name="connsiteY75" fmla="*/ 8793 h 1006720"/>
              <a:gd name="connsiteX76" fmla="*/ 9161585 w 9614389"/>
              <a:gd name="connsiteY76" fmla="*/ 0 h 1006720"/>
              <a:gd name="connsiteX77" fmla="*/ 9192358 w 9614389"/>
              <a:gd name="connsiteY77" fmla="*/ 4397 h 1006720"/>
              <a:gd name="connsiteX78" fmla="*/ 9245112 w 9614389"/>
              <a:gd name="connsiteY78" fmla="*/ 8793 h 1006720"/>
              <a:gd name="connsiteX79" fmla="*/ 9271489 w 9614389"/>
              <a:gd name="connsiteY79" fmla="*/ 13189 h 1006720"/>
              <a:gd name="connsiteX80" fmla="*/ 9381392 w 9614389"/>
              <a:gd name="connsiteY80" fmla="*/ 21981 h 1006720"/>
              <a:gd name="connsiteX81" fmla="*/ 9482504 w 9614389"/>
              <a:gd name="connsiteY81" fmla="*/ 35170 h 1006720"/>
              <a:gd name="connsiteX82" fmla="*/ 9530862 w 9614389"/>
              <a:gd name="connsiteY82" fmla="*/ 43962 h 1006720"/>
              <a:gd name="connsiteX83" fmla="*/ 9557239 w 9614389"/>
              <a:gd name="connsiteY83" fmla="*/ 48358 h 1006720"/>
              <a:gd name="connsiteX84" fmla="*/ 9574823 w 9614389"/>
              <a:gd name="connsiteY84" fmla="*/ 61547 h 1006720"/>
              <a:gd name="connsiteX85" fmla="*/ 9614389 w 9614389"/>
              <a:gd name="connsiteY85"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6242539 w 9614389"/>
              <a:gd name="connsiteY46" fmla="*/ 206620 h 1006720"/>
              <a:gd name="connsiteX47" fmla="*/ 6282104 w 9614389"/>
              <a:gd name="connsiteY47" fmla="*/ 197827 h 1006720"/>
              <a:gd name="connsiteX48" fmla="*/ 6330462 w 9614389"/>
              <a:gd name="connsiteY48" fmla="*/ 189035 h 1006720"/>
              <a:gd name="connsiteX49" fmla="*/ 6374423 w 9614389"/>
              <a:gd name="connsiteY49" fmla="*/ 180243 h 1006720"/>
              <a:gd name="connsiteX50" fmla="*/ 6497515 w 9614389"/>
              <a:gd name="connsiteY50" fmla="*/ 167054 h 1006720"/>
              <a:gd name="connsiteX51" fmla="*/ 6523892 w 9614389"/>
              <a:gd name="connsiteY51" fmla="*/ 162658 h 1006720"/>
              <a:gd name="connsiteX52" fmla="*/ 6554665 w 9614389"/>
              <a:gd name="connsiteY52" fmla="*/ 158262 h 1006720"/>
              <a:gd name="connsiteX53" fmla="*/ 6611815 w 9614389"/>
              <a:gd name="connsiteY53" fmla="*/ 145073 h 1006720"/>
              <a:gd name="connsiteX54" fmla="*/ 6743700 w 9614389"/>
              <a:gd name="connsiteY54" fmla="*/ 136281 h 1006720"/>
              <a:gd name="connsiteX55" fmla="*/ 6814039 w 9614389"/>
              <a:gd name="connsiteY55" fmla="*/ 131885 h 1006720"/>
              <a:gd name="connsiteX56" fmla="*/ 6879981 w 9614389"/>
              <a:gd name="connsiteY56" fmla="*/ 123093 h 1006720"/>
              <a:gd name="connsiteX57" fmla="*/ 6915150 w 9614389"/>
              <a:gd name="connsiteY57" fmla="*/ 118697 h 1006720"/>
              <a:gd name="connsiteX58" fmla="*/ 6967904 w 9614389"/>
              <a:gd name="connsiteY58" fmla="*/ 101112 h 1006720"/>
              <a:gd name="connsiteX59" fmla="*/ 6998677 w 9614389"/>
              <a:gd name="connsiteY59" fmla="*/ 96716 h 1006720"/>
              <a:gd name="connsiteX60" fmla="*/ 7090996 w 9614389"/>
              <a:gd name="connsiteY60" fmla="*/ 83527 h 1006720"/>
              <a:gd name="connsiteX61" fmla="*/ 7148146 w 9614389"/>
              <a:gd name="connsiteY61" fmla="*/ 79131 h 1006720"/>
              <a:gd name="connsiteX62" fmla="*/ 7244862 w 9614389"/>
              <a:gd name="connsiteY62" fmla="*/ 70339 h 1006720"/>
              <a:gd name="connsiteX63" fmla="*/ 7275635 w 9614389"/>
              <a:gd name="connsiteY63" fmla="*/ 65943 h 1006720"/>
              <a:gd name="connsiteX64" fmla="*/ 7345973 w 9614389"/>
              <a:gd name="connsiteY64" fmla="*/ 61547 h 1006720"/>
              <a:gd name="connsiteX65" fmla="*/ 7381142 w 9614389"/>
              <a:gd name="connsiteY65" fmla="*/ 57150 h 1006720"/>
              <a:gd name="connsiteX66" fmla="*/ 7530612 w 9614389"/>
              <a:gd name="connsiteY66" fmla="*/ 48358 h 1006720"/>
              <a:gd name="connsiteX67" fmla="*/ 7578969 w 9614389"/>
              <a:gd name="connsiteY67" fmla="*/ 43962 h 1006720"/>
              <a:gd name="connsiteX68" fmla="*/ 7763608 w 9614389"/>
              <a:gd name="connsiteY68" fmla="*/ 35170 h 1006720"/>
              <a:gd name="connsiteX69" fmla="*/ 7847135 w 9614389"/>
              <a:gd name="connsiteY69" fmla="*/ 26377 h 1006720"/>
              <a:gd name="connsiteX70" fmla="*/ 7882304 w 9614389"/>
              <a:gd name="connsiteY70" fmla="*/ 21981 h 1006720"/>
              <a:gd name="connsiteX71" fmla="*/ 8233996 w 9614389"/>
              <a:gd name="connsiteY71" fmla="*/ 17585 h 1006720"/>
              <a:gd name="connsiteX72" fmla="*/ 8352692 w 9614389"/>
              <a:gd name="connsiteY72" fmla="*/ 13189 h 1006720"/>
              <a:gd name="connsiteX73" fmla="*/ 8471389 w 9614389"/>
              <a:gd name="connsiteY73" fmla="*/ 4397 h 1006720"/>
              <a:gd name="connsiteX74" fmla="*/ 8831873 w 9614389"/>
              <a:gd name="connsiteY74" fmla="*/ 8793 h 1006720"/>
              <a:gd name="connsiteX75" fmla="*/ 9069265 w 9614389"/>
              <a:gd name="connsiteY75" fmla="*/ 8793 h 1006720"/>
              <a:gd name="connsiteX76" fmla="*/ 9161585 w 9614389"/>
              <a:gd name="connsiteY76" fmla="*/ 0 h 1006720"/>
              <a:gd name="connsiteX77" fmla="*/ 9192358 w 9614389"/>
              <a:gd name="connsiteY77" fmla="*/ 4397 h 1006720"/>
              <a:gd name="connsiteX78" fmla="*/ 9245112 w 9614389"/>
              <a:gd name="connsiteY78" fmla="*/ 8793 h 1006720"/>
              <a:gd name="connsiteX79" fmla="*/ 9271489 w 9614389"/>
              <a:gd name="connsiteY79" fmla="*/ 13189 h 1006720"/>
              <a:gd name="connsiteX80" fmla="*/ 9381392 w 9614389"/>
              <a:gd name="connsiteY80" fmla="*/ 21981 h 1006720"/>
              <a:gd name="connsiteX81" fmla="*/ 9482504 w 9614389"/>
              <a:gd name="connsiteY81" fmla="*/ 35170 h 1006720"/>
              <a:gd name="connsiteX82" fmla="*/ 9530862 w 9614389"/>
              <a:gd name="connsiteY82" fmla="*/ 43962 h 1006720"/>
              <a:gd name="connsiteX83" fmla="*/ 9557239 w 9614389"/>
              <a:gd name="connsiteY83" fmla="*/ 48358 h 1006720"/>
              <a:gd name="connsiteX84" fmla="*/ 9574823 w 9614389"/>
              <a:gd name="connsiteY84" fmla="*/ 61547 h 1006720"/>
              <a:gd name="connsiteX85" fmla="*/ 9614389 w 9614389"/>
              <a:gd name="connsiteY85"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290039 w 9614389"/>
              <a:gd name="connsiteY46" fmla="*/ 384420 h 1006720"/>
              <a:gd name="connsiteX47" fmla="*/ 6282104 w 9614389"/>
              <a:gd name="connsiteY47" fmla="*/ 197827 h 1006720"/>
              <a:gd name="connsiteX48" fmla="*/ 6330462 w 9614389"/>
              <a:gd name="connsiteY48" fmla="*/ 189035 h 1006720"/>
              <a:gd name="connsiteX49" fmla="*/ 6374423 w 9614389"/>
              <a:gd name="connsiteY49" fmla="*/ 180243 h 1006720"/>
              <a:gd name="connsiteX50" fmla="*/ 6497515 w 9614389"/>
              <a:gd name="connsiteY50" fmla="*/ 167054 h 1006720"/>
              <a:gd name="connsiteX51" fmla="*/ 6523892 w 9614389"/>
              <a:gd name="connsiteY51" fmla="*/ 162658 h 1006720"/>
              <a:gd name="connsiteX52" fmla="*/ 6554665 w 9614389"/>
              <a:gd name="connsiteY52" fmla="*/ 158262 h 1006720"/>
              <a:gd name="connsiteX53" fmla="*/ 6611815 w 9614389"/>
              <a:gd name="connsiteY53" fmla="*/ 145073 h 1006720"/>
              <a:gd name="connsiteX54" fmla="*/ 6743700 w 9614389"/>
              <a:gd name="connsiteY54" fmla="*/ 136281 h 1006720"/>
              <a:gd name="connsiteX55" fmla="*/ 6814039 w 9614389"/>
              <a:gd name="connsiteY55" fmla="*/ 131885 h 1006720"/>
              <a:gd name="connsiteX56" fmla="*/ 6879981 w 9614389"/>
              <a:gd name="connsiteY56" fmla="*/ 123093 h 1006720"/>
              <a:gd name="connsiteX57" fmla="*/ 6915150 w 9614389"/>
              <a:gd name="connsiteY57" fmla="*/ 118697 h 1006720"/>
              <a:gd name="connsiteX58" fmla="*/ 6967904 w 9614389"/>
              <a:gd name="connsiteY58" fmla="*/ 101112 h 1006720"/>
              <a:gd name="connsiteX59" fmla="*/ 6998677 w 9614389"/>
              <a:gd name="connsiteY59" fmla="*/ 96716 h 1006720"/>
              <a:gd name="connsiteX60" fmla="*/ 7090996 w 9614389"/>
              <a:gd name="connsiteY60" fmla="*/ 83527 h 1006720"/>
              <a:gd name="connsiteX61" fmla="*/ 7148146 w 9614389"/>
              <a:gd name="connsiteY61" fmla="*/ 79131 h 1006720"/>
              <a:gd name="connsiteX62" fmla="*/ 7244862 w 9614389"/>
              <a:gd name="connsiteY62" fmla="*/ 70339 h 1006720"/>
              <a:gd name="connsiteX63" fmla="*/ 7275635 w 9614389"/>
              <a:gd name="connsiteY63" fmla="*/ 65943 h 1006720"/>
              <a:gd name="connsiteX64" fmla="*/ 7345973 w 9614389"/>
              <a:gd name="connsiteY64" fmla="*/ 61547 h 1006720"/>
              <a:gd name="connsiteX65" fmla="*/ 7381142 w 9614389"/>
              <a:gd name="connsiteY65" fmla="*/ 57150 h 1006720"/>
              <a:gd name="connsiteX66" fmla="*/ 7530612 w 9614389"/>
              <a:gd name="connsiteY66" fmla="*/ 48358 h 1006720"/>
              <a:gd name="connsiteX67" fmla="*/ 7578969 w 9614389"/>
              <a:gd name="connsiteY67" fmla="*/ 43962 h 1006720"/>
              <a:gd name="connsiteX68" fmla="*/ 7763608 w 9614389"/>
              <a:gd name="connsiteY68" fmla="*/ 35170 h 1006720"/>
              <a:gd name="connsiteX69" fmla="*/ 7847135 w 9614389"/>
              <a:gd name="connsiteY69" fmla="*/ 26377 h 1006720"/>
              <a:gd name="connsiteX70" fmla="*/ 7882304 w 9614389"/>
              <a:gd name="connsiteY70" fmla="*/ 21981 h 1006720"/>
              <a:gd name="connsiteX71" fmla="*/ 8233996 w 9614389"/>
              <a:gd name="connsiteY71" fmla="*/ 17585 h 1006720"/>
              <a:gd name="connsiteX72" fmla="*/ 8352692 w 9614389"/>
              <a:gd name="connsiteY72" fmla="*/ 13189 h 1006720"/>
              <a:gd name="connsiteX73" fmla="*/ 8471389 w 9614389"/>
              <a:gd name="connsiteY73" fmla="*/ 4397 h 1006720"/>
              <a:gd name="connsiteX74" fmla="*/ 8831873 w 9614389"/>
              <a:gd name="connsiteY74" fmla="*/ 8793 h 1006720"/>
              <a:gd name="connsiteX75" fmla="*/ 9069265 w 9614389"/>
              <a:gd name="connsiteY75" fmla="*/ 8793 h 1006720"/>
              <a:gd name="connsiteX76" fmla="*/ 9161585 w 9614389"/>
              <a:gd name="connsiteY76" fmla="*/ 0 h 1006720"/>
              <a:gd name="connsiteX77" fmla="*/ 9192358 w 9614389"/>
              <a:gd name="connsiteY77" fmla="*/ 4397 h 1006720"/>
              <a:gd name="connsiteX78" fmla="*/ 9245112 w 9614389"/>
              <a:gd name="connsiteY78" fmla="*/ 8793 h 1006720"/>
              <a:gd name="connsiteX79" fmla="*/ 9271489 w 9614389"/>
              <a:gd name="connsiteY79" fmla="*/ 13189 h 1006720"/>
              <a:gd name="connsiteX80" fmla="*/ 9381392 w 9614389"/>
              <a:gd name="connsiteY80" fmla="*/ 21981 h 1006720"/>
              <a:gd name="connsiteX81" fmla="*/ 9482504 w 9614389"/>
              <a:gd name="connsiteY81" fmla="*/ 35170 h 1006720"/>
              <a:gd name="connsiteX82" fmla="*/ 9530862 w 9614389"/>
              <a:gd name="connsiteY82" fmla="*/ 43962 h 1006720"/>
              <a:gd name="connsiteX83" fmla="*/ 9557239 w 9614389"/>
              <a:gd name="connsiteY83" fmla="*/ 48358 h 1006720"/>
              <a:gd name="connsiteX84" fmla="*/ 9574823 w 9614389"/>
              <a:gd name="connsiteY84" fmla="*/ 61547 h 1006720"/>
              <a:gd name="connsiteX85" fmla="*/ 9614389 w 9614389"/>
              <a:gd name="connsiteY85"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290039 w 9614389"/>
              <a:gd name="connsiteY46" fmla="*/ 384420 h 1006720"/>
              <a:gd name="connsiteX47" fmla="*/ 5659804 w 9614389"/>
              <a:gd name="connsiteY47" fmla="*/ 397852 h 1006720"/>
              <a:gd name="connsiteX48" fmla="*/ 6330462 w 9614389"/>
              <a:gd name="connsiteY48" fmla="*/ 189035 h 1006720"/>
              <a:gd name="connsiteX49" fmla="*/ 6374423 w 9614389"/>
              <a:gd name="connsiteY49" fmla="*/ 180243 h 1006720"/>
              <a:gd name="connsiteX50" fmla="*/ 6497515 w 9614389"/>
              <a:gd name="connsiteY50" fmla="*/ 167054 h 1006720"/>
              <a:gd name="connsiteX51" fmla="*/ 6523892 w 9614389"/>
              <a:gd name="connsiteY51" fmla="*/ 162658 h 1006720"/>
              <a:gd name="connsiteX52" fmla="*/ 6554665 w 9614389"/>
              <a:gd name="connsiteY52" fmla="*/ 158262 h 1006720"/>
              <a:gd name="connsiteX53" fmla="*/ 6611815 w 9614389"/>
              <a:gd name="connsiteY53" fmla="*/ 145073 h 1006720"/>
              <a:gd name="connsiteX54" fmla="*/ 6743700 w 9614389"/>
              <a:gd name="connsiteY54" fmla="*/ 136281 h 1006720"/>
              <a:gd name="connsiteX55" fmla="*/ 6814039 w 9614389"/>
              <a:gd name="connsiteY55" fmla="*/ 131885 h 1006720"/>
              <a:gd name="connsiteX56" fmla="*/ 6879981 w 9614389"/>
              <a:gd name="connsiteY56" fmla="*/ 123093 h 1006720"/>
              <a:gd name="connsiteX57" fmla="*/ 6915150 w 9614389"/>
              <a:gd name="connsiteY57" fmla="*/ 118697 h 1006720"/>
              <a:gd name="connsiteX58" fmla="*/ 6967904 w 9614389"/>
              <a:gd name="connsiteY58" fmla="*/ 101112 h 1006720"/>
              <a:gd name="connsiteX59" fmla="*/ 6998677 w 9614389"/>
              <a:gd name="connsiteY59" fmla="*/ 96716 h 1006720"/>
              <a:gd name="connsiteX60" fmla="*/ 7090996 w 9614389"/>
              <a:gd name="connsiteY60" fmla="*/ 83527 h 1006720"/>
              <a:gd name="connsiteX61" fmla="*/ 7148146 w 9614389"/>
              <a:gd name="connsiteY61" fmla="*/ 79131 h 1006720"/>
              <a:gd name="connsiteX62" fmla="*/ 7244862 w 9614389"/>
              <a:gd name="connsiteY62" fmla="*/ 70339 h 1006720"/>
              <a:gd name="connsiteX63" fmla="*/ 7275635 w 9614389"/>
              <a:gd name="connsiteY63" fmla="*/ 65943 h 1006720"/>
              <a:gd name="connsiteX64" fmla="*/ 7345973 w 9614389"/>
              <a:gd name="connsiteY64" fmla="*/ 61547 h 1006720"/>
              <a:gd name="connsiteX65" fmla="*/ 7381142 w 9614389"/>
              <a:gd name="connsiteY65" fmla="*/ 57150 h 1006720"/>
              <a:gd name="connsiteX66" fmla="*/ 7530612 w 9614389"/>
              <a:gd name="connsiteY66" fmla="*/ 48358 h 1006720"/>
              <a:gd name="connsiteX67" fmla="*/ 7578969 w 9614389"/>
              <a:gd name="connsiteY67" fmla="*/ 43962 h 1006720"/>
              <a:gd name="connsiteX68" fmla="*/ 7763608 w 9614389"/>
              <a:gd name="connsiteY68" fmla="*/ 35170 h 1006720"/>
              <a:gd name="connsiteX69" fmla="*/ 7847135 w 9614389"/>
              <a:gd name="connsiteY69" fmla="*/ 26377 h 1006720"/>
              <a:gd name="connsiteX70" fmla="*/ 7882304 w 9614389"/>
              <a:gd name="connsiteY70" fmla="*/ 21981 h 1006720"/>
              <a:gd name="connsiteX71" fmla="*/ 8233996 w 9614389"/>
              <a:gd name="connsiteY71" fmla="*/ 17585 h 1006720"/>
              <a:gd name="connsiteX72" fmla="*/ 8352692 w 9614389"/>
              <a:gd name="connsiteY72" fmla="*/ 13189 h 1006720"/>
              <a:gd name="connsiteX73" fmla="*/ 8471389 w 9614389"/>
              <a:gd name="connsiteY73" fmla="*/ 4397 h 1006720"/>
              <a:gd name="connsiteX74" fmla="*/ 8831873 w 9614389"/>
              <a:gd name="connsiteY74" fmla="*/ 8793 h 1006720"/>
              <a:gd name="connsiteX75" fmla="*/ 9069265 w 9614389"/>
              <a:gd name="connsiteY75" fmla="*/ 8793 h 1006720"/>
              <a:gd name="connsiteX76" fmla="*/ 9161585 w 9614389"/>
              <a:gd name="connsiteY76" fmla="*/ 0 h 1006720"/>
              <a:gd name="connsiteX77" fmla="*/ 9192358 w 9614389"/>
              <a:gd name="connsiteY77" fmla="*/ 4397 h 1006720"/>
              <a:gd name="connsiteX78" fmla="*/ 9245112 w 9614389"/>
              <a:gd name="connsiteY78" fmla="*/ 8793 h 1006720"/>
              <a:gd name="connsiteX79" fmla="*/ 9271489 w 9614389"/>
              <a:gd name="connsiteY79" fmla="*/ 13189 h 1006720"/>
              <a:gd name="connsiteX80" fmla="*/ 9381392 w 9614389"/>
              <a:gd name="connsiteY80" fmla="*/ 21981 h 1006720"/>
              <a:gd name="connsiteX81" fmla="*/ 9482504 w 9614389"/>
              <a:gd name="connsiteY81" fmla="*/ 35170 h 1006720"/>
              <a:gd name="connsiteX82" fmla="*/ 9530862 w 9614389"/>
              <a:gd name="connsiteY82" fmla="*/ 43962 h 1006720"/>
              <a:gd name="connsiteX83" fmla="*/ 9557239 w 9614389"/>
              <a:gd name="connsiteY83" fmla="*/ 48358 h 1006720"/>
              <a:gd name="connsiteX84" fmla="*/ 9574823 w 9614389"/>
              <a:gd name="connsiteY84" fmla="*/ 61547 h 1006720"/>
              <a:gd name="connsiteX85" fmla="*/ 9614389 w 9614389"/>
              <a:gd name="connsiteY85"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188439 w 9614389"/>
              <a:gd name="connsiteY46" fmla="*/ 422520 h 1006720"/>
              <a:gd name="connsiteX47" fmla="*/ 5659804 w 9614389"/>
              <a:gd name="connsiteY47" fmla="*/ 397852 h 1006720"/>
              <a:gd name="connsiteX48" fmla="*/ 6330462 w 9614389"/>
              <a:gd name="connsiteY48" fmla="*/ 189035 h 1006720"/>
              <a:gd name="connsiteX49" fmla="*/ 6374423 w 9614389"/>
              <a:gd name="connsiteY49" fmla="*/ 180243 h 1006720"/>
              <a:gd name="connsiteX50" fmla="*/ 6497515 w 9614389"/>
              <a:gd name="connsiteY50" fmla="*/ 167054 h 1006720"/>
              <a:gd name="connsiteX51" fmla="*/ 6523892 w 9614389"/>
              <a:gd name="connsiteY51" fmla="*/ 162658 h 1006720"/>
              <a:gd name="connsiteX52" fmla="*/ 6554665 w 9614389"/>
              <a:gd name="connsiteY52" fmla="*/ 158262 h 1006720"/>
              <a:gd name="connsiteX53" fmla="*/ 6611815 w 9614389"/>
              <a:gd name="connsiteY53" fmla="*/ 145073 h 1006720"/>
              <a:gd name="connsiteX54" fmla="*/ 6743700 w 9614389"/>
              <a:gd name="connsiteY54" fmla="*/ 136281 h 1006720"/>
              <a:gd name="connsiteX55" fmla="*/ 6814039 w 9614389"/>
              <a:gd name="connsiteY55" fmla="*/ 131885 h 1006720"/>
              <a:gd name="connsiteX56" fmla="*/ 6879981 w 9614389"/>
              <a:gd name="connsiteY56" fmla="*/ 123093 h 1006720"/>
              <a:gd name="connsiteX57" fmla="*/ 6915150 w 9614389"/>
              <a:gd name="connsiteY57" fmla="*/ 118697 h 1006720"/>
              <a:gd name="connsiteX58" fmla="*/ 6967904 w 9614389"/>
              <a:gd name="connsiteY58" fmla="*/ 101112 h 1006720"/>
              <a:gd name="connsiteX59" fmla="*/ 6998677 w 9614389"/>
              <a:gd name="connsiteY59" fmla="*/ 96716 h 1006720"/>
              <a:gd name="connsiteX60" fmla="*/ 7090996 w 9614389"/>
              <a:gd name="connsiteY60" fmla="*/ 83527 h 1006720"/>
              <a:gd name="connsiteX61" fmla="*/ 7148146 w 9614389"/>
              <a:gd name="connsiteY61" fmla="*/ 79131 h 1006720"/>
              <a:gd name="connsiteX62" fmla="*/ 7244862 w 9614389"/>
              <a:gd name="connsiteY62" fmla="*/ 70339 h 1006720"/>
              <a:gd name="connsiteX63" fmla="*/ 7275635 w 9614389"/>
              <a:gd name="connsiteY63" fmla="*/ 65943 h 1006720"/>
              <a:gd name="connsiteX64" fmla="*/ 7345973 w 9614389"/>
              <a:gd name="connsiteY64" fmla="*/ 61547 h 1006720"/>
              <a:gd name="connsiteX65" fmla="*/ 7381142 w 9614389"/>
              <a:gd name="connsiteY65" fmla="*/ 57150 h 1006720"/>
              <a:gd name="connsiteX66" fmla="*/ 7530612 w 9614389"/>
              <a:gd name="connsiteY66" fmla="*/ 48358 h 1006720"/>
              <a:gd name="connsiteX67" fmla="*/ 7578969 w 9614389"/>
              <a:gd name="connsiteY67" fmla="*/ 43962 h 1006720"/>
              <a:gd name="connsiteX68" fmla="*/ 7763608 w 9614389"/>
              <a:gd name="connsiteY68" fmla="*/ 35170 h 1006720"/>
              <a:gd name="connsiteX69" fmla="*/ 7847135 w 9614389"/>
              <a:gd name="connsiteY69" fmla="*/ 26377 h 1006720"/>
              <a:gd name="connsiteX70" fmla="*/ 7882304 w 9614389"/>
              <a:gd name="connsiteY70" fmla="*/ 21981 h 1006720"/>
              <a:gd name="connsiteX71" fmla="*/ 8233996 w 9614389"/>
              <a:gd name="connsiteY71" fmla="*/ 17585 h 1006720"/>
              <a:gd name="connsiteX72" fmla="*/ 8352692 w 9614389"/>
              <a:gd name="connsiteY72" fmla="*/ 13189 h 1006720"/>
              <a:gd name="connsiteX73" fmla="*/ 8471389 w 9614389"/>
              <a:gd name="connsiteY73" fmla="*/ 4397 h 1006720"/>
              <a:gd name="connsiteX74" fmla="*/ 8831873 w 9614389"/>
              <a:gd name="connsiteY74" fmla="*/ 8793 h 1006720"/>
              <a:gd name="connsiteX75" fmla="*/ 9069265 w 9614389"/>
              <a:gd name="connsiteY75" fmla="*/ 8793 h 1006720"/>
              <a:gd name="connsiteX76" fmla="*/ 9161585 w 9614389"/>
              <a:gd name="connsiteY76" fmla="*/ 0 h 1006720"/>
              <a:gd name="connsiteX77" fmla="*/ 9192358 w 9614389"/>
              <a:gd name="connsiteY77" fmla="*/ 4397 h 1006720"/>
              <a:gd name="connsiteX78" fmla="*/ 9245112 w 9614389"/>
              <a:gd name="connsiteY78" fmla="*/ 8793 h 1006720"/>
              <a:gd name="connsiteX79" fmla="*/ 9271489 w 9614389"/>
              <a:gd name="connsiteY79" fmla="*/ 13189 h 1006720"/>
              <a:gd name="connsiteX80" fmla="*/ 9381392 w 9614389"/>
              <a:gd name="connsiteY80" fmla="*/ 21981 h 1006720"/>
              <a:gd name="connsiteX81" fmla="*/ 9482504 w 9614389"/>
              <a:gd name="connsiteY81" fmla="*/ 35170 h 1006720"/>
              <a:gd name="connsiteX82" fmla="*/ 9530862 w 9614389"/>
              <a:gd name="connsiteY82" fmla="*/ 43962 h 1006720"/>
              <a:gd name="connsiteX83" fmla="*/ 9557239 w 9614389"/>
              <a:gd name="connsiteY83" fmla="*/ 48358 h 1006720"/>
              <a:gd name="connsiteX84" fmla="*/ 9574823 w 9614389"/>
              <a:gd name="connsiteY84" fmla="*/ 61547 h 1006720"/>
              <a:gd name="connsiteX85" fmla="*/ 9614389 w 9614389"/>
              <a:gd name="connsiteY85"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188439 w 9614389"/>
              <a:gd name="connsiteY46" fmla="*/ 422520 h 1006720"/>
              <a:gd name="connsiteX47" fmla="*/ 5310554 w 9614389"/>
              <a:gd name="connsiteY47" fmla="*/ 410552 h 1006720"/>
              <a:gd name="connsiteX48" fmla="*/ 6330462 w 9614389"/>
              <a:gd name="connsiteY48" fmla="*/ 189035 h 1006720"/>
              <a:gd name="connsiteX49" fmla="*/ 6374423 w 9614389"/>
              <a:gd name="connsiteY49" fmla="*/ 180243 h 1006720"/>
              <a:gd name="connsiteX50" fmla="*/ 6497515 w 9614389"/>
              <a:gd name="connsiteY50" fmla="*/ 167054 h 1006720"/>
              <a:gd name="connsiteX51" fmla="*/ 6523892 w 9614389"/>
              <a:gd name="connsiteY51" fmla="*/ 162658 h 1006720"/>
              <a:gd name="connsiteX52" fmla="*/ 6554665 w 9614389"/>
              <a:gd name="connsiteY52" fmla="*/ 158262 h 1006720"/>
              <a:gd name="connsiteX53" fmla="*/ 6611815 w 9614389"/>
              <a:gd name="connsiteY53" fmla="*/ 145073 h 1006720"/>
              <a:gd name="connsiteX54" fmla="*/ 6743700 w 9614389"/>
              <a:gd name="connsiteY54" fmla="*/ 136281 h 1006720"/>
              <a:gd name="connsiteX55" fmla="*/ 6814039 w 9614389"/>
              <a:gd name="connsiteY55" fmla="*/ 131885 h 1006720"/>
              <a:gd name="connsiteX56" fmla="*/ 6879981 w 9614389"/>
              <a:gd name="connsiteY56" fmla="*/ 123093 h 1006720"/>
              <a:gd name="connsiteX57" fmla="*/ 6915150 w 9614389"/>
              <a:gd name="connsiteY57" fmla="*/ 118697 h 1006720"/>
              <a:gd name="connsiteX58" fmla="*/ 6967904 w 9614389"/>
              <a:gd name="connsiteY58" fmla="*/ 101112 h 1006720"/>
              <a:gd name="connsiteX59" fmla="*/ 6998677 w 9614389"/>
              <a:gd name="connsiteY59" fmla="*/ 96716 h 1006720"/>
              <a:gd name="connsiteX60" fmla="*/ 7090996 w 9614389"/>
              <a:gd name="connsiteY60" fmla="*/ 83527 h 1006720"/>
              <a:gd name="connsiteX61" fmla="*/ 7148146 w 9614389"/>
              <a:gd name="connsiteY61" fmla="*/ 79131 h 1006720"/>
              <a:gd name="connsiteX62" fmla="*/ 7244862 w 9614389"/>
              <a:gd name="connsiteY62" fmla="*/ 70339 h 1006720"/>
              <a:gd name="connsiteX63" fmla="*/ 7275635 w 9614389"/>
              <a:gd name="connsiteY63" fmla="*/ 65943 h 1006720"/>
              <a:gd name="connsiteX64" fmla="*/ 7345973 w 9614389"/>
              <a:gd name="connsiteY64" fmla="*/ 61547 h 1006720"/>
              <a:gd name="connsiteX65" fmla="*/ 7381142 w 9614389"/>
              <a:gd name="connsiteY65" fmla="*/ 57150 h 1006720"/>
              <a:gd name="connsiteX66" fmla="*/ 7530612 w 9614389"/>
              <a:gd name="connsiteY66" fmla="*/ 48358 h 1006720"/>
              <a:gd name="connsiteX67" fmla="*/ 7578969 w 9614389"/>
              <a:gd name="connsiteY67" fmla="*/ 43962 h 1006720"/>
              <a:gd name="connsiteX68" fmla="*/ 7763608 w 9614389"/>
              <a:gd name="connsiteY68" fmla="*/ 35170 h 1006720"/>
              <a:gd name="connsiteX69" fmla="*/ 7847135 w 9614389"/>
              <a:gd name="connsiteY69" fmla="*/ 26377 h 1006720"/>
              <a:gd name="connsiteX70" fmla="*/ 7882304 w 9614389"/>
              <a:gd name="connsiteY70" fmla="*/ 21981 h 1006720"/>
              <a:gd name="connsiteX71" fmla="*/ 8233996 w 9614389"/>
              <a:gd name="connsiteY71" fmla="*/ 17585 h 1006720"/>
              <a:gd name="connsiteX72" fmla="*/ 8352692 w 9614389"/>
              <a:gd name="connsiteY72" fmla="*/ 13189 h 1006720"/>
              <a:gd name="connsiteX73" fmla="*/ 8471389 w 9614389"/>
              <a:gd name="connsiteY73" fmla="*/ 4397 h 1006720"/>
              <a:gd name="connsiteX74" fmla="*/ 8831873 w 9614389"/>
              <a:gd name="connsiteY74" fmla="*/ 8793 h 1006720"/>
              <a:gd name="connsiteX75" fmla="*/ 9069265 w 9614389"/>
              <a:gd name="connsiteY75" fmla="*/ 8793 h 1006720"/>
              <a:gd name="connsiteX76" fmla="*/ 9161585 w 9614389"/>
              <a:gd name="connsiteY76" fmla="*/ 0 h 1006720"/>
              <a:gd name="connsiteX77" fmla="*/ 9192358 w 9614389"/>
              <a:gd name="connsiteY77" fmla="*/ 4397 h 1006720"/>
              <a:gd name="connsiteX78" fmla="*/ 9245112 w 9614389"/>
              <a:gd name="connsiteY78" fmla="*/ 8793 h 1006720"/>
              <a:gd name="connsiteX79" fmla="*/ 9271489 w 9614389"/>
              <a:gd name="connsiteY79" fmla="*/ 13189 h 1006720"/>
              <a:gd name="connsiteX80" fmla="*/ 9381392 w 9614389"/>
              <a:gd name="connsiteY80" fmla="*/ 21981 h 1006720"/>
              <a:gd name="connsiteX81" fmla="*/ 9482504 w 9614389"/>
              <a:gd name="connsiteY81" fmla="*/ 35170 h 1006720"/>
              <a:gd name="connsiteX82" fmla="*/ 9530862 w 9614389"/>
              <a:gd name="connsiteY82" fmla="*/ 43962 h 1006720"/>
              <a:gd name="connsiteX83" fmla="*/ 9557239 w 9614389"/>
              <a:gd name="connsiteY83" fmla="*/ 48358 h 1006720"/>
              <a:gd name="connsiteX84" fmla="*/ 9574823 w 9614389"/>
              <a:gd name="connsiteY84" fmla="*/ 61547 h 1006720"/>
              <a:gd name="connsiteX85" fmla="*/ 9614389 w 9614389"/>
              <a:gd name="connsiteY85"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65102 w 9614389"/>
              <a:gd name="connsiteY46" fmla="*/ 436685 h 1006720"/>
              <a:gd name="connsiteX47" fmla="*/ 5188439 w 9614389"/>
              <a:gd name="connsiteY47" fmla="*/ 422520 h 1006720"/>
              <a:gd name="connsiteX48" fmla="*/ 5310554 w 9614389"/>
              <a:gd name="connsiteY48" fmla="*/ 410552 h 1006720"/>
              <a:gd name="connsiteX49" fmla="*/ 6330462 w 9614389"/>
              <a:gd name="connsiteY49" fmla="*/ 189035 h 1006720"/>
              <a:gd name="connsiteX50" fmla="*/ 6374423 w 9614389"/>
              <a:gd name="connsiteY50" fmla="*/ 180243 h 1006720"/>
              <a:gd name="connsiteX51" fmla="*/ 6497515 w 9614389"/>
              <a:gd name="connsiteY51" fmla="*/ 167054 h 1006720"/>
              <a:gd name="connsiteX52" fmla="*/ 6523892 w 9614389"/>
              <a:gd name="connsiteY52" fmla="*/ 162658 h 1006720"/>
              <a:gd name="connsiteX53" fmla="*/ 6554665 w 9614389"/>
              <a:gd name="connsiteY53" fmla="*/ 158262 h 1006720"/>
              <a:gd name="connsiteX54" fmla="*/ 6611815 w 9614389"/>
              <a:gd name="connsiteY54" fmla="*/ 145073 h 1006720"/>
              <a:gd name="connsiteX55" fmla="*/ 6743700 w 9614389"/>
              <a:gd name="connsiteY55" fmla="*/ 136281 h 1006720"/>
              <a:gd name="connsiteX56" fmla="*/ 6814039 w 9614389"/>
              <a:gd name="connsiteY56" fmla="*/ 131885 h 1006720"/>
              <a:gd name="connsiteX57" fmla="*/ 6879981 w 9614389"/>
              <a:gd name="connsiteY57" fmla="*/ 123093 h 1006720"/>
              <a:gd name="connsiteX58" fmla="*/ 6915150 w 9614389"/>
              <a:gd name="connsiteY58" fmla="*/ 118697 h 1006720"/>
              <a:gd name="connsiteX59" fmla="*/ 6967904 w 9614389"/>
              <a:gd name="connsiteY59" fmla="*/ 101112 h 1006720"/>
              <a:gd name="connsiteX60" fmla="*/ 6998677 w 9614389"/>
              <a:gd name="connsiteY60" fmla="*/ 96716 h 1006720"/>
              <a:gd name="connsiteX61" fmla="*/ 7090996 w 9614389"/>
              <a:gd name="connsiteY61" fmla="*/ 83527 h 1006720"/>
              <a:gd name="connsiteX62" fmla="*/ 7148146 w 9614389"/>
              <a:gd name="connsiteY62" fmla="*/ 79131 h 1006720"/>
              <a:gd name="connsiteX63" fmla="*/ 7244862 w 9614389"/>
              <a:gd name="connsiteY63" fmla="*/ 70339 h 1006720"/>
              <a:gd name="connsiteX64" fmla="*/ 7275635 w 9614389"/>
              <a:gd name="connsiteY64" fmla="*/ 65943 h 1006720"/>
              <a:gd name="connsiteX65" fmla="*/ 7345973 w 9614389"/>
              <a:gd name="connsiteY65" fmla="*/ 61547 h 1006720"/>
              <a:gd name="connsiteX66" fmla="*/ 7381142 w 9614389"/>
              <a:gd name="connsiteY66" fmla="*/ 57150 h 1006720"/>
              <a:gd name="connsiteX67" fmla="*/ 7530612 w 9614389"/>
              <a:gd name="connsiteY67" fmla="*/ 48358 h 1006720"/>
              <a:gd name="connsiteX68" fmla="*/ 7578969 w 9614389"/>
              <a:gd name="connsiteY68" fmla="*/ 43962 h 1006720"/>
              <a:gd name="connsiteX69" fmla="*/ 7763608 w 9614389"/>
              <a:gd name="connsiteY69" fmla="*/ 35170 h 1006720"/>
              <a:gd name="connsiteX70" fmla="*/ 7847135 w 9614389"/>
              <a:gd name="connsiteY70" fmla="*/ 26377 h 1006720"/>
              <a:gd name="connsiteX71" fmla="*/ 7882304 w 9614389"/>
              <a:gd name="connsiteY71" fmla="*/ 21981 h 1006720"/>
              <a:gd name="connsiteX72" fmla="*/ 8233996 w 9614389"/>
              <a:gd name="connsiteY72" fmla="*/ 17585 h 1006720"/>
              <a:gd name="connsiteX73" fmla="*/ 8352692 w 9614389"/>
              <a:gd name="connsiteY73" fmla="*/ 131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55577 w 9614389"/>
              <a:gd name="connsiteY46" fmla="*/ 427160 h 1006720"/>
              <a:gd name="connsiteX47" fmla="*/ 5188439 w 9614389"/>
              <a:gd name="connsiteY47" fmla="*/ 422520 h 1006720"/>
              <a:gd name="connsiteX48" fmla="*/ 5310554 w 9614389"/>
              <a:gd name="connsiteY48" fmla="*/ 410552 h 1006720"/>
              <a:gd name="connsiteX49" fmla="*/ 6330462 w 9614389"/>
              <a:gd name="connsiteY49" fmla="*/ 189035 h 1006720"/>
              <a:gd name="connsiteX50" fmla="*/ 6374423 w 9614389"/>
              <a:gd name="connsiteY50" fmla="*/ 180243 h 1006720"/>
              <a:gd name="connsiteX51" fmla="*/ 6497515 w 9614389"/>
              <a:gd name="connsiteY51" fmla="*/ 167054 h 1006720"/>
              <a:gd name="connsiteX52" fmla="*/ 6523892 w 9614389"/>
              <a:gd name="connsiteY52" fmla="*/ 162658 h 1006720"/>
              <a:gd name="connsiteX53" fmla="*/ 6554665 w 9614389"/>
              <a:gd name="connsiteY53" fmla="*/ 158262 h 1006720"/>
              <a:gd name="connsiteX54" fmla="*/ 6611815 w 9614389"/>
              <a:gd name="connsiteY54" fmla="*/ 145073 h 1006720"/>
              <a:gd name="connsiteX55" fmla="*/ 6743700 w 9614389"/>
              <a:gd name="connsiteY55" fmla="*/ 136281 h 1006720"/>
              <a:gd name="connsiteX56" fmla="*/ 6814039 w 9614389"/>
              <a:gd name="connsiteY56" fmla="*/ 131885 h 1006720"/>
              <a:gd name="connsiteX57" fmla="*/ 6879981 w 9614389"/>
              <a:gd name="connsiteY57" fmla="*/ 123093 h 1006720"/>
              <a:gd name="connsiteX58" fmla="*/ 6915150 w 9614389"/>
              <a:gd name="connsiteY58" fmla="*/ 118697 h 1006720"/>
              <a:gd name="connsiteX59" fmla="*/ 6967904 w 9614389"/>
              <a:gd name="connsiteY59" fmla="*/ 101112 h 1006720"/>
              <a:gd name="connsiteX60" fmla="*/ 6998677 w 9614389"/>
              <a:gd name="connsiteY60" fmla="*/ 96716 h 1006720"/>
              <a:gd name="connsiteX61" fmla="*/ 7090996 w 9614389"/>
              <a:gd name="connsiteY61" fmla="*/ 83527 h 1006720"/>
              <a:gd name="connsiteX62" fmla="*/ 7148146 w 9614389"/>
              <a:gd name="connsiteY62" fmla="*/ 79131 h 1006720"/>
              <a:gd name="connsiteX63" fmla="*/ 7244862 w 9614389"/>
              <a:gd name="connsiteY63" fmla="*/ 70339 h 1006720"/>
              <a:gd name="connsiteX64" fmla="*/ 7275635 w 9614389"/>
              <a:gd name="connsiteY64" fmla="*/ 65943 h 1006720"/>
              <a:gd name="connsiteX65" fmla="*/ 7345973 w 9614389"/>
              <a:gd name="connsiteY65" fmla="*/ 61547 h 1006720"/>
              <a:gd name="connsiteX66" fmla="*/ 7381142 w 9614389"/>
              <a:gd name="connsiteY66" fmla="*/ 57150 h 1006720"/>
              <a:gd name="connsiteX67" fmla="*/ 7530612 w 9614389"/>
              <a:gd name="connsiteY67" fmla="*/ 48358 h 1006720"/>
              <a:gd name="connsiteX68" fmla="*/ 7578969 w 9614389"/>
              <a:gd name="connsiteY68" fmla="*/ 43962 h 1006720"/>
              <a:gd name="connsiteX69" fmla="*/ 7763608 w 9614389"/>
              <a:gd name="connsiteY69" fmla="*/ 35170 h 1006720"/>
              <a:gd name="connsiteX70" fmla="*/ 7847135 w 9614389"/>
              <a:gd name="connsiteY70" fmla="*/ 26377 h 1006720"/>
              <a:gd name="connsiteX71" fmla="*/ 7882304 w 9614389"/>
              <a:gd name="connsiteY71" fmla="*/ 21981 h 1006720"/>
              <a:gd name="connsiteX72" fmla="*/ 8233996 w 9614389"/>
              <a:gd name="connsiteY72" fmla="*/ 17585 h 1006720"/>
              <a:gd name="connsiteX73" fmla="*/ 8352692 w 9614389"/>
              <a:gd name="connsiteY73" fmla="*/ 131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55577 w 9614389"/>
              <a:gd name="connsiteY46" fmla="*/ 427160 h 1006720"/>
              <a:gd name="connsiteX47" fmla="*/ 5188439 w 9614389"/>
              <a:gd name="connsiteY47" fmla="*/ 422520 h 1006720"/>
              <a:gd name="connsiteX48" fmla="*/ 5310554 w 9614389"/>
              <a:gd name="connsiteY48" fmla="*/ 410552 h 1006720"/>
              <a:gd name="connsiteX49" fmla="*/ 6330462 w 9614389"/>
              <a:gd name="connsiteY49" fmla="*/ 189035 h 1006720"/>
              <a:gd name="connsiteX50" fmla="*/ 6374423 w 9614389"/>
              <a:gd name="connsiteY50" fmla="*/ 180243 h 1006720"/>
              <a:gd name="connsiteX51" fmla="*/ 6497515 w 9614389"/>
              <a:gd name="connsiteY51" fmla="*/ 167054 h 1006720"/>
              <a:gd name="connsiteX52" fmla="*/ 6523892 w 9614389"/>
              <a:gd name="connsiteY52" fmla="*/ 162658 h 1006720"/>
              <a:gd name="connsiteX53" fmla="*/ 6554665 w 9614389"/>
              <a:gd name="connsiteY53" fmla="*/ 158262 h 1006720"/>
              <a:gd name="connsiteX54" fmla="*/ 6611815 w 9614389"/>
              <a:gd name="connsiteY54" fmla="*/ 145073 h 1006720"/>
              <a:gd name="connsiteX55" fmla="*/ 6743700 w 9614389"/>
              <a:gd name="connsiteY55" fmla="*/ 136281 h 1006720"/>
              <a:gd name="connsiteX56" fmla="*/ 6814039 w 9614389"/>
              <a:gd name="connsiteY56" fmla="*/ 131885 h 1006720"/>
              <a:gd name="connsiteX57" fmla="*/ 6879981 w 9614389"/>
              <a:gd name="connsiteY57" fmla="*/ 123093 h 1006720"/>
              <a:gd name="connsiteX58" fmla="*/ 6915150 w 9614389"/>
              <a:gd name="connsiteY58" fmla="*/ 118697 h 1006720"/>
              <a:gd name="connsiteX59" fmla="*/ 6967904 w 9614389"/>
              <a:gd name="connsiteY59" fmla="*/ 101112 h 1006720"/>
              <a:gd name="connsiteX60" fmla="*/ 6998677 w 9614389"/>
              <a:gd name="connsiteY60" fmla="*/ 96716 h 1006720"/>
              <a:gd name="connsiteX61" fmla="*/ 7090996 w 9614389"/>
              <a:gd name="connsiteY61" fmla="*/ 83527 h 1006720"/>
              <a:gd name="connsiteX62" fmla="*/ 7148146 w 9614389"/>
              <a:gd name="connsiteY62" fmla="*/ 79131 h 1006720"/>
              <a:gd name="connsiteX63" fmla="*/ 7244862 w 9614389"/>
              <a:gd name="connsiteY63" fmla="*/ 70339 h 1006720"/>
              <a:gd name="connsiteX64" fmla="*/ 7275635 w 9614389"/>
              <a:gd name="connsiteY64" fmla="*/ 65943 h 1006720"/>
              <a:gd name="connsiteX65" fmla="*/ 7345973 w 9614389"/>
              <a:gd name="connsiteY65" fmla="*/ 61547 h 1006720"/>
              <a:gd name="connsiteX66" fmla="*/ 7381142 w 9614389"/>
              <a:gd name="connsiteY66" fmla="*/ 57150 h 1006720"/>
              <a:gd name="connsiteX67" fmla="*/ 7530612 w 9614389"/>
              <a:gd name="connsiteY67" fmla="*/ 48358 h 1006720"/>
              <a:gd name="connsiteX68" fmla="*/ 7578969 w 9614389"/>
              <a:gd name="connsiteY68" fmla="*/ 43962 h 1006720"/>
              <a:gd name="connsiteX69" fmla="*/ 7763608 w 9614389"/>
              <a:gd name="connsiteY69" fmla="*/ 35170 h 1006720"/>
              <a:gd name="connsiteX70" fmla="*/ 7847135 w 9614389"/>
              <a:gd name="connsiteY70" fmla="*/ 26377 h 1006720"/>
              <a:gd name="connsiteX71" fmla="*/ 7882304 w 9614389"/>
              <a:gd name="connsiteY71" fmla="*/ 21981 h 1006720"/>
              <a:gd name="connsiteX72" fmla="*/ 8233996 w 9614389"/>
              <a:gd name="connsiteY72" fmla="*/ 17585 h 1006720"/>
              <a:gd name="connsiteX73" fmla="*/ 8352692 w 9614389"/>
              <a:gd name="connsiteY73" fmla="*/ 131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55577 w 9614389"/>
              <a:gd name="connsiteY46" fmla="*/ 427160 h 1006720"/>
              <a:gd name="connsiteX47" fmla="*/ 5188439 w 9614389"/>
              <a:gd name="connsiteY47" fmla="*/ 422520 h 1006720"/>
              <a:gd name="connsiteX48" fmla="*/ 5310554 w 9614389"/>
              <a:gd name="connsiteY48" fmla="*/ 410552 h 1006720"/>
              <a:gd name="connsiteX49" fmla="*/ 6330462 w 9614389"/>
              <a:gd name="connsiteY49" fmla="*/ 189035 h 1006720"/>
              <a:gd name="connsiteX50" fmla="*/ 6374423 w 9614389"/>
              <a:gd name="connsiteY50" fmla="*/ 180243 h 1006720"/>
              <a:gd name="connsiteX51" fmla="*/ 6497515 w 9614389"/>
              <a:gd name="connsiteY51" fmla="*/ 167054 h 1006720"/>
              <a:gd name="connsiteX52" fmla="*/ 6523892 w 9614389"/>
              <a:gd name="connsiteY52" fmla="*/ 162658 h 1006720"/>
              <a:gd name="connsiteX53" fmla="*/ 6554665 w 9614389"/>
              <a:gd name="connsiteY53" fmla="*/ 158262 h 1006720"/>
              <a:gd name="connsiteX54" fmla="*/ 6611815 w 9614389"/>
              <a:gd name="connsiteY54" fmla="*/ 145073 h 1006720"/>
              <a:gd name="connsiteX55" fmla="*/ 6743700 w 9614389"/>
              <a:gd name="connsiteY55" fmla="*/ 136281 h 1006720"/>
              <a:gd name="connsiteX56" fmla="*/ 6814039 w 9614389"/>
              <a:gd name="connsiteY56" fmla="*/ 131885 h 1006720"/>
              <a:gd name="connsiteX57" fmla="*/ 6879981 w 9614389"/>
              <a:gd name="connsiteY57" fmla="*/ 123093 h 1006720"/>
              <a:gd name="connsiteX58" fmla="*/ 6915150 w 9614389"/>
              <a:gd name="connsiteY58" fmla="*/ 118697 h 1006720"/>
              <a:gd name="connsiteX59" fmla="*/ 6967904 w 9614389"/>
              <a:gd name="connsiteY59" fmla="*/ 101112 h 1006720"/>
              <a:gd name="connsiteX60" fmla="*/ 6998677 w 9614389"/>
              <a:gd name="connsiteY60" fmla="*/ 96716 h 1006720"/>
              <a:gd name="connsiteX61" fmla="*/ 7090996 w 9614389"/>
              <a:gd name="connsiteY61" fmla="*/ 83527 h 1006720"/>
              <a:gd name="connsiteX62" fmla="*/ 7148146 w 9614389"/>
              <a:gd name="connsiteY62" fmla="*/ 79131 h 1006720"/>
              <a:gd name="connsiteX63" fmla="*/ 7244862 w 9614389"/>
              <a:gd name="connsiteY63" fmla="*/ 70339 h 1006720"/>
              <a:gd name="connsiteX64" fmla="*/ 7275635 w 9614389"/>
              <a:gd name="connsiteY64" fmla="*/ 65943 h 1006720"/>
              <a:gd name="connsiteX65" fmla="*/ 7345973 w 9614389"/>
              <a:gd name="connsiteY65" fmla="*/ 61547 h 1006720"/>
              <a:gd name="connsiteX66" fmla="*/ 7381142 w 9614389"/>
              <a:gd name="connsiteY66" fmla="*/ 57150 h 1006720"/>
              <a:gd name="connsiteX67" fmla="*/ 7530612 w 9614389"/>
              <a:gd name="connsiteY67" fmla="*/ 48358 h 1006720"/>
              <a:gd name="connsiteX68" fmla="*/ 7578969 w 9614389"/>
              <a:gd name="connsiteY68" fmla="*/ 43962 h 1006720"/>
              <a:gd name="connsiteX69" fmla="*/ 7763608 w 9614389"/>
              <a:gd name="connsiteY69" fmla="*/ 35170 h 1006720"/>
              <a:gd name="connsiteX70" fmla="*/ 7847135 w 9614389"/>
              <a:gd name="connsiteY70" fmla="*/ 26377 h 1006720"/>
              <a:gd name="connsiteX71" fmla="*/ 7882304 w 9614389"/>
              <a:gd name="connsiteY71" fmla="*/ 21981 h 1006720"/>
              <a:gd name="connsiteX72" fmla="*/ 8233996 w 9614389"/>
              <a:gd name="connsiteY72" fmla="*/ 17585 h 1006720"/>
              <a:gd name="connsiteX73" fmla="*/ 8352692 w 9614389"/>
              <a:gd name="connsiteY73" fmla="*/ 131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55577 w 9614389"/>
              <a:gd name="connsiteY46" fmla="*/ 427160 h 1006720"/>
              <a:gd name="connsiteX47" fmla="*/ 5188439 w 9614389"/>
              <a:gd name="connsiteY47" fmla="*/ 422520 h 1006720"/>
              <a:gd name="connsiteX48" fmla="*/ 5310554 w 9614389"/>
              <a:gd name="connsiteY48" fmla="*/ 410552 h 1006720"/>
              <a:gd name="connsiteX49" fmla="*/ 5685937 w 9614389"/>
              <a:gd name="connsiteY49" fmla="*/ 373185 h 1006720"/>
              <a:gd name="connsiteX50" fmla="*/ 6374423 w 9614389"/>
              <a:gd name="connsiteY50" fmla="*/ 180243 h 1006720"/>
              <a:gd name="connsiteX51" fmla="*/ 6497515 w 9614389"/>
              <a:gd name="connsiteY51" fmla="*/ 167054 h 1006720"/>
              <a:gd name="connsiteX52" fmla="*/ 6523892 w 9614389"/>
              <a:gd name="connsiteY52" fmla="*/ 162658 h 1006720"/>
              <a:gd name="connsiteX53" fmla="*/ 6554665 w 9614389"/>
              <a:gd name="connsiteY53" fmla="*/ 158262 h 1006720"/>
              <a:gd name="connsiteX54" fmla="*/ 6611815 w 9614389"/>
              <a:gd name="connsiteY54" fmla="*/ 145073 h 1006720"/>
              <a:gd name="connsiteX55" fmla="*/ 6743700 w 9614389"/>
              <a:gd name="connsiteY55" fmla="*/ 136281 h 1006720"/>
              <a:gd name="connsiteX56" fmla="*/ 6814039 w 9614389"/>
              <a:gd name="connsiteY56" fmla="*/ 131885 h 1006720"/>
              <a:gd name="connsiteX57" fmla="*/ 6879981 w 9614389"/>
              <a:gd name="connsiteY57" fmla="*/ 123093 h 1006720"/>
              <a:gd name="connsiteX58" fmla="*/ 6915150 w 9614389"/>
              <a:gd name="connsiteY58" fmla="*/ 118697 h 1006720"/>
              <a:gd name="connsiteX59" fmla="*/ 6967904 w 9614389"/>
              <a:gd name="connsiteY59" fmla="*/ 101112 h 1006720"/>
              <a:gd name="connsiteX60" fmla="*/ 6998677 w 9614389"/>
              <a:gd name="connsiteY60" fmla="*/ 96716 h 1006720"/>
              <a:gd name="connsiteX61" fmla="*/ 7090996 w 9614389"/>
              <a:gd name="connsiteY61" fmla="*/ 83527 h 1006720"/>
              <a:gd name="connsiteX62" fmla="*/ 7148146 w 9614389"/>
              <a:gd name="connsiteY62" fmla="*/ 79131 h 1006720"/>
              <a:gd name="connsiteX63" fmla="*/ 7244862 w 9614389"/>
              <a:gd name="connsiteY63" fmla="*/ 70339 h 1006720"/>
              <a:gd name="connsiteX64" fmla="*/ 7275635 w 9614389"/>
              <a:gd name="connsiteY64" fmla="*/ 65943 h 1006720"/>
              <a:gd name="connsiteX65" fmla="*/ 7345973 w 9614389"/>
              <a:gd name="connsiteY65" fmla="*/ 61547 h 1006720"/>
              <a:gd name="connsiteX66" fmla="*/ 7381142 w 9614389"/>
              <a:gd name="connsiteY66" fmla="*/ 57150 h 1006720"/>
              <a:gd name="connsiteX67" fmla="*/ 7530612 w 9614389"/>
              <a:gd name="connsiteY67" fmla="*/ 48358 h 1006720"/>
              <a:gd name="connsiteX68" fmla="*/ 7578969 w 9614389"/>
              <a:gd name="connsiteY68" fmla="*/ 43962 h 1006720"/>
              <a:gd name="connsiteX69" fmla="*/ 7763608 w 9614389"/>
              <a:gd name="connsiteY69" fmla="*/ 35170 h 1006720"/>
              <a:gd name="connsiteX70" fmla="*/ 7847135 w 9614389"/>
              <a:gd name="connsiteY70" fmla="*/ 26377 h 1006720"/>
              <a:gd name="connsiteX71" fmla="*/ 7882304 w 9614389"/>
              <a:gd name="connsiteY71" fmla="*/ 21981 h 1006720"/>
              <a:gd name="connsiteX72" fmla="*/ 8233996 w 9614389"/>
              <a:gd name="connsiteY72" fmla="*/ 17585 h 1006720"/>
              <a:gd name="connsiteX73" fmla="*/ 8352692 w 9614389"/>
              <a:gd name="connsiteY73" fmla="*/ 131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55577 w 9614389"/>
              <a:gd name="connsiteY46" fmla="*/ 427160 h 1006720"/>
              <a:gd name="connsiteX47" fmla="*/ 5188439 w 9614389"/>
              <a:gd name="connsiteY47" fmla="*/ 422520 h 1006720"/>
              <a:gd name="connsiteX48" fmla="*/ 5310554 w 9614389"/>
              <a:gd name="connsiteY48" fmla="*/ 410552 h 1006720"/>
              <a:gd name="connsiteX49" fmla="*/ 5498612 w 9614389"/>
              <a:gd name="connsiteY49" fmla="*/ 395410 h 1006720"/>
              <a:gd name="connsiteX50" fmla="*/ 6374423 w 9614389"/>
              <a:gd name="connsiteY50" fmla="*/ 180243 h 1006720"/>
              <a:gd name="connsiteX51" fmla="*/ 6497515 w 9614389"/>
              <a:gd name="connsiteY51" fmla="*/ 167054 h 1006720"/>
              <a:gd name="connsiteX52" fmla="*/ 6523892 w 9614389"/>
              <a:gd name="connsiteY52" fmla="*/ 162658 h 1006720"/>
              <a:gd name="connsiteX53" fmla="*/ 6554665 w 9614389"/>
              <a:gd name="connsiteY53" fmla="*/ 158262 h 1006720"/>
              <a:gd name="connsiteX54" fmla="*/ 6611815 w 9614389"/>
              <a:gd name="connsiteY54" fmla="*/ 145073 h 1006720"/>
              <a:gd name="connsiteX55" fmla="*/ 6743700 w 9614389"/>
              <a:gd name="connsiteY55" fmla="*/ 136281 h 1006720"/>
              <a:gd name="connsiteX56" fmla="*/ 6814039 w 9614389"/>
              <a:gd name="connsiteY56" fmla="*/ 131885 h 1006720"/>
              <a:gd name="connsiteX57" fmla="*/ 6879981 w 9614389"/>
              <a:gd name="connsiteY57" fmla="*/ 123093 h 1006720"/>
              <a:gd name="connsiteX58" fmla="*/ 6915150 w 9614389"/>
              <a:gd name="connsiteY58" fmla="*/ 118697 h 1006720"/>
              <a:gd name="connsiteX59" fmla="*/ 6967904 w 9614389"/>
              <a:gd name="connsiteY59" fmla="*/ 101112 h 1006720"/>
              <a:gd name="connsiteX60" fmla="*/ 6998677 w 9614389"/>
              <a:gd name="connsiteY60" fmla="*/ 96716 h 1006720"/>
              <a:gd name="connsiteX61" fmla="*/ 7090996 w 9614389"/>
              <a:gd name="connsiteY61" fmla="*/ 83527 h 1006720"/>
              <a:gd name="connsiteX62" fmla="*/ 7148146 w 9614389"/>
              <a:gd name="connsiteY62" fmla="*/ 79131 h 1006720"/>
              <a:gd name="connsiteX63" fmla="*/ 7244862 w 9614389"/>
              <a:gd name="connsiteY63" fmla="*/ 70339 h 1006720"/>
              <a:gd name="connsiteX64" fmla="*/ 7275635 w 9614389"/>
              <a:gd name="connsiteY64" fmla="*/ 65943 h 1006720"/>
              <a:gd name="connsiteX65" fmla="*/ 7345973 w 9614389"/>
              <a:gd name="connsiteY65" fmla="*/ 61547 h 1006720"/>
              <a:gd name="connsiteX66" fmla="*/ 7381142 w 9614389"/>
              <a:gd name="connsiteY66" fmla="*/ 57150 h 1006720"/>
              <a:gd name="connsiteX67" fmla="*/ 7530612 w 9614389"/>
              <a:gd name="connsiteY67" fmla="*/ 48358 h 1006720"/>
              <a:gd name="connsiteX68" fmla="*/ 7578969 w 9614389"/>
              <a:gd name="connsiteY68" fmla="*/ 43962 h 1006720"/>
              <a:gd name="connsiteX69" fmla="*/ 7763608 w 9614389"/>
              <a:gd name="connsiteY69" fmla="*/ 35170 h 1006720"/>
              <a:gd name="connsiteX70" fmla="*/ 7847135 w 9614389"/>
              <a:gd name="connsiteY70" fmla="*/ 26377 h 1006720"/>
              <a:gd name="connsiteX71" fmla="*/ 7882304 w 9614389"/>
              <a:gd name="connsiteY71" fmla="*/ 21981 h 1006720"/>
              <a:gd name="connsiteX72" fmla="*/ 8233996 w 9614389"/>
              <a:gd name="connsiteY72" fmla="*/ 17585 h 1006720"/>
              <a:gd name="connsiteX73" fmla="*/ 8352692 w 9614389"/>
              <a:gd name="connsiteY73" fmla="*/ 131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55577 w 9614389"/>
              <a:gd name="connsiteY46" fmla="*/ 427160 h 1006720"/>
              <a:gd name="connsiteX47" fmla="*/ 5188439 w 9614389"/>
              <a:gd name="connsiteY47" fmla="*/ 422520 h 1006720"/>
              <a:gd name="connsiteX48" fmla="*/ 5310554 w 9614389"/>
              <a:gd name="connsiteY48" fmla="*/ 410552 h 1006720"/>
              <a:gd name="connsiteX49" fmla="*/ 5498612 w 9614389"/>
              <a:gd name="connsiteY49" fmla="*/ 395410 h 1006720"/>
              <a:gd name="connsiteX50" fmla="*/ 6374423 w 9614389"/>
              <a:gd name="connsiteY50" fmla="*/ 180243 h 1006720"/>
              <a:gd name="connsiteX51" fmla="*/ 6497515 w 9614389"/>
              <a:gd name="connsiteY51" fmla="*/ 167054 h 1006720"/>
              <a:gd name="connsiteX52" fmla="*/ 6523892 w 9614389"/>
              <a:gd name="connsiteY52" fmla="*/ 162658 h 1006720"/>
              <a:gd name="connsiteX53" fmla="*/ 6554665 w 9614389"/>
              <a:gd name="connsiteY53" fmla="*/ 158262 h 1006720"/>
              <a:gd name="connsiteX54" fmla="*/ 6611815 w 9614389"/>
              <a:gd name="connsiteY54" fmla="*/ 145073 h 1006720"/>
              <a:gd name="connsiteX55" fmla="*/ 6743700 w 9614389"/>
              <a:gd name="connsiteY55" fmla="*/ 136281 h 1006720"/>
              <a:gd name="connsiteX56" fmla="*/ 6814039 w 9614389"/>
              <a:gd name="connsiteY56" fmla="*/ 131885 h 1006720"/>
              <a:gd name="connsiteX57" fmla="*/ 6879981 w 9614389"/>
              <a:gd name="connsiteY57" fmla="*/ 123093 h 1006720"/>
              <a:gd name="connsiteX58" fmla="*/ 6915150 w 9614389"/>
              <a:gd name="connsiteY58" fmla="*/ 118697 h 1006720"/>
              <a:gd name="connsiteX59" fmla="*/ 6967904 w 9614389"/>
              <a:gd name="connsiteY59" fmla="*/ 101112 h 1006720"/>
              <a:gd name="connsiteX60" fmla="*/ 6998677 w 9614389"/>
              <a:gd name="connsiteY60" fmla="*/ 96716 h 1006720"/>
              <a:gd name="connsiteX61" fmla="*/ 7090996 w 9614389"/>
              <a:gd name="connsiteY61" fmla="*/ 83527 h 1006720"/>
              <a:gd name="connsiteX62" fmla="*/ 7148146 w 9614389"/>
              <a:gd name="connsiteY62" fmla="*/ 79131 h 1006720"/>
              <a:gd name="connsiteX63" fmla="*/ 7244862 w 9614389"/>
              <a:gd name="connsiteY63" fmla="*/ 70339 h 1006720"/>
              <a:gd name="connsiteX64" fmla="*/ 7275635 w 9614389"/>
              <a:gd name="connsiteY64" fmla="*/ 65943 h 1006720"/>
              <a:gd name="connsiteX65" fmla="*/ 7345973 w 9614389"/>
              <a:gd name="connsiteY65" fmla="*/ 61547 h 1006720"/>
              <a:gd name="connsiteX66" fmla="*/ 7381142 w 9614389"/>
              <a:gd name="connsiteY66" fmla="*/ 57150 h 1006720"/>
              <a:gd name="connsiteX67" fmla="*/ 7530612 w 9614389"/>
              <a:gd name="connsiteY67" fmla="*/ 48358 h 1006720"/>
              <a:gd name="connsiteX68" fmla="*/ 7578969 w 9614389"/>
              <a:gd name="connsiteY68" fmla="*/ 43962 h 1006720"/>
              <a:gd name="connsiteX69" fmla="*/ 7763608 w 9614389"/>
              <a:gd name="connsiteY69" fmla="*/ 35170 h 1006720"/>
              <a:gd name="connsiteX70" fmla="*/ 7847135 w 9614389"/>
              <a:gd name="connsiteY70" fmla="*/ 26377 h 1006720"/>
              <a:gd name="connsiteX71" fmla="*/ 7882304 w 9614389"/>
              <a:gd name="connsiteY71" fmla="*/ 21981 h 1006720"/>
              <a:gd name="connsiteX72" fmla="*/ 8233996 w 9614389"/>
              <a:gd name="connsiteY72" fmla="*/ 17585 h 1006720"/>
              <a:gd name="connsiteX73" fmla="*/ 8352692 w 9614389"/>
              <a:gd name="connsiteY73" fmla="*/ 131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55577 w 9614389"/>
              <a:gd name="connsiteY46" fmla="*/ 427160 h 1006720"/>
              <a:gd name="connsiteX47" fmla="*/ 5188439 w 9614389"/>
              <a:gd name="connsiteY47" fmla="*/ 422520 h 1006720"/>
              <a:gd name="connsiteX48" fmla="*/ 5310554 w 9614389"/>
              <a:gd name="connsiteY48" fmla="*/ 410552 h 1006720"/>
              <a:gd name="connsiteX49" fmla="*/ 5495437 w 9614389"/>
              <a:gd name="connsiteY49" fmla="*/ 404935 h 1006720"/>
              <a:gd name="connsiteX50" fmla="*/ 6374423 w 9614389"/>
              <a:gd name="connsiteY50" fmla="*/ 180243 h 1006720"/>
              <a:gd name="connsiteX51" fmla="*/ 6497515 w 9614389"/>
              <a:gd name="connsiteY51" fmla="*/ 167054 h 1006720"/>
              <a:gd name="connsiteX52" fmla="*/ 6523892 w 9614389"/>
              <a:gd name="connsiteY52" fmla="*/ 162658 h 1006720"/>
              <a:gd name="connsiteX53" fmla="*/ 6554665 w 9614389"/>
              <a:gd name="connsiteY53" fmla="*/ 158262 h 1006720"/>
              <a:gd name="connsiteX54" fmla="*/ 6611815 w 9614389"/>
              <a:gd name="connsiteY54" fmla="*/ 145073 h 1006720"/>
              <a:gd name="connsiteX55" fmla="*/ 6743700 w 9614389"/>
              <a:gd name="connsiteY55" fmla="*/ 136281 h 1006720"/>
              <a:gd name="connsiteX56" fmla="*/ 6814039 w 9614389"/>
              <a:gd name="connsiteY56" fmla="*/ 131885 h 1006720"/>
              <a:gd name="connsiteX57" fmla="*/ 6879981 w 9614389"/>
              <a:gd name="connsiteY57" fmla="*/ 123093 h 1006720"/>
              <a:gd name="connsiteX58" fmla="*/ 6915150 w 9614389"/>
              <a:gd name="connsiteY58" fmla="*/ 118697 h 1006720"/>
              <a:gd name="connsiteX59" fmla="*/ 6967904 w 9614389"/>
              <a:gd name="connsiteY59" fmla="*/ 101112 h 1006720"/>
              <a:gd name="connsiteX60" fmla="*/ 6998677 w 9614389"/>
              <a:gd name="connsiteY60" fmla="*/ 96716 h 1006720"/>
              <a:gd name="connsiteX61" fmla="*/ 7090996 w 9614389"/>
              <a:gd name="connsiteY61" fmla="*/ 83527 h 1006720"/>
              <a:gd name="connsiteX62" fmla="*/ 7148146 w 9614389"/>
              <a:gd name="connsiteY62" fmla="*/ 79131 h 1006720"/>
              <a:gd name="connsiteX63" fmla="*/ 7244862 w 9614389"/>
              <a:gd name="connsiteY63" fmla="*/ 70339 h 1006720"/>
              <a:gd name="connsiteX64" fmla="*/ 7275635 w 9614389"/>
              <a:gd name="connsiteY64" fmla="*/ 65943 h 1006720"/>
              <a:gd name="connsiteX65" fmla="*/ 7345973 w 9614389"/>
              <a:gd name="connsiteY65" fmla="*/ 61547 h 1006720"/>
              <a:gd name="connsiteX66" fmla="*/ 7381142 w 9614389"/>
              <a:gd name="connsiteY66" fmla="*/ 57150 h 1006720"/>
              <a:gd name="connsiteX67" fmla="*/ 7530612 w 9614389"/>
              <a:gd name="connsiteY67" fmla="*/ 48358 h 1006720"/>
              <a:gd name="connsiteX68" fmla="*/ 7578969 w 9614389"/>
              <a:gd name="connsiteY68" fmla="*/ 43962 h 1006720"/>
              <a:gd name="connsiteX69" fmla="*/ 7763608 w 9614389"/>
              <a:gd name="connsiteY69" fmla="*/ 35170 h 1006720"/>
              <a:gd name="connsiteX70" fmla="*/ 7847135 w 9614389"/>
              <a:gd name="connsiteY70" fmla="*/ 26377 h 1006720"/>
              <a:gd name="connsiteX71" fmla="*/ 7882304 w 9614389"/>
              <a:gd name="connsiteY71" fmla="*/ 21981 h 1006720"/>
              <a:gd name="connsiteX72" fmla="*/ 8233996 w 9614389"/>
              <a:gd name="connsiteY72" fmla="*/ 17585 h 1006720"/>
              <a:gd name="connsiteX73" fmla="*/ 8352692 w 9614389"/>
              <a:gd name="connsiteY73" fmla="*/ 131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55577 w 9614389"/>
              <a:gd name="connsiteY46" fmla="*/ 427160 h 1006720"/>
              <a:gd name="connsiteX47" fmla="*/ 5188439 w 9614389"/>
              <a:gd name="connsiteY47" fmla="*/ 422520 h 1006720"/>
              <a:gd name="connsiteX48" fmla="*/ 5310554 w 9614389"/>
              <a:gd name="connsiteY48" fmla="*/ 410552 h 1006720"/>
              <a:gd name="connsiteX49" fmla="*/ 5495437 w 9614389"/>
              <a:gd name="connsiteY49" fmla="*/ 404935 h 1006720"/>
              <a:gd name="connsiteX50" fmla="*/ 5837848 w 9614389"/>
              <a:gd name="connsiteY50" fmla="*/ 361218 h 1006720"/>
              <a:gd name="connsiteX51" fmla="*/ 6497515 w 9614389"/>
              <a:gd name="connsiteY51" fmla="*/ 167054 h 1006720"/>
              <a:gd name="connsiteX52" fmla="*/ 6523892 w 9614389"/>
              <a:gd name="connsiteY52" fmla="*/ 162658 h 1006720"/>
              <a:gd name="connsiteX53" fmla="*/ 6554665 w 9614389"/>
              <a:gd name="connsiteY53" fmla="*/ 158262 h 1006720"/>
              <a:gd name="connsiteX54" fmla="*/ 6611815 w 9614389"/>
              <a:gd name="connsiteY54" fmla="*/ 145073 h 1006720"/>
              <a:gd name="connsiteX55" fmla="*/ 6743700 w 9614389"/>
              <a:gd name="connsiteY55" fmla="*/ 136281 h 1006720"/>
              <a:gd name="connsiteX56" fmla="*/ 6814039 w 9614389"/>
              <a:gd name="connsiteY56" fmla="*/ 131885 h 1006720"/>
              <a:gd name="connsiteX57" fmla="*/ 6879981 w 9614389"/>
              <a:gd name="connsiteY57" fmla="*/ 123093 h 1006720"/>
              <a:gd name="connsiteX58" fmla="*/ 6915150 w 9614389"/>
              <a:gd name="connsiteY58" fmla="*/ 118697 h 1006720"/>
              <a:gd name="connsiteX59" fmla="*/ 6967904 w 9614389"/>
              <a:gd name="connsiteY59" fmla="*/ 101112 h 1006720"/>
              <a:gd name="connsiteX60" fmla="*/ 6998677 w 9614389"/>
              <a:gd name="connsiteY60" fmla="*/ 96716 h 1006720"/>
              <a:gd name="connsiteX61" fmla="*/ 7090996 w 9614389"/>
              <a:gd name="connsiteY61" fmla="*/ 83527 h 1006720"/>
              <a:gd name="connsiteX62" fmla="*/ 7148146 w 9614389"/>
              <a:gd name="connsiteY62" fmla="*/ 79131 h 1006720"/>
              <a:gd name="connsiteX63" fmla="*/ 7244862 w 9614389"/>
              <a:gd name="connsiteY63" fmla="*/ 70339 h 1006720"/>
              <a:gd name="connsiteX64" fmla="*/ 7275635 w 9614389"/>
              <a:gd name="connsiteY64" fmla="*/ 65943 h 1006720"/>
              <a:gd name="connsiteX65" fmla="*/ 7345973 w 9614389"/>
              <a:gd name="connsiteY65" fmla="*/ 61547 h 1006720"/>
              <a:gd name="connsiteX66" fmla="*/ 7381142 w 9614389"/>
              <a:gd name="connsiteY66" fmla="*/ 57150 h 1006720"/>
              <a:gd name="connsiteX67" fmla="*/ 7530612 w 9614389"/>
              <a:gd name="connsiteY67" fmla="*/ 48358 h 1006720"/>
              <a:gd name="connsiteX68" fmla="*/ 7578969 w 9614389"/>
              <a:gd name="connsiteY68" fmla="*/ 43962 h 1006720"/>
              <a:gd name="connsiteX69" fmla="*/ 7763608 w 9614389"/>
              <a:gd name="connsiteY69" fmla="*/ 35170 h 1006720"/>
              <a:gd name="connsiteX70" fmla="*/ 7847135 w 9614389"/>
              <a:gd name="connsiteY70" fmla="*/ 26377 h 1006720"/>
              <a:gd name="connsiteX71" fmla="*/ 7882304 w 9614389"/>
              <a:gd name="connsiteY71" fmla="*/ 21981 h 1006720"/>
              <a:gd name="connsiteX72" fmla="*/ 8233996 w 9614389"/>
              <a:gd name="connsiteY72" fmla="*/ 17585 h 1006720"/>
              <a:gd name="connsiteX73" fmla="*/ 8352692 w 9614389"/>
              <a:gd name="connsiteY73" fmla="*/ 131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55577 w 9614389"/>
              <a:gd name="connsiteY46" fmla="*/ 427160 h 1006720"/>
              <a:gd name="connsiteX47" fmla="*/ 5188439 w 9614389"/>
              <a:gd name="connsiteY47" fmla="*/ 422520 h 1006720"/>
              <a:gd name="connsiteX48" fmla="*/ 5310554 w 9614389"/>
              <a:gd name="connsiteY48" fmla="*/ 410552 h 1006720"/>
              <a:gd name="connsiteX49" fmla="*/ 5495437 w 9614389"/>
              <a:gd name="connsiteY49" fmla="*/ 404935 h 1006720"/>
              <a:gd name="connsiteX50" fmla="*/ 5679098 w 9614389"/>
              <a:gd name="connsiteY50" fmla="*/ 392968 h 1006720"/>
              <a:gd name="connsiteX51" fmla="*/ 6497515 w 9614389"/>
              <a:gd name="connsiteY51" fmla="*/ 167054 h 1006720"/>
              <a:gd name="connsiteX52" fmla="*/ 6523892 w 9614389"/>
              <a:gd name="connsiteY52" fmla="*/ 162658 h 1006720"/>
              <a:gd name="connsiteX53" fmla="*/ 6554665 w 9614389"/>
              <a:gd name="connsiteY53" fmla="*/ 158262 h 1006720"/>
              <a:gd name="connsiteX54" fmla="*/ 6611815 w 9614389"/>
              <a:gd name="connsiteY54" fmla="*/ 145073 h 1006720"/>
              <a:gd name="connsiteX55" fmla="*/ 6743700 w 9614389"/>
              <a:gd name="connsiteY55" fmla="*/ 136281 h 1006720"/>
              <a:gd name="connsiteX56" fmla="*/ 6814039 w 9614389"/>
              <a:gd name="connsiteY56" fmla="*/ 131885 h 1006720"/>
              <a:gd name="connsiteX57" fmla="*/ 6879981 w 9614389"/>
              <a:gd name="connsiteY57" fmla="*/ 123093 h 1006720"/>
              <a:gd name="connsiteX58" fmla="*/ 6915150 w 9614389"/>
              <a:gd name="connsiteY58" fmla="*/ 118697 h 1006720"/>
              <a:gd name="connsiteX59" fmla="*/ 6967904 w 9614389"/>
              <a:gd name="connsiteY59" fmla="*/ 101112 h 1006720"/>
              <a:gd name="connsiteX60" fmla="*/ 6998677 w 9614389"/>
              <a:gd name="connsiteY60" fmla="*/ 96716 h 1006720"/>
              <a:gd name="connsiteX61" fmla="*/ 7090996 w 9614389"/>
              <a:gd name="connsiteY61" fmla="*/ 83527 h 1006720"/>
              <a:gd name="connsiteX62" fmla="*/ 7148146 w 9614389"/>
              <a:gd name="connsiteY62" fmla="*/ 79131 h 1006720"/>
              <a:gd name="connsiteX63" fmla="*/ 7244862 w 9614389"/>
              <a:gd name="connsiteY63" fmla="*/ 70339 h 1006720"/>
              <a:gd name="connsiteX64" fmla="*/ 7275635 w 9614389"/>
              <a:gd name="connsiteY64" fmla="*/ 65943 h 1006720"/>
              <a:gd name="connsiteX65" fmla="*/ 7345973 w 9614389"/>
              <a:gd name="connsiteY65" fmla="*/ 61547 h 1006720"/>
              <a:gd name="connsiteX66" fmla="*/ 7381142 w 9614389"/>
              <a:gd name="connsiteY66" fmla="*/ 57150 h 1006720"/>
              <a:gd name="connsiteX67" fmla="*/ 7530612 w 9614389"/>
              <a:gd name="connsiteY67" fmla="*/ 48358 h 1006720"/>
              <a:gd name="connsiteX68" fmla="*/ 7578969 w 9614389"/>
              <a:gd name="connsiteY68" fmla="*/ 43962 h 1006720"/>
              <a:gd name="connsiteX69" fmla="*/ 7763608 w 9614389"/>
              <a:gd name="connsiteY69" fmla="*/ 35170 h 1006720"/>
              <a:gd name="connsiteX70" fmla="*/ 7847135 w 9614389"/>
              <a:gd name="connsiteY70" fmla="*/ 26377 h 1006720"/>
              <a:gd name="connsiteX71" fmla="*/ 7882304 w 9614389"/>
              <a:gd name="connsiteY71" fmla="*/ 21981 h 1006720"/>
              <a:gd name="connsiteX72" fmla="*/ 8233996 w 9614389"/>
              <a:gd name="connsiteY72" fmla="*/ 17585 h 1006720"/>
              <a:gd name="connsiteX73" fmla="*/ 8352692 w 9614389"/>
              <a:gd name="connsiteY73" fmla="*/ 131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55577 w 9614389"/>
              <a:gd name="connsiteY46" fmla="*/ 427160 h 1006720"/>
              <a:gd name="connsiteX47" fmla="*/ 5188439 w 9614389"/>
              <a:gd name="connsiteY47" fmla="*/ 422520 h 1006720"/>
              <a:gd name="connsiteX48" fmla="*/ 5310554 w 9614389"/>
              <a:gd name="connsiteY48" fmla="*/ 410552 h 1006720"/>
              <a:gd name="connsiteX49" fmla="*/ 5495437 w 9614389"/>
              <a:gd name="connsiteY49" fmla="*/ 404935 h 1006720"/>
              <a:gd name="connsiteX50" fmla="*/ 5679098 w 9614389"/>
              <a:gd name="connsiteY50" fmla="*/ 392968 h 1006720"/>
              <a:gd name="connsiteX51" fmla="*/ 6497515 w 9614389"/>
              <a:gd name="connsiteY51" fmla="*/ 167054 h 1006720"/>
              <a:gd name="connsiteX52" fmla="*/ 6523892 w 9614389"/>
              <a:gd name="connsiteY52" fmla="*/ 162658 h 1006720"/>
              <a:gd name="connsiteX53" fmla="*/ 6554665 w 9614389"/>
              <a:gd name="connsiteY53" fmla="*/ 158262 h 1006720"/>
              <a:gd name="connsiteX54" fmla="*/ 6611815 w 9614389"/>
              <a:gd name="connsiteY54" fmla="*/ 145073 h 1006720"/>
              <a:gd name="connsiteX55" fmla="*/ 6743700 w 9614389"/>
              <a:gd name="connsiteY55" fmla="*/ 136281 h 1006720"/>
              <a:gd name="connsiteX56" fmla="*/ 6814039 w 9614389"/>
              <a:gd name="connsiteY56" fmla="*/ 131885 h 1006720"/>
              <a:gd name="connsiteX57" fmla="*/ 6879981 w 9614389"/>
              <a:gd name="connsiteY57" fmla="*/ 123093 h 1006720"/>
              <a:gd name="connsiteX58" fmla="*/ 6915150 w 9614389"/>
              <a:gd name="connsiteY58" fmla="*/ 118697 h 1006720"/>
              <a:gd name="connsiteX59" fmla="*/ 6967904 w 9614389"/>
              <a:gd name="connsiteY59" fmla="*/ 101112 h 1006720"/>
              <a:gd name="connsiteX60" fmla="*/ 6998677 w 9614389"/>
              <a:gd name="connsiteY60" fmla="*/ 96716 h 1006720"/>
              <a:gd name="connsiteX61" fmla="*/ 7090996 w 9614389"/>
              <a:gd name="connsiteY61" fmla="*/ 83527 h 1006720"/>
              <a:gd name="connsiteX62" fmla="*/ 7148146 w 9614389"/>
              <a:gd name="connsiteY62" fmla="*/ 79131 h 1006720"/>
              <a:gd name="connsiteX63" fmla="*/ 7244862 w 9614389"/>
              <a:gd name="connsiteY63" fmla="*/ 70339 h 1006720"/>
              <a:gd name="connsiteX64" fmla="*/ 7275635 w 9614389"/>
              <a:gd name="connsiteY64" fmla="*/ 65943 h 1006720"/>
              <a:gd name="connsiteX65" fmla="*/ 7345973 w 9614389"/>
              <a:gd name="connsiteY65" fmla="*/ 61547 h 1006720"/>
              <a:gd name="connsiteX66" fmla="*/ 7381142 w 9614389"/>
              <a:gd name="connsiteY66" fmla="*/ 57150 h 1006720"/>
              <a:gd name="connsiteX67" fmla="*/ 7530612 w 9614389"/>
              <a:gd name="connsiteY67" fmla="*/ 48358 h 1006720"/>
              <a:gd name="connsiteX68" fmla="*/ 7578969 w 9614389"/>
              <a:gd name="connsiteY68" fmla="*/ 43962 h 1006720"/>
              <a:gd name="connsiteX69" fmla="*/ 7763608 w 9614389"/>
              <a:gd name="connsiteY69" fmla="*/ 35170 h 1006720"/>
              <a:gd name="connsiteX70" fmla="*/ 7847135 w 9614389"/>
              <a:gd name="connsiteY70" fmla="*/ 26377 h 1006720"/>
              <a:gd name="connsiteX71" fmla="*/ 7882304 w 9614389"/>
              <a:gd name="connsiteY71" fmla="*/ 21981 h 1006720"/>
              <a:gd name="connsiteX72" fmla="*/ 8233996 w 9614389"/>
              <a:gd name="connsiteY72" fmla="*/ 17585 h 1006720"/>
              <a:gd name="connsiteX73" fmla="*/ 8352692 w 9614389"/>
              <a:gd name="connsiteY73" fmla="*/ 131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55577 w 9614389"/>
              <a:gd name="connsiteY46" fmla="*/ 427160 h 1006720"/>
              <a:gd name="connsiteX47" fmla="*/ 5188439 w 9614389"/>
              <a:gd name="connsiteY47" fmla="*/ 422520 h 1006720"/>
              <a:gd name="connsiteX48" fmla="*/ 5310554 w 9614389"/>
              <a:gd name="connsiteY48" fmla="*/ 410552 h 1006720"/>
              <a:gd name="connsiteX49" fmla="*/ 5495437 w 9614389"/>
              <a:gd name="connsiteY49" fmla="*/ 404935 h 1006720"/>
              <a:gd name="connsiteX50" fmla="*/ 5679098 w 9614389"/>
              <a:gd name="connsiteY50" fmla="*/ 392968 h 1006720"/>
              <a:gd name="connsiteX51" fmla="*/ 5903790 w 9614389"/>
              <a:gd name="connsiteY51" fmla="*/ 382954 h 1006720"/>
              <a:gd name="connsiteX52" fmla="*/ 6523892 w 9614389"/>
              <a:gd name="connsiteY52" fmla="*/ 162658 h 1006720"/>
              <a:gd name="connsiteX53" fmla="*/ 6554665 w 9614389"/>
              <a:gd name="connsiteY53" fmla="*/ 158262 h 1006720"/>
              <a:gd name="connsiteX54" fmla="*/ 6611815 w 9614389"/>
              <a:gd name="connsiteY54" fmla="*/ 145073 h 1006720"/>
              <a:gd name="connsiteX55" fmla="*/ 6743700 w 9614389"/>
              <a:gd name="connsiteY55" fmla="*/ 136281 h 1006720"/>
              <a:gd name="connsiteX56" fmla="*/ 6814039 w 9614389"/>
              <a:gd name="connsiteY56" fmla="*/ 131885 h 1006720"/>
              <a:gd name="connsiteX57" fmla="*/ 6879981 w 9614389"/>
              <a:gd name="connsiteY57" fmla="*/ 123093 h 1006720"/>
              <a:gd name="connsiteX58" fmla="*/ 6915150 w 9614389"/>
              <a:gd name="connsiteY58" fmla="*/ 118697 h 1006720"/>
              <a:gd name="connsiteX59" fmla="*/ 6967904 w 9614389"/>
              <a:gd name="connsiteY59" fmla="*/ 101112 h 1006720"/>
              <a:gd name="connsiteX60" fmla="*/ 6998677 w 9614389"/>
              <a:gd name="connsiteY60" fmla="*/ 96716 h 1006720"/>
              <a:gd name="connsiteX61" fmla="*/ 7090996 w 9614389"/>
              <a:gd name="connsiteY61" fmla="*/ 83527 h 1006720"/>
              <a:gd name="connsiteX62" fmla="*/ 7148146 w 9614389"/>
              <a:gd name="connsiteY62" fmla="*/ 79131 h 1006720"/>
              <a:gd name="connsiteX63" fmla="*/ 7244862 w 9614389"/>
              <a:gd name="connsiteY63" fmla="*/ 70339 h 1006720"/>
              <a:gd name="connsiteX64" fmla="*/ 7275635 w 9614389"/>
              <a:gd name="connsiteY64" fmla="*/ 65943 h 1006720"/>
              <a:gd name="connsiteX65" fmla="*/ 7345973 w 9614389"/>
              <a:gd name="connsiteY65" fmla="*/ 61547 h 1006720"/>
              <a:gd name="connsiteX66" fmla="*/ 7381142 w 9614389"/>
              <a:gd name="connsiteY66" fmla="*/ 57150 h 1006720"/>
              <a:gd name="connsiteX67" fmla="*/ 7530612 w 9614389"/>
              <a:gd name="connsiteY67" fmla="*/ 48358 h 1006720"/>
              <a:gd name="connsiteX68" fmla="*/ 7578969 w 9614389"/>
              <a:gd name="connsiteY68" fmla="*/ 43962 h 1006720"/>
              <a:gd name="connsiteX69" fmla="*/ 7763608 w 9614389"/>
              <a:gd name="connsiteY69" fmla="*/ 35170 h 1006720"/>
              <a:gd name="connsiteX70" fmla="*/ 7847135 w 9614389"/>
              <a:gd name="connsiteY70" fmla="*/ 26377 h 1006720"/>
              <a:gd name="connsiteX71" fmla="*/ 7882304 w 9614389"/>
              <a:gd name="connsiteY71" fmla="*/ 21981 h 1006720"/>
              <a:gd name="connsiteX72" fmla="*/ 8233996 w 9614389"/>
              <a:gd name="connsiteY72" fmla="*/ 17585 h 1006720"/>
              <a:gd name="connsiteX73" fmla="*/ 8352692 w 9614389"/>
              <a:gd name="connsiteY73" fmla="*/ 131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55577 w 9614389"/>
              <a:gd name="connsiteY46" fmla="*/ 427160 h 1006720"/>
              <a:gd name="connsiteX47" fmla="*/ 5188439 w 9614389"/>
              <a:gd name="connsiteY47" fmla="*/ 422520 h 1006720"/>
              <a:gd name="connsiteX48" fmla="*/ 5310554 w 9614389"/>
              <a:gd name="connsiteY48" fmla="*/ 410552 h 1006720"/>
              <a:gd name="connsiteX49" fmla="*/ 5495437 w 9614389"/>
              <a:gd name="connsiteY49" fmla="*/ 404935 h 1006720"/>
              <a:gd name="connsiteX50" fmla="*/ 5679098 w 9614389"/>
              <a:gd name="connsiteY50" fmla="*/ 392968 h 1006720"/>
              <a:gd name="connsiteX51" fmla="*/ 5903790 w 9614389"/>
              <a:gd name="connsiteY51" fmla="*/ 382954 h 1006720"/>
              <a:gd name="connsiteX52" fmla="*/ 6003192 w 9614389"/>
              <a:gd name="connsiteY52" fmla="*/ 381733 h 1006720"/>
              <a:gd name="connsiteX53" fmla="*/ 6554665 w 9614389"/>
              <a:gd name="connsiteY53" fmla="*/ 158262 h 1006720"/>
              <a:gd name="connsiteX54" fmla="*/ 6611815 w 9614389"/>
              <a:gd name="connsiteY54" fmla="*/ 145073 h 1006720"/>
              <a:gd name="connsiteX55" fmla="*/ 6743700 w 9614389"/>
              <a:gd name="connsiteY55" fmla="*/ 136281 h 1006720"/>
              <a:gd name="connsiteX56" fmla="*/ 6814039 w 9614389"/>
              <a:gd name="connsiteY56" fmla="*/ 131885 h 1006720"/>
              <a:gd name="connsiteX57" fmla="*/ 6879981 w 9614389"/>
              <a:gd name="connsiteY57" fmla="*/ 123093 h 1006720"/>
              <a:gd name="connsiteX58" fmla="*/ 6915150 w 9614389"/>
              <a:gd name="connsiteY58" fmla="*/ 118697 h 1006720"/>
              <a:gd name="connsiteX59" fmla="*/ 6967904 w 9614389"/>
              <a:gd name="connsiteY59" fmla="*/ 101112 h 1006720"/>
              <a:gd name="connsiteX60" fmla="*/ 6998677 w 9614389"/>
              <a:gd name="connsiteY60" fmla="*/ 96716 h 1006720"/>
              <a:gd name="connsiteX61" fmla="*/ 7090996 w 9614389"/>
              <a:gd name="connsiteY61" fmla="*/ 83527 h 1006720"/>
              <a:gd name="connsiteX62" fmla="*/ 7148146 w 9614389"/>
              <a:gd name="connsiteY62" fmla="*/ 79131 h 1006720"/>
              <a:gd name="connsiteX63" fmla="*/ 7244862 w 9614389"/>
              <a:gd name="connsiteY63" fmla="*/ 70339 h 1006720"/>
              <a:gd name="connsiteX64" fmla="*/ 7275635 w 9614389"/>
              <a:gd name="connsiteY64" fmla="*/ 65943 h 1006720"/>
              <a:gd name="connsiteX65" fmla="*/ 7345973 w 9614389"/>
              <a:gd name="connsiteY65" fmla="*/ 61547 h 1006720"/>
              <a:gd name="connsiteX66" fmla="*/ 7381142 w 9614389"/>
              <a:gd name="connsiteY66" fmla="*/ 57150 h 1006720"/>
              <a:gd name="connsiteX67" fmla="*/ 7530612 w 9614389"/>
              <a:gd name="connsiteY67" fmla="*/ 48358 h 1006720"/>
              <a:gd name="connsiteX68" fmla="*/ 7578969 w 9614389"/>
              <a:gd name="connsiteY68" fmla="*/ 43962 h 1006720"/>
              <a:gd name="connsiteX69" fmla="*/ 7763608 w 9614389"/>
              <a:gd name="connsiteY69" fmla="*/ 35170 h 1006720"/>
              <a:gd name="connsiteX70" fmla="*/ 7847135 w 9614389"/>
              <a:gd name="connsiteY70" fmla="*/ 26377 h 1006720"/>
              <a:gd name="connsiteX71" fmla="*/ 7882304 w 9614389"/>
              <a:gd name="connsiteY71" fmla="*/ 21981 h 1006720"/>
              <a:gd name="connsiteX72" fmla="*/ 8233996 w 9614389"/>
              <a:gd name="connsiteY72" fmla="*/ 17585 h 1006720"/>
              <a:gd name="connsiteX73" fmla="*/ 8352692 w 9614389"/>
              <a:gd name="connsiteY73" fmla="*/ 131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55577 w 9614389"/>
              <a:gd name="connsiteY46" fmla="*/ 427160 h 1006720"/>
              <a:gd name="connsiteX47" fmla="*/ 5188439 w 9614389"/>
              <a:gd name="connsiteY47" fmla="*/ 422520 h 1006720"/>
              <a:gd name="connsiteX48" fmla="*/ 5310554 w 9614389"/>
              <a:gd name="connsiteY48" fmla="*/ 410552 h 1006720"/>
              <a:gd name="connsiteX49" fmla="*/ 5495437 w 9614389"/>
              <a:gd name="connsiteY49" fmla="*/ 404935 h 1006720"/>
              <a:gd name="connsiteX50" fmla="*/ 5679098 w 9614389"/>
              <a:gd name="connsiteY50" fmla="*/ 392968 h 1006720"/>
              <a:gd name="connsiteX51" fmla="*/ 5903790 w 9614389"/>
              <a:gd name="connsiteY51" fmla="*/ 382954 h 1006720"/>
              <a:gd name="connsiteX52" fmla="*/ 6003192 w 9614389"/>
              <a:gd name="connsiteY52" fmla="*/ 381733 h 1006720"/>
              <a:gd name="connsiteX53" fmla="*/ 6037140 w 9614389"/>
              <a:gd name="connsiteY53" fmla="*/ 364637 h 1006720"/>
              <a:gd name="connsiteX54" fmla="*/ 6611815 w 9614389"/>
              <a:gd name="connsiteY54" fmla="*/ 145073 h 1006720"/>
              <a:gd name="connsiteX55" fmla="*/ 6743700 w 9614389"/>
              <a:gd name="connsiteY55" fmla="*/ 136281 h 1006720"/>
              <a:gd name="connsiteX56" fmla="*/ 6814039 w 9614389"/>
              <a:gd name="connsiteY56" fmla="*/ 131885 h 1006720"/>
              <a:gd name="connsiteX57" fmla="*/ 6879981 w 9614389"/>
              <a:gd name="connsiteY57" fmla="*/ 123093 h 1006720"/>
              <a:gd name="connsiteX58" fmla="*/ 6915150 w 9614389"/>
              <a:gd name="connsiteY58" fmla="*/ 118697 h 1006720"/>
              <a:gd name="connsiteX59" fmla="*/ 6967904 w 9614389"/>
              <a:gd name="connsiteY59" fmla="*/ 101112 h 1006720"/>
              <a:gd name="connsiteX60" fmla="*/ 6998677 w 9614389"/>
              <a:gd name="connsiteY60" fmla="*/ 96716 h 1006720"/>
              <a:gd name="connsiteX61" fmla="*/ 7090996 w 9614389"/>
              <a:gd name="connsiteY61" fmla="*/ 83527 h 1006720"/>
              <a:gd name="connsiteX62" fmla="*/ 7148146 w 9614389"/>
              <a:gd name="connsiteY62" fmla="*/ 79131 h 1006720"/>
              <a:gd name="connsiteX63" fmla="*/ 7244862 w 9614389"/>
              <a:gd name="connsiteY63" fmla="*/ 70339 h 1006720"/>
              <a:gd name="connsiteX64" fmla="*/ 7275635 w 9614389"/>
              <a:gd name="connsiteY64" fmla="*/ 65943 h 1006720"/>
              <a:gd name="connsiteX65" fmla="*/ 7345973 w 9614389"/>
              <a:gd name="connsiteY65" fmla="*/ 61547 h 1006720"/>
              <a:gd name="connsiteX66" fmla="*/ 7381142 w 9614389"/>
              <a:gd name="connsiteY66" fmla="*/ 57150 h 1006720"/>
              <a:gd name="connsiteX67" fmla="*/ 7530612 w 9614389"/>
              <a:gd name="connsiteY67" fmla="*/ 48358 h 1006720"/>
              <a:gd name="connsiteX68" fmla="*/ 7578969 w 9614389"/>
              <a:gd name="connsiteY68" fmla="*/ 43962 h 1006720"/>
              <a:gd name="connsiteX69" fmla="*/ 7763608 w 9614389"/>
              <a:gd name="connsiteY69" fmla="*/ 35170 h 1006720"/>
              <a:gd name="connsiteX70" fmla="*/ 7847135 w 9614389"/>
              <a:gd name="connsiteY70" fmla="*/ 26377 h 1006720"/>
              <a:gd name="connsiteX71" fmla="*/ 7882304 w 9614389"/>
              <a:gd name="connsiteY71" fmla="*/ 21981 h 1006720"/>
              <a:gd name="connsiteX72" fmla="*/ 8233996 w 9614389"/>
              <a:gd name="connsiteY72" fmla="*/ 17585 h 1006720"/>
              <a:gd name="connsiteX73" fmla="*/ 8352692 w 9614389"/>
              <a:gd name="connsiteY73" fmla="*/ 131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55577 w 9614389"/>
              <a:gd name="connsiteY46" fmla="*/ 427160 h 1006720"/>
              <a:gd name="connsiteX47" fmla="*/ 5188439 w 9614389"/>
              <a:gd name="connsiteY47" fmla="*/ 422520 h 1006720"/>
              <a:gd name="connsiteX48" fmla="*/ 5310554 w 9614389"/>
              <a:gd name="connsiteY48" fmla="*/ 410552 h 1006720"/>
              <a:gd name="connsiteX49" fmla="*/ 5495437 w 9614389"/>
              <a:gd name="connsiteY49" fmla="*/ 404935 h 1006720"/>
              <a:gd name="connsiteX50" fmla="*/ 5679098 w 9614389"/>
              <a:gd name="connsiteY50" fmla="*/ 392968 h 1006720"/>
              <a:gd name="connsiteX51" fmla="*/ 5903790 w 9614389"/>
              <a:gd name="connsiteY51" fmla="*/ 382954 h 1006720"/>
              <a:gd name="connsiteX52" fmla="*/ 6003192 w 9614389"/>
              <a:gd name="connsiteY52" fmla="*/ 381733 h 1006720"/>
              <a:gd name="connsiteX53" fmla="*/ 6037140 w 9614389"/>
              <a:gd name="connsiteY53" fmla="*/ 364637 h 1006720"/>
              <a:gd name="connsiteX54" fmla="*/ 6087940 w 9614389"/>
              <a:gd name="connsiteY54" fmla="*/ 357798 h 1006720"/>
              <a:gd name="connsiteX55" fmla="*/ 6743700 w 9614389"/>
              <a:gd name="connsiteY55" fmla="*/ 136281 h 1006720"/>
              <a:gd name="connsiteX56" fmla="*/ 6814039 w 9614389"/>
              <a:gd name="connsiteY56" fmla="*/ 131885 h 1006720"/>
              <a:gd name="connsiteX57" fmla="*/ 6879981 w 9614389"/>
              <a:gd name="connsiteY57" fmla="*/ 123093 h 1006720"/>
              <a:gd name="connsiteX58" fmla="*/ 6915150 w 9614389"/>
              <a:gd name="connsiteY58" fmla="*/ 118697 h 1006720"/>
              <a:gd name="connsiteX59" fmla="*/ 6967904 w 9614389"/>
              <a:gd name="connsiteY59" fmla="*/ 101112 h 1006720"/>
              <a:gd name="connsiteX60" fmla="*/ 6998677 w 9614389"/>
              <a:gd name="connsiteY60" fmla="*/ 96716 h 1006720"/>
              <a:gd name="connsiteX61" fmla="*/ 7090996 w 9614389"/>
              <a:gd name="connsiteY61" fmla="*/ 83527 h 1006720"/>
              <a:gd name="connsiteX62" fmla="*/ 7148146 w 9614389"/>
              <a:gd name="connsiteY62" fmla="*/ 79131 h 1006720"/>
              <a:gd name="connsiteX63" fmla="*/ 7244862 w 9614389"/>
              <a:gd name="connsiteY63" fmla="*/ 70339 h 1006720"/>
              <a:gd name="connsiteX64" fmla="*/ 7275635 w 9614389"/>
              <a:gd name="connsiteY64" fmla="*/ 65943 h 1006720"/>
              <a:gd name="connsiteX65" fmla="*/ 7345973 w 9614389"/>
              <a:gd name="connsiteY65" fmla="*/ 61547 h 1006720"/>
              <a:gd name="connsiteX66" fmla="*/ 7381142 w 9614389"/>
              <a:gd name="connsiteY66" fmla="*/ 57150 h 1006720"/>
              <a:gd name="connsiteX67" fmla="*/ 7530612 w 9614389"/>
              <a:gd name="connsiteY67" fmla="*/ 48358 h 1006720"/>
              <a:gd name="connsiteX68" fmla="*/ 7578969 w 9614389"/>
              <a:gd name="connsiteY68" fmla="*/ 43962 h 1006720"/>
              <a:gd name="connsiteX69" fmla="*/ 7763608 w 9614389"/>
              <a:gd name="connsiteY69" fmla="*/ 35170 h 1006720"/>
              <a:gd name="connsiteX70" fmla="*/ 7847135 w 9614389"/>
              <a:gd name="connsiteY70" fmla="*/ 26377 h 1006720"/>
              <a:gd name="connsiteX71" fmla="*/ 7882304 w 9614389"/>
              <a:gd name="connsiteY71" fmla="*/ 21981 h 1006720"/>
              <a:gd name="connsiteX72" fmla="*/ 8233996 w 9614389"/>
              <a:gd name="connsiteY72" fmla="*/ 17585 h 1006720"/>
              <a:gd name="connsiteX73" fmla="*/ 8352692 w 9614389"/>
              <a:gd name="connsiteY73" fmla="*/ 131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55577 w 9614389"/>
              <a:gd name="connsiteY46" fmla="*/ 427160 h 1006720"/>
              <a:gd name="connsiteX47" fmla="*/ 5188439 w 9614389"/>
              <a:gd name="connsiteY47" fmla="*/ 422520 h 1006720"/>
              <a:gd name="connsiteX48" fmla="*/ 5310554 w 9614389"/>
              <a:gd name="connsiteY48" fmla="*/ 410552 h 1006720"/>
              <a:gd name="connsiteX49" fmla="*/ 5495437 w 9614389"/>
              <a:gd name="connsiteY49" fmla="*/ 404935 h 1006720"/>
              <a:gd name="connsiteX50" fmla="*/ 5679098 w 9614389"/>
              <a:gd name="connsiteY50" fmla="*/ 392968 h 1006720"/>
              <a:gd name="connsiteX51" fmla="*/ 5903790 w 9614389"/>
              <a:gd name="connsiteY51" fmla="*/ 382954 h 1006720"/>
              <a:gd name="connsiteX52" fmla="*/ 6003192 w 9614389"/>
              <a:gd name="connsiteY52" fmla="*/ 381733 h 1006720"/>
              <a:gd name="connsiteX53" fmla="*/ 6037140 w 9614389"/>
              <a:gd name="connsiteY53" fmla="*/ 364637 h 1006720"/>
              <a:gd name="connsiteX54" fmla="*/ 6087940 w 9614389"/>
              <a:gd name="connsiteY54" fmla="*/ 357798 h 1006720"/>
              <a:gd name="connsiteX55" fmla="*/ 6134100 w 9614389"/>
              <a:gd name="connsiteY55" fmla="*/ 352181 h 1006720"/>
              <a:gd name="connsiteX56" fmla="*/ 6814039 w 9614389"/>
              <a:gd name="connsiteY56" fmla="*/ 131885 h 1006720"/>
              <a:gd name="connsiteX57" fmla="*/ 6879981 w 9614389"/>
              <a:gd name="connsiteY57" fmla="*/ 123093 h 1006720"/>
              <a:gd name="connsiteX58" fmla="*/ 6915150 w 9614389"/>
              <a:gd name="connsiteY58" fmla="*/ 118697 h 1006720"/>
              <a:gd name="connsiteX59" fmla="*/ 6967904 w 9614389"/>
              <a:gd name="connsiteY59" fmla="*/ 101112 h 1006720"/>
              <a:gd name="connsiteX60" fmla="*/ 6998677 w 9614389"/>
              <a:gd name="connsiteY60" fmla="*/ 96716 h 1006720"/>
              <a:gd name="connsiteX61" fmla="*/ 7090996 w 9614389"/>
              <a:gd name="connsiteY61" fmla="*/ 83527 h 1006720"/>
              <a:gd name="connsiteX62" fmla="*/ 7148146 w 9614389"/>
              <a:gd name="connsiteY62" fmla="*/ 79131 h 1006720"/>
              <a:gd name="connsiteX63" fmla="*/ 7244862 w 9614389"/>
              <a:gd name="connsiteY63" fmla="*/ 70339 h 1006720"/>
              <a:gd name="connsiteX64" fmla="*/ 7275635 w 9614389"/>
              <a:gd name="connsiteY64" fmla="*/ 65943 h 1006720"/>
              <a:gd name="connsiteX65" fmla="*/ 7345973 w 9614389"/>
              <a:gd name="connsiteY65" fmla="*/ 61547 h 1006720"/>
              <a:gd name="connsiteX66" fmla="*/ 7381142 w 9614389"/>
              <a:gd name="connsiteY66" fmla="*/ 57150 h 1006720"/>
              <a:gd name="connsiteX67" fmla="*/ 7530612 w 9614389"/>
              <a:gd name="connsiteY67" fmla="*/ 48358 h 1006720"/>
              <a:gd name="connsiteX68" fmla="*/ 7578969 w 9614389"/>
              <a:gd name="connsiteY68" fmla="*/ 43962 h 1006720"/>
              <a:gd name="connsiteX69" fmla="*/ 7763608 w 9614389"/>
              <a:gd name="connsiteY69" fmla="*/ 35170 h 1006720"/>
              <a:gd name="connsiteX70" fmla="*/ 7847135 w 9614389"/>
              <a:gd name="connsiteY70" fmla="*/ 26377 h 1006720"/>
              <a:gd name="connsiteX71" fmla="*/ 7882304 w 9614389"/>
              <a:gd name="connsiteY71" fmla="*/ 21981 h 1006720"/>
              <a:gd name="connsiteX72" fmla="*/ 8233996 w 9614389"/>
              <a:gd name="connsiteY72" fmla="*/ 17585 h 1006720"/>
              <a:gd name="connsiteX73" fmla="*/ 8352692 w 9614389"/>
              <a:gd name="connsiteY73" fmla="*/ 131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55577 w 9614389"/>
              <a:gd name="connsiteY46" fmla="*/ 427160 h 1006720"/>
              <a:gd name="connsiteX47" fmla="*/ 5188439 w 9614389"/>
              <a:gd name="connsiteY47" fmla="*/ 422520 h 1006720"/>
              <a:gd name="connsiteX48" fmla="*/ 5310554 w 9614389"/>
              <a:gd name="connsiteY48" fmla="*/ 410552 h 1006720"/>
              <a:gd name="connsiteX49" fmla="*/ 5495437 w 9614389"/>
              <a:gd name="connsiteY49" fmla="*/ 404935 h 1006720"/>
              <a:gd name="connsiteX50" fmla="*/ 5679098 w 9614389"/>
              <a:gd name="connsiteY50" fmla="*/ 392968 h 1006720"/>
              <a:gd name="connsiteX51" fmla="*/ 5903790 w 9614389"/>
              <a:gd name="connsiteY51" fmla="*/ 382954 h 1006720"/>
              <a:gd name="connsiteX52" fmla="*/ 6003192 w 9614389"/>
              <a:gd name="connsiteY52" fmla="*/ 381733 h 1006720"/>
              <a:gd name="connsiteX53" fmla="*/ 6037140 w 9614389"/>
              <a:gd name="connsiteY53" fmla="*/ 364637 h 1006720"/>
              <a:gd name="connsiteX54" fmla="*/ 6087940 w 9614389"/>
              <a:gd name="connsiteY54" fmla="*/ 357798 h 1006720"/>
              <a:gd name="connsiteX55" fmla="*/ 6134100 w 9614389"/>
              <a:gd name="connsiteY55" fmla="*/ 352181 h 1006720"/>
              <a:gd name="connsiteX56" fmla="*/ 6194914 w 9614389"/>
              <a:gd name="connsiteY56" fmla="*/ 350960 h 1006720"/>
              <a:gd name="connsiteX57" fmla="*/ 6879981 w 9614389"/>
              <a:gd name="connsiteY57" fmla="*/ 123093 h 1006720"/>
              <a:gd name="connsiteX58" fmla="*/ 6915150 w 9614389"/>
              <a:gd name="connsiteY58" fmla="*/ 118697 h 1006720"/>
              <a:gd name="connsiteX59" fmla="*/ 6967904 w 9614389"/>
              <a:gd name="connsiteY59" fmla="*/ 101112 h 1006720"/>
              <a:gd name="connsiteX60" fmla="*/ 6998677 w 9614389"/>
              <a:gd name="connsiteY60" fmla="*/ 96716 h 1006720"/>
              <a:gd name="connsiteX61" fmla="*/ 7090996 w 9614389"/>
              <a:gd name="connsiteY61" fmla="*/ 83527 h 1006720"/>
              <a:gd name="connsiteX62" fmla="*/ 7148146 w 9614389"/>
              <a:gd name="connsiteY62" fmla="*/ 79131 h 1006720"/>
              <a:gd name="connsiteX63" fmla="*/ 7244862 w 9614389"/>
              <a:gd name="connsiteY63" fmla="*/ 70339 h 1006720"/>
              <a:gd name="connsiteX64" fmla="*/ 7275635 w 9614389"/>
              <a:gd name="connsiteY64" fmla="*/ 65943 h 1006720"/>
              <a:gd name="connsiteX65" fmla="*/ 7345973 w 9614389"/>
              <a:gd name="connsiteY65" fmla="*/ 61547 h 1006720"/>
              <a:gd name="connsiteX66" fmla="*/ 7381142 w 9614389"/>
              <a:gd name="connsiteY66" fmla="*/ 57150 h 1006720"/>
              <a:gd name="connsiteX67" fmla="*/ 7530612 w 9614389"/>
              <a:gd name="connsiteY67" fmla="*/ 48358 h 1006720"/>
              <a:gd name="connsiteX68" fmla="*/ 7578969 w 9614389"/>
              <a:gd name="connsiteY68" fmla="*/ 43962 h 1006720"/>
              <a:gd name="connsiteX69" fmla="*/ 7763608 w 9614389"/>
              <a:gd name="connsiteY69" fmla="*/ 35170 h 1006720"/>
              <a:gd name="connsiteX70" fmla="*/ 7847135 w 9614389"/>
              <a:gd name="connsiteY70" fmla="*/ 26377 h 1006720"/>
              <a:gd name="connsiteX71" fmla="*/ 7882304 w 9614389"/>
              <a:gd name="connsiteY71" fmla="*/ 21981 h 1006720"/>
              <a:gd name="connsiteX72" fmla="*/ 8233996 w 9614389"/>
              <a:gd name="connsiteY72" fmla="*/ 17585 h 1006720"/>
              <a:gd name="connsiteX73" fmla="*/ 8352692 w 9614389"/>
              <a:gd name="connsiteY73" fmla="*/ 131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55577 w 9614389"/>
              <a:gd name="connsiteY46" fmla="*/ 427160 h 1006720"/>
              <a:gd name="connsiteX47" fmla="*/ 5188439 w 9614389"/>
              <a:gd name="connsiteY47" fmla="*/ 422520 h 1006720"/>
              <a:gd name="connsiteX48" fmla="*/ 5310554 w 9614389"/>
              <a:gd name="connsiteY48" fmla="*/ 410552 h 1006720"/>
              <a:gd name="connsiteX49" fmla="*/ 5495437 w 9614389"/>
              <a:gd name="connsiteY49" fmla="*/ 404935 h 1006720"/>
              <a:gd name="connsiteX50" fmla="*/ 5679098 w 9614389"/>
              <a:gd name="connsiteY50" fmla="*/ 392968 h 1006720"/>
              <a:gd name="connsiteX51" fmla="*/ 5903790 w 9614389"/>
              <a:gd name="connsiteY51" fmla="*/ 382954 h 1006720"/>
              <a:gd name="connsiteX52" fmla="*/ 6003192 w 9614389"/>
              <a:gd name="connsiteY52" fmla="*/ 381733 h 1006720"/>
              <a:gd name="connsiteX53" fmla="*/ 6037140 w 9614389"/>
              <a:gd name="connsiteY53" fmla="*/ 364637 h 1006720"/>
              <a:gd name="connsiteX54" fmla="*/ 6087940 w 9614389"/>
              <a:gd name="connsiteY54" fmla="*/ 357798 h 1006720"/>
              <a:gd name="connsiteX55" fmla="*/ 6134100 w 9614389"/>
              <a:gd name="connsiteY55" fmla="*/ 352181 h 1006720"/>
              <a:gd name="connsiteX56" fmla="*/ 6194914 w 9614389"/>
              <a:gd name="connsiteY56" fmla="*/ 350960 h 1006720"/>
              <a:gd name="connsiteX57" fmla="*/ 6321181 w 9614389"/>
              <a:gd name="connsiteY57" fmla="*/ 348518 h 1006720"/>
              <a:gd name="connsiteX58" fmla="*/ 6915150 w 9614389"/>
              <a:gd name="connsiteY58" fmla="*/ 118697 h 1006720"/>
              <a:gd name="connsiteX59" fmla="*/ 6967904 w 9614389"/>
              <a:gd name="connsiteY59" fmla="*/ 101112 h 1006720"/>
              <a:gd name="connsiteX60" fmla="*/ 6998677 w 9614389"/>
              <a:gd name="connsiteY60" fmla="*/ 96716 h 1006720"/>
              <a:gd name="connsiteX61" fmla="*/ 7090996 w 9614389"/>
              <a:gd name="connsiteY61" fmla="*/ 83527 h 1006720"/>
              <a:gd name="connsiteX62" fmla="*/ 7148146 w 9614389"/>
              <a:gd name="connsiteY62" fmla="*/ 79131 h 1006720"/>
              <a:gd name="connsiteX63" fmla="*/ 7244862 w 9614389"/>
              <a:gd name="connsiteY63" fmla="*/ 70339 h 1006720"/>
              <a:gd name="connsiteX64" fmla="*/ 7275635 w 9614389"/>
              <a:gd name="connsiteY64" fmla="*/ 65943 h 1006720"/>
              <a:gd name="connsiteX65" fmla="*/ 7345973 w 9614389"/>
              <a:gd name="connsiteY65" fmla="*/ 61547 h 1006720"/>
              <a:gd name="connsiteX66" fmla="*/ 7381142 w 9614389"/>
              <a:gd name="connsiteY66" fmla="*/ 57150 h 1006720"/>
              <a:gd name="connsiteX67" fmla="*/ 7530612 w 9614389"/>
              <a:gd name="connsiteY67" fmla="*/ 48358 h 1006720"/>
              <a:gd name="connsiteX68" fmla="*/ 7578969 w 9614389"/>
              <a:gd name="connsiteY68" fmla="*/ 43962 h 1006720"/>
              <a:gd name="connsiteX69" fmla="*/ 7763608 w 9614389"/>
              <a:gd name="connsiteY69" fmla="*/ 35170 h 1006720"/>
              <a:gd name="connsiteX70" fmla="*/ 7847135 w 9614389"/>
              <a:gd name="connsiteY70" fmla="*/ 26377 h 1006720"/>
              <a:gd name="connsiteX71" fmla="*/ 7882304 w 9614389"/>
              <a:gd name="connsiteY71" fmla="*/ 21981 h 1006720"/>
              <a:gd name="connsiteX72" fmla="*/ 8233996 w 9614389"/>
              <a:gd name="connsiteY72" fmla="*/ 17585 h 1006720"/>
              <a:gd name="connsiteX73" fmla="*/ 8352692 w 9614389"/>
              <a:gd name="connsiteY73" fmla="*/ 131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55577 w 9614389"/>
              <a:gd name="connsiteY46" fmla="*/ 427160 h 1006720"/>
              <a:gd name="connsiteX47" fmla="*/ 5188439 w 9614389"/>
              <a:gd name="connsiteY47" fmla="*/ 422520 h 1006720"/>
              <a:gd name="connsiteX48" fmla="*/ 5310554 w 9614389"/>
              <a:gd name="connsiteY48" fmla="*/ 410552 h 1006720"/>
              <a:gd name="connsiteX49" fmla="*/ 5495437 w 9614389"/>
              <a:gd name="connsiteY49" fmla="*/ 404935 h 1006720"/>
              <a:gd name="connsiteX50" fmla="*/ 5679098 w 9614389"/>
              <a:gd name="connsiteY50" fmla="*/ 392968 h 1006720"/>
              <a:gd name="connsiteX51" fmla="*/ 5903790 w 9614389"/>
              <a:gd name="connsiteY51" fmla="*/ 382954 h 1006720"/>
              <a:gd name="connsiteX52" fmla="*/ 6003192 w 9614389"/>
              <a:gd name="connsiteY52" fmla="*/ 381733 h 1006720"/>
              <a:gd name="connsiteX53" fmla="*/ 6037140 w 9614389"/>
              <a:gd name="connsiteY53" fmla="*/ 364637 h 1006720"/>
              <a:gd name="connsiteX54" fmla="*/ 6087940 w 9614389"/>
              <a:gd name="connsiteY54" fmla="*/ 357798 h 1006720"/>
              <a:gd name="connsiteX55" fmla="*/ 6134100 w 9614389"/>
              <a:gd name="connsiteY55" fmla="*/ 352181 h 1006720"/>
              <a:gd name="connsiteX56" fmla="*/ 6194914 w 9614389"/>
              <a:gd name="connsiteY56" fmla="*/ 350960 h 1006720"/>
              <a:gd name="connsiteX57" fmla="*/ 6321181 w 9614389"/>
              <a:gd name="connsiteY57" fmla="*/ 348518 h 1006720"/>
              <a:gd name="connsiteX58" fmla="*/ 6915150 w 9614389"/>
              <a:gd name="connsiteY58" fmla="*/ 118697 h 1006720"/>
              <a:gd name="connsiteX59" fmla="*/ 6967904 w 9614389"/>
              <a:gd name="connsiteY59" fmla="*/ 101112 h 1006720"/>
              <a:gd name="connsiteX60" fmla="*/ 6998677 w 9614389"/>
              <a:gd name="connsiteY60" fmla="*/ 96716 h 1006720"/>
              <a:gd name="connsiteX61" fmla="*/ 7090996 w 9614389"/>
              <a:gd name="connsiteY61" fmla="*/ 83527 h 1006720"/>
              <a:gd name="connsiteX62" fmla="*/ 7148146 w 9614389"/>
              <a:gd name="connsiteY62" fmla="*/ 79131 h 1006720"/>
              <a:gd name="connsiteX63" fmla="*/ 7244862 w 9614389"/>
              <a:gd name="connsiteY63" fmla="*/ 70339 h 1006720"/>
              <a:gd name="connsiteX64" fmla="*/ 7275635 w 9614389"/>
              <a:gd name="connsiteY64" fmla="*/ 65943 h 1006720"/>
              <a:gd name="connsiteX65" fmla="*/ 7345973 w 9614389"/>
              <a:gd name="connsiteY65" fmla="*/ 61547 h 1006720"/>
              <a:gd name="connsiteX66" fmla="*/ 7381142 w 9614389"/>
              <a:gd name="connsiteY66" fmla="*/ 57150 h 1006720"/>
              <a:gd name="connsiteX67" fmla="*/ 7530612 w 9614389"/>
              <a:gd name="connsiteY67" fmla="*/ 48358 h 1006720"/>
              <a:gd name="connsiteX68" fmla="*/ 7578969 w 9614389"/>
              <a:gd name="connsiteY68" fmla="*/ 43962 h 1006720"/>
              <a:gd name="connsiteX69" fmla="*/ 7763608 w 9614389"/>
              <a:gd name="connsiteY69" fmla="*/ 35170 h 1006720"/>
              <a:gd name="connsiteX70" fmla="*/ 7847135 w 9614389"/>
              <a:gd name="connsiteY70" fmla="*/ 26377 h 1006720"/>
              <a:gd name="connsiteX71" fmla="*/ 7882304 w 9614389"/>
              <a:gd name="connsiteY71" fmla="*/ 21981 h 1006720"/>
              <a:gd name="connsiteX72" fmla="*/ 8233996 w 9614389"/>
              <a:gd name="connsiteY72" fmla="*/ 17585 h 1006720"/>
              <a:gd name="connsiteX73" fmla="*/ 8352692 w 9614389"/>
              <a:gd name="connsiteY73" fmla="*/ 131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55577 w 9614389"/>
              <a:gd name="connsiteY46" fmla="*/ 427160 h 1006720"/>
              <a:gd name="connsiteX47" fmla="*/ 5188439 w 9614389"/>
              <a:gd name="connsiteY47" fmla="*/ 422520 h 1006720"/>
              <a:gd name="connsiteX48" fmla="*/ 5310554 w 9614389"/>
              <a:gd name="connsiteY48" fmla="*/ 410552 h 1006720"/>
              <a:gd name="connsiteX49" fmla="*/ 5495437 w 9614389"/>
              <a:gd name="connsiteY49" fmla="*/ 404935 h 1006720"/>
              <a:gd name="connsiteX50" fmla="*/ 5679098 w 9614389"/>
              <a:gd name="connsiteY50" fmla="*/ 392968 h 1006720"/>
              <a:gd name="connsiteX51" fmla="*/ 5903790 w 9614389"/>
              <a:gd name="connsiteY51" fmla="*/ 382954 h 1006720"/>
              <a:gd name="connsiteX52" fmla="*/ 6003192 w 9614389"/>
              <a:gd name="connsiteY52" fmla="*/ 381733 h 1006720"/>
              <a:gd name="connsiteX53" fmla="*/ 6037140 w 9614389"/>
              <a:gd name="connsiteY53" fmla="*/ 364637 h 1006720"/>
              <a:gd name="connsiteX54" fmla="*/ 6087940 w 9614389"/>
              <a:gd name="connsiteY54" fmla="*/ 357798 h 1006720"/>
              <a:gd name="connsiteX55" fmla="*/ 6134100 w 9614389"/>
              <a:gd name="connsiteY55" fmla="*/ 352181 h 1006720"/>
              <a:gd name="connsiteX56" fmla="*/ 6194914 w 9614389"/>
              <a:gd name="connsiteY56" fmla="*/ 350960 h 1006720"/>
              <a:gd name="connsiteX57" fmla="*/ 6321181 w 9614389"/>
              <a:gd name="connsiteY57" fmla="*/ 348518 h 1006720"/>
              <a:gd name="connsiteX58" fmla="*/ 6403975 w 9614389"/>
              <a:gd name="connsiteY58" fmla="*/ 340947 h 1006720"/>
              <a:gd name="connsiteX59" fmla="*/ 6967904 w 9614389"/>
              <a:gd name="connsiteY59" fmla="*/ 101112 h 1006720"/>
              <a:gd name="connsiteX60" fmla="*/ 6998677 w 9614389"/>
              <a:gd name="connsiteY60" fmla="*/ 96716 h 1006720"/>
              <a:gd name="connsiteX61" fmla="*/ 7090996 w 9614389"/>
              <a:gd name="connsiteY61" fmla="*/ 83527 h 1006720"/>
              <a:gd name="connsiteX62" fmla="*/ 7148146 w 9614389"/>
              <a:gd name="connsiteY62" fmla="*/ 79131 h 1006720"/>
              <a:gd name="connsiteX63" fmla="*/ 7244862 w 9614389"/>
              <a:gd name="connsiteY63" fmla="*/ 70339 h 1006720"/>
              <a:gd name="connsiteX64" fmla="*/ 7275635 w 9614389"/>
              <a:gd name="connsiteY64" fmla="*/ 65943 h 1006720"/>
              <a:gd name="connsiteX65" fmla="*/ 7345973 w 9614389"/>
              <a:gd name="connsiteY65" fmla="*/ 61547 h 1006720"/>
              <a:gd name="connsiteX66" fmla="*/ 7381142 w 9614389"/>
              <a:gd name="connsiteY66" fmla="*/ 57150 h 1006720"/>
              <a:gd name="connsiteX67" fmla="*/ 7530612 w 9614389"/>
              <a:gd name="connsiteY67" fmla="*/ 48358 h 1006720"/>
              <a:gd name="connsiteX68" fmla="*/ 7578969 w 9614389"/>
              <a:gd name="connsiteY68" fmla="*/ 43962 h 1006720"/>
              <a:gd name="connsiteX69" fmla="*/ 7763608 w 9614389"/>
              <a:gd name="connsiteY69" fmla="*/ 35170 h 1006720"/>
              <a:gd name="connsiteX70" fmla="*/ 7847135 w 9614389"/>
              <a:gd name="connsiteY70" fmla="*/ 26377 h 1006720"/>
              <a:gd name="connsiteX71" fmla="*/ 7882304 w 9614389"/>
              <a:gd name="connsiteY71" fmla="*/ 21981 h 1006720"/>
              <a:gd name="connsiteX72" fmla="*/ 8233996 w 9614389"/>
              <a:gd name="connsiteY72" fmla="*/ 17585 h 1006720"/>
              <a:gd name="connsiteX73" fmla="*/ 8352692 w 9614389"/>
              <a:gd name="connsiteY73" fmla="*/ 131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55577 w 9614389"/>
              <a:gd name="connsiteY46" fmla="*/ 427160 h 1006720"/>
              <a:gd name="connsiteX47" fmla="*/ 5188439 w 9614389"/>
              <a:gd name="connsiteY47" fmla="*/ 422520 h 1006720"/>
              <a:gd name="connsiteX48" fmla="*/ 5310554 w 9614389"/>
              <a:gd name="connsiteY48" fmla="*/ 410552 h 1006720"/>
              <a:gd name="connsiteX49" fmla="*/ 5495437 w 9614389"/>
              <a:gd name="connsiteY49" fmla="*/ 404935 h 1006720"/>
              <a:gd name="connsiteX50" fmla="*/ 5679098 w 9614389"/>
              <a:gd name="connsiteY50" fmla="*/ 392968 h 1006720"/>
              <a:gd name="connsiteX51" fmla="*/ 5903790 w 9614389"/>
              <a:gd name="connsiteY51" fmla="*/ 382954 h 1006720"/>
              <a:gd name="connsiteX52" fmla="*/ 6003192 w 9614389"/>
              <a:gd name="connsiteY52" fmla="*/ 381733 h 1006720"/>
              <a:gd name="connsiteX53" fmla="*/ 6037140 w 9614389"/>
              <a:gd name="connsiteY53" fmla="*/ 364637 h 1006720"/>
              <a:gd name="connsiteX54" fmla="*/ 6087940 w 9614389"/>
              <a:gd name="connsiteY54" fmla="*/ 357798 h 1006720"/>
              <a:gd name="connsiteX55" fmla="*/ 6134100 w 9614389"/>
              <a:gd name="connsiteY55" fmla="*/ 352181 h 1006720"/>
              <a:gd name="connsiteX56" fmla="*/ 6194914 w 9614389"/>
              <a:gd name="connsiteY56" fmla="*/ 350960 h 1006720"/>
              <a:gd name="connsiteX57" fmla="*/ 6321181 w 9614389"/>
              <a:gd name="connsiteY57" fmla="*/ 348518 h 1006720"/>
              <a:gd name="connsiteX58" fmla="*/ 6403975 w 9614389"/>
              <a:gd name="connsiteY58" fmla="*/ 340947 h 1006720"/>
              <a:gd name="connsiteX59" fmla="*/ 6472604 w 9614389"/>
              <a:gd name="connsiteY59" fmla="*/ 326537 h 1006720"/>
              <a:gd name="connsiteX60" fmla="*/ 6998677 w 9614389"/>
              <a:gd name="connsiteY60" fmla="*/ 96716 h 1006720"/>
              <a:gd name="connsiteX61" fmla="*/ 7090996 w 9614389"/>
              <a:gd name="connsiteY61" fmla="*/ 83527 h 1006720"/>
              <a:gd name="connsiteX62" fmla="*/ 7148146 w 9614389"/>
              <a:gd name="connsiteY62" fmla="*/ 79131 h 1006720"/>
              <a:gd name="connsiteX63" fmla="*/ 7244862 w 9614389"/>
              <a:gd name="connsiteY63" fmla="*/ 70339 h 1006720"/>
              <a:gd name="connsiteX64" fmla="*/ 7275635 w 9614389"/>
              <a:gd name="connsiteY64" fmla="*/ 65943 h 1006720"/>
              <a:gd name="connsiteX65" fmla="*/ 7345973 w 9614389"/>
              <a:gd name="connsiteY65" fmla="*/ 61547 h 1006720"/>
              <a:gd name="connsiteX66" fmla="*/ 7381142 w 9614389"/>
              <a:gd name="connsiteY66" fmla="*/ 57150 h 1006720"/>
              <a:gd name="connsiteX67" fmla="*/ 7530612 w 9614389"/>
              <a:gd name="connsiteY67" fmla="*/ 48358 h 1006720"/>
              <a:gd name="connsiteX68" fmla="*/ 7578969 w 9614389"/>
              <a:gd name="connsiteY68" fmla="*/ 43962 h 1006720"/>
              <a:gd name="connsiteX69" fmla="*/ 7763608 w 9614389"/>
              <a:gd name="connsiteY69" fmla="*/ 35170 h 1006720"/>
              <a:gd name="connsiteX70" fmla="*/ 7847135 w 9614389"/>
              <a:gd name="connsiteY70" fmla="*/ 26377 h 1006720"/>
              <a:gd name="connsiteX71" fmla="*/ 7882304 w 9614389"/>
              <a:gd name="connsiteY71" fmla="*/ 21981 h 1006720"/>
              <a:gd name="connsiteX72" fmla="*/ 8233996 w 9614389"/>
              <a:gd name="connsiteY72" fmla="*/ 17585 h 1006720"/>
              <a:gd name="connsiteX73" fmla="*/ 8352692 w 9614389"/>
              <a:gd name="connsiteY73" fmla="*/ 131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55577 w 9614389"/>
              <a:gd name="connsiteY46" fmla="*/ 427160 h 1006720"/>
              <a:gd name="connsiteX47" fmla="*/ 5188439 w 9614389"/>
              <a:gd name="connsiteY47" fmla="*/ 422520 h 1006720"/>
              <a:gd name="connsiteX48" fmla="*/ 5310554 w 9614389"/>
              <a:gd name="connsiteY48" fmla="*/ 410552 h 1006720"/>
              <a:gd name="connsiteX49" fmla="*/ 5495437 w 9614389"/>
              <a:gd name="connsiteY49" fmla="*/ 404935 h 1006720"/>
              <a:gd name="connsiteX50" fmla="*/ 5679098 w 9614389"/>
              <a:gd name="connsiteY50" fmla="*/ 392968 h 1006720"/>
              <a:gd name="connsiteX51" fmla="*/ 5903790 w 9614389"/>
              <a:gd name="connsiteY51" fmla="*/ 382954 h 1006720"/>
              <a:gd name="connsiteX52" fmla="*/ 6003192 w 9614389"/>
              <a:gd name="connsiteY52" fmla="*/ 381733 h 1006720"/>
              <a:gd name="connsiteX53" fmla="*/ 6037140 w 9614389"/>
              <a:gd name="connsiteY53" fmla="*/ 364637 h 1006720"/>
              <a:gd name="connsiteX54" fmla="*/ 6087940 w 9614389"/>
              <a:gd name="connsiteY54" fmla="*/ 357798 h 1006720"/>
              <a:gd name="connsiteX55" fmla="*/ 6134100 w 9614389"/>
              <a:gd name="connsiteY55" fmla="*/ 352181 h 1006720"/>
              <a:gd name="connsiteX56" fmla="*/ 6194914 w 9614389"/>
              <a:gd name="connsiteY56" fmla="*/ 350960 h 1006720"/>
              <a:gd name="connsiteX57" fmla="*/ 6321181 w 9614389"/>
              <a:gd name="connsiteY57" fmla="*/ 348518 h 1006720"/>
              <a:gd name="connsiteX58" fmla="*/ 6403975 w 9614389"/>
              <a:gd name="connsiteY58" fmla="*/ 340947 h 1006720"/>
              <a:gd name="connsiteX59" fmla="*/ 6472604 w 9614389"/>
              <a:gd name="connsiteY59" fmla="*/ 326537 h 1006720"/>
              <a:gd name="connsiteX60" fmla="*/ 6636727 w 9614389"/>
              <a:gd name="connsiteY60" fmla="*/ 328491 h 1006720"/>
              <a:gd name="connsiteX61" fmla="*/ 7090996 w 9614389"/>
              <a:gd name="connsiteY61" fmla="*/ 83527 h 1006720"/>
              <a:gd name="connsiteX62" fmla="*/ 7148146 w 9614389"/>
              <a:gd name="connsiteY62" fmla="*/ 79131 h 1006720"/>
              <a:gd name="connsiteX63" fmla="*/ 7244862 w 9614389"/>
              <a:gd name="connsiteY63" fmla="*/ 70339 h 1006720"/>
              <a:gd name="connsiteX64" fmla="*/ 7275635 w 9614389"/>
              <a:gd name="connsiteY64" fmla="*/ 65943 h 1006720"/>
              <a:gd name="connsiteX65" fmla="*/ 7345973 w 9614389"/>
              <a:gd name="connsiteY65" fmla="*/ 61547 h 1006720"/>
              <a:gd name="connsiteX66" fmla="*/ 7381142 w 9614389"/>
              <a:gd name="connsiteY66" fmla="*/ 57150 h 1006720"/>
              <a:gd name="connsiteX67" fmla="*/ 7530612 w 9614389"/>
              <a:gd name="connsiteY67" fmla="*/ 48358 h 1006720"/>
              <a:gd name="connsiteX68" fmla="*/ 7578969 w 9614389"/>
              <a:gd name="connsiteY68" fmla="*/ 43962 h 1006720"/>
              <a:gd name="connsiteX69" fmla="*/ 7763608 w 9614389"/>
              <a:gd name="connsiteY69" fmla="*/ 35170 h 1006720"/>
              <a:gd name="connsiteX70" fmla="*/ 7847135 w 9614389"/>
              <a:gd name="connsiteY70" fmla="*/ 26377 h 1006720"/>
              <a:gd name="connsiteX71" fmla="*/ 7882304 w 9614389"/>
              <a:gd name="connsiteY71" fmla="*/ 21981 h 1006720"/>
              <a:gd name="connsiteX72" fmla="*/ 8233996 w 9614389"/>
              <a:gd name="connsiteY72" fmla="*/ 17585 h 1006720"/>
              <a:gd name="connsiteX73" fmla="*/ 8352692 w 9614389"/>
              <a:gd name="connsiteY73" fmla="*/ 131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55577 w 9614389"/>
              <a:gd name="connsiteY46" fmla="*/ 427160 h 1006720"/>
              <a:gd name="connsiteX47" fmla="*/ 5188439 w 9614389"/>
              <a:gd name="connsiteY47" fmla="*/ 422520 h 1006720"/>
              <a:gd name="connsiteX48" fmla="*/ 5310554 w 9614389"/>
              <a:gd name="connsiteY48" fmla="*/ 410552 h 1006720"/>
              <a:gd name="connsiteX49" fmla="*/ 5495437 w 9614389"/>
              <a:gd name="connsiteY49" fmla="*/ 404935 h 1006720"/>
              <a:gd name="connsiteX50" fmla="*/ 5679098 w 9614389"/>
              <a:gd name="connsiteY50" fmla="*/ 392968 h 1006720"/>
              <a:gd name="connsiteX51" fmla="*/ 5903790 w 9614389"/>
              <a:gd name="connsiteY51" fmla="*/ 382954 h 1006720"/>
              <a:gd name="connsiteX52" fmla="*/ 6003192 w 9614389"/>
              <a:gd name="connsiteY52" fmla="*/ 381733 h 1006720"/>
              <a:gd name="connsiteX53" fmla="*/ 6037140 w 9614389"/>
              <a:gd name="connsiteY53" fmla="*/ 364637 h 1006720"/>
              <a:gd name="connsiteX54" fmla="*/ 6087940 w 9614389"/>
              <a:gd name="connsiteY54" fmla="*/ 357798 h 1006720"/>
              <a:gd name="connsiteX55" fmla="*/ 6134100 w 9614389"/>
              <a:gd name="connsiteY55" fmla="*/ 352181 h 1006720"/>
              <a:gd name="connsiteX56" fmla="*/ 6194914 w 9614389"/>
              <a:gd name="connsiteY56" fmla="*/ 350960 h 1006720"/>
              <a:gd name="connsiteX57" fmla="*/ 6321181 w 9614389"/>
              <a:gd name="connsiteY57" fmla="*/ 348518 h 1006720"/>
              <a:gd name="connsiteX58" fmla="*/ 6403975 w 9614389"/>
              <a:gd name="connsiteY58" fmla="*/ 340947 h 1006720"/>
              <a:gd name="connsiteX59" fmla="*/ 6472604 w 9614389"/>
              <a:gd name="connsiteY59" fmla="*/ 326537 h 1006720"/>
              <a:gd name="connsiteX60" fmla="*/ 6636727 w 9614389"/>
              <a:gd name="connsiteY60" fmla="*/ 328491 h 1006720"/>
              <a:gd name="connsiteX61" fmla="*/ 6776671 w 9614389"/>
              <a:gd name="connsiteY61" fmla="*/ 280377 h 1006720"/>
              <a:gd name="connsiteX62" fmla="*/ 7148146 w 9614389"/>
              <a:gd name="connsiteY62" fmla="*/ 79131 h 1006720"/>
              <a:gd name="connsiteX63" fmla="*/ 7244862 w 9614389"/>
              <a:gd name="connsiteY63" fmla="*/ 70339 h 1006720"/>
              <a:gd name="connsiteX64" fmla="*/ 7275635 w 9614389"/>
              <a:gd name="connsiteY64" fmla="*/ 65943 h 1006720"/>
              <a:gd name="connsiteX65" fmla="*/ 7345973 w 9614389"/>
              <a:gd name="connsiteY65" fmla="*/ 61547 h 1006720"/>
              <a:gd name="connsiteX66" fmla="*/ 7381142 w 9614389"/>
              <a:gd name="connsiteY66" fmla="*/ 57150 h 1006720"/>
              <a:gd name="connsiteX67" fmla="*/ 7530612 w 9614389"/>
              <a:gd name="connsiteY67" fmla="*/ 48358 h 1006720"/>
              <a:gd name="connsiteX68" fmla="*/ 7578969 w 9614389"/>
              <a:gd name="connsiteY68" fmla="*/ 43962 h 1006720"/>
              <a:gd name="connsiteX69" fmla="*/ 7763608 w 9614389"/>
              <a:gd name="connsiteY69" fmla="*/ 35170 h 1006720"/>
              <a:gd name="connsiteX70" fmla="*/ 7847135 w 9614389"/>
              <a:gd name="connsiteY70" fmla="*/ 26377 h 1006720"/>
              <a:gd name="connsiteX71" fmla="*/ 7882304 w 9614389"/>
              <a:gd name="connsiteY71" fmla="*/ 21981 h 1006720"/>
              <a:gd name="connsiteX72" fmla="*/ 8233996 w 9614389"/>
              <a:gd name="connsiteY72" fmla="*/ 17585 h 1006720"/>
              <a:gd name="connsiteX73" fmla="*/ 8352692 w 9614389"/>
              <a:gd name="connsiteY73" fmla="*/ 131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55577 w 9614389"/>
              <a:gd name="connsiteY46" fmla="*/ 427160 h 1006720"/>
              <a:gd name="connsiteX47" fmla="*/ 5188439 w 9614389"/>
              <a:gd name="connsiteY47" fmla="*/ 422520 h 1006720"/>
              <a:gd name="connsiteX48" fmla="*/ 5310554 w 9614389"/>
              <a:gd name="connsiteY48" fmla="*/ 410552 h 1006720"/>
              <a:gd name="connsiteX49" fmla="*/ 5495437 w 9614389"/>
              <a:gd name="connsiteY49" fmla="*/ 404935 h 1006720"/>
              <a:gd name="connsiteX50" fmla="*/ 5679098 w 9614389"/>
              <a:gd name="connsiteY50" fmla="*/ 392968 h 1006720"/>
              <a:gd name="connsiteX51" fmla="*/ 5903790 w 9614389"/>
              <a:gd name="connsiteY51" fmla="*/ 382954 h 1006720"/>
              <a:gd name="connsiteX52" fmla="*/ 6003192 w 9614389"/>
              <a:gd name="connsiteY52" fmla="*/ 381733 h 1006720"/>
              <a:gd name="connsiteX53" fmla="*/ 6037140 w 9614389"/>
              <a:gd name="connsiteY53" fmla="*/ 364637 h 1006720"/>
              <a:gd name="connsiteX54" fmla="*/ 6087940 w 9614389"/>
              <a:gd name="connsiteY54" fmla="*/ 357798 h 1006720"/>
              <a:gd name="connsiteX55" fmla="*/ 6134100 w 9614389"/>
              <a:gd name="connsiteY55" fmla="*/ 352181 h 1006720"/>
              <a:gd name="connsiteX56" fmla="*/ 6194914 w 9614389"/>
              <a:gd name="connsiteY56" fmla="*/ 350960 h 1006720"/>
              <a:gd name="connsiteX57" fmla="*/ 6321181 w 9614389"/>
              <a:gd name="connsiteY57" fmla="*/ 348518 h 1006720"/>
              <a:gd name="connsiteX58" fmla="*/ 6403975 w 9614389"/>
              <a:gd name="connsiteY58" fmla="*/ 340947 h 1006720"/>
              <a:gd name="connsiteX59" fmla="*/ 6472604 w 9614389"/>
              <a:gd name="connsiteY59" fmla="*/ 326537 h 1006720"/>
              <a:gd name="connsiteX60" fmla="*/ 6636727 w 9614389"/>
              <a:gd name="connsiteY60" fmla="*/ 328491 h 1006720"/>
              <a:gd name="connsiteX61" fmla="*/ 6744921 w 9614389"/>
              <a:gd name="connsiteY61" fmla="*/ 308952 h 1006720"/>
              <a:gd name="connsiteX62" fmla="*/ 7148146 w 9614389"/>
              <a:gd name="connsiteY62" fmla="*/ 79131 h 1006720"/>
              <a:gd name="connsiteX63" fmla="*/ 7244862 w 9614389"/>
              <a:gd name="connsiteY63" fmla="*/ 70339 h 1006720"/>
              <a:gd name="connsiteX64" fmla="*/ 7275635 w 9614389"/>
              <a:gd name="connsiteY64" fmla="*/ 65943 h 1006720"/>
              <a:gd name="connsiteX65" fmla="*/ 7345973 w 9614389"/>
              <a:gd name="connsiteY65" fmla="*/ 61547 h 1006720"/>
              <a:gd name="connsiteX66" fmla="*/ 7381142 w 9614389"/>
              <a:gd name="connsiteY66" fmla="*/ 57150 h 1006720"/>
              <a:gd name="connsiteX67" fmla="*/ 7530612 w 9614389"/>
              <a:gd name="connsiteY67" fmla="*/ 48358 h 1006720"/>
              <a:gd name="connsiteX68" fmla="*/ 7578969 w 9614389"/>
              <a:gd name="connsiteY68" fmla="*/ 43962 h 1006720"/>
              <a:gd name="connsiteX69" fmla="*/ 7763608 w 9614389"/>
              <a:gd name="connsiteY69" fmla="*/ 35170 h 1006720"/>
              <a:gd name="connsiteX70" fmla="*/ 7847135 w 9614389"/>
              <a:gd name="connsiteY70" fmla="*/ 26377 h 1006720"/>
              <a:gd name="connsiteX71" fmla="*/ 7882304 w 9614389"/>
              <a:gd name="connsiteY71" fmla="*/ 21981 h 1006720"/>
              <a:gd name="connsiteX72" fmla="*/ 8233996 w 9614389"/>
              <a:gd name="connsiteY72" fmla="*/ 17585 h 1006720"/>
              <a:gd name="connsiteX73" fmla="*/ 8352692 w 9614389"/>
              <a:gd name="connsiteY73" fmla="*/ 131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55577 w 9614389"/>
              <a:gd name="connsiteY46" fmla="*/ 427160 h 1006720"/>
              <a:gd name="connsiteX47" fmla="*/ 5188439 w 9614389"/>
              <a:gd name="connsiteY47" fmla="*/ 422520 h 1006720"/>
              <a:gd name="connsiteX48" fmla="*/ 5310554 w 9614389"/>
              <a:gd name="connsiteY48" fmla="*/ 410552 h 1006720"/>
              <a:gd name="connsiteX49" fmla="*/ 5495437 w 9614389"/>
              <a:gd name="connsiteY49" fmla="*/ 404935 h 1006720"/>
              <a:gd name="connsiteX50" fmla="*/ 5679098 w 9614389"/>
              <a:gd name="connsiteY50" fmla="*/ 392968 h 1006720"/>
              <a:gd name="connsiteX51" fmla="*/ 5903790 w 9614389"/>
              <a:gd name="connsiteY51" fmla="*/ 382954 h 1006720"/>
              <a:gd name="connsiteX52" fmla="*/ 6003192 w 9614389"/>
              <a:gd name="connsiteY52" fmla="*/ 381733 h 1006720"/>
              <a:gd name="connsiteX53" fmla="*/ 6037140 w 9614389"/>
              <a:gd name="connsiteY53" fmla="*/ 364637 h 1006720"/>
              <a:gd name="connsiteX54" fmla="*/ 6087940 w 9614389"/>
              <a:gd name="connsiteY54" fmla="*/ 357798 h 1006720"/>
              <a:gd name="connsiteX55" fmla="*/ 6134100 w 9614389"/>
              <a:gd name="connsiteY55" fmla="*/ 352181 h 1006720"/>
              <a:gd name="connsiteX56" fmla="*/ 6194914 w 9614389"/>
              <a:gd name="connsiteY56" fmla="*/ 350960 h 1006720"/>
              <a:gd name="connsiteX57" fmla="*/ 6321181 w 9614389"/>
              <a:gd name="connsiteY57" fmla="*/ 348518 h 1006720"/>
              <a:gd name="connsiteX58" fmla="*/ 6403975 w 9614389"/>
              <a:gd name="connsiteY58" fmla="*/ 340947 h 1006720"/>
              <a:gd name="connsiteX59" fmla="*/ 6472604 w 9614389"/>
              <a:gd name="connsiteY59" fmla="*/ 326537 h 1006720"/>
              <a:gd name="connsiteX60" fmla="*/ 6636727 w 9614389"/>
              <a:gd name="connsiteY60" fmla="*/ 328491 h 1006720"/>
              <a:gd name="connsiteX61" fmla="*/ 6744921 w 9614389"/>
              <a:gd name="connsiteY61" fmla="*/ 308952 h 1006720"/>
              <a:gd name="connsiteX62" fmla="*/ 7148146 w 9614389"/>
              <a:gd name="connsiteY62" fmla="*/ 79131 h 1006720"/>
              <a:gd name="connsiteX63" fmla="*/ 7244862 w 9614389"/>
              <a:gd name="connsiteY63" fmla="*/ 70339 h 1006720"/>
              <a:gd name="connsiteX64" fmla="*/ 7275635 w 9614389"/>
              <a:gd name="connsiteY64" fmla="*/ 65943 h 1006720"/>
              <a:gd name="connsiteX65" fmla="*/ 7345973 w 9614389"/>
              <a:gd name="connsiteY65" fmla="*/ 61547 h 1006720"/>
              <a:gd name="connsiteX66" fmla="*/ 7381142 w 9614389"/>
              <a:gd name="connsiteY66" fmla="*/ 57150 h 1006720"/>
              <a:gd name="connsiteX67" fmla="*/ 7530612 w 9614389"/>
              <a:gd name="connsiteY67" fmla="*/ 48358 h 1006720"/>
              <a:gd name="connsiteX68" fmla="*/ 7578969 w 9614389"/>
              <a:gd name="connsiteY68" fmla="*/ 43962 h 1006720"/>
              <a:gd name="connsiteX69" fmla="*/ 7763608 w 9614389"/>
              <a:gd name="connsiteY69" fmla="*/ 35170 h 1006720"/>
              <a:gd name="connsiteX70" fmla="*/ 7847135 w 9614389"/>
              <a:gd name="connsiteY70" fmla="*/ 26377 h 1006720"/>
              <a:gd name="connsiteX71" fmla="*/ 7882304 w 9614389"/>
              <a:gd name="connsiteY71" fmla="*/ 21981 h 1006720"/>
              <a:gd name="connsiteX72" fmla="*/ 8233996 w 9614389"/>
              <a:gd name="connsiteY72" fmla="*/ 17585 h 1006720"/>
              <a:gd name="connsiteX73" fmla="*/ 8352692 w 9614389"/>
              <a:gd name="connsiteY73" fmla="*/ 131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55577 w 9614389"/>
              <a:gd name="connsiteY46" fmla="*/ 427160 h 1006720"/>
              <a:gd name="connsiteX47" fmla="*/ 5188439 w 9614389"/>
              <a:gd name="connsiteY47" fmla="*/ 422520 h 1006720"/>
              <a:gd name="connsiteX48" fmla="*/ 5310554 w 9614389"/>
              <a:gd name="connsiteY48" fmla="*/ 410552 h 1006720"/>
              <a:gd name="connsiteX49" fmla="*/ 5495437 w 9614389"/>
              <a:gd name="connsiteY49" fmla="*/ 404935 h 1006720"/>
              <a:gd name="connsiteX50" fmla="*/ 5679098 w 9614389"/>
              <a:gd name="connsiteY50" fmla="*/ 392968 h 1006720"/>
              <a:gd name="connsiteX51" fmla="*/ 5903790 w 9614389"/>
              <a:gd name="connsiteY51" fmla="*/ 382954 h 1006720"/>
              <a:gd name="connsiteX52" fmla="*/ 6003192 w 9614389"/>
              <a:gd name="connsiteY52" fmla="*/ 381733 h 1006720"/>
              <a:gd name="connsiteX53" fmla="*/ 6037140 w 9614389"/>
              <a:gd name="connsiteY53" fmla="*/ 364637 h 1006720"/>
              <a:gd name="connsiteX54" fmla="*/ 6087940 w 9614389"/>
              <a:gd name="connsiteY54" fmla="*/ 357798 h 1006720"/>
              <a:gd name="connsiteX55" fmla="*/ 6134100 w 9614389"/>
              <a:gd name="connsiteY55" fmla="*/ 352181 h 1006720"/>
              <a:gd name="connsiteX56" fmla="*/ 6194914 w 9614389"/>
              <a:gd name="connsiteY56" fmla="*/ 350960 h 1006720"/>
              <a:gd name="connsiteX57" fmla="*/ 6321181 w 9614389"/>
              <a:gd name="connsiteY57" fmla="*/ 348518 h 1006720"/>
              <a:gd name="connsiteX58" fmla="*/ 6403975 w 9614389"/>
              <a:gd name="connsiteY58" fmla="*/ 340947 h 1006720"/>
              <a:gd name="connsiteX59" fmla="*/ 6472604 w 9614389"/>
              <a:gd name="connsiteY59" fmla="*/ 326537 h 1006720"/>
              <a:gd name="connsiteX60" fmla="*/ 6636727 w 9614389"/>
              <a:gd name="connsiteY60" fmla="*/ 328491 h 1006720"/>
              <a:gd name="connsiteX61" fmla="*/ 6744921 w 9614389"/>
              <a:gd name="connsiteY61" fmla="*/ 308952 h 1006720"/>
              <a:gd name="connsiteX62" fmla="*/ 6795721 w 9614389"/>
              <a:gd name="connsiteY62" fmla="*/ 314081 h 1006720"/>
              <a:gd name="connsiteX63" fmla="*/ 7244862 w 9614389"/>
              <a:gd name="connsiteY63" fmla="*/ 70339 h 1006720"/>
              <a:gd name="connsiteX64" fmla="*/ 7275635 w 9614389"/>
              <a:gd name="connsiteY64" fmla="*/ 65943 h 1006720"/>
              <a:gd name="connsiteX65" fmla="*/ 7345973 w 9614389"/>
              <a:gd name="connsiteY65" fmla="*/ 61547 h 1006720"/>
              <a:gd name="connsiteX66" fmla="*/ 7381142 w 9614389"/>
              <a:gd name="connsiteY66" fmla="*/ 57150 h 1006720"/>
              <a:gd name="connsiteX67" fmla="*/ 7530612 w 9614389"/>
              <a:gd name="connsiteY67" fmla="*/ 48358 h 1006720"/>
              <a:gd name="connsiteX68" fmla="*/ 7578969 w 9614389"/>
              <a:gd name="connsiteY68" fmla="*/ 43962 h 1006720"/>
              <a:gd name="connsiteX69" fmla="*/ 7763608 w 9614389"/>
              <a:gd name="connsiteY69" fmla="*/ 35170 h 1006720"/>
              <a:gd name="connsiteX70" fmla="*/ 7847135 w 9614389"/>
              <a:gd name="connsiteY70" fmla="*/ 26377 h 1006720"/>
              <a:gd name="connsiteX71" fmla="*/ 7882304 w 9614389"/>
              <a:gd name="connsiteY71" fmla="*/ 21981 h 1006720"/>
              <a:gd name="connsiteX72" fmla="*/ 8233996 w 9614389"/>
              <a:gd name="connsiteY72" fmla="*/ 17585 h 1006720"/>
              <a:gd name="connsiteX73" fmla="*/ 8352692 w 9614389"/>
              <a:gd name="connsiteY73" fmla="*/ 131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55577 w 9614389"/>
              <a:gd name="connsiteY46" fmla="*/ 427160 h 1006720"/>
              <a:gd name="connsiteX47" fmla="*/ 5188439 w 9614389"/>
              <a:gd name="connsiteY47" fmla="*/ 422520 h 1006720"/>
              <a:gd name="connsiteX48" fmla="*/ 5310554 w 9614389"/>
              <a:gd name="connsiteY48" fmla="*/ 410552 h 1006720"/>
              <a:gd name="connsiteX49" fmla="*/ 5495437 w 9614389"/>
              <a:gd name="connsiteY49" fmla="*/ 404935 h 1006720"/>
              <a:gd name="connsiteX50" fmla="*/ 5679098 w 9614389"/>
              <a:gd name="connsiteY50" fmla="*/ 392968 h 1006720"/>
              <a:gd name="connsiteX51" fmla="*/ 5903790 w 9614389"/>
              <a:gd name="connsiteY51" fmla="*/ 382954 h 1006720"/>
              <a:gd name="connsiteX52" fmla="*/ 6003192 w 9614389"/>
              <a:gd name="connsiteY52" fmla="*/ 381733 h 1006720"/>
              <a:gd name="connsiteX53" fmla="*/ 6037140 w 9614389"/>
              <a:gd name="connsiteY53" fmla="*/ 364637 h 1006720"/>
              <a:gd name="connsiteX54" fmla="*/ 6087940 w 9614389"/>
              <a:gd name="connsiteY54" fmla="*/ 357798 h 1006720"/>
              <a:gd name="connsiteX55" fmla="*/ 6134100 w 9614389"/>
              <a:gd name="connsiteY55" fmla="*/ 352181 h 1006720"/>
              <a:gd name="connsiteX56" fmla="*/ 6194914 w 9614389"/>
              <a:gd name="connsiteY56" fmla="*/ 350960 h 1006720"/>
              <a:gd name="connsiteX57" fmla="*/ 6321181 w 9614389"/>
              <a:gd name="connsiteY57" fmla="*/ 348518 h 1006720"/>
              <a:gd name="connsiteX58" fmla="*/ 6403975 w 9614389"/>
              <a:gd name="connsiteY58" fmla="*/ 340947 h 1006720"/>
              <a:gd name="connsiteX59" fmla="*/ 6472604 w 9614389"/>
              <a:gd name="connsiteY59" fmla="*/ 326537 h 1006720"/>
              <a:gd name="connsiteX60" fmla="*/ 6636727 w 9614389"/>
              <a:gd name="connsiteY60" fmla="*/ 328491 h 1006720"/>
              <a:gd name="connsiteX61" fmla="*/ 6744921 w 9614389"/>
              <a:gd name="connsiteY61" fmla="*/ 308952 h 1006720"/>
              <a:gd name="connsiteX62" fmla="*/ 6795721 w 9614389"/>
              <a:gd name="connsiteY62" fmla="*/ 314081 h 1006720"/>
              <a:gd name="connsiteX63" fmla="*/ 6959112 w 9614389"/>
              <a:gd name="connsiteY63" fmla="*/ 270364 h 1006720"/>
              <a:gd name="connsiteX64" fmla="*/ 7275635 w 9614389"/>
              <a:gd name="connsiteY64" fmla="*/ 65943 h 1006720"/>
              <a:gd name="connsiteX65" fmla="*/ 7345973 w 9614389"/>
              <a:gd name="connsiteY65" fmla="*/ 61547 h 1006720"/>
              <a:gd name="connsiteX66" fmla="*/ 7381142 w 9614389"/>
              <a:gd name="connsiteY66" fmla="*/ 57150 h 1006720"/>
              <a:gd name="connsiteX67" fmla="*/ 7530612 w 9614389"/>
              <a:gd name="connsiteY67" fmla="*/ 48358 h 1006720"/>
              <a:gd name="connsiteX68" fmla="*/ 7578969 w 9614389"/>
              <a:gd name="connsiteY68" fmla="*/ 43962 h 1006720"/>
              <a:gd name="connsiteX69" fmla="*/ 7763608 w 9614389"/>
              <a:gd name="connsiteY69" fmla="*/ 35170 h 1006720"/>
              <a:gd name="connsiteX70" fmla="*/ 7847135 w 9614389"/>
              <a:gd name="connsiteY70" fmla="*/ 26377 h 1006720"/>
              <a:gd name="connsiteX71" fmla="*/ 7882304 w 9614389"/>
              <a:gd name="connsiteY71" fmla="*/ 21981 h 1006720"/>
              <a:gd name="connsiteX72" fmla="*/ 8233996 w 9614389"/>
              <a:gd name="connsiteY72" fmla="*/ 17585 h 1006720"/>
              <a:gd name="connsiteX73" fmla="*/ 8352692 w 9614389"/>
              <a:gd name="connsiteY73" fmla="*/ 131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55577 w 9614389"/>
              <a:gd name="connsiteY46" fmla="*/ 427160 h 1006720"/>
              <a:gd name="connsiteX47" fmla="*/ 5188439 w 9614389"/>
              <a:gd name="connsiteY47" fmla="*/ 422520 h 1006720"/>
              <a:gd name="connsiteX48" fmla="*/ 5310554 w 9614389"/>
              <a:gd name="connsiteY48" fmla="*/ 410552 h 1006720"/>
              <a:gd name="connsiteX49" fmla="*/ 5495437 w 9614389"/>
              <a:gd name="connsiteY49" fmla="*/ 404935 h 1006720"/>
              <a:gd name="connsiteX50" fmla="*/ 5679098 w 9614389"/>
              <a:gd name="connsiteY50" fmla="*/ 392968 h 1006720"/>
              <a:gd name="connsiteX51" fmla="*/ 5903790 w 9614389"/>
              <a:gd name="connsiteY51" fmla="*/ 382954 h 1006720"/>
              <a:gd name="connsiteX52" fmla="*/ 6003192 w 9614389"/>
              <a:gd name="connsiteY52" fmla="*/ 381733 h 1006720"/>
              <a:gd name="connsiteX53" fmla="*/ 6037140 w 9614389"/>
              <a:gd name="connsiteY53" fmla="*/ 364637 h 1006720"/>
              <a:gd name="connsiteX54" fmla="*/ 6087940 w 9614389"/>
              <a:gd name="connsiteY54" fmla="*/ 357798 h 1006720"/>
              <a:gd name="connsiteX55" fmla="*/ 6134100 w 9614389"/>
              <a:gd name="connsiteY55" fmla="*/ 352181 h 1006720"/>
              <a:gd name="connsiteX56" fmla="*/ 6194914 w 9614389"/>
              <a:gd name="connsiteY56" fmla="*/ 350960 h 1006720"/>
              <a:gd name="connsiteX57" fmla="*/ 6321181 w 9614389"/>
              <a:gd name="connsiteY57" fmla="*/ 348518 h 1006720"/>
              <a:gd name="connsiteX58" fmla="*/ 6403975 w 9614389"/>
              <a:gd name="connsiteY58" fmla="*/ 340947 h 1006720"/>
              <a:gd name="connsiteX59" fmla="*/ 6472604 w 9614389"/>
              <a:gd name="connsiteY59" fmla="*/ 326537 h 1006720"/>
              <a:gd name="connsiteX60" fmla="*/ 6636727 w 9614389"/>
              <a:gd name="connsiteY60" fmla="*/ 328491 h 1006720"/>
              <a:gd name="connsiteX61" fmla="*/ 6744921 w 9614389"/>
              <a:gd name="connsiteY61" fmla="*/ 308952 h 1006720"/>
              <a:gd name="connsiteX62" fmla="*/ 6795721 w 9614389"/>
              <a:gd name="connsiteY62" fmla="*/ 314081 h 1006720"/>
              <a:gd name="connsiteX63" fmla="*/ 6959112 w 9614389"/>
              <a:gd name="connsiteY63" fmla="*/ 270364 h 1006720"/>
              <a:gd name="connsiteX64" fmla="*/ 7085135 w 9614389"/>
              <a:gd name="connsiteY64" fmla="*/ 272318 h 1006720"/>
              <a:gd name="connsiteX65" fmla="*/ 7345973 w 9614389"/>
              <a:gd name="connsiteY65" fmla="*/ 61547 h 1006720"/>
              <a:gd name="connsiteX66" fmla="*/ 7381142 w 9614389"/>
              <a:gd name="connsiteY66" fmla="*/ 57150 h 1006720"/>
              <a:gd name="connsiteX67" fmla="*/ 7530612 w 9614389"/>
              <a:gd name="connsiteY67" fmla="*/ 48358 h 1006720"/>
              <a:gd name="connsiteX68" fmla="*/ 7578969 w 9614389"/>
              <a:gd name="connsiteY68" fmla="*/ 43962 h 1006720"/>
              <a:gd name="connsiteX69" fmla="*/ 7763608 w 9614389"/>
              <a:gd name="connsiteY69" fmla="*/ 35170 h 1006720"/>
              <a:gd name="connsiteX70" fmla="*/ 7847135 w 9614389"/>
              <a:gd name="connsiteY70" fmla="*/ 26377 h 1006720"/>
              <a:gd name="connsiteX71" fmla="*/ 7882304 w 9614389"/>
              <a:gd name="connsiteY71" fmla="*/ 21981 h 1006720"/>
              <a:gd name="connsiteX72" fmla="*/ 8233996 w 9614389"/>
              <a:gd name="connsiteY72" fmla="*/ 17585 h 1006720"/>
              <a:gd name="connsiteX73" fmla="*/ 8352692 w 9614389"/>
              <a:gd name="connsiteY73" fmla="*/ 131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55577 w 9614389"/>
              <a:gd name="connsiteY46" fmla="*/ 427160 h 1006720"/>
              <a:gd name="connsiteX47" fmla="*/ 5188439 w 9614389"/>
              <a:gd name="connsiteY47" fmla="*/ 422520 h 1006720"/>
              <a:gd name="connsiteX48" fmla="*/ 5310554 w 9614389"/>
              <a:gd name="connsiteY48" fmla="*/ 410552 h 1006720"/>
              <a:gd name="connsiteX49" fmla="*/ 5495437 w 9614389"/>
              <a:gd name="connsiteY49" fmla="*/ 404935 h 1006720"/>
              <a:gd name="connsiteX50" fmla="*/ 5679098 w 9614389"/>
              <a:gd name="connsiteY50" fmla="*/ 392968 h 1006720"/>
              <a:gd name="connsiteX51" fmla="*/ 5903790 w 9614389"/>
              <a:gd name="connsiteY51" fmla="*/ 382954 h 1006720"/>
              <a:gd name="connsiteX52" fmla="*/ 6003192 w 9614389"/>
              <a:gd name="connsiteY52" fmla="*/ 381733 h 1006720"/>
              <a:gd name="connsiteX53" fmla="*/ 6037140 w 9614389"/>
              <a:gd name="connsiteY53" fmla="*/ 364637 h 1006720"/>
              <a:gd name="connsiteX54" fmla="*/ 6087940 w 9614389"/>
              <a:gd name="connsiteY54" fmla="*/ 357798 h 1006720"/>
              <a:gd name="connsiteX55" fmla="*/ 6134100 w 9614389"/>
              <a:gd name="connsiteY55" fmla="*/ 352181 h 1006720"/>
              <a:gd name="connsiteX56" fmla="*/ 6194914 w 9614389"/>
              <a:gd name="connsiteY56" fmla="*/ 350960 h 1006720"/>
              <a:gd name="connsiteX57" fmla="*/ 6321181 w 9614389"/>
              <a:gd name="connsiteY57" fmla="*/ 348518 h 1006720"/>
              <a:gd name="connsiteX58" fmla="*/ 6403975 w 9614389"/>
              <a:gd name="connsiteY58" fmla="*/ 340947 h 1006720"/>
              <a:gd name="connsiteX59" fmla="*/ 6472604 w 9614389"/>
              <a:gd name="connsiteY59" fmla="*/ 326537 h 1006720"/>
              <a:gd name="connsiteX60" fmla="*/ 6636727 w 9614389"/>
              <a:gd name="connsiteY60" fmla="*/ 328491 h 1006720"/>
              <a:gd name="connsiteX61" fmla="*/ 6744921 w 9614389"/>
              <a:gd name="connsiteY61" fmla="*/ 308952 h 1006720"/>
              <a:gd name="connsiteX62" fmla="*/ 6795721 w 9614389"/>
              <a:gd name="connsiteY62" fmla="*/ 314081 h 1006720"/>
              <a:gd name="connsiteX63" fmla="*/ 6889262 w 9614389"/>
              <a:gd name="connsiteY63" fmla="*/ 308464 h 1006720"/>
              <a:gd name="connsiteX64" fmla="*/ 7085135 w 9614389"/>
              <a:gd name="connsiteY64" fmla="*/ 272318 h 1006720"/>
              <a:gd name="connsiteX65" fmla="*/ 7345973 w 9614389"/>
              <a:gd name="connsiteY65" fmla="*/ 61547 h 1006720"/>
              <a:gd name="connsiteX66" fmla="*/ 7381142 w 9614389"/>
              <a:gd name="connsiteY66" fmla="*/ 57150 h 1006720"/>
              <a:gd name="connsiteX67" fmla="*/ 7530612 w 9614389"/>
              <a:gd name="connsiteY67" fmla="*/ 48358 h 1006720"/>
              <a:gd name="connsiteX68" fmla="*/ 7578969 w 9614389"/>
              <a:gd name="connsiteY68" fmla="*/ 43962 h 1006720"/>
              <a:gd name="connsiteX69" fmla="*/ 7763608 w 9614389"/>
              <a:gd name="connsiteY69" fmla="*/ 35170 h 1006720"/>
              <a:gd name="connsiteX70" fmla="*/ 7847135 w 9614389"/>
              <a:gd name="connsiteY70" fmla="*/ 26377 h 1006720"/>
              <a:gd name="connsiteX71" fmla="*/ 7882304 w 9614389"/>
              <a:gd name="connsiteY71" fmla="*/ 21981 h 1006720"/>
              <a:gd name="connsiteX72" fmla="*/ 8233996 w 9614389"/>
              <a:gd name="connsiteY72" fmla="*/ 17585 h 1006720"/>
              <a:gd name="connsiteX73" fmla="*/ 8352692 w 9614389"/>
              <a:gd name="connsiteY73" fmla="*/ 131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55577 w 9614389"/>
              <a:gd name="connsiteY46" fmla="*/ 427160 h 1006720"/>
              <a:gd name="connsiteX47" fmla="*/ 5188439 w 9614389"/>
              <a:gd name="connsiteY47" fmla="*/ 422520 h 1006720"/>
              <a:gd name="connsiteX48" fmla="*/ 5310554 w 9614389"/>
              <a:gd name="connsiteY48" fmla="*/ 410552 h 1006720"/>
              <a:gd name="connsiteX49" fmla="*/ 5495437 w 9614389"/>
              <a:gd name="connsiteY49" fmla="*/ 404935 h 1006720"/>
              <a:gd name="connsiteX50" fmla="*/ 5679098 w 9614389"/>
              <a:gd name="connsiteY50" fmla="*/ 392968 h 1006720"/>
              <a:gd name="connsiteX51" fmla="*/ 5903790 w 9614389"/>
              <a:gd name="connsiteY51" fmla="*/ 382954 h 1006720"/>
              <a:gd name="connsiteX52" fmla="*/ 6003192 w 9614389"/>
              <a:gd name="connsiteY52" fmla="*/ 381733 h 1006720"/>
              <a:gd name="connsiteX53" fmla="*/ 6037140 w 9614389"/>
              <a:gd name="connsiteY53" fmla="*/ 364637 h 1006720"/>
              <a:gd name="connsiteX54" fmla="*/ 6087940 w 9614389"/>
              <a:gd name="connsiteY54" fmla="*/ 357798 h 1006720"/>
              <a:gd name="connsiteX55" fmla="*/ 6134100 w 9614389"/>
              <a:gd name="connsiteY55" fmla="*/ 352181 h 1006720"/>
              <a:gd name="connsiteX56" fmla="*/ 6194914 w 9614389"/>
              <a:gd name="connsiteY56" fmla="*/ 350960 h 1006720"/>
              <a:gd name="connsiteX57" fmla="*/ 6321181 w 9614389"/>
              <a:gd name="connsiteY57" fmla="*/ 348518 h 1006720"/>
              <a:gd name="connsiteX58" fmla="*/ 6403975 w 9614389"/>
              <a:gd name="connsiteY58" fmla="*/ 340947 h 1006720"/>
              <a:gd name="connsiteX59" fmla="*/ 6472604 w 9614389"/>
              <a:gd name="connsiteY59" fmla="*/ 326537 h 1006720"/>
              <a:gd name="connsiteX60" fmla="*/ 6636727 w 9614389"/>
              <a:gd name="connsiteY60" fmla="*/ 328491 h 1006720"/>
              <a:gd name="connsiteX61" fmla="*/ 6744921 w 9614389"/>
              <a:gd name="connsiteY61" fmla="*/ 308952 h 1006720"/>
              <a:gd name="connsiteX62" fmla="*/ 6795721 w 9614389"/>
              <a:gd name="connsiteY62" fmla="*/ 314081 h 1006720"/>
              <a:gd name="connsiteX63" fmla="*/ 6889262 w 9614389"/>
              <a:gd name="connsiteY63" fmla="*/ 308464 h 1006720"/>
              <a:gd name="connsiteX64" fmla="*/ 6920035 w 9614389"/>
              <a:gd name="connsiteY64" fmla="*/ 291368 h 1006720"/>
              <a:gd name="connsiteX65" fmla="*/ 7345973 w 9614389"/>
              <a:gd name="connsiteY65" fmla="*/ 61547 h 1006720"/>
              <a:gd name="connsiteX66" fmla="*/ 7381142 w 9614389"/>
              <a:gd name="connsiteY66" fmla="*/ 57150 h 1006720"/>
              <a:gd name="connsiteX67" fmla="*/ 7530612 w 9614389"/>
              <a:gd name="connsiteY67" fmla="*/ 48358 h 1006720"/>
              <a:gd name="connsiteX68" fmla="*/ 7578969 w 9614389"/>
              <a:gd name="connsiteY68" fmla="*/ 43962 h 1006720"/>
              <a:gd name="connsiteX69" fmla="*/ 7763608 w 9614389"/>
              <a:gd name="connsiteY69" fmla="*/ 35170 h 1006720"/>
              <a:gd name="connsiteX70" fmla="*/ 7847135 w 9614389"/>
              <a:gd name="connsiteY70" fmla="*/ 26377 h 1006720"/>
              <a:gd name="connsiteX71" fmla="*/ 7882304 w 9614389"/>
              <a:gd name="connsiteY71" fmla="*/ 21981 h 1006720"/>
              <a:gd name="connsiteX72" fmla="*/ 8233996 w 9614389"/>
              <a:gd name="connsiteY72" fmla="*/ 17585 h 1006720"/>
              <a:gd name="connsiteX73" fmla="*/ 8352692 w 9614389"/>
              <a:gd name="connsiteY73" fmla="*/ 131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55577 w 9614389"/>
              <a:gd name="connsiteY46" fmla="*/ 427160 h 1006720"/>
              <a:gd name="connsiteX47" fmla="*/ 5188439 w 9614389"/>
              <a:gd name="connsiteY47" fmla="*/ 422520 h 1006720"/>
              <a:gd name="connsiteX48" fmla="*/ 5310554 w 9614389"/>
              <a:gd name="connsiteY48" fmla="*/ 410552 h 1006720"/>
              <a:gd name="connsiteX49" fmla="*/ 5495437 w 9614389"/>
              <a:gd name="connsiteY49" fmla="*/ 404935 h 1006720"/>
              <a:gd name="connsiteX50" fmla="*/ 5679098 w 9614389"/>
              <a:gd name="connsiteY50" fmla="*/ 392968 h 1006720"/>
              <a:gd name="connsiteX51" fmla="*/ 5903790 w 9614389"/>
              <a:gd name="connsiteY51" fmla="*/ 382954 h 1006720"/>
              <a:gd name="connsiteX52" fmla="*/ 6003192 w 9614389"/>
              <a:gd name="connsiteY52" fmla="*/ 381733 h 1006720"/>
              <a:gd name="connsiteX53" fmla="*/ 6037140 w 9614389"/>
              <a:gd name="connsiteY53" fmla="*/ 364637 h 1006720"/>
              <a:gd name="connsiteX54" fmla="*/ 6087940 w 9614389"/>
              <a:gd name="connsiteY54" fmla="*/ 357798 h 1006720"/>
              <a:gd name="connsiteX55" fmla="*/ 6134100 w 9614389"/>
              <a:gd name="connsiteY55" fmla="*/ 352181 h 1006720"/>
              <a:gd name="connsiteX56" fmla="*/ 6194914 w 9614389"/>
              <a:gd name="connsiteY56" fmla="*/ 350960 h 1006720"/>
              <a:gd name="connsiteX57" fmla="*/ 6321181 w 9614389"/>
              <a:gd name="connsiteY57" fmla="*/ 348518 h 1006720"/>
              <a:gd name="connsiteX58" fmla="*/ 6403975 w 9614389"/>
              <a:gd name="connsiteY58" fmla="*/ 340947 h 1006720"/>
              <a:gd name="connsiteX59" fmla="*/ 6472604 w 9614389"/>
              <a:gd name="connsiteY59" fmla="*/ 326537 h 1006720"/>
              <a:gd name="connsiteX60" fmla="*/ 6636727 w 9614389"/>
              <a:gd name="connsiteY60" fmla="*/ 328491 h 1006720"/>
              <a:gd name="connsiteX61" fmla="*/ 6744921 w 9614389"/>
              <a:gd name="connsiteY61" fmla="*/ 308952 h 1006720"/>
              <a:gd name="connsiteX62" fmla="*/ 6795721 w 9614389"/>
              <a:gd name="connsiteY62" fmla="*/ 314081 h 1006720"/>
              <a:gd name="connsiteX63" fmla="*/ 6889262 w 9614389"/>
              <a:gd name="connsiteY63" fmla="*/ 308464 h 1006720"/>
              <a:gd name="connsiteX64" fmla="*/ 6920035 w 9614389"/>
              <a:gd name="connsiteY64" fmla="*/ 291368 h 1006720"/>
              <a:gd name="connsiteX65" fmla="*/ 7006248 w 9614389"/>
              <a:gd name="connsiteY65" fmla="*/ 290147 h 1006720"/>
              <a:gd name="connsiteX66" fmla="*/ 7381142 w 9614389"/>
              <a:gd name="connsiteY66" fmla="*/ 57150 h 1006720"/>
              <a:gd name="connsiteX67" fmla="*/ 7530612 w 9614389"/>
              <a:gd name="connsiteY67" fmla="*/ 48358 h 1006720"/>
              <a:gd name="connsiteX68" fmla="*/ 7578969 w 9614389"/>
              <a:gd name="connsiteY68" fmla="*/ 43962 h 1006720"/>
              <a:gd name="connsiteX69" fmla="*/ 7763608 w 9614389"/>
              <a:gd name="connsiteY69" fmla="*/ 35170 h 1006720"/>
              <a:gd name="connsiteX70" fmla="*/ 7847135 w 9614389"/>
              <a:gd name="connsiteY70" fmla="*/ 26377 h 1006720"/>
              <a:gd name="connsiteX71" fmla="*/ 7882304 w 9614389"/>
              <a:gd name="connsiteY71" fmla="*/ 21981 h 1006720"/>
              <a:gd name="connsiteX72" fmla="*/ 8233996 w 9614389"/>
              <a:gd name="connsiteY72" fmla="*/ 17585 h 1006720"/>
              <a:gd name="connsiteX73" fmla="*/ 8352692 w 9614389"/>
              <a:gd name="connsiteY73" fmla="*/ 131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55577 w 9614389"/>
              <a:gd name="connsiteY46" fmla="*/ 427160 h 1006720"/>
              <a:gd name="connsiteX47" fmla="*/ 5188439 w 9614389"/>
              <a:gd name="connsiteY47" fmla="*/ 422520 h 1006720"/>
              <a:gd name="connsiteX48" fmla="*/ 5310554 w 9614389"/>
              <a:gd name="connsiteY48" fmla="*/ 410552 h 1006720"/>
              <a:gd name="connsiteX49" fmla="*/ 5495437 w 9614389"/>
              <a:gd name="connsiteY49" fmla="*/ 404935 h 1006720"/>
              <a:gd name="connsiteX50" fmla="*/ 5679098 w 9614389"/>
              <a:gd name="connsiteY50" fmla="*/ 392968 h 1006720"/>
              <a:gd name="connsiteX51" fmla="*/ 5903790 w 9614389"/>
              <a:gd name="connsiteY51" fmla="*/ 382954 h 1006720"/>
              <a:gd name="connsiteX52" fmla="*/ 6003192 w 9614389"/>
              <a:gd name="connsiteY52" fmla="*/ 381733 h 1006720"/>
              <a:gd name="connsiteX53" fmla="*/ 6037140 w 9614389"/>
              <a:gd name="connsiteY53" fmla="*/ 364637 h 1006720"/>
              <a:gd name="connsiteX54" fmla="*/ 6087940 w 9614389"/>
              <a:gd name="connsiteY54" fmla="*/ 357798 h 1006720"/>
              <a:gd name="connsiteX55" fmla="*/ 6134100 w 9614389"/>
              <a:gd name="connsiteY55" fmla="*/ 352181 h 1006720"/>
              <a:gd name="connsiteX56" fmla="*/ 6194914 w 9614389"/>
              <a:gd name="connsiteY56" fmla="*/ 350960 h 1006720"/>
              <a:gd name="connsiteX57" fmla="*/ 6321181 w 9614389"/>
              <a:gd name="connsiteY57" fmla="*/ 348518 h 1006720"/>
              <a:gd name="connsiteX58" fmla="*/ 6403975 w 9614389"/>
              <a:gd name="connsiteY58" fmla="*/ 340947 h 1006720"/>
              <a:gd name="connsiteX59" fmla="*/ 6472604 w 9614389"/>
              <a:gd name="connsiteY59" fmla="*/ 326537 h 1006720"/>
              <a:gd name="connsiteX60" fmla="*/ 6636727 w 9614389"/>
              <a:gd name="connsiteY60" fmla="*/ 328491 h 1006720"/>
              <a:gd name="connsiteX61" fmla="*/ 6744921 w 9614389"/>
              <a:gd name="connsiteY61" fmla="*/ 308952 h 1006720"/>
              <a:gd name="connsiteX62" fmla="*/ 6795721 w 9614389"/>
              <a:gd name="connsiteY62" fmla="*/ 314081 h 1006720"/>
              <a:gd name="connsiteX63" fmla="*/ 6889262 w 9614389"/>
              <a:gd name="connsiteY63" fmla="*/ 308464 h 1006720"/>
              <a:gd name="connsiteX64" fmla="*/ 6920035 w 9614389"/>
              <a:gd name="connsiteY64" fmla="*/ 291368 h 1006720"/>
              <a:gd name="connsiteX65" fmla="*/ 7006248 w 9614389"/>
              <a:gd name="connsiteY65" fmla="*/ 290147 h 1006720"/>
              <a:gd name="connsiteX66" fmla="*/ 7044592 w 9614389"/>
              <a:gd name="connsiteY66" fmla="*/ 282575 h 1006720"/>
              <a:gd name="connsiteX67" fmla="*/ 7530612 w 9614389"/>
              <a:gd name="connsiteY67" fmla="*/ 48358 h 1006720"/>
              <a:gd name="connsiteX68" fmla="*/ 7578969 w 9614389"/>
              <a:gd name="connsiteY68" fmla="*/ 43962 h 1006720"/>
              <a:gd name="connsiteX69" fmla="*/ 7763608 w 9614389"/>
              <a:gd name="connsiteY69" fmla="*/ 35170 h 1006720"/>
              <a:gd name="connsiteX70" fmla="*/ 7847135 w 9614389"/>
              <a:gd name="connsiteY70" fmla="*/ 26377 h 1006720"/>
              <a:gd name="connsiteX71" fmla="*/ 7882304 w 9614389"/>
              <a:gd name="connsiteY71" fmla="*/ 21981 h 1006720"/>
              <a:gd name="connsiteX72" fmla="*/ 8233996 w 9614389"/>
              <a:gd name="connsiteY72" fmla="*/ 17585 h 1006720"/>
              <a:gd name="connsiteX73" fmla="*/ 8352692 w 9614389"/>
              <a:gd name="connsiteY73" fmla="*/ 131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55577 w 9614389"/>
              <a:gd name="connsiteY46" fmla="*/ 427160 h 1006720"/>
              <a:gd name="connsiteX47" fmla="*/ 5188439 w 9614389"/>
              <a:gd name="connsiteY47" fmla="*/ 422520 h 1006720"/>
              <a:gd name="connsiteX48" fmla="*/ 5310554 w 9614389"/>
              <a:gd name="connsiteY48" fmla="*/ 410552 h 1006720"/>
              <a:gd name="connsiteX49" fmla="*/ 5495437 w 9614389"/>
              <a:gd name="connsiteY49" fmla="*/ 404935 h 1006720"/>
              <a:gd name="connsiteX50" fmla="*/ 5679098 w 9614389"/>
              <a:gd name="connsiteY50" fmla="*/ 392968 h 1006720"/>
              <a:gd name="connsiteX51" fmla="*/ 5903790 w 9614389"/>
              <a:gd name="connsiteY51" fmla="*/ 382954 h 1006720"/>
              <a:gd name="connsiteX52" fmla="*/ 6003192 w 9614389"/>
              <a:gd name="connsiteY52" fmla="*/ 381733 h 1006720"/>
              <a:gd name="connsiteX53" fmla="*/ 6037140 w 9614389"/>
              <a:gd name="connsiteY53" fmla="*/ 364637 h 1006720"/>
              <a:gd name="connsiteX54" fmla="*/ 6087940 w 9614389"/>
              <a:gd name="connsiteY54" fmla="*/ 357798 h 1006720"/>
              <a:gd name="connsiteX55" fmla="*/ 6134100 w 9614389"/>
              <a:gd name="connsiteY55" fmla="*/ 352181 h 1006720"/>
              <a:gd name="connsiteX56" fmla="*/ 6194914 w 9614389"/>
              <a:gd name="connsiteY56" fmla="*/ 350960 h 1006720"/>
              <a:gd name="connsiteX57" fmla="*/ 6321181 w 9614389"/>
              <a:gd name="connsiteY57" fmla="*/ 348518 h 1006720"/>
              <a:gd name="connsiteX58" fmla="*/ 6403975 w 9614389"/>
              <a:gd name="connsiteY58" fmla="*/ 340947 h 1006720"/>
              <a:gd name="connsiteX59" fmla="*/ 6472604 w 9614389"/>
              <a:gd name="connsiteY59" fmla="*/ 326537 h 1006720"/>
              <a:gd name="connsiteX60" fmla="*/ 6636727 w 9614389"/>
              <a:gd name="connsiteY60" fmla="*/ 328491 h 1006720"/>
              <a:gd name="connsiteX61" fmla="*/ 6744921 w 9614389"/>
              <a:gd name="connsiteY61" fmla="*/ 308952 h 1006720"/>
              <a:gd name="connsiteX62" fmla="*/ 6795721 w 9614389"/>
              <a:gd name="connsiteY62" fmla="*/ 314081 h 1006720"/>
              <a:gd name="connsiteX63" fmla="*/ 6889262 w 9614389"/>
              <a:gd name="connsiteY63" fmla="*/ 308464 h 1006720"/>
              <a:gd name="connsiteX64" fmla="*/ 6920035 w 9614389"/>
              <a:gd name="connsiteY64" fmla="*/ 291368 h 1006720"/>
              <a:gd name="connsiteX65" fmla="*/ 7006248 w 9614389"/>
              <a:gd name="connsiteY65" fmla="*/ 290147 h 1006720"/>
              <a:gd name="connsiteX66" fmla="*/ 7044592 w 9614389"/>
              <a:gd name="connsiteY66" fmla="*/ 282575 h 1006720"/>
              <a:gd name="connsiteX67" fmla="*/ 7530612 w 9614389"/>
              <a:gd name="connsiteY67" fmla="*/ 48358 h 1006720"/>
              <a:gd name="connsiteX68" fmla="*/ 7578969 w 9614389"/>
              <a:gd name="connsiteY68" fmla="*/ 43962 h 1006720"/>
              <a:gd name="connsiteX69" fmla="*/ 7763608 w 9614389"/>
              <a:gd name="connsiteY69" fmla="*/ 35170 h 1006720"/>
              <a:gd name="connsiteX70" fmla="*/ 7847135 w 9614389"/>
              <a:gd name="connsiteY70" fmla="*/ 26377 h 1006720"/>
              <a:gd name="connsiteX71" fmla="*/ 7882304 w 9614389"/>
              <a:gd name="connsiteY71" fmla="*/ 21981 h 1006720"/>
              <a:gd name="connsiteX72" fmla="*/ 8233996 w 9614389"/>
              <a:gd name="connsiteY72" fmla="*/ 17585 h 1006720"/>
              <a:gd name="connsiteX73" fmla="*/ 8352692 w 9614389"/>
              <a:gd name="connsiteY73" fmla="*/ 131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55577 w 9614389"/>
              <a:gd name="connsiteY46" fmla="*/ 427160 h 1006720"/>
              <a:gd name="connsiteX47" fmla="*/ 5188439 w 9614389"/>
              <a:gd name="connsiteY47" fmla="*/ 422520 h 1006720"/>
              <a:gd name="connsiteX48" fmla="*/ 5310554 w 9614389"/>
              <a:gd name="connsiteY48" fmla="*/ 410552 h 1006720"/>
              <a:gd name="connsiteX49" fmla="*/ 5495437 w 9614389"/>
              <a:gd name="connsiteY49" fmla="*/ 404935 h 1006720"/>
              <a:gd name="connsiteX50" fmla="*/ 5679098 w 9614389"/>
              <a:gd name="connsiteY50" fmla="*/ 392968 h 1006720"/>
              <a:gd name="connsiteX51" fmla="*/ 5903790 w 9614389"/>
              <a:gd name="connsiteY51" fmla="*/ 382954 h 1006720"/>
              <a:gd name="connsiteX52" fmla="*/ 6003192 w 9614389"/>
              <a:gd name="connsiteY52" fmla="*/ 381733 h 1006720"/>
              <a:gd name="connsiteX53" fmla="*/ 6037140 w 9614389"/>
              <a:gd name="connsiteY53" fmla="*/ 364637 h 1006720"/>
              <a:gd name="connsiteX54" fmla="*/ 6087940 w 9614389"/>
              <a:gd name="connsiteY54" fmla="*/ 357798 h 1006720"/>
              <a:gd name="connsiteX55" fmla="*/ 6134100 w 9614389"/>
              <a:gd name="connsiteY55" fmla="*/ 352181 h 1006720"/>
              <a:gd name="connsiteX56" fmla="*/ 6194914 w 9614389"/>
              <a:gd name="connsiteY56" fmla="*/ 350960 h 1006720"/>
              <a:gd name="connsiteX57" fmla="*/ 6321181 w 9614389"/>
              <a:gd name="connsiteY57" fmla="*/ 348518 h 1006720"/>
              <a:gd name="connsiteX58" fmla="*/ 6403975 w 9614389"/>
              <a:gd name="connsiteY58" fmla="*/ 340947 h 1006720"/>
              <a:gd name="connsiteX59" fmla="*/ 6472604 w 9614389"/>
              <a:gd name="connsiteY59" fmla="*/ 326537 h 1006720"/>
              <a:gd name="connsiteX60" fmla="*/ 6636727 w 9614389"/>
              <a:gd name="connsiteY60" fmla="*/ 328491 h 1006720"/>
              <a:gd name="connsiteX61" fmla="*/ 6744921 w 9614389"/>
              <a:gd name="connsiteY61" fmla="*/ 308952 h 1006720"/>
              <a:gd name="connsiteX62" fmla="*/ 6795721 w 9614389"/>
              <a:gd name="connsiteY62" fmla="*/ 314081 h 1006720"/>
              <a:gd name="connsiteX63" fmla="*/ 6889262 w 9614389"/>
              <a:gd name="connsiteY63" fmla="*/ 308464 h 1006720"/>
              <a:gd name="connsiteX64" fmla="*/ 6920035 w 9614389"/>
              <a:gd name="connsiteY64" fmla="*/ 291368 h 1006720"/>
              <a:gd name="connsiteX65" fmla="*/ 7006248 w 9614389"/>
              <a:gd name="connsiteY65" fmla="*/ 290147 h 1006720"/>
              <a:gd name="connsiteX66" fmla="*/ 7044592 w 9614389"/>
              <a:gd name="connsiteY66" fmla="*/ 282575 h 1006720"/>
              <a:gd name="connsiteX67" fmla="*/ 7127387 w 9614389"/>
              <a:gd name="connsiteY67" fmla="*/ 276958 h 1006720"/>
              <a:gd name="connsiteX68" fmla="*/ 7578969 w 9614389"/>
              <a:gd name="connsiteY68" fmla="*/ 43962 h 1006720"/>
              <a:gd name="connsiteX69" fmla="*/ 7763608 w 9614389"/>
              <a:gd name="connsiteY69" fmla="*/ 35170 h 1006720"/>
              <a:gd name="connsiteX70" fmla="*/ 7847135 w 9614389"/>
              <a:gd name="connsiteY70" fmla="*/ 26377 h 1006720"/>
              <a:gd name="connsiteX71" fmla="*/ 7882304 w 9614389"/>
              <a:gd name="connsiteY71" fmla="*/ 21981 h 1006720"/>
              <a:gd name="connsiteX72" fmla="*/ 8233996 w 9614389"/>
              <a:gd name="connsiteY72" fmla="*/ 17585 h 1006720"/>
              <a:gd name="connsiteX73" fmla="*/ 8352692 w 9614389"/>
              <a:gd name="connsiteY73" fmla="*/ 131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55577 w 9614389"/>
              <a:gd name="connsiteY46" fmla="*/ 427160 h 1006720"/>
              <a:gd name="connsiteX47" fmla="*/ 5188439 w 9614389"/>
              <a:gd name="connsiteY47" fmla="*/ 422520 h 1006720"/>
              <a:gd name="connsiteX48" fmla="*/ 5310554 w 9614389"/>
              <a:gd name="connsiteY48" fmla="*/ 410552 h 1006720"/>
              <a:gd name="connsiteX49" fmla="*/ 5495437 w 9614389"/>
              <a:gd name="connsiteY49" fmla="*/ 404935 h 1006720"/>
              <a:gd name="connsiteX50" fmla="*/ 5679098 w 9614389"/>
              <a:gd name="connsiteY50" fmla="*/ 392968 h 1006720"/>
              <a:gd name="connsiteX51" fmla="*/ 5903790 w 9614389"/>
              <a:gd name="connsiteY51" fmla="*/ 382954 h 1006720"/>
              <a:gd name="connsiteX52" fmla="*/ 6003192 w 9614389"/>
              <a:gd name="connsiteY52" fmla="*/ 381733 h 1006720"/>
              <a:gd name="connsiteX53" fmla="*/ 6037140 w 9614389"/>
              <a:gd name="connsiteY53" fmla="*/ 364637 h 1006720"/>
              <a:gd name="connsiteX54" fmla="*/ 6087940 w 9614389"/>
              <a:gd name="connsiteY54" fmla="*/ 357798 h 1006720"/>
              <a:gd name="connsiteX55" fmla="*/ 6134100 w 9614389"/>
              <a:gd name="connsiteY55" fmla="*/ 352181 h 1006720"/>
              <a:gd name="connsiteX56" fmla="*/ 6194914 w 9614389"/>
              <a:gd name="connsiteY56" fmla="*/ 350960 h 1006720"/>
              <a:gd name="connsiteX57" fmla="*/ 6321181 w 9614389"/>
              <a:gd name="connsiteY57" fmla="*/ 348518 h 1006720"/>
              <a:gd name="connsiteX58" fmla="*/ 6403975 w 9614389"/>
              <a:gd name="connsiteY58" fmla="*/ 340947 h 1006720"/>
              <a:gd name="connsiteX59" fmla="*/ 6472604 w 9614389"/>
              <a:gd name="connsiteY59" fmla="*/ 326537 h 1006720"/>
              <a:gd name="connsiteX60" fmla="*/ 6636727 w 9614389"/>
              <a:gd name="connsiteY60" fmla="*/ 328491 h 1006720"/>
              <a:gd name="connsiteX61" fmla="*/ 6744921 w 9614389"/>
              <a:gd name="connsiteY61" fmla="*/ 308952 h 1006720"/>
              <a:gd name="connsiteX62" fmla="*/ 6795721 w 9614389"/>
              <a:gd name="connsiteY62" fmla="*/ 314081 h 1006720"/>
              <a:gd name="connsiteX63" fmla="*/ 6889262 w 9614389"/>
              <a:gd name="connsiteY63" fmla="*/ 308464 h 1006720"/>
              <a:gd name="connsiteX64" fmla="*/ 6920035 w 9614389"/>
              <a:gd name="connsiteY64" fmla="*/ 291368 h 1006720"/>
              <a:gd name="connsiteX65" fmla="*/ 7006248 w 9614389"/>
              <a:gd name="connsiteY65" fmla="*/ 290147 h 1006720"/>
              <a:gd name="connsiteX66" fmla="*/ 7044592 w 9614389"/>
              <a:gd name="connsiteY66" fmla="*/ 282575 h 1006720"/>
              <a:gd name="connsiteX67" fmla="*/ 7127387 w 9614389"/>
              <a:gd name="connsiteY67" fmla="*/ 276958 h 1006720"/>
              <a:gd name="connsiteX68" fmla="*/ 7578969 w 9614389"/>
              <a:gd name="connsiteY68" fmla="*/ 43962 h 1006720"/>
              <a:gd name="connsiteX69" fmla="*/ 7763608 w 9614389"/>
              <a:gd name="connsiteY69" fmla="*/ 35170 h 1006720"/>
              <a:gd name="connsiteX70" fmla="*/ 7847135 w 9614389"/>
              <a:gd name="connsiteY70" fmla="*/ 26377 h 1006720"/>
              <a:gd name="connsiteX71" fmla="*/ 7882304 w 9614389"/>
              <a:gd name="connsiteY71" fmla="*/ 21981 h 1006720"/>
              <a:gd name="connsiteX72" fmla="*/ 8233996 w 9614389"/>
              <a:gd name="connsiteY72" fmla="*/ 17585 h 1006720"/>
              <a:gd name="connsiteX73" fmla="*/ 8352692 w 9614389"/>
              <a:gd name="connsiteY73" fmla="*/ 131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55577 w 9614389"/>
              <a:gd name="connsiteY46" fmla="*/ 427160 h 1006720"/>
              <a:gd name="connsiteX47" fmla="*/ 5188439 w 9614389"/>
              <a:gd name="connsiteY47" fmla="*/ 422520 h 1006720"/>
              <a:gd name="connsiteX48" fmla="*/ 5310554 w 9614389"/>
              <a:gd name="connsiteY48" fmla="*/ 410552 h 1006720"/>
              <a:gd name="connsiteX49" fmla="*/ 5495437 w 9614389"/>
              <a:gd name="connsiteY49" fmla="*/ 404935 h 1006720"/>
              <a:gd name="connsiteX50" fmla="*/ 5679098 w 9614389"/>
              <a:gd name="connsiteY50" fmla="*/ 392968 h 1006720"/>
              <a:gd name="connsiteX51" fmla="*/ 5903790 w 9614389"/>
              <a:gd name="connsiteY51" fmla="*/ 382954 h 1006720"/>
              <a:gd name="connsiteX52" fmla="*/ 6003192 w 9614389"/>
              <a:gd name="connsiteY52" fmla="*/ 381733 h 1006720"/>
              <a:gd name="connsiteX53" fmla="*/ 6037140 w 9614389"/>
              <a:gd name="connsiteY53" fmla="*/ 364637 h 1006720"/>
              <a:gd name="connsiteX54" fmla="*/ 6087940 w 9614389"/>
              <a:gd name="connsiteY54" fmla="*/ 357798 h 1006720"/>
              <a:gd name="connsiteX55" fmla="*/ 6134100 w 9614389"/>
              <a:gd name="connsiteY55" fmla="*/ 352181 h 1006720"/>
              <a:gd name="connsiteX56" fmla="*/ 6194914 w 9614389"/>
              <a:gd name="connsiteY56" fmla="*/ 350960 h 1006720"/>
              <a:gd name="connsiteX57" fmla="*/ 6321181 w 9614389"/>
              <a:gd name="connsiteY57" fmla="*/ 348518 h 1006720"/>
              <a:gd name="connsiteX58" fmla="*/ 6403975 w 9614389"/>
              <a:gd name="connsiteY58" fmla="*/ 340947 h 1006720"/>
              <a:gd name="connsiteX59" fmla="*/ 6472604 w 9614389"/>
              <a:gd name="connsiteY59" fmla="*/ 326537 h 1006720"/>
              <a:gd name="connsiteX60" fmla="*/ 6636727 w 9614389"/>
              <a:gd name="connsiteY60" fmla="*/ 328491 h 1006720"/>
              <a:gd name="connsiteX61" fmla="*/ 6744921 w 9614389"/>
              <a:gd name="connsiteY61" fmla="*/ 308952 h 1006720"/>
              <a:gd name="connsiteX62" fmla="*/ 6795721 w 9614389"/>
              <a:gd name="connsiteY62" fmla="*/ 314081 h 1006720"/>
              <a:gd name="connsiteX63" fmla="*/ 6889262 w 9614389"/>
              <a:gd name="connsiteY63" fmla="*/ 308464 h 1006720"/>
              <a:gd name="connsiteX64" fmla="*/ 6920035 w 9614389"/>
              <a:gd name="connsiteY64" fmla="*/ 291368 h 1006720"/>
              <a:gd name="connsiteX65" fmla="*/ 7006248 w 9614389"/>
              <a:gd name="connsiteY65" fmla="*/ 290147 h 1006720"/>
              <a:gd name="connsiteX66" fmla="*/ 7044592 w 9614389"/>
              <a:gd name="connsiteY66" fmla="*/ 282575 h 1006720"/>
              <a:gd name="connsiteX67" fmla="*/ 7098812 w 9614389"/>
              <a:gd name="connsiteY67" fmla="*/ 273783 h 1006720"/>
              <a:gd name="connsiteX68" fmla="*/ 7578969 w 9614389"/>
              <a:gd name="connsiteY68" fmla="*/ 43962 h 1006720"/>
              <a:gd name="connsiteX69" fmla="*/ 7763608 w 9614389"/>
              <a:gd name="connsiteY69" fmla="*/ 35170 h 1006720"/>
              <a:gd name="connsiteX70" fmla="*/ 7847135 w 9614389"/>
              <a:gd name="connsiteY70" fmla="*/ 26377 h 1006720"/>
              <a:gd name="connsiteX71" fmla="*/ 7882304 w 9614389"/>
              <a:gd name="connsiteY71" fmla="*/ 21981 h 1006720"/>
              <a:gd name="connsiteX72" fmla="*/ 8233996 w 9614389"/>
              <a:gd name="connsiteY72" fmla="*/ 17585 h 1006720"/>
              <a:gd name="connsiteX73" fmla="*/ 8352692 w 9614389"/>
              <a:gd name="connsiteY73" fmla="*/ 131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55577 w 9614389"/>
              <a:gd name="connsiteY46" fmla="*/ 427160 h 1006720"/>
              <a:gd name="connsiteX47" fmla="*/ 5188439 w 9614389"/>
              <a:gd name="connsiteY47" fmla="*/ 422520 h 1006720"/>
              <a:gd name="connsiteX48" fmla="*/ 5310554 w 9614389"/>
              <a:gd name="connsiteY48" fmla="*/ 410552 h 1006720"/>
              <a:gd name="connsiteX49" fmla="*/ 5495437 w 9614389"/>
              <a:gd name="connsiteY49" fmla="*/ 404935 h 1006720"/>
              <a:gd name="connsiteX50" fmla="*/ 5679098 w 9614389"/>
              <a:gd name="connsiteY50" fmla="*/ 392968 h 1006720"/>
              <a:gd name="connsiteX51" fmla="*/ 5903790 w 9614389"/>
              <a:gd name="connsiteY51" fmla="*/ 382954 h 1006720"/>
              <a:gd name="connsiteX52" fmla="*/ 6003192 w 9614389"/>
              <a:gd name="connsiteY52" fmla="*/ 381733 h 1006720"/>
              <a:gd name="connsiteX53" fmla="*/ 6037140 w 9614389"/>
              <a:gd name="connsiteY53" fmla="*/ 364637 h 1006720"/>
              <a:gd name="connsiteX54" fmla="*/ 6087940 w 9614389"/>
              <a:gd name="connsiteY54" fmla="*/ 357798 h 1006720"/>
              <a:gd name="connsiteX55" fmla="*/ 6134100 w 9614389"/>
              <a:gd name="connsiteY55" fmla="*/ 352181 h 1006720"/>
              <a:gd name="connsiteX56" fmla="*/ 6194914 w 9614389"/>
              <a:gd name="connsiteY56" fmla="*/ 350960 h 1006720"/>
              <a:gd name="connsiteX57" fmla="*/ 6321181 w 9614389"/>
              <a:gd name="connsiteY57" fmla="*/ 348518 h 1006720"/>
              <a:gd name="connsiteX58" fmla="*/ 6403975 w 9614389"/>
              <a:gd name="connsiteY58" fmla="*/ 340947 h 1006720"/>
              <a:gd name="connsiteX59" fmla="*/ 6472604 w 9614389"/>
              <a:gd name="connsiteY59" fmla="*/ 326537 h 1006720"/>
              <a:gd name="connsiteX60" fmla="*/ 6636727 w 9614389"/>
              <a:gd name="connsiteY60" fmla="*/ 328491 h 1006720"/>
              <a:gd name="connsiteX61" fmla="*/ 6744921 w 9614389"/>
              <a:gd name="connsiteY61" fmla="*/ 308952 h 1006720"/>
              <a:gd name="connsiteX62" fmla="*/ 6795721 w 9614389"/>
              <a:gd name="connsiteY62" fmla="*/ 314081 h 1006720"/>
              <a:gd name="connsiteX63" fmla="*/ 6889262 w 9614389"/>
              <a:gd name="connsiteY63" fmla="*/ 308464 h 1006720"/>
              <a:gd name="connsiteX64" fmla="*/ 6920035 w 9614389"/>
              <a:gd name="connsiteY64" fmla="*/ 291368 h 1006720"/>
              <a:gd name="connsiteX65" fmla="*/ 7006248 w 9614389"/>
              <a:gd name="connsiteY65" fmla="*/ 290147 h 1006720"/>
              <a:gd name="connsiteX66" fmla="*/ 7044592 w 9614389"/>
              <a:gd name="connsiteY66" fmla="*/ 282575 h 1006720"/>
              <a:gd name="connsiteX67" fmla="*/ 7127387 w 9614389"/>
              <a:gd name="connsiteY67" fmla="*/ 276958 h 1006720"/>
              <a:gd name="connsiteX68" fmla="*/ 7578969 w 9614389"/>
              <a:gd name="connsiteY68" fmla="*/ 43962 h 1006720"/>
              <a:gd name="connsiteX69" fmla="*/ 7763608 w 9614389"/>
              <a:gd name="connsiteY69" fmla="*/ 35170 h 1006720"/>
              <a:gd name="connsiteX70" fmla="*/ 7847135 w 9614389"/>
              <a:gd name="connsiteY70" fmla="*/ 26377 h 1006720"/>
              <a:gd name="connsiteX71" fmla="*/ 7882304 w 9614389"/>
              <a:gd name="connsiteY71" fmla="*/ 21981 h 1006720"/>
              <a:gd name="connsiteX72" fmla="*/ 8233996 w 9614389"/>
              <a:gd name="connsiteY72" fmla="*/ 17585 h 1006720"/>
              <a:gd name="connsiteX73" fmla="*/ 8352692 w 9614389"/>
              <a:gd name="connsiteY73" fmla="*/ 131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55577 w 9614389"/>
              <a:gd name="connsiteY46" fmla="*/ 427160 h 1006720"/>
              <a:gd name="connsiteX47" fmla="*/ 5188439 w 9614389"/>
              <a:gd name="connsiteY47" fmla="*/ 422520 h 1006720"/>
              <a:gd name="connsiteX48" fmla="*/ 5310554 w 9614389"/>
              <a:gd name="connsiteY48" fmla="*/ 410552 h 1006720"/>
              <a:gd name="connsiteX49" fmla="*/ 5495437 w 9614389"/>
              <a:gd name="connsiteY49" fmla="*/ 404935 h 1006720"/>
              <a:gd name="connsiteX50" fmla="*/ 5679098 w 9614389"/>
              <a:gd name="connsiteY50" fmla="*/ 392968 h 1006720"/>
              <a:gd name="connsiteX51" fmla="*/ 5903790 w 9614389"/>
              <a:gd name="connsiteY51" fmla="*/ 382954 h 1006720"/>
              <a:gd name="connsiteX52" fmla="*/ 6003192 w 9614389"/>
              <a:gd name="connsiteY52" fmla="*/ 381733 h 1006720"/>
              <a:gd name="connsiteX53" fmla="*/ 6037140 w 9614389"/>
              <a:gd name="connsiteY53" fmla="*/ 364637 h 1006720"/>
              <a:gd name="connsiteX54" fmla="*/ 6087940 w 9614389"/>
              <a:gd name="connsiteY54" fmla="*/ 357798 h 1006720"/>
              <a:gd name="connsiteX55" fmla="*/ 6134100 w 9614389"/>
              <a:gd name="connsiteY55" fmla="*/ 352181 h 1006720"/>
              <a:gd name="connsiteX56" fmla="*/ 6194914 w 9614389"/>
              <a:gd name="connsiteY56" fmla="*/ 350960 h 1006720"/>
              <a:gd name="connsiteX57" fmla="*/ 6321181 w 9614389"/>
              <a:gd name="connsiteY57" fmla="*/ 348518 h 1006720"/>
              <a:gd name="connsiteX58" fmla="*/ 6403975 w 9614389"/>
              <a:gd name="connsiteY58" fmla="*/ 340947 h 1006720"/>
              <a:gd name="connsiteX59" fmla="*/ 6472604 w 9614389"/>
              <a:gd name="connsiteY59" fmla="*/ 326537 h 1006720"/>
              <a:gd name="connsiteX60" fmla="*/ 6636727 w 9614389"/>
              <a:gd name="connsiteY60" fmla="*/ 328491 h 1006720"/>
              <a:gd name="connsiteX61" fmla="*/ 6744921 w 9614389"/>
              <a:gd name="connsiteY61" fmla="*/ 308952 h 1006720"/>
              <a:gd name="connsiteX62" fmla="*/ 6795721 w 9614389"/>
              <a:gd name="connsiteY62" fmla="*/ 314081 h 1006720"/>
              <a:gd name="connsiteX63" fmla="*/ 6889262 w 9614389"/>
              <a:gd name="connsiteY63" fmla="*/ 308464 h 1006720"/>
              <a:gd name="connsiteX64" fmla="*/ 6920035 w 9614389"/>
              <a:gd name="connsiteY64" fmla="*/ 291368 h 1006720"/>
              <a:gd name="connsiteX65" fmla="*/ 7006248 w 9614389"/>
              <a:gd name="connsiteY65" fmla="*/ 290147 h 1006720"/>
              <a:gd name="connsiteX66" fmla="*/ 7044592 w 9614389"/>
              <a:gd name="connsiteY66" fmla="*/ 282575 h 1006720"/>
              <a:gd name="connsiteX67" fmla="*/ 7127387 w 9614389"/>
              <a:gd name="connsiteY67" fmla="*/ 276958 h 1006720"/>
              <a:gd name="connsiteX68" fmla="*/ 7350369 w 9614389"/>
              <a:gd name="connsiteY68" fmla="*/ 237637 h 1006720"/>
              <a:gd name="connsiteX69" fmla="*/ 7763608 w 9614389"/>
              <a:gd name="connsiteY69" fmla="*/ 35170 h 1006720"/>
              <a:gd name="connsiteX70" fmla="*/ 7847135 w 9614389"/>
              <a:gd name="connsiteY70" fmla="*/ 26377 h 1006720"/>
              <a:gd name="connsiteX71" fmla="*/ 7882304 w 9614389"/>
              <a:gd name="connsiteY71" fmla="*/ 21981 h 1006720"/>
              <a:gd name="connsiteX72" fmla="*/ 8233996 w 9614389"/>
              <a:gd name="connsiteY72" fmla="*/ 17585 h 1006720"/>
              <a:gd name="connsiteX73" fmla="*/ 8352692 w 9614389"/>
              <a:gd name="connsiteY73" fmla="*/ 131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55577 w 9614389"/>
              <a:gd name="connsiteY46" fmla="*/ 427160 h 1006720"/>
              <a:gd name="connsiteX47" fmla="*/ 5188439 w 9614389"/>
              <a:gd name="connsiteY47" fmla="*/ 422520 h 1006720"/>
              <a:gd name="connsiteX48" fmla="*/ 5310554 w 9614389"/>
              <a:gd name="connsiteY48" fmla="*/ 410552 h 1006720"/>
              <a:gd name="connsiteX49" fmla="*/ 5495437 w 9614389"/>
              <a:gd name="connsiteY49" fmla="*/ 404935 h 1006720"/>
              <a:gd name="connsiteX50" fmla="*/ 5679098 w 9614389"/>
              <a:gd name="connsiteY50" fmla="*/ 392968 h 1006720"/>
              <a:gd name="connsiteX51" fmla="*/ 5903790 w 9614389"/>
              <a:gd name="connsiteY51" fmla="*/ 382954 h 1006720"/>
              <a:gd name="connsiteX52" fmla="*/ 6003192 w 9614389"/>
              <a:gd name="connsiteY52" fmla="*/ 381733 h 1006720"/>
              <a:gd name="connsiteX53" fmla="*/ 6037140 w 9614389"/>
              <a:gd name="connsiteY53" fmla="*/ 364637 h 1006720"/>
              <a:gd name="connsiteX54" fmla="*/ 6087940 w 9614389"/>
              <a:gd name="connsiteY54" fmla="*/ 357798 h 1006720"/>
              <a:gd name="connsiteX55" fmla="*/ 6134100 w 9614389"/>
              <a:gd name="connsiteY55" fmla="*/ 352181 h 1006720"/>
              <a:gd name="connsiteX56" fmla="*/ 6194914 w 9614389"/>
              <a:gd name="connsiteY56" fmla="*/ 350960 h 1006720"/>
              <a:gd name="connsiteX57" fmla="*/ 6321181 w 9614389"/>
              <a:gd name="connsiteY57" fmla="*/ 348518 h 1006720"/>
              <a:gd name="connsiteX58" fmla="*/ 6403975 w 9614389"/>
              <a:gd name="connsiteY58" fmla="*/ 340947 h 1006720"/>
              <a:gd name="connsiteX59" fmla="*/ 6472604 w 9614389"/>
              <a:gd name="connsiteY59" fmla="*/ 326537 h 1006720"/>
              <a:gd name="connsiteX60" fmla="*/ 6636727 w 9614389"/>
              <a:gd name="connsiteY60" fmla="*/ 328491 h 1006720"/>
              <a:gd name="connsiteX61" fmla="*/ 6744921 w 9614389"/>
              <a:gd name="connsiteY61" fmla="*/ 308952 h 1006720"/>
              <a:gd name="connsiteX62" fmla="*/ 6795721 w 9614389"/>
              <a:gd name="connsiteY62" fmla="*/ 314081 h 1006720"/>
              <a:gd name="connsiteX63" fmla="*/ 6889262 w 9614389"/>
              <a:gd name="connsiteY63" fmla="*/ 308464 h 1006720"/>
              <a:gd name="connsiteX64" fmla="*/ 6920035 w 9614389"/>
              <a:gd name="connsiteY64" fmla="*/ 291368 h 1006720"/>
              <a:gd name="connsiteX65" fmla="*/ 7006248 w 9614389"/>
              <a:gd name="connsiteY65" fmla="*/ 290147 h 1006720"/>
              <a:gd name="connsiteX66" fmla="*/ 7044592 w 9614389"/>
              <a:gd name="connsiteY66" fmla="*/ 282575 h 1006720"/>
              <a:gd name="connsiteX67" fmla="*/ 7146437 w 9614389"/>
              <a:gd name="connsiteY67" fmla="*/ 273783 h 1006720"/>
              <a:gd name="connsiteX68" fmla="*/ 7350369 w 9614389"/>
              <a:gd name="connsiteY68" fmla="*/ 237637 h 1006720"/>
              <a:gd name="connsiteX69" fmla="*/ 7763608 w 9614389"/>
              <a:gd name="connsiteY69" fmla="*/ 35170 h 1006720"/>
              <a:gd name="connsiteX70" fmla="*/ 7847135 w 9614389"/>
              <a:gd name="connsiteY70" fmla="*/ 26377 h 1006720"/>
              <a:gd name="connsiteX71" fmla="*/ 7882304 w 9614389"/>
              <a:gd name="connsiteY71" fmla="*/ 21981 h 1006720"/>
              <a:gd name="connsiteX72" fmla="*/ 8233996 w 9614389"/>
              <a:gd name="connsiteY72" fmla="*/ 17585 h 1006720"/>
              <a:gd name="connsiteX73" fmla="*/ 8352692 w 9614389"/>
              <a:gd name="connsiteY73" fmla="*/ 131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55577 w 9614389"/>
              <a:gd name="connsiteY46" fmla="*/ 427160 h 1006720"/>
              <a:gd name="connsiteX47" fmla="*/ 5188439 w 9614389"/>
              <a:gd name="connsiteY47" fmla="*/ 422520 h 1006720"/>
              <a:gd name="connsiteX48" fmla="*/ 5310554 w 9614389"/>
              <a:gd name="connsiteY48" fmla="*/ 410552 h 1006720"/>
              <a:gd name="connsiteX49" fmla="*/ 5495437 w 9614389"/>
              <a:gd name="connsiteY49" fmla="*/ 404935 h 1006720"/>
              <a:gd name="connsiteX50" fmla="*/ 5679098 w 9614389"/>
              <a:gd name="connsiteY50" fmla="*/ 392968 h 1006720"/>
              <a:gd name="connsiteX51" fmla="*/ 5903790 w 9614389"/>
              <a:gd name="connsiteY51" fmla="*/ 382954 h 1006720"/>
              <a:gd name="connsiteX52" fmla="*/ 6003192 w 9614389"/>
              <a:gd name="connsiteY52" fmla="*/ 381733 h 1006720"/>
              <a:gd name="connsiteX53" fmla="*/ 6037140 w 9614389"/>
              <a:gd name="connsiteY53" fmla="*/ 364637 h 1006720"/>
              <a:gd name="connsiteX54" fmla="*/ 6087940 w 9614389"/>
              <a:gd name="connsiteY54" fmla="*/ 357798 h 1006720"/>
              <a:gd name="connsiteX55" fmla="*/ 6134100 w 9614389"/>
              <a:gd name="connsiteY55" fmla="*/ 352181 h 1006720"/>
              <a:gd name="connsiteX56" fmla="*/ 6194914 w 9614389"/>
              <a:gd name="connsiteY56" fmla="*/ 350960 h 1006720"/>
              <a:gd name="connsiteX57" fmla="*/ 6321181 w 9614389"/>
              <a:gd name="connsiteY57" fmla="*/ 348518 h 1006720"/>
              <a:gd name="connsiteX58" fmla="*/ 6403975 w 9614389"/>
              <a:gd name="connsiteY58" fmla="*/ 340947 h 1006720"/>
              <a:gd name="connsiteX59" fmla="*/ 6472604 w 9614389"/>
              <a:gd name="connsiteY59" fmla="*/ 326537 h 1006720"/>
              <a:gd name="connsiteX60" fmla="*/ 6636727 w 9614389"/>
              <a:gd name="connsiteY60" fmla="*/ 328491 h 1006720"/>
              <a:gd name="connsiteX61" fmla="*/ 6744921 w 9614389"/>
              <a:gd name="connsiteY61" fmla="*/ 308952 h 1006720"/>
              <a:gd name="connsiteX62" fmla="*/ 6795721 w 9614389"/>
              <a:gd name="connsiteY62" fmla="*/ 314081 h 1006720"/>
              <a:gd name="connsiteX63" fmla="*/ 6889262 w 9614389"/>
              <a:gd name="connsiteY63" fmla="*/ 308464 h 1006720"/>
              <a:gd name="connsiteX64" fmla="*/ 6920035 w 9614389"/>
              <a:gd name="connsiteY64" fmla="*/ 291368 h 1006720"/>
              <a:gd name="connsiteX65" fmla="*/ 7006248 w 9614389"/>
              <a:gd name="connsiteY65" fmla="*/ 290147 h 1006720"/>
              <a:gd name="connsiteX66" fmla="*/ 7044592 w 9614389"/>
              <a:gd name="connsiteY66" fmla="*/ 282575 h 1006720"/>
              <a:gd name="connsiteX67" fmla="*/ 7146437 w 9614389"/>
              <a:gd name="connsiteY67" fmla="*/ 273783 h 1006720"/>
              <a:gd name="connsiteX68" fmla="*/ 7363069 w 9614389"/>
              <a:gd name="connsiteY68" fmla="*/ 263037 h 1006720"/>
              <a:gd name="connsiteX69" fmla="*/ 7763608 w 9614389"/>
              <a:gd name="connsiteY69" fmla="*/ 35170 h 1006720"/>
              <a:gd name="connsiteX70" fmla="*/ 7847135 w 9614389"/>
              <a:gd name="connsiteY70" fmla="*/ 26377 h 1006720"/>
              <a:gd name="connsiteX71" fmla="*/ 7882304 w 9614389"/>
              <a:gd name="connsiteY71" fmla="*/ 21981 h 1006720"/>
              <a:gd name="connsiteX72" fmla="*/ 8233996 w 9614389"/>
              <a:gd name="connsiteY72" fmla="*/ 17585 h 1006720"/>
              <a:gd name="connsiteX73" fmla="*/ 8352692 w 9614389"/>
              <a:gd name="connsiteY73" fmla="*/ 131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55577 w 9614389"/>
              <a:gd name="connsiteY46" fmla="*/ 427160 h 1006720"/>
              <a:gd name="connsiteX47" fmla="*/ 5188439 w 9614389"/>
              <a:gd name="connsiteY47" fmla="*/ 422520 h 1006720"/>
              <a:gd name="connsiteX48" fmla="*/ 5310554 w 9614389"/>
              <a:gd name="connsiteY48" fmla="*/ 410552 h 1006720"/>
              <a:gd name="connsiteX49" fmla="*/ 5495437 w 9614389"/>
              <a:gd name="connsiteY49" fmla="*/ 404935 h 1006720"/>
              <a:gd name="connsiteX50" fmla="*/ 5679098 w 9614389"/>
              <a:gd name="connsiteY50" fmla="*/ 392968 h 1006720"/>
              <a:gd name="connsiteX51" fmla="*/ 5903790 w 9614389"/>
              <a:gd name="connsiteY51" fmla="*/ 382954 h 1006720"/>
              <a:gd name="connsiteX52" fmla="*/ 6003192 w 9614389"/>
              <a:gd name="connsiteY52" fmla="*/ 381733 h 1006720"/>
              <a:gd name="connsiteX53" fmla="*/ 6037140 w 9614389"/>
              <a:gd name="connsiteY53" fmla="*/ 364637 h 1006720"/>
              <a:gd name="connsiteX54" fmla="*/ 6087940 w 9614389"/>
              <a:gd name="connsiteY54" fmla="*/ 357798 h 1006720"/>
              <a:gd name="connsiteX55" fmla="*/ 6134100 w 9614389"/>
              <a:gd name="connsiteY55" fmla="*/ 352181 h 1006720"/>
              <a:gd name="connsiteX56" fmla="*/ 6194914 w 9614389"/>
              <a:gd name="connsiteY56" fmla="*/ 350960 h 1006720"/>
              <a:gd name="connsiteX57" fmla="*/ 6321181 w 9614389"/>
              <a:gd name="connsiteY57" fmla="*/ 348518 h 1006720"/>
              <a:gd name="connsiteX58" fmla="*/ 6403975 w 9614389"/>
              <a:gd name="connsiteY58" fmla="*/ 340947 h 1006720"/>
              <a:gd name="connsiteX59" fmla="*/ 6472604 w 9614389"/>
              <a:gd name="connsiteY59" fmla="*/ 326537 h 1006720"/>
              <a:gd name="connsiteX60" fmla="*/ 6636727 w 9614389"/>
              <a:gd name="connsiteY60" fmla="*/ 328491 h 1006720"/>
              <a:gd name="connsiteX61" fmla="*/ 6744921 w 9614389"/>
              <a:gd name="connsiteY61" fmla="*/ 308952 h 1006720"/>
              <a:gd name="connsiteX62" fmla="*/ 6795721 w 9614389"/>
              <a:gd name="connsiteY62" fmla="*/ 314081 h 1006720"/>
              <a:gd name="connsiteX63" fmla="*/ 6889262 w 9614389"/>
              <a:gd name="connsiteY63" fmla="*/ 308464 h 1006720"/>
              <a:gd name="connsiteX64" fmla="*/ 6920035 w 9614389"/>
              <a:gd name="connsiteY64" fmla="*/ 291368 h 1006720"/>
              <a:gd name="connsiteX65" fmla="*/ 7006248 w 9614389"/>
              <a:gd name="connsiteY65" fmla="*/ 290147 h 1006720"/>
              <a:gd name="connsiteX66" fmla="*/ 7044592 w 9614389"/>
              <a:gd name="connsiteY66" fmla="*/ 282575 h 1006720"/>
              <a:gd name="connsiteX67" fmla="*/ 7146437 w 9614389"/>
              <a:gd name="connsiteY67" fmla="*/ 273783 h 1006720"/>
              <a:gd name="connsiteX68" fmla="*/ 7363069 w 9614389"/>
              <a:gd name="connsiteY68" fmla="*/ 263037 h 1006720"/>
              <a:gd name="connsiteX69" fmla="*/ 7763608 w 9614389"/>
              <a:gd name="connsiteY69" fmla="*/ 35170 h 1006720"/>
              <a:gd name="connsiteX70" fmla="*/ 7847135 w 9614389"/>
              <a:gd name="connsiteY70" fmla="*/ 26377 h 1006720"/>
              <a:gd name="connsiteX71" fmla="*/ 7882304 w 9614389"/>
              <a:gd name="connsiteY71" fmla="*/ 21981 h 1006720"/>
              <a:gd name="connsiteX72" fmla="*/ 8233996 w 9614389"/>
              <a:gd name="connsiteY72" fmla="*/ 17585 h 1006720"/>
              <a:gd name="connsiteX73" fmla="*/ 8352692 w 9614389"/>
              <a:gd name="connsiteY73" fmla="*/ 131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55577 w 9614389"/>
              <a:gd name="connsiteY46" fmla="*/ 427160 h 1006720"/>
              <a:gd name="connsiteX47" fmla="*/ 5188439 w 9614389"/>
              <a:gd name="connsiteY47" fmla="*/ 422520 h 1006720"/>
              <a:gd name="connsiteX48" fmla="*/ 5310554 w 9614389"/>
              <a:gd name="connsiteY48" fmla="*/ 410552 h 1006720"/>
              <a:gd name="connsiteX49" fmla="*/ 5495437 w 9614389"/>
              <a:gd name="connsiteY49" fmla="*/ 404935 h 1006720"/>
              <a:gd name="connsiteX50" fmla="*/ 5679098 w 9614389"/>
              <a:gd name="connsiteY50" fmla="*/ 392968 h 1006720"/>
              <a:gd name="connsiteX51" fmla="*/ 5903790 w 9614389"/>
              <a:gd name="connsiteY51" fmla="*/ 382954 h 1006720"/>
              <a:gd name="connsiteX52" fmla="*/ 6003192 w 9614389"/>
              <a:gd name="connsiteY52" fmla="*/ 381733 h 1006720"/>
              <a:gd name="connsiteX53" fmla="*/ 6037140 w 9614389"/>
              <a:gd name="connsiteY53" fmla="*/ 364637 h 1006720"/>
              <a:gd name="connsiteX54" fmla="*/ 6087940 w 9614389"/>
              <a:gd name="connsiteY54" fmla="*/ 357798 h 1006720"/>
              <a:gd name="connsiteX55" fmla="*/ 6134100 w 9614389"/>
              <a:gd name="connsiteY55" fmla="*/ 352181 h 1006720"/>
              <a:gd name="connsiteX56" fmla="*/ 6194914 w 9614389"/>
              <a:gd name="connsiteY56" fmla="*/ 350960 h 1006720"/>
              <a:gd name="connsiteX57" fmla="*/ 6321181 w 9614389"/>
              <a:gd name="connsiteY57" fmla="*/ 348518 h 1006720"/>
              <a:gd name="connsiteX58" fmla="*/ 6403975 w 9614389"/>
              <a:gd name="connsiteY58" fmla="*/ 340947 h 1006720"/>
              <a:gd name="connsiteX59" fmla="*/ 6472604 w 9614389"/>
              <a:gd name="connsiteY59" fmla="*/ 326537 h 1006720"/>
              <a:gd name="connsiteX60" fmla="*/ 6636727 w 9614389"/>
              <a:gd name="connsiteY60" fmla="*/ 328491 h 1006720"/>
              <a:gd name="connsiteX61" fmla="*/ 6744921 w 9614389"/>
              <a:gd name="connsiteY61" fmla="*/ 308952 h 1006720"/>
              <a:gd name="connsiteX62" fmla="*/ 6795721 w 9614389"/>
              <a:gd name="connsiteY62" fmla="*/ 314081 h 1006720"/>
              <a:gd name="connsiteX63" fmla="*/ 6889262 w 9614389"/>
              <a:gd name="connsiteY63" fmla="*/ 308464 h 1006720"/>
              <a:gd name="connsiteX64" fmla="*/ 6920035 w 9614389"/>
              <a:gd name="connsiteY64" fmla="*/ 291368 h 1006720"/>
              <a:gd name="connsiteX65" fmla="*/ 7006248 w 9614389"/>
              <a:gd name="connsiteY65" fmla="*/ 290147 h 1006720"/>
              <a:gd name="connsiteX66" fmla="*/ 7044592 w 9614389"/>
              <a:gd name="connsiteY66" fmla="*/ 282575 h 1006720"/>
              <a:gd name="connsiteX67" fmla="*/ 7146437 w 9614389"/>
              <a:gd name="connsiteY67" fmla="*/ 273783 h 1006720"/>
              <a:gd name="connsiteX68" fmla="*/ 7363069 w 9614389"/>
              <a:gd name="connsiteY68" fmla="*/ 263037 h 1006720"/>
              <a:gd name="connsiteX69" fmla="*/ 7693758 w 9614389"/>
              <a:gd name="connsiteY69" fmla="*/ 241545 h 1006720"/>
              <a:gd name="connsiteX70" fmla="*/ 7847135 w 9614389"/>
              <a:gd name="connsiteY70" fmla="*/ 26377 h 1006720"/>
              <a:gd name="connsiteX71" fmla="*/ 7882304 w 9614389"/>
              <a:gd name="connsiteY71" fmla="*/ 21981 h 1006720"/>
              <a:gd name="connsiteX72" fmla="*/ 8233996 w 9614389"/>
              <a:gd name="connsiteY72" fmla="*/ 17585 h 1006720"/>
              <a:gd name="connsiteX73" fmla="*/ 8352692 w 9614389"/>
              <a:gd name="connsiteY73" fmla="*/ 131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55577 w 9614389"/>
              <a:gd name="connsiteY46" fmla="*/ 427160 h 1006720"/>
              <a:gd name="connsiteX47" fmla="*/ 5188439 w 9614389"/>
              <a:gd name="connsiteY47" fmla="*/ 422520 h 1006720"/>
              <a:gd name="connsiteX48" fmla="*/ 5310554 w 9614389"/>
              <a:gd name="connsiteY48" fmla="*/ 410552 h 1006720"/>
              <a:gd name="connsiteX49" fmla="*/ 5495437 w 9614389"/>
              <a:gd name="connsiteY49" fmla="*/ 404935 h 1006720"/>
              <a:gd name="connsiteX50" fmla="*/ 5679098 w 9614389"/>
              <a:gd name="connsiteY50" fmla="*/ 392968 h 1006720"/>
              <a:gd name="connsiteX51" fmla="*/ 5903790 w 9614389"/>
              <a:gd name="connsiteY51" fmla="*/ 382954 h 1006720"/>
              <a:gd name="connsiteX52" fmla="*/ 6003192 w 9614389"/>
              <a:gd name="connsiteY52" fmla="*/ 381733 h 1006720"/>
              <a:gd name="connsiteX53" fmla="*/ 6037140 w 9614389"/>
              <a:gd name="connsiteY53" fmla="*/ 364637 h 1006720"/>
              <a:gd name="connsiteX54" fmla="*/ 6087940 w 9614389"/>
              <a:gd name="connsiteY54" fmla="*/ 357798 h 1006720"/>
              <a:gd name="connsiteX55" fmla="*/ 6134100 w 9614389"/>
              <a:gd name="connsiteY55" fmla="*/ 352181 h 1006720"/>
              <a:gd name="connsiteX56" fmla="*/ 6194914 w 9614389"/>
              <a:gd name="connsiteY56" fmla="*/ 350960 h 1006720"/>
              <a:gd name="connsiteX57" fmla="*/ 6321181 w 9614389"/>
              <a:gd name="connsiteY57" fmla="*/ 348518 h 1006720"/>
              <a:gd name="connsiteX58" fmla="*/ 6403975 w 9614389"/>
              <a:gd name="connsiteY58" fmla="*/ 340947 h 1006720"/>
              <a:gd name="connsiteX59" fmla="*/ 6472604 w 9614389"/>
              <a:gd name="connsiteY59" fmla="*/ 326537 h 1006720"/>
              <a:gd name="connsiteX60" fmla="*/ 6636727 w 9614389"/>
              <a:gd name="connsiteY60" fmla="*/ 328491 h 1006720"/>
              <a:gd name="connsiteX61" fmla="*/ 6744921 w 9614389"/>
              <a:gd name="connsiteY61" fmla="*/ 308952 h 1006720"/>
              <a:gd name="connsiteX62" fmla="*/ 6795721 w 9614389"/>
              <a:gd name="connsiteY62" fmla="*/ 314081 h 1006720"/>
              <a:gd name="connsiteX63" fmla="*/ 6889262 w 9614389"/>
              <a:gd name="connsiteY63" fmla="*/ 308464 h 1006720"/>
              <a:gd name="connsiteX64" fmla="*/ 6920035 w 9614389"/>
              <a:gd name="connsiteY64" fmla="*/ 291368 h 1006720"/>
              <a:gd name="connsiteX65" fmla="*/ 7006248 w 9614389"/>
              <a:gd name="connsiteY65" fmla="*/ 290147 h 1006720"/>
              <a:gd name="connsiteX66" fmla="*/ 7044592 w 9614389"/>
              <a:gd name="connsiteY66" fmla="*/ 282575 h 1006720"/>
              <a:gd name="connsiteX67" fmla="*/ 7146437 w 9614389"/>
              <a:gd name="connsiteY67" fmla="*/ 273783 h 1006720"/>
              <a:gd name="connsiteX68" fmla="*/ 7363069 w 9614389"/>
              <a:gd name="connsiteY68" fmla="*/ 263037 h 1006720"/>
              <a:gd name="connsiteX69" fmla="*/ 7515958 w 9614389"/>
              <a:gd name="connsiteY69" fmla="*/ 260595 h 1006720"/>
              <a:gd name="connsiteX70" fmla="*/ 7847135 w 9614389"/>
              <a:gd name="connsiteY70" fmla="*/ 26377 h 1006720"/>
              <a:gd name="connsiteX71" fmla="*/ 7882304 w 9614389"/>
              <a:gd name="connsiteY71" fmla="*/ 21981 h 1006720"/>
              <a:gd name="connsiteX72" fmla="*/ 8233996 w 9614389"/>
              <a:gd name="connsiteY72" fmla="*/ 17585 h 1006720"/>
              <a:gd name="connsiteX73" fmla="*/ 8352692 w 9614389"/>
              <a:gd name="connsiteY73" fmla="*/ 131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55577 w 9614389"/>
              <a:gd name="connsiteY46" fmla="*/ 427160 h 1006720"/>
              <a:gd name="connsiteX47" fmla="*/ 5188439 w 9614389"/>
              <a:gd name="connsiteY47" fmla="*/ 422520 h 1006720"/>
              <a:gd name="connsiteX48" fmla="*/ 5310554 w 9614389"/>
              <a:gd name="connsiteY48" fmla="*/ 410552 h 1006720"/>
              <a:gd name="connsiteX49" fmla="*/ 5495437 w 9614389"/>
              <a:gd name="connsiteY49" fmla="*/ 404935 h 1006720"/>
              <a:gd name="connsiteX50" fmla="*/ 5679098 w 9614389"/>
              <a:gd name="connsiteY50" fmla="*/ 392968 h 1006720"/>
              <a:gd name="connsiteX51" fmla="*/ 5903790 w 9614389"/>
              <a:gd name="connsiteY51" fmla="*/ 382954 h 1006720"/>
              <a:gd name="connsiteX52" fmla="*/ 6003192 w 9614389"/>
              <a:gd name="connsiteY52" fmla="*/ 381733 h 1006720"/>
              <a:gd name="connsiteX53" fmla="*/ 6037140 w 9614389"/>
              <a:gd name="connsiteY53" fmla="*/ 364637 h 1006720"/>
              <a:gd name="connsiteX54" fmla="*/ 6087940 w 9614389"/>
              <a:gd name="connsiteY54" fmla="*/ 357798 h 1006720"/>
              <a:gd name="connsiteX55" fmla="*/ 6134100 w 9614389"/>
              <a:gd name="connsiteY55" fmla="*/ 352181 h 1006720"/>
              <a:gd name="connsiteX56" fmla="*/ 6194914 w 9614389"/>
              <a:gd name="connsiteY56" fmla="*/ 350960 h 1006720"/>
              <a:gd name="connsiteX57" fmla="*/ 6321181 w 9614389"/>
              <a:gd name="connsiteY57" fmla="*/ 348518 h 1006720"/>
              <a:gd name="connsiteX58" fmla="*/ 6403975 w 9614389"/>
              <a:gd name="connsiteY58" fmla="*/ 340947 h 1006720"/>
              <a:gd name="connsiteX59" fmla="*/ 6472604 w 9614389"/>
              <a:gd name="connsiteY59" fmla="*/ 326537 h 1006720"/>
              <a:gd name="connsiteX60" fmla="*/ 6636727 w 9614389"/>
              <a:gd name="connsiteY60" fmla="*/ 328491 h 1006720"/>
              <a:gd name="connsiteX61" fmla="*/ 6744921 w 9614389"/>
              <a:gd name="connsiteY61" fmla="*/ 308952 h 1006720"/>
              <a:gd name="connsiteX62" fmla="*/ 6795721 w 9614389"/>
              <a:gd name="connsiteY62" fmla="*/ 314081 h 1006720"/>
              <a:gd name="connsiteX63" fmla="*/ 6889262 w 9614389"/>
              <a:gd name="connsiteY63" fmla="*/ 308464 h 1006720"/>
              <a:gd name="connsiteX64" fmla="*/ 6920035 w 9614389"/>
              <a:gd name="connsiteY64" fmla="*/ 291368 h 1006720"/>
              <a:gd name="connsiteX65" fmla="*/ 7006248 w 9614389"/>
              <a:gd name="connsiteY65" fmla="*/ 290147 h 1006720"/>
              <a:gd name="connsiteX66" fmla="*/ 7044592 w 9614389"/>
              <a:gd name="connsiteY66" fmla="*/ 282575 h 1006720"/>
              <a:gd name="connsiteX67" fmla="*/ 7146437 w 9614389"/>
              <a:gd name="connsiteY67" fmla="*/ 273783 h 1006720"/>
              <a:gd name="connsiteX68" fmla="*/ 7363069 w 9614389"/>
              <a:gd name="connsiteY68" fmla="*/ 263037 h 1006720"/>
              <a:gd name="connsiteX69" fmla="*/ 7392133 w 9614389"/>
              <a:gd name="connsiteY69" fmla="*/ 254245 h 1006720"/>
              <a:gd name="connsiteX70" fmla="*/ 7847135 w 9614389"/>
              <a:gd name="connsiteY70" fmla="*/ 26377 h 1006720"/>
              <a:gd name="connsiteX71" fmla="*/ 7882304 w 9614389"/>
              <a:gd name="connsiteY71" fmla="*/ 21981 h 1006720"/>
              <a:gd name="connsiteX72" fmla="*/ 8233996 w 9614389"/>
              <a:gd name="connsiteY72" fmla="*/ 17585 h 1006720"/>
              <a:gd name="connsiteX73" fmla="*/ 8352692 w 9614389"/>
              <a:gd name="connsiteY73" fmla="*/ 131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55577 w 9614389"/>
              <a:gd name="connsiteY46" fmla="*/ 427160 h 1006720"/>
              <a:gd name="connsiteX47" fmla="*/ 5188439 w 9614389"/>
              <a:gd name="connsiteY47" fmla="*/ 422520 h 1006720"/>
              <a:gd name="connsiteX48" fmla="*/ 5310554 w 9614389"/>
              <a:gd name="connsiteY48" fmla="*/ 410552 h 1006720"/>
              <a:gd name="connsiteX49" fmla="*/ 5495437 w 9614389"/>
              <a:gd name="connsiteY49" fmla="*/ 404935 h 1006720"/>
              <a:gd name="connsiteX50" fmla="*/ 5679098 w 9614389"/>
              <a:gd name="connsiteY50" fmla="*/ 392968 h 1006720"/>
              <a:gd name="connsiteX51" fmla="*/ 5903790 w 9614389"/>
              <a:gd name="connsiteY51" fmla="*/ 382954 h 1006720"/>
              <a:gd name="connsiteX52" fmla="*/ 6003192 w 9614389"/>
              <a:gd name="connsiteY52" fmla="*/ 381733 h 1006720"/>
              <a:gd name="connsiteX53" fmla="*/ 6037140 w 9614389"/>
              <a:gd name="connsiteY53" fmla="*/ 364637 h 1006720"/>
              <a:gd name="connsiteX54" fmla="*/ 6087940 w 9614389"/>
              <a:gd name="connsiteY54" fmla="*/ 357798 h 1006720"/>
              <a:gd name="connsiteX55" fmla="*/ 6134100 w 9614389"/>
              <a:gd name="connsiteY55" fmla="*/ 352181 h 1006720"/>
              <a:gd name="connsiteX56" fmla="*/ 6194914 w 9614389"/>
              <a:gd name="connsiteY56" fmla="*/ 350960 h 1006720"/>
              <a:gd name="connsiteX57" fmla="*/ 6321181 w 9614389"/>
              <a:gd name="connsiteY57" fmla="*/ 348518 h 1006720"/>
              <a:gd name="connsiteX58" fmla="*/ 6403975 w 9614389"/>
              <a:gd name="connsiteY58" fmla="*/ 340947 h 1006720"/>
              <a:gd name="connsiteX59" fmla="*/ 6472604 w 9614389"/>
              <a:gd name="connsiteY59" fmla="*/ 326537 h 1006720"/>
              <a:gd name="connsiteX60" fmla="*/ 6636727 w 9614389"/>
              <a:gd name="connsiteY60" fmla="*/ 328491 h 1006720"/>
              <a:gd name="connsiteX61" fmla="*/ 6744921 w 9614389"/>
              <a:gd name="connsiteY61" fmla="*/ 308952 h 1006720"/>
              <a:gd name="connsiteX62" fmla="*/ 6795721 w 9614389"/>
              <a:gd name="connsiteY62" fmla="*/ 314081 h 1006720"/>
              <a:gd name="connsiteX63" fmla="*/ 6889262 w 9614389"/>
              <a:gd name="connsiteY63" fmla="*/ 308464 h 1006720"/>
              <a:gd name="connsiteX64" fmla="*/ 6920035 w 9614389"/>
              <a:gd name="connsiteY64" fmla="*/ 291368 h 1006720"/>
              <a:gd name="connsiteX65" fmla="*/ 7006248 w 9614389"/>
              <a:gd name="connsiteY65" fmla="*/ 290147 h 1006720"/>
              <a:gd name="connsiteX66" fmla="*/ 7044592 w 9614389"/>
              <a:gd name="connsiteY66" fmla="*/ 282575 h 1006720"/>
              <a:gd name="connsiteX67" fmla="*/ 7146437 w 9614389"/>
              <a:gd name="connsiteY67" fmla="*/ 273783 h 1006720"/>
              <a:gd name="connsiteX68" fmla="*/ 7363069 w 9614389"/>
              <a:gd name="connsiteY68" fmla="*/ 263037 h 1006720"/>
              <a:gd name="connsiteX69" fmla="*/ 7392133 w 9614389"/>
              <a:gd name="connsiteY69" fmla="*/ 254245 h 1006720"/>
              <a:gd name="connsiteX70" fmla="*/ 7599485 w 9614389"/>
              <a:gd name="connsiteY70" fmla="*/ 226402 h 1006720"/>
              <a:gd name="connsiteX71" fmla="*/ 7882304 w 9614389"/>
              <a:gd name="connsiteY71" fmla="*/ 21981 h 1006720"/>
              <a:gd name="connsiteX72" fmla="*/ 8233996 w 9614389"/>
              <a:gd name="connsiteY72" fmla="*/ 17585 h 1006720"/>
              <a:gd name="connsiteX73" fmla="*/ 8352692 w 9614389"/>
              <a:gd name="connsiteY73" fmla="*/ 131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55577 w 9614389"/>
              <a:gd name="connsiteY46" fmla="*/ 427160 h 1006720"/>
              <a:gd name="connsiteX47" fmla="*/ 5188439 w 9614389"/>
              <a:gd name="connsiteY47" fmla="*/ 422520 h 1006720"/>
              <a:gd name="connsiteX48" fmla="*/ 5310554 w 9614389"/>
              <a:gd name="connsiteY48" fmla="*/ 410552 h 1006720"/>
              <a:gd name="connsiteX49" fmla="*/ 5495437 w 9614389"/>
              <a:gd name="connsiteY49" fmla="*/ 404935 h 1006720"/>
              <a:gd name="connsiteX50" fmla="*/ 5679098 w 9614389"/>
              <a:gd name="connsiteY50" fmla="*/ 392968 h 1006720"/>
              <a:gd name="connsiteX51" fmla="*/ 5903790 w 9614389"/>
              <a:gd name="connsiteY51" fmla="*/ 382954 h 1006720"/>
              <a:gd name="connsiteX52" fmla="*/ 6003192 w 9614389"/>
              <a:gd name="connsiteY52" fmla="*/ 381733 h 1006720"/>
              <a:gd name="connsiteX53" fmla="*/ 6037140 w 9614389"/>
              <a:gd name="connsiteY53" fmla="*/ 364637 h 1006720"/>
              <a:gd name="connsiteX54" fmla="*/ 6087940 w 9614389"/>
              <a:gd name="connsiteY54" fmla="*/ 357798 h 1006720"/>
              <a:gd name="connsiteX55" fmla="*/ 6134100 w 9614389"/>
              <a:gd name="connsiteY55" fmla="*/ 352181 h 1006720"/>
              <a:gd name="connsiteX56" fmla="*/ 6194914 w 9614389"/>
              <a:gd name="connsiteY56" fmla="*/ 350960 h 1006720"/>
              <a:gd name="connsiteX57" fmla="*/ 6321181 w 9614389"/>
              <a:gd name="connsiteY57" fmla="*/ 348518 h 1006720"/>
              <a:gd name="connsiteX58" fmla="*/ 6403975 w 9614389"/>
              <a:gd name="connsiteY58" fmla="*/ 340947 h 1006720"/>
              <a:gd name="connsiteX59" fmla="*/ 6472604 w 9614389"/>
              <a:gd name="connsiteY59" fmla="*/ 326537 h 1006720"/>
              <a:gd name="connsiteX60" fmla="*/ 6636727 w 9614389"/>
              <a:gd name="connsiteY60" fmla="*/ 328491 h 1006720"/>
              <a:gd name="connsiteX61" fmla="*/ 6744921 w 9614389"/>
              <a:gd name="connsiteY61" fmla="*/ 308952 h 1006720"/>
              <a:gd name="connsiteX62" fmla="*/ 6795721 w 9614389"/>
              <a:gd name="connsiteY62" fmla="*/ 314081 h 1006720"/>
              <a:gd name="connsiteX63" fmla="*/ 6889262 w 9614389"/>
              <a:gd name="connsiteY63" fmla="*/ 308464 h 1006720"/>
              <a:gd name="connsiteX64" fmla="*/ 6920035 w 9614389"/>
              <a:gd name="connsiteY64" fmla="*/ 291368 h 1006720"/>
              <a:gd name="connsiteX65" fmla="*/ 7006248 w 9614389"/>
              <a:gd name="connsiteY65" fmla="*/ 290147 h 1006720"/>
              <a:gd name="connsiteX66" fmla="*/ 7044592 w 9614389"/>
              <a:gd name="connsiteY66" fmla="*/ 282575 h 1006720"/>
              <a:gd name="connsiteX67" fmla="*/ 7146437 w 9614389"/>
              <a:gd name="connsiteY67" fmla="*/ 273783 h 1006720"/>
              <a:gd name="connsiteX68" fmla="*/ 7363069 w 9614389"/>
              <a:gd name="connsiteY68" fmla="*/ 263037 h 1006720"/>
              <a:gd name="connsiteX69" fmla="*/ 7392133 w 9614389"/>
              <a:gd name="connsiteY69" fmla="*/ 254245 h 1006720"/>
              <a:gd name="connsiteX70" fmla="*/ 7520110 w 9614389"/>
              <a:gd name="connsiteY70" fmla="*/ 251802 h 1006720"/>
              <a:gd name="connsiteX71" fmla="*/ 7882304 w 9614389"/>
              <a:gd name="connsiteY71" fmla="*/ 21981 h 1006720"/>
              <a:gd name="connsiteX72" fmla="*/ 8233996 w 9614389"/>
              <a:gd name="connsiteY72" fmla="*/ 17585 h 1006720"/>
              <a:gd name="connsiteX73" fmla="*/ 8352692 w 9614389"/>
              <a:gd name="connsiteY73" fmla="*/ 131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55577 w 9614389"/>
              <a:gd name="connsiteY46" fmla="*/ 427160 h 1006720"/>
              <a:gd name="connsiteX47" fmla="*/ 5188439 w 9614389"/>
              <a:gd name="connsiteY47" fmla="*/ 422520 h 1006720"/>
              <a:gd name="connsiteX48" fmla="*/ 5310554 w 9614389"/>
              <a:gd name="connsiteY48" fmla="*/ 410552 h 1006720"/>
              <a:gd name="connsiteX49" fmla="*/ 5495437 w 9614389"/>
              <a:gd name="connsiteY49" fmla="*/ 404935 h 1006720"/>
              <a:gd name="connsiteX50" fmla="*/ 5679098 w 9614389"/>
              <a:gd name="connsiteY50" fmla="*/ 392968 h 1006720"/>
              <a:gd name="connsiteX51" fmla="*/ 5903790 w 9614389"/>
              <a:gd name="connsiteY51" fmla="*/ 382954 h 1006720"/>
              <a:gd name="connsiteX52" fmla="*/ 6003192 w 9614389"/>
              <a:gd name="connsiteY52" fmla="*/ 381733 h 1006720"/>
              <a:gd name="connsiteX53" fmla="*/ 6037140 w 9614389"/>
              <a:gd name="connsiteY53" fmla="*/ 364637 h 1006720"/>
              <a:gd name="connsiteX54" fmla="*/ 6087940 w 9614389"/>
              <a:gd name="connsiteY54" fmla="*/ 357798 h 1006720"/>
              <a:gd name="connsiteX55" fmla="*/ 6134100 w 9614389"/>
              <a:gd name="connsiteY55" fmla="*/ 352181 h 1006720"/>
              <a:gd name="connsiteX56" fmla="*/ 6194914 w 9614389"/>
              <a:gd name="connsiteY56" fmla="*/ 350960 h 1006720"/>
              <a:gd name="connsiteX57" fmla="*/ 6321181 w 9614389"/>
              <a:gd name="connsiteY57" fmla="*/ 348518 h 1006720"/>
              <a:gd name="connsiteX58" fmla="*/ 6403975 w 9614389"/>
              <a:gd name="connsiteY58" fmla="*/ 340947 h 1006720"/>
              <a:gd name="connsiteX59" fmla="*/ 6472604 w 9614389"/>
              <a:gd name="connsiteY59" fmla="*/ 326537 h 1006720"/>
              <a:gd name="connsiteX60" fmla="*/ 6636727 w 9614389"/>
              <a:gd name="connsiteY60" fmla="*/ 328491 h 1006720"/>
              <a:gd name="connsiteX61" fmla="*/ 6744921 w 9614389"/>
              <a:gd name="connsiteY61" fmla="*/ 308952 h 1006720"/>
              <a:gd name="connsiteX62" fmla="*/ 6795721 w 9614389"/>
              <a:gd name="connsiteY62" fmla="*/ 314081 h 1006720"/>
              <a:gd name="connsiteX63" fmla="*/ 6889262 w 9614389"/>
              <a:gd name="connsiteY63" fmla="*/ 308464 h 1006720"/>
              <a:gd name="connsiteX64" fmla="*/ 6920035 w 9614389"/>
              <a:gd name="connsiteY64" fmla="*/ 291368 h 1006720"/>
              <a:gd name="connsiteX65" fmla="*/ 7006248 w 9614389"/>
              <a:gd name="connsiteY65" fmla="*/ 290147 h 1006720"/>
              <a:gd name="connsiteX66" fmla="*/ 7044592 w 9614389"/>
              <a:gd name="connsiteY66" fmla="*/ 282575 h 1006720"/>
              <a:gd name="connsiteX67" fmla="*/ 7146437 w 9614389"/>
              <a:gd name="connsiteY67" fmla="*/ 273783 h 1006720"/>
              <a:gd name="connsiteX68" fmla="*/ 7363069 w 9614389"/>
              <a:gd name="connsiteY68" fmla="*/ 263037 h 1006720"/>
              <a:gd name="connsiteX69" fmla="*/ 7392133 w 9614389"/>
              <a:gd name="connsiteY69" fmla="*/ 254245 h 1006720"/>
              <a:gd name="connsiteX70" fmla="*/ 7520110 w 9614389"/>
              <a:gd name="connsiteY70" fmla="*/ 251802 h 1006720"/>
              <a:gd name="connsiteX71" fmla="*/ 7882304 w 9614389"/>
              <a:gd name="connsiteY71" fmla="*/ 21981 h 1006720"/>
              <a:gd name="connsiteX72" fmla="*/ 8233996 w 9614389"/>
              <a:gd name="connsiteY72" fmla="*/ 17585 h 1006720"/>
              <a:gd name="connsiteX73" fmla="*/ 8352692 w 9614389"/>
              <a:gd name="connsiteY73" fmla="*/ 131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55577 w 9614389"/>
              <a:gd name="connsiteY46" fmla="*/ 427160 h 1006720"/>
              <a:gd name="connsiteX47" fmla="*/ 5188439 w 9614389"/>
              <a:gd name="connsiteY47" fmla="*/ 422520 h 1006720"/>
              <a:gd name="connsiteX48" fmla="*/ 5310554 w 9614389"/>
              <a:gd name="connsiteY48" fmla="*/ 410552 h 1006720"/>
              <a:gd name="connsiteX49" fmla="*/ 5495437 w 9614389"/>
              <a:gd name="connsiteY49" fmla="*/ 404935 h 1006720"/>
              <a:gd name="connsiteX50" fmla="*/ 5679098 w 9614389"/>
              <a:gd name="connsiteY50" fmla="*/ 392968 h 1006720"/>
              <a:gd name="connsiteX51" fmla="*/ 5903790 w 9614389"/>
              <a:gd name="connsiteY51" fmla="*/ 382954 h 1006720"/>
              <a:gd name="connsiteX52" fmla="*/ 6003192 w 9614389"/>
              <a:gd name="connsiteY52" fmla="*/ 381733 h 1006720"/>
              <a:gd name="connsiteX53" fmla="*/ 6037140 w 9614389"/>
              <a:gd name="connsiteY53" fmla="*/ 364637 h 1006720"/>
              <a:gd name="connsiteX54" fmla="*/ 6087940 w 9614389"/>
              <a:gd name="connsiteY54" fmla="*/ 357798 h 1006720"/>
              <a:gd name="connsiteX55" fmla="*/ 6134100 w 9614389"/>
              <a:gd name="connsiteY55" fmla="*/ 352181 h 1006720"/>
              <a:gd name="connsiteX56" fmla="*/ 6194914 w 9614389"/>
              <a:gd name="connsiteY56" fmla="*/ 350960 h 1006720"/>
              <a:gd name="connsiteX57" fmla="*/ 6321181 w 9614389"/>
              <a:gd name="connsiteY57" fmla="*/ 348518 h 1006720"/>
              <a:gd name="connsiteX58" fmla="*/ 6403975 w 9614389"/>
              <a:gd name="connsiteY58" fmla="*/ 340947 h 1006720"/>
              <a:gd name="connsiteX59" fmla="*/ 6472604 w 9614389"/>
              <a:gd name="connsiteY59" fmla="*/ 326537 h 1006720"/>
              <a:gd name="connsiteX60" fmla="*/ 6636727 w 9614389"/>
              <a:gd name="connsiteY60" fmla="*/ 328491 h 1006720"/>
              <a:gd name="connsiteX61" fmla="*/ 6744921 w 9614389"/>
              <a:gd name="connsiteY61" fmla="*/ 308952 h 1006720"/>
              <a:gd name="connsiteX62" fmla="*/ 6795721 w 9614389"/>
              <a:gd name="connsiteY62" fmla="*/ 314081 h 1006720"/>
              <a:gd name="connsiteX63" fmla="*/ 6889262 w 9614389"/>
              <a:gd name="connsiteY63" fmla="*/ 308464 h 1006720"/>
              <a:gd name="connsiteX64" fmla="*/ 6920035 w 9614389"/>
              <a:gd name="connsiteY64" fmla="*/ 291368 h 1006720"/>
              <a:gd name="connsiteX65" fmla="*/ 7006248 w 9614389"/>
              <a:gd name="connsiteY65" fmla="*/ 290147 h 1006720"/>
              <a:gd name="connsiteX66" fmla="*/ 7044592 w 9614389"/>
              <a:gd name="connsiteY66" fmla="*/ 282575 h 1006720"/>
              <a:gd name="connsiteX67" fmla="*/ 7146437 w 9614389"/>
              <a:gd name="connsiteY67" fmla="*/ 273783 h 1006720"/>
              <a:gd name="connsiteX68" fmla="*/ 7363069 w 9614389"/>
              <a:gd name="connsiteY68" fmla="*/ 263037 h 1006720"/>
              <a:gd name="connsiteX69" fmla="*/ 7392133 w 9614389"/>
              <a:gd name="connsiteY69" fmla="*/ 254245 h 1006720"/>
              <a:gd name="connsiteX70" fmla="*/ 7520110 w 9614389"/>
              <a:gd name="connsiteY70" fmla="*/ 251802 h 1006720"/>
              <a:gd name="connsiteX71" fmla="*/ 7660054 w 9614389"/>
              <a:gd name="connsiteY71" fmla="*/ 126756 h 1006720"/>
              <a:gd name="connsiteX72" fmla="*/ 8233996 w 9614389"/>
              <a:gd name="connsiteY72" fmla="*/ 17585 h 1006720"/>
              <a:gd name="connsiteX73" fmla="*/ 8352692 w 9614389"/>
              <a:gd name="connsiteY73" fmla="*/ 131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55577 w 9614389"/>
              <a:gd name="connsiteY46" fmla="*/ 427160 h 1006720"/>
              <a:gd name="connsiteX47" fmla="*/ 5188439 w 9614389"/>
              <a:gd name="connsiteY47" fmla="*/ 422520 h 1006720"/>
              <a:gd name="connsiteX48" fmla="*/ 5310554 w 9614389"/>
              <a:gd name="connsiteY48" fmla="*/ 410552 h 1006720"/>
              <a:gd name="connsiteX49" fmla="*/ 5495437 w 9614389"/>
              <a:gd name="connsiteY49" fmla="*/ 404935 h 1006720"/>
              <a:gd name="connsiteX50" fmla="*/ 5679098 w 9614389"/>
              <a:gd name="connsiteY50" fmla="*/ 392968 h 1006720"/>
              <a:gd name="connsiteX51" fmla="*/ 5903790 w 9614389"/>
              <a:gd name="connsiteY51" fmla="*/ 382954 h 1006720"/>
              <a:gd name="connsiteX52" fmla="*/ 6003192 w 9614389"/>
              <a:gd name="connsiteY52" fmla="*/ 381733 h 1006720"/>
              <a:gd name="connsiteX53" fmla="*/ 6037140 w 9614389"/>
              <a:gd name="connsiteY53" fmla="*/ 364637 h 1006720"/>
              <a:gd name="connsiteX54" fmla="*/ 6087940 w 9614389"/>
              <a:gd name="connsiteY54" fmla="*/ 357798 h 1006720"/>
              <a:gd name="connsiteX55" fmla="*/ 6134100 w 9614389"/>
              <a:gd name="connsiteY55" fmla="*/ 352181 h 1006720"/>
              <a:gd name="connsiteX56" fmla="*/ 6194914 w 9614389"/>
              <a:gd name="connsiteY56" fmla="*/ 350960 h 1006720"/>
              <a:gd name="connsiteX57" fmla="*/ 6321181 w 9614389"/>
              <a:gd name="connsiteY57" fmla="*/ 348518 h 1006720"/>
              <a:gd name="connsiteX58" fmla="*/ 6403975 w 9614389"/>
              <a:gd name="connsiteY58" fmla="*/ 340947 h 1006720"/>
              <a:gd name="connsiteX59" fmla="*/ 6472604 w 9614389"/>
              <a:gd name="connsiteY59" fmla="*/ 326537 h 1006720"/>
              <a:gd name="connsiteX60" fmla="*/ 6636727 w 9614389"/>
              <a:gd name="connsiteY60" fmla="*/ 328491 h 1006720"/>
              <a:gd name="connsiteX61" fmla="*/ 6744921 w 9614389"/>
              <a:gd name="connsiteY61" fmla="*/ 308952 h 1006720"/>
              <a:gd name="connsiteX62" fmla="*/ 6795721 w 9614389"/>
              <a:gd name="connsiteY62" fmla="*/ 314081 h 1006720"/>
              <a:gd name="connsiteX63" fmla="*/ 6889262 w 9614389"/>
              <a:gd name="connsiteY63" fmla="*/ 308464 h 1006720"/>
              <a:gd name="connsiteX64" fmla="*/ 6920035 w 9614389"/>
              <a:gd name="connsiteY64" fmla="*/ 291368 h 1006720"/>
              <a:gd name="connsiteX65" fmla="*/ 7006248 w 9614389"/>
              <a:gd name="connsiteY65" fmla="*/ 290147 h 1006720"/>
              <a:gd name="connsiteX66" fmla="*/ 7044592 w 9614389"/>
              <a:gd name="connsiteY66" fmla="*/ 282575 h 1006720"/>
              <a:gd name="connsiteX67" fmla="*/ 7146437 w 9614389"/>
              <a:gd name="connsiteY67" fmla="*/ 273783 h 1006720"/>
              <a:gd name="connsiteX68" fmla="*/ 7363069 w 9614389"/>
              <a:gd name="connsiteY68" fmla="*/ 263037 h 1006720"/>
              <a:gd name="connsiteX69" fmla="*/ 7392133 w 9614389"/>
              <a:gd name="connsiteY69" fmla="*/ 254245 h 1006720"/>
              <a:gd name="connsiteX70" fmla="*/ 7520110 w 9614389"/>
              <a:gd name="connsiteY70" fmla="*/ 251802 h 1006720"/>
              <a:gd name="connsiteX71" fmla="*/ 7660054 w 9614389"/>
              <a:gd name="connsiteY71" fmla="*/ 126756 h 1006720"/>
              <a:gd name="connsiteX72" fmla="*/ 8233996 w 9614389"/>
              <a:gd name="connsiteY72" fmla="*/ 17585 h 1006720"/>
              <a:gd name="connsiteX73" fmla="*/ 8352692 w 9614389"/>
              <a:gd name="connsiteY73" fmla="*/ 131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55577 w 9614389"/>
              <a:gd name="connsiteY46" fmla="*/ 427160 h 1006720"/>
              <a:gd name="connsiteX47" fmla="*/ 5188439 w 9614389"/>
              <a:gd name="connsiteY47" fmla="*/ 422520 h 1006720"/>
              <a:gd name="connsiteX48" fmla="*/ 5310554 w 9614389"/>
              <a:gd name="connsiteY48" fmla="*/ 410552 h 1006720"/>
              <a:gd name="connsiteX49" fmla="*/ 5495437 w 9614389"/>
              <a:gd name="connsiteY49" fmla="*/ 404935 h 1006720"/>
              <a:gd name="connsiteX50" fmla="*/ 5679098 w 9614389"/>
              <a:gd name="connsiteY50" fmla="*/ 392968 h 1006720"/>
              <a:gd name="connsiteX51" fmla="*/ 5903790 w 9614389"/>
              <a:gd name="connsiteY51" fmla="*/ 382954 h 1006720"/>
              <a:gd name="connsiteX52" fmla="*/ 6003192 w 9614389"/>
              <a:gd name="connsiteY52" fmla="*/ 381733 h 1006720"/>
              <a:gd name="connsiteX53" fmla="*/ 6037140 w 9614389"/>
              <a:gd name="connsiteY53" fmla="*/ 364637 h 1006720"/>
              <a:gd name="connsiteX54" fmla="*/ 6087940 w 9614389"/>
              <a:gd name="connsiteY54" fmla="*/ 357798 h 1006720"/>
              <a:gd name="connsiteX55" fmla="*/ 6134100 w 9614389"/>
              <a:gd name="connsiteY55" fmla="*/ 352181 h 1006720"/>
              <a:gd name="connsiteX56" fmla="*/ 6194914 w 9614389"/>
              <a:gd name="connsiteY56" fmla="*/ 350960 h 1006720"/>
              <a:gd name="connsiteX57" fmla="*/ 6321181 w 9614389"/>
              <a:gd name="connsiteY57" fmla="*/ 348518 h 1006720"/>
              <a:gd name="connsiteX58" fmla="*/ 6403975 w 9614389"/>
              <a:gd name="connsiteY58" fmla="*/ 340947 h 1006720"/>
              <a:gd name="connsiteX59" fmla="*/ 6472604 w 9614389"/>
              <a:gd name="connsiteY59" fmla="*/ 326537 h 1006720"/>
              <a:gd name="connsiteX60" fmla="*/ 6636727 w 9614389"/>
              <a:gd name="connsiteY60" fmla="*/ 328491 h 1006720"/>
              <a:gd name="connsiteX61" fmla="*/ 6744921 w 9614389"/>
              <a:gd name="connsiteY61" fmla="*/ 308952 h 1006720"/>
              <a:gd name="connsiteX62" fmla="*/ 6795721 w 9614389"/>
              <a:gd name="connsiteY62" fmla="*/ 314081 h 1006720"/>
              <a:gd name="connsiteX63" fmla="*/ 6889262 w 9614389"/>
              <a:gd name="connsiteY63" fmla="*/ 308464 h 1006720"/>
              <a:gd name="connsiteX64" fmla="*/ 6920035 w 9614389"/>
              <a:gd name="connsiteY64" fmla="*/ 291368 h 1006720"/>
              <a:gd name="connsiteX65" fmla="*/ 7006248 w 9614389"/>
              <a:gd name="connsiteY65" fmla="*/ 290147 h 1006720"/>
              <a:gd name="connsiteX66" fmla="*/ 7044592 w 9614389"/>
              <a:gd name="connsiteY66" fmla="*/ 282575 h 1006720"/>
              <a:gd name="connsiteX67" fmla="*/ 7146437 w 9614389"/>
              <a:gd name="connsiteY67" fmla="*/ 273783 h 1006720"/>
              <a:gd name="connsiteX68" fmla="*/ 7363069 w 9614389"/>
              <a:gd name="connsiteY68" fmla="*/ 263037 h 1006720"/>
              <a:gd name="connsiteX69" fmla="*/ 7392133 w 9614389"/>
              <a:gd name="connsiteY69" fmla="*/ 254245 h 1006720"/>
              <a:gd name="connsiteX70" fmla="*/ 7520110 w 9614389"/>
              <a:gd name="connsiteY70" fmla="*/ 251802 h 1006720"/>
              <a:gd name="connsiteX71" fmla="*/ 7567979 w 9614389"/>
              <a:gd name="connsiteY71" fmla="*/ 244231 h 1006720"/>
              <a:gd name="connsiteX72" fmla="*/ 8233996 w 9614389"/>
              <a:gd name="connsiteY72" fmla="*/ 17585 h 1006720"/>
              <a:gd name="connsiteX73" fmla="*/ 8352692 w 9614389"/>
              <a:gd name="connsiteY73" fmla="*/ 131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55577 w 9614389"/>
              <a:gd name="connsiteY46" fmla="*/ 427160 h 1006720"/>
              <a:gd name="connsiteX47" fmla="*/ 5188439 w 9614389"/>
              <a:gd name="connsiteY47" fmla="*/ 422520 h 1006720"/>
              <a:gd name="connsiteX48" fmla="*/ 5310554 w 9614389"/>
              <a:gd name="connsiteY48" fmla="*/ 410552 h 1006720"/>
              <a:gd name="connsiteX49" fmla="*/ 5495437 w 9614389"/>
              <a:gd name="connsiteY49" fmla="*/ 404935 h 1006720"/>
              <a:gd name="connsiteX50" fmla="*/ 5679098 w 9614389"/>
              <a:gd name="connsiteY50" fmla="*/ 392968 h 1006720"/>
              <a:gd name="connsiteX51" fmla="*/ 5903790 w 9614389"/>
              <a:gd name="connsiteY51" fmla="*/ 382954 h 1006720"/>
              <a:gd name="connsiteX52" fmla="*/ 6003192 w 9614389"/>
              <a:gd name="connsiteY52" fmla="*/ 381733 h 1006720"/>
              <a:gd name="connsiteX53" fmla="*/ 6037140 w 9614389"/>
              <a:gd name="connsiteY53" fmla="*/ 364637 h 1006720"/>
              <a:gd name="connsiteX54" fmla="*/ 6087940 w 9614389"/>
              <a:gd name="connsiteY54" fmla="*/ 357798 h 1006720"/>
              <a:gd name="connsiteX55" fmla="*/ 6134100 w 9614389"/>
              <a:gd name="connsiteY55" fmla="*/ 352181 h 1006720"/>
              <a:gd name="connsiteX56" fmla="*/ 6194914 w 9614389"/>
              <a:gd name="connsiteY56" fmla="*/ 350960 h 1006720"/>
              <a:gd name="connsiteX57" fmla="*/ 6321181 w 9614389"/>
              <a:gd name="connsiteY57" fmla="*/ 348518 h 1006720"/>
              <a:gd name="connsiteX58" fmla="*/ 6403975 w 9614389"/>
              <a:gd name="connsiteY58" fmla="*/ 340947 h 1006720"/>
              <a:gd name="connsiteX59" fmla="*/ 6472604 w 9614389"/>
              <a:gd name="connsiteY59" fmla="*/ 326537 h 1006720"/>
              <a:gd name="connsiteX60" fmla="*/ 6636727 w 9614389"/>
              <a:gd name="connsiteY60" fmla="*/ 328491 h 1006720"/>
              <a:gd name="connsiteX61" fmla="*/ 6744921 w 9614389"/>
              <a:gd name="connsiteY61" fmla="*/ 308952 h 1006720"/>
              <a:gd name="connsiteX62" fmla="*/ 6795721 w 9614389"/>
              <a:gd name="connsiteY62" fmla="*/ 314081 h 1006720"/>
              <a:gd name="connsiteX63" fmla="*/ 6889262 w 9614389"/>
              <a:gd name="connsiteY63" fmla="*/ 308464 h 1006720"/>
              <a:gd name="connsiteX64" fmla="*/ 6920035 w 9614389"/>
              <a:gd name="connsiteY64" fmla="*/ 291368 h 1006720"/>
              <a:gd name="connsiteX65" fmla="*/ 7006248 w 9614389"/>
              <a:gd name="connsiteY65" fmla="*/ 290147 h 1006720"/>
              <a:gd name="connsiteX66" fmla="*/ 7044592 w 9614389"/>
              <a:gd name="connsiteY66" fmla="*/ 282575 h 1006720"/>
              <a:gd name="connsiteX67" fmla="*/ 7146437 w 9614389"/>
              <a:gd name="connsiteY67" fmla="*/ 273783 h 1006720"/>
              <a:gd name="connsiteX68" fmla="*/ 7363069 w 9614389"/>
              <a:gd name="connsiteY68" fmla="*/ 263037 h 1006720"/>
              <a:gd name="connsiteX69" fmla="*/ 7392133 w 9614389"/>
              <a:gd name="connsiteY69" fmla="*/ 254245 h 1006720"/>
              <a:gd name="connsiteX70" fmla="*/ 7520110 w 9614389"/>
              <a:gd name="connsiteY70" fmla="*/ 251802 h 1006720"/>
              <a:gd name="connsiteX71" fmla="*/ 7567979 w 9614389"/>
              <a:gd name="connsiteY71" fmla="*/ 244231 h 1006720"/>
              <a:gd name="connsiteX72" fmla="*/ 7649796 w 9614389"/>
              <a:gd name="connsiteY72" fmla="*/ 243010 h 1006720"/>
              <a:gd name="connsiteX73" fmla="*/ 8352692 w 9614389"/>
              <a:gd name="connsiteY73" fmla="*/ 131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55577 w 9614389"/>
              <a:gd name="connsiteY46" fmla="*/ 427160 h 1006720"/>
              <a:gd name="connsiteX47" fmla="*/ 5188439 w 9614389"/>
              <a:gd name="connsiteY47" fmla="*/ 422520 h 1006720"/>
              <a:gd name="connsiteX48" fmla="*/ 5310554 w 9614389"/>
              <a:gd name="connsiteY48" fmla="*/ 410552 h 1006720"/>
              <a:gd name="connsiteX49" fmla="*/ 5495437 w 9614389"/>
              <a:gd name="connsiteY49" fmla="*/ 404935 h 1006720"/>
              <a:gd name="connsiteX50" fmla="*/ 5679098 w 9614389"/>
              <a:gd name="connsiteY50" fmla="*/ 392968 h 1006720"/>
              <a:gd name="connsiteX51" fmla="*/ 5903790 w 9614389"/>
              <a:gd name="connsiteY51" fmla="*/ 382954 h 1006720"/>
              <a:gd name="connsiteX52" fmla="*/ 6003192 w 9614389"/>
              <a:gd name="connsiteY52" fmla="*/ 381733 h 1006720"/>
              <a:gd name="connsiteX53" fmla="*/ 6037140 w 9614389"/>
              <a:gd name="connsiteY53" fmla="*/ 364637 h 1006720"/>
              <a:gd name="connsiteX54" fmla="*/ 6087940 w 9614389"/>
              <a:gd name="connsiteY54" fmla="*/ 357798 h 1006720"/>
              <a:gd name="connsiteX55" fmla="*/ 6134100 w 9614389"/>
              <a:gd name="connsiteY55" fmla="*/ 352181 h 1006720"/>
              <a:gd name="connsiteX56" fmla="*/ 6194914 w 9614389"/>
              <a:gd name="connsiteY56" fmla="*/ 350960 h 1006720"/>
              <a:gd name="connsiteX57" fmla="*/ 6321181 w 9614389"/>
              <a:gd name="connsiteY57" fmla="*/ 348518 h 1006720"/>
              <a:gd name="connsiteX58" fmla="*/ 6403975 w 9614389"/>
              <a:gd name="connsiteY58" fmla="*/ 340947 h 1006720"/>
              <a:gd name="connsiteX59" fmla="*/ 6472604 w 9614389"/>
              <a:gd name="connsiteY59" fmla="*/ 326537 h 1006720"/>
              <a:gd name="connsiteX60" fmla="*/ 6636727 w 9614389"/>
              <a:gd name="connsiteY60" fmla="*/ 328491 h 1006720"/>
              <a:gd name="connsiteX61" fmla="*/ 6744921 w 9614389"/>
              <a:gd name="connsiteY61" fmla="*/ 308952 h 1006720"/>
              <a:gd name="connsiteX62" fmla="*/ 6795721 w 9614389"/>
              <a:gd name="connsiteY62" fmla="*/ 314081 h 1006720"/>
              <a:gd name="connsiteX63" fmla="*/ 6889262 w 9614389"/>
              <a:gd name="connsiteY63" fmla="*/ 308464 h 1006720"/>
              <a:gd name="connsiteX64" fmla="*/ 6920035 w 9614389"/>
              <a:gd name="connsiteY64" fmla="*/ 291368 h 1006720"/>
              <a:gd name="connsiteX65" fmla="*/ 7006248 w 9614389"/>
              <a:gd name="connsiteY65" fmla="*/ 290147 h 1006720"/>
              <a:gd name="connsiteX66" fmla="*/ 7044592 w 9614389"/>
              <a:gd name="connsiteY66" fmla="*/ 282575 h 1006720"/>
              <a:gd name="connsiteX67" fmla="*/ 7146437 w 9614389"/>
              <a:gd name="connsiteY67" fmla="*/ 273783 h 1006720"/>
              <a:gd name="connsiteX68" fmla="*/ 7363069 w 9614389"/>
              <a:gd name="connsiteY68" fmla="*/ 263037 h 1006720"/>
              <a:gd name="connsiteX69" fmla="*/ 7392133 w 9614389"/>
              <a:gd name="connsiteY69" fmla="*/ 254245 h 1006720"/>
              <a:gd name="connsiteX70" fmla="*/ 7520110 w 9614389"/>
              <a:gd name="connsiteY70" fmla="*/ 251802 h 1006720"/>
              <a:gd name="connsiteX71" fmla="*/ 7567979 w 9614389"/>
              <a:gd name="connsiteY71" fmla="*/ 244231 h 1006720"/>
              <a:gd name="connsiteX72" fmla="*/ 7656146 w 9614389"/>
              <a:gd name="connsiteY72" fmla="*/ 236660 h 1006720"/>
              <a:gd name="connsiteX73" fmla="*/ 8352692 w 9614389"/>
              <a:gd name="connsiteY73" fmla="*/ 131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55577 w 9614389"/>
              <a:gd name="connsiteY46" fmla="*/ 427160 h 1006720"/>
              <a:gd name="connsiteX47" fmla="*/ 5188439 w 9614389"/>
              <a:gd name="connsiteY47" fmla="*/ 422520 h 1006720"/>
              <a:gd name="connsiteX48" fmla="*/ 5310554 w 9614389"/>
              <a:gd name="connsiteY48" fmla="*/ 410552 h 1006720"/>
              <a:gd name="connsiteX49" fmla="*/ 5495437 w 9614389"/>
              <a:gd name="connsiteY49" fmla="*/ 404935 h 1006720"/>
              <a:gd name="connsiteX50" fmla="*/ 5679098 w 9614389"/>
              <a:gd name="connsiteY50" fmla="*/ 392968 h 1006720"/>
              <a:gd name="connsiteX51" fmla="*/ 5903790 w 9614389"/>
              <a:gd name="connsiteY51" fmla="*/ 382954 h 1006720"/>
              <a:gd name="connsiteX52" fmla="*/ 6003192 w 9614389"/>
              <a:gd name="connsiteY52" fmla="*/ 381733 h 1006720"/>
              <a:gd name="connsiteX53" fmla="*/ 6037140 w 9614389"/>
              <a:gd name="connsiteY53" fmla="*/ 364637 h 1006720"/>
              <a:gd name="connsiteX54" fmla="*/ 6087940 w 9614389"/>
              <a:gd name="connsiteY54" fmla="*/ 357798 h 1006720"/>
              <a:gd name="connsiteX55" fmla="*/ 6134100 w 9614389"/>
              <a:gd name="connsiteY55" fmla="*/ 352181 h 1006720"/>
              <a:gd name="connsiteX56" fmla="*/ 6194914 w 9614389"/>
              <a:gd name="connsiteY56" fmla="*/ 350960 h 1006720"/>
              <a:gd name="connsiteX57" fmla="*/ 6321181 w 9614389"/>
              <a:gd name="connsiteY57" fmla="*/ 348518 h 1006720"/>
              <a:gd name="connsiteX58" fmla="*/ 6403975 w 9614389"/>
              <a:gd name="connsiteY58" fmla="*/ 340947 h 1006720"/>
              <a:gd name="connsiteX59" fmla="*/ 6472604 w 9614389"/>
              <a:gd name="connsiteY59" fmla="*/ 326537 h 1006720"/>
              <a:gd name="connsiteX60" fmla="*/ 6636727 w 9614389"/>
              <a:gd name="connsiteY60" fmla="*/ 328491 h 1006720"/>
              <a:gd name="connsiteX61" fmla="*/ 6744921 w 9614389"/>
              <a:gd name="connsiteY61" fmla="*/ 308952 h 1006720"/>
              <a:gd name="connsiteX62" fmla="*/ 6795721 w 9614389"/>
              <a:gd name="connsiteY62" fmla="*/ 314081 h 1006720"/>
              <a:gd name="connsiteX63" fmla="*/ 6889262 w 9614389"/>
              <a:gd name="connsiteY63" fmla="*/ 308464 h 1006720"/>
              <a:gd name="connsiteX64" fmla="*/ 6920035 w 9614389"/>
              <a:gd name="connsiteY64" fmla="*/ 291368 h 1006720"/>
              <a:gd name="connsiteX65" fmla="*/ 7006248 w 9614389"/>
              <a:gd name="connsiteY65" fmla="*/ 290147 h 1006720"/>
              <a:gd name="connsiteX66" fmla="*/ 7044592 w 9614389"/>
              <a:gd name="connsiteY66" fmla="*/ 282575 h 1006720"/>
              <a:gd name="connsiteX67" fmla="*/ 7146437 w 9614389"/>
              <a:gd name="connsiteY67" fmla="*/ 273783 h 1006720"/>
              <a:gd name="connsiteX68" fmla="*/ 7363069 w 9614389"/>
              <a:gd name="connsiteY68" fmla="*/ 263037 h 1006720"/>
              <a:gd name="connsiteX69" fmla="*/ 7392133 w 9614389"/>
              <a:gd name="connsiteY69" fmla="*/ 254245 h 1006720"/>
              <a:gd name="connsiteX70" fmla="*/ 7520110 w 9614389"/>
              <a:gd name="connsiteY70" fmla="*/ 251802 h 1006720"/>
              <a:gd name="connsiteX71" fmla="*/ 7567979 w 9614389"/>
              <a:gd name="connsiteY71" fmla="*/ 244231 h 1006720"/>
              <a:gd name="connsiteX72" fmla="*/ 7637096 w 9614389"/>
              <a:gd name="connsiteY72" fmla="*/ 252535 h 1006720"/>
              <a:gd name="connsiteX73" fmla="*/ 8352692 w 9614389"/>
              <a:gd name="connsiteY73" fmla="*/ 131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55577 w 9614389"/>
              <a:gd name="connsiteY46" fmla="*/ 427160 h 1006720"/>
              <a:gd name="connsiteX47" fmla="*/ 5188439 w 9614389"/>
              <a:gd name="connsiteY47" fmla="*/ 422520 h 1006720"/>
              <a:gd name="connsiteX48" fmla="*/ 5310554 w 9614389"/>
              <a:gd name="connsiteY48" fmla="*/ 410552 h 1006720"/>
              <a:gd name="connsiteX49" fmla="*/ 5495437 w 9614389"/>
              <a:gd name="connsiteY49" fmla="*/ 404935 h 1006720"/>
              <a:gd name="connsiteX50" fmla="*/ 5679098 w 9614389"/>
              <a:gd name="connsiteY50" fmla="*/ 392968 h 1006720"/>
              <a:gd name="connsiteX51" fmla="*/ 5903790 w 9614389"/>
              <a:gd name="connsiteY51" fmla="*/ 382954 h 1006720"/>
              <a:gd name="connsiteX52" fmla="*/ 6003192 w 9614389"/>
              <a:gd name="connsiteY52" fmla="*/ 381733 h 1006720"/>
              <a:gd name="connsiteX53" fmla="*/ 6037140 w 9614389"/>
              <a:gd name="connsiteY53" fmla="*/ 364637 h 1006720"/>
              <a:gd name="connsiteX54" fmla="*/ 6087940 w 9614389"/>
              <a:gd name="connsiteY54" fmla="*/ 357798 h 1006720"/>
              <a:gd name="connsiteX55" fmla="*/ 6134100 w 9614389"/>
              <a:gd name="connsiteY55" fmla="*/ 352181 h 1006720"/>
              <a:gd name="connsiteX56" fmla="*/ 6194914 w 9614389"/>
              <a:gd name="connsiteY56" fmla="*/ 350960 h 1006720"/>
              <a:gd name="connsiteX57" fmla="*/ 6321181 w 9614389"/>
              <a:gd name="connsiteY57" fmla="*/ 348518 h 1006720"/>
              <a:gd name="connsiteX58" fmla="*/ 6403975 w 9614389"/>
              <a:gd name="connsiteY58" fmla="*/ 340947 h 1006720"/>
              <a:gd name="connsiteX59" fmla="*/ 6472604 w 9614389"/>
              <a:gd name="connsiteY59" fmla="*/ 326537 h 1006720"/>
              <a:gd name="connsiteX60" fmla="*/ 6636727 w 9614389"/>
              <a:gd name="connsiteY60" fmla="*/ 328491 h 1006720"/>
              <a:gd name="connsiteX61" fmla="*/ 6744921 w 9614389"/>
              <a:gd name="connsiteY61" fmla="*/ 308952 h 1006720"/>
              <a:gd name="connsiteX62" fmla="*/ 6795721 w 9614389"/>
              <a:gd name="connsiteY62" fmla="*/ 314081 h 1006720"/>
              <a:gd name="connsiteX63" fmla="*/ 6889262 w 9614389"/>
              <a:gd name="connsiteY63" fmla="*/ 308464 h 1006720"/>
              <a:gd name="connsiteX64" fmla="*/ 6920035 w 9614389"/>
              <a:gd name="connsiteY64" fmla="*/ 291368 h 1006720"/>
              <a:gd name="connsiteX65" fmla="*/ 7006248 w 9614389"/>
              <a:gd name="connsiteY65" fmla="*/ 290147 h 1006720"/>
              <a:gd name="connsiteX66" fmla="*/ 7044592 w 9614389"/>
              <a:gd name="connsiteY66" fmla="*/ 282575 h 1006720"/>
              <a:gd name="connsiteX67" fmla="*/ 7146437 w 9614389"/>
              <a:gd name="connsiteY67" fmla="*/ 273783 h 1006720"/>
              <a:gd name="connsiteX68" fmla="*/ 7363069 w 9614389"/>
              <a:gd name="connsiteY68" fmla="*/ 263037 h 1006720"/>
              <a:gd name="connsiteX69" fmla="*/ 7392133 w 9614389"/>
              <a:gd name="connsiteY69" fmla="*/ 254245 h 1006720"/>
              <a:gd name="connsiteX70" fmla="*/ 7520110 w 9614389"/>
              <a:gd name="connsiteY70" fmla="*/ 251802 h 1006720"/>
              <a:gd name="connsiteX71" fmla="*/ 7567979 w 9614389"/>
              <a:gd name="connsiteY71" fmla="*/ 244231 h 1006720"/>
              <a:gd name="connsiteX72" fmla="*/ 7646621 w 9614389"/>
              <a:gd name="connsiteY72" fmla="*/ 239835 h 1006720"/>
              <a:gd name="connsiteX73" fmla="*/ 8352692 w 9614389"/>
              <a:gd name="connsiteY73" fmla="*/ 131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325327 w 9614389"/>
              <a:gd name="connsiteY39" fmla="*/ 48870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55577 w 9614389"/>
              <a:gd name="connsiteY46" fmla="*/ 427160 h 1006720"/>
              <a:gd name="connsiteX47" fmla="*/ 5188439 w 9614389"/>
              <a:gd name="connsiteY47" fmla="*/ 422520 h 1006720"/>
              <a:gd name="connsiteX48" fmla="*/ 5310554 w 9614389"/>
              <a:gd name="connsiteY48" fmla="*/ 410552 h 1006720"/>
              <a:gd name="connsiteX49" fmla="*/ 5495437 w 9614389"/>
              <a:gd name="connsiteY49" fmla="*/ 404935 h 1006720"/>
              <a:gd name="connsiteX50" fmla="*/ 5679098 w 9614389"/>
              <a:gd name="connsiteY50" fmla="*/ 392968 h 1006720"/>
              <a:gd name="connsiteX51" fmla="*/ 5903790 w 9614389"/>
              <a:gd name="connsiteY51" fmla="*/ 382954 h 1006720"/>
              <a:gd name="connsiteX52" fmla="*/ 6003192 w 9614389"/>
              <a:gd name="connsiteY52" fmla="*/ 381733 h 1006720"/>
              <a:gd name="connsiteX53" fmla="*/ 6037140 w 9614389"/>
              <a:gd name="connsiteY53" fmla="*/ 364637 h 1006720"/>
              <a:gd name="connsiteX54" fmla="*/ 6087940 w 9614389"/>
              <a:gd name="connsiteY54" fmla="*/ 357798 h 1006720"/>
              <a:gd name="connsiteX55" fmla="*/ 6134100 w 9614389"/>
              <a:gd name="connsiteY55" fmla="*/ 352181 h 1006720"/>
              <a:gd name="connsiteX56" fmla="*/ 6194914 w 9614389"/>
              <a:gd name="connsiteY56" fmla="*/ 350960 h 1006720"/>
              <a:gd name="connsiteX57" fmla="*/ 6321181 w 9614389"/>
              <a:gd name="connsiteY57" fmla="*/ 348518 h 1006720"/>
              <a:gd name="connsiteX58" fmla="*/ 6403975 w 9614389"/>
              <a:gd name="connsiteY58" fmla="*/ 340947 h 1006720"/>
              <a:gd name="connsiteX59" fmla="*/ 6472604 w 9614389"/>
              <a:gd name="connsiteY59" fmla="*/ 326537 h 1006720"/>
              <a:gd name="connsiteX60" fmla="*/ 6636727 w 9614389"/>
              <a:gd name="connsiteY60" fmla="*/ 328491 h 1006720"/>
              <a:gd name="connsiteX61" fmla="*/ 6744921 w 9614389"/>
              <a:gd name="connsiteY61" fmla="*/ 308952 h 1006720"/>
              <a:gd name="connsiteX62" fmla="*/ 6795721 w 9614389"/>
              <a:gd name="connsiteY62" fmla="*/ 314081 h 1006720"/>
              <a:gd name="connsiteX63" fmla="*/ 6889262 w 9614389"/>
              <a:gd name="connsiteY63" fmla="*/ 308464 h 1006720"/>
              <a:gd name="connsiteX64" fmla="*/ 6920035 w 9614389"/>
              <a:gd name="connsiteY64" fmla="*/ 291368 h 1006720"/>
              <a:gd name="connsiteX65" fmla="*/ 7006248 w 9614389"/>
              <a:gd name="connsiteY65" fmla="*/ 290147 h 1006720"/>
              <a:gd name="connsiteX66" fmla="*/ 7044592 w 9614389"/>
              <a:gd name="connsiteY66" fmla="*/ 282575 h 1006720"/>
              <a:gd name="connsiteX67" fmla="*/ 7146437 w 9614389"/>
              <a:gd name="connsiteY67" fmla="*/ 273783 h 1006720"/>
              <a:gd name="connsiteX68" fmla="*/ 7363069 w 9614389"/>
              <a:gd name="connsiteY68" fmla="*/ 263037 h 1006720"/>
              <a:gd name="connsiteX69" fmla="*/ 7392133 w 9614389"/>
              <a:gd name="connsiteY69" fmla="*/ 254245 h 1006720"/>
              <a:gd name="connsiteX70" fmla="*/ 7520110 w 9614389"/>
              <a:gd name="connsiteY70" fmla="*/ 251802 h 1006720"/>
              <a:gd name="connsiteX71" fmla="*/ 7567979 w 9614389"/>
              <a:gd name="connsiteY71" fmla="*/ 244231 h 1006720"/>
              <a:gd name="connsiteX72" fmla="*/ 7646621 w 9614389"/>
              <a:gd name="connsiteY72" fmla="*/ 239835 h 1006720"/>
              <a:gd name="connsiteX73" fmla="*/ 7771667 w 9614389"/>
              <a:gd name="connsiteY73" fmla="*/ 2290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169752 w 9614389"/>
              <a:gd name="connsiteY39" fmla="*/ 11405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55577 w 9614389"/>
              <a:gd name="connsiteY46" fmla="*/ 427160 h 1006720"/>
              <a:gd name="connsiteX47" fmla="*/ 5188439 w 9614389"/>
              <a:gd name="connsiteY47" fmla="*/ 422520 h 1006720"/>
              <a:gd name="connsiteX48" fmla="*/ 5310554 w 9614389"/>
              <a:gd name="connsiteY48" fmla="*/ 410552 h 1006720"/>
              <a:gd name="connsiteX49" fmla="*/ 5495437 w 9614389"/>
              <a:gd name="connsiteY49" fmla="*/ 404935 h 1006720"/>
              <a:gd name="connsiteX50" fmla="*/ 5679098 w 9614389"/>
              <a:gd name="connsiteY50" fmla="*/ 392968 h 1006720"/>
              <a:gd name="connsiteX51" fmla="*/ 5903790 w 9614389"/>
              <a:gd name="connsiteY51" fmla="*/ 382954 h 1006720"/>
              <a:gd name="connsiteX52" fmla="*/ 6003192 w 9614389"/>
              <a:gd name="connsiteY52" fmla="*/ 381733 h 1006720"/>
              <a:gd name="connsiteX53" fmla="*/ 6037140 w 9614389"/>
              <a:gd name="connsiteY53" fmla="*/ 364637 h 1006720"/>
              <a:gd name="connsiteX54" fmla="*/ 6087940 w 9614389"/>
              <a:gd name="connsiteY54" fmla="*/ 357798 h 1006720"/>
              <a:gd name="connsiteX55" fmla="*/ 6134100 w 9614389"/>
              <a:gd name="connsiteY55" fmla="*/ 352181 h 1006720"/>
              <a:gd name="connsiteX56" fmla="*/ 6194914 w 9614389"/>
              <a:gd name="connsiteY56" fmla="*/ 350960 h 1006720"/>
              <a:gd name="connsiteX57" fmla="*/ 6321181 w 9614389"/>
              <a:gd name="connsiteY57" fmla="*/ 348518 h 1006720"/>
              <a:gd name="connsiteX58" fmla="*/ 6403975 w 9614389"/>
              <a:gd name="connsiteY58" fmla="*/ 340947 h 1006720"/>
              <a:gd name="connsiteX59" fmla="*/ 6472604 w 9614389"/>
              <a:gd name="connsiteY59" fmla="*/ 326537 h 1006720"/>
              <a:gd name="connsiteX60" fmla="*/ 6636727 w 9614389"/>
              <a:gd name="connsiteY60" fmla="*/ 328491 h 1006720"/>
              <a:gd name="connsiteX61" fmla="*/ 6744921 w 9614389"/>
              <a:gd name="connsiteY61" fmla="*/ 308952 h 1006720"/>
              <a:gd name="connsiteX62" fmla="*/ 6795721 w 9614389"/>
              <a:gd name="connsiteY62" fmla="*/ 314081 h 1006720"/>
              <a:gd name="connsiteX63" fmla="*/ 6889262 w 9614389"/>
              <a:gd name="connsiteY63" fmla="*/ 308464 h 1006720"/>
              <a:gd name="connsiteX64" fmla="*/ 6920035 w 9614389"/>
              <a:gd name="connsiteY64" fmla="*/ 291368 h 1006720"/>
              <a:gd name="connsiteX65" fmla="*/ 7006248 w 9614389"/>
              <a:gd name="connsiteY65" fmla="*/ 290147 h 1006720"/>
              <a:gd name="connsiteX66" fmla="*/ 7044592 w 9614389"/>
              <a:gd name="connsiteY66" fmla="*/ 282575 h 1006720"/>
              <a:gd name="connsiteX67" fmla="*/ 7146437 w 9614389"/>
              <a:gd name="connsiteY67" fmla="*/ 273783 h 1006720"/>
              <a:gd name="connsiteX68" fmla="*/ 7363069 w 9614389"/>
              <a:gd name="connsiteY68" fmla="*/ 263037 h 1006720"/>
              <a:gd name="connsiteX69" fmla="*/ 7392133 w 9614389"/>
              <a:gd name="connsiteY69" fmla="*/ 254245 h 1006720"/>
              <a:gd name="connsiteX70" fmla="*/ 7520110 w 9614389"/>
              <a:gd name="connsiteY70" fmla="*/ 251802 h 1006720"/>
              <a:gd name="connsiteX71" fmla="*/ 7567979 w 9614389"/>
              <a:gd name="connsiteY71" fmla="*/ 244231 h 1006720"/>
              <a:gd name="connsiteX72" fmla="*/ 7646621 w 9614389"/>
              <a:gd name="connsiteY72" fmla="*/ 239835 h 1006720"/>
              <a:gd name="connsiteX73" fmla="*/ 7771667 w 9614389"/>
              <a:gd name="connsiteY73" fmla="*/ 2290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169752 w 9614389"/>
              <a:gd name="connsiteY39" fmla="*/ 11405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55577 w 9614389"/>
              <a:gd name="connsiteY46" fmla="*/ 427160 h 1006720"/>
              <a:gd name="connsiteX47" fmla="*/ 5188439 w 9614389"/>
              <a:gd name="connsiteY47" fmla="*/ 422520 h 1006720"/>
              <a:gd name="connsiteX48" fmla="*/ 5310554 w 9614389"/>
              <a:gd name="connsiteY48" fmla="*/ 410552 h 1006720"/>
              <a:gd name="connsiteX49" fmla="*/ 5495437 w 9614389"/>
              <a:gd name="connsiteY49" fmla="*/ 404935 h 1006720"/>
              <a:gd name="connsiteX50" fmla="*/ 5679098 w 9614389"/>
              <a:gd name="connsiteY50" fmla="*/ 392968 h 1006720"/>
              <a:gd name="connsiteX51" fmla="*/ 5903790 w 9614389"/>
              <a:gd name="connsiteY51" fmla="*/ 382954 h 1006720"/>
              <a:gd name="connsiteX52" fmla="*/ 6003192 w 9614389"/>
              <a:gd name="connsiteY52" fmla="*/ 381733 h 1006720"/>
              <a:gd name="connsiteX53" fmla="*/ 6037140 w 9614389"/>
              <a:gd name="connsiteY53" fmla="*/ 364637 h 1006720"/>
              <a:gd name="connsiteX54" fmla="*/ 6087940 w 9614389"/>
              <a:gd name="connsiteY54" fmla="*/ 357798 h 1006720"/>
              <a:gd name="connsiteX55" fmla="*/ 6134100 w 9614389"/>
              <a:gd name="connsiteY55" fmla="*/ 352181 h 1006720"/>
              <a:gd name="connsiteX56" fmla="*/ 6194914 w 9614389"/>
              <a:gd name="connsiteY56" fmla="*/ 350960 h 1006720"/>
              <a:gd name="connsiteX57" fmla="*/ 6321181 w 9614389"/>
              <a:gd name="connsiteY57" fmla="*/ 348518 h 1006720"/>
              <a:gd name="connsiteX58" fmla="*/ 6403975 w 9614389"/>
              <a:gd name="connsiteY58" fmla="*/ 340947 h 1006720"/>
              <a:gd name="connsiteX59" fmla="*/ 6472604 w 9614389"/>
              <a:gd name="connsiteY59" fmla="*/ 326537 h 1006720"/>
              <a:gd name="connsiteX60" fmla="*/ 6636727 w 9614389"/>
              <a:gd name="connsiteY60" fmla="*/ 328491 h 1006720"/>
              <a:gd name="connsiteX61" fmla="*/ 6744921 w 9614389"/>
              <a:gd name="connsiteY61" fmla="*/ 308952 h 1006720"/>
              <a:gd name="connsiteX62" fmla="*/ 6795721 w 9614389"/>
              <a:gd name="connsiteY62" fmla="*/ 314081 h 1006720"/>
              <a:gd name="connsiteX63" fmla="*/ 6889262 w 9614389"/>
              <a:gd name="connsiteY63" fmla="*/ 308464 h 1006720"/>
              <a:gd name="connsiteX64" fmla="*/ 6920035 w 9614389"/>
              <a:gd name="connsiteY64" fmla="*/ 291368 h 1006720"/>
              <a:gd name="connsiteX65" fmla="*/ 7006248 w 9614389"/>
              <a:gd name="connsiteY65" fmla="*/ 290147 h 1006720"/>
              <a:gd name="connsiteX66" fmla="*/ 7044592 w 9614389"/>
              <a:gd name="connsiteY66" fmla="*/ 282575 h 1006720"/>
              <a:gd name="connsiteX67" fmla="*/ 7146437 w 9614389"/>
              <a:gd name="connsiteY67" fmla="*/ 273783 h 1006720"/>
              <a:gd name="connsiteX68" fmla="*/ 7363069 w 9614389"/>
              <a:gd name="connsiteY68" fmla="*/ 263037 h 1006720"/>
              <a:gd name="connsiteX69" fmla="*/ 7392133 w 9614389"/>
              <a:gd name="connsiteY69" fmla="*/ 254245 h 1006720"/>
              <a:gd name="connsiteX70" fmla="*/ 7520110 w 9614389"/>
              <a:gd name="connsiteY70" fmla="*/ 251802 h 1006720"/>
              <a:gd name="connsiteX71" fmla="*/ 7567979 w 9614389"/>
              <a:gd name="connsiteY71" fmla="*/ 244231 h 1006720"/>
              <a:gd name="connsiteX72" fmla="*/ 7646621 w 9614389"/>
              <a:gd name="connsiteY72" fmla="*/ 239835 h 1006720"/>
              <a:gd name="connsiteX73" fmla="*/ 7771667 w 9614389"/>
              <a:gd name="connsiteY73" fmla="*/ 2290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169752 w 9614389"/>
              <a:gd name="connsiteY39" fmla="*/ 11405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55577 w 9614389"/>
              <a:gd name="connsiteY46" fmla="*/ 427160 h 1006720"/>
              <a:gd name="connsiteX47" fmla="*/ 5188439 w 9614389"/>
              <a:gd name="connsiteY47" fmla="*/ 422520 h 1006720"/>
              <a:gd name="connsiteX48" fmla="*/ 5310554 w 9614389"/>
              <a:gd name="connsiteY48" fmla="*/ 410552 h 1006720"/>
              <a:gd name="connsiteX49" fmla="*/ 5495437 w 9614389"/>
              <a:gd name="connsiteY49" fmla="*/ 404935 h 1006720"/>
              <a:gd name="connsiteX50" fmla="*/ 5679098 w 9614389"/>
              <a:gd name="connsiteY50" fmla="*/ 392968 h 1006720"/>
              <a:gd name="connsiteX51" fmla="*/ 5903790 w 9614389"/>
              <a:gd name="connsiteY51" fmla="*/ 382954 h 1006720"/>
              <a:gd name="connsiteX52" fmla="*/ 6003192 w 9614389"/>
              <a:gd name="connsiteY52" fmla="*/ 381733 h 1006720"/>
              <a:gd name="connsiteX53" fmla="*/ 6037140 w 9614389"/>
              <a:gd name="connsiteY53" fmla="*/ 364637 h 1006720"/>
              <a:gd name="connsiteX54" fmla="*/ 6087940 w 9614389"/>
              <a:gd name="connsiteY54" fmla="*/ 357798 h 1006720"/>
              <a:gd name="connsiteX55" fmla="*/ 6134100 w 9614389"/>
              <a:gd name="connsiteY55" fmla="*/ 352181 h 1006720"/>
              <a:gd name="connsiteX56" fmla="*/ 6194914 w 9614389"/>
              <a:gd name="connsiteY56" fmla="*/ 350960 h 1006720"/>
              <a:gd name="connsiteX57" fmla="*/ 6321181 w 9614389"/>
              <a:gd name="connsiteY57" fmla="*/ 348518 h 1006720"/>
              <a:gd name="connsiteX58" fmla="*/ 6403975 w 9614389"/>
              <a:gd name="connsiteY58" fmla="*/ 340947 h 1006720"/>
              <a:gd name="connsiteX59" fmla="*/ 6472604 w 9614389"/>
              <a:gd name="connsiteY59" fmla="*/ 326537 h 1006720"/>
              <a:gd name="connsiteX60" fmla="*/ 6636727 w 9614389"/>
              <a:gd name="connsiteY60" fmla="*/ 328491 h 1006720"/>
              <a:gd name="connsiteX61" fmla="*/ 6744921 w 9614389"/>
              <a:gd name="connsiteY61" fmla="*/ 308952 h 1006720"/>
              <a:gd name="connsiteX62" fmla="*/ 6795721 w 9614389"/>
              <a:gd name="connsiteY62" fmla="*/ 314081 h 1006720"/>
              <a:gd name="connsiteX63" fmla="*/ 6889262 w 9614389"/>
              <a:gd name="connsiteY63" fmla="*/ 308464 h 1006720"/>
              <a:gd name="connsiteX64" fmla="*/ 6920035 w 9614389"/>
              <a:gd name="connsiteY64" fmla="*/ 291368 h 1006720"/>
              <a:gd name="connsiteX65" fmla="*/ 7006248 w 9614389"/>
              <a:gd name="connsiteY65" fmla="*/ 290147 h 1006720"/>
              <a:gd name="connsiteX66" fmla="*/ 7044592 w 9614389"/>
              <a:gd name="connsiteY66" fmla="*/ 282575 h 1006720"/>
              <a:gd name="connsiteX67" fmla="*/ 7146437 w 9614389"/>
              <a:gd name="connsiteY67" fmla="*/ 273783 h 1006720"/>
              <a:gd name="connsiteX68" fmla="*/ 7363069 w 9614389"/>
              <a:gd name="connsiteY68" fmla="*/ 263037 h 1006720"/>
              <a:gd name="connsiteX69" fmla="*/ 7392133 w 9614389"/>
              <a:gd name="connsiteY69" fmla="*/ 254245 h 1006720"/>
              <a:gd name="connsiteX70" fmla="*/ 7520110 w 9614389"/>
              <a:gd name="connsiteY70" fmla="*/ 251802 h 1006720"/>
              <a:gd name="connsiteX71" fmla="*/ 7567979 w 9614389"/>
              <a:gd name="connsiteY71" fmla="*/ 244231 h 1006720"/>
              <a:gd name="connsiteX72" fmla="*/ 7646621 w 9614389"/>
              <a:gd name="connsiteY72" fmla="*/ 239835 h 1006720"/>
              <a:gd name="connsiteX73" fmla="*/ 7771667 w 9614389"/>
              <a:gd name="connsiteY73" fmla="*/ 2290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169752 w 9614389"/>
              <a:gd name="connsiteY39" fmla="*/ 11405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55577 w 9614389"/>
              <a:gd name="connsiteY46" fmla="*/ 427160 h 1006720"/>
              <a:gd name="connsiteX47" fmla="*/ 5188439 w 9614389"/>
              <a:gd name="connsiteY47" fmla="*/ 422520 h 1006720"/>
              <a:gd name="connsiteX48" fmla="*/ 5310554 w 9614389"/>
              <a:gd name="connsiteY48" fmla="*/ 410552 h 1006720"/>
              <a:gd name="connsiteX49" fmla="*/ 5495437 w 9614389"/>
              <a:gd name="connsiteY49" fmla="*/ 404935 h 1006720"/>
              <a:gd name="connsiteX50" fmla="*/ 5679098 w 9614389"/>
              <a:gd name="connsiteY50" fmla="*/ 392968 h 1006720"/>
              <a:gd name="connsiteX51" fmla="*/ 5903790 w 9614389"/>
              <a:gd name="connsiteY51" fmla="*/ 382954 h 1006720"/>
              <a:gd name="connsiteX52" fmla="*/ 6003192 w 9614389"/>
              <a:gd name="connsiteY52" fmla="*/ 381733 h 1006720"/>
              <a:gd name="connsiteX53" fmla="*/ 6037140 w 9614389"/>
              <a:gd name="connsiteY53" fmla="*/ 364637 h 1006720"/>
              <a:gd name="connsiteX54" fmla="*/ 6087940 w 9614389"/>
              <a:gd name="connsiteY54" fmla="*/ 357798 h 1006720"/>
              <a:gd name="connsiteX55" fmla="*/ 6134100 w 9614389"/>
              <a:gd name="connsiteY55" fmla="*/ 352181 h 1006720"/>
              <a:gd name="connsiteX56" fmla="*/ 6194914 w 9614389"/>
              <a:gd name="connsiteY56" fmla="*/ 350960 h 1006720"/>
              <a:gd name="connsiteX57" fmla="*/ 6321181 w 9614389"/>
              <a:gd name="connsiteY57" fmla="*/ 348518 h 1006720"/>
              <a:gd name="connsiteX58" fmla="*/ 6403975 w 9614389"/>
              <a:gd name="connsiteY58" fmla="*/ 340947 h 1006720"/>
              <a:gd name="connsiteX59" fmla="*/ 6472604 w 9614389"/>
              <a:gd name="connsiteY59" fmla="*/ 326537 h 1006720"/>
              <a:gd name="connsiteX60" fmla="*/ 6636727 w 9614389"/>
              <a:gd name="connsiteY60" fmla="*/ 328491 h 1006720"/>
              <a:gd name="connsiteX61" fmla="*/ 6744921 w 9614389"/>
              <a:gd name="connsiteY61" fmla="*/ 308952 h 1006720"/>
              <a:gd name="connsiteX62" fmla="*/ 6795721 w 9614389"/>
              <a:gd name="connsiteY62" fmla="*/ 314081 h 1006720"/>
              <a:gd name="connsiteX63" fmla="*/ 6889262 w 9614389"/>
              <a:gd name="connsiteY63" fmla="*/ 308464 h 1006720"/>
              <a:gd name="connsiteX64" fmla="*/ 6920035 w 9614389"/>
              <a:gd name="connsiteY64" fmla="*/ 291368 h 1006720"/>
              <a:gd name="connsiteX65" fmla="*/ 7006248 w 9614389"/>
              <a:gd name="connsiteY65" fmla="*/ 290147 h 1006720"/>
              <a:gd name="connsiteX66" fmla="*/ 7044592 w 9614389"/>
              <a:gd name="connsiteY66" fmla="*/ 282575 h 1006720"/>
              <a:gd name="connsiteX67" fmla="*/ 7146437 w 9614389"/>
              <a:gd name="connsiteY67" fmla="*/ 273783 h 1006720"/>
              <a:gd name="connsiteX68" fmla="*/ 7363069 w 9614389"/>
              <a:gd name="connsiteY68" fmla="*/ 263037 h 1006720"/>
              <a:gd name="connsiteX69" fmla="*/ 7392133 w 9614389"/>
              <a:gd name="connsiteY69" fmla="*/ 254245 h 1006720"/>
              <a:gd name="connsiteX70" fmla="*/ 7520110 w 9614389"/>
              <a:gd name="connsiteY70" fmla="*/ 251802 h 1006720"/>
              <a:gd name="connsiteX71" fmla="*/ 7567979 w 9614389"/>
              <a:gd name="connsiteY71" fmla="*/ 244231 h 1006720"/>
              <a:gd name="connsiteX72" fmla="*/ 7646621 w 9614389"/>
              <a:gd name="connsiteY72" fmla="*/ 239835 h 1006720"/>
              <a:gd name="connsiteX73" fmla="*/ 7771667 w 9614389"/>
              <a:gd name="connsiteY73" fmla="*/ 2290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290402 w 9614389"/>
              <a:gd name="connsiteY39" fmla="*/ 49505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55577 w 9614389"/>
              <a:gd name="connsiteY46" fmla="*/ 427160 h 1006720"/>
              <a:gd name="connsiteX47" fmla="*/ 5188439 w 9614389"/>
              <a:gd name="connsiteY47" fmla="*/ 422520 h 1006720"/>
              <a:gd name="connsiteX48" fmla="*/ 5310554 w 9614389"/>
              <a:gd name="connsiteY48" fmla="*/ 410552 h 1006720"/>
              <a:gd name="connsiteX49" fmla="*/ 5495437 w 9614389"/>
              <a:gd name="connsiteY49" fmla="*/ 404935 h 1006720"/>
              <a:gd name="connsiteX50" fmla="*/ 5679098 w 9614389"/>
              <a:gd name="connsiteY50" fmla="*/ 392968 h 1006720"/>
              <a:gd name="connsiteX51" fmla="*/ 5903790 w 9614389"/>
              <a:gd name="connsiteY51" fmla="*/ 382954 h 1006720"/>
              <a:gd name="connsiteX52" fmla="*/ 6003192 w 9614389"/>
              <a:gd name="connsiteY52" fmla="*/ 381733 h 1006720"/>
              <a:gd name="connsiteX53" fmla="*/ 6037140 w 9614389"/>
              <a:gd name="connsiteY53" fmla="*/ 364637 h 1006720"/>
              <a:gd name="connsiteX54" fmla="*/ 6087940 w 9614389"/>
              <a:gd name="connsiteY54" fmla="*/ 357798 h 1006720"/>
              <a:gd name="connsiteX55" fmla="*/ 6134100 w 9614389"/>
              <a:gd name="connsiteY55" fmla="*/ 352181 h 1006720"/>
              <a:gd name="connsiteX56" fmla="*/ 6194914 w 9614389"/>
              <a:gd name="connsiteY56" fmla="*/ 350960 h 1006720"/>
              <a:gd name="connsiteX57" fmla="*/ 6321181 w 9614389"/>
              <a:gd name="connsiteY57" fmla="*/ 348518 h 1006720"/>
              <a:gd name="connsiteX58" fmla="*/ 6403975 w 9614389"/>
              <a:gd name="connsiteY58" fmla="*/ 340947 h 1006720"/>
              <a:gd name="connsiteX59" fmla="*/ 6472604 w 9614389"/>
              <a:gd name="connsiteY59" fmla="*/ 326537 h 1006720"/>
              <a:gd name="connsiteX60" fmla="*/ 6636727 w 9614389"/>
              <a:gd name="connsiteY60" fmla="*/ 328491 h 1006720"/>
              <a:gd name="connsiteX61" fmla="*/ 6744921 w 9614389"/>
              <a:gd name="connsiteY61" fmla="*/ 308952 h 1006720"/>
              <a:gd name="connsiteX62" fmla="*/ 6795721 w 9614389"/>
              <a:gd name="connsiteY62" fmla="*/ 314081 h 1006720"/>
              <a:gd name="connsiteX63" fmla="*/ 6889262 w 9614389"/>
              <a:gd name="connsiteY63" fmla="*/ 308464 h 1006720"/>
              <a:gd name="connsiteX64" fmla="*/ 6920035 w 9614389"/>
              <a:gd name="connsiteY64" fmla="*/ 291368 h 1006720"/>
              <a:gd name="connsiteX65" fmla="*/ 7006248 w 9614389"/>
              <a:gd name="connsiteY65" fmla="*/ 290147 h 1006720"/>
              <a:gd name="connsiteX66" fmla="*/ 7044592 w 9614389"/>
              <a:gd name="connsiteY66" fmla="*/ 282575 h 1006720"/>
              <a:gd name="connsiteX67" fmla="*/ 7146437 w 9614389"/>
              <a:gd name="connsiteY67" fmla="*/ 273783 h 1006720"/>
              <a:gd name="connsiteX68" fmla="*/ 7363069 w 9614389"/>
              <a:gd name="connsiteY68" fmla="*/ 263037 h 1006720"/>
              <a:gd name="connsiteX69" fmla="*/ 7392133 w 9614389"/>
              <a:gd name="connsiteY69" fmla="*/ 254245 h 1006720"/>
              <a:gd name="connsiteX70" fmla="*/ 7520110 w 9614389"/>
              <a:gd name="connsiteY70" fmla="*/ 251802 h 1006720"/>
              <a:gd name="connsiteX71" fmla="*/ 7567979 w 9614389"/>
              <a:gd name="connsiteY71" fmla="*/ 244231 h 1006720"/>
              <a:gd name="connsiteX72" fmla="*/ 7646621 w 9614389"/>
              <a:gd name="connsiteY72" fmla="*/ 239835 h 1006720"/>
              <a:gd name="connsiteX73" fmla="*/ 7771667 w 9614389"/>
              <a:gd name="connsiteY73" fmla="*/ 2290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49127 w 9614389"/>
              <a:gd name="connsiteY38" fmla="*/ 497010 h 1006720"/>
              <a:gd name="connsiteX39" fmla="*/ 4290402 w 9614389"/>
              <a:gd name="connsiteY39" fmla="*/ 495056 h 1006720"/>
              <a:gd name="connsiteX40" fmla="*/ 4392002 w 9614389"/>
              <a:gd name="connsiteY40" fmla="*/ 490660 h 1006720"/>
              <a:gd name="connsiteX41" fmla="*/ 4560277 w 9614389"/>
              <a:gd name="connsiteY41" fmla="*/ 474785 h 1006720"/>
              <a:gd name="connsiteX42" fmla="*/ 4674577 w 9614389"/>
              <a:gd name="connsiteY42" fmla="*/ 471610 h 1006720"/>
              <a:gd name="connsiteX43" fmla="*/ 4741496 w 9614389"/>
              <a:gd name="connsiteY43" fmla="*/ 460375 h 1006720"/>
              <a:gd name="connsiteX44" fmla="*/ 4800112 w 9614389"/>
              <a:gd name="connsiteY44" fmla="*/ 454758 h 1006720"/>
              <a:gd name="connsiteX45" fmla="*/ 4950069 w 9614389"/>
              <a:gd name="connsiteY45" fmla="*/ 452316 h 1006720"/>
              <a:gd name="connsiteX46" fmla="*/ 5055577 w 9614389"/>
              <a:gd name="connsiteY46" fmla="*/ 427160 h 1006720"/>
              <a:gd name="connsiteX47" fmla="*/ 5188439 w 9614389"/>
              <a:gd name="connsiteY47" fmla="*/ 422520 h 1006720"/>
              <a:gd name="connsiteX48" fmla="*/ 5310554 w 9614389"/>
              <a:gd name="connsiteY48" fmla="*/ 410552 h 1006720"/>
              <a:gd name="connsiteX49" fmla="*/ 5495437 w 9614389"/>
              <a:gd name="connsiteY49" fmla="*/ 404935 h 1006720"/>
              <a:gd name="connsiteX50" fmla="*/ 5679098 w 9614389"/>
              <a:gd name="connsiteY50" fmla="*/ 392968 h 1006720"/>
              <a:gd name="connsiteX51" fmla="*/ 5903790 w 9614389"/>
              <a:gd name="connsiteY51" fmla="*/ 382954 h 1006720"/>
              <a:gd name="connsiteX52" fmla="*/ 6003192 w 9614389"/>
              <a:gd name="connsiteY52" fmla="*/ 381733 h 1006720"/>
              <a:gd name="connsiteX53" fmla="*/ 6037140 w 9614389"/>
              <a:gd name="connsiteY53" fmla="*/ 364637 h 1006720"/>
              <a:gd name="connsiteX54" fmla="*/ 6087940 w 9614389"/>
              <a:gd name="connsiteY54" fmla="*/ 357798 h 1006720"/>
              <a:gd name="connsiteX55" fmla="*/ 6134100 w 9614389"/>
              <a:gd name="connsiteY55" fmla="*/ 352181 h 1006720"/>
              <a:gd name="connsiteX56" fmla="*/ 6194914 w 9614389"/>
              <a:gd name="connsiteY56" fmla="*/ 350960 h 1006720"/>
              <a:gd name="connsiteX57" fmla="*/ 6321181 w 9614389"/>
              <a:gd name="connsiteY57" fmla="*/ 348518 h 1006720"/>
              <a:gd name="connsiteX58" fmla="*/ 6403975 w 9614389"/>
              <a:gd name="connsiteY58" fmla="*/ 340947 h 1006720"/>
              <a:gd name="connsiteX59" fmla="*/ 6472604 w 9614389"/>
              <a:gd name="connsiteY59" fmla="*/ 326537 h 1006720"/>
              <a:gd name="connsiteX60" fmla="*/ 6636727 w 9614389"/>
              <a:gd name="connsiteY60" fmla="*/ 328491 h 1006720"/>
              <a:gd name="connsiteX61" fmla="*/ 6744921 w 9614389"/>
              <a:gd name="connsiteY61" fmla="*/ 308952 h 1006720"/>
              <a:gd name="connsiteX62" fmla="*/ 6795721 w 9614389"/>
              <a:gd name="connsiteY62" fmla="*/ 314081 h 1006720"/>
              <a:gd name="connsiteX63" fmla="*/ 6889262 w 9614389"/>
              <a:gd name="connsiteY63" fmla="*/ 308464 h 1006720"/>
              <a:gd name="connsiteX64" fmla="*/ 6920035 w 9614389"/>
              <a:gd name="connsiteY64" fmla="*/ 291368 h 1006720"/>
              <a:gd name="connsiteX65" fmla="*/ 7006248 w 9614389"/>
              <a:gd name="connsiteY65" fmla="*/ 290147 h 1006720"/>
              <a:gd name="connsiteX66" fmla="*/ 7044592 w 9614389"/>
              <a:gd name="connsiteY66" fmla="*/ 282575 h 1006720"/>
              <a:gd name="connsiteX67" fmla="*/ 7146437 w 9614389"/>
              <a:gd name="connsiteY67" fmla="*/ 273783 h 1006720"/>
              <a:gd name="connsiteX68" fmla="*/ 7363069 w 9614389"/>
              <a:gd name="connsiteY68" fmla="*/ 263037 h 1006720"/>
              <a:gd name="connsiteX69" fmla="*/ 7392133 w 9614389"/>
              <a:gd name="connsiteY69" fmla="*/ 254245 h 1006720"/>
              <a:gd name="connsiteX70" fmla="*/ 7520110 w 9614389"/>
              <a:gd name="connsiteY70" fmla="*/ 251802 h 1006720"/>
              <a:gd name="connsiteX71" fmla="*/ 7567979 w 9614389"/>
              <a:gd name="connsiteY71" fmla="*/ 244231 h 1006720"/>
              <a:gd name="connsiteX72" fmla="*/ 7646621 w 9614389"/>
              <a:gd name="connsiteY72" fmla="*/ 239835 h 1006720"/>
              <a:gd name="connsiteX73" fmla="*/ 7771667 w 9614389"/>
              <a:gd name="connsiteY73" fmla="*/ 229089 h 1006720"/>
              <a:gd name="connsiteX74" fmla="*/ 8471389 w 9614389"/>
              <a:gd name="connsiteY74" fmla="*/ 4397 h 1006720"/>
              <a:gd name="connsiteX75" fmla="*/ 8831873 w 9614389"/>
              <a:gd name="connsiteY75" fmla="*/ 8793 h 1006720"/>
              <a:gd name="connsiteX76" fmla="*/ 9069265 w 9614389"/>
              <a:gd name="connsiteY76" fmla="*/ 8793 h 1006720"/>
              <a:gd name="connsiteX77" fmla="*/ 9161585 w 9614389"/>
              <a:gd name="connsiteY77" fmla="*/ 0 h 1006720"/>
              <a:gd name="connsiteX78" fmla="*/ 9192358 w 9614389"/>
              <a:gd name="connsiteY78" fmla="*/ 4397 h 1006720"/>
              <a:gd name="connsiteX79" fmla="*/ 9245112 w 9614389"/>
              <a:gd name="connsiteY79" fmla="*/ 8793 h 1006720"/>
              <a:gd name="connsiteX80" fmla="*/ 9271489 w 9614389"/>
              <a:gd name="connsiteY80" fmla="*/ 13189 h 1006720"/>
              <a:gd name="connsiteX81" fmla="*/ 9381392 w 9614389"/>
              <a:gd name="connsiteY81" fmla="*/ 21981 h 1006720"/>
              <a:gd name="connsiteX82" fmla="*/ 9482504 w 9614389"/>
              <a:gd name="connsiteY82" fmla="*/ 35170 h 1006720"/>
              <a:gd name="connsiteX83" fmla="*/ 9530862 w 9614389"/>
              <a:gd name="connsiteY83" fmla="*/ 43962 h 1006720"/>
              <a:gd name="connsiteX84" fmla="*/ 9557239 w 9614389"/>
              <a:gd name="connsiteY84" fmla="*/ 48358 h 1006720"/>
              <a:gd name="connsiteX85" fmla="*/ 9574823 w 9614389"/>
              <a:gd name="connsiteY85" fmla="*/ 61547 h 1006720"/>
              <a:gd name="connsiteX86" fmla="*/ 9614389 w 9614389"/>
              <a:gd name="connsiteY86"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90402 w 9614389"/>
              <a:gd name="connsiteY38" fmla="*/ 495056 h 1006720"/>
              <a:gd name="connsiteX39" fmla="*/ 4392002 w 9614389"/>
              <a:gd name="connsiteY39" fmla="*/ 490660 h 1006720"/>
              <a:gd name="connsiteX40" fmla="*/ 4560277 w 9614389"/>
              <a:gd name="connsiteY40" fmla="*/ 474785 h 1006720"/>
              <a:gd name="connsiteX41" fmla="*/ 4674577 w 9614389"/>
              <a:gd name="connsiteY41" fmla="*/ 471610 h 1006720"/>
              <a:gd name="connsiteX42" fmla="*/ 4741496 w 9614389"/>
              <a:gd name="connsiteY42" fmla="*/ 460375 h 1006720"/>
              <a:gd name="connsiteX43" fmla="*/ 4800112 w 9614389"/>
              <a:gd name="connsiteY43" fmla="*/ 454758 h 1006720"/>
              <a:gd name="connsiteX44" fmla="*/ 4950069 w 9614389"/>
              <a:gd name="connsiteY44" fmla="*/ 452316 h 1006720"/>
              <a:gd name="connsiteX45" fmla="*/ 5055577 w 9614389"/>
              <a:gd name="connsiteY45" fmla="*/ 427160 h 1006720"/>
              <a:gd name="connsiteX46" fmla="*/ 5188439 w 9614389"/>
              <a:gd name="connsiteY46" fmla="*/ 422520 h 1006720"/>
              <a:gd name="connsiteX47" fmla="*/ 5310554 w 9614389"/>
              <a:gd name="connsiteY47" fmla="*/ 410552 h 1006720"/>
              <a:gd name="connsiteX48" fmla="*/ 5495437 w 9614389"/>
              <a:gd name="connsiteY48" fmla="*/ 404935 h 1006720"/>
              <a:gd name="connsiteX49" fmla="*/ 5679098 w 9614389"/>
              <a:gd name="connsiteY49" fmla="*/ 392968 h 1006720"/>
              <a:gd name="connsiteX50" fmla="*/ 5903790 w 9614389"/>
              <a:gd name="connsiteY50" fmla="*/ 382954 h 1006720"/>
              <a:gd name="connsiteX51" fmla="*/ 6003192 w 9614389"/>
              <a:gd name="connsiteY51" fmla="*/ 381733 h 1006720"/>
              <a:gd name="connsiteX52" fmla="*/ 6037140 w 9614389"/>
              <a:gd name="connsiteY52" fmla="*/ 364637 h 1006720"/>
              <a:gd name="connsiteX53" fmla="*/ 6087940 w 9614389"/>
              <a:gd name="connsiteY53" fmla="*/ 357798 h 1006720"/>
              <a:gd name="connsiteX54" fmla="*/ 6134100 w 9614389"/>
              <a:gd name="connsiteY54" fmla="*/ 352181 h 1006720"/>
              <a:gd name="connsiteX55" fmla="*/ 6194914 w 9614389"/>
              <a:gd name="connsiteY55" fmla="*/ 350960 h 1006720"/>
              <a:gd name="connsiteX56" fmla="*/ 6321181 w 9614389"/>
              <a:gd name="connsiteY56" fmla="*/ 348518 h 1006720"/>
              <a:gd name="connsiteX57" fmla="*/ 6403975 w 9614389"/>
              <a:gd name="connsiteY57" fmla="*/ 340947 h 1006720"/>
              <a:gd name="connsiteX58" fmla="*/ 6472604 w 9614389"/>
              <a:gd name="connsiteY58" fmla="*/ 326537 h 1006720"/>
              <a:gd name="connsiteX59" fmla="*/ 6636727 w 9614389"/>
              <a:gd name="connsiteY59" fmla="*/ 328491 h 1006720"/>
              <a:gd name="connsiteX60" fmla="*/ 6744921 w 9614389"/>
              <a:gd name="connsiteY60" fmla="*/ 308952 h 1006720"/>
              <a:gd name="connsiteX61" fmla="*/ 6795721 w 9614389"/>
              <a:gd name="connsiteY61" fmla="*/ 314081 h 1006720"/>
              <a:gd name="connsiteX62" fmla="*/ 6889262 w 9614389"/>
              <a:gd name="connsiteY62" fmla="*/ 308464 h 1006720"/>
              <a:gd name="connsiteX63" fmla="*/ 6920035 w 9614389"/>
              <a:gd name="connsiteY63" fmla="*/ 291368 h 1006720"/>
              <a:gd name="connsiteX64" fmla="*/ 7006248 w 9614389"/>
              <a:gd name="connsiteY64" fmla="*/ 290147 h 1006720"/>
              <a:gd name="connsiteX65" fmla="*/ 7044592 w 9614389"/>
              <a:gd name="connsiteY65" fmla="*/ 282575 h 1006720"/>
              <a:gd name="connsiteX66" fmla="*/ 7146437 w 9614389"/>
              <a:gd name="connsiteY66" fmla="*/ 273783 h 1006720"/>
              <a:gd name="connsiteX67" fmla="*/ 7363069 w 9614389"/>
              <a:gd name="connsiteY67" fmla="*/ 263037 h 1006720"/>
              <a:gd name="connsiteX68" fmla="*/ 7392133 w 9614389"/>
              <a:gd name="connsiteY68" fmla="*/ 254245 h 1006720"/>
              <a:gd name="connsiteX69" fmla="*/ 7520110 w 9614389"/>
              <a:gd name="connsiteY69" fmla="*/ 251802 h 1006720"/>
              <a:gd name="connsiteX70" fmla="*/ 7567979 w 9614389"/>
              <a:gd name="connsiteY70" fmla="*/ 244231 h 1006720"/>
              <a:gd name="connsiteX71" fmla="*/ 7646621 w 9614389"/>
              <a:gd name="connsiteY71" fmla="*/ 239835 h 1006720"/>
              <a:gd name="connsiteX72" fmla="*/ 7771667 w 9614389"/>
              <a:gd name="connsiteY72" fmla="*/ 229089 h 1006720"/>
              <a:gd name="connsiteX73" fmla="*/ 8471389 w 9614389"/>
              <a:gd name="connsiteY73" fmla="*/ 4397 h 1006720"/>
              <a:gd name="connsiteX74" fmla="*/ 8831873 w 9614389"/>
              <a:gd name="connsiteY74" fmla="*/ 8793 h 1006720"/>
              <a:gd name="connsiteX75" fmla="*/ 9069265 w 9614389"/>
              <a:gd name="connsiteY75" fmla="*/ 8793 h 1006720"/>
              <a:gd name="connsiteX76" fmla="*/ 9161585 w 9614389"/>
              <a:gd name="connsiteY76" fmla="*/ 0 h 1006720"/>
              <a:gd name="connsiteX77" fmla="*/ 9192358 w 9614389"/>
              <a:gd name="connsiteY77" fmla="*/ 4397 h 1006720"/>
              <a:gd name="connsiteX78" fmla="*/ 9245112 w 9614389"/>
              <a:gd name="connsiteY78" fmla="*/ 8793 h 1006720"/>
              <a:gd name="connsiteX79" fmla="*/ 9271489 w 9614389"/>
              <a:gd name="connsiteY79" fmla="*/ 13189 h 1006720"/>
              <a:gd name="connsiteX80" fmla="*/ 9381392 w 9614389"/>
              <a:gd name="connsiteY80" fmla="*/ 21981 h 1006720"/>
              <a:gd name="connsiteX81" fmla="*/ 9482504 w 9614389"/>
              <a:gd name="connsiteY81" fmla="*/ 35170 h 1006720"/>
              <a:gd name="connsiteX82" fmla="*/ 9530862 w 9614389"/>
              <a:gd name="connsiteY82" fmla="*/ 43962 h 1006720"/>
              <a:gd name="connsiteX83" fmla="*/ 9557239 w 9614389"/>
              <a:gd name="connsiteY83" fmla="*/ 48358 h 1006720"/>
              <a:gd name="connsiteX84" fmla="*/ 9574823 w 9614389"/>
              <a:gd name="connsiteY84" fmla="*/ 61547 h 1006720"/>
              <a:gd name="connsiteX85" fmla="*/ 9614389 w 9614389"/>
              <a:gd name="connsiteY85"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87227 w 9614389"/>
              <a:gd name="connsiteY38" fmla="*/ 714131 h 1006720"/>
              <a:gd name="connsiteX39" fmla="*/ 4392002 w 9614389"/>
              <a:gd name="connsiteY39" fmla="*/ 490660 h 1006720"/>
              <a:gd name="connsiteX40" fmla="*/ 4560277 w 9614389"/>
              <a:gd name="connsiteY40" fmla="*/ 474785 h 1006720"/>
              <a:gd name="connsiteX41" fmla="*/ 4674577 w 9614389"/>
              <a:gd name="connsiteY41" fmla="*/ 471610 h 1006720"/>
              <a:gd name="connsiteX42" fmla="*/ 4741496 w 9614389"/>
              <a:gd name="connsiteY42" fmla="*/ 460375 h 1006720"/>
              <a:gd name="connsiteX43" fmla="*/ 4800112 w 9614389"/>
              <a:gd name="connsiteY43" fmla="*/ 454758 h 1006720"/>
              <a:gd name="connsiteX44" fmla="*/ 4950069 w 9614389"/>
              <a:gd name="connsiteY44" fmla="*/ 452316 h 1006720"/>
              <a:gd name="connsiteX45" fmla="*/ 5055577 w 9614389"/>
              <a:gd name="connsiteY45" fmla="*/ 427160 h 1006720"/>
              <a:gd name="connsiteX46" fmla="*/ 5188439 w 9614389"/>
              <a:gd name="connsiteY46" fmla="*/ 422520 h 1006720"/>
              <a:gd name="connsiteX47" fmla="*/ 5310554 w 9614389"/>
              <a:gd name="connsiteY47" fmla="*/ 410552 h 1006720"/>
              <a:gd name="connsiteX48" fmla="*/ 5495437 w 9614389"/>
              <a:gd name="connsiteY48" fmla="*/ 404935 h 1006720"/>
              <a:gd name="connsiteX49" fmla="*/ 5679098 w 9614389"/>
              <a:gd name="connsiteY49" fmla="*/ 392968 h 1006720"/>
              <a:gd name="connsiteX50" fmla="*/ 5903790 w 9614389"/>
              <a:gd name="connsiteY50" fmla="*/ 382954 h 1006720"/>
              <a:gd name="connsiteX51" fmla="*/ 6003192 w 9614389"/>
              <a:gd name="connsiteY51" fmla="*/ 381733 h 1006720"/>
              <a:gd name="connsiteX52" fmla="*/ 6037140 w 9614389"/>
              <a:gd name="connsiteY52" fmla="*/ 364637 h 1006720"/>
              <a:gd name="connsiteX53" fmla="*/ 6087940 w 9614389"/>
              <a:gd name="connsiteY53" fmla="*/ 357798 h 1006720"/>
              <a:gd name="connsiteX54" fmla="*/ 6134100 w 9614389"/>
              <a:gd name="connsiteY54" fmla="*/ 352181 h 1006720"/>
              <a:gd name="connsiteX55" fmla="*/ 6194914 w 9614389"/>
              <a:gd name="connsiteY55" fmla="*/ 350960 h 1006720"/>
              <a:gd name="connsiteX56" fmla="*/ 6321181 w 9614389"/>
              <a:gd name="connsiteY56" fmla="*/ 348518 h 1006720"/>
              <a:gd name="connsiteX57" fmla="*/ 6403975 w 9614389"/>
              <a:gd name="connsiteY57" fmla="*/ 340947 h 1006720"/>
              <a:gd name="connsiteX58" fmla="*/ 6472604 w 9614389"/>
              <a:gd name="connsiteY58" fmla="*/ 326537 h 1006720"/>
              <a:gd name="connsiteX59" fmla="*/ 6636727 w 9614389"/>
              <a:gd name="connsiteY59" fmla="*/ 328491 h 1006720"/>
              <a:gd name="connsiteX60" fmla="*/ 6744921 w 9614389"/>
              <a:gd name="connsiteY60" fmla="*/ 308952 h 1006720"/>
              <a:gd name="connsiteX61" fmla="*/ 6795721 w 9614389"/>
              <a:gd name="connsiteY61" fmla="*/ 314081 h 1006720"/>
              <a:gd name="connsiteX62" fmla="*/ 6889262 w 9614389"/>
              <a:gd name="connsiteY62" fmla="*/ 308464 h 1006720"/>
              <a:gd name="connsiteX63" fmla="*/ 6920035 w 9614389"/>
              <a:gd name="connsiteY63" fmla="*/ 291368 h 1006720"/>
              <a:gd name="connsiteX64" fmla="*/ 7006248 w 9614389"/>
              <a:gd name="connsiteY64" fmla="*/ 290147 h 1006720"/>
              <a:gd name="connsiteX65" fmla="*/ 7044592 w 9614389"/>
              <a:gd name="connsiteY65" fmla="*/ 282575 h 1006720"/>
              <a:gd name="connsiteX66" fmla="*/ 7146437 w 9614389"/>
              <a:gd name="connsiteY66" fmla="*/ 273783 h 1006720"/>
              <a:gd name="connsiteX67" fmla="*/ 7363069 w 9614389"/>
              <a:gd name="connsiteY67" fmla="*/ 263037 h 1006720"/>
              <a:gd name="connsiteX68" fmla="*/ 7392133 w 9614389"/>
              <a:gd name="connsiteY68" fmla="*/ 254245 h 1006720"/>
              <a:gd name="connsiteX69" fmla="*/ 7520110 w 9614389"/>
              <a:gd name="connsiteY69" fmla="*/ 251802 h 1006720"/>
              <a:gd name="connsiteX70" fmla="*/ 7567979 w 9614389"/>
              <a:gd name="connsiteY70" fmla="*/ 244231 h 1006720"/>
              <a:gd name="connsiteX71" fmla="*/ 7646621 w 9614389"/>
              <a:gd name="connsiteY71" fmla="*/ 239835 h 1006720"/>
              <a:gd name="connsiteX72" fmla="*/ 7771667 w 9614389"/>
              <a:gd name="connsiteY72" fmla="*/ 229089 h 1006720"/>
              <a:gd name="connsiteX73" fmla="*/ 8471389 w 9614389"/>
              <a:gd name="connsiteY73" fmla="*/ 4397 h 1006720"/>
              <a:gd name="connsiteX74" fmla="*/ 8831873 w 9614389"/>
              <a:gd name="connsiteY74" fmla="*/ 8793 h 1006720"/>
              <a:gd name="connsiteX75" fmla="*/ 9069265 w 9614389"/>
              <a:gd name="connsiteY75" fmla="*/ 8793 h 1006720"/>
              <a:gd name="connsiteX76" fmla="*/ 9161585 w 9614389"/>
              <a:gd name="connsiteY76" fmla="*/ 0 h 1006720"/>
              <a:gd name="connsiteX77" fmla="*/ 9192358 w 9614389"/>
              <a:gd name="connsiteY77" fmla="*/ 4397 h 1006720"/>
              <a:gd name="connsiteX78" fmla="*/ 9245112 w 9614389"/>
              <a:gd name="connsiteY78" fmla="*/ 8793 h 1006720"/>
              <a:gd name="connsiteX79" fmla="*/ 9271489 w 9614389"/>
              <a:gd name="connsiteY79" fmla="*/ 13189 h 1006720"/>
              <a:gd name="connsiteX80" fmla="*/ 9381392 w 9614389"/>
              <a:gd name="connsiteY80" fmla="*/ 21981 h 1006720"/>
              <a:gd name="connsiteX81" fmla="*/ 9482504 w 9614389"/>
              <a:gd name="connsiteY81" fmla="*/ 35170 h 1006720"/>
              <a:gd name="connsiteX82" fmla="*/ 9530862 w 9614389"/>
              <a:gd name="connsiteY82" fmla="*/ 43962 h 1006720"/>
              <a:gd name="connsiteX83" fmla="*/ 9557239 w 9614389"/>
              <a:gd name="connsiteY83" fmla="*/ 48358 h 1006720"/>
              <a:gd name="connsiteX84" fmla="*/ 9574823 w 9614389"/>
              <a:gd name="connsiteY84" fmla="*/ 61547 h 1006720"/>
              <a:gd name="connsiteX85" fmla="*/ 9614389 w 9614389"/>
              <a:gd name="connsiteY85"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87227 w 9614389"/>
              <a:gd name="connsiteY38" fmla="*/ 714131 h 1006720"/>
              <a:gd name="connsiteX39" fmla="*/ 4392002 w 9614389"/>
              <a:gd name="connsiteY39" fmla="*/ 490660 h 1006720"/>
              <a:gd name="connsiteX40" fmla="*/ 4560277 w 9614389"/>
              <a:gd name="connsiteY40" fmla="*/ 474785 h 1006720"/>
              <a:gd name="connsiteX41" fmla="*/ 4674577 w 9614389"/>
              <a:gd name="connsiteY41" fmla="*/ 471610 h 1006720"/>
              <a:gd name="connsiteX42" fmla="*/ 4741496 w 9614389"/>
              <a:gd name="connsiteY42" fmla="*/ 460375 h 1006720"/>
              <a:gd name="connsiteX43" fmla="*/ 4800112 w 9614389"/>
              <a:gd name="connsiteY43" fmla="*/ 454758 h 1006720"/>
              <a:gd name="connsiteX44" fmla="*/ 4950069 w 9614389"/>
              <a:gd name="connsiteY44" fmla="*/ 452316 h 1006720"/>
              <a:gd name="connsiteX45" fmla="*/ 5055577 w 9614389"/>
              <a:gd name="connsiteY45" fmla="*/ 427160 h 1006720"/>
              <a:gd name="connsiteX46" fmla="*/ 5188439 w 9614389"/>
              <a:gd name="connsiteY46" fmla="*/ 422520 h 1006720"/>
              <a:gd name="connsiteX47" fmla="*/ 5310554 w 9614389"/>
              <a:gd name="connsiteY47" fmla="*/ 410552 h 1006720"/>
              <a:gd name="connsiteX48" fmla="*/ 5495437 w 9614389"/>
              <a:gd name="connsiteY48" fmla="*/ 404935 h 1006720"/>
              <a:gd name="connsiteX49" fmla="*/ 5679098 w 9614389"/>
              <a:gd name="connsiteY49" fmla="*/ 392968 h 1006720"/>
              <a:gd name="connsiteX50" fmla="*/ 5903790 w 9614389"/>
              <a:gd name="connsiteY50" fmla="*/ 382954 h 1006720"/>
              <a:gd name="connsiteX51" fmla="*/ 6003192 w 9614389"/>
              <a:gd name="connsiteY51" fmla="*/ 381733 h 1006720"/>
              <a:gd name="connsiteX52" fmla="*/ 6037140 w 9614389"/>
              <a:gd name="connsiteY52" fmla="*/ 364637 h 1006720"/>
              <a:gd name="connsiteX53" fmla="*/ 6087940 w 9614389"/>
              <a:gd name="connsiteY53" fmla="*/ 357798 h 1006720"/>
              <a:gd name="connsiteX54" fmla="*/ 6134100 w 9614389"/>
              <a:gd name="connsiteY54" fmla="*/ 352181 h 1006720"/>
              <a:gd name="connsiteX55" fmla="*/ 6194914 w 9614389"/>
              <a:gd name="connsiteY55" fmla="*/ 350960 h 1006720"/>
              <a:gd name="connsiteX56" fmla="*/ 6321181 w 9614389"/>
              <a:gd name="connsiteY56" fmla="*/ 348518 h 1006720"/>
              <a:gd name="connsiteX57" fmla="*/ 6403975 w 9614389"/>
              <a:gd name="connsiteY57" fmla="*/ 340947 h 1006720"/>
              <a:gd name="connsiteX58" fmla="*/ 6472604 w 9614389"/>
              <a:gd name="connsiteY58" fmla="*/ 326537 h 1006720"/>
              <a:gd name="connsiteX59" fmla="*/ 6636727 w 9614389"/>
              <a:gd name="connsiteY59" fmla="*/ 328491 h 1006720"/>
              <a:gd name="connsiteX60" fmla="*/ 6744921 w 9614389"/>
              <a:gd name="connsiteY60" fmla="*/ 308952 h 1006720"/>
              <a:gd name="connsiteX61" fmla="*/ 6795721 w 9614389"/>
              <a:gd name="connsiteY61" fmla="*/ 314081 h 1006720"/>
              <a:gd name="connsiteX62" fmla="*/ 6889262 w 9614389"/>
              <a:gd name="connsiteY62" fmla="*/ 308464 h 1006720"/>
              <a:gd name="connsiteX63" fmla="*/ 6920035 w 9614389"/>
              <a:gd name="connsiteY63" fmla="*/ 291368 h 1006720"/>
              <a:gd name="connsiteX64" fmla="*/ 7006248 w 9614389"/>
              <a:gd name="connsiteY64" fmla="*/ 290147 h 1006720"/>
              <a:gd name="connsiteX65" fmla="*/ 7044592 w 9614389"/>
              <a:gd name="connsiteY65" fmla="*/ 282575 h 1006720"/>
              <a:gd name="connsiteX66" fmla="*/ 7146437 w 9614389"/>
              <a:gd name="connsiteY66" fmla="*/ 273783 h 1006720"/>
              <a:gd name="connsiteX67" fmla="*/ 7363069 w 9614389"/>
              <a:gd name="connsiteY67" fmla="*/ 263037 h 1006720"/>
              <a:gd name="connsiteX68" fmla="*/ 7392133 w 9614389"/>
              <a:gd name="connsiteY68" fmla="*/ 254245 h 1006720"/>
              <a:gd name="connsiteX69" fmla="*/ 7520110 w 9614389"/>
              <a:gd name="connsiteY69" fmla="*/ 251802 h 1006720"/>
              <a:gd name="connsiteX70" fmla="*/ 7567979 w 9614389"/>
              <a:gd name="connsiteY70" fmla="*/ 244231 h 1006720"/>
              <a:gd name="connsiteX71" fmla="*/ 7646621 w 9614389"/>
              <a:gd name="connsiteY71" fmla="*/ 239835 h 1006720"/>
              <a:gd name="connsiteX72" fmla="*/ 7771667 w 9614389"/>
              <a:gd name="connsiteY72" fmla="*/ 229089 h 1006720"/>
              <a:gd name="connsiteX73" fmla="*/ 8471389 w 9614389"/>
              <a:gd name="connsiteY73" fmla="*/ 4397 h 1006720"/>
              <a:gd name="connsiteX74" fmla="*/ 8831873 w 9614389"/>
              <a:gd name="connsiteY74" fmla="*/ 8793 h 1006720"/>
              <a:gd name="connsiteX75" fmla="*/ 9069265 w 9614389"/>
              <a:gd name="connsiteY75" fmla="*/ 8793 h 1006720"/>
              <a:gd name="connsiteX76" fmla="*/ 9161585 w 9614389"/>
              <a:gd name="connsiteY76" fmla="*/ 0 h 1006720"/>
              <a:gd name="connsiteX77" fmla="*/ 9192358 w 9614389"/>
              <a:gd name="connsiteY77" fmla="*/ 4397 h 1006720"/>
              <a:gd name="connsiteX78" fmla="*/ 9245112 w 9614389"/>
              <a:gd name="connsiteY78" fmla="*/ 8793 h 1006720"/>
              <a:gd name="connsiteX79" fmla="*/ 9271489 w 9614389"/>
              <a:gd name="connsiteY79" fmla="*/ 13189 h 1006720"/>
              <a:gd name="connsiteX80" fmla="*/ 9381392 w 9614389"/>
              <a:gd name="connsiteY80" fmla="*/ 21981 h 1006720"/>
              <a:gd name="connsiteX81" fmla="*/ 9482504 w 9614389"/>
              <a:gd name="connsiteY81" fmla="*/ 35170 h 1006720"/>
              <a:gd name="connsiteX82" fmla="*/ 9530862 w 9614389"/>
              <a:gd name="connsiteY82" fmla="*/ 43962 h 1006720"/>
              <a:gd name="connsiteX83" fmla="*/ 9557239 w 9614389"/>
              <a:gd name="connsiteY83" fmla="*/ 48358 h 1006720"/>
              <a:gd name="connsiteX84" fmla="*/ 9574823 w 9614389"/>
              <a:gd name="connsiteY84" fmla="*/ 61547 h 1006720"/>
              <a:gd name="connsiteX85" fmla="*/ 9614389 w 9614389"/>
              <a:gd name="connsiteY85"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52302 w 9614389"/>
              <a:gd name="connsiteY38" fmla="*/ 498231 h 1006720"/>
              <a:gd name="connsiteX39" fmla="*/ 4392002 w 9614389"/>
              <a:gd name="connsiteY39" fmla="*/ 490660 h 1006720"/>
              <a:gd name="connsiteX40" fmla="*/ 4560277 w 9614389"/>
              <a:gd name="connsiteY40" fmla="*/ 474785 h 1006720"/>
              <a:gd name="connsiteX41" fmla="*/ 4674577 w 9614389"/>
              <a:gd name="connsiteY41" fmla="*/ 471610 h 1006720"/>
              <a:gd name="connsiteX42" fmla="*/ 4741496 w 9614389"/>
              <a:gd name="connsiteY42" fmla="*/ 460375 h 1006720"/>
              <a:gd name="connsiteX43" fmla="*/ 4800112 w 9614389"/>
              <a:gd name="connsiteY43" fmla="*/ 454758 h 1006720"/>
              <a:gd name="connsiteX44" fmla="*/ 4950069 w 9614389"/>
              <a:gd name="connsiteY44" fmla="*/ 452316 h 1006720"/>
              <a:gd name="connsiteX45" fmla="*/ 5055577 w 9614389"/>
              <a:gd name="connsiteY45" fmla="*/ 427160 h 1006720"/>
              <a:gd name="connsiteX46" fmla="*/ 5188439 w 9614389"/>
              <a:gd name="connsiteY46" fmla="*/ 422520 h 1006720"/>
              <a:gd name="connsiteX47" fmla="*/ 5310554 w 9614389"/>
              <a:gd name="connsiteY47" fmla="*/ 410552 h 1006720"/>
              <a:gd name="connsiteX48" fmla="*/ 5495437 w 9614389"/>
              <a:gd name="connsiteY48" fmla="*/ 404935 h 1006720"/>
              <a:gd name="connsiteX49" fmla="*/ 5679098 w 9614389"/>
              <a:gd name="connsiteY49" fmla="*/ 392968 h 1006720"/>
              <a:gd name="connsiteX50" fmla="*/ 5903790 w 9614389"/>
              <a:gd name="connsiteY50" fmla="*/ 382954 h 1006720"/>
              <a:gd name="connsiteX51" fmla="*/ 6003192 w 9614389"/>
              <a:gd name="connsiteY51" fmla="*/ 381733 h 1006720"/>
              <a:gd name="connsiteX52" fmla="*/ 6037140 w 9614389"/>
              <a:gd name="connsiteY52" fmla="*/ 364637 h 1006720"/>
              <a:gd name="connsiteX53" fmla="*/ 6087940 w 9614389"/>
              <a:gd name="connsiteY53" fmla="*/ 357798 h 1006720"/>
              <a:gd name="connsiteX54" fmla="*/ 6134100 w 9614389"/>
              <a:gd name="connsiteY54" fmla="*/ 352181 h 1006720"/>
              <a:gd name="connsiteX55" fmla="*/ 6194914 w 9614389"/>
              <a:gd name="connsiteY55" fmla="*/ 350960 h 1006720"/>
              <a:gd name="connsiteX56" fmla="*/ 6321181 w 9614389"/>
              <a:gd name="connsiteY56" fmla="*/ 348518 h 1006720"/>
              <a:gd name="connsiteX57" fmla="*/ 6403975 w 9614389"/>
              <a:gd name="connsiteY57" fmla="*/ 340947 h 1006720"/>
              <a:gd name="connsiteX58" fmla="*/ 6472604 w 9614389"/>
              <a:gd name="connsiteY58" fmla="*/ 326537 h 1006720"/>
              <a:gd name="connsiteX59" fmla="*/ 6636727 w 9614389"/>
              <a:gd name="connsiteY59" fmla="*/ 328491 h 1006720"/>
              <a:gd name="connsiteX60" fmla="*/ 6744921 w 9614389"/>
              <a:gd name="connsiteY60" fmla="*/ 308952 h 1006720"/>
              <a:gd name="connsiteX61" fmla="*/ 6795721 w 9614389"/>
              <a:gd name="connsiteY61" fmla="*/ 314081 h 1006720"/>
              <a:gd name="connsiteX62" fmla="*/ 6889262 w 9614389"/>
              <a:gd name="connsiteY62" fmla="*/ 308464 h 1006720"/>
              <a:gd name="connsiteX63" fmla="*/ 6920035 w 9614389"/>
              <a:gd name="connsiteY63" fmla="*/ 291368 h 1006720"/>
              <a:gd name="connsiteX64" fmla="*/ 7006248 w 9614389"/>
              <a:gd name="connsiteY64" fmla="*/ 290147 h 1006720"/>
              <a:gd name="connsiteX65" fmla="*/ 7044592 w 9614389"/>
              <a:gd name="connsiteY65" fmla="*/ 282575 h 1006720"/>
              <a:gd name="connsiteX66" fmla="*/ 7146437 w 9614389"/>
              <a:gd name="connsiteY66" fmla="*/ 273783 h 1006720"/>
              <a:gd name="connsiteX67" fmla="*/ 7363069 w 9614389"/>
              <a:gd name="connsiteY67" fmla="*/ 263037 h 1006720"/>
              <a:gd name="connsiteX68" fmla="*/ 7392133 w 9614389"/>
              <a:gd name="connsiteY68" fmla="*/ 254245 h 1006720"/>
              <a:gd name="connsiteX69" fmla="*/ 7520110 w 9614389"/>
              <a:gd name="connsiteY69" fmla="*/ 251802 h 1006720"/>
              <a:gd name="connsiteX70" fmla="*/ 7567979 w 9614389"/>
              <a:gd name="connsiteY70" fmla="*/ 244231 h 1006720"/>
              <a:gd name="connsiteX71" fmla="*/ 7646621 w 9614389"/>
              <a:gd name="connsiteY71" fmla="*/ 239835 h 1006720"/>
              <a:gd name="connsiteX72" fmla="*/ 7771667 w 9614389"/>
              <a:gd name="connsiteY72" fmla="*/ 229089 h 1006720"/>
              <a:gd name="connsiteX73" fmla="*/ 8471389 w 9614389"/>
              <a:gd name="connsiteY73" fmla="*/ 4397 h 1006720"/>
              <a:gd name="connsiteX74" fmla="*/ 8831873 w 9614389"/>
              <a:gd name="connsiteY74" fmla="*/ 8793 h 1006720"/>
              <a:gd name="connsiteX75" fmla="*/ 9069265 w 9614389"/>
              <a:gd name="connsiteY75" fmla="*/ 8793 h 1006720"/>
              <a:gd name="connsiteX76" fmla="*/ 9161585 w 9614389"/>
              <a:gd name="connsiteY76" fmla="*/ 0 h 1006720"/>
              <a:gd name="connsiteX77" fmla="*/ 9192358 w 9614389"/>
              <a:gd name="connsiteY77" fmla="*/ 4397 h 1006720"/>
              <a:gd name="connsiteX78" fmla="*/ 9245112 w 9614389"/>
              <a:gd name="connsiteY78" fmla="*/ 8793 h 1006720"/>
              <a:gd name="connsiteX79" fmla="*/ 9271489 w 9614389"/>
              <a:gd name="connsiteY79" fmla="*/ 13189 h 1006720"/>
              <a:gd name="connsiteX80" fmla="*/ 9381392 w 9614389"/>
              <a:gd name="connsiteY80" fmla="*/ 21981 h 1006720"/>
              <a:gd name="connsiteX81" fmla="*/ 9482504 w 9614389"/>
              <a:gd name="connsiteY81" fmla="*/ 35170 h 1006720"/>
              <a:gd name="connsiteX82" fmla="*/ 9530862 w 9614389"/>
              <a:gd name="connsiteY82" fmla="*/ 43962 h 1006720"/>
              <a:gd name="connsiteX83" fmla="*/ 9557239 w 9614389"/>
              <a:gd name="connsiteY83" fmla="*/ 48358 h 1006720"/>
              <a:gd name="connsiteX84" fmla="*/ 9574823 w 9614389"/>
              <a:gd name="connsiteY84" fmla="*/ 61547 h 1006720"/>
              <a:gd name="connsiteX85" fmla="*/ 9614389 w 9614389"/>
              <a:gd name="connsiteY85"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52302 w 9614389"/>
              <a:gd name="connsiteY38" fmla="*/ 498231 h 1006720"/>
              <a:gd name="connsiteX39" fmla="*/ 4392002 w 9614389"/>
              <a:gd name="connsiteY39" fmla="*/ 490660 h 1006720"/>
              <a:gd name="connsiteX40" fmla="*/ 4560277 w 9614389"/>
              <a:gd name="connsiteY40" fmla="*/ 474785 h 1006720"/>
              <a:gd name="connsiteX41" fmla="*/ 4674577 w 9614389"/>
              <a:gd name="connsiteY41" fmla="*/ 471610 h 1006720"/>
              <a:gd name="connsiteX42" fmla="*/ 4741496 w 9614389"/>
              <a:gd name="connsiteY42" fmla="*/ 460375 h 1006720"/>
              <a:gd name="connsiteX43" fmla="*/ 4800112 w 9614389"/>
              <a:gd name="connsiteY43" fmla="*/ 454758 h 1006720"/>
              <a:gd name="connsiteX44" fmla="*/ 4950069 w 9614389"/>
              <a:gd name="connsiteY44" fmla="*/ 452316 h 1006720"/>
              <a:gd name="connsiteX45" fmla="*/ 5055577 w 9614389"/>
              <a:gd name="connsiteY45" fmla="*/ 427160 h 1006720"/>
              <a:gd name="connsiteX46" fmla="*/ 5188439 w 9614389"/>
              <a:gd name="connsiteY46" fmla="*/ 422520 h 1006720"/>
              <a:gd name="connsiteX47" fmla="*/ 5310554 w 9614389"/>
              <a:gd name="connsiteY47" fmla="*/ 410552 h 1006720"/>
              <a:gd name="connsiteX48" fmla="*/ 5495437 w 9614389"/>
              <a:gd name="connsiteY48" fmla="*/ 404935 h 1006720"/>
              <a:gd name="connsiteX49" fmla="*/ 5679098 w 9614389"/>
              <a:gd name="connsiteY49" fmla="*/ 392968 h 1006720"/>
              <a:gd name="connsiteX50" fmla="*/ 5903790 w 9614389"/>
              <a:gd name="connsiteY50" fmla="*/ 382954 h 1006720"/>
              <a:gd name="connsiteX51" fmla="*/ 6003192 w 9614389"/>
              <a:gd name="connsiteY51" fmla="*/ 381733 h 1006720"/>
              <a:gd name="connsiteX52" fmla="*/ 6037140 w 9614389"/>
              <a:gd name="connsiteY52" fmla="*/ 364637 h 1006720"/>
              <a:gd name="connsiteX53" fmla="*/ 6087940 w 9614389"/>
              <a:gd name="connsiteY53" fmla="*/ 357798 h 1006720"/>
              <a:gd name="connsiteX54" fmla="*/ 6134100 w 9614389"/>
              <a:gd name="connsiteY54" fmla="*/ 352181 h 1006720"/>
              <a:gd name="connsiteX55" fmla="*/ 6194914 w 9614389"/>
              <a:gd name="connsiteY55" fmla="*/ 350960 h 1006720"/>
              <a:gd name="connsiteX56" fmla="*/ 6321181 w 9614389"/>
              <a:gd name="connsiteY56" fmla="*/ 348518 h 1006720"/>
              <a:gd name="connsiteX57" fmla="*/ 6403975 w 9614389"/>
              <a:gd name="connsiteY57" fmla="*/ 340947 h 1006720"/>
              <a:gd name="connsiteX58" fmla="*/ 6472604 w 9614389"/>
              <a:gd name="connsiteY58" fmla="*/ 326537 h 1006720"/>
              <a:gd name="connsiteX59" fmla="*/ 6636727 w 9614389"/>
              <a:gd name="connsiteY59" fmla="*/ 328491 h 1006720"/>
              <a:gd name="connsiteX60" fmla="*/ 6744921 w 9614389"/>
              <a:gd name="connsiteY60" fmla="*/ 308952 h 1006720"/>
              <a:gd name="connsiteX61" fmla="*/ 6795721 w 9614389"/>
              <a:gd name="connsiteY61" fmla="*/ 314081 h 1006720"/>
              <a:gd name="connsiteX62" fmla="*/ 6889262 w 9614389"/>
              <a:gd name="connsiteY62" fmla="*/ 308464 h 1006720"/>
              <a:gd name="connsiteX63" fmla="*/ 6920035 w 9614389"/>
              <a:gd name="connsiteY63" fmla="*/ 291368 h 1006720"/>
              <a:gd name="connsiteX64" fmla="*/ 7006248 w 9614389"/>
              <a:gd name="connsiteY64" fmla="*/ 290147 h 1006720"/>
              <a:gd name="connsiteX65" fmla="*/ 7044592 w 9614389"/>
              <a:gd name="connsiteY65" fmla="*/ 282575 h 1006720"/>
              <a:gd name="connsiteX66" fmla="*/ 7146437 w 9614389"/>
              <a:gd name="connsiteY66" fmla="*/ 273783 h 1006720"/>
              <a:gd name="connsiteX67" fmla="*/ 7363069 w 9614389"/>
              <a:gd name="connsiteY67" fmla="*/ 263037 h 1006720"/>
              <a:gd name="connsiteX68" fmla="*/ 7392133 w 9614389"/>
              <a:gd name="connsiteY68" fmla="*/ 254245 h 1006720"/>
              <a:gd name="connsiteX69" fmla="*/ 7520110 w 9614389"/>
              <a:gd name="connsiteY69" fmla="*/ 251802 h 1006720"/>
              <a:gd name="connsiteX70" fmla="*/ 7567979 w 9614389"/>
              <a:gd name="connsiteY70" fmla="*/ 244231 h 1006720"/>
              <a:gd name="connsiteX71" fmla="*/ 7646621 w 9614389"/>
              <a:gd name="connsiteY71" fmla="*/ 239835 h 1006720"/>
              <a:gd name="connsiteX72" fmla="*/ 7771667 w 9614389"/>
              <a:gd name="connsiteY72" fmla="*/ 229089 h 1006720"/>
              <a:gd name="connsiteX73" fmla="*/ 8471389 w 9614389"/>
              <a:gd name="connsiteY73" fmla="*/ 4397 h 1006720"/>
              <a:gd name="connsiteX74" fmla="*/ 8831873 w 9614389"/>
              <a:gd name="connsiteY74" fmla="*/ 8793 h 1006720"/>
              <a:gd name="connsiteX75" fmla="*/ 9069265 w 9614389"/>
              <a:gd name="connsiteY75" fmla="*/ 8793 h 1006720"/>
              <a:gd name="connsiteX76" fmla="*/ 9161585 w 9614389"/>
              <a:gd name="connsiteY76" fmla="*/ 0 h 1006720"/>
              <a:gd name="connsiteX77" fmla="*/ 9192358 w 9614389"/>
              <a:gd name="connsiteY77" fmla="*/ 4397 h 1006720"/>
              <a:gd name="connsiteX78" fmla="*/ 9245112 w 9614389"/>
              <a:gd name="connsiteY78" fmla="*/ 8793 h 1006720"/>
              <a:gd name="connsiteX79" fmla="*/ 9271489 w 9614389"/>
              <a:gd name="connsiteY79" fmla="*/ 13189 h 1006720"/>
              <a:gd name="connsiteX80" fmla="*/ 9381392 w 9614389"/>
              <a:gd name="connsiteY80" fmla="*/ 21981 h 1006720"/>
              <a:gd name="connsiteX81" fmla="*/ 9482504 w 9614389"/>
              <a:gd name="connsiteY81" fmla="*/ 35170 h 1006720"/>
              <a:gd name="connsiteX82" fmla="*/ 9530862 w 9614389"/>
              <a:gd name="connsiteY82" fmla="*/ 43962 h 1006720"/>
              <a:gd name="connsiteX83" fmla="*/ 9557239 w 9614389"/>
              <a:gd name="connsiteY83" fmla="*/ 48358 h 1006720"/>
              <a:gd name="connsiteX84" fmla="*/ 9574823 w 9614389"/>
              <a:gd name="connsiteY84" fmla="*/ 61547 h 1006720"/>
              <a:gd name="connsiteX85" fmla="*/ 9614389 w 9614389"/>
              <a:gd name="connsiteY85"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52302 w 9614389"/>
              <a:gd name="connsiteY38" fmla="*/ 498231 h 1006720"/>
              <a:gd name="connsiteX39" fmla="*/ 4392002 w 9614389"/>
              <a:gd name="connsiteY39" fmla="*/ 490660 h 1006720"/>
              <a:gd name="connsiteX40" fmla="*/ 4560277 w 9614389"/>
              <a:gd name="connsiteY40" fmla="*/ 474785 h 1006720"/>
              <a:gd name="connsiteX41" fmla="*/ 4674577 w 9614389"/>
              <a:gd name="connsiteY41" fmla="*/ 471610 h 1006720"/>
              <a:gd name="connsiteX42" fmla="*/ 4741496 w 9614389"/>
              <a:gd name="connsiteY42" fmla="*/ 460375 h 1006720"/>
              <a:gd name="connsiteX43" fmla="*/ 4800112 w 9614389"/>
              <a:gd name="connsiteY43" fmla="*/ 454758 h 1006720"/>
              <a:gd name="connsiteX44" fmla="*/ 4950069 w 9614389"/>
              <a:gd name="connsiteY44" fmla="*/ 452316 h 1006720"/>
              <a:gd name="connsiteX45" fmla="*/ 5055577 w 9614389"/>
              <a:gd name="connsiteY45" fmla="*/ 427160 h 1006720"/>
              <a:gd name="connsiteX46" fmla="*/ 5188439 w 9614389"/>
              <a:gd name="connsiteY46" fmla="*/ 422520 h 1006720"/>
              <a:gd name="connsiteX47" fmla="*/ 5310554 w 9614389"/>
              <a:gd name="connsiteY47" fmla="*/ 410552 h 1006720"/>
              <a:gd name="connsiteX48" fmla="*/ 5495437 w 9614389"/>
              <a:gd name="connsiteY48" fmla="*/ 404935 h 1006720"/>
              <a:gd name="connsiteX49" fmla="*/ 5679098 w 9614389"/>
              <a:gd name="connsiteY49" fmla="*/ 392968 h 1006720"/>
              <a:gd name="connsiteX50" fmla="*/ 5903790 w 9614389"/>
              <a:gd name="connsiteY50" fmla="*/ 382954 h 1006720"/>
              <a:gd name="connsiteX51" fmla="*/ 6003192 w 9614389"/>
              <a:gd name="connsiteY51" fmla="*/ 381733 h 1006720"/>
              <a:gd name="connsiteX52" fmla="*/ 6037140 w 9614389"/>
              <a:gd name="connsiteY52" fmla="*/ 364637 h 1006720"/>
              <a:gd name="connsiteX53" fmla="*/ 6087940 w 9614389"/>
              <a:gd name="connsiteY53" fmla="*/ 357798 h 1006720"/>
              <a:gd name="connsiteX54" fmla="*/ 6134100 w 9614389"/>
              <a:gd name="connsiteY54" fmla="*/ 352181 h 1006720"/>
              <a:gd name="connsiteX55" fmla="*/ 6194914 w 9614389"/>
              <a:gd name="connsiteY55" fmla="*/ 350960 h 1006720"/>
              <a:gd name="connsiteX56" fmla="*/ 6321181 w 9614389"/>
              <a:gd name="connsiteY56" fmla="*/ 348518 h 1006720"/>
              <a:gd name="connsiteX57" fmla="*/ 6403975 w 9614389"/>
              <a:gd name="connsiteY57" fmla="*/ 340947 h 1006720"/>
              <a:gd name="connsiteX58" fmla="*/ 6472604 w 9614389"/>
              <a:gd name="connsiteY58" fmla="*/ 326537 h 1006720"/>
              <a:gd name="connsiteX59" fmla="*/ 6636727 w 9614389"/>
              <a:gd name="connsiteY59" fmla="*/ 328491 h 1006720"/>
              <a:gd name="connsiteX60" fmla="*/ 6744921 w 9614389"/>
              <a:gd name="connsiteY60" fmla="*/ 308952 h 1006720"/>
              <a:gd name="connsiteX61" fmla="*/ 6795721 w 9614389"/>
              <a:gd name="connsiteY61" fmla="*/ 314081 h 1006720"/>
              <a:gd name="connsiteX62" fmla="*/ 6889262 w 9614389"/>
              <a:gd name="connsiteY62" fmla="*/ 308464 h 1006720"/>
              <a:gd name="connsiteX63" fmla="*/ 6920035 w 9614389"/>
              <a:gd name="connsiteY63" fmla="*/ 291368 h 1006720"/>
              <a:gd name="connsiteX64" fmla="*/ 7006248 w 9614389"/>
              <a:gd name="connsiteY64" fmla="*/ 290147 h 1006720"/>
              <a:gd name="connsiteX65" fmla="*/ 7044592 w 9614389"/>
              <a:gd name="connsiteY65" fmla="*/ 282575 h 1006720"/>
              <a:gd name="connsiteX66" fmla="*/ 7146437 w 9614389"/>
              <a:gd name="connsiteY66" fmla="*/ 273783 h 1006720"/>
              <a:gd name="connsiteX67" fmla="*/ 7363069 w 9614389"/>
              <a:gd name="connsiteY67" fmla="*/ 263037 h 1006720"/>
              <a:gd name="connsiteX68" fmla="*/ 7392133 w 9614389"/>
              <a:gd name="connsiteY68" fmla="*/ 254245 h 1006720"/>
              <a:gd name="connsiteX69" fmla="*/ 7520110 w 9614389"/>
              <a:gd name="connsiteY69" fmla="*/ 251802 h 1006720"/>
              <a:gd name="connsiteX70" fmla="*/ 7567979 w 9614389"/>
              <a:gd name="connsiteY70" fmla="*/ 244231 h 1006720"/>
              <a:gd name="connsiteX71" fmla="*/ 7646621 w 9614389"/>
              <a:gd name="connsiteY71" fmla="*/ 239835 h 1006720"/>
              <a:gd name="connsiteX72" fmla="*/ 7771667 w 9614389"/>
              <a:gd name="connsiteY72" fmla="*/ 229089 h 1006720"/>
              <a:gd name="connsiteX73" fmla="*/ 8471389 w 9614389"/>
              <a:gd name="connsiteY73" fmla="*/ 4397 h 1006720"/>
              <a:gd name="connsiteX74" fmla="*/ 8831873 w 9614389"/>
              <a:gd name="connsiteY74" fmla="*/ 8793 h 1006720"/>
              <a:gd name="connsiteX75" fmla="*/ 9069265 w 9614389"/>
              <a:gd name="connsiteY75" fmla="*/ 8793 h 1006720"/>
              <a:gd name="connsiteX76" fmla="*/ 9161585 w 9614389"/>
              <a:gd name="connsiteY76" fmla="*/ 0 h 1006720"/>
              <a:gd name="connsiteX77" fmla="*/ 9192358 w 9614389"/>
              <a:gd name="connsiteY77" fmla="*/ 4397 h 1006720"/>
              <a:gd name="connsiteX78" fmla="*/ 9245112 w 9614389"/>
              <a:gd name="connsiteY78" fmla="*/ 8793 h 1006720"/>
              <a:gd name="connsiteX79" fmla="*/ 9271489 w 9614389"/>
              <a:gd name="connsiteY79" fmla="*/ 13189 h 1006720"/>
              <a:gd name="connsiteX80" fmla="*/ 9381392 w 9614389"/>
              <a:gd name="connsiteY80" fmla="*/ 21981 h 1006720"/>
              <a:gd name="connsiteX81" fmla="*/ 9482504 w 9614389"/>
              <a:gd name="connsiteY81" fmla="*/ 35170 h 1006720"/>
              <a:gd name="connsiteX82" fmla="*/ 9530862 w 9614389"/>
              <a:gd name="connsiteY82" fmla="*/ 43962 h 1006720"/>
              <a:gd name="connsiteX83" fmla="*/ 9557239 w 9614389"/>
              <a:gd name="connsiteY83" fmla="*/ 48358 h 1006720"/>
              <a:gd name="connsiteX84" fmla="*/ 9574823 w 9614389"/>
              <a:gd name="connsiteY84" fmla="*/ 61547 h 1006720"/>
              <a:gd name="connsiteX85" fmla="*/ 9614389 w 9614389"/>
              <a:gd name="connsiteY85" fmla="*/ 70339 h 1006720"/>
              <a:gd name="connsiteX0" fmla="*/ 0 w 9614389"/>
              <a:gd name="connsiteY0" fmla="*/ 1047351 h 1047351"/>
              <a:gd name="connsiteX1" fmla="*/ 54952 w 9614389"/>
              <a:gd name="connsiteY1" fmla="*/ 1018287 h 1047351"/>
              <a:gd name="connsiteX2" fmla="*/ 144585 w 9614389"/>
              <a:gd name="connsiteY2" fmla="*/ 1005099 h 1047351"/>
              <a:gd name="connsiteX3" fmla="*/ 212481 w 9614389"/>
              <a:gd name="connsiteY3" fmla="*/ 981653 h 1047351"/>
              <a:gd name="connsiteX4" fmla="*/ 312371 w 9614389"/>
              <a:gd name="connsiteY4" fmla="*/ 950635 h 1047351"/>
              <a:gd name="connsiteX5" fmla="*/ 471365 w 9614389"/>
              <a:gd name="connsiteY5" fmla="*/ 942331 h 1047351"/>
              <a:gd name="connsiteX6" fmla="*/ 515815 w 9614389"/>
              <a:gd name="connsiteY6" fmla="*/ 915466 h 1047351"/>
              <a:gd name="connsiteX7" fmla="*/ 605692 w 9614389"/>
              <a:gd name="connsiteY7" fmla="*/ 904231 h 1047351"/>
              <a:gd name="connsiteX8" fmla="*/ 645990 w 9614389"/>
              <a:gd name="connsiteY8" fmla="*/ 877854 h 1047351"/>
              <a:gd name="connsiteX9" fmla="*/ 708514 w 9614389"/>
              <a:gd name="connsiteY9" fmla="*/ 859293 h 1047351"/>
              <a:gd name="connsiteX10" fmla="*/ 829408 w 9614389"/>
              <a:gd name="connsiteY10" fmla="*/ 853920 h 1047351"/>
              <a:gd name="connsiteX11" fmla="*/ 927833 w 9614389"/>
              <a:gd name="connsiteY11" fmla="*/ 844639 h 1047351"/>
              <a:gd name="connsiteX12" fmla="*/ 995973 w 9614389"/>
              <a:gd name="connsiteY12" fmla="*/ 841953 h 1047351"/>
              <a:gd name="connsiteX13" fmla="*/ 1133231 w 9614389"/>
              <a:gd name="connsiteY13" fmla="*/ 811912 h 1047351"/>
              <a:gd name="connsiteX14" fmla="*/ 1242890 w 9614389"/>
              <a:gd name="connsiteY14" fmla="*/ 806539 h 1047351"/>
              <a:gd name="connsiteX15" fmla="*/ 1308833 w 9614389"/>
              <a:gd name="connsiteY15" fmla="*/ 796770 h 1047351"/>
              <a:gd name="connsiteX16" fmla="*/ 1348887 w 9614389"/>
              <a:gd name="connsiteY16" fmla="*/ 800433 h 1047351"/>
              <a:gd name="connsiteX17" fmla="*/ 1417027 w 9614389"/>
              <a:gd name="connsiteY17" fmla="*/ 791641 h 1047351"/>
              <a:gd name="connsiteX18" fmla="*/ 1524977 w 9614389"/>
              <a:gd name="connsiteY18" fmla="*/ 775766 h 1047351"/>
              <a:gd name="connsiteX19" fmla="*/ 1626577 w 9614389"/>
              <a:gd name="connsiteY19" fmla="*/ 769416 h 1047351"/>
              <a:gd name="connsiteX20" fmla="*/ 1766277 w 9614389"/>
              <a:gd name="connsiteY20" fmla="*/ 759891 h 1047351"/>
              <a:gd name="connsiteX21" fmla="*/ 1867877 w 9614389"/>
              <a:gd name="connsiteY21" fmla="*/ 747191 h 1047351"/>
              <a:gd name="connsiteX22" fmla="*/ 1944321 w 9614389"/>
              <a:gd name="connsiteY22" fmla="*/ 732293 h 1047351"/>
              <a:gd name="connsiteX23" fmla="*/ 2016125 w 9614389"/>
              <a:gd name="connsiteY23" fmla="*/ 736689 h 1047351"/>
              <a:gd name="connsiteX24" fmla="*/ 2267927 w 9614389"/>
              <a:gd name="connsiteY24" fmla="*/ 718616 h 1047351"/>
              <a:gd name="connsiteX25" fmla="*/ 2309202 w 9614389"/>
              <a:gd name="connsiteY25" fmla="*/ 699566 h 1047351"/>
              <a:gd name="connsiteX26" fmla="*/ 2528277 w 9614389"/>
              <a:gd name="connsiteY26" fmla="*/ 683691 h 1047351"/>
              <a:gd name="connsiteX27" fmla="*/ 2617910 w 9614389"/>
              <a:gd name="connsiteY27" fmla="*/ 671235 h 1047351"/>
              <a:gd name="connsiteX28" fmla="*/ 2807677 w 9614389"/>
              <a:gd name="connsiteY28" fmla="*/ 664641 h 1047351"/>
              <a:gd name="connsiteX29" fmla="*/ 3068027 w 9614389"/>
              <a:gd name="connsiteY29" fmla="*/ 642416 h 1047351"/>
              <a:gd name="connsiteX30" fmla="*/ 3239477 w 9614389"/>
              <a:gd name="connsiteY30" fmla="*/ 626541 h 1047351"/>
              <a:gd name="connsiteX31" fmla="*/ 3415323 w 9614389"/>
              <a:gd name="connsiteY31" fmla="*/ 612131 h 1047351"/>
              <a:gd name="connsiteX32" fmla="*/ 3582377 w 9614389"/>
              <a:gd name="connsiteY32" fmla="*/ 597966 h 1047351"/>
              <a:gd name="connsiteX33" fmla="*/ 3801452 w 9614389"/>
              <a:gd name="connsiteY33" fmla="*/ 590639 h 1047351"/>
              <a:gd name="connsiteX34" fmla="*/ 3877652 w 9614389"/>
              <a:gd name="connsiteY34" fmla="*/ 569391 h 1047351"/>
              <a:gd name="connsiteX35" fmla="*/ 3925277 w 9614389"/>
              <a:gd name="connsiteY35" fmla="*/ 559866 h 1047351"/>
              <a:gd name="connsiteX36" fmla="*/ 4071815 w 9614389"/>
              <a:gd name="connsiteY36" fmla="*/ 546922 h 1047351"/>
              <a:gd name="connsiteX37" fmla="*/ 4193442 w 9614389"/>
              <a:gd name="connsiteY37" fmla="*/ 547654 h 1047351"/>
              <a:gd name="connsiteX38" fmla="*/ 4258652 w 9614389"/>
              <a:gd name="connsiteY38" fmla="*/ 151512 h 1047351"/>
              <a:gd name="connsiteX39" fmla="*/ 4392002 w 9614389"/>
              <a:gd name="connsiteY39" fmla="*/ 531291 h 1047351"/>
              <a:gd name="connsiteX40" fmla="*/ 4560277 w 9614389"/>
              <a:gd name="connsiteY40" fmla="*/ 515416 h 1047351"/>
              <a:gd name="connsiteX41" fmla="*/ 4674577 w 9614389"/>
              <a:gd name="connsiteY41" fmla="*/ 512241 h 1047351"/>
              <a:gd name="connsiteX42" fmla="*/ 4741496 w 9614389"/>
              <a:gd name="connsiteY42" fmla="*/ 501006 h 1047351"/>
              <a:gd name="connsiteX43" fmla="*/ 4800112 w 9614389"/>
              <a:gd name="connsiteY43" fmla="*/ 495389 h 1047351"/>
              <a:gd name="connsiteX44" fmla="*/ 4950069 w 9614389"/>
              <a:gd name="connsiteY44" fmla="*/ 492947 h 1047351"/>
              <a:gd name="connsiteX45" fmla="*/ 5055577 w 9614389"/>
              <a:gd name="connsiteY45" fmla="*/ 467791 h 1047351"/>
              <a:gd name="connsiteX46" fmla="*/ 5188439 w 9614389"/>
              <a:gd name="connsiteY46" fmla="*/ 463151 h 1047351"/>
              <a:gd name="connsiteX47" fmla="*/ 5310554 w 9614389"/>
              <a:gd name="connsiteY47" fmla="*/ 451183 h 1047351"/>
              <a:gd name="connsiteX48" fmla="*/ 5495437 w 9614389"/>
              <a:gd name="connsiteY48" fmla="*/ 445566 h 1047351"/>
              <a:gd name="connsiteX49" fmla="*/ 5679098 w 9614389"/>
              <a:gd name="connsiteY49" fmla="*/ 433599 h 1047351"/>
              <a:gd name="connsiteX50" fmla="*/ 5903790 w 9614389"/>
              <a:gd name="connsiteY50" fmla="*/ 423585 h 1047351"/>
              <a:gd name="connsiteX51" fmla="*/ 6003192 w 9614389"/>
              <a:gd name="connsiteY51" fmla="*/ 422364 h 1047351"/>
              <a:gd name="connsiteX52" fmla="*/ 6037140 w 9614389"/>
              <a:gd name="connsiteY52" fmla="*/ 405268 h 1047351"/>
              <a:gd name="connsiteX53" fmla="*/ 6087940 w 9614389"/>
              <a:gd name="connsiteY53" fmla="*/ 398429 h 1047351"/>
              <a:gd name="connsiteX54" fmla="*/ 6134100 w 9614389"/>
              <a:gd name="connsiteY54" fmla="*/ 392812 h 1047351"/>
              <a:gd name="connsiteX55" fmla="*/ 6194914 w 9614389"/>
              <a:gd name="connsiteY55" fmla="*/ 391591 h 1047351"/>
              <a:gd name="connsiteX56" fmla="*/ 6321181 w 9614389"/>
              <a:gd name="connsiteY56" fmla="*/ 389149 h 1047351"/>
              <a:gd name="connsiteX57" fmla="*/ 6403975 w 9614389"/>
              <a:gd name="connsiteY57" fmla="*/ 381578 h 1047351"/>
              <a:gd name="connsiteX58" fmla="*/ 6472604 w 9614389"/>
              <a:gd name="connsiteY58" fmla="*/ 367168 h 1047351"/>
              <a:gd name="connsiteX59" fmla="*/ 6636727 w 9614389"/>
              <a:gd name="connsiteY59" fmla="*/ 369122 h 1047351"/>
              <a:gd name="connsiteX60" fmla="*/ 6744921 w 9614389"/>
              <a:gd name="connsiteY60" fmla="*/ 349583 h 1047351"/>
              <a:gd name="connsiteX61" fmla="*/ 6795721 w 9614389"/>
              <a:gd name="connsiteY61" fmla="*/ 354712 h 1047351"/>
              <a:gd name="connsiteX62" fmla="*/ 6889262 w 9614389"/>
              <a:gd name="connsiteY62" fmla="*/ 349095 h 1047351"/>
              <a:gd name="connsiteX63" fmla="*/ 6920035 w 9614389"/>
              <a:gd name="connsiteY63" fmla="*/ 331999 h 1047351"/>
              <a:gd name="connsiteX64" fmla="*/ 7006248 w 9614389"/>
              <a:gd name="connsiteY64" fmla="*/ 330778 h 1047351"/>
              <a:gd name="connsiteX65" fmla="*/ 7044592 w 9614389"/>
              <a:gd name="connsiteY65" fmla="*/ 323206 h 1047351"/>
              <a:gd name="connsiteX66" fmla="*/ 7146437 w 9614389"/>
              <a:gd name="connsiteY66" fmla="*/ 314414 h 1047351"/>
              <a:gd name="connsiteX67" fmla="*/ 7363069 w 9614389"/>
              <a:gd name="connsiteY67" fmla="*/ 303668 h 1047351"/>
              <a:gd name="connsiteX68" fmla="*/ 7392133 w 9614389"/>
              <a:gd name="connsiteY68" fmla="*/ 294876 h 1047351"/>
              <a:gd name="connsiteX69" fmla="*/ 7520110 w 9614389"/>
              <a:gd name="connsiteY69" fmla="*/ 292433 h 1047351"/>
              <a:gd name="connsiteX70" fmla="*/ 7567979 w 9614389"/>
              <a:gd name="connsiteY70" fmla="*/ 284862 h 1047351"/>
              <a:gd name="connsiteX71" fmla="*/ 7646621 w 9614389"/>
              <a:gd name="connsiteY71" fmla="*/ 280466 h 1047351"/>
              <a:gd name="connsiteX72" fmla="*/ 7771667 w 9614389"/>
              <a:gd name="connsiteY72" fmla="*/ 269720 h 1047351"/>
              <a:gd name="connsiteX73" fmla="*/ 8471389 w 9614389"/>
              <a:gd name="connsiteY73" fmla="*/ 45028 h 1047351"/>
              <a:gd name="connsiteX74" fmla="*/ 8831873 w 9614389"/>
              <a:gd name="connsiteY74" fmla="*/ 49424 h 1047351"/>
              <a:gd name="connsiteX75" fmla="*/ 9069265 w 9614389"/>
              <a:gd name="connsiteY75" fmla="*/ 49424 h 1047351"/>
              <a:gd name="connsiteX76" fmla="*/ 9161585 w 9614389"/>
              <a:gd name="connsiteY76" fmla="*/ 40631 h 1047351"/>
              <a:gd name="connsiteX77" fmla="*/ 9192358 w 9614389"/>
              <a:gd name="connsiteY77" fmla="*/ 45028 h 1047351"/>
              <a:gd name="connsiteX78" fmla="*/ 9245112 w 9614389"/>
              <a:gd name="connsiteY78" fmla="*/ 49424 h 1047351"/>
              <a:gd name="connsiteX79" fmla="*/ 9271489 w 9614389"/>
              <a:gd name="connsiteY79" fmla="*/ 53820 h 1047351"/>
              <a:gd name="connsiteX80" fmla="*/ 9381392 w 9614389"/>
              <a:gd name="connsiteY80" fmla="*/ 62612 h 1047351"/>
              <a:gd name="connsiteX81" fmla="*/ 9482504 w 9614389"/>
              <a:gd name="connsiteY81" fmla="*/ 75801 h 1047351"/>
              <a:gd name="connsiteX82" fmla="*/ 9530862 w 9614389"/>
              <a:gd name="connsiteY82" fmla="*/ 84593 h 1047351"/>
              <a:gd name="connsiteX83" fmla="*/ 9557239 w 9614389"/>
              <a:gd name="connsiteY83" fmla="*/ 88989 h 1047351"/>
              <a:gd name="connsiteX84" fmla="*/ 9574823 w 9614389"/>
              <a:gd name="connsiteY84" fmla="*/ 102178 h 1047351"/>
              <a:gd name="connsiteX85" fmla="*/ 9614389 w 9614389"/>
              <a:gd name="connsiteY85" fmla="*/ 110970 h 1047351"/>
              <a:gd name="connsiteX0" fmla="*/ 0 w 9614389"/>
              <a:gd name="connsiteY0" fmla="*/ 1050562 h 1050562"/>
              <a:gd name="connsiteX1" fmla="*/ 54952 w 9614389"/>
              <a:gd name="connsiteY1" fmla="*/ 1021498 h 1050562"/>
              <a:gd name="connsiteX2" fmla="*/ 144585 w 9614389"/>
              <a:gd name="connsiteY2" fmla="*/ 1008310 h 1050562"/>
              <a:gd name="connsiteX3" fmla="*/ 212481 w 9614389"/>
              <a:gd name="connsiteY3" fmla="*/ 984864 h 1050562"/>
              <a:gd name="connsiteX4" fmla="*/ 312371 w 9614389"/>
              <a:gd name="connsiteY4" fmla="*/ 953846 h 1050562"/>
              <a:gd name="connsiteX5" fmla="*/ 471365 w 9614389"/>
              <a:gd name="connsiteY5" fmla="*/ 945542 h 1050562"/>
              <a:gd name="connsiteX6" fmla="*/ 515815 w 9614389"/>
              <a:gd name="connsiteY6" fmla="*/ 918677 h 1050562"/>
              <a:gd name="connsiteX7" fmla="*/ 605692 w 9614389"/>
              <a:gd name="connsiteY7" fmla="*/ 907442 h 1050562"/>
              <a:gd name="connsiteX8" fmla="*/ 645990 w 9614389"/>
              <a:gd name="connsiteY8" fmla="*/ 881065 h 1050562"/>
              <a:gd name="connsiteX9" fmla="*/ 708514 w 9614389"/>
              <a:gd name="connsiteY9" fmla="*/ 862504 h 1050562"/>
              <a:gd name="connsiteX10" fmla="*/ 829408 w 9614389"/>
              <a:gd name="connsiteY10" fmla="*/ 857131 h 1050562"/>
              <a:gd name="connsiteX11" fmla="*/ 927833 w 9614389"/>
              <a:gd name="connsiteY11" fmla="*/ 847850 h 1050562"/>
              <a:gd name="connsiteX12" fmla="*/ 995973 w 9614389"/>
              <a:gd name="connsiteY12" fmla="*/ 845164 h 1050562"/>
              <a:gd name="connsiteX13" fmla="*/ 1133231 w 9614389"/>
              <a:gd name="connsiteY13" fmla="*/ 815123 h 1050562"/>
              <a:gd name="connsiteX14" fmla="*/ 1242890 w 9614389"/>
              <a:gd name="connsiteY14" fmla="*/ 809750 h 1050562"/>
              <a:gd name="connsiteX15" fmla="*/ 1308833 w 9614389"/>
              <a:gd name="connsiteY15" fmla="*/ 799981 h 1050562"/>
              <a:gd name="connsiteX16" fmla="*/ 1348887 w 9614389"/>
              <a:gd name="connsiteY16" fmla="*/ 803644 h 1050562"/>
              <a:gd name="connsiteX17" fmla="*/ 1417027 w 9614389"/>
              <a:gd name="connsiteY17" fmla="*/ 794852 h 1050562"/>
              <a:gd name="connsiteX18" fmla="*/ 1524977 w 9614389"/>
              <a:gd name="connsiteY18" fmla="*/ 778977 h 1050562"/>
              <a:gd name="connsiteX19" fmla="*/ 1626577 w 9614389"/>
              <a:gd name="connsiteY19" fmla="*/ 772627 h 1050562"/>
              <a:gd name="connsiteX20" fmla="*/ 1766277 w 9614389"/>
              <a:gd name="connsiteY20" fmla="*/ 763102 h 1050562"/>
              <a:gd name="connsiteX21" fmla="*/ 1867877 w 9614389"/>
              <a:gd name="connsiteY21" fmla="*/ 750402 h 1050562"/>
              <a:gd name="connsiteX22" fmla="*/ 1944321 w 9614389"/>
              <a:gd name="connsiteY22" fmla="*/ 735504 h 1050562"/>
              <a:gd name="connsiteX23" fmla="*/ 2016125 w 9614389"/>
              <a:gd name="connsiteY23" fmla="*/ 739900 h 1050562"/>
              <a:gd name="connsiteX24" fmla="*/ 2267927 w 9614389"/>
              <a:gd name="connsiteY24" fmla="*/ 721827 h 1050562"/>
              <a:gd name="connsiteX25" fmla="*/ 2309202 w 9614389"/>
              <a:gd name="connsiteY25" fmla="*/ 702777 h 1050562"/>
              <a:gd name="connsiteX26" fmla="*/ 2528277 w 9614389"/>
              <a:gd name="connsiteY26" fmla="*/ 686902 h 1050562"/>
              <a:gd name="connsiteX27" fmla="*/ 2617910 w 9614389"/>
              <a:gd name="connsiteY27" fmla="*/ 674446 h 1050562"/>
              <a:gd name="connsiteX28" fmla="*/ 2807677 w 9614389"/>
              <a:gd name="connsiteY28" fmla="*/ 667852 h 1050562"/>
              <a:gd name="connsiteX29" fmla="*/ 3068027 w 9614389"/>
              <a:gd name="connsiteY29" fmla="*/ 645627 h 1050562"/>
              <a:gd name="connsiteX30" fmla="*/ 3239477 w 9614389"/>
              <a:gd name="connsiteY30" fmla="*/ 629752 h 1050562"/>
              <a:gd name="connsiteX31" fmla="*/ 3415323 w 9614389"/>
              <a:gd name="connsiteY31" fmla="*/ 615342 h 1050562"/>
              <a:gd name="connsiteX32" fmla="*/ 3582377 w 9614389"/>
              <a:gd name="connsiteY32" fmla="*/ 601177 h 1050562"/>
              <a:gd name="connsiteX33" fmla="*/ 3801452 w 9614389"/>
              <a:gd name="connsiteY33" fmla="*/ 593850 h 1050562"/>
              <a:gd name="connsiteX34" fmla="*/ 3877652 w 9614389"/>
              <a:gd name="connsiteY34" fmla="*/ 572602 h 1050562"/>
              <a:gd name="connsiteX35" fmla="*/ 3925277 w 9614389"/>
              <a:gd name="connsiteY35" fmla="*/ 563077 h 1050562"/>
              <a:gd name="connsiteX36" fmla="*/ 4071815 w 9614389"/>
              <a:gd name="connsiteY36" fmla="*/ 550133 h 1050562"/>
              <a:gd name="connsiteX37" fmla="*/ 4193442 w 9614389"/>
              <a:gd name="connsiteY37" fmla="*/ 550865 h 1050562"/>
              <a:gd name="connsiteX38" fmla="*/ 4258652 w 9614389"/>
              <a:gd name="connsiteY38" fmla="*/ 154723 h 1050562"/>
              <a:gd name="connsiteX39" fmla="*/ 4392002 w 9614389"/>
              <a:gd name="connsiteY39" fmla="*/ 534502 h 1050562"/>
              <a:gd name="connsiteX40" fmla="*/ 4560277 w 9614389"/>
              <a:gd name="connsiteY40" fmla="*/ 518627 h 1050562"/>
              <a:gd name="connsiteX41" fmla="*/ 4674577 w 9614389"/>
              <a:gd name="connsiteY41" fmla="*/ 515452 h 1050562"/>
              <a:gd name="connsiteX42" fmla="*/ 4741496 w 9614389"/>
              <a:gd name="connsiteY42" fmla="*/ 504217 h 1050562"/>
              <a:gd name="connsiteX43" fmla="*/ 4800112 w 9614389"/>
              <a:gd name="connsiteY43" fmla="*/ 498600 h 1050562"/>
              <a:gd name="connsiteX44" fmla="*/ 4950069 w 9614389"/>
              <a:gd name="connsiteY44" fmla="*/ 496158 h 1050562"/>
              <a:gd name="connsiteX45" fmla="*/ 5055577 w 9614389"/>
              <a:gd name="connsiteY45" fmla="*/ 471002 h 1050562"/>
              <a:gd name="connsiteX46" fmla="*/ 5188439 w 9614389"/>
              <a:gd name="connsiteY46" fmla="*/ 466362 h 1050562"/>
              <a:gd name="connsiteX47" fmla="*/ 5310554 w 9614389"/>
              <a:gd name="connsiteY47" fmla="*/ 454394 h 1050562"/>
              <a:gd name="connsiteX48" fmla="*/ 5495437 w 9614389"/>
              <a:gd name="connsiteY48" fmla="*/ 448777 h 1050562"/>
              <a:gd name="connsiteX49" fmla="*/ 5679098 w 9614389"/>
              <a:gd name="connsiteY49" fmla="*/ 436810 h 1050562"/>
              <a:gd name="connsiteX50" fmla="*/ 5903790 w 9614389"/>
              <a:gd name="connsiteY50" fmla="*/ 426796 h 1050562"/>
              <a:gd name="connsiteX51" fmla="*/ 6003192 w 9614389"/>
              <a:gd name="connsiteY51" fmla="*/ 425575 h 1050562"/>
              <a:gd name="connsiteX52" fmla="*/ 6037140 w 9614389"/>
              <a:gd name="connsiteY52" fmla="*/ 408479 h 1050562"/>
              <a:gd name="connsiteX53" fmla="*/ 6087940 w 9614389"/>
              <a:gd name="connsiteY53" fmla="*/ 401640 h 1050562"/>
              <a:gd name="connsiteX54" fmla="*/ 6134100 w 9614389"/>
              <a:gd name="connsiteY54" fmla="*/ 396023 h 1050562"/>
              <a:gd name="connsiteX55" fmla="*/ 6194914 w 9614389"/>
              <a:gd name="connsiteY55" fmla="*/ 394802 h 1050562"/>
              <a:gd name="connsiteX56" fmla="*/ 6321181 w 9614389"/>
              <a:gd name="connsiteY56" fmla="*/ 392360 h 1050562"/>
              <a:gd name="connsiteX57" fmla="*/ 6403975 w 9614389"/>
              <a:gd name="connsiteY57" fmla="*/ 384789 h 1050562"/>
              <a:gd name="connsiteX58" fmla="*/ 6472604 w 9614389"/>
              <a:gd name="connsiteY58" fmla="*/ 370379 h 1050562"/>
              <a:gd name="connsiteX59" fmla="*/ 6636727 w 9614389"/>
              <a:gd name="connsiteY59" fmla="*/ 372333 h 1050562"/>
              <a:gd name="connsiteX60" fmla="*/ 6744921 w 9614389"/>
              <a:gd name="connsiteY60" fmla="*/ 352794 h 1050562"/>
              <a:gd name="connsiteX61" fmla="*/ 6795721 w 9614389"/>
              <a:gd name="connsiteY61" fmla="*/ 357923 h 1050562"/>
              <a:gd name="connsiteX62" fmla="*/ 6889262 w 9614389"/>
              <a:gd name="connsiteY62" fmla="*/ 352306 h 1050562"/>
              <a:gd name="connsiteX63" fmla="*/ 6920035 w 9614389"/>
              <a:gd name="connsiteY63" fmla="*/ 335210 h 1050562"/>
              <a:gd name="connsiteX64" fmla="*/ 7006248 w 9614389"/>
              <a:gd name="connsiteY64" fmla="*/ 333989 h 1050562"/>
              <a:gd name="connsiteX65" fmla="*/ 7044592 w 9614389"/>
              <a:gd name="connsiteY65" fmla="*/ 326417 h 1050562"/>
              <a:gd name="connsiteX66" fmla="*/ 7146437 w 9614389"/>
              <a:gd name="connsiteY66" fmla="*/ 317625 h 1050562"/>
              <a:gd name="connsiteX67" fmla="*/ 7363069 w 9614389"/>
              <a:gd name="connsiteY67" fmla="*/ 306879 h 1050562"/>
              <a:gd name="connsiteX68" fmla="*/ 7392133 w 9614389"/>
              <a:gd name="connsiteY68" fmla="*/ 298087 h 1050562"/>
              <a:gd name="connsiteX69" fmla="*/ 7520110 w 9614389"/>
              <a:gd name="connsiteY69" fmla="*/ 295644 h 1050562"/>
              <a:gd name="connsiteX70" fmla="*/ 7567979 w 9614389"/>
              <a:gd name="connsiteY70" fmla="*/ 288073 h 1050562"/>
              <a:gd name="connsiteX71" fmla="*/ 7646621 w 9614389"/>
              <a:gd name="connsiteY71" fmla="*/ 283677 h 1050562"/>
              <a:gd name="connsiteX72" fmla="*/ 7771667 w 9614389"/>
              <a:gd name="connsiteY72" fmla="*/ 272931 h 1050562"/>
              <a:gd name="connsiteX73" fmla="*/ 8471389 w 9614389"/>
              <a:gd name="connsiteY73" fmla="*/ 48239 h 1050562"/>
              <a:gd name="connsiteX74" fmla="*/ 8831873 w 9614389"/>
              <a:gd name="connsiteY74" fmla="*/ 52635 h 1050562"/>
              <a:gd name="connsiteX75" fmla="*/ 9069265 w 9614389"/>
              <a:gd name="connsiteY75" fmla="*/ 52635 h 1050562"/>
              <a:gd name="connsiteX76" fmla="*/ 9161585 w 9614389"/>
              <a:gd name="connsiteY76" fmla="*/ 43842 h 1050562"/>
              <a:gd name="connsiteX77" fmla="*/ 9192358 w 9614389"/>
              <a:gd name="connsiteY77" fmla="*/ 48239 h 1050562"/>
              <a:gd name="connsiteX78" fmla="*/ 9245112 w 9614389"/>
              <a:gd name="connsiteY78" fmla="*/ 52635 h 1050562"/>
              <a:gd name="connsiteX79" fmla="*/ 9271489 w 9614389"/>
              <a:gd name="connsiteY79" fmla="*/ 57031 h 1050562"/>
              <a:gd name="connsiteX80" fmla="*/ 9381392 w 9614389"/>
              <a:gd name="connsiteY80" fmla="*/ 65823 h 1050562"/>
              <a:gd name="connsiteX81" fmla="*/ 9482504 w 9614389"/>
              <a:gd name="connsiteY81" fmla="*/ 79012 h 1050562"/>
              <a:gd name="connsiteX82" fmla="*/ 9530862 w 9614389"/>
              <a:gd name="connsiteY82" fmla="*/ 87804 h 1050562"/>
              <a:gd name="connsiteX83" fmla="*/ 9557239 w 9614389"/>
              <a:gd name="connsiteY83" fmla="*/ 92200 h 1050562"/>
              <a:gd name="connsiteX84" fmla="*/ 9574823 w 9614389"/>
              <a:gd name="connsiteY84" fmla="*/ 105389 h 1050562"/>
              <a:gd name="connsiteX85" fmla="*/ 9614389 w 9614389"/>
              <a:gd name="connsiteY85" fmla="*/ 114181 h 1050562"/>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84052 w 9614389"/>
              <a:gd name="connsiteY38" fmla="*/ 517281 h 1006720"/>
              <a:gd name="connsiteX39" fmla="*/ 4392002 w 9614389"/>
              <a:gd name="connsiteY39" fmla="*/ 490660 h 1006720"/>
              <a:gd name="connsiteX40" fmla="*/ 4560277 w 9614389"/>
              <a:gd name="connsiteY40" fmla="*/ 474785 h 1006720"/>
              <a:gd name="connsiteX41" fmla="*/ 4674577 w 9614389"/>
              <a:gd name="connsiteY41" fmla="*/ 471610 h 1006720"/>
              <a:gd name="connsiteX42" fmla="*/ 4741496 w 9614389"/>
              <a:gd name="connsiteY42" fmla="*/ 460375 h 1006720"/>
              <a:gd name="connsiteX43" fmla="*/ 4800112 w 9614389"/>
              <a:gd name="connsiteY43" fmla="*/ 454758 h 1006720"/>
              <a:gd name="connsiteX44" fmla="*/ 4950069 w 9614389"/>
              <a:gd name="connsiteY44" fmla="*/ 452316 h 1006720"/>
              <a:gd name="connsiteX45" fmla="*/ 5055577 w 9614389"/>
              <a:gd name="connsiteY45" fmla="*/ 427160 h 1006720"/>
              <a:gd name="connsiteX46" fmla="*/ 5188439 w 9614389"/>
              <a:gd name="connsiteY46" fmla="*/ 422520 h 1006720"/>
              <a:gd name="connsiteX47" fmla="*/ 5310554 w 9614389"/>
              <a:gd name="connsiteY47" fmla="*/ 410552 h 1006720"/>
              <a:gd name="connsiteX48" fmla="*/ 5495437 w 9614389"/>
              <a:gd name="connsiteY48" fmla="*/ 404935 h 1006720"/>
              <a:gd name="connsiteX49" fmla="*/ 5679098 w 9614389"/>
              <a:gd name="connsiteY49" fmla="*/ 392968 h 1006720"/>
              <a:gd name="connsiteX50" fmla="*/ 5903790 w 9614389"/>
              <a:gd name="connsiteY50" fmla="*/ 382954 h 1006720"/>
              <a:gd name="connsiteX51" fmla="*/ 6003192 w 9614389"/>
              <a:gd name="connsiteY51" fmla="*/ 381733 h 1006720"/>
              <a:gd name="connsiteX52" fmla="*/ 6037140 w 9614389"/>
              <a:gd name="connsiteY52" fmla="*/ 364637 h 1006720"/>
              <a:gd name="connsiteX53" fmla="*/ 6087940 w 9614389"/>
              <a:gd name="connsiteY53" fmla="*/ 357798 h 1006720"/>
              <a:gd name="connsiteX54" fmla="*/ 6134100 w 9614389"/>
              <a:gd name="connsiteY54" fmla="*/ 352181 h 1006720"/>
              <a:gd name="connsiteX55" fmla="*/ 6194914 w 9614389"/>
              <a:gd name="connsiteY55" fmla="*/ 350960 h 1006720"/>
              <a:gd name="connsiteX56" fmla="*/ 6321181 w 9614389"/>
              <a:gd name="connsiteY56" fmla="*/ 348518 h 1006720"/>
              <a:gd name="connsiteX57" fmla="*/ 6403975 w 9614389"/>
              <a:gd name="connsiteY57" fmla="*/ 340947 h 1006720"/>
              <a:gd name="connsiteX58" fmla="*/ 6472604 w 9614389"/>
              <a:gd name="connsiteY58" fmla="*/ 326537 h 1006720"/>
              <a:gd name="connsiteX59" fmla="*/ 6636727 w 9614389"/>
              <a:gd name="connsiteY59" fmla="*/ 328491 h 1006720"/>
              <a:gd name="connsiteX60" fmla="*/ 6744921 w 9614389"/>
              <a:gd name="connsiteY60" fmla="*/ 308952 h 1006720"/>
              <a:gd name="connsiteX61" fmla="*/ 6795721 w 9614389"/>
              <a:gd name="connsiteY61" fmla="*/ 314081 h 1006720"/>
              <a:gd name="connsiteX62" fmla="*/ 6889262 w 9614389"/>
              <a:gd name="connsiteY62" fmla="*/ 308464 h 1006720"/>
              <a:gd name="connsiteX63" fmla="*/ 6920035 w 9614389"/>
              <a:gd name="connsiteY63" fmla="*/ 291368 h 1006720"/>
              <a:gd name="connsiteX64" fmla="*/ 7006248 w 9614389"/>
              <a:gd name="connsiteY64" fmla="*/ 290147 h 1006720"/>
              <a:gd name="connsiteX65" fmla="*/ 7044592 w 9614389"/>
              <a:gd name="connsiteY65" fmla="*/ 282575 h 1006720"/>
              <a:gd name="connsiteX66" fmla="*/ 7146437 w 9614389"/>
              <a:gd name="connsiteY66" fmla="*/ 273783 h 1006720"/>
              <a:gd name="connsiteX67" fmla="*/ 7363069 w 9614389"/>
              <a:gd name="connsiteY67" fmla="*/ 263037 h 1006720"/>
              <a:gd name="connsiteX68" fmla="*/ 7392133 w 9614389"/>
              <a:gd name="connsiteY68" fmla="*/ 254245 h 1006720"/>
              <a:gd name="connsiteX69" fmla="*/ 7520110 w 9614389"/>
              <a:gd name="connsiteY69" fmla="*/ 251802 h 1006720"/>
              <a:gd name="connsiteX70" fmla="*/ 7567979 w 9614389"/>
              <a:gd name="connsiteY70" fmla="*/ 244231 h 1006720"/>
              <a:gd name="connsiteX71" fmla="*/ 7646621 w 9614389"/>
              <a:gd name="connsiteY71" fmla="*/ 239835 h 1006720"/>
              <a:gd name="connsiteX72" fmla="*/ 7771667 w 9614389"/>
              <a:gd name="connsiteY72" fmla="*/ 229089 h 1006720"/>
              <a:gd name="connsiteX73" fmla="*/ 8471389 w 9614389"/>
              <a:gd name="connsiteY73" fmla="*/ 4397 h 1006720"/>
              <a:gd name="connsiteX74" fmla="*/ 8831873 w 9614389"/>
              <a:gd name="connsiteY74" fmla="*/ 8793 h 1006720"/>
              <a:gd name="connsiteX75" fmla="*/ 9069265 w 9614389"/>
              <a:gd name="connsiteY75" fmla="*/ 8793 h 1006720"/>
              <a:gd name="connsiteX76" fmla="*/ 9161585 w 9614389"/>
              <a:gd name="connsiteY76" fmla="*/ 0 h 1006720"/>
              <a:gd name="connsiteX77" fmla="*/ 9192358 w 9614389"/>
              <a:gd name="connsiteY77" fmla="*/ 4397 h 1006720"/>
              <a:gd name="connsiteX78" fmla="*/ 9245112 w 9614389"/>
              <a:gd name="connsiteY78" fmla="*/ 8793 h 1006720"/>
              <a:gd name="connsiteX79" fmla="*/ 9271489 w 9614389"/>
              <a:gd name="connsiteY79" fmla="*/ 13189 h 1006720"/>
              <a:gd name="connsiteX80" fmla="*/ 9381392 w 9614389"/>
              <a:gd name="connsiteY80" fmla="*/ 21981 h 1006720"/>
              <a:gd name="connsiteX81" fmla="*/ 9482504 w 9614389"/>
              <a:gd name="connsiteY81" fmla="*/ 35170 h 1006720"/>
              <a:gd name="connsiteX82" fmla="*/ 9530862 w 9614389"/>
              <a:gd name="connsiteY82" fmla="*/ 43962 h 1006720"/>
              <a:gd name="connsiteX83" fmla="*/ 9557239 w 9614389"/>
              <a:gd name="connsiteY83" fmla="*/ 48358 h 1006720"/>
              <a:gd name="connsiteX84" fmla="*/ 9574823 w 9614389"/>
              <a:gd name="connsiteY84" fmla="*/ 61547 h 1006720"/>
              <a:gd name="connsiteX85" fmla="*/ 9614389 w 9614389"/>
              <a:gd name="connsiteY85"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84052 w 9614389"/>
              <a:gd name="connsiteY38" fmla="*/ 517281 h 1006720"/>
              <a:gd name="connsiteX39" fmla="*/ 4392002 w 9614389"/>
              <a:gd name="connsiteY39" fmla="*/ 490660 h 1006720"/>
              <a:gd name="connsiteX40" fmla="*/ 4560277 w 9614389"/>
              <a:gd name="connsiteY40" fmla="*/ 474785 h 1006720"/>
              <a:gd name="connsiteX41" fmla="*/ 4674577 w 9614389"/>
              <a:gd name="connsiteY41" fmla="*/ 471610 h 1006720"/>
              <a:gd name="connsiteX42" fmla="*/ 4741496 w 9614389"/>
              <a:gd name="connsiteY42" fmla="*/ 460375 h 1006720"/>
              <a:gd name="connsiteX43" fmla="*/ 4800112 w 9614389"/>
              <a:gd name="connsiteY43" fmla="*/ 454758 h 1006720"/>
              <a:gd name="connsiteX44" fmla="*/ 4950069 w 9614389"/>
              <a:gd name="connsiteY44" fmla="*/ 452316 h 1006720"/>
              <a:gd name="connsiteX45" fmla="*/ 5055577 w 9614389"/>
              <a:gd name="connsiteY45" fmla="*/ 427160 h 1006720"/>
              <a:gd name="connsiteX46" fmla="*/ 5188439 w 9614389"/>
              <a:gd name="connsiteY46" fmla="*/ 422520 h 1006720"/>
              <a:gd name="connsiteX47" fmla="*/ 5310554 w 9614389"/>
              <a:gd name="connsiteY47" fmla="*/ 410552 h 1006720"/>
              <a:gd name="connsiteX48" fmla="*/ 5495437 w 9614389"/>
              <a:gd name="connsiteY48" fmla="*/ 404935 h 1006720"/>
              <a:gd name="connsiteX49" fmla="*/ 5679098 w 9614389"/>
              <a:gd name="connsiteY49" fmla="*/ 392968 h 1006720"/>
              <a:gd name="connsiteX50" fmla="*/ 5903790 w 9614389"/>
              <a:gd name="connsiteY50" fmla="*/ 382954 h 1006720"/>
              <a:gd name="connsiteX51" fmla="*/ 6003192 w 9614389"/>
              <a:gd name="connsiteY51" fmla="*/ 381733 h 1006720"/>
              <a:gd name="connsiteX52" fmla="*/ 6037140 w 9614389"/>
              <a:gd name="connsiteY52" fmla="*/ 364637 h 1006720"/>
              <a:gd name="connsiteX53" fmla="*/ 6087940 w 9614389"/>
              <a:gd name="connsiteY53" fmla="*/ 357798 h 1006720"/>
              <a:gd name="connsiteX54" fmla="*/ 6134100 w 9614389"/>
              <a:gd name="connsiteY54" fmla="*/ 352181 h 1006720"/>
              <a:gd name="connsiteX55" fmla="*/ 6194914 w 9614389"/>
              <a:gd name="connsiteY55" fmla="*/ 350960 h 1006720"/>
              <a:gd name="connsiteX56" fmla="*/ 6321181 w 9614389"/>
              <a:gd name="connsiteY56" fmla="*/ 348518 h 1006720"/>
              <a:gd name="connsiteX57" fmla="*/ 6403975 w 9614389"/>
              <a:gd name="connsiteY57" fmla="*/ 340947 h 1006720"/>
              <a:gd name="connsiteX58" fmla="*/ 6472604 w 9614389"/>
              <a:gd name="connsiteY58" fmla="*/ 326537 h 1006720"/>
              <a:gd name="connsiteX59" fmla="*/ 6636727 w 9614389"/>
              <a:gd name="connsiteY59" fmla="*/ 328491 h 1006720"/>
              <a:gd name="connsiteX60" fmla="*/ 6744921 w 9614389"/>
              <a:gd name="connsiteY60" fmla="*/ 308952 h 1006720"/>
              <a:gd name="connsiteX61" fmla="*/ 6795721 w 9614389"/>
              <a:gd name="connsiteY61" fmla="*/ 314081 h 1006720"/>
              <a:gd name="connsiteX62" fmla="*/ 6889262 w 9614389"/>
              <a:gd name="connsiteY62" fmla="*/ 308464 h 1006720"/>
              <a:gd name="connsiteX63" fmla="*/ 6920035 w 9614389"/>
              <a:gd name="connsiteY63" fmla="*/ 291368 h 1006720"/>
              <a:gd name="connsiteX64" fmla="*/ 7006248 w 9614389"/>
              <a:gd name="connsiteY64" fmla="*/ 290147 h 1006720"/>
              <a:gd name="connsiteX65" fmla="*/ 7044592 w 9614389"/>
              <a:gd name="connsiteY65" fmla="*/ 282575 h 1006720"/>
              <a:gd name="connsiteX66" fmla="*/ 7146437 w 9614389"/>
              <a:gd name="connsiteY66" fmla="*/ 273783 h 1006720"/>
              <a:gd name="connsiteX67" fmla="*/ 7363069 w 9614389"/>
              <a:gd name="connsiteY67" fmla="*/ 263037 h 1006720"/>
              <a:gd name="connsiteX68" fmla="*/ 7392133 w 9614389"/>
              <a:gd name="connsiteY68" fmla="*/ 254245 h 1006720"/>
              <a:gd name="connsiteX69" fmla="*/ 7520110 w 9614389"/>
              <a:gd name="connsiteY69" fmla="*/ 251802 h 1006720"/>
              <a:gd name="connsiteX70" fmla="*/ 7567979 w 9614389"/>
              <a:gd name="connsiteY70" fmla="*/ 244231 h 1006720"/>
              <a:gd name="connsiteX71" fmla="*/ 7646621 w 9614389"/>
              <a:gd name="connsiteY71" fmla="*/ 239835 h 1006720"/>
              <a:gd name="connsiteX72" fmla="*/ 7771667 w 9614389"/>
              <a:gd name="connsiteY72" fmla="*/ 229089 h 1006720"/>
              <a:gd name="connsiteX73" fmla="*/ 8471389 w 9614389"/>
              <a:gd name="connsiteY73" fmla="*/ 4397 h 1006720"/>
              <a:gd name="connsiteX74" fmla="*/ 8831873 w 9614389"/>
              <a:gd name="connsiteY74" fmla="*/ 8793 h 1006720"/>
              <a:gd name="connsiteX75" fmla="*/ 9069265 w 9614389"/>
              <a:gd name="connsiteY75" fmla="*/ 8793 h 1006720"/>
              <a:gd name="connsiteX76" fmla="*/ 9161585 w 9614389"/>
              <a:gd name="connsiteY76" fmla="*/ 0 h 1006720"/>
              <a:gd name="connsiteX77" fmla="*/ 9192358 w 9614389"/>
              <a:gd name="connsiteY77" fmla="*/ 4397 h 1006720"/>
              <a:gd name="connsiteX78" fmla="*/ 9245112 w 9614389"/>
              <a:gd name="connsiteY78" fmla="*/ 8793 h 1006720"/>
              <a:gd name="connsiteX79" fmla="*/ 9271489 w 9614389"/>
              <a:gd name="connsiteY79" fmla="*/ 13189 h 1006720"/>
              <a:gd name="connsiteX80" fmla="*/ 9381392 w 9614389"/>
              <a:gd name="connsiteY80" fmla="*/ 21981 h 1006720"/>
              <a:gd name="connsiteX81" fmla="*/ 9482504 w 9614389"/>
              <a:gd name="connsiteY81" fmla="*/ 35170 h 1006720"/>
              <a:gd name="connsiteX82" fmla="*/ 9530862 w 9614389"/>
              <a:gd name="connsiteY82" fmla="*/ 43962 h 1006720"/>
              <a:gd name="connsiteX83" fmla="*/ 9557239 w 9614389"/>
              <a:gd name="connsiteY83" fmla="*/ 48358 h 1006720"/>
              <a:gd name="connsiteX84" fmla="*/ 9574823 w 9614389"/>
              <a:gd name="connsiteY84" fmla="*/ 61547 h 1006720"/>
              <a:gd name="connsiteX85" fmla="*/ 9614389 w 9614389"/>
              <a:gd name="connsiteY85"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84052 w 9614389"/>
              <a:gd name="connsiteY38" fmla="*/ 517281 h 1006720"/>
              <a:gd name="connsiteX39" fmla="*/ 4392002 w 9614389"/>
              <a:gd name="connsiteY39" fmla="*/ 490660 h 1006720"/>
              <a:gd name="connsiteX40" fmla="*/ 4560277 w 9614389"/>
              <a:gd name="connsiteY40" fmla="*/ 474785 h 1006720"/>
              <a:gd name="connsiteX41" fmla="*/ 4674577 w 9614389"/>
              <a:gd name="connsiteY41" fmla="*/ 471610 h 1006720"/>
              <a:gd name="connsiteX42" fmla="*/ 4741496 w 9614389"/>
              <a:gd name="connsiteY42" fmla="*/ 460375 h 1006720"/>
              <a:gd name="connsiteX43" fmla="*/ 4800112 w 9614389"/>
              <a:gd name="connsiteY43" fmla="*/ 454758 h 1006720"/>
              <a:gd name="connsiteX44" fmla="*/ 4950069 w 9614389"/>
              <a:gd name="connsiteY44" fmla="*/ 452316 h 1006720"/>
              <a:gd name="connsiteX45" fmla="*/ 5055577 w 9614389"/>
              <a:gd name="connsiteY45" fmla="*/ 427160 h 1006720"/>
              <a:gd name="connsiteX46" fmla="*/ 5188439 w 9614389"/>
              <a:gd name="connsiteY46" fmla="*/ 422520 h 1006720"/>
              <a:gd name="connsiteX47" fmla="*/ 5310554 w 9614389"/>
              <a:gd name="connsiteY47" fmla="*/ 410552 h 1006720"/>
              <a:gd name="connsiteX48" fmla="*/ 5495437 w 9614389"/>
              <a:gd name="connsiteY48" fmla="*/ 404935 h 1006720"/>
              <a:gd name="connsiteX49" fmla="*/ 5679098 w 9614389"/>
              <a:gd name="connsiteY49" fmla="*/ 392968 h 1006720"/>
              <a:gd name="connsiteX50" fmla="*/ 5903790 w 9614389"/>
              <a:gd name="connsiteY50" fmla="*/ 382954 h 1006720"/>
              <a:gd name="connsiteX51" fmla="*/ 6003192 w 9614389"/>
              <a:gd name="connsiteY51" fmla="*/ 381733 h 1006720"/>
              <a:gd name="connsiteX52" fmla="*/ 6037140 w 9614389"/>
              <a:gd name="connsiteY52" fmla="*/ 364637 h 1006720"/>
              <a:gd name="connsiteX53" fmla="*/ 6087940 w 9614389"/>
              <a:gd name="connsiteY53" fmla="*/ 357798 h 1006720"/>
              <a:gd name="connsiteX54" fmla="*/ 6134100 w 9614389"/>
              <a:gd name="connsiteY54" fmla="*/ 352181 h 1006720"/>
              <a:gd name="connsiteX55" fmla="*/ 6194914 w 9614389"/>
              <a:gd name="connsiteY55" fmla="*/ 350960 h 1006720"/>
              <a:gd name="connsiteX56" fmla="*/ 6321181 w 9614389"/>
              <a:gd name="connsiteY56" fmla="*/ 348518 h 1006720"/>
              <a:gd name="connsiteX57" fmla="*/ 6403975 w 9614389"/>
              <a:gd name="connsiteY57" fmla="*/ 340947 h 1006720"/>
              <a:gd name="connsiteX58" fmla="*/ 6472604 w 9614389"/>
              <a:gd name="connsiteY58" fmla="*/ 326537 h 1006720"/>
              <a:gd name="connsiteX59" fmla="*/ 6636727 w 9614389"/>
              <a:gd name="connsiteY59" fmla="*/ 328491 h 1006720"/>
              <a:gd name="connsiteX60" fmla="*/ 6744921 w 9614389"/>
              <a:gd name="connsiteY60" fmla="*/ 308952 h 1006720"/>
              <a:gd name="connsiteX61" fmla="*/ 6795721 w 9614389"/>
              <a:gd name="connsiteY61" fmla="*/ 314081 h 1006720"/>
              <a:gd name="connsiteX62" fmla="*/ 6889262 w 9614389"/>
              <a:gd name="connsiteY62" fmla="*/ 308464 h 1006720"/>
              <a:gd name="connsiteX63" fmla="*/ 6920035 w 9614389"/>
              <a:gd name="connsiteY63" fmla="*/ 291368 h 1006720"/>
              <a:gd name="connsiteX64" fmla="*/ 7006248 w 9614389"/>
              <a:gd name="connsiteY64" fmla="*/ 290147 h 1006720"/>
              <a:gd name="connsiteX65" fmla="*/ 7044592 w 9614389"/>
              <a:gd name="connsiteY65" fmla="*/ 282575 h 1006720"/>
              <a:gd name="connsiteX66" fmla="*/ 7146437 w 9614389"/>
              <a:gd name="connsiteY66" fmla="*/ 273783 h 1006720"/>
              <a:gd name="connsiteX67" fmla="*/ 7363069 w 9614389"/>
              <a:gd name="connsiteY67" fmla="*/ 263037 h 1006720"/>
              <a:gd name="connsiteX68" fmla="*/ 7392133 w 9614389"/>
              <a:gd name="connsiteY68" fmla="*/ 254245 h 1006720"/>
              <a:gd name="connsiteX69" fmla="*/ 7520110 w 9614389"/>
              <a:gd name="connsiteY69" fmla="*/ 251802 h 1006720"/>
              <a:gd name="connsiteX70" fmla="*/ 7567979 w 9614389"/>
              <a:gd name="connsiteY70" fmla="*/ 244231 h 1006720"/>
              <a:gd name="connsiteX71" fmla="*/ 7646621 w 9614389"/>
              <a:gd name="connsiteY71" fmla="*/ 239835 h 1006720"/>
              <a:gd name="connsiteX72" fmla="*/ 7771667 w 9614389"/>
              <a:gd name="connsiteY72" fmla="*/ 229089 h 1006720"/>
              <a:gd name="connsiteX73" fmla="*/ 8471389 w 9614389"/>
              <a:gd name="connsiteY73" fmla="*/ 4397 h 1006720"/>
              <a:gd name="connsiteX74" fmla="*/ 8831873 w 9614389"/>
              <a:gd name="connsiteY74" fmla="*/ 8793 h 1006720"/>
              <a:gd name="connsiteX75" fmla="*/ 9069265 w 9614389"/>
              <a:gd name="connsiteY75" fmla="*/ 8793 h 1006720"/>
              <a:gd name="connsiteX76" fmla="*/ 9161585 w 9614389"/>
              <a:gd name="connsiteY76" fmla="*/ 0 h 1006720"/>
              <a:gd name="connsiteX77" fmla="*/ 9192358 w 9614389"/>
              <a:gd name="connsiteY77" fmla="*/ 4397 h 1006720"/>
              <a:gd name="connsiteX78" fmla="*/ 9245112 w 9614389"/>
              <a:gd name="connsiteY78" fmla="*/ 8793 h 1006720"/>
              <a:gd name="connsiteX79" fmla="*/ 9271489 w 9614389"/>
              <a:gd name="connsiteY79" fmla="*/ 13189 h 1006720"/>
              <a:gd name="connsiteX80" fmla="*/ 9381392 w 9614389"/>
              <a:gd name="connsiteY80" fmla="*/ 21981 h 1006720"/>
              <a:gd name="connsiteX81" fmla="*/ 9482504 w 9614389"/>
              <a:gd name="connsiteY81" fmla="*/ 35170 h 1006720"/>
              <a:gd name="connsiteX82" fmla="*/ 9530862 w 9614389"/>
              <a:gd name="connsiteY82" fmla="*/ 43962 h 1006720"/>
              <a:gd name="connsiteX83" fmla="*/ 9557239 w 9614389"/>
              <a:gd name="connsiteY83" fmla="*/ 48358 h 1006720"/>
              <a:gd name="connsiteX84" fmla="*/ 9574823 w 9614389"/>
              <a:gd name="connsiteY84" fmla="*/ 61547 h 1006720"/>
              <a:gd name="connsiteX85" fmla="*/ 9614389 w 9614389"/>
              <a:gd name="connsiteY85"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84052 w 9614389"/>
              <a:gd name="connsiteY38" fmla="*/ 501406 h 1006720"/>
              <a:gd name="connsiteX39" fmla="*/ 4392002 w 9614389"/>
              <a:gd name="connsiteY39" fmla="*/ 490660 h 1006720"/>
              <a:gd name="connsiteX40" fmla="*/ 4560277 w 9614389"/>
              <a:gd name="connsiteY40" fmla="*/ 474785 h 1006720"/>
              <a:gd name="connsiteX41" fmla="*/ 4674577 w 9614389"/>
              <a:gd name="connsiteY41" fmla="*/ 471610 h 1006720"/>
              <a:gd name="connsiteX42" fmla="*/ 4741496 w 9614389"/>
              <a:gd name="connsiteY42" fmla="*/ 460375 h 1006720"/>
              <a:gd name="connsiteX43" fmla="*/ 4800112 w 9614389"/>
              <a:gd name="connsiteY43" fmla="*/ 454758 h 1006720"/>
              <a:gd name="connsiteX44" fmla="*/ 4950069 w 9614389"/>
              <a:gd name="connsiteY44" fmla="*/ 452316 h 1006720"/>
              <a:gd name="connsiteX45" fmla="*/ 5055577 w 9614389"/>
              <a:gd name="connsiteY45" fmla="*/ 427160 h 1006720"/>
              <a:gd name="connsiteX46" fmla="*/ 5188439 w 9614389"/>
              <a:gd name="connsiteY46" fmla="*/ 422520 h 1006720"/>
              <a:gd name="connsiteX47" fmla="*/ 5310554 w 9614389"/>
              <a:gd name="connsiteY47" fmla="*/ 410552 h 1006720"/>
              <a:gd name="connsiteX48" fmla="*/ 5495437 w 9614389"/>
              <a:gd name="connsiteY48" fmla="*/ 404935 h 1006720"/>
              <a:gd name="connsiteX49" fmla="*/ 5679098 w 9614389"/>
              <a:gd name="connsiteY49" fmla="*/ 392968 h 1006720"/>
              <a:gd name="connsiteX50" fmla="*/ 5903790 w 9614389"/>
              <a:gd name="connsiteY50" fmla="*/ 382954 h 1006720"/>
              <a:gd name="connsiteX51" fmla="*/ 6003192 w 9614389"/>
              <a:gd name="connsiteY51" fmla="*/ 381733 h 1006720"/>
              <a:gd name="connsiteX52" fmla="*/ 6037140 w 9614389"/>
              <a:gd name="connsiteY52" fmla="*/ 364637 h 1006720"/>
              <a:gd name="connsiteX53" fmla="*/ 6087940 w 9614389"/>
              <a:gd name="connsiteY53" fmla="*/ 357798 h 1006720"/>
              <a:gd name="connsiteX54" fmla="*/ 6134100 w 9614389"/>
              <a:gd name="connsiteY54" fmla="*/ 352181 h 1006720"/>
              <a:gd name="connsiteX55" fmla="*/ 6194914 w 9614389"/>
              <a:gd name="connsiteY55" fmla="*/ 350960 h 1006720"/>
              <a:gd name="connsiteX56" fmla="*/ 6321181 w 9614389"/>
              <a:gd name="connsiteY56" fmla="*/ 348518 h 1006720"/>
              <a:gd name="connsiteX57" fmla="*/ 6403975 w 9614389"/>
              <a:gd name="connsiteY57" fmla="*/ 340947 h 1006720"/>
              <a:gd name="connsiteX58" fmla="*/ 6472604 w 9614389"/>
              <a:gd name="connsiteY58" fmla="*/ 326537 h 1006720"/>
              <a:gd name="connsiteX59" fmla="*/ 6636727 w 9614389"/>
              <a:gd name="connsiteY59" fmla="*/ 328491 h 1006720"/>
              <a:gd name="connsiteX60" fmla="*/ 6744921 w 9614389"/>
              <a:gd name="connsiteY60" fmla="*/ 308952 h 1006720"/>
              <a:gd name="connsiteX61" fmla="*/ 6795721 w 9614389"/>
              <a:gd name="connsiteY61" fmla="*/ 314081 h 1006720"/>
              <a:gd name="connsiteX62" fmla="*/ 6889262 w 9614389"/>
              <a:gd name="connsiteY62" fmla="*/ 308464 h 1006720"/>
              <a:gd name="connsiteX63" fmla="*/ 6920035 w 9614389"/>
              <a:gd name="connsiteY63" fmla="*/ 291368 h 1006720"/>
              <a:gd name="connsiteX64" fmla="*/ 7006248 w 9614389"/>
              <a:gd name="connsiteY64" fmla="*/ 290147 h 1006720"/>
              <a:gd name="connsiteX65" fmla="*/ 7044592 w 9614389"/>
              <a:gd name="connsiteY65" fmla="*/ 282575 h 1006720"/>
              <a:gd name="connsiteX66" fmla="*/ 7146437 w 9614389"/>
              <a:gd name="connsiteY66" fmla="*/ 273783 h 1006720"/>
              <a:gd name="connsiteX67" fmla="*/ 7363069 w 9614389"/>
              <a:gd name="connsiteY67" fmla="*/ 263037 h 1006720"/>
              <a:gd name="connsiteX68" fmla="*/ 7392133 w 9614389"/>
              <a:gd name="connsiteY68" fmla="*/ 254245 h 1006720"/>
              <a:gd name="connsiteX69" fmla="*/ 7520110 w 9614389"/>
              <a:gd name="connsiteY69" fmla="*/ 251802 h 1006720"/>
              <a:gd name="connsiteX70" fmla="*/ 7567979 w 9614389"/>
              <a:gd name="connsiteY70" fmla="*/ 244231 h 1006720"/>
              <a:gd name="connsiteX71" fmla="*/ 7646621 w 9614389"/>
              <a:gd name="connsiteY71" fmla="*/ 239835 h 1006720"/>
              <a:gd name="connsiteX72" fmla="*/ 7771667 w 9614389"/>
              <a:gd name="connsiteY72" fmla="*/ 229089 h 1006720"/>
              <a:gd name="connsiteX73" fmla="*/ 8471389 w 9614389"/>
              <a:gd name="connsiteY73" fmla="*/ 4397 h 1006720"/>
              <a:gd name="connsiteX74" fmla="*/ 8831873 w 9614389"/>
              <a:gd name="connsiteY74" fmla="*/ 8793 h 1006720"/>
              <a:gd name="connsiteX75" fmla="*/ 9069265 w 9614389"/>
              <a:gd name="connsiteY75" fmla="*/ 8793 h 1006720"/>
              <a:gd name="connsiteX76" fmla="*/ 9161585 w 9614389"/>
              <a:gd name="connsiteY76" fmla="*/ 0 h 1006720"/>
              <a:gd name="connsiteX77" fmla="*/ 9192358 w 9614389"/>
              <a:gd name="connsiteY77" fmla="*/ 4397 h 1006720"/>
              <a:gd name="connsiteX78" fmla="*/ 9245112 w 9614389"/>
              <a:gd name="connsiteY78" fmla="*/ 8793 h 1006720"/>
              <a:gd name="connsiteX79" fmla="*/ 9271489 w 9614389"/>
              <a:gd name="connsiteY79" fmla="*/ 13189 h 1006720"/>
              <a:gd name="connsiteX80" fmla="*/ 9381392 w 9614389"/>
              <a:gd name="connsiteY80" fmla="*/ 21981 h 1006720"/>
              <a:gd name="connsiteX81" fmla="*/ 9482504 w 9614389"/>
              <a:gd name="connsiteY81" fmla="*/ 35170 h 1006720"/>
              <a:gd name="connsiteX82" fmla="*/ 9530862 w 9614389"/>
              <a:gd name="connsiteY82" fmla="*/ 43962 h 1006720"/>
              <a:gd name="connsiteX83" fmla="*/ 9557239 w 9614389"/>
              <a:gd name="connsiteY83" fmla="*/ 48358 h 1006720"/>
              <a:gd name="connsiteX84" fmla="*/ 9574823 w 9614389"/>
              <a:gd name="connsiteY84" fmla="*/ 61547 h 1006720"/>
              <a:gd name="connsiteX85" fmla="*/ 9614389 w 9614389"/>
              <a:gd name="connsiteY85"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84052 w 9614389"/>
              <a:gd name="connsiteY38" fmla="*/ 501406 h 1006720"/>
              <a:gd name="connsiteX39" fmla="*/ 4392002 w 9614389"/>
              <a:gd name="connsiteY39" fmla="*/ 490660 h 1006720"/>
              <a:gd name="connsiteX40" fmla="*/ 4560277 w 9614389"/>
              <a:gd name="connsiteY40" fmla="*/ 474785 h 1006720"/>
              <a:gd name="connsiteX41" fmla="*/ 4674577 w 9614389"/>
              <a:gd name="connsiteY41" fmla="*/ 471610 h 1006720"/>
              <a:gd name="connsiteX42" fmla="*/ 4741496 w 9614389"/>
              <a:gd name="connsiteY42" fmla="*/ 460375 h 1006720"/>
              <a:gd name="connsiteX43" fmla="*/ 4800112 w 9614389"/>
              <a:gd name="connsiteY43" fmla="*/ 454758 h 1006720"/>
              <a:gd name="connsiteX44" fmla="*/ 4950069 w 9614389"/>
              <a:gd name="connsiteY44" fmla="*/ 452316 h 1006720"/>
              <a:gd name="connsiteX45" fmla="*/ 5055577 w 9614389"/>
              <a:gd name="connsiteY45" fmla="*/ 427160 h 1006720"/>
              <a:gd name="connsiteX46" fmla="*/ 5188439 w 9614389"/>
              <a:gd name="connsiteY46" fmla="*/ 422520 h 1006720"/>
              <a:gd name="connsiteX47" fmla="*/ 5310554 w 9614389"/>
              <a:gd name="connsiteY47" fmla="*/ 410552 h 1006720"/>
              <a:gd name="connsiteX48" fmla="*/ 5495437 w 9614389"/>
              <a:gd name="connsiteY48" fmla="*/ 404935 h 1006720"/>
              <a:gd name="connsiteX49" fmla="*/ 5679098 w 9614389"/>
              <a:gd name="connsiteY49" fmla="*/ 392968 h 1006720"/>
              <a:gd name="connsiteX50" fmla="*/ 5903790 w 9614389"/>
              <a:gd name="connsiteY50" fmla="*/ 382954 h 1006720"/>
              <a:gd name="connsiteX51" fmla="*/ 6003192 w 9614389"/>
              <a:gd name="connsiteY51" fmla="*/ 381733 h 1006720"/>
              <a:gd name="connsiteX52" fmla="*/ 6037140 w 9614389"/>
              <a:gd name="connsiteY52" fmla="*/ 364637 h 1006720"/>
              <a:gd name="connsiteX53" fmla="*/ 6087940 w 9614389"/>
              <a:gd name="connsiteY53" fmla="*/ 357798 h 1006720"/>
              <a:gd name="connsiteX54" fmla="*/ 6134100 w 9614389"/>
              <a:gd name="connsiteY54" fmla="*/ 352181 h 1006720"/>
              <a:gd name="connsiteX55" fmla="*/ 6194914 w 9614389"/>
              <a:gd name="connsiteY55" fmla="*/ 350960 h 1006720"/>
              <a:gd name="connsiteX56" fmla="*/ 6321181 w 9614389"/>
              <a:gd name="connsiteY56" fmla="*/ 348518 h 1006720"/>
              <a:gd name="connsiteX57" fmla="*/ 6403975 w 9614389"/>
              <a:gd name="connsiteY57" fmla="*/ 340947 h 1006720"/>
              <a:gd name="connsiteX58" fmla="*/ 6472604 w 9614389"/>
              <a:gd name="connsiteY58" fmla="*/ 326537 h 1006720"/>
              <a:gd name="connsiteX59" fmla="*/ 6636727 w 9614389"/>
              <a:gd name="connsiteY59" fmla="*/ 328491 h 1006720"/>
              <a:gd name="connsiteX60" fmla="*/ 6744921 w 9614389"/>
              <a:gd name="connsiteY60" fmla="*/ 308952 h 1006720"/>
              <a:gd name="connsiteX61" fmla="*/ 6795721 w 9614389"/>
              <a:gd name="connsiteY61" fmla="*/ 314081 h 1006720"/>
              <a:gd name="connsiteX62" fmla="*/ 6889262 w 9614389"/>
              <a:gd name="connsiteY62" fmla="*/ 308464 h 1006720"/>
              <a:gd name="connsiteX63" fmla="*/ 6920035 w 9614389"/>
              <a:gd name="connsiteY63" fmla="*/ 291368 h 1006720"/>
              <a:gd name="connsiteX64" fmla="*/ 7006248 w 9614389"/>
              <a:gd name="connsiteY64" fmla="*/ 290147 h 1006720"/>
              <a:gd name="connsiteX65" fmla="*/ 7044592 w 9614389"/>
              <a:gd name="connsiteY65" fmla="*/ 282575 h 1006720"/>
              <a:gd name="connsiteX66" fmla="*/ 7146437 w 9614389"/>
              <a:gd name="connsiteY66" fmla="*/ 273783 h 1006720"/>
              <a:gd name="connsiteX67" fmla="*/ 7363069 w 9614389"/>
              <a:gd name="connsiteY67" fmla="*/ 263037 h 1006720"/>
              <a:gd name="connsiteX68" fmla="*/ 7392133 w 9614389"/>
              <a:gd name="connsiteY68" fmla="*/ 254245 h 1006720"/>
              <a:gd name="connsiteX69" fmla="*/ 7520110 w 9614389"/>
              <a:gd name="connsiteY69" fmla="*/ 251802 h 1006720"/>
              <a:gd name="connsiteX70" fmla="*/ 7567979 w 9614389"/>
              <a:gd name="connsiteY70" fmla="*/ 244231 h 1006720"/>
              <a:gd name="connsiteX71" fmla="*/ 7646621 w 9614389"/>
              <a:gd name="connsiteY71" fmla="*/ 239835 h 1006720"/>
              <a:gd name="connsiteX72" fmla="*/ 7771667 w 9614389"/>
              <a:gd name="connsiteY72" fmla="*/ 229089 h 1006720"/>
              <a:gd name="connsiteX73" fmla="*/ 8471389 w 9614389"/>
              <a:gd name="connsiteY73" fmla="*/ 4397 h 1006720"/>
              <a:gd name="connsiteX74" fmla="*/ 8831873 w 9614389"/>
              <a:gd name="connsiteY74" fmla="*/ 8793 h 1006720"/>
              <a:gd name="connsiteX75" fmla="*/ 9069265 w 9614389"/>
              <a:gd name="connsiteY75" fmla="*/ 8793 h 1006720"/>
              <a:gd name="connsiteX76" fmla="*/ 9161585 w 9614389"/>
              <a:gd name="connsiteY76" fmla="*/ 0 h 1006720"/>
              <a:gd name="connsiteX77" fmla="*/ 9192358 w 9614389"/>
              <a:gd name="connsiteY77" fmla="*/ 4397 h 1006720"/>
              <a:gd name="connsiteX78" fmla="*/ 9245112 w 9614389"/>
              <a:gd name="connsiteY78" fmla="*/ 8793 h 1006720"/>
              <a:gd name="connsiteX79" fmla="*/ 9271489 w 9614389"/>
              <a:gd name="connsiteY79" fmla="*/ 13189 h 1006720"/>
              <a:gd name="connsiteX80" fmla="*/ 9381392 w 9614389"/>
              <a:gd name="connsiteY80" fmla="*/ 21981 h 1006720"/>
              <a:gd name="connsiteX81" fmla="*/ 9482504 w 9614389"/>
              <a:gd name="connsiteY81" fmla="*/ 35170 h 1006720"/>
              <a:gd name="connsiteX82" fmla="*/ 9530862 w 9614389"/>
              <a:gd name="connsiteY82" fmla="*/ 43962 h 1006720"/>
              <a:gd name="connsiteX83" fmla="*/ 9557239 w 9614389"/>
              <a:gd name="connsiteY83" fmla="*/ 48358 h 1006720"/>
              <a:gd name="connsiteX84" fmla="*/ 9574823 w 9614389"/>
              <a:gd name="connsiteY84" fmla="*/ 61547 h 1006720"/>
              <a:gd name="connsiteX85" fmla="*/ 9614389 w 9614389"/>
              <a:gd name="connsiteY85"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84052 w 9614389"/>
              <a:gd name="connsiteY38" fmla="*/ 501406 h 1006720"/>
              <a:gd name="connsiteX39" fmla="*/ 4392002 w 9614389"/>
              <a:gd name="connsiteY39" fmla="*/ 490660 h 1006720"/>
              <a:gd name="connsiteX40" fmla="*/ 4560277 w 9614389"/>
              <a:gd name="connsiteY40" fmla="*/ 474785 h 1006720"/>
              <a:gd name="connsiteX41" fmla="*/ 4674577 w 9614389"/>
              <a:gd name="connsiteY41" fmla="*/ 471610 h 1006720"/>
              <a:gd name="connsiteX42" fmla="*/ 4741496 w 9614389"/>
              <a:gd name="connsiteY42" fmla="*/ 460375 h 1006720"/>
              <a:gd name="connsiteX43" fmla="*/ 4800112 w 9614389"/>
              <a:gd name="connsiteY43" fmla="*/ 454758 h 1006720"/>
              <a:gd name="connsiteX44" fmla="*/ 4950069 w 9614389"/>
              <a:gd name="connsiteY44" fmla="*/ 452316 h 1006720"/>
              <a:gd name="connsiteX45" fmla="*/ 5055577 w 9614389"/>
              <a:gd name="connsiteY45" fmla="*/ 427160 h 1006720"/>
              <a:gd name="connsiteX46" fmla="*/ 5188439 w 9614389"/>
              <a:gd name="connsiteY46" fmla="*/ 422520 h 1006720"/>
              <a:gd name="connsiteX47" fmla="*/ 5310554 w 9614389"/>
              <a:gd name="connsiteY47" fmla="*/ 410552 h 1006720"/>
              <a:gd name="connsiteX48" fmla="*/ 5495437 w 9614389"/>
              <a:gd name="connsiteY48" fmla="*/ 404935 h 1006720"/>
              <a:gd name="connsiteX49" fmla="*/ 5679098 w 9614389"/>
              <a:gd name="connsiteY49" fmla="*/ 392968 h 1006720"/>
              <a:gd name="connsiteX50" fmla="*/ 5903790 w 9614389"/>
              <a:gd name="connsiteY50" fmla="*/ 382954 h 1006720"/>
              <a:gd name="connsiteX51" fmla="*/ 6003192 w 9614389"/>
              <a:gd name="connsiteY51" fmla="*/ 381733 h 1006720"/>
              <a:gd name="connsiteX52" fmla="*/ 6037140 w 9614389"/>
              <a:gd name="connsiteY52" fmla="*/ 364637 h 1006720"/>
              <a:gd name="connsiteX53" fmla="*/ 6087940 w 9614389"/>
              <a:gd name="connsiteY53" fmla="*/ 357798 h 1006720"/>
              <a:gd name="connsiteX54" fmla="*/ 6134100 w 9614389"/>
              <a:gd name="connsiteY54" fmla="*/ 352181 h 1006720"/>
              <a:gd name="connsiteX55" fmla="*/ 6194914 w 9614389"/>
              <a:gd name="connsiteY55" fmla="*/ 350960 h 1006720"/>
              <a:gd name="connsiteX56" fmla="*/ 6321181 w 9614389"/>
              <a:gd name="connsiteY56" fmla="*/ 348518 h 1006720"/>
              <a:gd name="connsiteX57" fmla="*/ 6403975 w 9614389"/>
              <a:gd name="connsiteY57" fmla="*/ 340947 h 1006720"/>
              <a:gd name="connsiteX58" fmla="*/ 6472604 w 9614389"/>
              <a:gd name="connsiteY58" fmla="*/ 326537 h 1006720"/>
              <a:gd name="connsiteX59" fmla="*/ 6636727 w 9614389"/>
              <a:gd name="connsiteY59" fmla="*/ 328491 h 1006720"/>
              <a:gd name="connsiteX60" fmla="*/ 6744921 w 9614389"/>
              <a:gd name="connsiteY60" fmla="*/ 308952 h 1006720"/>
              <a:gd name="connsiteX61" fmla="*/ 6795721 w 9614389"/>
              <a:gd name="connsiteY61" fmla="*/ 314081 h 1006720"/>
              <a:gd name="connsiteX62" fmla="*/ 6889262 w 9614389"/>
              <a:gd name="connsiteY62" fmla="*/ 308464 h 1006720"/>
              <a:gd name="connsiteX63" fmla="*/ 6920035 w 9614389"/>
              <a:gd name="connsiteY63" fmla="*/ 291368 h 1006720"/>
              <a:gd name="connsiteX64" fmla="*/ 7006248 w 9614389"/>
              <a:gd name="connsiteY64" fmla="*/ 290147 h 1006720"/>
              <a:gd name="connsiteX65" fmla="*/ 7044592 w 9614389"/>
              <a:gd name="connsiteY65" fmla="*/ 282575 h 1006720"/>
              <a:gd name="connsiteX66" fmla="*/ 7146437 w 9614389"/>
              <a:gd name="connsiteY66" fmla="*/ 273783 h 1006720"/>
              <a:gd name="connsiteX67" fmla="*/ 7363069 w 9614389"/>
              <a:gd name="connsiteY67" fmla="*/ 263037 h 1006720"/>
              <a:gd name="connsiteX68" fmla="*/ 7392133 w 9614389"/>
              <a:gd name="connsiteY68" fmla="*/ 254245 h 1006720"/>
              <a:gd name="connsiteX69" fmla="*/ 7520110 w 9614389"/>
              <a:gd name="connsiteY69" fmla="*/ 251802 h 1006720"/>
              <a:gd name="connsiteX70" fmla="*/ 7567979 w 9614389"/>
              <a:gd name="connsiteY70" fmla="*/ 244231 h 1006720"/>
              <a:gd name="connsiteX71" fmla="*/ 7646621 w 9614389"/>
              <a:gd name="connsiteY71" fmla="*/ 239835 h 1006720"/>
              <a:gd name="connsiteX72" fmla="*/ 7771667 w 9614389"/>
              <a:gd name="connsiteY72" fmla="*/ 229089 h 1006720"/>
              <a:gd name="connsiteX73" fmla="*/ 8471389 w 9614389"/>
              <a:gd name="connsiteY73" fmla="*/ 4397 h 1006720"/>
              <a:gd name="connsiteX74" fmla="*/ 8831873 w 9614389"/>
              <a:gd name="connsiteY74" fmla="*/ 8793 h 1006720"/>
              <a:gd name="connsiteX75" fmla="*/ 9069265 w 9614389"/>
              <a:gd name="connsiteY75" fmla="*/ 8793 h 1006720"/>
              <a:gd name="connsiteX76" fmla="*/ 9161585 w 9614389"/>
              <a:gd name="connsiteY76" fmla="*/ 0 h 1006720"/>
              <a:gd name="connsiteX77" fmla="*/ 9192358 w 9614389"/>
              <a:gd name="connsiteY77" fmla="*/ 4397 h 1006720"/>
              <a:gd name="connsiteX78" fmla="*/ 9245112 w 9614389"/>
              <a:gd name="connsiteY78" fmla="*/ 8793 h 1006720"/>
              <a:gd name="connsiteX79" fmla="*/ 9271489 w 9614389"/>
              <a:gd name="connsiteY79" fmla="*/ 13189 h 1006720"/>
              <a:gd name="connsiteX80" fmla="*/ 9381392 w 9614389"/>
              <a:gd name="connsiteY80" fmla="*/ 21981 h 1006720"/>
              <a:gd name="connsiteX81" fmla="*/ 9482504 w 9614389"/>
              <a:gd name="connsiteY81" fmla="*/ 35170 h 1006720"/>
              <a:gd name="connsiteX82" fmla="*/ 9530862 w 9614389"/>
              <a:gd name="connsiteY82" fmla="*/ 43962 h 1006720"/>
              <a:gd name="connsiteX83" fmla="*/ 9557239 w 9614389"/>
              <a:gd name="connsiteY83" fmla="*/ 48358 h 1006720"/>
              <a:gd name="connsiteX84" fmla="*/ 9574823 w 9614389"/>
              <a:gd name="connsiteY84" fmla="*/ 61547 h 1006720"/>
              <a:gd name="connsiteX85" fmla="*/ 9614389 w 9614389"/>
              <a:gd name="connsiteY85"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84052 w 9614389"/>
              <a:gd name="connsiteY38" fmla="*/ 501406 h 1006720"/>
              <a:gd name="connsiteX39" fmla="*/ 4392002 w 9614389"/>
              <a:gd name="connsiteY39" fmla="*/ 490660 h 1006720"/>
              <a:gd name="connsiteX40" fmla="*/ 4560277 w 9614389"/>
              <a:gd name="connsiteY40" fmla="*/ 474785 h 1006720"/>
              <a:gd name="connsiteX41" fmla="*/ 4674577 w 9614389"/>
              <a:gd name="connsiteY41" fmla="*/ 471610 h 1006720"/>
              <a:gd name="connsiteX42" fmla="*/ 4741496 w 9614389"/>
              <a:gd name="connsiteY42" fmla="*/ 460375 h 1006720"/>
              <a:gd name="connsiteX43" fmla="*/ 4800112 w 9614389"/>
              <a:gd name="connsiteY43" fmla="*/ 454758 h 1006720"/>
              <a:gd name="connsiteX44" fmla="*/ 4950069 w 9614389"/>
              <a:gd name="connsiteY44" fmla="*/ 452316 h 1006720"/>
              <a:gd name="connsiteX45" fmla="*/ 5055577 w 9614389"/>
              <a:gd name="connsiteY45" fmla="*/ 427160 h 1006720"/>
              <a:gd name="connsiteX46" fmla="*/ 5188439 w 9614389"/>
              <a:gd name="connsiteY46" fmla="*/ 422520 h 1006720"/>
              <a:gd name="connsiteX47" fmla="*/ 5310554 w 9614389"/>
              <a:gd name="connsiteY47" fmla="*/ 410552 h 1006720"/>
              <a:gd name="connsiteX48" fmla="*/ 5495437 w 9614389"/>
              <a:gd name="connsiteY48" fmla="*/ 404935 h 1006720"/>
              <a:gd name="connsiteX49" fmla="*/ 5679098 w 9614389"/>
              <a:gd name="connsiteY49" fmla="*/ 392968 h 1006720"/>
              <a:gd name="connsiteX50" fmla="*/ 5903790 w 9614389"/>
              <a:gd name="connsiteY50" fmla="*/ 382954 h 1006720"/>
              <a:gd name="connsiteX51" fmla="*/ 6003192 w 9614389"/>
              <a:gd name="connsiteY51" fmla="*/ 381733 h 1006720"/>
              <a:gd name="connsiteX52" fmla="*/ 6037140 w 9614389"/>
              <a:gd name="connsiteY52" fmla="*/ 364637 h 1006720"/>
              <a:gd name="connsiteX53" fmla="*/ 6087940 w 9614389"/>
              <a:gd name="connsiteY53" fmla="*/ 357798 h 1006720"/>
              <a:gd name="connsiteX54" fmla="*/ 6134100 w 9614389"/>
              <a:gd name="connsiteY54" fmla="*/ 352181 h 1006720"/>
              <a:gd name="connsiteX55" fmla="*/ 6194914 w 9614389"/>
              <a:gd name="connsiteY55" fmla="*/ 350960 h 1006720"/>
              <a:gd name="connsiteX56" fmla="*/ 6321181 w 9614389"/>
              <a:gd name="connsiteY56" fmla="*/ 348518 h 1006720"/>
              <a:gd name="connsiteX57" fmla="*/ 6403975 w 9614389"/>
              <a:gd name="connsiteY57" fmla="*/ 340947 h 1006720"/>
              <a:gd name="connsiteX58" fmla="*/ 6472604 w 9614389"/>
              <a:gd name="connsiteY58" fmla="*/ 326537 h 1006720"/>
              <a:gd name="connsiteX59" fmla="*/ 6636727 w 9614389"/>
              <a:gd name="connsiteY59" fmla="*/ 328491 h 1006720"/>
              <a:gd name="connsiteX60" fmla="*/ 6744921 w 9614389"/>
              <a:gd name="connsiteY60" fmla="*/ 308952 h 1006720"/>
              <a:gd name="connsiteX61" fmla="*/ 6795721 w 9614389"/>
              <a:gd name="connsiteY61" fmla="*/ 314081 h 1006720"/>
              <a:gd name="connsiteX62" fmla="*/ 6889262 w 9614389"/>
              <a:gd name="connsiteY62" fmla="*/ 308464 h 1006720"/>
              <a:gd name="connsiteX63" fmla="*/ 6920035 w 9614389"/>
              <a:gd name="connsiteY63" fmla="*/ 291368 h 1006720"/>
              <a:gd name="connsiteX64" fmla="*/ 7006248 w 9614389"/>
              <a:gd name="connsiteY64" fmla="*/ 290147 h 1006720"/>
              <a:gd name="connsiteX65" fmla="*/ 7044592 w 9614389"/>
              <a:gd name="connsiteY65" fmla="*/ 282575 h 1006720"/>
              <a:gd name="connsiteX66" fmla="*/ 7146437 w 9614389"/>
              <a:gd name="connsiteY66" fmla="*/ 273783 h 1006720"/>
              <a:gd name="connsiteX67" fmla="*/ 7363069 w 9614389"/>
              <a:gd name="connsiteY67" fmla="*/ 263037 h 1006720"/>
              <a:gd name="connsiteX68" fmla="*/ 7392133 w 9614389"/>
              <a:gd name="connsiteY68" fmla="*/ 254245 h 1006720"/>
              <a:gd name="connsiteX69" fmla="*/ 7520110 w 9614389"/>
              <a:gd name="connsiteY69" fmla="*/ 251802 h 1006720"/>
              <a:gd name="connsiteX70" fmla="*/ 7567979 w 9614389"/>
              <a:gd name="connsiteY70" fmla="*/ 244231 h 1006720"/>
              <a:gd name="connsiteX71" fmla="*/ 7646621 w 9614389"/>
              <a:gd name="connsiteY71" fmla="*/ 239835 h 1006720"/>
              <a:gd name="connsiteX72" fmla="*/ 7771667 w 9614389"/>
              <a:gd name="connsiteY72" fmla="*/ 229089 h 1006720"/>
              <a:gd name="connsiteX73" fmla="*/ 7909414 w 9614389"/>
              <a:gd name="connsiteY73" fmla="*/ 210772 h 1006720"/>
              <a:gd name="connsiteX74" fmla="*/ 8831873 w 9614389"/>
              <a:gd name="connsiteY74" fmla="*/ 8793 h 1006720"/>
              <a:gd name="connsiteX75" fmla="*/ 9069265 w 9614389"/>
              <a:gd name="connsiteY75" fmla="*/ 8793 h 1006720"/>
              <a:gd name="connsiteX76" fmla="*/ 9161585 w 9614389"/>
              <a:gd name="connsiteY76" fmla="*/ 0 h 1006720"/>
              <a:gd name="connsiteX77" fmla="*/ 9192358 w 9614389"/>
              <a:gd name="connsiteY77" fmla="*/ 4397 h 1006720"/>
              <a:gd name="connsiteX78" fmla="*/ 9245112 w 9614389"/>
              <a:gd name="connsiteY78" fmla="*/ 8793 h 1006720"/>
              <a:gd name="connsiteX79" fmla="*/ 9271489 w 9614389"/>
              <a:gd name="connsiteY79" fmla="*/ 13189 h 1006720"/>
              <a:gd name="connsiteX80" fmla="*/ 9381392 w 9614389"/>
              <a:gd name="connsiteY80" fmla="*/ 21981 h 1006720"/>
              <a:gd name="connsiteX81" fmla="*/ 9482504 w 9614389"/>
              <a:gd name="connsiteY81" fmla="*/ 35170 h 1006720"/>
              <a:gd name="connsiteX82" fmla="*/ 9530862 w 9614389"/>
              <a:gd name="connsiteY82" fmla="*/ 43962 h 1006720"/>
              <a:gd name="connsiteX83" fmla="*/ 9557239 w 9614389"/>
              <a:gd name="connsiteY83" fmla="*/ 48358 h 1006720"/>
              <a:gd name="connsiteX84" fmla="*/ 9574823 w 9614389"/>
              <a:gd name="connsiteY84" fmla="*/ 61547 h 1006720"/>
              <a:gd name="connsiteX85" fmla="*/ 9614389 w 9614389"/>
              <a:gd name="connsiteY85" fmla="*/ 70339 h 1006720"/>
              <a:gd name="connsiteX0" fmla="*/ 0 w 9614389"/>
              <a:gd name="connsiteY0" fmla="*/ 1006720 h 1006720"/>
              <a:gd name="connsiteX1" fmla="*/ 54952 w 9614389"/>
              <a:gd name="connsiteY1" fmla="*/ 977656 h 1006720"/>
              <a:gd name="connsiteX2" fmla="*/ 144585 w 9614389"/>
              <a:gd name="connsiteY2" fmla="*/ 964468 h 1006720"/>
              <a:gd name="connsiteX3" fmla="*/ 212481 w 9614389"/>
              <a:gd name="connsiteY3" fmla="*/ 941022 h 1006720"/>
              <a:gd name="connsiteX4" fmla="*/ 312371 w 9614389"/>
              <a:gd name="connsiteY4" fmla="*/ 910004 h 1006720"/>
              <a:gd name="connsiteX5" fmla="*/ 471365 w 9614389"/>
              <a:gd name="connsiteY5" fmla="*/ 901700 h 1006720"/>
              <a:gd name="connsiteX6" fmla="*/ 515815 w 9614389"/>
              <a:gd name="connsiteY6" fmla="*/ 874835 h 1006720"/>
              <a:gd name="connsiteX7" fmla="*/ 605692 w 9614389"/>
              <a:gd name="connsiteY7" fmla="*/ 863600 h 1006720"/>
              <a:gd name="connsiteX8" fmla="*/ 645990 w 9614389"/>
              <a:gd name="connsiteY8" fmla="*/ 837223 h 1006720"/>
              <a:gd name="connsiteX9" fmla="*/ 708514 w 9614389"/>
              <a:gd name="connsiteY9" fmla="*/ 818662 h 1006720"/>
              <a:gd name="connsiteX10" fmla="*/ 829408 w 9614389"/>
              <a:gd name="connsiteY10" fmla="*/ 813289 h 1006720"/>
              <a:gd name="connsiteX11" fmla="*/ 927833 w 9614389"/>
              <a:gd name="connsiteY11" fmla="*/ 804008 h 1006720"/>
              <a:gd name="connsiteX12" fmla="*/ 995973 w 9614389"/>
              <a:gd name="connsiteY12" fmla="*/ 801322 h 1006720"/>
              <a:gd name="connsiteX13" fmla="*/ 1133231 w 9614389"/>
              <a:gd name="connsiteY13" fmla="*/ 771281 h 1006720"/>
              <a:gd name="connsiteX14" fmla="*/ 1242890 w 9614389"/>
              <a:gd name="connsiteY14" fmla="*/ 765908 h 1006720"/>
              <a:gd name="connsiteX15" fmla="*/ 1308833 w 9614389"/>
              <a:gd name="connsiteY15" fmla="*/ 756139 h 1006720"/>
              <a:gd name="connsiteX16" fmla="*/ 1348887 w 9614389"/>
              <a:gd name="connsiteY16" fmla="*/ 759802 h 1006720"/>
              <a:gd name="connsiteX17" fmla="*/ 1417027 w 9614389"/>
              <a:gd name="connsiteY17" fmla="*/ 751010 h 1006720"/>
              <a:gd name="connsiteX18" fmla="*/ 1524977 w 9614389"/>
              <a:gd name="connsiteY18" fmla="*/ 735135 h 1006720"/>
              <a:gd name="connsiteX19" fmla="*/ 1626577 w 9614389"/>
              <a:gd name="connsiteY19" fmla="*/ 728785 h 1006720"/>
              <a:gd name="connsiteX20" fmla="*/ 1766277 w 9614389"/>
              <a:gd name="connsiteY20" fmla="*/ 719260 h 1006720"/>
              <a:gd name="connsiteX21" fmla="*/ 1867877 w 9614389"/>
              <a:gd name="connsiteY21" fmla="*/ 706560 h 1006720"/>
              <a:gd name="connsiteX22" fmla="*/ 1944321 w 9614389"/>
              <a:gd name="connsiteY22" fmla="*/ 691662 h 1006720"/>
              <a:gd name="connsiteX23" fmla="*/ 2016125 w 9614389"/>
              <a:gd name="connsiteY23" fmla="*/ 696058 h 1006720"/>
              <a:gd name="connsiteX24" fmla="*/ 2267927 w 9614389"/>
              <a:gd name="connsiteY24" fmla="*/ 677985 h 1006720"/>
              <a:gd name="connsiteX25" fmla="*/ 2309202 w 9614389"/>
              <a:gd name="connsiteY25" fmla="*/ 658935 h 1006720"/>
              <a:gd name="connsiteX26" fmla="*/ 2528277 w 9614389"/>
              <a:gd name="connsiteY26" fmla="*/ 643060 h 1006720"/>
              <a:gd name="connsiteX27" fmla="*/ 2617910 w 9614389"/>
              <a:gd name="connsiteY27" fmla="*/ 630604 h 1006720"/>
              <a:gd name="connsiteX28" fmla="*/ 2807677 w 9614389"/>
              <a:gd name="connsiteY28" fmla="*/ 624010 h 1006720"/>
              <a:gd name="connsiteX29" fmla="*/ 3068027 w 9614389"/>
              <a:gd name="connsiteY29" fmla="*/ 601785 h 1006720"/>
              <a:gd name="connsiteX30" fmla="*/ 3239477 w 9614389"/>
              <a:gd name="connsiteY30" fmla="*/ 585910 h 1006720"/>
              <a:gd name="connsiteX31" fmla="*/ 3415323 w 9614389"/>
              <a:gd name="connsiteY31" fmla="*/ 571500 h 1006720"/>
              <a:gd name="connsiteX32" fmla="*/ 3582377 w 9614389"/>
              <a:gd name="connsiteY32" fmla="*/ 557335 h 1006720"/>
              <a:gd name="connsiteX33" fmla="*/ 3801452 w 9614389"/>
              <a:gd name="connsiteY33" fmla="*/ 550008 h 1006720"/>
              <a:gd name="connsiteX34" fmla="*/ 3877652 w 9614389"/>
              <a:gd name="connsiteY34" fmla="*/ 528760 h 1006720"/>
              <a:gd name="connsiteX35" fmla="*/ 3925277 w 9614389"/>
              <a:gd name="connsiteY35" fmla="*/ 519235 h 1006720"/>
              <a:gd name="connsiteX36" fmla="*/ 4071815 w 9614389"/>
              <a:gd name="connsiteY36" fmla="*/ 506291 h 1006720"/>
              <a:gd name="connsiteX37" fmla="*/ 4193442 w 9614389"/>
              <a:gd name="connsiteY37" fmla="*/ 507023 h 1006720"/>
              <a:gd name="connsiteX38" fmla="*/ 4284052 w 9614389"/>
              <a:gd name="connsiteY38" fmla="*/ 501406 h 1006720"/>
              <a:gd name="connsiteX39" fmla="*/ 4392002 w 9614389"/>
              <a:gd name="connsiteY39" fmla="*/ 490660 h 1006720"/>
              <a:gd name="connsiteX40" fmla="*/ 4560277 w 9614389"/>
              <a:gd name="connsiteY40" fmla="*/ 474785 h 1006720"/>
              <a:gd name="connsiteX41" fmla="*/ 4674577 w 9614389"/>
              <a:gd name="connsiteY41" fmla="*/ 471610 h 1006720"/>
              <a:gd name="connsiteX42" fmla="*/ 4741496 w 9614389"/>
              <a:gd name="connsiteY42" fmla="*/ 460375 h 1006720"/>
              <a:gd name="connsiteX43" fmla="*/ 4800112 w 9614389"/>
              <a:gd name="connsiteY43" fmla="*/ 454758 h 1006720"/>
              <a:gd name="connsiteX44" fmla="*/ 4950069 w 9614389"/>
              <a:gd name="connsiteY44" fmla="*/ 452316 h 1006720"/>
              <a:gd name="connsiteX45" fmla="*/ 5055577 w 9614389"/>
              <a:gd name="connsiteY45" fmla="*/ 427160 h 1006720"/>
              <a:gd name="connsiteX46" fmla="*/ 5188439 w 9614389"/>
              <a:gd name="connsiteY46" fmla="*/ 422520 h 1006720"/>
              <a:gd name="connsiteX47" fmla="*/ 5310554 w 9614389"/>
              <a:gd name="connsiteY47" fmla="*/ 410552 h 1006720"/>
              <a:gd name="connsiteX48" fmla="*/ 5495437 w 9614389"/>
              <a:gd name="connsiteY48" fmla="*/ 404935 h 1006720"/>
              <a:gd name="connsiteX49" fmla="*/ 5679098 w 9614389"/>
              <a:gd name="connsiteY49" fmla="*/ 392968 h 1006720"/>
              <a:gd name="connsiteX50" fmla="*/ 5903790 w 9614389"/>
              <a:gd name="connsiteY50" fmla="*/ 382954 h 1006720"/>
              <a:gd name="connsiteX51" fmla="*/ 6003192 w 9614389"/>
              <a:gd name="connsiteY51" fmla="*/ 381733 h 1006720"/>
              <a:gd name="connsiteX52" fmla="*/ 6037140 w 9614389"/>
              <a:gd name="connsiteY52" fmla="*/ 364637 h 1006720"/>
              <a:gd name="connsiteX53" fmla="*/ 6087940 w 9614389"/>
              <a:gd name="connsiteY53" fmla="*/ 357798 h 1006720"/>
              <a:gd name="connsiteX54" fmla="*/ 6134100 w 9614389"/>
              <a:gd name="connsiteY54" fmla="*/ 352181 h 1006720"/>
              <a:gd name="connsiteX55" fmla="*/ 6194914 w 9614389"/>
              <a:gd name="connsiteY55" fmla="*/ 350960 h 1006720"/>
              <a:gd name="connsiteX56" fmla="*/ 6321181 w 9614389"/>
              <a:gd name="connsiteY56" fmla="*/ 348518 h 1006720"/>
              <a:gd name="connsiteX57" fmla="*/ 6403975 w 9614389"/>
              <a:gd name="connsiteY57" fmla="*/ 340947 h 1006720"/>
              <a:gd name="connsiteX58" fmla="*/ 6472604 w 9614389"/>
              <a:gd name="connsiteY58" fmla="*/ 326537 h 1006720"/>
              <a:gd name="connsiteX59" fmla="*/ 6636727 w 9614389"/>
              <a:gd name="connsiteY59" fmla="*/ 328491 h 1006720"/>
              <a:gd name="connsiteX60" fmla="*/ 6744921 w 9614389"/>
              <a:gd name="connsiteY60" fmla="*/ 308952 h 1006720"/>
              <a:gd name="connsiteX61" fmla="*/ 6795721 w 9614389"/>
              <a:gd name="connsiteY61" fmla="*/ 314081 h 1006720"/>
              <a:gd name="connsiteX62" fmla="*/ 6889262 w 9614389"/>
              <a:gd name="connsiteY62" fmla="*/ 308464 h 1006720"/>
              <a:gd name="connsiteX63" fmla="*/ 6920035 w 9614389"/>
              <a:gd name="connsiteY63" fmla="*/ 291368 h 1006720"/>
              <a:gd name="connsiteX64" fmla="*/ 7006248 w 9614389"/>
              <a:gd name="connsiteY64" fmla="*/ 290147 h 1006720"/>
              <a:gd name="connsiteX65" fmla="*/ 7044592 w 9614389"/>
              <a:gd name="connsiteY65" fmla="*/ 282575 h 1006720"/>
              <a:gd name="connsiteX66" fmla="*/ 7146437 w 9614389"/>
              <a:gd name="connsiteY66" fmla="*/ 273783 h 1006720"/>
              <a:gd name="connsiteX67" fmla="*/ 7363069 w 9614389"/>
              <a:gd name="connsiteY67" fmla="*/ 263037 h 1006720"/>
              <a:gd name="connsiteX68" fmla="*/ 7392133 w 9614389"/>
              <a:gd name="connsiteY68" fmla="*/ 254245 h 1006720"/>
              <a:gd name="connsiteX69" fmla="*/ 7520110 w 9614389"/>
              <a:gd name="connsiteY69" fmla="*/ 251802 h 1006720"/>
              <a:gd name="connsiteX70" fmla="*/ 7567979 w 9614389"/>
              <a:gd name="connsiteY70" fmla="*/ 244231 h 1006720"/>
              <a:gd name="connsiteX71" fmla="*/ 7646621 w 9614389"/>
              <a:gd name="connsiteY71" fmla="*/ 239835 h 1006720"/>
              <a:gd name="connsiteX72" fmla="*/ 7771667 w 9614389"/>
              <a:gd name="connsiteY72" fmla="*/ 229089 h 1006720"/>
              <a:gd name="connsiteX73" fmla="*/ 7909414 w 9614389"/>
              <a:gd name="connsiteY73" fmla="*/ 210772 h 1006720"/>
              <a:gd name="connsiteX74" fmla="*/ 7961923 w 9614389"/>
              <a:gd name="connsiteY74" fmla="*/ 192943 h 1006720"/>
              <a:gd name="connsiteX75" fmla="*/ 9069265 w 9614389"/>
              <a:gd name="connsiteY75" fmla="*/ 8793 h 1006720"/>
              <a:gd name="connsiteX76" fmla="*/ 9161585 w 9614389"/>
              <a:gd name="connsiteY76" fmla="*/ 0 h 1006720"/>
              <a:gd name="connsiteX77" fmla="*/ 9192358 w 9614389"/>
              <a:gd name="connsiteY77" fmla="*/ 4397 h 1006720"/>
              <a:gd name="connsiteX78" fmla="*/ 9245112 w 9614389"/>
              <a:gd name="connsiteY78" fmla="*/ 8793 h 1006720"/>
              <a:gd name="connsiteX79" fmla="*/ 9271489 w 9614389"/>
              <a:gd name="connsiteY79" fmla="*/ 13189 h 1006720"/>
              <a:gd name="connsiteX80" fmla="*/ 9381392 w 9614389"/>
              <a:gd name="connsiteY80" fmla="*/ 21981 h 1006720"/>
              <a:gd name="connsiteX81" fmla="*/ 9482504 w 9614389"/>
              <a:gd name="connsiteY81" fmla="*/ 35170 h 1006720"/>
              <a:gd name="connsiteX82" fmla="*/ 9530862 w 9614389"/>
              <a:gd name="connsiteY82" fmla="*/ 43962 h 1006720"/>
              <a:gd name="connsiteX83" fmla="*/ 9557239 w 9614389"/>
              <a:gd name="connsiteY83" fmla="*/ 48358 h 1006720"/>
              <a:gd name="connsiteX84" fmla="*/ 9574823 w 9614389"/>
              <a:gd name="connsiteY84" fmla="*/ 61547 h 1006720"/>
              <a:gd name="connsiteX85" fmla="*/ 9614389 w 9614389"/>
              <a:gd name="connsiteY85" fmla="*/ 70339 h 1006720"/>
              <a:gd name="connsiteX0" fmla="*/ 0 w 9614389"/>
              <a:gd name="connsiteY0" fmla="*/ 1011681 h 1011681"/>
              <a:gd name="connsiteX1" fmla="*/ 54952 w 9614389"/>
              <a:gd name="connsiteY1" fmla="*/ 982617 h 1011681"/>
              <a:gd name="connsiteX2" fmla="*/ 144585 w 9614389"/>
              <a:gd name="connsiteY2" fmla="*/ 969429 h 1011681"/>
              <a:gd name="connsiteX3" fmla="*/ 212481 w 9614389"/>
              <a:gd name="connsiteY3" fmla="*/ 945983 h 1011681"/>
              <a:gd name="connsiteX4" fmla="*/ 312371 w 9614389"/>
              <a:gd name="connsiteY4" fmla="*/ 914965 h 1011681"/>
              <a:gd name="connsiteX5" fmla="*/ 471365 w 9614389"/>
              <a:gd name="connsiteY5" fmla="*/ 906661 h 1011681"/>
              <a:gd name="connsiteX6" fmla="*/ 515815 w 9614389"/>
              <a:gd name="connsiteY6" fmla="*/ 879796 h 1011681"/>
              <a:gd name="connsiteX7" fmla="*/ 605692 w 9614389"/>
              <a:gd name="connsiteY7" fmla="*/ 868561 h 1011681"/>
              <a:gd name="connsiteX8" fmla="*/ 645990 w 9614389"/>
              <a:gd name="connsiteY8" fmla="*/ 842184 h 1011681"/>
              <a:gd name="connsiteX9" fmla="*/ 708514 w 9614389"/>
              <a:gd name="connsiteY9" fmla="*/ 823623 h 1011681"/>
              <a:gd name="connsiteX10" fmla="*/ 829408 w 9614389"/>
              <a:gd name="connsiteY10" fmla="*/ 818250 h 1011681"/>
              <a:gd name="connsiteX11" fmla="*/ 927833 w 9614389"/>
              <a:gd name="connsiteY11" fmla="*/ 808969 h 1011681"/>
              <a:gd name="connsiteX12" fmla="*/ 995973 w 9614389"/>
              <a:gd name="connsiteY12" fmla="*/ 806283 h 1011681"/>
              <a:gd name="connsiteX13" fmla="*/ 1133231 w 9614389"/>
              <a:gd name="connsiteY13" fmla="*/ 776242 h 1011681"/>
              <a:gd name="connsiteX14" fmla="*/ 1242890 w 9614389"/>
              <a:gd name="connsiteY14" fmla="*/ 770869 h 1011681"/>
              <a:gd name="connsiteX15" fmla="*/ 1308833 w 9614389"/>
              <a:gd name="connsiteY15" fmla="*/ 761100 h 1011681"/>
              <a:gd name="connsiteX16" fmla="*/ 1348887 w 9614389"/>
              <a:gd name="connsiteY16" fmla="*/ 764763 h 1011681"/>
              <a:gd name="connsiteX17" fmla="*/ 1417027 w 9614389"/>
              <a:gd name="connsiteY17" fmla="*/ 755971 h 1011681"/>
              <a:gd name="connsiteX18" fmla="*/ 1524977 w 9614389"/>
              <a:gd name="connsiteY18" fmla="*/ 740096 h 1011681"/>
              <a:gd name="connsiteX19" fmla="*/ 1626577 w 9614389"/>
              <a:gd name="connsiteY19" fmla="*/ 733746 h 1011681"/>
              <a:gd name="connsiteX20" fmla="*/ 1766277 w 9614389"/>
              <a:gd name="connsiteY20" fmla="*/ 724221 h 1011681"/>
              <a:gd name="connsiteX21" fmla="*/ 1867877 w 9614389"/>
              <a:gd name="connsiteY21" fmla="*/ 711521 h 1011681"/>
              <a:gd name="connsiteX22" fmla="*/ 1944321 w 9614389"/>
              <a:gd name="connsiteY22" fmla="*/ 696623 h 1011681"/>
              <a:gd name="connsiteX23" fmla="*/ 2016125 w 9614389"/>
              <a:gd name="connsiteY23" fmla="*/ 701019 h 1011681"/>
              <a:gd name="connsiteX24" fmla="*/ 2267927 w 9614389"/>
              <a:gd name="connsiteY24" fmla="*/ 682946 h 1011681"/>
              <a:gd name="connsiteX25" fmla="*/ 2309202 w 9614389"/>
              <a:gd name="connsiteY25" fmla="*/ 663896 h 1011681"/>
              <a:gd name="connsiteX26" fmla="*/ 2528277 w 9614389"/>
              <a:gd name="connsiteY26" fmla="*/ 648021 h 1011681"/>
              <a:gd name="connsiteX27" fmla="*/ 2617910 w 9614389"/>
              <a:gd name="connsiteY27" fmla="*/ 635565 h 1011681"/>
              <a:gd name="connsiteX28" fmla="*/ 2807677 w 9614389"/>
              <a:gd name="connsiteY28" fmla="*/ 628971 h 1011681"/>
              <a:gd name="connsiteX29" fmla="*/ 3068027 w 9614389"/>
              <a:gd name="connsiteY29" fmla="*/ 606746 h 1011681"/>
              <a:gd name="connsiteX30" fmla="*/ 3239477 w 9614389"/>
              <a:gd name="connsiteY30" fmla="*/ 590871 h 1011681"/>
              <a:gd name="connsiteX31" fmla="*/ 3415323 w 9614389"/>
              <a:gd name="connsiteY31" fmla="*/ 576461 h 1011681"/>
              <a:gd name="connsiteX32" fmla="*/ 3582377 w 9614389"/>
              <a:gd name="connsiteY32" fmla="*/ 562296 h 1011681"/>
              <a:gd name="connsiteX33" fmla="*/ 3801452 w 9614389"/>
              <a:gd name="connsiteY33" fmla="*/ 554969 h 1011681"/>
              <a:gd name="connsiteX34" fmla="*/ 3877652 w 9614389"/>
              <a:gd name="connsiteY34" fmla="*/ 533721 h 1011681"/>
              <a:gd name="connsiteX35" fmla="*/ 3925277 w 9614389"/>
              <a:gd name="connsiteY35" fmla="*/ 524196 h 1011681"/>
              <a:gd name="connsiteX36" fmla="*/ 4071815 w 9614389"/>
              <a:gd name="connsiteY36" fmla="*/ 511252 h 1011681"/>
              <a:gd name="connsiteX37" fmla="*/ 4193442 w 9614389"/>
              <a:gd name="connsiteY37" fmla="*/ 511984 h 1011681"/>
              <a:gd name="connsiteX38" fmla="*/ 4284052 w 9614389"/>
              <a:gd name="connsiteY38" fmla="*/ 506367 h 1011681"/>
              <a:gd name="connsiteX39" fmla="*/ 4392002 w 9614389"/>
              <a:gd name="connsiteY39" fmla="*/ 495621 h 1011681"/>
              <a:gd name="connsiteX40" fmla="*/ 4560277 w 9614389"/>
              <a:gd name="connsiteY40" fmla="*/ 479746 h 1011681"/>
              <a:gd name="connsiteX41" fmla="*/ 4674577 w 9614389"/>
              <a:gd name="connsiteY41" fmla="*/ 476571 h 1011681"/>
              <a:gd name="connsiteX42" fmla="*/ 4741496 w 9614389"/>
              <a:gd name="connsiteY42" fmla="*/ 465336 h 1011681"/>
              <a:gd name="connsiteX43" fmla="*/ 4800112 w 9614389"/>
              <a:gd name="connsiteY43" fmla="*/ 459719 h 1011681"/>
              <a:gd name="connsiteX44" fmla="*/ 4950069 w 9614389"/>
              <a:gd name="connsiteY44" fmla="*/ 457277 h 1011681"/>
              <a:gd name="connsiteX45" fmla="*/ 5055577 w 9614389"/>
              <a:gd name="connsiteY45" fmla="*/ 432121 h 1011681"/>
              <a:gd name="connsiteX46" fmla="*/ 5188439 w 9614389"/>
              <a:gd name="connsiteY46" fmla="*/ 427481 h 1011681"/>
              <a:gd name="connsiteX47" fmla="*/ 5310554 w 9614389"/>
              <a:gd name="connsiteY47" fmla="*/ 415513 h 1011681"/>
              <a:gd name="connsiteX48" fmla="*/ 5495437 w 9614389"/>
              <a:gd name="connsiteY48" fmla="*/ 409896 h 1011681"/>
              <a:gd name="connsiteX49" fmla="*/ 5679098 w 9614389"/>
              <a:gd name="connsiteY49" fmla="*/ 397929 h 1011681"/>
              <a:gd name="connsiteX50" fmla="*/ 5903790 w 9614389"/>
              <a:gd name="connsiteY50" fmla="*/ 387915 h 1011681"/>
              <a:gd name="connsiteX51" fmla="*/ 6003192 w 9614389"/>
              <a:gd name="connsiteY51" fmla="*/ 386694 h 1011681"/>
              <a:gd name="connsiteX52" fmla="*/ 6037140 w 9614389"/>
              <a:gd name="connsiteY52" fmla="*/ 369598 h 1011681"/>
              <a:gd name="connsiteX53" fmla="*/ 6087940 w 9614389"/>
              <a:gd name="connsiteY53" fmla="*/ 362759 h 1011681"/>
              <a:gd name="connsiteX54" fmla="*/ 6134100 w 9614389"/>
              <a:gd name="connsiteY54" fmla="*/ 357142 h 1011681"/>
              <a:gd name="connsiteX55" fmla="*/ 6194914 w 9614389"/>
              <a:gd name="connsiteY55" fmla="*/ 355921 h 1011681"/>
              <a:gd name="connsiteX56" fmla="*/ 6321181 w 9614389"/>
              <a:gd name="connsiteY56" fmla="*/ 353479 h 1011681"/>
              <a:gd name="connsiteX57" fmla="*/ 6403975 w 9614389"/>
              <a:gd name="connsiteY57" fmla="*/ 345908 h 1011681"/>
              <a:gd name="connsiteX58" fmla="*/ 6472604 w 9614389"/>
              <a:gd name="connsiteY58" fmla="*/ 331498 h 1011681"/>
              <a:gd name="connsiteX59" fmla="*/ 6636727 w 9614389"/>
              <a:gd name="connsiteY59" fmla="*/ 333452 h 1011681"/>
              <a:gd name="connsiteX60" fmla="*/ 6744921 w 9614389"/>
              <a:gd name="connsiteY60" fmla="*/ 313913 h 1011681"/>
              <a:gd name="connsiteX61" fmla="*/ 6795721 w 9614389"/>
              <a:gd name="connsiteY61" fmla="*/ 319042 h 1011681"/>
              <a:gd name="connsiteX62" fmla="*/ 6889262 w 9614389"/>
              <a:gd name="connsiteY62" fmla="*/ 313425 h 1011681"/>
              <a:gd name="connsiteX63" fmla="*/ 6920035 w 9614389"/>
              <a:gd name="connsiteY63" fmla="*/ 296329 h 1011681"/>
              <a:gd name="connsiteX64" fmla="*/ 7006248 w 9614389"/>
              <a:gd name="connsiteY64" fmla="*/ 295108 h 1011681"/>
              <a:gd name="connsiteX65" fmla="*/ 7044592 w 9614389"/>
              <a:gd name="connsiteY65" fmla="*/ 287536 h 1011681"/>
              <a:gd name="connsiteX66" fmla="*/ 7146437 w 9614389"/>
              <a:gd name="connsiteY66" fmla="*/ 278744 h 1011681"/>
              <a:gd name="connsiteX67" fmla="*/ 7363069 w 9614389"/>
              <a:gd name="connsiteY67" fmla="*/ 267998 h 1011681"/>
              <a:gd name="connsiteX68" fmla="*/ 7392133 w 9614389"/>
              <a:gd name="connsiteY68" fmla="*/ 259206 h 1011681"/>
              <a:gd name="connsiteX69" fmla="*/ 7520110 w 9614389"/>
              <a:gd name="connsiteY69" fmla="*/ 256763 h 1011681"/>
              <a:gd name="connsiteX70" fmla="*/ 7567979 w 9614389"/>
              <a:gd name="connsiteY70" fmla="*/ 249192 h 1011681"/>
              <a:gd name="connsiteX71" fmla="*/ 7646621 w 9614389"/>
              <a:gd name="connsiteY71" fmla="*/ 244796 h 1011681"/>
              <a:gd name="connsiteX72" fmla="*/ 7771667 w 9614389"/>
              <a:gd name="connsiteY72" fmla="*/ 234050 h 1011681"/>
              <a:gd name="connsiteX73" fmla="*/ 7909414 w 9614389"/>
              <a:gd name="connsiteY73" fmla="*/ 215733 h 1011681"/>
              <a:gd name="connsiteX74" fmla="*/ 7961923 w 9614389"/>
              <a:gd name="connsiteY74" fmla="*/ 197904 h 1011681"/>
              <a:gd name="connsiteX75" fmla="*/ 8243765 w 9614389"/>
              <a:gd name="connsiteY75" fmla="*/ 86779 h 1011681"/>
              <a:gd name="connsiteX76" fmla="*/ 9161585 w 9614389"/>
              <a:gd name="connsiteY76" fmla="*/ 4961 h 1011681"/>
              <a:gd name="connsiteX77" fmla="*/ 9192358 w 9614389"/>
              <a:gd name="connsiteY77" fmla="*/ 9358 h 1011681"/>
              <a:gd name="connsiteX78" fmla="*/ 9245112 w 9614389"/>
              <a:gd name="connsiteY78" fmla="*/ 13754 h 1011681"/>
              <a:gd name="connsiteX79" fmla="*/ 9271489 w 9614389"/>
              <a:gd name="connsiteY79" fmla="*/ 18150 h 1011681"/>
              <a:gd name="connsiteX80" fmla="*/ 9381392 w 9614389"/>
              <a:gd name="connsiteY80" fmla="*/ 26942 h 1011681"/>
              <a:gd name="connsiteX81" fmla="*/ 9482504 w 9614389"/>
              <a:gd name="connsiteY81" fmla="*/ 40131 h 1011681"/>
              <a:gd name="connsiteX82" fmla="*/ 9530862 w 9614389"/>
              <a:gd name="connsiteY82" fmla="*/ 48923 h 1011681"/>
              <a:gd name="connsiteX83" fmla="*/ 9557239 w 9614389"/>
              <a:gd name="connsiteY83" fmla="*/ 53319 h 1011681"/>
              <a:gd name="connsiteX84" fmla="*/ 9574823 w 9614389"/>
              <a:gd name="connsiteY84" fmla="*/ 66508 h 1011681"/>
              <a:gd name="connsiteX85" fmla="*/ 9614389 w 9614389"/>
              <a:gd name="connsiteY85" fmla="*/ 75300 h 1011681"/>
              <a:gd name="connsiteX0" fmla="*/ 0 w 9614389"/>
              <a:gd name="connsiteY0" fmla="*/ 1011681 h 1011681"/>
              <a:gd name="connsiteX1" fmla="*/ 54952 w 9614389"/>
              <a:gd name="connsiteY1" fmla="*/ 982617 h 1011681"/>
              <a:gd name="connsiteX2" fmla="*/ 144585 w 9614389"/>
              <a:gd name="connsiteY2" fmla="*/ 969429 h 1011681"/>
              <a:gd name="connsiteX3" fmla="*/ 212481 w 9614389"/>
              <a:gd name="connsiteY3" fmla="*/ 945983 h 1011681"/>
              <a:gd name="connsiteX4" fmla="*/ 312371 w 9614389"/>
              <a:gd name="connsiteY4" fmla="*/ 914965 h 1011681"/>
              <a:gd name="connsiteX5" fmla="*/ 471365 w 9614389"/>
              <a:gd name="connsiteY5" fmla="*/ 906661 h 1011681"/>
              <a:gd name="connsiteX6" fmla="*/ 515815 w 9614389"/>
              <a:gd name="connsiteY6" fmla="*/ 879796 h 1011681"/>
              <a:gd name="connsiteX7" fmla="*/ 605692 w 9614389"/>
              <a:gd name="connsiteY7" fmla="*/ 868561 h 1011681"/>
              <a:gd name="connsiteX8" fmla="*/ 645990 w 9614389"/>
              <a:gd name="connsiteY8" fmla="*/ 842184 h 1011681"/>
              <a:gd name="connsiteX9" fmla="*/ 708514 w 9614389"/>
              <a:gd name="connsiteY9" fmla="*/ 823623 h 1011681"/>
              <a:gd name="connsiteX10" fmla="*/ 829408 w 9614389"/>
              <a:gd name="connsiteY10" fmla="*/ 818250 h 1011681"/>
              <a:gd name="connsiteX11" fmla="*/ 927833 w 9614389"/>
              <a:gd name="connsiteY11" fmla="*/ 808969 h 1011681"/>
              <a:gd name="connsiteX12" fmla="*/ 995973 w 9614389"/>
              <a:gd name="connsiteY12" fmla="*/ 806283 h 1011681"/>
              <a:gd name="connsiteX13" fmla="*/ 1133231 w 9614389"/>
              <a:gd name="connsiteY13" fmla="*/ 776242 h 1011681"/>
              <a:gd name="connsiteX14" fmla="*/ 1242890 w 9614389"/>
              <a:gd name="connsiteY14" fmla="*/ 770869 h 1011681"/>
              <a:gd name="connsiteX15" fmla="*/ 1308833 w 9614389"/>
              <a:gd name="connsiteY15" fmla="*/ 761100 h 1011681"/>
              <a:gd name="connsiteX16" fmla="*/ 1348887 w 9614389"/>
              <a:gd name="connsiteY16" fmla="*/ 764763 h 1011681"/>
              <a:gd name="connsiteX17" fmla="*/ 1417027 w 9614389"/>
              <a:gd name="connsiteY17" fmla="*/ 755971 h 1011681"/>
              <a:gd name="connsiteX18" fmla="*/ 1524977 w 9614389"/>
              <a:gd name="connsiteY18" fmla="*/ 740096 h 1011681"/>
              <a:gd name="connsiteX19" fmla="*/ 1626577 w 9614389"/>
              <a:gd name="connsiteY19" fmla="*/ 733746 h 1011681"/>
              <a:gd name="connsiteX20" fmla="*/ 1766277 w 9614389"/>
              <a:gd name="connsiteY20" fmla="*/ 724221 h 1011681"/>
              <a:gd name="connsiteX21" fmla="*/ 1867877 w 9614389"/>
              <a:gd name="connsiteY21" fmla="*/ 711521 h 1011681"/>
              <a:gd name="connsiteX22" fmla="*/ 1944321 w 9614389"/>
              <a:gd name="connsiteY22" fmla="*/ 696623 h 1011681"/>
              <a:gd name="connsiteX23" fmla="*/ 2016125 w 9614389"/>
              <a:gd name="connsiteY23" fmla="*/ 701019 h 1011681"/>
              <a:gd name="connsiteX24" fmla="*/ 2267927 w 9614389"/>
              <a:gd name="connsiteY24" fmla="*/ 682946 h 1011681"/>
              <a:gd name="connsiteX25" fmla="*/ 2309202 w 9614389"/>
              <a:gd name="connsiteY25" fmla="*/ 663896 h 1011681"/>
              <a:gd name="connsiteX26" fmla="*/ 2528277 w 9614389"/>
              <a:gd name="connsiteY26" fmla="*/ 648021 h 1011681"/>
              <a:gd name="connsiteX27" fmla="*/ 2617910 w 9614389"/>
              <a:gd name="connsiteY27" fmla="*/ 635565 h 1011681"/>
              <a:gd name="connsiteX28" fmla="*/ 2807677 w 9614389"/>
              <a:gd name="connsiteY28" fmla="*/ 628971 h 1011681"/>
              <a:gd name="connsiteX29" fmla="*/ 3068027 w 9614389"/>
              <a:gd name="connsiteY29" fmla="*/ 606746 h 1011681"/>
              <a:gd name="connsiteX30" fmla="*/ 3239477 w 9614389"/>
              <a:gd name="connsiteY30" fmla="*/ 590871 h 1011681"/>
              <a:gd name="connsiteX31" fmla="*/ 3415323 w 9614389"/>
              <a:gd name="connsiteY31" fmla="*/ 576461 h 1011681"/>
              <a:gd name="connsiteX32" fmla="*/ 3582377 w 9614389"/>
              <a:gd name="connsiteY32" fmla="*/ 562296 h 1011681"/>
              <a:gd name="connsiteX33" fmla="*/ 3801452 w 9614389"/>
              <a:gd name="connsiteY33" fmla="*/ 554969 h 1011681"/>
              <a:gd name="connsiteX34" fmla="*/ 3877652 w 9614389"/>
              <a:gd name="connsiteY34" fmla="*/ 533721 h 1011681"/>
              <a:gd name="connsiteX35" fmla="*/ 3925277 w 9614389"/>
              <a:gd name="connsiteY35" fmla="*/ 524196 h 1011681"/>
              <a:gd name="connsiteX36" fmla="*/ 4071815 w 9614389"/>
              <a:gd name="connsiteY36" fmla="*/ 511252 h 1011681"/>
              <a:gd name="connsiteX37" fmla="*/ 4193442 w 9614389"/>
              <a:gd name="connsiteY37" fmla="*/ 511984 h 1011681"/>
              <a:gd name="connsiteX38" fmla="*/ 4284052 w 9614389"/>
              <a:gd name="connsiteY38" fmla="*/ 506367 h 1011681"/>
              <a:gd name="connsiteX39" fmla="*/ 4392002 w 9614389"/>
              <a:gd name="connsiteY39" fmla="*/ 495621 h 1011681"/>
              <a:gd name="connsiteX40" fmla="*/ 4560277 w 9614389"/>
              <a:gd name="connsiteY40" fmla="*/ 479746 h 1011681"/>
              <a:gd name="connsiteX41" fmla="*/ 4674577 w 9614389"/>
              <a:gd name="connsiteY41" fmla="*/ 476571 h 1011681"/>
              <a:gd name="connsiteX42" fmla="*/ 4741496 w 9614389"/>
              <a:gd name="connsiteY42" fmla="*/ 465336 h 1011681"/>
              <a:gd name="connsiteX43" fmla="*/ 4800112 w 9614389"/>
              <a:gd name="connsiteY43" fmla="*/ 459719 h 1011681"/>
              <a:gd name="connsiteX44" fmla="*/ 4950069 w 9614389"/>
              <a:gd name="connsiteY44" fmla="*/ 457277 h 1011681"/>
              <a:gd name="connsiteX45" fmla="*/ 5055577 w 9614389"/>
              <a:gd name="connsiteY45" fmla="*/ 432121 h 1011681"/>
              <a:gd name="connsiteX46" fmla="*/ 5188439 w 9614389"/>
              <a:gd name="connsiteY46" fmla="*/ 427481 h 1011681"/>
              <a:gd name="connsiteX47" fmla="*/ 5310554 w 9614389"/>
              <a:gd name="connsiteY47" fmla="*/ 415513 h 1011681"/>
              <a:gd name="connsiteX48" fmla="*/ 5495437 w 9614389"/>
              <a:gd name="connsiteY48" fmla="*/ 409896 h 1011681"/>
              <a:gd name="connsiteX49" fmla="*/ 5679098 w 9614389"/>
              <a:gd name="connsiteY49" fmla="*/ 397929 h 1011681"/>
              <a:gd name="connsiteX50" fmla="*/ 5903790 w 9614389"/>
              <a:gd name="connsiteY50" fmla="*/ 387915 h 1011681"/>
              <a:gd name="connsiteX51" fmla="*/ 6003192 w 9614389"/>
              <a:gd name="connsiteY51" fmla="*/ 386694 h 1011681"/>
              <a:gd name="connsiteX52" fmla="*/ 6037140 w 9614389"/>
              <a:gd name="connsiteY52" fmla="*/ 369598 h 1011681"/>
              <a:gd name="connsiteX53" fmla="*/ 6087940 w 9614389"/>
              <a:gd name="connsiteY53" fmla="*/ 362759 h 1011681"/>
              <a:gd name="connsiteX54" fmla="*/ 6134100 w 9614389"/>
              <a:gd name="connsiteY54" fmla="*/ 357142 h 1011681"/>
              <a:gd name="connsiteX55" fmla="*/ 6194914 w 9614389"/>
              <a:gd name="connsiteY55" fmla="*/ 355921 h 1011681"/>
              <a:gd name="connsiteX56" fmla="*/ 6321181 w 9614389"/>
              <a:gd name="connsiteY56" fmla="*/ 353479 h 1011681"/>
              <a:gd name="connsiteX57" fmla="*/ 6403975 w 9614389"/>
              <a:gd name="connsiteY57" fmla="*/ 345908 h 1011681"/>
              <a:gd name="connsiteX58" fmla="*/ 6472604 w 9614389"/>
              <a:gd name="connsiteY58" fmla="*/ 331498 h 1011681"/>
              <a:gd name="connsiteX59" fmla="*/ 6636727 w 9614389"/>
              <a:gd name="connsiteY59" fmla="*/ 333452 h 1011681"/>
              <a:gd name="connsiteX60" fmla="*/ 6744921 w 9614389"/>
              <a:gd name="connsiteY60" fmla="*/ 313913 h 1011681"/>
              <a:gd name="connsiteX61" fmla="*/ 6795721 w 9614389"/>
              <a:gd name="connsiteY61" fmla="*/ 319042 h 1011681"/>
              <a:gd name="connsiteX62" fmla="*/ 6889262 w 9614389"/>
              <a:gd name="connsiteY62" fmla="*/ 313425 h 1011681"/>
              <a:gd name="connsiteX63" fmla="*/ 6920035 w 9614389"/>
              <a:gd name="connsiteY63" fmla="*/ 296329 h 1011681"/>
              <a:gd name="connsiteX64" fmla="*/ 7006248 w 9614389"/>
              <a:gd name="connsiteY64" fmla="*/ 295108 h 1011681"/>
              <a:gd name="connsiteX65" fmla="*/ 7044592 w 9614389"/>
              <a:gd name="connsiteY65" fmla="*/ 287536 h 1011681"/>
              <a:gd name="connsiteX66" fmla="*/ 7146437 w 9614389"/>
              <a:gd name="connsiteY66" fmla="*/ 278744 h 1011681"/>
              <a:gd name="connsiteX67" fmla="*/ 7363069 w 9614389"/>
              <a:gd name="connsiteY67" fmla="*/ 267998 h 1011681"/>
              <a:gd name="connsiteX68" fmla="*/ 7392133 w 9614389"/>
              <a:gd name="connsiteY68" fmla="*/ 259206 h 1011681"/>
              <a:gd name="connsiteX69" fmla="*/ 7520110 w 9614389"/>
              <a:gd name="connsiteY69" fmla="*/ 256763 h 1011681"/>
              <a:gd name="connsiteX70" fmla="*/ 7567979 w 9614389"/>
              <a:gd name="connsiteY70" fmla="*/ 249192 h 1011681"/>
              <a:gd name="connsiteX71" fmla="*/ 7646621 w 9614389"/>
              <a:gd name="connsiteY71" fmla="*/ 244796 h 1011681"/>
              <a:gd name="connsiteX72" fmla="*/ 7771667 w 9614389"/>
              <a:gd name="connsiteY72" fmla="*/ 234050 h 1011681"/>
              <a:gd name="connsiteX73" fmla="*/ 7909414 w 9614389"/>
              <a:gd name="connsiteY73" fmla="*/ 215733 h 1011681"/>
              <a:gd name="connsiteX74" fmla="*/ 7961923 w 9614389"/>
              <a:gd name="connsiteY74" fmla="*/ 197904 h 1011681"/>
              <a:gd name="connsiteX75" fmla="*/ 8243765 w 9614389"/>
              <a:gd name="connsiteY75" fmla="*/ 86779 h 1011681"/>
              <a:gd name="connsiteX76" fmla="*/ 9161585 w 9614389"/>
              <a:gd name="connsiteY76" fmla="*/ 4961 h 1011681"/>
              <a:gd name="connsiteX77" fmla="*/ 9192358 w 9614389"/>
              <a:gd name="connsiteY77" fmla="*/ 9358 h 1011681"/>
              <a:gd name="connsiteX78" fmla="*/ 9245112 w 9614389"/>
              <a:gd name="connsiteY78" fmla="*/ 13754 h 1011681"/>
              <a:gd name="connsiteX79" fmla="*/ 9271489 w 9614389"/>
              <a:gd name="connsiteY79" fmla="*/ 18150 h 1011681"/>
              <a:gd name="connsiteX80" fmla="*/ 9381392 w 9614389"/>
              <a:gd name="connsiteY80" fmla="*/ 26942 h 1011681"/>
              <a:gd name="connsiteX81" fmla="*/ 9482504 w 9614389"/>
              <a:gd name="connsiteY81" fmla="*/ 40131 h 1011681"/>
              <a:gd name="connsiteX82" fmla="*/ 9530862 w 9614389"/>
              <a:gd name="connsiteY82" fmla="*/ 48923 h 1011681"/>
              <a:gd name="connsiteX83" fmla="*/ 9557239 w 9614389"/>
              <a:gd name="connsiteY83" fmla="*/ 53319 h 1011681"/>
              <a:gd name="connsiteX84" fmla="*/ 9574823 w 9614389"/>
              <a:gd name="connsiteY84" fmla="*/ 66508 h 1011681"/>
              <a:gd name="connsiteX85" fmla="*/ 9614389 w 9614389"/>
              <a:gd name="connsiteY85" fmla="*/ 75300 h 1011681"/>
              <a:gd name="connsiteX0" fmla="*/ 0 w 9614389"/>
              <a:gd name="connsiteY0" fmla="*/ 1011681 h 1011681"/>
              <a:gd name="connsiteX1" fmla="*/ 54952 w 9614389"/>
              <a:gd name="connsiteY1" fmla="*/ 982617 h 1011681"/>
              <a:gd name="connsiteX2" fmla="*/ 144585 w 9614389"/>
              <a:gd name="connsiteY2" fmla="*/ 969429 h 1011681"/>
              <a:gd name="connsiteX3" fmla="*/ 212481 w 9614389"/>
              <a:gd name="connsiteY3" fmla="*/ 945983 h 1011681"/>
              <a:gd name="connsiteX4" fmla="*/ 312371 w 9614389"/>
              <a:gd name="connsiteY4" fmla="*/ 914965 h 1011681"/>
              <a:gd name="connsiteX5" fmla="*/ 471365 w 9614389"/>
              <a:gd name="connsiteY5" fmla="*/ 906661 h 1011681"/>
              <a:gd name="connsiteX6" fmla="*/ 515815 w 9614389"/>
              <a:gd name="connsiteY6" fmla="*/ 879796 h 1011681"/>
              <a:gd name="connsiteX7" fmla="*/ 605692 w 9614389"/>
              <a:gd name="connsiteY7" fmla="*/ 868561 h 1011681"/>
              <a:gd name="connsiteX8" fmla="*/ 645990 w 9614389"/>
              <a:gd name="connsiteY8" fmla="*/ 842184 h 1011681"/>
              <a:gd name="connsiteX9" fmla="*/ 708514 w 9614389"/>
              <a:gd name="connsiteY9" fmla="*/ 823623 h 1011681"/>
              <a:gd name="connsiteX10" fmla="*/ 829408 w 9614389"/>
              <a:gd name="connsiteY10" fmla="*/ 818250 h 1011681"/>
              <a:gd name="connsiteX11" fmla="*/ 927833 w 9614389"/>
              <a:gd name="connsiteY11" fmla="*/ 808969 h 1011681"/>
              <a:gd name="connsiteX12" fmla="*/ 995973 w 9614389"/>
              <a:gd name="connsiteY12" fmla="*/ 806283 h 1011681"/>
              <a:gd name="connsiteX13" fmla="*/ 1133231 w 9614389"/>
              <a:gd name="connsiteY13" fmla="*/ 776242 h 1011681"/>
              <a:gd name="connsiteX14" fmla="*/ 1242890 w 9614389"/>
              <a:gd name="connsiteY14" fmla="*/ 770869 h 1011681"/>
              <a:gd name="connsiteX15" fmla="*/ 1308833 w 9614389"/>
              <a:gd name="connsiteY15" fmla="*/ 761100 h 1011681"/>
              <a:gd name="connsiteX16" fmla="*/ 1348887 w 9614389"/>
              <a:gd name="connsiteY16" fmla="*/ 764763 h 1011681"/>
              <a:gd name="connsiteX17" fmla="*/ 1417027 w 9614389"/>
              <a:gd name="connsiteY17" fmla="*/ 755971 h 1011681"/>
              <a:gd name="connsiteX18" fmla="*/ 1524977 w 9614389"/>
              <a:gd name="connsiteY18" fmla="*/ 740096 h 1011681"/>
              <a:gd name="connsiteX19" fmla="*/ 1626577 w 9614389"/>
              <a:gd name="connsiteY19" fmla="*/ 733746 h 1011681"/>
              <a:gd name="connsiteX20" fmla="*/ 1766277 w 9614389"/>
              <a:gd name="connsiteY20" fmla="*/ 724221 h 1011681"/>
              <a:gd name="connsiteX21" fmla="*/ 1867877 w 9614389"/>
              <a:gd name="connsiteY21" fmla="*/ 711521 h 1011681"/>
              <a:gd name="connsiteX22" fmla="*/ 1944321 w 9614389"/>
              <a:gd name="connsiteY22" fmla="*/ 696623 h 1011681"/>
              <a:gd name="connsiteX23" fmla="*/ 2016125 w 9614389"/>
              <a:gd name="connsiteY23" fmla="*/ 701019 h 1011681"/>
              <a:gd name="connsiteX24" fmla="*/ 2267927 w 9614389"/>
              <a:gd name="connsiteY24" fmla="*/ 682946 h 1011681"/>
              <a:gd name="connsiteX25" fmla="*/ 2309202 w 9614389"/>
              <a:gd name="connsiteY25" fmla="*/ 663896 h 1011681"/>
              <a:gd name="connsiteX26" fmla="*/ 2528277 w 9614389"/>
              <a:gd name="connsiteY26" fmla="*/ 648021 h 1011681"/>
              <a:gd name="connsiteX27" fmla="*/ 2617910 w 9614389"/>
              <a:gd name="connsiteY27" fmla="*/ 635565 h 1011681"/>
              <a:gd name="connsiteX28" fmla="*/ 2807677 w 9614389"/>
              <a:gd name="connsiteY28" fmla="*/ 628971 h 1011681"/>
              <a:gd name="connsiteX29" fmla="*/ 3068027 w 9614389"/>
              <a:gd name="connsiteY29" fmla="*/ 606746 h 1011681"/>
              <a:gd name="connsiteX30" fmla="*/ 3239477 w 9614389"/>
              <a:gd name="connsiteY30" fmla="*/ 590871 h 1011681"/>
              <a:gd name="connsiteX31" fmla="*/ 3415323 w 9614389"/>
              <a:gd name="connsiteY31" fmla="*/ 576461 h 1011681"/>
              <a:gd name="connsiteX32" fmla="*/ 3582377 w 9614389"/>
              <a:gd name="connsiteY32" fmla="*/ 562296 h 1011681"/>
              <a:gd name="connsiteX33" fmla="*/ 3801452 w 9614389"/>
              <a:gd name="connsiteY33" fmla="*/ 554969 h 1011681"/>
              <a:gd name="connsiteX34" fmla="*/ 3877652 w 9614389"/>
              <a:gd name="connsiteY34" fmla="*/ 533721 h 1011681"/>
              <a:gd name="connsiteX35" fmla="*/ 3925277 w 9614389"/>
              <a:gd name="connsiteY35" fmla="*/ 524196 h 1011681"/>
              <a:gd name="connsiteX36" fmla="*/ 4071815 w 9614389"/>
              <a:gd name="connsiteY36" fmla="*/ 511252 h 1011681"/>
              <a:gd name="connsiteX37" fmla="*/ 4193442 w 9614389"/>
              <a:gd name="connsiteY37" fmla="*/ 511984 h 1011681"/>
              <a:gd name="connsiteX38" fmla="*/ 4284052 w 9614389"/>
              <a:gd name="connsiteY38" fmla="*/ 506367 h 1011681"/>
              <a:gd name="connsiteX39" fmla="*/ 4392002 w 9614389"/>
              <a:gd name="connsiteY39" fmla="*/ 495621 h 1011681"/>
              <a:gd name="connsiteX40" fmla="*/ 4560277 w 9614389"/>
              <a:gd name="connsiteY40" fmla="*/ 479746 h 1011681"/>
              <a:gd name="connsiteX41" fmla="*/ 4674577 w 9614389"/>
              <a:gd name="connsiteY41" fmla="*/ 476571 h 1011681"/>
              <a:gd name="connsiteX42" fmla="*/ 4741496 w 9614389"/>
              <a:gd name="connsiteY42" fmla="*/ 465336 h 1011681"/>
              <a:gd name="connsiteX43" fmla="*/ 4800112 w 9614389"/>
              <a:gd name="connsiteY43" fmla="*/ 459719 h 1011681"/>
              <a:gd name="connsiteX44" fmla="*/ 4950069 w 9614389"/>
              <a:gd name="connsiteY44" fmla="*/ 457277 h 1011681"/>
              <a:gd name="connsiteX45" fmla="*/ 5055577 w 9614389"/>
              <a:gd name="connsiteY45" fmla="*/ 432121 h 1011681"/>
              <a:gd name="connsiteX46" fmla="*/ 5188439 w 9614389"/>
              <a:gd name="connsiteY46" fmla="*/ 427481 h 1011681"/>
              <a:gd name="connsiteX47" fmla="*/ 5310554 w 9614389"/>
              <a:gd name="connsiteY47" fmla="*/ 415513 h 1011681"/>
              <a:gd name="connsiteX48" fmla="*/ 5495437 w 9614389"/>
              <a:gd name="connsiteY48" fmla="*/ 409896 h 1011681"/>
              <a:gd name="connsiteX49" fmla="*/ 5679098 w 9614389"/>
              <a:gd name="connsiteY49" fmla="*/ 397929 h 1011681"/>
              <a:gd name="connsiteX50" fmla="*/ 5903790 w 9614389"/>
              <a:gd name="connsiteY50" fmla="*/ 387915 h 1011681"/>
              <a:gd name="connsiteX51" fmla="*/ 6003192 w 9614389"/>
              <a:gd name="connsiteY51" fmla="*/ 386694 h 1011681"/>
              <a:gd name="connsiteX52" fmla="*/ 6037140 w 9614389"/>
              <a:gd name="connsiteY52" fmla="*/ 369598 h 1011681"/>
              <a:gd name="connsiteX53" fmla="*/ 6087940 w 9614389"/>
              <a:gd name="connsiteY53" fmla="*/ 362759 h 1011681"/>
              <a:gd name="connsiteX54" fmla="*/ 6134100 w 9614389"/>
              <a:gd name="connsiteY54" fmla="*/ 357142 h 1011681"/>
              <a:gd name="connsiteX55" fmla="*/ 6194914 w 9614389"/>
              <a:gd name="connsiteY55" fmla="*/ 355921 h 1011681"/>
              <a:gd name="connsiteX56" fmla="*/ 6321181 w 9614389"/>
              <a:gd name="connsiteY56" fmla="*/ 353479 h 1011681"/>
              <a:gd name="connsiteX57" fmla="*/ 6403975 w 9614389"/>
              <a:gd name="connsiteY57" fmla="*/ 345908 h 1011681"/>
              <a:gd name="connsiteX58" fmla="*/ 6472604 w 9614389"/>
              <a:gd name="connsiteY58" fmla="*/ 331498 h 1011681"/>
              <a:gd name="connsiteX59" fmla="*/ 6636727 w 9614389"/>
              <a:gd name="connsiteY59" fmla="*/ 333452 h 1011681"/>
              <a:gd name="connsiteX60" fmla="*/ 6744921 w 9614389"/>
              <a:gd name="connsiteY60" fmla="*/ 313913 h 1011681"/>
              <a:gd name="connsiteX61" fmla="*/ 6795721 w 9614389"/>
              <a:gd name="connsiteY61" fmla="*/ 319042 h 1011681"/>
              <a:gd name="connsiteX62" fmla="*/ 6889262 w 9614389"/>
              <a:gd name="connsiteY62" fmla="*/ 313425 h 1011681"/>
              <a:gd name="connsiteX63" fmla="*/ 6920035 w 9614389"/>
              <a:gd name="connsiteY63" fmla="*/ 296329 h 1011681"/>
              <a:gd name="connsiteX64" fmla="*/ 7006248 w 9614389"/>
              <a:gd name="connsiteY64" fmla="*/ 295108 h 1011681"/>
              <a:gd name="connsiteX65" fmla="*/ 7044592 w 9614389"/>
              <a:gd name="connsiteY65" fmla="*/ 287536 h 1011681"/>
              <a:gd name="connsiteX66" fmla="*/ 7146437 w 9614389"/>
              <a:gd name="connsiteY66" fmla="*/ 278744 h 1011681"/>
              <a:gd name="connsiteX67" fmla="*/ 7363069 w 9614389"/>
              <a:gd name="connsiteY67" fmla="*/ 267998 h 1011681"/>
              <a:gd name="connsiteX68" fmla="*/ 7392133 w 9614389"/>
              <a:gd name="connsiteY68" fmla="*/ 259206 h 1011681"/>
              <a:gd name="connsiteX69" fmla="*/ 7520110 w 9614389"/>
              <a:gd name="connsiteY69" fmla="*/ 256763 h 1011681"/>
              <a:gd name="connsiteX70" fmla="*/ 7567979 w 9614389"/>
              <a:gd name="connsiteY70" fmla="*/ 249192 h 1011681"/>
              <a:gd name="connsiteX71" fmla="*/ 7646621 w 9614389"/>
              <a:gd name="connsiteY71" fmla="*/ 244796 h 1011681"/>
              <a:gd name="connsiteX72" fmla="*/ 7771667 w 9614389"/>
              <a:gd name="connsiteY72" fmla="*/ 234050 h 1011681"/>
              <a:gd name="connsiteX73" fmla="*/ 7909414 w 9614389"/>
              <a:gd name="connsiteY73" fmla="*/ 215733 h 1011681"/>
              <a:gd name="connsiteX74" fmla="*/ 7961923 w 9614389"/>
              <a:gd name="connsiteY74" fmla="*/ 197904 h 1011681"/>
              <a:gd name="connsiteX75" fmla="*/ 8243765 w 9614389"/>
              <a:gd name="connsiteY75" fmla="*/ 86779 h 1011681"/>
              <a:gd name="connsiteX76" fmla="*/ 9161585 w 9614389"/>
              <a:gd name="connsiteY76" fmla="*/ 4961 h 1011681"/>
              <a:gd name="connsiteX77" fmla="*/ 9192358 w 9614389"/>
              <a:gd name="connsiteY77" fmla="*/ 9358 h 1011681"/>
              <a:gd name="connsiteX78" fmla="*/ 9245112 w 9614389"/>
              <a:gd name="connsiteY78" fmla="*/ 13754 h 1011681"/>
              <a:gd name="connsiteX79" fmla="*/ 9271489 w 9614389"/>
              <a:gd name="connsiteY79" fmla="*/ 18150 h 1011681"/>
              <a:gd name="connsiteX80" fmla="*/ 9381392 w 9614389"/>
              <a:gd name="connsiteY80" fmla="*/ 26942 h 1011681"/>
              <a:gd name="connsiteX81" fmla="*/ 9482504 w 9614389"/>
              <a:gd name="connsiteY81" fmla="*/ 40131 h 1011681"/>
              <a:gd name="connsiteX82" fmla="*/ 9530862 w 9614389"/>
              <a:gd name="connsiteY82" fmla="*/ 48923 h 1011681"/>
              <a:gd name="connsiteX83" fmla="*/ 9557239 w 9614389"/>
              <a:gd name="connsiteY83" fmla="*/ 53319 h 1011681"/>
              <a:gd name="connsiteX84" fmla="*/ 9574823 w 9614389"/>
              <a:gd name="connsiteY84" fmla="*/ 66508 h 1011681"/>
              <a:gd name="connsiteX85" fmla="*/ 9614389 w 9614389"/>
              <a:gd name="connsiteY85" fmla="*/ 75300 h 1011681"/>
              <a:gd name="connsiteX0" fmla="*/ 0 w 9614389"/>
              <a:gd name="connsiteY0" fmla="*/ 1019843 h 1019843"/>
              <a:gd name="connsiteX1" fmla="*/ 54952 w 9614389"/>
              <a:gd name="connsiteY1" fmla="*/ 990779 h 1019843"/>
              <a:gd name="connsiteX2" fmla="*/ 144585 w 9614389"/>
              <a:gd name="connsiteY2" fmla="*/ 977591 h 1019843"/>
              <a:gd name="connsiteX3" fmla="*/ 212481 w 9614389"/>
              <a:gd name="connsiteY3" fmla="*/ 954145 h 1019843"/>
              <a:gd name="connsiteX4" fmla="*/ 312371 w 9614389"/>
              <a:gd name="connsiteY4" fmla="*/ 923127 h 1019843"/>
              <a:gd name="connsiteX5" fmla="*/ 471365 w 9614389"/>
              <a:gd name="connsiteY5" fmla="*/ 914823 h 1019843"/>
              <a:gd name="connsiteX6" fmla="*/ 515815 w 9614389"/>
              <a:gd name="connsiteY6" fmla="*/ 887958 h 1019843"/>
              <a:gd name="connsiteX7" fmla="*/ 605692 w 9614389"/>
              <a:gd name="connsiteY7" fmla="*/ 876723 h 1019843"/>
              <a:gd name="connsiteX8" fmla="*/ 645990 w 9614389"/>
              <a:gd name="connsiteY8" fmla="*/ 850346 h 1019843"/>
              <a:gd name="connsiteX9" fmla="*/ 708514 w 9614389"/>
              <a:gd name="connsiteY9" fmla="*/ 831785 h 1019843"/>
              <a:gd name="connsiteX10" fmla="*/ 829408 w 9614389"/>
              <a:gd name="connsiteY10" fmla="*/ 826412 h 1019843"/>
              <a:gd name="connsiteX11" fmla="*/ 927833 w 9614389"/>
              <a:gd name="connsiteY11" fmla="*/ 817131 h 1019843"/>
              <a:gd name="connsiteX12" fmla="*/ 995973 w 9614389"/>
              <a:gd name="connsiteY12" fmla="*/ 814445 h 1019843"/>
              <a:gd name="connsiteX13" fmla="*/ 1133231 w 9614389"/>
              <a:gd name="connsiteY13" fmla="*/ 784404 h 1019843"/>
              <a:gd name="connsiteX14" fmla="*/ 1242890 w 9614389"/>
              <a:gd name="connsiteY14" fmla="*/ 779031 h 1019843"/>
              <a:gd name="connsiteX15" fmla="*/ 1308833 w 9614389"/>
              <a:gd name="connsiteY15" fmla="*/ 769262 h 1019843"/>
              <a:gd name="connsiteX16" fmla="*/ 1348887 w 9614389"/>
              <a:gd name="connsiteY16" fmla="*/ 772925 h 1019843"/>
              <a:gd name="connsiteX17" fmla="*/ 1417027 w 9614389"/>
              <a:gd name="connsiteY17" fmla="*/ 764133 h 1019843"/>
              <a:gd name="connsiteX18" fmla="*/ 1524977 w 9614389"/>
              <a:gd name="connsiteY18" fmla="*/ 748258 h 1019843"/>
              <a:gd name="connsiteX19" fmla="*/ 1626577 w 9614389"/>
              <a:gd name="connsiteY19" fmla="*/ 741908 h 1019843"/>
              <a:gd name="connsiteX20" fmla="*/ 1766277 w 9614389"/>
              <a:gd name="connsiteY20" fmla="*/ 732383 h 1019843"/>
              <a:gd name="connsiteX21" fmla="*/ 1867877 w 9614389"/>
              <a:gd name="connsiteY21" fmla="*/ 719683 h 1019843"/>
              <a:gd name="connsiteX22" fmla="*/ 1944321 w 9614389"/>
              <a:gd name="connsiteY22" fmla="*/ 704785 h 1019843"/>
              <a:gd name="connsiteX23" fmla="*/ 2016125 w 9614389"/>
              <a:gd name="connsiteY23" fmla="*/ 709181 h 1019843"/>
              <a:gd name="connsiteX24" fmla="*/ 2267927 w 9614389"/>
              <a:gd name="connsiteY24" fmla="*/ 691108 h 1019843"/>
              <a:gd name="connsiteX25" fmla="*/ 2309202 w 9614389"/>
              <a:gd name="connsiteY25" fmla="*/ 672058 h 1019843"/>
              <a:gd name="connsiteX26" fmla="*/ 2528277 w 9614389"/>
              <a:gd name="connsiteY26" fmla="*/ 656183 h 1019843"/>
              <a:gd name="connsiteX27" fmla="*/ 2617910 w 9614389"/>
              <a:gd name="connsiteY27" fmla="*/ 643727 h 1019843"/>
              <a:gd name="connsiteX28" fmla="*/ 2807677 w 9614389"/>
              <a:gd name="connsiteY28" fmla="*/ 637133 h 1019843"/>
              <a:gd name="connsiteX29" fmla="*/ 3068027 w 9614389"/>
              <a:gd name="connsiteY29" fmla="*/ 614908 h 1019843"/>
              <a:gd name="connsiteX30" fmla="*/ 3239477 w 9614389"/>
              <a:gd name="connsiteY30" fmla="*/ 599033 h 1019843"/>
              <a:gd name="connsiteX31" fmla="*/ 3415323 w 9614389"/>
              <a:gd name="connsiteY31" fmla="*/ 584623 h 1019843"/>
              <a:gd name="connsiteX32" fmla="*/ 3582377 w 9614389"/>
              <a:gd name="connsiteY32" fmla="*/ 570458 h 1019843"/>
              <a:gd name="connsiteX33" fmla="*/ 3801452 w 9614389"/>
              <a:gd name="connsiteY33" fmla="*/ 563131 h 1019843"/>
              <a:gd name="connsiteX34" fmla="*/ 3877652 w 9614389"/>
              <a:gd name="connsiteY34" fmla="*/ 541883 h 1019843"/>
              <a:gd name="connsiteX35" fmla="*/ 3925277 w 9614389"/>
              <a:gd name="connsiteY35" fmla="*/ 532358 h 1019843"/>
              <a:gd name="connsiteX36" fmla="*/ 4071815 w 9614389"/>
              <a:gd name="connsiteY36" fmla="*/ 519414 h 1019843"/>
              <a:gd name="connsiteX37" fmla="*/ 4193442 w 9614389"/>
              <a:gd name="connsiteY37" fmla="*/ 520146 h 1019843"/>
              <a:gd name="connsiteX38" fmla="*/ 4284052 w 9614389"/>
              <a:gd name="connsiteY38" fmla="*/ 514529 h 1019843"/>
              <a:gd name="connsiteX39" fmla="*/ 4392002 w 9614389"/>
              <a:gd name="connsiteY39" fmla="*/ 503783 h 1019843"/>
              <a:gd name="connsiteX40" fmla="*/ 4560277 w 9614389"/>
              <a:gd name="connsiteY40" fmla="*/ 487908 h 1019843"/>
              <a:gd name="connsiteX41" fmla="*/ 4674577 w 9614389"/>
              <a:gd name="connsiteY41" fmla="*/ 484733 h 1019843"/>
              <a:gd name="connsiteX42" fmla="*/ 4741496 w 9614389"/>
              <a:gd name="connsiteY42" fmla="*/ 473498 h 1019843"/>
              <a:gd name="connsiteX43" fmla="*/ 4800112 w 9614389"/>
              <a:gd name="connsiteY43" fmla="*/ 467881 h 1019843"/>
              <a:gd name="connsiteX44" fmla="*/ 4950069 w 9614389"/>
              <a:gd name="connsiteY44" fmla="*/ 465439 h 1019843"/>
              <a:gd name="connsiteX45" fmla="*/ 5055577 w 9614389"/>
              <a:gd name="connsiteY45" fmla="*/ 440283 h 1019843"/>
              <a:gd name="connsiteX46" fmla="*/ 5188439 w 9614389"/>
              <a:gd name="connsiteY46" fmla="*/ 435643 h 1019843"/>
              <a:gd name="connsiteX47" fmla="*/ 5310554 w 9614389"/>
              <a:gd name="connsiteY47" fmla="*/ 423675 h 1019843"/>
              <a:gd name="connsiteX48" fmla="*/ 5495437 w 9614389"/>
              <a:gd name="connsiteY48" fmla="*/ 418058 h 1019843"/>
              <a:gd name="connsiteX49" fmla="*/ 5679098 w 9614389"/>
              <a:gd name="connsiteY49" fmla="*/ 406091 h 1019843"/>
              <a:gd name="connsiteX50" fmla="*/ 5903790 w 9614389"/>
              <a:gd name="connsiteY50" fmla="*/ 396077 h 1019843"/>
              <a:gd name="connsiteX51" fmla="*/ 6003192 w 9614389"/>
              <a:gd name="connsiteY51" fmla="*/ 394856 h 1019843"/>
              <a:gd name="connsiteX52" fmla="*/ 6037140 w 9614389"/>
              <a:gd name="connsiteY52" fmla="*/ 377760 h 1019843"/>
              <a:gd name="connsiteX53" fmla="*/ 6087940 w 9614389"/>
              <a:gd name="connsiteY53" fmla="*/ 370921 h 1019843"/>
              <a:gd name="connsiteX54" fmla="*/ 6134100 w 9614389"/>
              <a:gd name="connsiteY54" fmla="*/ 365304 h 1019843"/>
              <a:gd name="connsiteX55" fmla="*/ 6194914 w 9614389"/>
              <a:gd name="connsiteY55" fmla="*/ 364083 h 1019843"/>
              <a:gd name="connsiteX56" fmla="*/ 6321181 w 9614389"/>
              <a:gd name="connsiteY56" fmla="*/ 361641 h 1019843"/>
              <a:gd name="connsiteX57" fmla="*/ 6403975 w 9614389"/>
              <a:gd name="connsiteY57" fmla="*/ 354070 h 1019843"/>
              <a:gd name="connsiteX58" fmla="*/ 6472604 w 9614389"/>
              <a:gd name="connsiteY58" fmla="*/ 339660 h 1019843"/>
              <a:gd name="connsiteX59" fmla="*/ 6636727 w 9614389"/>
              <a:gd name="connsiteY59" fmla="*/ 341614 h 1019843"/>
              <a:gd name="connsiteX60" fmla="*/ 6744921 w 9614389"/>
              <a:gd name="connsiteY60" fmla="*/ 322075 h 1019843"/>
              <a:gd name="connsiteX61" fmla="*/ 6795721 w 9614389"/>
              <a:gd name="connsiteY61" fmla="*/ 327204 h 1019843"/>
              <a:gd name="connsiteX62" fmla="*/ 6889262 w 9614389"/>
              <a:gd name="connsiteY62" fmla="*/ 321587 h 1019843"/>
              <a:gd name="connsiteX63" fmla="*/ 6920035 w 9614389"/>
              <a:gd name="connsiteY63" fmla="*/ 304491 h 1019843"/>
              <a:gd name="connsiteX64" fmla="*/ 7006248 w 9614389"/>
              <a:gd name="connsiteY64" fmla="*/ 303270 h 1019843"/>
              <a:gd name="connsiteX65" fmla="*/ 7044592 w 9614389"/>
              <a:gd name="connsiteY65" fmla="*/ 295698 h 1019843"/>
              <a:gd name="connsiteX66" fmla="*/ 7146437 w 9614389"/>
              <a:gd name="connsiteY66" fmla="*/ 286906 h 1019843"/>
              <a:gd name="connsiteX67" fmla="*/ 7363069 w 9614389"/>
              <a:gd name="connsiteY67" fmla="*/ 276160 h 1019843"/>
              <a:gd name="connsiteX68" fmla="*/ 7392133 w 9614389"/>
              <a:gd name="connsiteY68" fmla="*/ 267368 h 1019843"/>
              <a:gd name="connsiteX69" fmla="*/ 7520110 w 9614389"/>
              <a:gd name="connsiteY69" fmla="*/ 264925 h 1019843"/>
              <a:gd name="connsiteX70" fmla="*/ 7567979 w 9614389"/>
              <a:gd name="connsiteY70" fmla="*/ 257354 h 1019843"/>
              <a:gd name="connsiteX71" fmla="*/ 7646621 w 9614389"/>
              <a:gd name="connsiteY71" fmla="*/ 252958 h 1019843"/>
              <a:gd name="connsiteX72" fmla="*/ 7771667 w 9614389"/>
              <a:gd name="connsiteY72" fmla="*/ 242212 h 1019843"/>
              <a:gd name="connsiteX73" fmla="*/ 7909414 w 9614389"/>
              <a:gd name="connsiteY73" fmla="*/ 223895 h 1019843"/>
              <a:gd name="connsiteX74" fmla="*/ 7961923 w 9614389"/>
              <a:gd name="connsiteY74" fmla="*/ 206066 h 1019843"/>
              <a:gd name="connsiteX75" fmla="*/ 8123115 w 9614389"/>
              <a:gd name="connsiteY75" fmla="*/ 206066 h 1019843"/>
              <a:gd name="connsiteX76" fmla="*/ 9161585 w 9614389"/>
              <a:gd name="connsiteY76" fmla="*/ 13123 h 1019843"/>
              <a:gd name="connsiteX77" fmla="*/ 9192358 w 9614389"/>
              <a:gd name="connsiteY77" fmla="*/ 17520 h 1019843"/>
              <a:gd name="connsiteX78" fmla="*/ 9245112 w 9614389"/>
              <a:gd name="connsiteY78" fmla="*/ 21916 h 1019843"/>
              <a:gd name="connsiteX79" fmla="*/ 9271489 w 9614389"/>
              <a:gd name="connsiteY79" fmla="*/ 26312 h 1019843"/>
              <a:gd name="connsiteX80" fmla="*/ 9381392 w 9614389"/>
              <a:gd name="connsiteY80" fmla="*/ 35104 h 1019843"/>
              <a:gd name="connsiteX81" fmla="*/ 9482504 w 9614389"/>
              <a:gd name="connsiteY81" fmla="*/ 48293 h 1019843"/>
              <a:gd name="connsiteX82" fmla="*/ 9530862 w 9614389"/>
              <a:gd name="connsiteY82" fmla="*/ 57085 h 1019843"/>
              <a:gd name="connsiteX83" fmla="*/ 9557239 w 9614389"/>
              <a:gd name="connsiteY83" fmla="*/ 61481 h 1019843"/>
              <a:gd name="connsiteX84" fmla="*/ 9574823 w 9614389"/>
              <a:gd name="connsiteY84" fmla="*/ 74670 h 1019843"/>
              <a:gd name="connsiteX85" fmla="*/ 9614389 w 9614389"/>
              <a:gd name="connsiteY85" fmla="*/ 83462 h 1019843"/>
              <a:gd name="connsiteX0" fmla="*/ 0 w 9614389"/>
              <a:gd name="connsiteY0" fmla="*/ 1019843 h 1019843"/>
              <a:gd name="connsiteX1" fmla="*/ 54952 w 9614389"/>
              <a:gd name="connsiteY1" fmla="*/ 990779 h 1019843"/>
              <a:gd name="connsiteX2" fmla="*/ 144585 w 9614389"/>
              <a:gd name="connsiteY2" fmla="*/ 977591 h 1019843"/>
              <a:gd name="connsiteX3" fmla="*/ 212481 w 9614389"/>
              <a:gd name="connsiteY3" fmla="*/ 954145 h 1019843"/>
              <a:gd name="connsiteX4" fmla="*/ 312371 w 9614389"/>
              <a:gd name="connsiteY4" fmla="*/ 923127 h 1019843"/>
              <a:gd name="connsiteX5" fmla="*/ 471365 w 9614389"/>
              <a:gd name="connsiteY5" fmla="*/ 914823 h 1019843"/>
              <a:gd name="connsiteX6" fmla="*/ 515815 w 9614389"/>
              <a:gd name="connsiteY6" fmla="*/ 887958 h 1019843"/>
              <a:gd name="connsiteX7" fmla="*/ 605692 w 9614389"/>
              <a:gd name="connsiteY7" fmla="*/ 876723 h 1019843"/>
              <a:gd name="connsiteX8" fmla="*/ 645990 w 9614389"/>
              <a:gd name="connsiteY8" fmla="*/ 850346 h 1019843"/>
              <a:gd name="connsiteX9" fmla="*/ 708514 w 9614389"/>
              <a:gd name="connsiteY9" fmla="*/ 831785 h 1019843"/>
              <a:gd name="connsiteX10" fmla="*/ 829408 w 9614389"/>
              <a:gd name="connsiteY10" fmla="*/ 826412 h 1019843"/>
              <a:gd name="connsiteX11" fmla="*/ 927833 w 9614389"/>
              <a:gd name="connsiteY11" fmla="*/ 817131 h 1019843"/>
              <a:gd name="connsiteX12" fmla="*/ 995973 w 9614389"/>
              <a:gd name="connsiteY12" fmla="*/ 814445 h 1019843"/>
              <a:gd name="connsiteX13" fmla="*/ 1133231 w 9614389"/>
              <a:gd name="connsiteY13" fmla="*/ 784404 h 1019843"/>
              <a:gd name="connsiteX14" fmla="*/ 1242890 w 9614389"/>
              <a:gd name="connsiteY14" fmla="*/ 779031 h 1019843"/>
              <a:gd name="connsiteX15" fmla="*/ 1308833 w 9614389"/>
              <a:gd name="connsiteY15" fmla="*/ 769262 h 1019843"/>
              <a:gd name="connsiteX16" fmla="*/ 1348887 w 9614389"/>
              <a:gd name="connsiteY16" fmla="*/ 772925 h 1019843"/>
              <a:gd name="connsiteX17" fmla="*/ 1417027 w 9614389"/>
              <a:gd name="connsiteY17" fmla="*/ 764133 h 1019843"/>
              <a:gd name="connsiteX18" fmla="*/ 1524977 w 9614389"/>
              <a:gd name="connsiteY18" fmla="*/ 748258 h 1019843"/>
              <a:gd name="connsiteX19" fmla="*/ 1626577 w 9614389"/>
              <a:gd name="connsiteY19" fmla="*/ 741908 h 1019843"/>
              <a:gd name="connsiteX20" fmla="*/ 1766277 w 9614389"/>
              <a:gd name="connsiteY20" fmla="*/ 732383 h 1019843"/>
              <a:gd name="connsiteX21" fmla="*/ 1867877 w 9614389"/>
              <a:gd name="connsiteY21" fmla="*/ 719683 h 1019843"/>
              <a:gd name="connsiteX22" fmla="*/ 1944321 w 9614389"/>
              <a:gd name="connsiteY22" fmla="*/ 704785 h 1019843"/>
              <a:gd name="connsiteX23" fmla="*/ 2016125 w 9614389"/>
              <a:gd name="connsiteY23" fmla="*/ 709181 h 1019843"/>
              <a:gd name="connsiteX24" fmla="*/ 2267927 w 9614389"/>
              <a:gd name="connsiteY24" fmla="*/ 691108 h 1019843"/>
              <a:gd name="connsiteX25" fmla="*/ 2309202 w 9614389"/>
              <a:gd name="connsiteY25" fmla="*/ 672058 h 1019843"/>
              <a:gd name="connsiteX26" fmla="*/ 2528277 w 9614389"/>
              <a:gd name="connsiteY26" fmla="*/ 656183 h 1019843"/>
              <a:gd name="connsiteX27" fmla="*/ 2617910 w 9614389"/>
              <a:gd name="connsiteY27" fmla="*/ 643727 h 1019843"/>
              <a:gd name="connsiteX28" fmla="*/ 2807677 w 9614389"/>
              <a:gd name="connsiteY28" fmla="*/ 637133 h 1019843"/>
              <a:gd name="connsiteX29" fmla="*/ 3068027 w 9614389"/>
              <a:gd name="connsiteY29" fmla="*/ 614908 h 1019843"/>
              <a:gd name="connsiteX30" fmla="*/ 3239477 w 9614389"/>
              <a:gd name="connsiteY30" fmla="*/ 599033 h 1019843"/>
              <a:gd name="connsiteX31" fmla="*/ 3415323 w 9614389"/>
              <a:gd name="connsiteY31" fmla="*/ 584623 h 1019843"/>
              <a:gd name="connsiteX32" fmla="*/ 3582377 w 9614389"/>
              <a:gd name="connsiteY32" fmla="*/ 570458 h 1019843"/>
              <a:gd name="connsiteX33" fmla="*/ 3801452 w 9614389"/>
              <a:gd name="connsiteY33" fmla="*/ 563131 h 1019843"/>
              <a:gd name="connsiteX34" fmla="*/ 3877652 w 9614389"/>
              <a:gd name="connsiteY34" fmla="*/ 541883 h 1019843"/>
              <a:gd name="connsiteX35" fmla="*/ 3925277 w 9614389"/>
              <a:gd name="connsiteY35" fmla="*/ 532358 h 1019843"/>
              <a:gd name="connsiteX36" fmla="*/ 4071815 w 9614389"/>
              <a:gd name="connsiteY36" fmla="*/ 519414 h 1019843"/>
              <a:gd name="connsiteX37" fmla="*/ 4193442 w 9614389"/>
              <a:gd name="connsiteY37" fmla="*/ 520146 h 1019843"/>
              <a:gd name="connsiteX38" fmla="*/ 4284052 w 9614389"/>
              <a:gd name="connsiteY38" fmla="*/ 514529 h 1019843"/>
              <a:gd name="connsiteX39" fmla="*/ 4392002 w 9614389"/>
              <a:gd name="connsiteY39" fmla="*/ 503783 h 1019843"/>
              <a:gd name="connsiteX40" fmla="*/ 4560277 w 9614389"/>
              <a:gd name="connsiteY40" fmla="*/ 487908 h 1019843"/>
              <a:gd name="connsiteX41" fmla="*/ 4674577 w 9614389"/>
              <a:gd name="connsiteY41" fmla="*/ 484733 h 1019843"/>
              <a:gd name="connsiteX42" fmla="*/ 4741496 w 9614389"/>
              <a:gd name="connsiteY42" fmla="*/ 473498 h 1019843"/>
              <a:gd name="connsiteX43" fmla="*/ 4800112 w 9614389"/>
              <a:gd name="connsiteY43" fmla="*/ 467881 h 1019843"/>
              <a:gd name="connsiteX44" fmla="*/ 4950069 w 9614389"/>
              <a:gd name="connsiteY44" fmla="*/ 465439 h 1019843"/>
              <a:gd name="connsiteX45" fmla="*/ 5055577 w 9614389"/>
              <a:gd name="connsiteY45" fmla="*/ 440283 h 1019843"/>
              <a:gd name="connsiteX46" fmla="*/ 5188439 w 9614389"/>
              <a:gd name="connsiteY46" fmla="*/ 435643 h 1019843"/>
              <a:gd name="connsiteX47" fmla="*/ 5310554 w 9614389"/>
              <a:gd name="connsiteY47" fmla="*/ 423675 h 1019843"/>
              <a:gd name="connsiteX48" fmla="*/ 5495437 w 9614389"/>
              <a:gd name="connsiteY48" fmla="*/ 418058 h 1019843"/>
              <a:gd name="connsiteX49" fmla="*/ 5679098 w 9614389"/>
              <a:gd name="connsiteY49" fmla="*/ 406091 h 1019843"/>
              <a:gd name="connsiteX50" fmla="*/ 5903790 w 9614389"/>
              <a:gd name="connsiteY50" fmla="*/ 396077 h 1019843"/>
              <a:gd name="connsiteX51" fmla="*/ 6003192 w 9614389"/>
              <a:gd name="connsiteY51" fmla="*/ 394856 h 1019843"/>
              <a:gd name="connsiteX52" fmla="*/ 6037140 w 9614389"/>
              <a:gd name="connsiteY52" fmla="*/ 377760 h 1019843"/>
              <a:gd name="connsiteX53" fmla="*/ 6087940 w 9614389"/>
              <a:gd name="connsiteY53" fmla="*/ 370921 h 1019843"/>
              <a:gd name="connsiteX54" fmla="*/ 6134100 w 9614389"/>
              <a:gd name="connsiteY54" fmla="*/ 365304 h 1019843"/>
              <a:gd name="connsiteX55" fmla="*/ 6194914 w 9614389"/>
              <a:gd name="connsiteY55" fmla="*/ 364083 h 1019843"/>
              <a:gd name="connsiteX56" fmla="*/ 6321181 w 9614389"/>
              <a:gd name="connsiteY56" fmla="*/ 361641 h 1019843"/>
              <a:gd name="connsiteX57" fmla="*/ 6403975 w 9614389"/>
              <a:gd name="connsiteY57" fmla="*/ 354070 h 1019843"/>
              <a:gd name="connsiteX58" fmla="*/ 6472604 w 9614389"/>
              <a:gd name="connsiteY58" fmla="*/ 339660 h 1019843"/>
              <a:gd name="connsiteX59" fmla="*/ 6636727 w 9614389"/>
              <a:gd name="connsiteY59" fmla="*/ 341614 h 1019843"/>
              <a:gd name="connsiteX60" fmla="*/ 6744921 w 9614389"/>
              <a:gd name="connsiteY60" fmla="*/ 322075 h 1019843"/>
              <a:gd name="connsiteX61" fmla="*/ 6795721 w 9614389"/>
              <a:gd name="connsiteY61" fmla="*/ 327204 h 1019843"/>
              <a:gd name="connsiteX62" fmla="*/ 6889262 w 9614389"/>
              <a:gd name="connsiteY62" fmla="*/ 321587 h 1019843"/>
              <a:gd name="connsiteX63" fmla="*/ 6920035 w 9614389"/>
              <a:gd name="connsiteY63" fmla="*/ 304491 h 1019843"/>
              <a:gd name="connsiteX64" fmla="*/ 7006248 w 9614389"/>
              <a:gd name="connsiteY64" fmla="*/ 303270 h 1019843"/>
              <a:gd name="connsiteX65" fmla="*/ 7044592 w 9614389"/>
              <a:gd name="connsiteY65" fmla="*/ 295698 h 1019843"/>
              <a:gd name="connsiteX66" fmla="*/ 7146437 w 9614389"/>
              <a:gd name="connsiteY66" fmla="*/ 286906 h 1019843"/>
              <a:gd name="connsiteX67" fmla="*/ 7363069 w 9614389"/>
              <a:gd name="connsiteY67" fmla="*/ 276160 h 1019843"/>
              <a:gd name="connsiteX68" fmla="*/ 7392133 w 9614389"/>
              <a:gd name="connsiteY68" fmla="*/ 267368 h 1019843"/>
              <a:gd name="connsiteX69" fmla="*/ 7520110 w 9614389"/>
              <a:gd name="connsiteY69" fmla="*/ 264925 h 1019843"/>
              <a:gd name="connsiteX70" fmla="*/ 7567979 w 9614389"/>
              <a:gd name="connsiteY70" fmla="*/ 257354 h 1019843"/>
              <a:gd name="connsiteX71" fmla="*/ 7646621 w 9614389"/>
              <a:gd name="connsiteY71" fmla="*/ 252958 h 1019843"/>
              <a:gd name="connsiteX72" fmla="*/ 7771667 w 9614389"/>
              <a:gd name="connsiteY72" fmla="*/ 242212 h 1019843"/>
              <a:gd name="connsiteX73" fmla="*/ 7909414 w 9614389"/>
              <a:gd name="connsiteY73" fmla="*/ 223895 h 1019843"/>
              <a:gd name="connsiteX74" fmla="*/ 7961923 w 9614389"/>
              <a:gd name="connsiteY74" fmla="*/ 206066 h 1019843"/>
              <a:gd name="connsiteX75" fmla="*/ 8123115 w 9614389"/>
              <a:gd name="connsiteY75" fmla="*/ 206066 h 1019843"/>
              <a:gd name="connsiteX76" fmla="*/ 9161585 w 9614389"/>
              <a:gd name="connsiteY76" fmla="*/ 13123 h 1019843"/>
              <a:gd name="connsiteX77" fmla="*/ 9192358 w 9614389"/>
              <a:gd name="connsiteY77" fmla="*/ 17520 h 1019843"/>
              <a:gd name="connsiteX78" fmla="*/ 9245112 w 9614389"/>
              <a:gd name="connsiteY78" fmla="*/ 21916 h 1019843"/>
              <a:gd name="connsiteX79" fmla="*/ 9271489 w 9614389"/>
              <a:gd name="connsiteY79" fmla="*/ 26312 h 1019843"/>
              <a:gd name="connsiteX80" fmla="*/ 9381392 w 9614389"/>
              <a:gd name="connsiteY80" fmla="*/ 35104 h 1019843"/>
              <a:gd name="connsiteX81" fmla="*/ 9482504 w 9614389"/>
              <a:gd name="connsiteY81" fmla="*/ 48293 h 1019843"/>
              <a:gd name="connsiteX82" fmla="*/ 9530862 w 9614389"/>
              <a:gd name="connsiteY82" fmla="*/ 57085 h 1019843"/>
              <a:gd name="connsiteX83" fmla="*/ 9557239 w 9614389"/>
              <a:gd name="connsiteY83" fmla="*/ 61481 h 1019843"/>
              <a:gd name="connsiteX84" fmla="*/ 9574823 w 9614389"/>
              <a:gd name="connsiteY84" fmla="*/ 74670 h 1019843"/>
              <a:gd name="connsiteX85" fmla="*/ 9614389 w 9614389"/>
              <a:gd name="connsiteY85" fmla="*/ 83462 h 1019843"/>
              <a:gd name="connsiteX0" fmla="*/ 0 w 9614389"/>
              <a:gd name="connsiteY0" fmla="*/ 1019843 h 1019843"/>
              <a:gd name="connsiteX1" fmla="*/ 54952 w 9614389"/>
              <a:gd name="connsiteY1" fmla="*/ 990779 h 1019843"/>
              <a:gd name="connsiteX2" fmla="*/ 144585 w 9614389"/>
              <a:gd name="connsiteY2" fmla="*/ 977591 h 1019843"/>
              <a:gd name="connsiteX3" fmla="*/ 212481 w 9614389"/>
              <a:gd name="connsiteY3" fmla="*/ 954145 h 1019843"/>
              <a:gd name="connsiteX4" fmla="*/ 312371 w 9614389"/>
              <a:gd name="connsiteY4" fmla="*/ 923127 h 1019843"/>
              <a:gd name="connsiteX5" fmla="*/ 471365 w 9614389"/>
              <a:gd name="connsiteY5" fmla="*/ 914823 h 1019843"/>
              <a:gd name="connsiteX6" fmla="*/ 515815 w 9614389"/>
              <a:gd name="connsiteY6" fmla="*/ 887958 h 1019843"/>
              <a:gd name="connsiteX7" fmla="*/ 605692 w 9614389"/>
              <a:gd name="connsiteY7" fmla="*/ 876723 h 1019843"/>
              <a:gd name="connsiteX8" fmla="*/ 645990 w 9614389"/>
              <a:gd name="connsiteY8" fmla="*/ 850346 h 1019843"/>
              <a:gd name="connsiteX9" fmla="*/ 708514 w 9614389"/>
              <a:gd name="connsiteY9" fmla="*/ 831785 h 1019843"/>
              <a:gd name="connsiteX10" fmla="*/ 829408 w 9614389"/>
              <a:gd name="connsiteY10" fmla="*/ 826412 h 1019843"/>
              <a:gd name="connsiteX11" fmla="*/ 927833 w 9614389"/>
              <a:gd name="connsiteY11" fmla="*/ 817131 h 1019843"/>
              <a:gd name="connsiteX12" fmla="*/ 995973 w 9614389"/>
              <a:gd name="connsiteY12" fmla="*/ 814445 h 1019843"/>
              <a:gd name="connsiteX13" fmla="*/ 1133231 w 9614389"/>
              <a:gd name="connsiteY13" fmla="*/ 784404 h 1019843"/>
              <a:gd name="connsiteX14" fmla="*/ 1242890 w 9614389"/>
              <a:gd name="connsiteY14" fmla="*/ 779031 h 1019843"/>
              <a:gd name="connsiteX15" fmla="*/ 1308833 w 9614389"/>
              <a:gd name="connsiteY15" fmla="*/ 769262 h 1019843"/>
              <a:gd name="connsiteX16" fmla="*/ 1348887 w 9614389"/>
              <a:gd name="connsiteY16" fmla="*/ 772925 h 1019843"/>
              <a:gd name="connsiteX17" fmla="*/ 1417027 w 9614389"/>
              <a:gd name="connsiteY17" fmla="*/ 764133 h 1019843"/>
              <a:gd name="connsiteX18" fmla="*/ 1524977 w 9614389"/>
              <a:gd name="connsiteY18" fmla="*/ 748258 h 1019843"/>
              <a:gd name="connsiteX19" fmla="*/ 1626577 w 9614389"/>
              <a:gd name="connsiteY19" fmla="*/ 741908 h 1019843"/>
              <a:gd name="connsiteX20" fmla="*/ 1766277 w 9614389"/>
              <a:gd name="connsiteY20" fmla="*/ 732383 h 1019843"/>
              <a:gd name="connsiteX21" fmla="*/ 1867877 w 9614389"/>
              <a:gd name="connsiteY21" fmla="*/ 719683 h 1019843"/>
              <a:gd name="connsiteX22" fmla="*/ 1944321 w 9614389"/>
              <a:gd name="connsiteY22" fmla="*/ 704785 h 1019843"/>
              <a:gd name="connsiteX23" fmla="*/ 2016125 w 9614389"/>
              <a:gd name="connsiteY23" fmla="*/ 709181 h 1019843"/>
              <a:gd name="connsiteX24" fmla="*/ 2267927 w 9614389"/>
              <a:gd name="connsiteY24" fmla="*/ 691108 h 1019843"/>
              <a:gd name="connsiteX25" fmla="*/ 2309202 w 9614389"/>
              <a:gd name="connsiteY25" fmla="*/ 672058 h 1019843"/>
              <a:gd name="connsiteX26" fmla="*/ 2528277 w 9614389"/>
              <a:gd name="connsiteY26" fmla="*/ 656183 h 1019843"/>
              <a:gd name="connsiteX27" fmla="*/ 2617910 w 9614389"/>
              <a:gd name="connsiteY27" fmla="*/ 643727 h 1019843"/>
              <a:gd name="connsiteX28" fmla="*/ 2807677 w 9614389"/>
              <a:gd name="connsiteY28" fmla="*/ 637133 h 1019843"/>
              <a:gd name="connsiteX29" fmla="*/ 3068027 w 9614389"/>
              <a:gd name="connsiteY29" fmla="*/ 614908 h 1019843"/>
              <a:gd name="connsiteX30" fmla="*/ 3239477 w 9614389"/>
              <a:gd name="connsiteY30" fmla="*/ 599033 h 1019843"/>
              <a:gd name="connsiteX31" fmla="*/ 3415323 w 9614389"/>
              <a:gd name="connsiteY31" fmla="*/ 584623 h 1019843"/>
              <a:gd name="connsiteX32" fmla="*/ 3582377 w 9614389"/>
              <a:gd name="connsiteY32" fmla="*/ 570458 h 1019843"/>
              <a:gd name="connsiteX33" fmla="*/ 3801452 w 9614389"/>
              <a:gd name="connsiteY33" fmla="*/ 563131 h 1019843"/>
              <a:gd name="connsiteX34" fmla="*/ 3877652 w 9614389"/>
              <a:gd name="connsiteY34" fmla="*/ 541883 h 1019843"/>
              <a:gd name="connsiteX35" fmla="*/ 3925277 w 9614389"/>
              <a:gd name="connsiteY35" fmla="*/ 532358 h 1019843"/>
              <a:gd name="connsiteX36" fmla="*/ 4071815 w 9614389"/>
              <a:gd name="connsiteY36" fmla="*/ 519414 h 1019843"/>
              <a:gd name="connsiteX37" fmla="*/ 4193442 w 9614389"/>
              <a:gd name="connsiteY37" fmla="*/ 520146 h 1019843"/>
              <a:gd name="connsiteX38" fmla="*/ 4284052 w 9614389"/>
              <a:gd name="connsiteY38" fmla="*/ 514529 h 1019843"/>
              <a:gd name="connsiteX39" fmla="*/ 4392002 w 9614389"/>
              <a:gd name="connsiteY39" fmla="*/ 503783 h 1019843"/>
              <a:gd name="connsiteX40" fmla="*/ 4560277 w 9614389"/>
              <a:gd name="connsiteY40" fmla="*/ 487908 h 1019843"/>
              <a:gd name="connsiteX41" fmla="*/ 4674577 w 9614389"/>
              <a:gd name="connsiteY41" fmla="*/ 484733 h 1019843"/>
              <a:gd name="connsiteX42" fmla="*/ 4741496 w 9614389"/>
              <a:gd name="connsiteY42" fmla="*/ 473498 h 1019843"/>
              <a:gd name="connsiteX43" fmla="*/ 4800112 w 9614389"/>
              <a:gd name="connsiteY43" fmla="*/ 467881 h 1019843"/>
              <a:gd name="connsiteX44" fmla="*/ 4950069 w 9614389"/>
              <a:gd name="connsiteY44" fmla="*/ 465439 h 1019843"/>
              <a:gd name="connsiteX45" fmla="*/ 5055577 w 9614389"/>
              <a:gd name="connsiteY45" fmla="*/ 440283 h 1019843"/>
              <a:gd name="connsiteX46" fmla="*/ 5188439 w 9614389"/>
              <a:gd name="connsiteY46" fmla="*/ 435643 h 1019843"/>
              <a:gd name="connsiteX47" fmla="*/ 5310554 w 9614389"/>
              <a:gd name="connsiteY47" fmla="*/ 423675 h 1019843"/>
              <a:gd name="connsiteX48" fmla="*/ 5495437 w 9614389"/>
              <a:gd name="connsiteY48" fmla="*/ 418058 h 1019843"/>
              <a:gd name="connsiteX49" fmla="*/ 5679098 w 9614389"/>
              <a:gd name="connsiteY49" fmla="*/ 406091 h 1019843"/>
              <a:gd name="connsiteX50" fmla="*/ 5903790 w 9614389"/>
              <a:gd name="connsiteY50" fmla="*/ 396077 h 1019843"/>
              <a:gd name="connsiteX51" fmla="*/ 6003192 w 9614389"/>
              <a:gd name="connsiteY51" fmla="*/ 394856 h 1019843"/>
              <a:gd name="connsiteX52" fmla="*/ 6037140 w 9614389"/>
              <a:gd name="connsiteY52" fmla="*/ 377760 h 1019843"/>
              <a:gd name="connsiteX53" fmla="*/ 6087940 w 9614389"/>
              <a:gd name="connsiteY53" fmla="*/ 370921 h 1019843"/>
              <a:gd name="connsiteX54" fmla="*/ 6134100 w 9614389"/>
              <a:gd name="connsiteY54" fmla="*/ 365304 h 1019843"/>
              <a:gd name="connsiteX55" fmla="*/ 6194914 w 9614389"/>
              <a:gd name="connsiteY55" fmla="*/ 364083 h 1019843"/>
              <a:gd name="connsiteX56" fmla="*/ 6321181 w 9614389"/>
              <a:gd name="connsiteY56" fmla="*/ 361641 h 1019843"/>
              <a:gd name="connsiteX57" fmla="*/ 6403975 w 9614389"/>
              <a:gd name="connsiteY57" fmla="*/ 354070 h 1019843"/>
              <a:gd name="connsiteX58" fmla="*/ 6472604 w 9614389"/>
              <a:gd name="connsiteY58" fmla="*/ 339660 h 1019843"/>
              <a:gd name="connsiteX59" fmla="*/ 6636727 w 9614389"/>
              <a:gd name="connsiteY59" fmla="*/ 341614 h 1019843"/>
              <a:gd name="connsiteX60" fmla="*/ 6744921 w 9614389"/>
              <a:gd name="connsiteY60" fmla="*/ 322075 h 1019843"/>
              <a:gd name="connsiteX61" fmla="*/ 6795721 w 9614389"/>
              <a:gd name="connsiteY61" fmla="*/ 327204 h 1019843"/>
              <a:gd name="connsiteX62" fmla="*/ 6889262 w 9614389"/>
              <a:gd name="connsiteY62" fmla="*/ 321587 h 1019843"/>
              <a:gd name="connsiteX63" fmla="*/ 6920035 w 9614389"/>
              <a:gd name="connsiteY63" fmla="*/ 304491 h 1019843"/>
              <a:gd name="connsiteX64" fmla="*/ 7006248 w 9614389"/>
              <a:gd name="connsiteY64" fmla="*/ 303270 h 1019843"/>
              <a:gd name="connsiteX65" fmla="*/ 7044592 w 9614389"/>
              <a:gd name="connsiteY65" fmla="*/ 295698 h 1019843"/>
              <a:gd name="connsiteX66" fmla="*/ 7146437 w 9614389"/>
              <a:gd name="connsiteY66" fmla="*/ 286906 h 1019843"/>
              <a:gd name="connsiteX67" fmla="*/ 7363069 w 9614389"/>
              <a:gd name="connsiteY67" fmla="*/ 276160 h 1019843"/>
              <a:gd name="connsiteX68" fmla="*/ 7392133 w 9614389"/>
              <a:gd name="connsiteY68" fmla="*/ 267368 h 1019843"/>
              <a:gd name="connsiteX69" fmla="*/ 7520110 w 9614389"/>
              <a:gd name="connsiteY69" fmla="*/ 264925 h 1019843"/>
              <a:gd name="connsiteX70" fmla="*/ 7567979 w 9614389"/>
              <a:gd name="connsiteY70" fmla="*/ 257354 h 1019843"/>
              <a:gd name="connsiteX71" fmla="*/ 7646621 w 9614389"/>
              <a:gd name="connsiteY71" fmla="*/ 252958 h 1019843"/>
              <a:gd name="connsiteX72" fmla="*/ 7771667 w 9614389"/>
              <a:gd name="connsiteY72" fmla="*/ 242212 h 1019843"/>
              <a:gd name="connsiteX73" fmla="*/ 7909414 w 9614389"/>
              <a:gd name="connsiteY73" fmla="*/ 223895 h 1019843"/>
              <a:gd name="connsiteX74" fmla="*/ 7961923 w 9614389"/>
              <a:gd name="connsiteY74" fmla="*/ 206066 h 1019843"/>
              <a:gd name="connsiteX75" fmla="*/ 8123115 w 9614389"/>
              <a:gd name="connsiteY75" fmla="*/ 206066 h 1019843"/>
              <a:gd name="connsiteX76" fmla="*/ 9161585 w 9614389"/>
              <a:gd name="connsiteY76" fmla="*/ 13123 h 1019843"/>
              <a:gd name="connsiteX77" fmla="*/ 9192358 w 9614389"/>
              <a:gd name="connsiteY77" fmla="*/ 17520 h 1019843"/>
              <a:gd name="connsiteX78" fmla="*/ 9245112 w 9614389"/>
              <a:gd name="connsiteY78" fmla="*/ 21916 h 1019843"/>
              <a:gd name="connsiteX79" fmla="*/ 9271489 w 9614389"/>
              <a:gd name="connsiteY79" fmla="*/ 26312 h 1019843"/>
              <a:gd name="connsiteX80" fmla="*/ 9381392 w 9614389"/>
              <a:gd name="connsiteY80" fmla="*/ 35104 h 1019843"/>
              <a:gd name="connsiteX81" fmla="*/ 9482504 w 9614389"/>
              <a:gd name="connsiteY81" fmla="*/ 48293 h 1019843"/>
              <a:gd name="connsiteX82" fmla="*/ 9530862 w 9614389"/>
              <a:gd name="connsiteY82" fmla="*/ 57085 h 1019843"/>
              <a:gd name="connsiteX83" fmla="*/ 9557239 w 9614389"/>
              <a:gd name="connsiteY83" fmla="*/ 61481 h 1019843"/>
              <a:gd name="connsiteX84" fmla="*/ 9574823 w 9614389"/>
              <a:gd name="connsiteY84" fmla="*/ 74670 h 1019843"/>
              <a:gd name="connsiteX85" fmla="*/ 9614389 w 9614389"/>
              <a:gd name="connsiteY85" fmla="*/ 83462 h 1019843"/>
              <a:gd name="connsiteX0" fmla="*/ 0 w 9614389"/>
              <a:gd name="connsiteY0" fmla="*/ 1169396 h 1169396"/>
              <a:gd name="connsiteX1" fmla="*/ 54952 w 9614389"/>
              <a:gd name="connsiteY1" fmla="*/ 1140332 h 1169396"/>
              <a:gd name="connsiteX2" fmla="*/ 144585 w 9614389"/>
              <a:gd name="connsiteY2" fmla="*/ 1127144 h 1169396"/>
              <a:gd name="connsiteX3" fmla="*/ 212481 w 9614389"/>
              <a:gd name="connsiteY3" fmla="*/ 1103698 h 1169396"/>
              <a:gd name="connsiteX4" fmla="*/ 312371 w 9614389"/>
              <a:gd name="connsiteY4" fmla="*/ 1072680 h 1169396"/>
              <a:gd name="connsiteX5" fmla="*/ 471365 w 9614389"/>
              <a:gd name="connsiteY5" fmla="*/ 1064376 h 1169396"/>
              <a:gd name="connsiteX6" fmla="*/ 515815 w 9614389"/>
              <a:gd name="connsiteY6" fmla="*/ 1037511 h 1169396"/>
              <a:gd name="connsiteX7" fmla="*/ 605692 w 9614389"/>
              <a:gd name="connsiteY7" fmla="*/ 1026276 h 1169396"/>
              <a:gd name="connsiteX8" fmla="*/ 645990 w 9614389"/>
              <a:gd name="connsiteY8" fmla="*/ 999899 h 1169396"/>
              <a:gd name="connsiteX9" fmla="*/ 708514 w 9614389"/>
              <a:gd name="connsiteY9" fmla="*/ 981338 h 1169396"/>
              <a:gd name="connsiteX10" fmla="*/ 829408 w 9614389"/>
              <a:gd name="connsiteY10" fmla="*/ 975965 h 1169396"/>
              <a:gd name="connsiteX11" fmla="*/ 927833 w 9614389"/>
              <a:gd name="connsiteY11" fmla="*/ 966684 h 1169396"/>
              <a:gd name="connsiteX12" fmla="*/ 995973 w 9614389"/>
              <a:gd name="connsiteY12" fmla="*/ 963998 h 1169396"/>
              <a:gd name="connsiteX13" fmla="*/ 1133231 w 9614389"/>
              <a:gd name="connsiteY13" fmla="*/ 933957 h 1169396"/>
              <a:gd name="connsiteX14" fmla="*/ 1242890 w 9614389"/>
              <a:gd name="connsiteY14" fmla="*/ 928584 h 1169396"/>
              <a:gd name="connsiteX15" fmla="*/ 1308833 w 9614389"/>
              <a:gd name="connsiteY15" fmla="*/ 918815 h 1169396"/>
              <a:gd name="connsiteX16" fmla="*/ 1348887 w 9614389"/>
              <a:gd name="connsiteY16" fmla="*/ 922478 h 1169396"/>
              <a:gd name="connsiteX17" fmla="*/ 1417027 w 9614389"/>
              <a:gd name="connsiteY17" fmla="*/ 913686 h 1169396"/>
              <a:gd name="connsiteX18" fmla="*/ 1524977 w 9614389"/>
              <a:gd name="connsiteY18" fmla="*/ 897811 h 1169396"/>
              <a:gd name="connsiteX19" fmla="*/ 1626577 w 9614389"/>
              <a:gd name="connsiteY19" fmla="*/ 891461 h 1169396"/>
              <a:gd name="connsiteX20" fmla="*/ 1766277 w 9614389"/>
              <a:gd name="connsiteY20" fmla="*/ 881936 h 1169396"/>
              <a:gd name="connsiteX21" fmla="*/ 1867877 w 9614389"/>
              <a:gd name="connsiteY21" fmla="*/ 869236 h 1169396"/>
              <a:gd name="connsiteX22" fmla="*/ 1944321 w 9614389"/>
              <a:gd name="connsiteY22" fmla="*/ 854338 h 1169396"/>
              <a:gd name="connsiteX23" fmla="*/ 2016125 w 9614389"/>
              <a:gd name="connsiteY23" fmla="*/ 858734 h 1169396"/>
              <a:gd name="connsiteX24" fmla="*/ 2267927 w 9614389"/>
              <a:gd name="connsiteY24" fmla="*/ 840661 h 1169396"/>
              <a:gd name="connsiteX25" fmla="*/ 2309202 w 9614389"/>
              <a:gd name="connsiteY25" fmla="*/ 821611 h 1169396"/>
              <a:gd name="connsiteX26" fmla="*/ 2528277 w 9614389"/>
              <a:gd name="connsiteY26" fmla="*/ 805736 h 1169396"/>
              <a:gd name="connsiteX27" fmla="*/ 2617910 w 9614389"/>
              <a:gd name="connsiteY27" fmla="*/ 793280 h 1169396"/>
              <a:gd name="connsiteX28" fmla="*/ 2807677 w 9614389"/>
              <a:gd name="connsiteY28" fmla="*/ 786686 h 1169396"/>
              <a:gd name="connsiteX29" fmla="*/ 3068027 w 9614389"/>
              <a:gd name="connsiteY29" fmla="*/ 764461 h 1169396"/>
              <a:gd name="connsiteX30" fmla="*/ 3239477 w 9614389"/>
              <a:gd name="connsiteY30" fmla="*/ 748586 h 1169396"/>
              <a:gd name="connsiteX31" fmla="*/ 3415323 w 9614389"/>
              <a:gd name="connsiteY31" fmla="*/ 734176 h 1169396"/>
              <a:gd name="connsiteX32" fmla="*/ 3582377 w 9614389"/>
              <a:gd name="connsiteY32" fmla="*/ 720011 h 1169396"/>
              <a:gd name="connsiteX33" fmla="*/ 3801452 w 9614389"/>
              <a:gd name="connsiteY33" fmla="*/ 712684 h 1169396"/>
              <a:gd name="connsiteX34" fmla="*/ 3877652 w 9614389"/>
              <a:gd name="connsiteY34" fmla="*/ 691436 h 1169396"/>
              <a:gd name="connsiteX35" fmla="*/ 3925277 w 9614389"/>
              <a:gd name="connsiteY35" fmla="*/ 681911 h 1169396"/>
              <a:gd name="connsiteX36" fmla="*/ 4071815 w 9614389"/>
              <a:gd name="connsiteY36" fmla="*/ 668967 h 1169396"/>
              <a:gd name="connsiteX37" fmla="*/ 4193442 w 9614389"/>
              <a:gd name="connsiteY37" fmla="*/ 669699 h 1169396"/>
              <a:gd name="connsiteX38" fmla="*/ 4284052 w 9614389"/>
              <a:gd name="connsiteY38" fmla="*/ 664082 h 1169396"/>
              <a:gd name="connsiteX39" fmla="*/ 4392002 w 9614389"/>
              <a:gd name="connsiteY39" fmla="*/ 653336 h 1169396"/>
              <a:gd name="connsiteX40" fmla="*/ 4560277 w 9614389"/>
              <a:gd name="connsiteY40" fmla="*/ 637461 h 1169396"/>
              <a:gd name="connsiteX41" fmla="*/ 4674577 w 9614389"/>
              <a:gd name="connsiteY41" fmla="*/ 634286 h 1169396"/>
              <a:gd name="connsiteX42" fmla="*/ 4741496 w 9614389"/>
              <a:gd name="connsiteY42" fmla="*/ 623051 h 1169396"/>
              <a:gd name="connsiteX43" fmla="*/ 4800112 w 9614389"/>
              <a:gd name="connsiteY43" fmla="*/ 617434 h 1169396"/>
              <a:gd name="connsiteX44" fmla="*/ 4950069 w 9614389"/>
              <a:gd name="connsiteY44" fmla="*/ 614992 h 1169396"/>
              <a:gd name="connsiteX45" fmla="*/ 5055577 w 9614389"/>
              <a:gd name="connsiteY45" fmla="*/ 589836 h 1169396"/>
              <a:gd name="connsiteX46" fmla="*/ 5188439 w 9614389"/>
              <a:gd name="connsiteY46" fmla="*/ 585196 h 1169396"/>
              <a:gd name="connsiteX47" fmla="*/ 5310554 w 9614389"/>
              <a:gd name="connsiteY47" fmla="*/ 573228 h 1169396"/>
              <a:gd name="connsiteX48" fmla="*/ 5495437 w 9614389"/>
              <a:gd name="connsiteY48" fmla="*/ 567611 h 1169396"/>
              <a:gd name="connsiteX49" fmla="*/ 5679098 w 9614389"/>
              <a:gd name="connsiteY49" fmla="*/ 555644 h 1169396"/>
              <a:gd name="connsiteX50" fmla="*/ 5903790 w 9614389"/>
              <a:gd name="connsiteY50" fmla="*/ 545630 h 1169396"/>
              <a:gd name="connsiteX51" fmla="*/ 6003192 w 9614389"/>
              <a:gd name="connsiteY51" fmla="*/ 544409 h 1169396"/>
              <a:gd name="connsiteX52" fmla="*/ 6037140 w 9614389"/>
              <a:gd name="connsiteY52" fmla="*/ 527313 h 1169396"/>
              <a:gd name="connsiteX53" fmla="*/ 6087940 w 9614389"/>
              <a:gd name="connsiteY53" fmla="*/ 520474 h 1169396"/>
              <a:gd name="connsiteX54" fmla="*/ 6134100 w 9614389"/>
              <a:gd name="connsiteY54" fmla="*/ 514857 h 1169396"/>
              <a:gd name="connsiteX55" fmla="*/ 6194914 w 9614389"/>
              <a:gd name="connsiteY55" fmla="*/ 513636 h 1169396"/>
              <a:gd name="connsiteX56" fmla="*/ 6321181 w 9614389"/>
              <a:gd name="connsiteY56" fmla="*/ 511194 h 1169396"/>
              <a:gd name="connsiteX57" fmla="*/ 6403975 w 9614389"/>
              <a:gd name="connsiteY57" fmla="*/ 503623 h 1169396"/>
              <a:gd name="connsiteX58" fmla="*/ 6472604 w 9614389"/>
              <a:gd name="connsiteY58" fmla="*/ 489213 h 1169396"/>
              <a:gd name="connsiteX59" fmla="*/ 6636727 w 9614389"/>
              <a:gd name="connsiteY59" fmla="*/ 491167 h 1169396"/>
              <a:gd name="connsiteX60" fmla="*/ 6744921 w 9614389"/>
              <a:gd name="connsiteY60" fmla="*/ 471628 h 1169396"/>
              <a:gd name="connsiteX61" fmla="*/ 6795721 w 9614389"/>
              <a:gd name="connsiteY61" fmla="*/ 476757 h 1169396"/>
              <a:gd name="connsiteX62" fmla="*/ 6889262 w 9614389"/>
              <a:gd name="connsiteY62" fmla="*/ 471140 h 1169396"/>
              <a:gd name="connsiteX63" fmla="*/ 6920035 w 9614389"/>
              <a:gd name="connsiteY63" fmla="*/ 454044 h 1169396"/>
              <a:gd name="connsiteX64" fmla="*/ 7006248 w 9614389"/>
              <a:gd name="connsiteY64" fmla="*/ 452823 h 1169396"/>
              <a:gd name="connsiteX65" fmla="*/ 7044592 w 9614389"/>
              <a:gd name="connsiteY65" fmla="*/ 445251 h 1169396"/>
              <a:gd name="connsiteX66" fmla="*/ 7146437 w 9614389"/>
              <a:gd name="connsiteY66" fmla="*/ 436459 h 1169396"/>
              <a:gd name="connsiteX67" fmla="*/ 7363069 w 9614389"/>
              <a:gd name="connsiteY67" fmla="*/ 425713 h 1169396"/>
              <a:gd name="connsiteX68" fmla="*/ 7392133 w 9614389"/>
              <a:gd name="connsiteY68" fmla="*/ 416921 h 1169396"/>
              <a:gd name="connsiteX69" fmla="*/ 7520110 w 9614389"/>
              <a:gd name="connsiteY69" fmla="*/ 414478 h 1169396"/>
              <a:gd name="connsiteX70" fmla="*/ 7567979 w 9614389"/>
              <a:gd name="connsiteY70" fmla="*/ 406907 h 1169396"/>
              <a:gd name="connsiteX71" fmla="*/ 7646621 w 9614389"/>
              <a:gd name="connsiteY71" fmla="*/ 402511 h 1169396"/>
              <a:gd name="connsiteX72" fmla="*/ 7771667 w 9614389"/>
              <a:gd name="connsiteY72" fmla="*/ 391765 h 1169396"/>
              <a:gd name="connsiteX73" fmla="*/ 7909414 w 9614389"/>
              <a:gd name="connsiteY73" fmla="*/ 373448 h 1169396"/>
              <a:gd name="connsiteX74" fmla="*/ 7961923 w 9614389"/>
              <a:gd name="connsiteY74" fmla="*/ 355619 h 1169396"/>
              <a:gd name="connsiteX75" fmla="*/ 8123115 w 9614389"/>
              <a:gd name="connsiteY75" fmla="*/ 355619 h 1169396"/>
              <a:gd name="connsiteX76" fmla="*/ 8653585 w 9614389"/>
              <a:gd name="connsiteY76" fmla="*/ 3926 h 1169396"/>
              <a:gd name="connsiteX77" fmla="*/ 9192358 w 9614389"/>
              <a:gd name="connsiteY77" fmla="*/ 167073 h 1169396"/>
              <a:gd name="connsiteX78" fmla="*/ 9245112 w 9614389"/>
              <a:gd name="connsiteY78" fmla="*/ 171469 h 1169396"/>
              <a:gd name="connsiteX79" fmla="*/ 9271489 w 9614389"/>
              <a:gd name="connsiteY79" fmla="*/ 175865 h 1169396"/>
              <a:gd name="connsiteX80" fmla="*/ 9381392 w 9614389"/>
              <a:gd name="connsiteY80" fmla="*/ 184657 h 1169396"/>
              <a:gd name="connsiteX81" fmla="*/ 9482504 w 9614389"/>
              <a:gd name="connsiteY81" fmla="*/ 197846 h 1169396"/>
              <a:gd name="connsiteX82" fmla="*/ 9530862 w 9614389"/>
              <a:gd name="connsiteY82" fmla="*/ 206638 h 1169396"/>
              <a:gd name="connsiteX83" fmla="*/ 9557239 w 9614389"/>
              <a:gd name="connsiteY83" fmla="*/ 211034 h 1169396"/>
              <a:gd name="connsiteX84" fmla="*/ 9574823 w 9614389"/>
              <a:gd name="connsiteY84" fmla="*/ 224223 h 1169396"/>
              <a:gd name="connsiteX85" fmla="*/ 9614389 w 9614389"/>
              <a:gd name="connsiteY85" fmla="*/ 233015 h 1169396"/>
              <a:gd name="connsiteX0" fmla="*/ 0 w 9614389"/>
              <a:gd name="connsiteY0" fmla="*/ 1014178 h 1014178"/>
              <a:gd name="connsiteX1" fmla="*/ 54952 w 9614389"/>
              <a:gd name="connsiteY1" fmla="*/ 985114 h 1014178"/>
              <a:gd name="connsiteX2" fmla="*/ 144585 w 9614389"/>
              <a:gd name="connsiteY2" fmla="*/ 971926 h 1014178"/>
              <a:gd name="connsiteX3" fmla="*/ 212481 w 9614389"/>
              <a:gd name="connsiteY3" fmla="*/ 948480 h 1014178"/>
              <a:gd name="connsiteX4" fmla="*/ 312371 w 9614389"/>
              <a:gd name="connsiteY4" fmla="*/ 917462 h 1014178"/>
              <a:gd name="connsiteX5" fmla="*/ 471365 w 9614389"/>
              <a:gd name="connsiteY5" fmla="*/ 909158 h 1014178"/>
              <a:gd name="connsiteX6" fmla="*/ 515815 w 9614389"/>
              <a:gd name="connsiteY6" fmla="*/ 882293 h 1014178"/>
              <a:gd name="connsiteX7" fmla="*/ 605692 w 9614389"/>
              <a:gd name="connsiteY7" fmla="*/ 871058 h 1014178"/>
              <a:gd name="connsiteX8" fmla="*/ 645990 w 9614389"/>
              <a:gd name="connsiteY8" fmla="*/ 844681 h 1014178"/>
              <a:gd name="connsiteX9" fmla="*/ 708514 w 9614389"/>
              <a:gd name="connsiteY9" fmla="*/ 826120 h 1014178"/>
              <a:gd name="connsiteX10" fmla="*/ 829408 w 9614389"/>
              <a:gd name="connsiteY10" fmla="*/ 820747 h 1014178"/>
              <a:gd name="connsiteX11" fmla="*/ 927833 w 9614389"/>
              <a:gd name="connsiteY11" fmla="*/ 811466 h 1014178"/>
              <a:gd name="connsiteX12" fmla="*/ 995973 w 9614389"/>
              <a:gd name="connsiteY12" fmla="*/ 808780 h 1014178"/>
              <a:gd name="connsiteX13" fmla="*/ 1133231 w 9614389"/>
              <a:gd name="connsiteY13" fmla="*/ 778739 h 1014178"/>
              <a:gd name="connsiteX14" fmla="*/ 1242890 w 9614389"/>
              <a:gd name="connsiteY14" fmla="*/ 773366 h 1014178"/>
              <a:gd name="connsiteX15" fmla="*/ 1308833 w 9614389"/>
              <a:gd name="connsiteY15" fmla="*/ 763597 h 1014178"/>
              <a:gd name="connsiteX16" fmla="*/ 1348887 w 9614389"/>
              <a:gd name="connsiteY16" fmla="*/ 767260 h 1014178"/>
              <a:gd name="connsiteX17" fmla="*/ 1417027 w 9614389"/>
              <a:gd name="connsiteY17" fmla="*/ 758468 h 1014178"/>
              <a:gd name="connsiteX18" fmla="*/ 1524977 w 9614389"/>
              <a:gd name="connsiteY18" fmla="*/ 742593 h 1014178"/>
              <a:gd name="connsiteX19" fmla="*/ 1626577 w 9614389"/>
              <a:gd name="connsiteY19" fmla="*/ 736243 h 1014178"/>
              <a:gd name="connsiteX20" fmla="*/ 1766277 w 9614389"/>
              <a:gd name="connsiteY20" fmla="*/ 726718 h 1014178"/>
              <a:gd name="connsiteX21" fmla="*/ 1867877 w 9614389"/>
              <a:gd name="connsiteY21" fmla="*/ 714018 h 1014178"/>
              <a:gd name="connsiteX22" fmla="*/ 1944321 w 9614389"/>
              <a:gd name="connsiteY22" fmla="*/ 699120 h 1014178"/>
              <a:gd name="connsiteX23" fmla="*/ 2016125 w 9614389"/>
              <a:gd name="connsiteY23" fmla="*/ 703516 h 1014178"/>
              <a:gd name="connsiteX24" fmla="*/ 2267927 w 9614389"/>
              <a:gd name="connsiteY24" fmla="*/ 685443 h 1014178"/>
              <a:gd name="connsiteX25" fmla="*/ 2309202 w 9614389"/>
              <a:gd name="connsiteY25" fmla="*/ 666393 h 1014178"/>
              <a:gd name="connsiteX26" fmla="*/ 2528277 w 9614389"/>
              <a:gd name="connsiteY26" fmla="*/ 650518 h 1014178"/>
              <a:gd name="connsiteX27" fmla="*/ 2617910 w 9614389"/>
              <a:gd name="connsiteY27" fmla="*/ 638062 h 1014178"/>
              <a:gd name="connsiteX28" fmla="*/ 2807677 w 9614389"/>
              <a:gd name="connsiteY28" fmla="*/ 631468 h 1014178"/>
              <a:gd name="connsiteX29" fmla="*/ 3068027 w 9614389"/>
              <a:gd name="connsiteY29" fmla="*/ 609243 h 1014178"/>
              <a:gd name="connsiteX30" fmla="*/ 3239477 w 9614389"/>
              <a:gd name="connsiteY30" fmla="*/ 593368 h 1014178"/>
              <a:gd name="connsiteX31" fmla="*/ 3415323 w 9614389"/>
              <a:gd name="connsiteY31" fmla="*/ 578958 h 1014178"/>
              <a:gd name="connsiteX32" fmla="*/ 3582377 w 9614389"/>
              <a:gd name="connsiteY32" fmla="*/ 564793 h 1014178"/>
              <a:gd name="connsiteX33" fmla="*/ 3801452 w 9614389"/>
              <a:gd name="connsiteY33" fmla="*/ 557466 h 1014178"/>
              <a:gd name="connsiteX34" fmla="*/ 3877652 w 9614389"/>
              <a:gd name="connsiteY34" fmla="*/ 536218 h 1014178"/>
              <a:gd name="connsiteX35" fmla="*/ 3925277 w 9614389"/>
              <a:gd name="connsiteY35" fmla="*/ 526693 h 1014178"/>
              <a:gd name="connsiteX36" fmla="*/ 4071815 w 9614389"/>
              <a:gd name="connsiteY36" fmla="*/ 513749 h 1014178"/>
              <a:gd name="connsiteX37" fmla="*/ 4193442 w 9614389"/>
              <a:gd name="connsiteY37" fmla="*/ 514481 h 1014178"/>
              <a:gd name="connsiteX38" fmla="*/ 4284052 w 9614389"/>
              <a:gd name="connsiteY38" fmla="*/ 508864 h 1014178"/>
              <a:gd name="connsiteX39" fmla="*/ 4392002 w 9614389"/>
              <a:gd name="connsiteY39" fmla="*/ 498118 h 1014178"/>
              <a:gd name="connsiteX40" fmla="*/ 4560277 w 9614389"/>
              <a:gd name="connsiteY40" fmla="*/ 482243 h 1014178"/>
              <a:gd name="connsiteX41" fmla="*/ 4674577 w 9614389"/>
              <a:gd name="connsiteY41" fmla="*/ 479068 h 1014178"/>
              <a:gd name="connsiteX42" fmla="*/ 4741496 w 9614389"/>
              <a:gd name="connsiteY42" fmla="*/ 467833 h 1014178"/>
              <a:gd name="connsiteX43" fmla="*/ 4800112 w 9614389"/>
              <a:gd name="connsiteY43" fmla="*/ 462216 h 1014178"/>
              <a:gd name="connsiteX44" fmla="*/ 4950069 w 9614389"/>
              <a:gd name="connsiteY44" fmla="*/ 459774 h 1014178"/>
              <a:gd name="connsiteX45" fmla="*/ 5055577 w 9614389"/>
              <a:gd name="connsiteY45" fmla="*/ 434618 h 1014178"/>
              <a:gd name="connsiteX46" fmla="*/ 5188439 w 9614389"/>
              <a:gd name="connsiteY46" fmla="*/ 429978 h 1014178"/>
              <a:gd name="connsiteX47" fmla="*/ 5310554 w 9614389"/>
              <a:gd name="connsiteY47" fmla="*/ 418010 h 1014178"/>
              <a:gd name="connsiteX48" fmla="*/ 5495437 w 9614389"/>
              <a:gd name="connsiteY48" fmla="*/ 412393 h 1014178"/>
              <a:gd name="connsiteX49" fmla="*/ 5679098 w 9614389"/>
              <a:gd name="connsiteY49" fmla="*/ 400426 h 1014178"/>
              <a:gd name="connsiteX50" fmla="*/ 5903790 w 9614389"/>
              <a:gd name="connsiteY50" fmla="*/ 390412 h 1014178"/>
              <a:gd name="connsiteX51" fmla="*/ 6003192 w 9614389"/>
              <a:gd name="connsiteY51" fmla="*/ 389191 h 1014178"/>
              <a:gd name="connsiteX52" fmla="*/ 6037140 w 9614389"/>
              <a:gd name="connsiteY52" fmla="*/ 372095 h 1014178"/>
              <a:gd name="connsiteX53" fmla="*/ 6087940 w 9614389"/>
              <a:gd name="connsiteY53" fmla="*/ 365256 h 1014178"/>
              <a:gd name="connsiteX54" fmla="*/ 6134100 w 9614389"/>
              <a:gd name="connsiteY54" fmla="*/ 359639 h 1014178"/>
              <a:gd name="connsiteX55" fmla="*/ 6194914 w 9614389"/>
              <a:gd name="connsiteY55" fmla="*/ 358418 h 1014178"/>
              <a:gd name="connsiteX56" fmla="*/ 6321181 w 9614389"/>
              <a:gd name="connsiteY56" fmla="*/ 355976 h 1014178"/>
              <a:gd name="connsiteX57" fmla="*/ 6403975 w 9614389"/>
              <a:gd name="connsiteY57" fmla="*/ 348405 h 1014178"/>
              <a:gd name="connsiteX58" fmla="*/ 6472604 w 9614389"/>
              <a:gd name="connsiteY58" fmla="*/ 333995 h 1014178"/>
              <a:gd name="connsiteX59" fmla="*/ 6636727 w 9614389"/>
              <a:gd name="connsiteY59" fmla="*/ 335949 h 1014178"/>
              <a:gd name="connsiteX60" fmla="*/ 6744921 w 9614389"/>
              <a:gd name="connsiteY60" fmla="*/ 316410 h 1014178"/>
              <a:gd name="connsiteX61" fmla="*/ 6795721 w 9614389"/>
              <a:gd name="connsiteY61" fmla="*/ 321539 h 1014178"/>
              <a:gd name="connsiteX62" fmla="*/ 6889262 w 9614389"/>
              <a:gd name="connsiteY62" fmla="*/ 315922 h 1014178"/>
              <a:gd name="connsiteX63" fmla="*/ 6920035 w 9614389"/>
              <a:gd name="connsiteY63" fmla="*/ 298826 h 1014178"/>
              <a:gd name="connsiteX64" fmla="*/ 7006248 w 9614389"/>
              <a:gd name="connsiteY64" fmla="*/ 297605 h 1014178"/>
              <a:gd name="connsiteX65" fmla="*/ 7044592 w 9614389"/>
              <a:gd name="connsiteY65" fmla="*/ 290033 h 1014178"/>
              <a:gd name="connsiteX66" fmla="*/ 7146437 w 9614389"/>
              <a:gd name="connsiteY66" fmla="*/ 281241 h 1014178"/>
              <a:gd name="connsiteX67" fmla="*/ 7363069 w 9614389"/>
              <a:gd name="connsiteY67" fmla="*/ 270495 h 1014178"/>
              <a:gd name="connsiteX68" fmla="*/ 7392133 w 9614389"/>
              <a:gd name="connsiteY68" fmla="*/ 261703 h 1014178"/>
              <a:gd name="connsiteX69" fmla="*/ 7520110 w 9614389"/>
              <a:gd name="connsiteY69" fmla="*/ 259260 h 1014178"/>
              <a:gd name="connsiteX70" fmla="*/ 7567979 w 9614389"/>
              <a:gd name="connsiteY70" fmla="*/ 251689 h 1014178"/>
              <a:gd name="connsiteX71" fmla="*/ 7646621 w 9614389"/>
              <a:gd name="connsiteY71" fmla="*/ 247293 h 1014178"/>
              <a:gd name="connsiteX72" fmla="*/ 7771667 w 9614389"/>
              <a:gd name="connsiteY72" fmla="*/ 236547 h 1014178"/>
              <a:gd name="connsiteX73" fmla="*/ 7909414 w 9614389"/>
              <a:gd name="connsiteY73" fmla="*/ 218230 h 1014178"/>
              <a:gd name="connsiteX74" fmla="*/ 7961923 w 9614389"/>
              <a:gd name="connsiteY74" fmla="*/ 200401 h 1014178"/>
              <a:gd name="connsiteX75" fmla="*/ 8123115 w 9614389"/>
              <a:gd name="connsiteY75" fmla="*/ 200401 h 1014178"/>
              <a:gd name="connsiteX76" fmla="*/ 8193210 w 9614389"/>
              <a:gd name="connsiteY76" fmla="*/ 185258 h 1014178"/>
              <a:gd name="connsiteX77" fmla="*/ 9192358 w 9614389"/>
              <a:gd name="connsiteY77" fmla="*/ 11855 h 1014178"/>
              <a:gd name="connsiteX78" fmla="*/ 9245112 w 9614389"/>
              <a:gd name="connsiteY78" fmla="*/ 16251 h 1014178"/>
              <a:gd name="connsiteX79" fmla="*/ 9271489 w 9614389"/>
              <a:gd name="connsiteY79" fmla="*/ 20647 h 1014178"/>
              <a:gd name="connsiteX80" fmla="*/ 9381392 w 9614389"/>
              <a:gd name="connsiteY80" fmla="*/ 29439 h 1014178"/>
              <a:gd name="connsiteX81" fmla="*/ 9482504 w 9614389"/>
              <a:gd name="connsiteY81" fmla="*/ 42628 h 1014178"/>
              <a:gd name="connsiteX82" fmla="*/ 9530862 w 9614389"/>
              <a:gd name="connsiteY82" fmla="*/ 51420 h 1014178"/>
              <a:gd name="connsiteX83" fmla="*/ 9557239 w 9614389"/>
              <a:gd name="connsiteY83" fmla="*/ 55816 h 1014178"/>
              <a:gd name="connsiteX84" fmla="*/ 9574823 w 9614389"/>
              <a:gd name="connsiteY84" fmla="*/ 69005 h 1014178"/>
              <a:gd name="connsiteX85" fmla="*/ 9614389 w 9614389"/>
              <a:gd name="connsiteY85" fmla="*/ 77797 h 1014178"/>
              <a:gd name="connsiteX0" fmla="*/ 0 w 9614389"/>
              <a:gd name="connsiteY0" fmla="*/ 1008630 h 1008630"/>
              <a:gd name="connsiteX1" fmla="*/ 54952 w 9614389"/>
              <a:gd name="connsiteY1" fmla="*/ 979566 h 1008630"/>
              <a:gd name="connsiteX2" fmla="*/ 144585 w 9614389"/>
              <a:gd name="connsiteY2" fmla="*/ 966378 h 1008630"/>
              <a:gd name="connsiteX3" fmla="*/ 212481 w 9614389"/>
              <a:gd name="connsiteY3" fmla="*/ 942932 h 1008630"/>
              <a:gd name="connsiteX4" fmla="*/ 312371 w 9614389"/>
              <a:gd name="connsiteY4" fmla="*/ 911914 h 1008630"/>
              <a:gd name="connsiteX5" fmla="*/ 471365 w 9614389"/>
              <a:gd name="connsiteY5" fmla="*/ 903610 h 1008630"/>
              <a:gd name="connsiteX6" fmla="*/ 515815 w 9614389"/>
              <a:gd name="connsiteY6" fmla="*/ 876745 h 1008630"/>
              <a:gd name="connsiteX7" fmla="*/ 605692 w 9614389"/>
              <a:gd name="connsiteY7" fmla="*/ 865510 h 1008630"/>
              <a:gd name="connsiteX8" fmla="*/ 645990 w 9614389"/>
              <a:gd name="connsiteY8" fmla="*/ 839133 h 1008630"/>
              <a:gd name="connsiteX9" fmla="*/ 708514 w 9614389"/>
              <a:gd name="connsiteY9" fmla="*/ 820572 h 1008630"/>
              <a:gd name="connsiteX10" fmla="*/ 829408 w 9614389"/>
              <a:gd name="connsiteY10" fmla="*/ 815199 h 1008630"/>
              <a:gd name="connsiteX11" fmla="*/ 927833 w 9614389"/>
              <a:gd name="connsiteY11" fmla="*/ 805918 h 1008630"/>
              <a:gd name="connsiteX12" fmla="*/ 995973 w 9614389"/>
              <a:gd name="connsiteY12" fmla="*/ 803232 h 1008630"/>
              <a:gd name="connsiteX13" fmla="*/ 1133231 w 9614389"/>
              <a:gd name="connsiteY13" fmla="*/ 773191 h 1008630"/>
              <a:gd name="connsiteX14" fmla="*/ 1242890 w 9614389"/>
              <a:gd name="connsiteY14" fmla="*/ 767818 h 1008630"/>
              <a:gd name="connsiteX15" fmla="*/ 1308833 w 9614389"/>
              <a:gd name="connsiteY15" fmla="*/ 758049 h 1008630"/>
              <a:gd name="connsiteX16" fmla="*/ 1348887 w 9614389"/>
              <a:gd name="connsiteY16" fmla="*/ 761712 h 1008630"/>
              <a:gd name="connsiteX17" fmla="*/ 1417027 w 9614389"/>
              <a:gd name="connsiteY17" fmla="*/ 752920 h 1008630"/>
              <a:gd name="connsiteX18" fmla="*/ 1524977 w 9614389"/>
              <a:gd name="connsiteY18" fmla="*/ 737045 h 1008630"/>
              <a:gd name="connsiteX19" fmla="*/ 1626577 w 9614389"/>
              <a:gd name="connsiteY19" fmla="*/ 730695 h 1008630"/>
              <a:gd name="connsiteX20" fmla="*/ 1766277 w 9614389"/>
              <a:gd name="connsiteY20" fmla="*/ 721170 h 1008630"/>
              <a:gd name="connsiteX21" fmla="*/ 1867877 w 9614389"/>
              <a:gd name="connsiteY21" fmla="*/ 708470 h 1008630"/>
              <a:gd name="connsiteX22" fmla="*/ 1944321 w 9614389"/>
              <a:gd name="connsiteY22" fmla="*/ 693572 h 1008630"/>
              <a:gd name="connsiteX23" fmla="*/ 2016125 w 9614389"/>
              <a:gd name="connsiteY23" fmla="*/ 697968 h 1008630"/>
              <a:gd name="connsiteX24" fmla="*/ 2267927 w 9614389"/>
              <a:gd name="connsiteY24" fmla="*/ 679895 h 1008630"/>
              <a:gd name="connsiteX25" fmla="*/ 2309202 w 9614389"/>
              <a:gd name="connsiteY25" fmla="*/ 660845 h 1008630"/>
              <a:gd name="connsiteX26" fmla="*/ 2528277 w 9614389"/>
              <a:gd name="connsiteY26" fmla="*/ 644970 h 1008630"/>
              <a:gd name="connsiteX27" fmla="*/ 2617910 w 9614389"/>
              <a:gd name="connsiteY27" fmla="*/ 632514 h 1008630"/>
              <a:gd name="connsiteX28" fmla="*/ 2807677 w 9614389"/>
              <a:gd name="connsiteY28" fmla="*/ 625920 h 1008630"/>
              <a:gd name="connsiteX29" fmla="*/ 3068027 w 9614389"/>
              <a:gd name="connsiteY29" fmla="*/ 603695 h 1008630"/>
              <a:gd name="connsiteX30" fmla="*/ 3239477 w 9614389"/>
              <a:gd name="connsiteY30" fmla="*/ 587820 h 1008630"/>
              <a:gd name="connsiteX31" fmla="*/ 3415323 w 9614389"/>
              <a:gd name="connsiteY31" fmla="*/ 573410 h 1008630"/>
              <a:gd name="connsiteX32" fmla="*/ 3582377 w 9614389"/>
              <a:gd name="connsiteY32" fmla="*/ 559245 h 1008630"/>
              <a:gd name="connsiteX33" fmla="*/ 3801452 w 9614389"/>
              <a:gd name="connsiteY33" fmla="*/ 551918 h 1008630"/>
              <a:gd name="connsiteX34" fmla="*/ 3877652 w 9614389"/>
              <a:gd name="connsiteY34" fmla="*/ 530670 h 1008630"/>
              <a:gd name="connsiteX35" fmla="*/ 3925277 w 9614389"/>
              <a:gd name="connsiteY35" fmla="*/ 521145 h 1008630"/>
              <a:gd name="connsiteX36" fmla="*/ 4071815 w 9614389"/>
              <a:gd name="connsiteY36" fmla="*/ 508201 h 1008630"/>
              <a:gd name="connsiteX37" fmla="*/ 4193442 w 9614389"/>
              <a:gd name="connsiteY37" fmla="*/ 508933 h 1008630"/>
              <a:gd name="connsiteX38" fmla="*/ 4284052 w 9614389"/>
              <a:gd name="connsiteY38" fmla="*/ 503316 h 1008630"/>
              <a:gd name="connsiteX39" fmla="*/ 4392002 w 9614389"/>
              <a:gd name="connsiteY39" fmla="*/ 492570 h 1008630"/>
              <a:gd name="connsiteX40" fmla="*/ 4560277 w 9614389"/>
              <a:gd name="connsiteY40" fmla="*/ 476695 h 1008630"/>
              <a:gd name="connsiteX41" fmla="*/ 4674577 w 9614389"/>
              <a:gd name="connsiteY41" fmla="*/ 473520 h 1008630"/>
              <a:gd name="connsiteX42" fmla="*/ 4741496 w 9614389"/>
              <a:gd name="connsiteY42" fmla="*/ 462285 h 1008630"/>
              <a:gd name="connsiteX43" fmla="*/ 4800112 w 9614389"/>
              <a:gd name="connsiteY43" fmla="*/ 456668 h 1008630"/>
              <a:gd name="connsiteX44" fmla="*/ 4950069 w 9614389"/>
              <a:gd name="connsiteY44" fmla="*/ 454226 h 1008630"/>
              <a:gd name="connsiteX45" fmla="*/ 5055577 w 9614389"/>
              <a:gd name="connsiteY45" fmla="*/ 429070 h 1008630"/>
              <a:gd name="connsiteX46" fmla="*/ 5188439 w 9614389"/>
              <a:gd name="connsiteY46" fmla="*/ 424430 h 1008630"/>
              <a:gd name="connsiteX47" fmla="*/ 5310554 w 9614389"/>
              <a:gd name="connsiteY47" fmla="*/ 412462 h 1008630"/>
              <a:gd name="connsiteX48" fmla="*/ 5495437 w 9614389"/>
              <a:gd name="connsiteY48" fmla="*/ 406845 h 1008630"/>
              <a:gd name="connsiteX49" fmla="*/ 5679098 w 9614389"/>
              <a:gd name="connsiteY49" fmla="*/ 394878 h 1008630"/>
              <a:gd name="connsiteX50" fmla="*/ 5903790 w 9614389"/>
              <a:gd name="connsiteY50" fmla="*/ 384864 h 1008630"/>
              <a:gd name="connsiteX51" fmla="*/ 6003192 w 9614389"/>
              <a:gd name="connsiteY51" fmla="*/ 383643 h 1008630"/>
              <a:gd name="connsiteX52" fmla="*/ 6037140 w 9614389"/>
              <a:gd name="connsiteY52" fmla="*/ 366547 h 1008630"/>
              <a:gd name="connsiteX53" fmla="*/ 6087940 w 9614389"/>
              <a:gd name="connsiteY53" fmla="*/ 359708 h 1008630"/>
              <a:gd name="connsiteX54" fmla="*/ 6134100 w 9614389"/>
              <a:gd name="connsiteY54" fmla="*/ 354091 h 1008630"/>
              <a:gd name="connsiteX55" fmla="*/ 6194914 w 9614389"/>
              <a:gd name="connsiteY55" fmla="*/ 352870 h 1008630"/>
              <a:gd name="connsiteX56" fmla="*/ 6321181 w 9614389"/>
              <a:gd name="connsiteY56" fmla="*/ 350428 h 1008630"/>
              <a:gd name="connsiteX57" fmla="*/ 6403975 w 9614389"/>
              <a:gd name="connsiteY57" fmla="*/ 342857 h 1008630"/>
              <a:gd name="connsiteX58" fmla="*/ 6472604 w 9614389"/>
              <a:gd name="connsiteY58" fmla="*/ 328447 h 1008630"/>
              <a:gd name="connsiteX59" fmla="*/ 6636727 w 9614389"/>
              <a:gd name="connsiteY59" fmla="*/ 330401 h 1008630"/>
              <a:gd name="connsiteX60" fmla="*/ 6744921 w 9614389"/>
              <a:gd name="connsiteY60" fmla="*/ 310862 h 1008630"/>
              <a:gd name="connsiteX61" fmla="*/ 6795721 w 9614389"/>
              <a:gd name="connsiteY61" fmla="*/ 315991 h 1008630"/>
              <a:gd name="connsiteX62" fmla="*/ 6889262 w 9614389"/>
              <a:gd name="connsiteY62" fmla="*/ 310374 h 1008630"/>
              <a:gd name="connsiteX63" fmla="*/ 6920035 w 9614389"/>
              <a:gd name="connsiteY63" fmla="*/ 293278 h 1008630"/>
              <a:gd name="connsiteX64" fmla="*/ 7006248 w 9614389"/>
              <a:gd name="connsiteY64" fmla="*/ 292057 h 1008630"/>
              <a:gd name="connsiteX65" fmla="*/ 7044592 w 9614389"/>
              <a:gd name="connsiteY65" fmla="*/ 284485 h 1008630"/>
              <a:gd name="connsiteX66" fmla="*/ 7146437 w 9614389"/>
              <a:gd name="connsiteY66" fmla="*/ 275693 h 1008630"/>
              <a:gd name="connsiteX67" fmla="*/ 7363069 w 9614389"/>
              <a:gd name="connsiteY67" fmla="*/ 264947 h 1008630"/>
              <a:gd name="connsiteX68" fmla="*/ 7392133 w 9614389"/>
              <a:gd name="connsiteY68" fmla="*/ 256155 h 1008630"/>
              <a:gd name="connsiteX69" fmla="*/ 7520110 w 9614389"/>
              <a:gd name="connsiteY69" fmla="*/ 253712 h 1008630"/>
              <a:gd name="connsiteX70" fmla="*/ 7567979 w 9614389"/>
              <a:gd name="connsiteY70" fmla="*/ 246141 h 1008630"/>
              <a:gd name="connsiteX71" fmla="*/ 7646621 w 9614389"/>
              <a:gd name="connsiteY71" fmla="*/ 241745 h 1008630"/>
              <a:gd name="connsiteX72" fmla="*/ 7771667 w 9614389"/>
              <a:gd name="connsiteY72" fmla="*/ 230999 h 1008630"/>
              <a:gd name="connsiteX73" fmla="*/ 7909414 w 9614389"/>
              <a:gd name="connsiteY73" fmla="*/ 212682 h 1008630"/>
              <a:gd name="connsiteX74" fmla="*/ 7961923 w 9614389"/>
              <a:gd name="connsiteY74" fmla="*/ 194853 h 1008630"/>
              <a:gd name="connsiteX75" fmla="*/ 8123115 w 9614389"/>
              <a:gd name="connsiteY75" fmla="*/ 194853 h 1008630"/>
              <a:gd name="connsiteX76" fmla="*/ 8193210 w 9614389"/>
              <a:gd name="connsiteY76" fmla="*/ 179710 h 1008630"/>
              <a:gd name="connsiteX77" fmla="*/ 8239858 w 9614389"/>
              <a:gd name="connsiteY77" fmla="*/ 171407 h 1008630"/>
              <a:gd name="connsiteX78" fmla="*/ 9245112 w 9614389"/>
              <a:gd name="connsiteY78" fmla="*/ 10703 h 1008630"/>
              <a:gd name="connsiteX79" fmla="*/ 9271489 w 9614389"/>
              <a:gd name="connsiteY79" fmla="*/ 15099 h 1008630"/>
              <a:gd name="connsiteX80" fmla="*/ 9381392 w 9614389"/>
              <a:gd name="connsiteY80" fmla="*/ 23891 h 1008630"/>
              <a:gd name="connsiteX81" fmla="*/ 9482504 w 9614389"/>
              <a:gd name="connsiteY81" fmla="*/ 37080 h 1008630"/>
              <a:gd name="connsiteX82" fmla="*/ 9530862 w 9614389"/>
              <a:gd name="connsiteY82" fmla="*/ 45872 h 1008630"/>
              <a:gd name="connsiteX83" fmla="*/ 9557239 w 9614389"/>
              <a:gd name="connsiteY83" fmla="*/ 50268 h 1008630"/>
              <a:gd name="connsiteX84" fmla="*/ 9574823 w 9614389"/>
              <a:gd name="connsiteY84" fmla="*/ 63457 h 1008630"/>
              <a:gd name="connsiteX85" fmla="*/ 9614389 w 9614389"/>
              <a:gd name="connsiteY85" fmla="*/ 72249 h 1008630"/>
              <a:gd name="connsiteX0" fmla="*/ 0 w 9614389"/>
              <a:gd name="connsiteY0" fmla="*/ 1097221 h 1097221"/>
              <a:gd name="connsiteX1" fmla="*/ 54952 w 9614389"/>
              <a:gd name="connsiteY1" fmla="*/ 1068157 h 1097221"/>
              <a:gd name="connsiteX2" fmla="*/ 144585 w 9614389"/>
              <a:gd name="connsiteY2" fmla="*/ 1054969 h 1097221"/>
              <a:gd name="connsiteX3" fmla="*/ 212481 w 9614389"/>
              <a:gd name="connsiteY3" fmla="*/ 1031523 h 1097221"/>
              <a:gd name="connsiteX4" fmla="*/ 312371 w 9614389"/>
              <a:gd name="connsiteY4" fmla="*/ 1000505 h 1097221"/>
              <a:gd name="connsiteX5" fmla="*/ 471365 w 9614389"/>
              <a:gd name="connsiteY5" fmla="*/ 992201 h 1097221"/>
              <a:gd name="connsiteX6" fmla="*/ 515815 w 9614389"/>
              <a:gd name="connsiteY6" fmla="*/ 965336 h 1097221"/>
              <a:gd name="connsiteX7" fmla="*/ 605692 w 9614389"/>
              <a:gd name="connsiteY7" fmla="*/ 954101 h 1097221"/>
              <a:gd name="connsiteX8" fmla="*/ 645990 w 9614389"/>
              <a:gd name="connsiteY8" fmla="*/ 927724 h 1097221"/>
              <a:gd name="connsiteX9" fmla="*/ 708514 w 9614389"/>
              <a:gd name="connsiteY9" fmla="*/ 909163 h 1097221"/>
              <a:gd name="connsiteX10" fmla="*/ 829408 w 9614389"/>
              <a:gd name="connsiteY10" fmla="*/ 903790 h 1097221"/>
              <a:gd name="connsiteX11" fmla="*/ 927833 w 9614389"/>
              <a:gd name="connsiteY11" fmla="*/ 894509 h 1097221"/>
              <a:gd name="connsiteX12" fmla="*/ 995973 w 9614389"/>
              <a:gd name="connsiteY12" fmla="*/ 891823 h 1097221"/>
              <a:gd name="connsiteX13" fmla="*/ 1133231 w 9614389"/>
              <a:gd name="connsiteY13" fmla="*/ 861782 h 1097221"/>
              <a:gd name="connsiteX14" fmla="*/ 1242890 w 9614389"/>
              <a:gd name="connsiteY14" fmla="*/ 856409 h 1097221"/>
              <a:gd name="connsiteX15" fmla="*/ 1308833 w 9614389"/>
              <a:gd name="connsiteY15" fmla="*/ 846640 h 1097221"/>
              <a:gd name="connsiteX16" fmla="*/ 1348887 w 9614389"/>
              <a:gd name="connsiteY16" fmla="*/ 850303 h 1097221"/>
              <a:gd name="connsiteX17" fmla="*/ 1417027 w 9614389"/>
              <a:gd name="connsiteY17" fmla="*/ 841511 h 1097221"/>
              <a:gd name="connsiteX18" fmla="*/ 1524977 w 9614389"/>
              <a:gd name="connsiteY18" fmla="*/ 825636 h 1097221"/>
              <a:gd name="connsiteX19" fmla="*/ 1626577 w 9614389"/>
              <a:gd name="connsiteY19" fmla="*/ 819286 h 1097221"/>
              <a:gd name="connsiteX20" fmla="*/ 1766277 w 9614389"/>
              <a:gd name="connsiteY20" fmla="*/ 809761 h 1097221"/>
              <a:gd name="connsiteX21" fmla="*/ 1867877 w 9614389"/>
              <a:gd name="connsiteY21" fmla="*/ 797061 h 1097221"/>
              <a:gd name="connsiteX22" fmla="*/ 1944321 w 9614389"/>
              <a:gd name="connsiteY22" fmla="*/ 782163 h 1097221"/>
              <a:gd name="connsiteX23" fmla="*/ 2016125 w 9614389"/>
              <a:gd name="connsiteY23" fmla="*/ 786559 h 1097221"/>
              <a:gd name="connsiteX24" fmla="*/ 2267927 w 9614389"/>
              <a:gd name="connsiteY24" fmla="*/ 768486 h 1097221"/>
              <a:gd name="connsiteX25" fmla="*/ 2309202 w 9614389"/>
              <a:gd name="connsiteY25" fmla="*/ 749436 h 1097221"/>
              <a:gd name="connsiteX26" fmla="*/ 2528277 w 9614389"/>
              <a:gd name="connsiteY26" fmla="*/ 733561 h 1097221"/>
              <a:gd name="connsiteX27" fmla="*/ 2617910 w 9614389"/>
              <a:gd name="connsiteY27" fmla="*/ 721105 h 1097221"/>
              <a:gd name="connsiteX28" fmla="*/ 2807677 w 9614389"/>
              <a:gd name="connsiteY28" fmla="*/ 714511 h 1097221"/>
              <a:gd name="connsiteX29" fmla="*/ 3068027 w 9614389"/>
              <a:gd name="connsiteY29" fmla="*/ 692286 h 1097221"/>
              <a:gd name="connsiteX30" fmla="*/ 3239477 w 9614389"/>
              <a:gd name="connsiteY30" fmla="*/ 676411 h 1097221"/>
              <a:gd name="connsiteX31" fmla="*/ 3415323 w 9614389"/>
              <a:gd name="connsiteY31" fmla="*/ 662001 h 1097221"/>
              <a:gd name="connsiteX32" fmla="*/ 3582377 w 9614389"/>
              <a:gd name="connsiteY32" fmla="*/ 647836 h 1097221"/>
              <a:gd name="connsiteX33" fmla="*/ 3801452 w 9614389"/>
              <a:gd name="connsiteY33" fmla="*/ 640509 h 1097221"/>
              <a:gd name="connsiteX34" fmla="*/ 3877652 w 9614389"/>
              <a:gd name="connsiteY34" fmla="*/ 619261 h 1097221"/>
              <a:gd name="connsiteX35" fmla="*/ 3925277 w 9614389"/>
              <a:gd name="connsiteY35" fmla="*/ 609736 h 1097221"/>
              <a:gd name="connsiteX36" fmla="*/ 4071815 w 9614389"/>
              <a:gd name="connsiteY36" fmla="*/ 596792 h 1097221"/>
              <a:gd name="connsiteX37" fmla="*/ 4193442 w 9614389"/>
              <a:gd name="connsiteY37" fmla="*/ 597524 h 1097221"/>
              <a:gd name="connsiteX38" fmla="*/ 4284052 w 9614389"/>
              <a:gd name="connsiteY38" fmla="*/ 591907 h 1097221"/>
              <a:gd name="connsiteX39" fmla="*/ 4392002 w 9614389"/>
              <a:gd name="connsiteY39" fmla="*/ 581161 h 1097221"/>
              <a:gd name="connsiteX40" fmla="*/ 4560277 w 9614389"/>
              <a:gd name="connsiteY40" fmla="*/ 565286 h 1097221"/>
              <a:gd name="connsiteX41" fmla="*/ 4674577 w 9614389"/>
              <a:gd name="connsiteY41" fmla="*/ 562111 h 1097221"/>
              <a:gd name="connsiteX42" fmla="*/ 4741496 w 9614389"/>
              <a:gd name="connsiteY42" fmla="*/ 550876 h 1097221"/>
              <a:gd name="connsiteX43" fmla="*/ 4800112 w 9614389"/>
              <a:gd name="connsiteY43" fmla="*/ 545259 h 1097221"/>
              <a:gd name="connsiteX44" fmla="*/ 4950069 w 9614389"/>
              <a:gd name="connsiteY44" fmla="*/ 542817 h 1097221"/>
              <a:gd name="connsiteX45" fmla="*/ 5055577 w 9614389"/>
              <a:gd name="connsiteY45" fmla="*/ 517661 h 1097221"/>
              <a:gd name="connsiteX46" fmla="*/ 5188439 w 9614389"/>
              <a:gd name="connsiteY46" fmla="*/ 513021 h 1097221"/>
              <a:gd name="connsiteX47" fmla="*/ 5310554 w 9614389"/>
              <a:gd name="connsiteY47" fmla="*/ 501053 h 1097221"/>
              <a:gd name="connsiteX48" fmla="*/ 5495437 w 9614389"/>
              <a:gd name="connsiteY48" fmla="*/ 495436 h 1097221"/>
              <a:gd name="connsiteX49" fmla="*/ 5679098 w 9614389"/>
              <a:gd name="connsiteY49" fmla="*/ 483469 h 1097221"/>
              <a:gd name="connsiteX50" fmla="*/ 5903790 w 9614389"/>
              <a:gd name="connsiteY50" fmla="*/ 473455 h 1097221"/>
              <a:gd name="connsiteX51" fmla="*/ 6003192 w 9614389"/>
              <a:gd name="connsiteY51" fmla="*/ 472234 h 1097221"/>
              <a:gd name="connsiteX52" fmla="*/ 6037140 w 9614389"/>
              <a:gd name="connsiteY52" fmla="*/ 455138 h 1097221"/>
              <a:gd name="connsiteX53" fmla="*/ 6087940 w 9614389"/>
              <a:gd name="connsiteY53" fmla="*/ 448299 h 1097221"/>
              <a:gd name="connsiteX54" fmla="*/ 6134100 w 9614389"/>
              <a:gd name="connsiteY54" fmla="*/ 442682 h 1097221"/>
              <a:gd name="connsiteX55" fmla="*/ 6194914 w 9614389"/>
              <a:gd name="connsiteY55" fmla="*/ 441461 h 1097221"/>
              <a:gd name="connsiteX56" fmla="*/ 6321181 w 9614389"/>
              <a:gd name="connsiteY56" fmla="*/ 439019 h 1097221"/>
              <a:gd name="connsiteX57" fmla="*/ 6403975 w 9614389"/>
              <a:gd name="connsiteY57" fmla="*/ 431448 h 1097221"/>
              <a:gd name="connsiteX58" fmla="*/ 6472604 w 9614389"/>
              <a:gd name="connsiteY58" fmla="*/ 417038 h 1097221"/>
              <a:gd name="connsiteX59" fmla="*/ 6636727 w 9614389"/>
              <a:gd name="connsiteY59" fmla="*/ 418992 h 1097221"/>
              <a:gd name="connsiteX60" fmla="*/ 6744921 w 9614389"/>
              <a:gd name="connsiteY60" fmla="*/ 399453 h 1097221"/>
              <a:gd name="connsiteX61" fmla="*/ 6795721 w 9614389"/>
              <a:gd name="connsiteY61" fmla="*/ 404582 h 1097221"/>
              <a:gd name="connsiteX62" fmla="*/ 6889262 w 9614389"/>
              <a:gd name="connsiteY62" fmla="*/ 398965 h 1097221"/>
              <a:gd name="connsiteX63" fmla="*/ 6920035 w 9614389"/>
              <a:gd name="connsiteY63" fmla="*/ 381869 h 1097221"/>
              <a:gd name="connsiteX64" fmla="*/ 7006248 w 9614389"/>
              <a:gd name="connsiteY64" fmla="*/ 380648 h 1097221"/>
              <a:gd name="connsiteX65" fmla="*/ 7044592 w 9614389"/>
              <a:gd name="connsiteY65" fmla="*/ 373076 h 1097221"/>
              <a:gd name="connsiteX66" fmla="*/ 7146437 w 9614389"/>
              <a:gd name="connsiteY66" fmla="*/ 364284 h 1097221"/>
              <a:gd name="connsiteX67" fmla="*/ 7363069 w 9614389"/>
              <a:gd name="connsiteY67" fmla="*/ 353538 h 1097221"/>
              <a:gd name="connsiteX68" fmla="*/ 7392133 w 9614389"/>
              <a:gd name="connsiteY68" fmla="*/ 344746 h 1097221"/>
              <a:gd name="connsiteX69" fmla="*/ 7520110 w 9614389"/>
              <a:gd name="connsiteY69" fmla="*/ 342303 h 1097221"/>
              <a:gd name="connsiteX70" fmla="*/ 7567979 w 9614389"/>
              <a:gd name="connsiteY70" fmla="*/ 334732 h 1097221"/>
              <a:gd name="connsiteX71" fmla="*/ 7646621 w 9614389"/>
              <a:gd name="connsiteY71" fmla="*/ 330336 h 1097221"/>
              <a:gd name="connsiteX72" fmla="*/ 7771667 w 9614389"/>
              <a:gd name="connsiteY72" fmla="*/ 319590 h 1097221"/>
              <a:gd name="connsiteX73" fmla="*/ 7909414 w 9614389"/>
              <a:gd name="connsiteY73" fmla="*/ 301273 h 1097221"/>
              <a:gd name="connsiteX74" fmla="*/ 7961923 w 9614389"/>
              <a:gd name="connsiteY74" fmla="*/ 283444 h 1097221"/>
              <a:gd name="connsiteX75" fmla="*/ 8123115 w 9614389"/>
              <a:gd name="connsiteY75" fmla="*/ 283444 h 1097221"/>
              <a:gd name="connsiteX76" fmla="*/ 8193210 w 9614389"/>
              <a:gd name="connsiteY76" fmla="*/ 268301 h 1097221"/>
              <a:gd name="connsiteX77" fmla="*/ 8239858 w 9614389"/>
              <a:gd name="connsiteY77" fmla="*/ 259998 h 1097221"/>
              <a:gd name="connsiteX78" fmla="*/ 8857762 w 9614389"/>
              <a:gd name="connsiteY78" fmla="*/ 4044 h 1097221"/>
              <a:gd name="connsiteX79" fmla="*/ 9271489 w 9614389"/>
              <a:gd name="connsiteY79" fmla="*/ 103690 h 1097221"/>
              <a:gd name="connsiteX80" fmla="*/ 9381392 w 9614389"/>
              <a:gd name="connsiteY80" fmla="*/ 112482 h 1097221"/>
              <a:gd name="connsiteX81" fmla="*/ 9482504 w 9614389"/>
              <a:gd name="connsiteY81" fmla="*/ 125671 h 1097221"/>
              <a:gd name="connsiteX82" fmla="*/ 9530862 w 9614389"/>
              <a:gd name="connsiteY82" fmla="*/ 134463 h 1097221"/>
              <a:gd name="connsiteX83" fmla="*/ 9557239 w 9614389"/>
              <a:gd name="connsiteY83" fmla="*/ 138859 h 1097221"/>
              <a:gd name="connsiteX84" fmla="*/ 9574823 w 9614389"/>
              <a:gd name="connsiteY84" fmla="*/ 152048 h 1097221"/>
              <a:gd name="connsiteX85" fmla="*/ 9614389 w 9614389"/>
              <a:gd name="connsiteY85" fmla="*/ 160840 h 1097221"/>
              <a:gd name="connsiteX0" fmla="*/ 0 w 9614389"/>
              <a:gd name="connsiteY0" fmla="*/ 1003548 h 1003548"/>
              <a:gd name="connsiteX1" fmla="*/ 54952 w 9614389"/>
              <a:gd name="connsiteY1" fmla="*/ 974484 h 1003548"/>
              <a:gd name="connsiteX2" fmla="*/ 144585 w 9614389"/>
              <a:gd name="connsiteY2" fmla="*/ 961296 h 1003548"/>
              <a:gd name="connsiteX3" fmla="*/ 212481 w 9614389"/>
              <a:gd name="connsiteY3" fmla="*/ 937850 h 1003548"/>
              <a:gd name="connsiteX4" fmla="*/ 312371 w 9614389"/>
              <a:gd name="connsiteY4" fmla="*/ 906832 h 1003548"/>
              <a:gd name="connsiteX5" fmla="*/ 471365 w 9614389"/>
              <a:gd name="connsiteY5" fmla="*/ 898528 h 1003548"/>
              <a:gd name="connsiteX6" fmla="*/ 515815 w 9614389"/>
              <a:gd name="connsiteY6" fmla="*/ 871663 h 1003548"/>
              <a:gd name="connsiteX7" fmla="*/ 605692 w 9614389"/>
              <a:gd name="connsiteY7" fmla="*/ 860428 h 1003548"/>
              <a:gd name="connsiteX8" fmla="*/ 645990 w 9614389"/>
              <a:gd name="connsiteY8" fmla="*/ 834051 h 1003548"/>
              <a:gd name="connsiteX9" fmla="*/ 708514 w 9614389"/>
              <a:gd name="connsiteY9" fmla="*/ 815490 h 1003548"/>
              <a:gd name="connsiteX10" fmla="*/ 829408 w 9614389"/>
              <a:gd name="connsiteY10" fmla="*/ 810117 h 1003548"/>
              <a:gd name="connsiteX11" fmla="*/ 927833 w 9614389"/>
              <a:gd name="connsiteY11" fmla="*/ 800836 h 1003548"/>
              <a:gd name="connsiteX12" fmla="*/ 995973 w 9614389"/>
              <a:gd name="connsiteY12" fmla="*/ 798150 h 1003548"/>
              <a:gd name="connsiteX13" fmla="*/ 1133231 w 9614389"/>
              <a:gd name="connsiteY13" fmla="*/ 768109 h 1003548"/>
              <a:gd name="connsiteX14" fmla="*/ 1242890 w 9614389"/>
              <a:gd name="connsiteY14" fmla="*/ 762736 h 1003548"/>
              <a:gd name="connsiteX15" fmla="*/ 1308833 w 9614389"/>
              <a:gd name="connsiteY15" fmla="*/ 752967 h 1003548"/>
              <a:gd name="connsiteX16" fmla="*/ 1348887 w 9614389"/>
              <a:gd name="connsiteY16" fmla="*/ 756630 h 1003548"/>
              <a:gd name="connsiteX17" fmla="*/ 1417027 w 9614389"/>
              <a:gd name="connsiteY17" fmla="*/ 747838 h 1003548"/>
              <a:gd name="connsiteX18" fmla="*/ 1524977 w 9614389"/>
              <a:gd name="connsiteY18" fmla="*/ 731963 h 1003548"/>
              <a:gd name="connsiteX19" fmla="*/ 1626577 w 9614389"/>
              <a:gd name="connsiteY19" fmla="*/ 725613 h 1003548"/>
              <a:gd name="connsiteX20" fmla="*/ 1766277 w 9614389"/>
              <a:gd name="connsiteY20" fmla="*/ 716088 h 1003548"/>
              <a:gd name="connsiteX21" fmla="*/ 1867877 w 9614389"/>
              <a:gd name="connsiteY21" fmla="*/ 703388 h 1003548"/>
              <a:gd name="connsiteX22" fmla="*/ 1944321 w 9614389"/>
              <a:gd name="connsiteY22" fmla="*/ 688490 h 1003548"/>
              <a:gd name="connsiteX23" fmla="*/ 2016125 w 9614389"/>
              <a:gd name="connsiteY23" fmla="*/ 692886 h 1003548"/>
              <a:gd name="connsiteX24" fmla="*/ 2267927 w 9614389"/>
              <a:gd name="connsiteY24" fmla="*/ 674813 h 1003548"/>
              <a:gd name="connsiteX25" fmla="*/ 2309202 w 9614389"/>
              <a:gd name="connsiteY25" fmla="*/ 655763 h 1003548"/>
              <a:gd name="connsiteX26" fmla="*/ 2528277 w 9614389"/>
              <a:gd name="connsiteY26" fmla="*/ 639888 h 1003548"/>
              <a:gd name="connsiteX27" fmla="*/ 2617910 w 9614389"/>
              <a:gd name="connsiteY27" fmla="*/ 627432 h 1003548"/>
              <a:gd name="connsiteX28" fmla="*/ 2807677 w 9614389"/>
              <a:gd name="connsiteY28" fmla="*/ 620838 h 1003548"/>
              <a:gd name="connsiteX29" fmla="*/ 3068027 w 9614389"/>
              <a:gd name="connsiteY29" fmla="*/ 598613 h 1003548"/>
              <a:gd name="connsiteX30" fmla="*/ 3239477 w 9614389"/>
              <a:gd name="connsiteY30" fmla="*/ 582738 h 1003548"/>
              <a:gd name="connsiteX31" fmla="*/ 3415323 w 9614389"/>
              <a:gd name="connsiteY31" fmla="*/ 568328 h 1003548"/>
              <a:gd name="connsiteX32" fmla="*/ 3582377 w 9614389"/>
              <a:gd name="connsiteY32" fmla="*/ 554163 h 1003548"/>
              <a:gd name="connsiteX33" fmla="*/ 3801452 w 9614389"/>
              <a:gd name="connsiteY33" fmla="*/ 546836 h 1003548"/>
              <a:gd name="connsiteX34" fmla="*/ 3877652 w 9614389"/>
              <a:gd name="connsiteY34" fmla="*/ 525588 h 1003548"/>
              <a:gd name="connsiteX35" fmla="*/ 3925277 w 9614389"/>
              <a:gd name="connsiteY35" fmla="*/ 516063 h 1003548"/>
              <a:gd name="connsiteX36" fmla="*/ 4071815 w 9614389"/>
              <a:gd name="connsiteY36" fmla="*/ 503119 h 1003548"/>
              <a:gd name="connsiteX37" fmla="*/ 4193442 w 9614389"/>
              <a:gd name="connsiteY37" fmla="*/ 503851 h 1003548"/>
              <a:gd name="connsiteX38" fmla="*/ 4284052 w 9614389"/>
              <a:gd name="connsiteY38" fmla="*/ 498234 h 1003548"/>
              <a:gd name="connsiteX39" fmla="*/ 4392002 w 9614389"/>
              <a:gd name="connsiteY39" fmla="*/ 487488 h 1003548"/>
              <a:gd name="connsiteX40" fmla="*/ 4560277 w 9614389"/>
              <a:gd name="connsiteY40" fmla="*/ 471613 h 1003548"/>
              <a:gd name="connsiteX41" fmla="*/ 4674577 w 9614389"/>
              <a:gd name="connsiteY41" fmla="*/ 468438 h 1003548"/>
              <a:gd name="connsiteX42" fmla="*/ 4741496 w 9614389"/>
              <a:gd name="connsiteY42" fmla="*/ 457203 h 1003548"/>
              <a:gd name="connsiteX43" fmla="*/ 4800112 w 9614389"/>
              <a:gd name="connsiteY43" fmla="*/ 451586 h 1003548"/>
              <a:gd name="connsiteX44" fmla="*/ 4950069 w 9614389"/>
              <a:gd name="connsiteY44" fmla="*/ 449144 h 1003548"/>
              <a:gd name="connsiteX45" fmla="*/ 5055577 w 9614389"/>
              <a:gd name="connsiteY45" fmla="*/ 423988 h 1003548"/>
              <a:gd name="connsiteX46" fmla="*/ 5188439 w 9614389"/>
              <a:gd name="connsiteY46" fmla="*/ 419348 h 1003548"/>
              <a:gd name="connsiteX47" fmla="*/ 5310554 w 9614389"/>
              <a:gd name="connsiteY47" fmla="*/ 407380 h 1003548"/>
              <a:gd name="connsiteX48" fmla="*/ 5495437 w 9614389"/>
              <a:gd name="connsiteY48" fmla="*/ 401763 h 1003548"/>
              <a:gd name="connsiteX49" fmla="*/ 5679098 w 9614389"/>
              <a:gd name="connsiteY49" fmla="*/ 389796 h 1003548"/>
              <a:gd name="connsiteX50" fmla="*/ 5903790 w 9614389"/>
              <a:gd name="connsiteY50" fmla="*/ 379782 h 1003548"/>
              <a:gd name="connsiteX51" fmla="*/ 6003192 w 9614389"/>
              <a:gd name="connsiteY51" fmla="*/ 378561 h 1003548"/>
              <a:gd name="connsiteX52" fmla="*/ 6037140 w 9614389"/>
              <a:gd name="connsiteY52" fmla="*/ 361465 h 1003548"/>
              <a:gd name="connsiteX53" fmla="*/ 6087940 w 9614389"/>
              <a:gd name="connsiteY53" fmla="*/ 354626 h 1003548"/>
              <a:gd name="connsiteX54" fmla="*/ 6134100 w 9614389"/>
              <a:gd name="connsiteY54" fmla="*/ 349009 h 1003548"/>
              <a:gd name="connsiteX55" fmla="*/ 6194914 w 9614389"/>
              <a:gd name="connsiteY55" fmla="*/ 347788 h 1003548"/>
              <a:gd name="connsiteX56" fmla="*/ 6321181 w 9614389"/>
              <a:gd name="connsiteY56" fmla="*/ 345346 h 1003548"/>
              <a:gd name="connsiteX57" fmla="*/ 6403975 w 9614389"/>
              <a:gd name="connsiteY57" fmla="*/ 337775 h 1003548"/>
              <a:gd name="connsiteX58" fmla="*/ 6472604 w 9614389"/>
              <a:gd name="connsiteY58" fmla="*/ 323365 h 1003548"/>
              <a:gd name="connsiteX59" fmla="*/ 6636727 w 9614389"/>
              <a:gd name="connsiteY59" fmla="*/ 325319 h 1003548"/>
              <a:gd name="connsiteX60" fmla="*/ 6744921 w 9614389"/>
              <a:gd name="connsiteY60" fmla="*/ 305780 h 1003548"/>
              <a:gd name="connsiteX61" fmla="*/ 6795721 w 9614389"/>
              <a:gd name="connsiteY61" fmla="*/ 310909 h 1003548"/>
              <a:gd name="connsiteX62" fmla="*/ 6889262 w 9614389"/>
              <a:gd name="connsiteY62" fmla="*/ 305292 h 1003548"/>
              <a:gd name="connsiteX63" fmla="*/ 6920035 w 9614389"/>
              <a:gd name="connsiteY63" fmla="*/ 288196 h 1003548"/>
              <a:gd name="connsiteX64" fmla="*/ 7006248 w 9614389"/>
              <a:gd name="connsiteY64" fmla="*/ 286975 h 1003548"/>
              <a:gd name="connsiteX65" fmla="*/ 7044592 w 9614389"/>
              <a:gd name="connsiteY65" fmla="*/ 279403 h 1003548"/>
              <a:gd name="connsiteX66" fmla="*/ 7146437 w 9614389"/>
              <a:gd name="connsiteY66" fmla="*/ 270611 h 1003548"/>
              <a:gd name="connsiteX67" fmla="*/ 7363069 w 9614389"/>
              <a:gd name="connsiteY67" fmla="*/ 259865 h 1003548"/>
              <a:gd name="connsiteX68" fmla="*/ 7392133 w 9614389"/>
              <a:gd name="connsiteY68" fmla="*/ 251073 h 1003548"/>
              <a:gd name="connsiteX69" fmla="*/ 7520110 w 9614389"/>
              <a:gd name="connsiteY69" fmla="*/ 248630 h 1003548"/>
              <a:gd name="connsiteX70" fmla="*/ 7567979 w 9614389"/>
              <a:gd name="connsiteY70" fmla="*/ 241059 h 1003548"/>
              <a:gd name="connsiteX71" fmla="*/ 7646621 w 9614389"/>
              <a:gd name="connsiteY71" fmla="*/ 236663 h 1003548"/>
              <a:gd name="connsiteX72" fmla="*/ 7771667 w 9614389"/>
              <a:gd name="connsiteY72" fmla="*/ 225917 h 1003548"/>
              <a:gd name="connsiteX73" fmla="*/ 7909414 w 9614389"/>
              <a:gd name="connsiteY73" fmla="*/ 207600 h 1003548"/>
              <a:gd name="connsiteX74" fmla="*/ 7961923 w 9614389"/>
              <a:gd name="connsiteY74" fmla="*/ 189771 h 1003548"/>
              <a:gd name="connsiteX75" fmla="*/ 8123115 w 9614389"/>
              <a:gd name="connsiteY75" fmla="*/ 189771 h 1003548"/>
              <a:gd name="connsiteX76" fmla="*/ 8193210 w 9614389"/>
              <a:gd name="connsiteY76" fmla="*/ 174628 h 1003548"/>
              <a:gd name="connsiteX77" fmla="*/ 8239858 w 9614389"/>
              <a:gd name="connsiteY77" fmla="*/ 166325 h 1003548"/>
              <a:gd name="connsiteX78" fmla="*/ 8438662 w 9614389"/>
              <a:gd name="connsiteY78" fmla="*/ 167546 h 1003548"/>
              <a:gd name="connsiteX79" fmla="*/ 9271489 w 9614389"/>
              <a:gd name="connsiteY79" fmla="*/ 10017 h 1003548"/>
              <a:gd name="connsiteX80" fmla="*/ 9381392 w 9614389"/>
              <a:gd name="connsiteY80" fmla="*/ 18809 h 1003548"/>
              <a:gd name="connsiteX81" fmla="*/ 9482504 w 9614389"/>
              <a:gd name="connsiteY81" fmla="*/ 31998 h 1003548"/>
              <a:gd name="connsiteX82" fmla="*/ 9530862 w 9614389"/>
              <a:gd name="connsiteY82" fmla="*/ 40790 h 1003548"/>
              <a:gd name="connsiteX83" fmla="*/ 9557239 w 9614389"/>
              <a:gd name="connsiteY83" fmla="*/ 45186 h 1003548"/>
              <a:gd name="connsiteX84" fmla="*/ 9574823 w 9614389"/>
              <a:gd name="connsiteY84" fmla="*/ 58375 h 1003548"/>
              <a:gd name="connsiteX85" fmla="*/ 9614389 w 9614389"/>
              <a:gd name="connsiteY85" fmla="*/ 67167 h 1003548"/>
              <a:gd name="connsiteX0" fmla="*/ 0 w 9614389"/>
              <a:gd name="connsiteY0" fmla="*/ 1003548 h 1003548"/>
              <a:gd name="connsiteX1" fmla="*/ 54952 w 9614389"/>
              <a:gd name="connsiteY1" fmla="*/ 974484 h 1003548"/>
              <a:gd name="connsiteX2" fmla="*/ 144585 w 9614389"/>
              <a:gd name="connsiteY2" fmla="*/ 961296 h 1003548"/>
              <a:gd name="connsiteX3" fmla="*/ 212481 w 9614389"/>
              <a:gd name="connsiteY3" fmla="*/ 937850 h 1003548"/>
              <a:gd name="connsiteX4" fmla="*/ 312371 w 9614389"/>
              <a:gd name="connsiteY4" fmla="*/ 906832 h 1003548"/>
              <a:gd name="connsiteX5" fmla="*/ 471365 w 9614389"/>
              <a:gd name="connsiteY5" fmla="*/ 898528 h 1003548"/>
              <a:gd name="connsiteX6" fmla="*/ 515815 w 9614389"/>
              <a:gd name="connsiteY6" fmla="*/ 871663 h 1003548"/>
              <a:gd name="connsiteX7" fmla="*/ 605692 w 9614389"/>
              <a:gd name="connsiteY7" fmla="*/ 860428 h 1003548"/>
              <a:gd name="connsiteX8" fmla="*/ 645990 w 9614389"/>
              <a:gd name="connsiteY8" fmla="*/ 834051 h 1003548"/>
              <a:gd name="connsiteX9" fmla="*/ 708514 w 9614389"/>
              <a:gd name="connsiteY9" fmla="*/ 815490 h 1003548"/>
              <a:gd name="connsiteX10" fmla="*/ 829408 w 9614389"/>
              <a:gd name="connsiteY10" fmla="*/ 810117 h 1003548"/>
              <a:gd name="connsiteX11" fmla="*/ 927833 w 9614389"/>
              <a:gd name="connsiteY11" fmla="*/ 800836 h 1003548"/>
              <a:gd name="connsiteX12" fmla="*/ 995973 w 9614389"/>
              <a:gd name="connsiteY12" fmla="*/ 798150 h 1003548"/>
              <a:gd name="connsiteX13" fmla="*/ 1133231 w 9614389"/>
              <a:gd name="connsiteY13" fmla="*/ 768109 h 1003548"/>
              <a:gd name="connsiteX14" fmla="*/ 1242890 w 9614389"/>
              <a:gd name="connsiteY14" fmla="*/ 762736 h 1003548"/>
              <a:gd name="connsiteX15" fmla="*/ 1308833 w 9614389"/>
              <a:gd name="connsiteY15" fmla="*/ 752967 h 1003548"/>
              <a:gd name="connsiteX16" fmla="*/ 1348887 w 9614389"/>
              <a:gd name="connsiteY16" fmla="*/ 756630 h 1003548"/>
              <a:gd name="connsiteX17" fmla="*/ 1417027 w 9614389"/>
              <a:gd name="connsiteY17" fmla="*/ 747838 h 1003548"/>
              <a:gd name="connsiteX18" fmla="*/ 1524977 w 9614389"/>
              <a:gd name="connsiteY18" fmla="*/ 731963 h 1003548"/>
              <a:gd name="connsiteX19" fmla="*/ 1626577 w 9614389"/>
              <a:gd name="connsiteY19" fmla="*/ 725613 h 1003548"/>
              <a:gd name="connsiteX20" fmla="*/ 1766277 w 9614389"/>
              <a:gd name="connsiteY20" fmla="*/ 716088 h 1003548"/>
              <a:gd name="connsiteX21" fmla="*/ 1867877 w 9614389"/>
              <a:gd name="connsiteY21" fmla="*/ 703388 h 1003548"/>
              <a:gd name="connsiteX22" fmla="*/ 1944321 w 9614389"/>
              <a:gd name="connsiteY22" fmla="*/ 688490 h 1003548"/>
              <a:gd name="connsiteX23" fmla="*/ 2016125 w 9614389"/>
              <a:gd name="connsiteY23" fmla="*/ 692886 h 1003548"/>
              <a:gd name="connsiteX24" fmla="*/ 2267927 w 9614389"/>
              <a:gd name="connsiteY24" fmla="*/ 674813 h 1003548"/>
              <a:gd name="connsiteX25" fmla="*/ 2309202 w 9614389"/>
              <a:gd name="connsiteY25" fmla="*/ 655763 h 1003548"/>
              <a:gd name="connsiteX26" fmla="*/ 2528277 w 9614389"/>
              <a:gd name="connsiteY26" fmla="*/ 639888 h 1003548"/>
              <a:gd name="connsiteX27" fmla="*/ 2617910 w 9614389"/>
              <a:gd name="connsiteY27" fmla="*/ 627432 h 1003548"/>
              <a:gd name="connsiteX28" fmla="*/ 2807677 w 9614389"/>
              <a:gd name="connsiteY28" fmla="*/ 620838 h 1003548"/>
              <a:gd name="connsiteX29" fmla="*/ 3068027 w 9614389"/>
              <a:gd name="connsiteY29" fmla="*/ 598613 h 1003548"/>
              <a:gd name="connsiteX30" fmla="*/ 3239477 w 9614389"/>
              <a:gd name="connsiteY30" fmla="*/ 582738 h 1003548"/>
              <a:gd name="connsiteX31" fmla="*/ 3415323 w 9614389"/>
              <a:gd name="connsiteY31" fmla="*/ 568328 h 1003548"/>
              <a:gd name="connsiteX32" fmla="*/ 3582377 w 9614389"/>
              <a:gd name="connsiteY32" fmla="*/ 554163 h 1003548"/>
              <a:gd name="connsiteX33" fmla="*/ 3801452 w 9614389"/>
              <a:gd name="connsiteY33" fmla="*/ 546836 h 1003548"/>
              <a:gd name="connsiteX34" fmla="*/ 3877652 w 9614389"/>
              <a:gd name="connsiteY34" fmla="*/ 525588 h 1003548"/>
              <a:gd name="connsiteX35" fmla="*/ 3925277 w 9614389"/>
              <a:gd name="connsiteY35" fmla="*/ 516063 h 1003548"/>
              <a:gd name="connsiteX36" fmla="*/ 4071815 w 9614389"/>
              <a:gd name="connsiteY36" fmla="*/ 503119 h 1003548"/>
              <a:gd name="connsiteX37" fmla="*/ 4193442 w 9614389"/>
              <a:gd name="connsiteY37" fmla="*/ 503851 h 1003548"/>
              <a:gd name="connsiteX38" fmla="*/ 4284052 w 9614389"/>
              <a:gd name="connsiteY38" fmla="*/ 498234 h 1003548"/>
              <a:gd name="connsiteX39" fmla="*/ 4392002 w 9614389"/>
              <a:gd name="connsiteY39" fmla="*/ 487488 h 1003548"/>
              <a:gd name="connsiteX40" fmla="*/ 4560277 w 9614389"/>
              <a:gd name="connsiteY40" fmla="*/ 471613 h 1003548"/>
              <a:gd name="connsiteX41" fmla="*/ 4674577 w 9614389"/>
              <a:gd name="connsiteY41" fmla="*/ 468438 h 1003548"/>
              <a:gd name="connsiteX42" fmla="*/ 4741496 w 9614389"/>
              <a:gd name="connsiteY42" fmla="*/ 457203 h 1003548"/>
              <a:gd name="connsiteX43" fmla="*/ 4800112 w 9614389"/>
              <a:gd name="connsiteY43" fmla="*/ 451586 h 1003548"/>
              <a:gd name="connsiteX44" fmla="*/ 4950069 w 9614389"/>
              <a:gd name="connsiteY44" fmla="*/ 449144 h 1003548"/>
              <a:gd name="connsiteX45" fmla="*/ 5055577 w 9614389"/>
              <a:gd name="connsiteY45" fmla="*/ 423988 h 1003548"/>
              <a:gd name="connsiteX46" fmla="*/ 5188439 w 9614389"/>
              <a:gd name="connsiteY46" fmla="*/ 419348 h 1003548"/>
              <a:gd name="connsiteX47" fmla="*/ 5310554 w 9614389"/>
              <a:gd name="connsiteY47" fmla="*/ 407380 h 1003548"/>
              <a:gd name="connsiteX48" fmla="*/ 5495437 w 9614389"/>
              <a:gd name="connsiteY48" fmla="*/ 401763 h 1003548"/>
              <a:gd name="connsiteX49" fmla="*/ 5679098 w 9614389"/>
              <a:gd name="connsiteY49" fmla="*/ 389796 h 1003548"/>
              <a:gd name="connsiteX50" fmla="*/ 5903790 w 9614389"/>
              <a:gd name="connsiteY50" fmla="*/ 379782 h 1003548"/>
              <a:gd name="connsiteX51" fmla="*/ 6003192 w 9614389"/>
              <a:gd name="connsiteY51" fmla="*/ 378561 h 1003548"/>
              <a:gd name="connsiteX52" fmla="*/ 6037140 w 9614389"/>
              <a:gd name="connsiteY52" fmla="*/ 361465 h 1003548"/>
              <a:gd name="connsiteX53" fmla="*/ 6087940 w 9614389"/>
              <a:gd name="connsiteY53" fmla="*/ 354626 h 1003548"/>
              <a:gd name="connsiteX54" fmla="*/ 6134100 w 9614389"/>
              <a:gd name="connsiteY54" fmla="*/ 349009 h 1003548"/>
              <a:gd name="connsiteX55" fmla="*/ 6194914 w 9614389"/>
              <a:gd name="connsiteY55" fmla="*/ 347788 h 1003548"/>
              <a:gd name="connsiteX56" fmla="*/ 6321181 w 9614389"/>
              <a:gd name="connsiteY56" fmla="*/ 345346 h 1003548"/>
              <a:gd name="connsiteX57" fmla="*/ 6403975 w 9614389"/>
              <a:gd name="connsiteY57" fmla="*/ 337775 h 1003548"/>
              <a:gd name="connsiteX58" fmla="*/ 6472604 w 9614389"/>
              <a:gd name="connsiteY58" fmla="*/ 323365 h 1003548"/>
              <a:gd name="connsiteX59" fmla="*/ 6636727 w 9614389"/>
              <a:gd name="connsiteY59" fmla="*/ 325319 h 1003548"/>
              <a:gd name="connsiteX60" fmla="*/ 6744921 w 9614389"/>
              <a:gd name="connsiteY60" fmla="*/ 305780 h 1003548"/>
              <a:gd name="connsiteX61" fmla="*/ 6795721 w 9614389"/>
              <a:gd name="connsiteY61" fmla="*/ 310909 h 1003548"/>
              <a:gd name="connsiteX62" fmla="*/ 6889262 w 9614389"/>
              <a:gd name="connsiteY62" fmla="*/ 305292 h 1003548"/>
              <a:gd name="connsiteX63" fmla="*/ 6920035 w 9614389"/>
              <a:gd name="connsiteY63" fmla="*/ 288196 h 1003548"/>
              <a:gd name="connsiteX64" fmla="*/ 7006248 w 9614389"/>
              <a:gd name="connsiteY64" fmla="*/ 286975 h 1003548"/>
              <a:gd name="connsiteX65" fmla="*/ 7044592 w 9614389"/>
              <a:gd name="connsiteY65" fmla="*/ 279403 h 1003548"/>
              <a:gd name="connsiteX66" fmla="*/ 7146437 w 9614389"/>
              <a:gd name="connsiteY66" fmla="*/ 270611 h 1003548"/>
              <a:gd name="connsiteX67" fmla="*/ 7363069 w 9614389"/>
              <a:gd name="connsiteY67" fmla="*/ 259865 h 1003548"/>
              <a:gd name="connsiteX68" fmla="*/ 7392133 w 9614389"/>
              <a:gd name="connsiteY68" fmla="*/ 251073 h 1003548"/>
              <a:gd name="connsiteX69" fmla="*/ 7520110 w 9614389"/>
              <a:gd name="connsiteY69" fmla="*/ 248630 h 1003548"/>
              <a:gd name="connsiteX70" fmla="*/ 7567979 w 9614389"/>
              <a:gd name="connsiteY70" fmla="*/ 241059 h 1003548"/>
              <a:gd name="connsiteX71" fmla="*/ 7646621 w 9614389"/>
              <a:gd name="connsiteY71" fmla="*/ 236663 h 1003548"/>
              <a:gd name="connsiteX72" fmla="*/ 7771667 w 9614389"/>
              <a:gd name="connsiteY72" fmla="*/ 225917 h 1003548"/>
              <a:gd name="connsiteX73" fmla="*/ 7909414 w 9614389"/>
              <a:gd name="connsiteY73" fmla="*/ 207600 h 1003548"/>
              <a:gd name="connsiteX74" fmla="*/ 7961923 w 9614389"/>
              <a:gd name="connsiteY74" fmla="*/ 189771 h 1003548"/>
              <a:gd name="connsiteX75" fmla="*/ 8123115 w 9614389"/>
              <a:gd name="connsiteY75" fmla="*/ 189771 h 1003548"/>
              <a:gd name="connsiteX76" fmla="*/ 8193210 w 9614389"/>
              <a:gd name="connsiteY76" fmla="*/ 174628 h 1003548"/>
              <a:gd name="connsiteX77" fmla="*/ 8239858 w 9614389"/>
              <a:gd name="connsiteY77" fmla="*/ 166325 h 1003548"/>
              <a:gd name="connsiteX78" fmla="*/ 8438662 w 9614389"/>
              <a:gd name="connsiteY78" fmla="*/ 167546 h 1003548"/>
              <a:gd name="connsiteX79" fmla="*/ 9271489 w 9614389"/>
              <a:gd name="connsiteY79" fmla="*/ 10017 h 1003548"/>
              <a:gd name="connsiteX80" fmla="*/ 9381392 w 9614389"/>
              <a:gd name="connsiteY80" fmla="*/ 18809 h 1003548"/>
              <a:gd name="connsiteX81" fmla="*/ 9482504 w 9614389"/>
              <a:gd name="connsiteY81" fmla="*/ 31998 h 1003548"/>
              <a:gd name="connsiteX82" fmla="*/ 9530862 w 9614389"/>
              <a:gd name="connsiteY82" fmla="*/ 40790 h 1003548"/>
              <a:gd name="connsiteX83" fmla="*/ 9557239 w 9614389"/>
              <a:gd name="connsiteY83" fmla="*/ 45186 h 1003548"/>
              <a:gd name="connsiteX84" fmla="*/ 9574823 w 9614389"/>
              <a:gd name="connsiteY84" fmla="*/ 58375 h 1003548"/>
              <a:gd name="connsiteX85" fmla="*/ 9614389 w 9614389"/>
              <a:gd name="connsiteY85" fmla="*/ 67167 h 1003548"/>
              <a:gd name="connsiteX0" fmla="*/ 0 w 9614389"/>
              <a:gd name="connsiteY0" fmla="*/ 1003548 h 1003548"/>
              <a:gd name="connsiteX1" fmla="*/ 54952 w 9614389"/>
              <a:gd name="connsiteY1" fmla="*/ 974484 h 1003548"/>
              <a:gd name="connsiteX2" fmla="*/ 144585 w 9614389"/>
              <a:gd name="connsiteY2" fmla="*/ 961296 h 1003548"/>
              <a:gd name="connsiteX3" fmla="*/ 212481 w 9614389"/>
              <a:gd name="connsiteY3" fmla="*/ 937850 h 1003548"/>
              <a:gd name="connsiteX4" fmla="*/ 312371 w 9614389"/>
              <a:gd name="connsiteY4" fmla="*/ 906832 h 1003548"/>
              <a:gd name="connsiteX5" fmla="*/ 471365 w 9614389"/>
              <a:gd name="connsiteY5" fmla="*/ 898528 h 1003548"/>
              <a:gd name="connsiteX6" fmla="*/ 515815 w 9614389"/>
              <a:gd name="connsiteY6" fmla="*/ 871663 h 1003548"/>
              <a:gd name="connsiteX7" fmla="*/ 605692 w 9614389"/>
              <a:gd name="connsiteY7" fmla="*/ 860428 h 1003548"/>
              <a:gd name="connsiteX8" fmla="*/ 645990 w 9614389"/>
              <a:gd name="connsiteY8" fmla="*/ 834051 h 1003548"/>
              <a:gd name="connsiteX9" fmla="*/ 708514 w 9614389"/>
              <a:gd name="connsiteY9" fmla="*/ 815490 h 1003548"/>
              <a:gd name="connsiteX10" fmla="*/ 829408 w 9614389"/>
              <a:gd name="connsiteY10" fmla="*/ 810117 h 1003548"/>
              <a:gd name="connsiteX11" fmla="*/ 927833 w 9614389"/>
              <a:gd name="connsiteY11" fmla="*/ 800836 h 1003548"/>
              <a:gd name="connsiteX12" fmla="*/ 995973 w 9614389"/>
              <a:gd name="connsiteY12" fmla="*/ 798150 h 1003548"/>
              <a:gd name="connsiteX13" fmla="*/ 1133231 w 9614389"/>
              <a:gd name="connsiteY13" fmla="*/ 768109 h 1003548"/>
              <a:gd name="connsiteX14" fmla="*/ 1242890 w 9614389"/>
              <a:gd name="connsiteY14" fmla="*/ 762736 h 1003548"/>
              <a:gd name="connsiteX15" fmla="*/ 1308833 w 9614389"/>
              <a:gd name="connsiteY15" fmla="*/ 752967 h 1003548"/>
              <a:gd name="connsiteX16" fmla="*/ 1348887 w 9614389"/>
              <a:gd name="connsiteY16" fmla="*/ 756630 h 1003548"/>
              <a:gd name="connsiteX17" fmla="*/ 1417027 w 9614389"/>
              <a:gd name="connsiteY17" fmla="*/ 747838 h 1003548"/>
              <a:gd name="connsiteX18" fmla="*/ 1524977 w 9614389"/>
              <a:gd name="connsiteY18" fmla="*/ 731963 h 1003548"/>
              <a:gd name="connsiteX19" fmla="*/ 1626577 w 9614389"/>
              <a:gd name="connsiteY19" fmla="*/ 725613 h 1003548"/>
              <a:gd name="connsiteX20" fmla="*/ 1766277 w 9614389"/>
              <a:gd name="connsiteY20" fmla="*/ 716088 h 1003548"/>
              <a:gd name="connsiteX21" fmla="*/ 1867877 w 9614389"/>
              <a:gd name="connsiteY21" fmla="*/ 703388 h 1003548"/>
              <a:gd name="connsiteX22" fmla="*/ 1944321 w 9614389"/>
              <a:gd name="connsiteY22" fmla="*/ 688490 h 1003548"/>
              <a:gd name="connsiteX23" fmla="*/ 2016125 w 9614389"/>
              <a:gd name="connsiteY23" fmla="*/ 692886 h 1003548"/>
              <a:gd name="connsiteX24" fmla="*/ 2267927 w 9614389"/>
              <a:gd name="connsiteY24" fmla="*/ 674813 h 1003548"/>
              <a:gd name="connsiteX25" fmla="*/ 2309202 w 9614389"/>
              <a:gd name="connsiteY25" fmla="*/ 655763 h 1003548"/>
              <a:gd name="connsiteX26" fmla="*/ 2528277 w 9614389"/>
              <a:gd name="connsiteY26" fmla="*/ 639888 h 1003548"/>
              <a:gd name="connsiteX27" fmla="*/ 2617910 w 9614389"/>
              <a:gd name="connsiteY27" fmla="*/ 627432 h 1003548"/>
              <a:gd name="connsiteX28" fmla="*/ 2807677 w 9614389"/>
              <a:gd name="connsiteY28" fmla="*/ 620838 h 1003548"/>
              <a:gd name="connsiteX29" fmla="*/ 3068027 w 9614389"/>
              <a:gd name="connsiteY29" fmla="*/ 598613 h 1003548"/>
              <a:gd name="connsiteX30" fmla="*/ 3239477 w 9614389"/>
              <a:gd name="connsiteY30" fmla="*/ 582738 h 1003548"/>
              <a:gd name="connsiteX31" fmla="*/ 3415323 w 9614389"/>
              <a:gd name="connsiteY31" fmla="*/ 568328 h 1003548"/>
              <a:gd name="connsiteX32" fmla="*/ 3582377 w 9614389"/>
              <a:gd name="connsiteY32" fmla="*/ 554163 h 1003548"/>
              <a:gd name="connsiteX33" fmla="*/ 3801452 w 9614389"/>
              <a:gd name="connsiteY33" fmla="*/ 546836 h 1003548"/>
              <a:gd name="connsiteX34" fmla="*/ 3877652 w 9614389"/>
              <a:gd name="connsiteY34" fmla="*/ 525588 h 1003548"/>
              <a:gd name="connsiteX35" fmla="*/ 3925277 w 9614389"/>
              <a:gd name="connsiteY35" fmla="*/ 516063 h 1003548"/>
              <a:gd name="connsiteX36" fmla="*/ 4071815 w 9614389"/>
              <a:gd name="connsiteY36" fmla="*/ 503119 h 1003548"/>
              <a:gd name="connsiteX37" fmla="*/ 4193442 w 9614389"/>
              <a:gd name="connsiteY37" fmla="*/ 503851 h 1003548"/>
              <a:gd name="connsiteX38" fmla="*/ 4284052 w 9614389"/>
              <a:gd name="connsiteY38" fmla="*/ 498234 h 1003548"/>
              <a:gd name="connsiteX39" fmla="*/ 4392002 w 9614389"/>
              <a:gd name="connsiteY39" fmla="*/ 487488 h 1003548"/>
              <a:gd name="connsiteX40" fmla="*/ 4560277 w 9614389"/>
              <a:gd name="connsiteY40" fmla="*/ 471613 h 1003548"/>
              <a:gd name="connsiteX41" fmla="*/ 4674577 w 9614389"/>
              <a:gd name="connsiteY41" fmla="*/ 468438 h 1003548"/>
              <a:gd name="connsiteX42" fmla="*/ 4741496 w 9614389"/>
              <a:gd name="connsiteY42" fmla="*/ 457203 h 1003548"/>
              <a:gd name="connsiteX43" fmla="*/ 4800112 w 9614389"/>
              <a:gd name="connsiteY43" fmla="*/ 451586 h 1003548"/>
              <a:gd name="connsiteX44" fmla="*/ 4950069 w 9614389"/>
              <a:gd name="connsiteY44" fmla="*/ 449144 h 1003548"/>
              <a:gd name="connsiteX45" fmla="*/ 5055577 w 9614389"/>
              <a:gd name="connsiteY45" fmla="*/ 423988 h 1003548"/>
              <a:gd name="connsiteX46" fmla="*/ 5188439 w 9614389"/>
              <a:gd name="connsiteY46" fmla="*/ 419348 h 1003548"/>
              <a:gd name="connsiteX47" fmla="*/ 5310554 w 9614389"/>
              <a:gd name="connsiteY47" fmla="*/ 407380 h 1003548"/>
              <a:gd name="connsiteX48" fmla="*/ 5495437 w 9614389"/>
              <a:gd name="connsiteY48" fmla="*/ 401763 h 1003548"/>
              <a:gd name="connsiteX49" fmla="*/ 5679098 w 9614389"/>
              <a:gd name="connsiteY49" fmla="*/ 389796 h 1003548"/>
              <a:gd name="connsiteX50" fmla="*/ 5903790 w 9614389"/>
              <a:gd name="connsiteY50" fmla="*/ 379782 h 1003548"/>
              <a:gd name="connsiteX51" fmla="*/ 6003192 w 9614389"/>
              <a:gd name="connsiteY51" fmla="*/ 378561 h 1003548"/>
              <a:gd name="connsiteX52" fmla="*/ 6037140 w 9614389"/>
              <a:gd name="connsiteY52" fmla="*/ 361465 h 1003548"/>
              <a:gd name="connsiteX53" fmla="*/ 6087940 w 9614389"/>
              <a:gd name="connsiteY53" fmla="*/ 354626 h 1003548"/>
              <a:gd name="connsiteX54" fmla="*/ 6134100 w 9614389"/>
              <a:gd name="connsiteY54" fmla="*/ 349009 h 1003548"/>
              <a:gd name="connsiteX55" fmla="*/ 6194914 w 9614389"/>
              <a:gd name="connsiteY55" fmla="*/ 347788 h 1003548"/>
              <a:gd name="connsiteX56" fmla="*/ 6321181 w 9614389"/>
              <a:gd name="connsiteY56" fmla="*/ 345346 h 1003548"/>
              <a:gd name="connsiteX57" fmla="*/ 6403975 w 9614389"/>
              <a:gd name="connsiteY57" fmla="*/ 337775 h 1003548"/>
              <a:gd name="connsiteX58" fmla="*/ 6472604 w 9614389"/>
              <a:gd name="connsiteY58" fmla="*/ 323365 h 1003548"/>
              <a:gd name="connsiteX59" fmla="*/ 6636727 w 9614389"/>
              <a:gd name="connsiteY59" fmla="*/ 325319 h 1003548"/>
              <a:gd name="connsiteX60" fmla="*/ 6744921 w 9614389"/>
              <a:gd name="connsiteY60" fmla="*/ 305780 h 1003548"/>
              <a:gd name="connsiteX61" fmla="*/ 6795721 w 9614389"/>
              <a:gd name="connsiteY61" fmla="*/ 310909 h 1003548"/>
              <a:gd name="connsiteX62" fmla="*/ 6889262 w 9614389"/>
              <a:gd name="connsiteY62" fmla="*/ 305292 h 1003548"/>
              <a:gd name="connsiteX63" fmla="*/ 6920035 w 9614389"/>
              <a:gd name="connsiteY63" fmla="*/ 288196 h 1003548"/>
              <a:gd name="connsiteX64" fmla="*/ 7006248 w 9614389"/>
              <a:gd name="connsiteY64" fmla="*/ 286975 h 1003548"/>
              <a:gd name="connsiteX65" fmla="*/ 7044592 w 9614389"/>
              <a:gd name="connsiteY65" fmla="*/ 279403 h 1003548"/>
              <a:gd name="connsiteX66" fmla="*/ 7146437 w 9614389"/>
              <a:gd name="connsiteY66" fmla="*/ 270611 h 1003548"/>
              <a:gd name="connsiteX67" fmla="*/ 7363069 w 9614389"/>
              <a:gd name="connsiteY67" fmla="*/ 259865 h 1003548"/>
              <a:gd name="connsiteX68" fmla="*/ 7392133 w 9614389"/>
              <a:gd name="connsiteY68" fmla="*/ 251073 h 1003548"/>
              <a:gd name="connsiteX69" fmla="*/ 7520110 w 9614389"/>
              <a:gd name="connsiteY69" fmla="*/ 248630 h 1003548"/>
              <a:gd name="connsiteX70" fmla="*/ 7567979 w 9614389"/>
              <a:gd name="connsiteY70" fmla="*/ 241059 h 1003548"/>
              <a:gd name="connsiteX71" fmla="*/ 7646621 w 9614389"/>
              <a:gd name="connsiteY71" fmla="*/ 236663 h 1003548"/>
              <a:gd name="connsiteX72" fmla="*/ 7771667 w 9614389"/>
              <a:gd name="connsiteY72" fmla="*/ 225917 h 1003548"/>
              <a:gd name="connsiteX73" fmla="*/ 7909414 w 9614389"/>
              <a:gd name="connsiteY73" fmla="*/ 207600 h 1003548"/>
              <a:gd name="connsiteX74" fmla="*/ 7961923 w 9614389"/>
              <a:gd name="connsiteY74" fmla="*/ 189771 h 1003548"/>
              <a:gd name="connsiteX75" fmla="*/ 8123115 w 9614389"/>
              <a:gd name="connsiteY75" fmla="*/ 189771 h 1003548"/>
              <a:gd name="connsiteX76" fmla="*/ 8193210 w 9614389"/>
              <a:gd name="connsiteY76" fmla="*/ 174628 h 1003548"/>
              <a:gd name="connsiteX77" fmla="*/ 8239858 w 9614389"/>
              <a:gd name="connsiteY77" fmla="*/ 166325 h 1003548"/>
              <a:gd name="connsiteX78" fmla="*/ 8438662 w 9614389"/>
              <a:gd name="connsiteY78" fmla="*/ 167546 h 1003548"/>
              <a:gd name="connsiteX79" fmla="*/ 9271489 w 9614389"/>
              <a:gd name="connsiteY79" fmla="*/ 10017 h 1003548"/>
              <a:gd name="connsiteX80" fmla="*/ 9381392 w 9614389"/>
              <a:gd name="connsiteY80" fmla="*/ 18809 h 1003548"/>
              <a:gd name="connsiteX81" fmla="*/ 9482504 w 9614389"/>
              <a:gd name="connsiteY81" fmla="*/ 31998 h 1003548"/>
              <a:gd name="connsiteX82" fmla="*/ 9530862 w 9614389"/>
              <a:gd name="connsiteY82" fmla="*/ 40790 h 1003548"/>
              <a:gd name="connsiteX83" fmla="*/ 9557239 w 9614389"/>
              <a:gd name="connsiteY83" fmla="*/ 45186 h 1003548"/>
              <a:gd name="connsiteX84" fmla="*/ 9574823 w 9614389"/>
              <a:gd name="connsiteY84" fmla="*/ 58375 h 1003548"/>
              <a:gd name="connsiteX85" fmla="*/ 9614389 w 9614389"/>
              <a:gd name="connsiteY85" fmla="*/ 67167 h 1003548"/>
              <a:gd name="connsiteX0" fmla="*/ 0 w 9614389"/>
              <a:gd name="connsiteY0" fmla="*/ 1003548 h 1003548"/>
              <a:gd name="connsiteX1" fmla="*/ 54952 w 9614389"/>
              <a:gd name="connsiteY1" fmla="*/ 974484 h 1003548"/>
              <a:gd name="connsiteX2" fmla="*/ 144585 w 9614389"/>
              <a:gd name="connsiteY2" fmla="*/ 961296 h 1003548"/>
              <a:gd name="connsiteX3" fmla="*/ 212481 w 9614389"/>
              <a:gd name="connsiteY3" fmla="*/ 937850 h 1003548"/>
              <a:gd name="connsiteX4" fmla="*/ 312371 w 9614389"/>
              <a:gd name="connsiteY4" fmla="*/ 906832 h 1003548"/>
              <a:gd name="connsiteX5" fmla="*/ 471365 w 9614389"/>
              <a:gd name="connsiteY5" fmla="*/ 898528 h 1003548"/>
              <a:gd name="connsiteX6" fmla="*/ 515815 w 9614389"/>
              <a:gd name="connsiteY6" fmla="*/ 871663 h 1003548"/>
              <a:gd name="connsiteX7" fmla="*/ 605692 w 9614389"/>
              <a:gd name="connsiteY7" fmla="*/ 860428 h 1003548"/>
              <a:gd name="connsiteX8" fmla="*/ 645990 w 9614389"/>
              <a:gd name="connsiteY8" fmla="*/ 834051 h 1003548"/>
              <a:gd name="connsiteX9" fmla="*/ 708514 w 9614389"/>
              <a:gd name="connsiteY9" fmla="*/ 815490 h 1003548"/>
              <a:gd name="connsiteX10" fmla="*/ 829408 w 9614389"/>
              <a:gd name="connsiteY10" fmla="*/ 810117 h 1003548"/>
              <a:gd name="connsiteX11" fmla="*/ 927833 w 9614389"/>
              <a:gd name="connsiteY11" fmla="*/ 800836 h 1003548"/>
              <a:gd name="connsiteX12" fmla="*/ 995973 w 9614389"/>
              <a:gd name="connsiteY12" fmla="*/ 798150 h 1003548"/>
              <a:gd name="connsiteX13" fmla="*/ 1133231 w 9614389"/>
              <a:gd name="connsiteY13" fmla="*/ 768109 h 1003548"/>
              <a:gd name="connsiteX14" fmla="*/ 1242890 w 9614389"/>
              <a:gd name="connsiteY14" fmla="*/ 762736 h 1003548"/>
              <a:gd name="connsiteX15" fmla="*/ 1308833 w 9614389"/>
              <a:gd name="connsiteY15" fmla="*/ 752967 h 1003548"/>
              <a:gd name="connsiteX16" fmla="*/ 1348887 w 9614389"/>
              <a:gd name="connsiteY16" fmla="*/ 756630 h 1003548"/>
              <a:gd name="connsiteX17" fmla="*/ 1417027 w 9614389"/>
              <a:gd name="connsiteY17" fmla="*/ 747838 h 1003548"/>
              <a:gd name="connsiteX18" fmla="*/ 1524977 w 9614389"/>
              <a:gd name="connsiteY18" fmla="*/ 731963 h 1003548"/>
              <a:gd name="connsiteX19" fmla="*/ 1626577 w 9614389"/>
              <a:gd name="connsiteY19" fmla="*/ 725613 h 1003548"/>
              <a:gd name="connsiteX20" fmla="*/ 1766277 w 9614389"/>
              <a:gd name="connsiteY20" fmla="*/ 716088 h 1003548"/>
              <a:gd name="connsiteX21" fmla="*/ 1867877 w 9614389"/>
              <a:gd name="connsiteY21" fmla="*/ 703388 h 1003548"/>
              <a:gd name="connsiteX22" fmla="*/ 1944321 w 9614389"/>
              <a:gd name="connsiteY22" fmla="*/ 688490 h 1003548"/>
              <a:gd name="connsiteX23" fmla="*/ 2016125 w 9614389"/>
              <a:gd name="connsiteY23" fmla="*/ 692886 h 1003548"/>
              <a:gd name="connsiteX24" fmla="*/ 2267927 w 9614389"/>
              <a:gd name="connsiteY24" fmla="*/ 674813 h 1003548"/>
              <a:gd name="connsiteX25" fmla="*/ 2309202 w 9614389"/>
              <a:gd name="connsiteY25" fmla="*/ 655763 h 1003548"/>
              <a:gd name="connsiteX26" fmla="*/ 2528277 w 9614389"/>
              <a:gd name="connsiteY26" fmla="*/ 639888 h 1003548"/>
              <a:gd name="connsiteX27" fmla="*/ 2617910 w 9614389"/>
              <a:gd name="connsiteY27" fmla="*/ 627432 h 1003548"/>
              <a:gd name="connsiteX28" fmla="*/ 2807677 w 9614389"/>
              <a:gd name="connsiteY28" fmla="*/ 620838 h 1003548"/>
              <a:gd name="connsiteX29" fmla="*/ 3068027 w 9614389"/>
              <a:gd name="connsiteY29" fmla="*/ 598613 h 1003548"/>
              <a:gd name="connsiteX30" fmla="*/ 3239477 w 9614389"/>
              <a:gd name="connsiteY30" fmla="*/ 582738 h 1003548"/>
              <a:gd name="connsiteX31" fmla="*/ 3415323 w 9614389"/>
              <a:gd name="connsiteY31" fmla="*/ 568328 h 1003548"/>
              <a:gd name="connsiteX32" fmla="*/ 3582377 w 9614389"/>
              <a:gd name="connsiteY32" fmla="*/ 554163 h 1003548"/>
              <a:gd name="connsiteX33" fmla="*/ 3801452 w 9614389"/>
              <a:gd name="connsiteY33" fmla="*/ 546836 h 1003548"/>
              <a:gd name="connsiteX34" fmla="*/ 3877652 w 9614389"/>
              <a:gd name="connsiteY34" fmla="*/ 525588 h 1003548"/>
              <a:gd name="connsiteX35" fmla="*/ 3925277 w 9614389"/>
              <a:gd name="connsiteY35" fmla="*/ 516063 h 1003548"/>
              <a:gd name="connsiteX36" fmla="*/ 4071815 w 9614389"/>
              <a:gd name="connsiteY36" fmla="*/ 503119 h 1003548"/>
              <a:gd name="connsiteX37" fmla="*/ 4193442 w 9614389"/>
              <a:gd name="connsiteY37" fmla="*/ 503851 h 1003548"/>
              <a:gd name="connsiteX38" fmla="*/ 4284052 w 9614389"/>
              <a:gd name="connsiteY38" fmla="*/ 498234 h 1003548"/>
              <a:gd name="connsiteX39" fmla="*/ 4392002 w 9614389"/>
              <a:gd name="connsiteY39" fmla="*/ 487488 h 1003548"/>
              <a:gd name="connsiteX40" fmla="*/ 4560277 w 9614389"/>
              <a:gd name="connsiteY40" fmla="*/ 471613 h 1003548"/>
              <a:gd name="connsiteX41" fmla="*/ 4674577 w 9614389"/>
              <a:gd name="connsiteY41" fmla="*/ 468438 h 1003548"/>
              <a:gd name="connsiteX42" fmla="*/ 4741496 w 9614389"/>
              <a:gd name="connsiteY42" fmla="*/ 457203 h 1003548"/>
              <a:gd name="connsiteX43" fmla="*/ 4800112 w 9614389"/>
              <a:gd name="connsiteY43" fmla="*/ 451586 h 1003548"/>
              <a:gd name="connsiteX44" fmla="*/ 4950069 w 9614389"/>
              <a:gd name="connsiteY44" fmla="*/ 449144 h 1003548"/>
              <a:gd name="connsiteX45" fmla="*/ 5055577 w 9614389"/>
              <a:gd name="connsiteY45" fmla="*/ 423988 h 1003548"/>
              <a:gd name="connsiteX46" fmla="*/ 5188439 w 9614389"/>
              <a:gd name="connsiteY46" fmla="*/ 419348 h 1003548"/>
              <a:gd name="connsiteX47" fmla="*/ 5310554 w 9614389"/>
              <a:gd name="connsiteY47" fmla="*/ 407380 h 1003548"/>
              <a:gd name="connsiteX48" fmla="*/ 5495437 w 9614389"/>
              <a:gd name="connsiteY48" fmla="*/ 401763 h 1003548"/>
              <a:gd name="connsiteX49" fmla="*/ 5679098 w 9614389"/>
              <a:gd name="connsiteY49" fmla="*/ 389796 h 1003548"/>
              <a:gd name="connsiteX50" fmla="*/ 5903790 w 9614389"/>
              <a:gd name="connsiteY50" fmla="*/ 379782 h 1003548"/>
              <a:gd name="connsiteX51" fmla="*/ 6003192 w 9614389"/>
              <a:gd name="connsiteY51" fmla="*/ 378561 h 1003548"/>
              <a:gd name="connsiteX52" fmla="*/ 6037140 w 9614389"/>
              <a:gd name="connsiteY52" fmla="*/ 361465 h 1003548"/>
              <a:gd name="connsiteX53" fmla="*/ 6087940 w 9614389"/>
              <a:gd name="connsiteY53" fmla="*/ 354626 h 1003548"/>
              <a:gd name="connsiteX54" fmla="*/ 6134100 w 9614389"/>
              <a:gd name="connsiteY54" fmla="*/ 349009 h 1003548"/>
              <a:gd name="connsiteX55" fmla="*/ 6194914 w 9614389"/>
              <a:gd name="connsiteY55" fmla="*/ 347788 h 1003548"/>
              <a:gd name="connsiteX56" fmla="*/ 6321181 w 9614389"/>
              <a:gd name="connsiteY56" fmla="*/ 345346 h 1003548"/>
              <a:gd name="connsiteX57" fmla="*/ 6403975 w 9614389"/>
              <a:gd name="connsiteY57" fmla="*/ 337775 h 1003548"/>
              <a:gd name="connsiteX58" fmla="*/ 6472604 w 9614389"/>
              <a:gd name="connsiteY58" fmla="*/ 323365 h 1003548"/>
              <a:gd name="connsiteX59" fmla="*/ 6636727 w 9614389"/>
              <a:gd name="connsiteY59" fmla="*/ 325319 h 1003548"/>
              <a:gd name="connsiteX60" fmla="*/ 6744921 w 9614389"/>
              <a:gd name="connsiteY60" fmla="*/ 305780 h 1003548"/>
              <a:gd name="connsiteX61" fmla="*/ 6795721 w 9614389"/>
              <a:gd name="connsiteY61" fmla="*/ 310909 h 1003548"/>
              <a:gd name="connsiteX62" fmla="*/ 6889262 w 9614389"/>
              <a:gd name="connsiteY62" fmla="*/ 305292 h 1003548"/>
              <a:gd name="connsiteX63" fmla="*/ 6920035 w 9614389"/>
              <a:gd name="connsiteY63" fmla="*/ 288196 h 1003548"/>
              <a:gd name="connsiteX64" fmla="*/ 7006248 w 9614389"/>
              <a:gd name="connsiteY64" fmla="*/ 286975 h 1003548"/>
              <a:gd name="connsiteX65" fmla="*/ 7044592 w 9614389"/>
              <a:gd name="connsiteY65" fmla="*/ 279403 h 1003548"/>
              <a:gd name="connsiteX66" fmla="*/ 7146437 w 9614389"/>
              <a:gd name="connsiteY66" fmla="*/ 270611 h 1003548"/>
              <a:gd name="connsiteX67" fmla="*/ 7363069 w 9614389"/>
              <a:gd name="connsiteY67" fmla="*/ 259865 h 1003548"/>
              <a:gd name="connsiteX68" fmla="*/ 7392133 w 9614389"/>
              <a:gd name="connsiteY68" fmla="*/ 251073 h 1003548"/>
              <a:gd name="connsiteX69" fmla="*/ 7520110 w 9614389"/>
              <a:gd name="connsiteY69" fmla="*/ 248630 h 1003548"/>
              <a:gd name="connsiteX70" fmla="*/ 7567979 w 9614389"/>
              <a:gd name="connsiteY70" fmla="*/ 241059 h 1003548"/>
              <a:gd name="connsiteX71" fmla="*/ 7646621 w 9614389"/>
              <a:gd name="connsiteY71" fmla="*/ 236663 h 1003548"/>
              <a:gd name="connsiteX72" fmla="*/ 7771667 w 9614389"/>
              <a:gd name="connsiteY72" fmla="*/ 225917 h 1003548"/>
              <a:gd name="connsiteX73" fmla="*/ 7909414 w 9614389"/>
              <a:gd name="connsiteY73" fmla="*/ 207600 h 1003548"/>
              <a:gd name="connsiteX74" fmla="*/ 7961923 w 9614389"/>
              <a:gd name="connsiteY74" fmla="*/ 189771 h 1003548"/>
              <a:gd name="connsiteX75" fmla="*/ 8123115 w 9614389"/>
              <a:gd name="connsiteY75" fmla="*/ 189771 h 1003548"/>
              <a:gd name="connsiteX76" fmla="*/ 8193210 w 9614389"/>
              <a:gd name="connsiteY76" fmla="*/ 174628 h 1003548"/>
              <a:gd name="connsiteX77" fmla="*/ 8239858 w 9614389"/>
              <a:gd name="connsiteY77" fmla="*/ 166325 h 1003548"/>
              <a:gd name="connsiteX78" fmla="*/ 8438662 w 9614389"/>
              <a:gd name="connsiteY78" fmla="*/ 167546 h 1003548"/>
              <a:gd name="connsiteX79" fmla="*/ 9271489 w 9614389"/>
              <a:gd name="connsiteY79" fmla="*/ 10017 h 1003548"/>
              <a:gd name="connsiteX80" fmla="*/ 9381392 w 9614389"/>
              <a:gd name="connsiteY80" fmla="*/ 18809 h 1003548"/>
              <a:gd name="connsiteX81" fmla="*/ 9482504 w 9614389"/>
              <a:gd name="connsiteY81" fmla="*/ 31998 h 1003548"/>
              <a:gd name="connsiteX82" fmla="*/ 9530862 w 9614389"/>
              <a:gd name="connsiteY82" fmla="*/ 40790 h 1003548"/>
              <a:gd name="connsiteX83" fmla="*/ 9557239 w 9614389"/>
              <a:gd name="connsiteY83" fmla="*/ 45186 h 1003548"/>
              <a:gd name="connsiteX84" fmla="*/ 9574823 w 9614389"/>
              <a:gd name="connsiteY84" fmla="*/ 58375 h 1003548"/>
              <a:gd name="connsiteX85" fmla="*/ 9614389 w 9614389"/>
              <a:gd name="connsiteY85" fmla="*/ 67167 h 1003548"/>
              <a:gd name="connsiteX0" fmla="*/ 0 w 9614389"/>
              <a:gd name="connsiteY0" fmla="*/ 1148575 h 1148575"/>
              <a:gd name="connsiteX1" fmla="*/ 54952 w 9614389"/>
              <a:gd name="connsiteY1" fmla="*/ 1119511 h 1148575"/>
              <a:gd name="connsiteX2" fmla="*/ 144585 w 9614389"/>
              <a:gd name="connsiteY2" fmla="*/ 1106323 h 1148575"/>
              <a:gd name="connsiteX3" fmla="*/ 212481 w 9614389"/>
              <a:gd name="connsiteY3" fmla="*/ 1082877 h 1148575"/>
              <a:gd name="connsiteX4" fmla="*/ 312371 w 9614389"/>
              <a:gd name="connsiteY4" fmla="*/ 1051859 h 1148575"/>
              <a:gd name="connsiteX5" fmla="*/ 471365 w 9614389"/>
              <a:gd name="connsiteY5" fmla="*/ 1043555 h 1148575"/>
              <a:gd name="connsiteX6" fmla="*/ 515815 w 9614389"/>
              <a:gd name="connsiteY6" fmla="*/ 1016690 h 1148575"/>
              <a:gd name="connsiteX7" fmla="*/ 605692 w 9614389"/>
              <a:gd name="connsiteY7" fmla="*/ 1005455 h 1148575"/>
              <a:gd name="connsiteX8" fmla="*/ 645990 w 9614389"/>
              <a:gd name="connsiteY8" fmla="*/ 979078 h 1148575"/>
              <a:gd name="connsiteX9" fmla="*/ 708514 w 9614389"/>
              <a:gd name="connsiteY9" fmla="*/ 960517 h 1148575"/>
              <a:gd name="connsiteX10" fmla="*/ 829408 w 9614389"/>
              <a:gd name="connsiteY10" fmla="*/ 955144 h 1148575"/>
              <a:gd name="connsiteX11" fmla="*/ 927833 w 9614389"/>
              <a:gd name="connsiteY11" fmla="*/ 945863 h 1148575"/>
              <a:gd name="connsiteX12" fmla="*/ 995973 w 9614389"/>
              <a:gd name="connsiteY12" fmla="*/ 943177 h 1148575"/>
              <a:gd name="connsiteX13" fmla="*/ 1133231 w 9614389"/>
              <a:gd name="connsiteY13" fmla="*/ 913136 h 1148575"/>
              <a:gd name="connsiteX14" fmla="*/ 1242890 w 9614389"/>
              <a:gd name="connsiteY14" fmla="*/ 907763 h 1148575"/>
              <a:gd name="connsiteX15" fmla="*/ 1308833 w 9614389"/>
              <a:gd name="connsiteY15" fmla="*/ 897994 h 1148575"/>
              <a:gd name="connsiteX16" fmla="*/ 1348887 w 9614389"/>
              <a:gd name="connsiteY16" fmla="*/ 901657 h 1148575"/>
              <a:gd name="connsiteX17" fmla="*/ 1417027 w 9614389"/>
              <a:gd name="connsiteY17" fmla="*/ 892865 h 1148575"/>
              <a:gd name="connsiteX18" fmla="*/ 1524977 w 9614389"/>
              <a:gd name="connsiteY18" fmla="*/ 876990 h 1148575"/>
              <a:gd name="connsiteX19" fmla="*/ 1626577 w 9614389"/>
              <a:gd name="connsiteY19" fmla="*/ 870640 h 1148575"/>
              <a:gd name="connsiteX20" fmla="*/ 1766277 w 9614389"/>
              <a:gd name="connsiteY20" fmla="*/ 861115 h 1148575"/>
              <a:gd name="connsiteX21" fmla="*/ 1867877 w 9614389"/>
              <a:gd name="connsiteY21" fmla="*/ 848415 h 1148575"/>
              <a:gd name="connsiteX22" fmla="*/ 1944321 w 9614389"/>
              <a:gd name="connsiteY22" fmla="*/ 833517 h 1148575"/>
              <a:gd name="connsiteX23" fmla="*/ 2016125 w 9614389"/>
              <a:gd name="connsiteY23" fmla="*/ 837913 h 1148575"/>
              <a:gd name="connsiteX24" fmla="*/ 2267927 w 9614389"/>
              <a:gd name="connsiteY24" fmla="*/ 819840 h 1148575"/>
              <a:gd name="connsiteX25" fmla="*/ 2309202 w 9614389"/>
              <a:gd name="connsiteY25" fmla="*/ 800790 h 1148575"/>
              <a:gd name="connsiteX26" fmla="*/ 2528277 w 9614389"/>
              <a:gd name="connsiteY26" fmla="*/ 784915 h 1148575"/>
              <a:gd name="connsiteX27" fmla="*/ 2617910 w 9614389"/>
              <a:gd name="connsiteY27" fmla="*/ 772459 h 1148575"/>
              <a:gd name="connsiteX28" fmla="*/ 2807677 w 9614389"/>
              <a:gd name="connsiteY28" fmla="*/ 765865 h 1148575"/>
              <a:gd name="connsiteX29" fmla="*/ 3068027 w 9614389"/>
              <a:gd name="connsiteY29" fmla="*/ 743640 h 1148575"/>
              <a:gd name="connsiteX30" fmla="*/ 3239477 w 9614389"/>
              <a:gd name="connsiteY30" fmla="*/ 727765 h 1148575"/>
              <a:gd name="connsiteX31" fmla="*/ 3415323 w 9614389"/>
              <a:gd name="connsiteY31" fmla="*/ 713355 h 1148575"/>
              <a:gd name="connsiteX32" fmla="*/ 3582377 w 9614389"/>
              <a:gd name="connsiteY32" fmla="*/ 699190 h 1148575"/>
              <a:gd name="connsiteX33" fmla="*/ 3801452 w 9614389"/>
              <a:gd name="connsiteY33" fmla="*/ 691863 h 1148575"/>
              <a:gd name="connsiteX34" fmla="*/ 3877652 w 9614389"/>
              <a:gd name="connsiteY34" fmla="*/ 670615 h 1148575"/>
              <a:gd name="connsiteX35" fmla="*/ 3925277 w 9614389"/>
              <a:gd name="connsiteY35" fmla="*/ 661090 h 1148575"/>
              <a:gd name="connsiteX36" fmla="*/ 4071815 w 9614389"/>
              <a:gd name="connsiteY36" fmla="*/ 648146 h 1148575"/>
              <a:gd name="connsiteX37" fmla="*/ 4193442 w 9614389"/>
              <a:gd name="connsiteY37" fmla="*/ 648878 h 1148575"/>
              <a:gd name="connsiteX38" fmla="*/ 4284052 w 9614389"/>
              <a:gd name="connsiteY38" fmla="*/ 643261 h 1148575"/>
              <a:gd name="connsiteX39" fmla="*/ 4392002 w 9614389"/>
              <a:gd name="connsiteY39" fmla="*/ 632515 h 1148575"/>
              <a:gd name="connsiteX40" fmla="*/ 4560277 w 9614389"/>
              <a:gd name="connsiteY40" fmla="*/ 616640 h 1148575"/>
              <a:gd name="connsiteX41" fmla="*/ 4674577 w 9614389"/>
              <a:gd name="connsiteY41" fmla="*/ 613465 h 1148575"/>
              <a:gd name="connsiteX42" fmla="*/ 4741496 w 9614389"/>
              <a:gd name="connsiteY42" fmla="*/ 602230 h 1148575"/>
              <a:gd name="connsiteX43" fmla="*/ 4800112 w 9614389"/>
              <a:gd name="connsiteY43" fmla="*/ 596613 h 1148575"/>
              <a:gd name="connsiteX44" fmla="*/ 4950069 w 9614389"/>
              <a:gd name="connsiteY44" fmla="*/ 594171 h 1148575"/>
              <a:gd name="connsiteX45" fmla="*/ 5055577 w 9614389"/>
              <a:gd name="connsiteY45" fmla="*/ 569015 h 1148575"/>
              <a:gd name="connsiteX46" fmla="*/ 5188439 w 9614389"/>
              <a:gd name="connsiteY46" fmla="*/ 564375 h 1148575"/>
              <a:gd name="connsiteX47" fmla="*/ 5310554 w 9614389"/>
              <a:gd name="connsiteY47" fmla="*/ 552407 h 1148575"/>
              <a:gd name="connsiteX48" fmla="*/ 5495437 w 9614389"/>
              <a:gd name="connsiteY48" fmla="*/ 546790 h 1148575"/>
              <a:gd name="connsiteX49" fmla="*/ 5679098 w 9614389"/>
              <a:gd name="connsiteY49" fmla="*/ 534823 h 1148575"/>
              <a:gd name="connsiteX50" fmla="*/ 5903790 w 9614389"/>
              <a:gd name="connsiteY50" fmla="*/ 524809 h 1148575"/>
              <a:gd name="connsiteX51" fmla="*/ 6003192 w 9614389"/>
              <a:gd name="connsiteY51" fmla="*/ 523588 h 1148575"/>
              <a:gd name="connsiteX52" fmla="*/ 6037140 w 9614389"/>
              <a:gd name="connsiteY52" fmla="*/ 506492 h 1148575"/>
              <a:gd name="connsiteX53" fmla="*/ 6087940 w 9614389"/>
              <a:gd name="connsiteY53" fmla="*/ 499653 h 1148575"/>
              <a:gd name="connsiteX54" fmla="*/ 6134100 w 9614389"/>
              <a:gd name="connsiteY54" fmla="*/ 494036 h 1148575"/>
              <a:gd name="connsiteX55" fmla="*/ 6194914 w 9614389"/>
              <a:gd name="connsiteY55" fmla="*/ 492815 h 1148575"/>
              <a:gd name="connsiteX56" fmla="*/ 6321181 w 9614389"/>
              <a:gd name="connsiteY56" fmla="*/ 490373 h 1148575"/>
              <a:gd name="connsiteX57" fmla="*/ 6403975 w 9614389"/>
              <a:gd name="connsiteY57" fmla="*/ 482802 h 1148575"/>
              <a:gd name="connsiteX58" fmla="*/ 6472604 w 9614389"/>
              <a:gd name="connsiteY58" fmla="*/ 468392 h 1148575"/>
              <a:gd name="connsiteX59" fmla="*/ 6636727 w 9614389"/>
              <a:gd name="connsiteY59" fmla="*/ 470346 h 1148575"/>
              <a:gd name="connsiteX60" fmla="*/ 6744921 w 9614389"/>
              <a:gd name="connsiteY60" fmla="*/ 450807 h 1148575"/>
              <a:gd name="connsiteX61" fmla="*/ 6795721 w 9614389"/>
              <a:gd name="connsiteY61" fmla="*/ 455936 h 1148575"/>
              <a:gd name="connsiteX62" fmla="*/ 6889262 w 9614389"/>
              <a:gd name="connsiteY62" fmla="*/ 450319 h 1148575"/>
              <a:gd name="connsiteX63" fmla="*/ 6920035 w 9614389"/>
              <a:gd name="connsiteY63" fmla="*/ 433223 h 1148575"/>
              <a:gd name="connsiteX64" fmla="*/ 7006248 w 9614389"/>
              <a:gd name="connsiteY64" fmla="*/ 432002 h 1148575"/>
              <a:gd name="connsiteX65" fmla="*/ 7044592 w 9614389"/>
              <a:gd name="connsiteY65" fmla="*/ 424430 h 1148575"/>
              <a:gd name="connsiteX66" fmla="*/ 7146437 w 9614389"/>
              <a:gd name="connsiteY66" fmla="*/ 415638 h 1148575"/>
              <a:gd name="connsiteX67" fmla="*/ 7363069 w 9614389"/>
              <a:gd name="connsiteY67" fmla="*/ 404892 h 1148575"/>
              <a:gd name="connsiteX68" fmla="*/ 7392133 w 9614389"/>
              <a:gd name="connsiteY68" fmla="*/ 396100 h 1148575"/>
              <a:gd name="connsiteX69" fmla="*/ 7520110 w 9614389"/>
              <a:gd name="connsiteY69" fmla="*/ 393657 h 1148575"/>
              <a:gd name="connsiteX70" fmla="*/ 7567979 w 9614389"/>
              <a:gd name="connsiteY70" fmla="*/ 386086 h 1148575"/>
              <a:gd name="connsiteX71" fmla="*/ 7646621 w 9614389"/>
              <a:gd name="connsiteY71" fmla="*/ 381690 h 1148575"/>
              <a:gd name="connsiteX72" fmla="*/ 7771667 w 9614389"/>
              <a:gd name="connsiteY72" fmla="*/ 370944 h 1148575"/>
              <a:gd name="connsiteX73" fmla="*/ 7909414 w 9614389"/>
              <a:gd name="connsiteY73" fmla="*/ 352627 h 1148575"/>
              <a:gd name="connsiteX74" fmla="*/ 7961923 w 9614389"/>
              <a:gd name="connsiteY74" fmla="*/ 334798 h 1148575"/>
              <a:gd name="connsiteX75" fmla="*/ 8123115 w 9614389"/>
              <a:gd name="connsiteY75" fmla="*/ 334798 h 1148575"/>
              <a:gd name="connsiteX76" fmla="*/ 8193210 w 9614389"/>
              <a:gd name="connsiteY76" fmla="*/ 319655 h 1148575"/>
              <a:gd name="connsiteX77" fmla="*/ 8239858 w 9614389"/>
              <a:gd name="connsiteY77" fmla="*/ 311352 h 1148575"/>
              <a:gd name="connsiteX78" fmla="*/ 8438662 w 9614389"/>
              <a:gd name="connsiteY78" fmla="*/ 312573 h 1148575"/>
              <a:gd name="connsiteX79" fmla="*/ 8738089 w 9614389"/>
              <a:gd name="connsiteY79" fmla="*/ 2644 h 1148575"/>
              <a:gd name="connsiteX80" fmla="*/ 9381392 w 9614389"/>
              <a:gd name="connsiteY80" fmla="*/ 163836 h 1148575"/>
              <a:gd name="connsiteX81" fmla="*/ 9482504 w 9614389"/>
              <a:gd name="connsiteY81" fmla="*/ 177025 h 1148575"/>
              <a:gd name="connsiteX82" fmla="*/ 9530862 w 9614389"/>
              <a:gd name="connsiteY82" fmla="*/ 185817 h 1148575"/>
              <a:gd name="connsiteX83" fmla="*/ 9557239 w 9614389"/>
              <a:gd name="connsiteY83" fmla="*/ 190213 h 1148575"/>
              <a:gd name="connsiteX84" fmla="*/ 9574823 w 9614389"/>
              <a:gd name="connsiteY84" fmla="*/ 203402 h 1148575"/>
              <a:gd name="connsiteX85" fmla="*/ 9614389 w 9614389"/>
              <a:gd name="connsiteY85" fmla="*/ 212194 h 1148575"/>
              <a:gd name="connsiteX0" fmla="*/ 0 w 9614389"/>
              <a:gd name="connsiteY0" fmla="*/ 1181986 h 1181986"/>
              <a:gd name="connsiteX1" fmla="*/ 54952 w 9614389"/>
              <a:gd name="connsiteY1" fmla="*/ 1152922 h 1181986"/>
              <a:gd name="connsiteX2" fmla="*/ 144585 w 9614389"/>
              <a:gd name="connsiteY2" fmla="*/ 1139734 h 1181986"/>
              <a:gd name="connsiteX3" fmla="*/ 212481 w 9614389"/>
              <a:gd name="connsiteY3" fmla="*/ 1116288 h 1181986"/>
              <a:gd name="connsiteX4" fmla="*/ 312371 w 9614389"/>
              <a:gd name="connsiteY4" fmla="*/ 1085270 h 1181986"/>
              <a:gd name="connsiteX5" fmla="*/ 471365 w 9614389"/>
              <a:gd name="connsiteY5" fmla="*/ 1076966 h 1181986"/>
              <a:gd name="connsiteX6" fmla="*/ 515815 w 9614389"/>
              <a:gd name="connsiteY6" fmla="*/ 1050101 h 1181986"/>
              <a:gd name="connsiteX7" fmla="*/ 605692 w 9614389"/>
              <a:gd name="connsiteY7" fmla="*/ 1038866 h 1181986"/>
              <a:gd name="connsiteX8" fmla="*/ 645990 w 9614389"/>
              <a:gd name="connsiteY8" fmla="*/ 1012489 h 1181986"/>
              <a:gd name="connsiteX9" fmla="*/ 708514 w 9614389"/>
              <a:gd name="connsiteY9" fmla="*/ 993928 h 1181986"/>
              <a:gd name="connsiteX10" fmla="*/ 829408 w 9614389"/>
              <a:gd name="connsiteY10" fmla="*/ 988555 h 1181986"/>
              <a:gd name="connsiteX11" fmla="*/ 927833 w 9614389"/>
              <a:gd name="connsiteY11" fmla="*/ 979274 h 1181986"/>
              <a:gd name="connsiteX12" fmla="*/ 995973 w 9614389"/>
              <a:gd name="connsiteY12" fmla="*/ 976588 h 1181986"/>
              <a:gd name="connsiteX13" fmla="*/ 1133231 w 9614389"/>
              <a:gd name="connsiteY13" fmla="*/ 946547 h 1181986"/>
              <a:gd name="connsiteX14" fmla="*/ 1242890 w 9614389"/>
              <a:gd name="connsiteY14" fmla="*/ 941174 h 1181986"/>
              <a:gd name="connsiteX15" fmla="*/ 1308833 w 9614389"/>
              <a:gd name="connsiteY15" fmla="*/ 931405 h 1181986"/>
              <a:gd name="connsiteX16" fmla="*/ 1348887 w 9614389"/>
              <a:gd name="connsiteY16" fmla="*/ 935068 h 1181986"/>
              <a:gd name="connsiteX17" fmla="*/ 1417027 w 9614389"/>
              <a:gd name="connsiteY17" fmla="*/ 926276 h 1181986"/>
              <a:gd name="connsiteX18" fmla="*/ 1524977 w 9614389"/>
              <a:gd name="connsiteY18" fmla="*/ 910401 h 1181986"/>
              <a:gd name="connsiteX19" fmla="*/ 1626577 w 9614389"/>
              <a:gd name="connsiteY19" fmla="*/ 904051 h 1181986"/>
              <a:gd name="connsiteX20" fmla="*/ 1766277 w 9614389"/>
              <a:gd name="connsiteY20" fmla="*/ 894526 h 1181986"/>
              <a:gd name="connsiteX21" fmla="*/ 1867877 w 9614389"/>
              <a:gd name="connsiteY21" fmla="*/ 881826 h 1181986"/>
              <a:gd name="connsiteX22" fmla="*/ 1944321 w 9614389"/>
              <a:gd name="connsiteY22" fmla="*/ 866928 h 1181986"/>
              <a:gd name="connsiteX23" fmla="*/ 2016125 w 9614389"/>
              <a:gd name="connsiteY23" fmla="*/ 871324 h 1181986"/>
              <a:gd name="connsiteX24" fmla="*/ 2267927 w 9614389"/>
              <a:gd name="connsiteY24" fmla="*/ 853251 h 1181986"/>
              <a:gd name="connsiteX25" fmla="*/ 2309202 w 9614389"/>
              <a:gd name="connsiteY25" fmla="*/ 834201 h 1181986"/>
              <a:gd name="connsiteX26" fmla="*/ 2528277 w 9614389"/>
              <a:gd name="connsiteY26" fmla="*/ 818326 h 1181986"/>
              <a:gd name="connsiteX27" fmla="*/ 2617910 w 9614389"/>
              <a:gd name="connsiteY27" fmla="*/ 805870 h 1181986"/>
              <a:gd name="connsiteX28" fmla="*/ 2807677 w 9614389"/>
              <a:gd name="connsiteY28" fmla="*/ 799276 h 1181986"/>
              <a:gd name="connsiteX29" fmla="*/ 3068027 w 9614389"/>
              <a:gd name="connsiteY29" fmla="*/ 777051 h 1181986"/>
              <a:gd name="connsiteX30" fmla="*/ 3239477 w 9614389"/>
              <a:gd name="connsiteY30" fmla="*/ 761176 h 1181986"/>
              <a:gd name="connsiteX31" fmla="*/ 3415323 w 9614389"/>
              <a:gd name="connsiteY31" fmla="*/ 746766 h 1181986"/>
              <a:gd name="connsiteX32" fmla="*/ 3582377 w 9614389"/>
              <a:gd name="connsiteY32" fmla="*/ 732601 h 1181986"/>
              <a:gd name="connsiteX33" fmla="*/ 3801452 w 9614389"/>
              <a:gd name="connsiteY33" fmla="*/ 725274 h 1181986"/>
              <a:gd name="connsiteX34" fmla="*/ 3877652 w 9614389"/>
              <a:gd name="connsiteY34" fmla="*/ 704026 h 1181986"/>
              <a:gd name="connsiteX35" fmla="*/ 3925277 w 9614389"/>
              <a:gd name="connsiteY35" fmla="*/ 694501 h 1181986"/>
              <a:gd name="connsiteX36" fmla="*/ 4071815 w 9614389"/>
              <a:gd name="connsiteY36" fmla="*/ 681557 h 1181986"/>
              <a:gd name="connsiteX37" fmla="*/ 4193442 w 9614389"/>
              <a:gd name="connsiteY37" fmla="*/ 682289 h 1181986"/>
              <a:gd name="connsiteX38" fmla="*/ 4284052 w 9614389"/>
              <a:gd name="connsiteY38" fmla="*/ 676672 h 1181986"/>
              <a:gd name="connsiteX39" fmla="*/ 4392002 w 9614389"/>
              <a:gd name="connsiteY39" fmla="*/ 665926 h 1181986"/>
              <a:gd name="connsiteX40" fmla="*/ 4560277 w 9614389"/>
              <a:gd name="connsiteY40" fmla="*/ 650051 h 1181986"/>
              <a:gd name="connsiteX41" fmla="*/ 4674577 w 9614389"/>
              <a:gd name="connsiteY41" fmla="*/ 646876 h 1181986"/>
              <a:gd name="connsiteX42" fmla="*/ 4741496 w 9614389"/>
              <a:gd name="connsiteY42" fmla="*/ 635641 h 1181986"/>
              <a:gd name="connsiteX43" fmla="*/ 4800112 w 9614389"/>
              <a:gd name="connsiteY43" fmla="*/ 630024 h 1181986"/>
              <a:gd name="connsiteX44" fmla="*/ 4950069 w 9614389"/>
              <a:gd name="connsiteY44" fmla="*/ 627582 h 1181986"/>
              <a:gd name="connsiteX45" fmla="*/ 5055577 w 9614389"/>
              <a:gd name="connsiteY45" fmla="*/ 602426 h 1181986"/>
              <a:gd name="connsiteX46" fmla="*/ 5188439 w 9614389"/>
              <a:gd name="connsiteY46" fmla="*/ 597786 h 1181986"/>
              <a:gd name="connsiteX47" fmla="*/ 5310554 w 9614389"/>
              <a:gd name="connsiteY47" fmla="*/ 585818 h 1181986"/>
              <a:gd name="connsiteX48" fmla="*/ 5495437 w 9614389"/>
              <a:gd name="connsiteY48" fmla="*/ 580201 h 1181986"/>
              <a:gd name="connsiteX49" fmla="*/ 5679098 w 9614389"/>
              <a:gd name="connsiteY49" fmla="*/ 568234 h 1181986"/>
              <a:gd name="connsiteX50" fmla="*/ 5903790 w 9614389"/>
              <a:gd name="connsiteY50" fmla="*/ 558220 h 1181986"/>
              <a:gd name="connsiteX51" fmla="*/ 6003192 w 9614389"/>
              <a:gd name="connsiteY51" fmla="*/ 556999 h 1181986"/>
              <a:gd name="connsiteX52" fmla="*/ 6037140 w 9614389"/>
              <a:gd name="connsiteY52" fmla="*/ 539903 h 1181986"/>
              <a:gd name="connsiteX53" fmla="*/ 6087940 w 9614389"/>
              <a:gd name="connsiteY53" fmla="*/ 533064 h 1181986"/>
              <a:gd name="connsiteX54" fmla="*/ 6134100 w 9614389"/>
              <a:gd name="connsiteY54" fmla="*/ 527447 h 1181986"/>
              <a:gd name="connsiteX55" fmla="*/ 6194914 w 9614389"/>
              <a:gd name="connsiteY55" fmla="*/ 526226 h 1181986"/>
              <a:gd name="connsiteX56" fmla="*/ 6321181 w 9614389"/>
              <a:gd name="connsiteY56" fmla="*/ 523784 h 1181986"/>
              <a:gd name="connsiteX57" fmla="*/ 6403975 w 9614389"/>
              <a:gd name="connsiteY57" fmla="*/ 516213 h 1181986"/>
              <a:gd name="connsiteX58" fmla="*/ 6472604 w 9614389"/>
              <a:gd name="connsiteY58" fmla="*/ 501803 h 1181986"/>
              <a:gd name="connsiteX59" fmla="*/ 6636727 w 9614389"/>
              <a:gd name="connsiteY59" fmla="*/ 503757 h 1181986"/>
              <a:gd name="connsiteX60" fmla="*/ 6744921 w 9614389"/>
              <a:gd name="connsiteY60" fmla="*/ 484218 h 1181986"/>
              <a:gd name="connsiteX61" fmla="*/ 6795721 w 9614389"/>
              <a:gd name="connsiteY61" fmla="*/ 489347 h 1181986"/>
              <a:gd name="connsiteX62" fmla="*/ 6889262 w 9614389"/>
              <a:gd name="connsiteY62" fmla="*/ 483730 h 1181986"/>
              <a:gd name="connsiteX63" fmla="*/ 6920035 w 9614389"/>
              <a:gd name="connsiteY63" fmla="*/ 466634 h 1181986"/>
              <a:gd name="connsiteX64" fmla="*/ 7006248 w 9614389"/>
              <a:gd name="connsiteY64" fmla="*/ 465413 h 1181986"/>
              <a:gd name="connsiteX65" fmla="*/ 7044592 w 9614389"/>
              <a:gd name="connsiteY65" fmla="*/ 457841 h 1181986"/>
              <a:gd name="connsiteX66" fmla="*/ 7146437 w 9614389"/>
              <a:gd name="connsiteY66" fmla="*/ 449049 h 1181986"/>
              <a:gd name="connsiteX67" fmla="*/ 7363069 w 9614389"/>
              <a:gd name="connsiteY67" fmla="*/ 438303 h 1181986"/>
              <a:gd name="connsiteX68" fmla="*/ 7392133 w 9614389"/>
              <a:gd name="connsiteY68" fmla="*/ 429511 h 1181986"/>
              <a:gd name="connsiteX69" fmla="*/ 7520110 w 9614389"/>
              <a:gd name="connsiteY69" fmla="*/ 427068 h 1181986"/>
              <a:gd name="connsiteX70" fmla="*/ 7567979 w 9614389"/>
              <a:gd name="connsiteY70" fmla="*/ 419497 h 1181986"/>
              <a:gd name="connsiteX71" fmla="*/ 7646621 w 9614389"/>
              <a:gd name="connsiteY71" fmla="*/ 415101 h 1181986"/>
              <a:gd name="connsiteX72" fmla="*/ 7771667 w 9614389"/>
              <a:gd name="connsiteY72" fmla="*/ 404355 h 1181986"/>
              <a:gd name="connsiteX73" fmla="*/ 7909414 w 9614389"/>
              <a:gd name="connsiteY73" fmla="*/ 386038 h 1181986"/>
              <a:gd name="connsiteX74" fmla="*/ 7961923 w 9614389"/>
              <a:gd name="connsiteY74" fmla="*/ 368209 h 1181986"/>
              <a:gd name="connsiteX75" fmla="*/ 8123115 w 9614389"/>
              <a:gd name="connsiteY75" fmla="*/ 368209 h 1181986"/>
              <a:gd name="connsiteX76" fmla="*/ 8193210 w 9614389"/>
              <a:gd name="connsiteY76" fmla="*/ 353066 h 1181986"/>
              <a:gd name="connsiteX77" fmla="*/ 8239858 w 9614389"/>
              <a:gd name="connsiteY77" fmla="*/ 344763 h 1181986"/>
              <a:gd name="connsiteX78" fmla="*/ 8438662 w 9614389"/>
              <a:gd name="connsiteY78" fmla="*/ 345984 h 1181986"/>
              <a:gd name="connsiteX79" fmla="*/ 8738089 w 9614389"/>
              <a:gd name="connsiteY79" fmla="*/ 36055 h 1181986"/>
              <a:gd name="connsiteX80" fmla="*/ 9187717 w 9614389"/>
              <a:gd name="connsiteY80" fmla="*/ 25797 h 1181986"/>
              <a:gd name="connsiteX81" fmla="*/ 9482504 w 9614389"/>
              <a:gd name="connsiteY81" fmla="*/ 210436 h 1181986"/>
              <a:gd name="connsiteX82" fmla="*/ 9530862 w 9614389"/>
              <a:gd name="connsiteY82" fmla="*/ 219228 h 1181986"/>
              <a:gd name="connsiteX83" fmla="*/ 9557239 w 9614389"/>
              <a:gd name="connsiteY83" fmla="*/ 223624 h 1181986"/>
              <a:gd name="connsiteX84" fmla="*/ 9574823 w 9614389"/>
              <a:gd name="connsiteY84" fmla="*/ 236813 h 1181986"/>
              <a:gd name="connsiteX85" fmla="*/ 9614389 w 9614389"/>
              <a:gd name="connsiteY85" fmla="*/ 245605 h 1181986"/>
              <a:gd name="connsiteX0" fmla="*/ 0 w 9614389"/>
              <a:gd name="connsiteY0" fmla="*/ 1172768 h 1172768"/>
              <a:gd name="connsiteX1" fmla="*/ 54952 w 9614389"/>
              <a:gd name="connsiteY1" fmla="*/ 1143704 h 1172768"/>
              <a:gd name="connsiteX2" fmla="*/ 144585 w 9614389"/>
              <a:gd name="connsiteY2" fmla="*/ 1130516 h 1172768"/>
              <a:gd name="connsiteX3" fmla="*/ 212481 w 9614389"/>
              <a:gd name="connsiteY3" fmla="*/ 1107070 h 1172768"/>
              <a:gd name="connsiteX4" fmla="*/ 312371 w 9614389"/>
              <a:gd name="connsiteY4" fmla="*/ 1076052 h 1172768"/>
              <a:gd name="connsiteX5" fmla="*/ 471365 w 9614389"/>
              <a:gd name="connsiteY5" fmla="*/ 1067748 h 1172768"/>
              <a:gd name="connsiteX6" fmla="*/ 515815 w 9614389"/>
              <a:gd name="connsiteY6" fmla="*/ 1040883 h 1172768"/>
              <a:gd name="connsiteX7" fmla="*/ 605692 w 9614389"/>
              <a:gd name="connsiteY7" fmla="*/ 1029648 h 1172768"/>
              <a:gd name="connsiteX8" fmla="*/ 645990 w 9614389"/>
              <a:gd name="connsiteY8" fmla="*/ 1003271 h 1172768"/>
              <a:gd name="connsiteX9" fmla="*/ 708514 w 9614389"/>
              <a:gd name="connsiteY9" fmla="*/ 984710 h 1172768"/>
              <a:gd name="connsiteX10" fmla="*/ 829408 w 9614389"/>
              <a:gd name="connsiteY10" fmla="*/ 979337 h 1172768"/>
              <a:gd name="connsiteX11" fmla="*/ 927833 w 9614389"/>
              <a:gd name="connsiteY11" fmla="*/ 970056 h 1172768"/>
              <a:gd name="connsiteX12" fmla="*/ 995973 w 9614389"/>
              <a:gd name="connsiteY12" fmla="*/ 967370 h 1172768"/>
              <a:gd name="connsiteX13" fmla="*/ 1133231 w 9614389"/>
              <a:gd name="connsiteY13" fmla="*/ 937329 h 1172768"/>
              <a:gd name="connsiteX14" fmla="*/ 1242890 w 9614389"/>
              <a:gd name="connsiteY14" fmla="*/ 931956 h 1172768"/>
              <a:gd name="connsiteX15" fmla="*/ 1308833 w 9614389"/>
              <a:gd name="connsiteY15" fmla="*/ 922187 h 1172768"/>
              <a:gd name="connsiteX16" fmla="*/ 1348887 w 9614389"/>
              <a:gd name="connsiteY16" fmla="*/ 925850 h 1172768"/>
              <a:gd name="connsiteX17" fmla="*/ 1417027 w 9614389"/>
              <a:gd name="connsiteY17" fmla="*/ 917058 h 1172768"/>
              <a:gd name="connsiteX18" fmla="*/ 1524977 w 9614389"/>
              <a:gd name="connsiteY18" fmla="*/ 901183 h 1172768"/>
              <a:gd name="connsiteX19" fmla="*/ 1626577 w 9614389"/>
              <a:gd name="connsiteY19" fmla="*/ 894833 h 1172768"/>
              <a:gd name="connsiteX20" fmla="*/ 1766277 w 9614389"/>
              <a:gd name="connsiteY20" fmla="*/ 885308 h 1172768"/>
              <a:gd name="connsiteX21" fmla="*/ 1867877 w 9614389"/>
              <a:gd name="connsiteY21" fmla="*/ 872608 h 1172768"/>
              <a:gd name="connsiteX22" fmla="*/ 1944321 w 9614389"/>
              <a:gd name="connsiteY22" fmla="*/ 857710 h 1172768"/>
              <a:gd name="connsiteX23" fmla="*/ 2016125 w 9614389"/>
              <a:gd name="connsiteY23" fmla="*/ 862106 h 1172768"/>
              <a:gd name="connsiteX24" fmla="*/ 2267927 w 9614389"/>
              <a:gd name="connsiteY24" fmla="*/ 844033 h 1172768"/>
              <a:gd name="connsiteX25" fmla="*/ 2309202 w 9614389"/>
              <a:gd name="connsiteY25" fmla="*/ 824983 h 1172768"/>
              <a:gd name="connsiteX26" fmla="*/ 2528277 w 9614389"/>
              <a:gd name="connsiteY26" fmla="*/ 809108 h 1172768"/>
              <a:gd name="connsiteX27" fmla="*/ 2617910 w 9614389"/>
              <a:gd name="connsiteY27" fmla="*/ 796652 h 1172768"/>
              <a:gd name="connsiteX28" fmla="*/ 2807677 w 9614389"/>
              <a:gd name="connsiteY28" fmla="*/ 790058 h 1172768"/>
              <a:gd name="connsiteX29" fmla="*/ 3068027 w 9614389"/>
              <a:gd name="connsiteY29" fmla="*/ 767833 h 1172768"/>
              <a:gd name="connsiteX30" fmla="*/ 3239477 w 9614389"/>
              <a:gd name="connsiteY30" fmla="*/ 751958 h 1172768"/>
              <a:gd name="connsiteX31" fmla="*/ 3415323 w 9614389"/>
              <a:gd name="connsiteY31" fmla="*/ 737548 h 1172768"/>
              <a:gd name="connsiteX32" fmla="*/ 3582377 w 9614389"/>
              <a:gd name="connsiteY32" fmla="*/ 723383 h 1172768"/>
              <a:gd name="connsiteX33" fmla="*/ 3801452 w 9614389"/>
              <a:gd name="connsiteY33" fmla="*/ 716056 h 1172768"/>
              <a:gd name="connsiteX34" fmla="*/ 3877652 w 9614389"/>
              <a:gd name="connsiteY34" fmla="*/ 694808 h 1172768"/>
              <a:gd name="connsiteX35" fmla="*/ 3925277 w 9614389"/>
              <a:gd name="connsiteY35" fmla="*/ 685283 h 1172768"/>
              <a:gd name="connsiteX36" fmla="*/ 4071815 w 9614389"/>
              <a:gd name="connsiteY36" fmla="*/ 672339 h 1172768"/>
              <a:gd name="connsiteX37" fmla="*/ 4193442 w 9614389"/>
              <a:gd name="connsiteY37" fmla="*/ 673071 h 1172768"/>
              <a:gd name="connsiteX38" fmla="*/ 4284052 w 9614389"/>
              <a:gd name="connsiteY38" fmla="*/ 667454 h 1172768"/>
              <a:gd name="connsiteX39" fmla="*/ 4392002 w 9614389"/>
              <a:gd name="connsiteY39" fmla="*/ 656708 h 1172768"/>
              <a:gd name="connsiteX40" fmla="*/ 4560277 w 9614389"/>
              <a:gd name="connsiteY40" fmla="*/ 640833 h 1172768"/>
              <a:gd name="connsiteX41" fmla="*/ 4674577 w 9614389"/>
              <a:gd name="connsiteY41" fmla="*/ 637658 h 1172768"/>
              <a:gd name="connsiteX42" fmla="*/ 4741496 w 9614389"/>
              <a:gd name="connsiteY42" fmla="*/ 626423 h 1172768"/>
              <a:gd name="connsiteX43" fmla="*/ 4800112 w 9614389"/>
              <a:gd name="connsiteY43" fmla="*/ 620806 h 1172768"/>
              <a:gd name="connsiteX44" fmla="*/ 4950069 w 9614389"/>
              <a:gd name="connsiteY44" fmla="*/ 618364 h 1172768"/>
              <a:gd name="connsiteX45" fmla="*/ 5055577 w 9614389"/>
              <a:gd name="connsiteY45" fmla="*/ 593208 h 1172768"/>
              <a:gd name="connsiteX46" fmla="*/ 5188439 w 9614389"/>
              <a:gd name="connsiteY46" fmla="*/ 588568 h 1172768"/>
              <a:gd name="connsiteX47" fmla="*/ 5310554 w 9614389"/>
              <a:gd name="connsiteY47" fmla="*/ 576600 h 1172768"/>
              <a:gd name="connsiteX48" fmla="*/ 5495437 w 9614389"/>
              <a:gd name="connsiteY48" fmla="*/ 570983 h 1172768"/>
              <a:gd name="connsiteX49" fmla="*/ 5679098 w 9614389"/>
              <a:gd name="connsiteY49" fmla="*/ 559016 h 1172768"/>
              <a:gd name="connsiteX50" fmla="*/ 5903790 w 9614389"/>
              <a:gd name="connsiteY50" fmla="*/ 549002 h 1172768"/>
              <a:gd name="connsiteX51" fmla="*/ 6003192 w 9614389"/>
              <a:gd name="connsiteY51" fmla="*/ 547781 h 1172768"/>
              <a:gd name="connsiteX52" fmla="*/ 6037140 w 9614389"/>
              <a:gd name="connsiteY52" fmla="*/ 530685 h 1172768"/>
              <a:gd name="connsiteX53" fmla="*/ 6087940 w 9614389"/>
              <a:gd name="connsiteY53" fmla="*/ 523846 h 1172768"/>
              <a:gd name="connsiteX54" fmla="*/ 6134100 w 9614389"/>
              <a:gd name="connsiteY54" fmla="*/ 518229 h 1172768"/>
              <a:gd name="connsiteX55" fmla="*/ 6194914 w 9614389"/>
              <a:gd name="connsiteY55" fmla="*/ 517008 h 1172768"/>
              <a:gd name="connsiteX56" fmla="*/ 6321181 w 9614389"/>
              <a:gd name="connsiteY56" fmla="*/ 514566 h 1172768"/>
              <a:gd name="connsiteX57" fmla="*/ 6403975 w 9614389"/>
              <a:gd name="connsiteY57" fmla="*/ 506995 h 1172768"/>
              <a:gd name="connsiteX58" fmla="*/ 6472604 w 9614389"/>
              <a:gd name="connsiteY58" fmla="*/ 492585 h 1172768"/>
              <a:gd name="connsiteX59" fmla="*/ 6636727 w 9614389"/>
              <a:gd name="connsiteY59" fmla="*/ 494539 h 1172768"/>
              <a:gd name="connsiteX60" fmla="*/ 6744921 w 9614389"/>
              <a:gd name="connsiteY60" fmla="*/ 475000 h 1172768"/>
              <a:gd name="connsiteX61" fmla="*/ 6795721 w 9614389"/>
              <a:gd name="connsiteY61" fmla="*/ 480129 h 1172768"/>
              <a:gd name="connsiteX62" fmla="*/ 6889262 w 9614389"/>
              <a:gd name="connsiteY62" fmla="*/ 474512 h 1172768"/>
              <a:gd name="connsiteX63" fmla="*/ 6920035 w 9614389"/>
              <a:gd name="connsiteY63" fmla="*/ 457416 h 1172768"/>
              <a:gd name="connsiteX64" fmla="*/ 7006248 w 9614389"/>
              <a:gd name="connsiteY64" fmla="*/ 456195 h 1172768"/>
              <a:gd name="connsiteX65" fmla="*/ 7044592 w 9614389"/>
              <a:gd name="connsiteY65" fmla="*/ 448623 h 1172768"/>
              <a:gd name="connsiteX66" fmla="*/ 7146437 w 9614389"/>
              <a:gd name="connsiteY66" fmla="*/ 439831 h 1172768"/>
              <a:gd name="connsiteX67" fmla="*/ 7363069 w 9614389"/>
              <a:gd name="connsiteY67" fmla="*/ 429085 h 1172768"/>
              <a:gd name="connsiteX68" fmla="*/ 7392133 w 9614389"/>
              <a:gd name="connsiteY68" fmla="*/ 420293 h 1172768"/>
              <a:gd name="connsiteX69" fmla="*/ 7520110 w 9614389"/>
              <a:gd name="connsiteY69" fmla="*/ 417850 h 1172768"/>
              <a:gd name="connsiteX70" fmla="*/ 7567979 w 9614389"/>
              <a:gd name="connsiteY70" fmla="*/ 410279 h 1172768"/>
              <a:gd name="connsiteX71" fmla="*/ 7646621 w 9614389"/>
              <a:gd name="connsiteY71" fmla="*/ 405883 h 1172768"/>
              <a:gd name="connsiteX72" fmla="*/ 7771667 w 9614389"/>
              <a:gd name="connsiteY72" fmla="*/ 395137 h 1172768"/>
              <a:gd name="connsiteX73" fmla="*/ 7909414 w 9614389"/>
              <a:gd name="connsiteY73" fmla="*/ 376820 h 1172768"/>
              <a:gd name="connsiteX74" fmla="*/ 7961923 w 9614389"/>
              <a:gd name="connsiteY74" fmla="*/ 358991 h 1172768"/>
              <a:gd name="connsiteX75" fmla="*/ 8123115 w 9614389"/>
              <a:gd name="connsiteY75" fmla="*/ 358991 h 1172768"/>
              <a:gd name="connsiteX76" fmla="*/ 8193210 w 9614389"/>
              <a:gd name="connsiteY76" fmla="*/ 343848 h 1172768"/>
              <a:gd name="connsiteX77" fmla="*/ 8239858 w 9614389"/>
              <a:gd name="connsiteY77" fmla="*/ 335545 h 1172768"/>
              <a:gd name="connsiteX78" fmla="*/ 8438662 w 9614389"/>
              <a:gd name="connsiteY78" fmla="*/ 336766 h 1172768"/>
              <a:gd name="connsiteX79" fmla="*/ 8738089 w 9614389"/>
              <a:gd name="connsiteY79" fmla="*/ 26837 h 1172768"/>
              <a:gd name="connsiteX80" fmla="*/ 9187717 w 9614389"/>
              <a:gd name="connsiteY80" fmla="*/ 16579 h 1172768"/>
              <a:gd name="connsiteX81" fmla="*/ 9482504 w 9614389"/>
              <a:gd name="connsiteY81" fmla="*/ 29768 h 1172768"/>
              <a:gd name="connsiteX82" fmla="*/ 9530862 w 9614389"/>
              <a:gd name="connsiteY82" fmla="*/ 210010 h 1172768"/>
              <a:gd name="connsiteX83" fmla="*/ 9557239 w 9614389"/>
              <a:gd name="connsiteY83" fmla="*/ 214406 h 1172768"/>
              <a:gd name="connsiteX84" fmla="*/ 9574823 w 9614389"/>
              <a:gd name="connsiteY84" fmla="*/ 227595 h 1172768"/>
              <a:gd name="connsiteX85" fmla="*/ 9614389 w 9614389"/>
              <a:gd name="connsiteY85" fmla="*/ 236387 h 1172768"/>
              <a:gd name="connsiteX0" fmla="*/ 0 w 9617898"/>
              <a:gd name="connsiteY0" fmla="*/ 1172768 h 1172768"/>
              <a:gd name="connsiteX1" fmla="*/ 54952 w 9617898"/>
              <a:gd name="connsiteY1" fmla="*/ 1143704 h 1172768"/>
              <a:gd name="connsiteX2" fmla="*/ 144585 w 9617898"/>
              <a:gd name="connsiteY2" fmla="*/ 1130516 h 1172768"/>
              <a:gd name="connsiteX3" fmla="*/ 212481 w 9617898"/>
              <a:gd name="connsiteY3" fmla="*/ 1107070 h 1172768"/>
              <a:gd name="connsiteX4" fmla="*/ 312371 w 9617898"/>
              <a:gd name="connsiteY4" fmla="*/ 1076052 h 1172768"/>
              <a:gd name="connsiteX5" fmla="*/ 471365 w 9617898"/>
              <a:gd name="connsiteY5" fmla="*/ 1067748 h 1172768"/>
              <a:gd name="connsiteX6" fmla="*/ 515815 w 9617898"/>
              <a:gd name="connsiteY6" fmla="*/ 1040883 h 1172768"/>
              <a:gd name="connsiteX7" fmla="*/ 605692 w 9617898"/>
              <a:gd name="connsiteY7" fmla="*/ 1029648 h 1172768"/>
              <a:gd name="connsiteX8" fmla="*/ 645990 w 9617898"/>
              <a:gd name="connsiteY8" fmla="*/ 1003271 h 1172768"/>
              <a:gd name="connsiteX9" fmla="*/ 708514 w 9617898"/>
              <a:gd name="connsiteY9" fmla="*/ 984710 h 1172768"/>
              <a:gd name="connsiteX10" fmla="*/ 829408 w 9617898"/>
              <a:gd name="connsiteY10" fmla="*/ 979337 h 1172768"/>
              <a:gd name="connsiteX11" fmla="*/ 927833 w 9617898"/>
              <a:gd name="connsiteY11" fmla="*/ 970056 h 1172768"/>
              <a:gd name="connsiteX12" fmla="*/ 995973 w 9617898"/>
              <a:gd name="connsiteY12" fmla="*/ 967370 h 1172768"/>
              <a:gd name="connsiteX13" fmla="*/ 1133231 w 9617898"/>
              <a:gd name="connsiteY13" fmla="*/ 937329 h 1172768"/>
              <a:gd name="connsiteX14" fmla="*/ 1242890 w 9617898"/>
              <a:gd name="connsiteY14" fmla="*/ 931956 h 1172768"/>
              <a:gd name="connsiteX15" fmla="*/ 1308833 w 9617898"/>
              <a:gd name="connsiteY15" fmla="*/ 922187 h 1172768"/>
              <a:gd name="connsiteX16" fmla="*/ 1348887 w 9617898"/>
              <a:gd name="connsiteY16" fmla="*/ 925850 h 1172768"/>
              <a:gd name="connsiteX17" fmla="*/ 1417027 w 9617898"/>
              <a:gd name="connsiteY17" fmla="*/ 917058 h 1172768"/>
              <a:gd name="connsiteX18" fmla="*/ 1524977 w 9617898"/>
              <a:gd name="connsiteY18" fmla="*/ 901183 h 1172768"/>
              <a:gd name="connsiteX19" fmla="*/ 1626577 w 9617898"/>
              <a:gd name="connsiteY19" fmla="*/ 894833 h 1172768"/>
              <a:gd name="connsiteX20" fmla="*/ 1766277 w 9617898"/>
              <a:gd name="connsiteY20" fmla="*/ 885308 h 1172768"/>
              <a:gd name="connsiteX21" fmla="*/ 1867877 w 9617898"/>
              <a:gd name="connsiteY21" fmla="*/ 872608 h 1172768"/>
              <a:gd name="connsiteX22" fmla="*/ 1944321 w 9617898"/>
              <a:gd name="connsiteY22" fmla="*/ 857710 h 1172768"/>
              <a:gd name="connsiteX23" fmla="*/ 2016125 w 9617898"/>
              <a:gd name="connsiteY23" fmla="*/ 862106 h 1172768"/>
              <a:gd name="connsiteX24" fmla="*/ 2267927 w 9617898"/>
              <a:gd name="connsiteY24" fmla="*/ 844033 h 1172768"/>
              <a:gd name="connsiteX25" fmla="*/ 2309202 w 9617898"/>
              <a:gd name="connsiteY25" fmla="*/ 824983 h 1172768"/>
              <a:gd name="connsiteX26" fmla="*/ 2528277 w 9617898"/>
              <a:gd name="connsiteY26" fmla="*/ 809108 h 1172768"/>
              <a:gd name="connsiteX27" fmla="*/ 2617910 w 9617898"/>
              <a:gd name="connsiteY27" fmla="*/ 796652 h 1172768"/>
              <a:gd name="connsiteX28" fmla="*/ 2807677 w 9617898"/>
              <a:gd name="connsiteY28" fmla="*/ 790058 h 1172768"/>
              <a:gd name="connsiteX29" fmla="*/ 3068027 w 9617898"/>
              <a:gd name="connsiteY29" fmla="*/ 767833 h 1172768"/>
              <a:gd name="connsiteX30" fmla="*/ 3239477 w 9617898"/>
              <a:gd name="connsiteY30" fmla="*/ 751958 h 1172768"/>
              <a:gd name="connsiteX31" fmla="*/ 3415323 w 9617898"/>
              <a:gd name="connsiteY31" fmla="*/ 737548 h 1172768"/>
              <a:gd name="connsiteX32" fmla="*/ 3582377 w 9617898"/>
              <a:gd name="connsiteY32" fmla="*/ 723383 h 1172768"/>
              <a:gd name="connsiteX33" fmla="*/ 3801452 w 9617898"/>
              <a:gd name="connsiteY33" fmla="*/ 716056 h 1172768"/>
              <a:gd name="connsiteX34" fmla="*/ 3877652 w 9617898"/>
              <a:gd name="connsiteY34" fmla="*/ 694808 h 1172768"/>
              <a:gd name="connsiteX35" fmla="*/ 3925277 w 9617898"/>
              <a:gd name="connsiteY35" fmla="*/ 685283 h 1172768"/>
              <a:gd name="connsiteX36" fmla="*/ 4071815 w 9617898"/>
              <a:gd name="connsiteY36" fmla="*/ 672339 h 1172768"/>
              <a:gd name="connsiteX37" fmla="*/ 4193442 w 9617898"/>
              <a:gd name="connsiteY37" fmla="*/ 673071 h 1172768"/>
              <a:gd name="connsiteX38" fmla="*/ 4284052 w 9617898"/>
              <a:gd name="connsiteY38" fmla="*/ 667454 h 1172768"/>
              <a:gd name="connsiteX39" fmla="*/ 4392002 w 9617898"/>
              <a:gd name="connsiteY39" fmla="*/ 656708 h 1172768"/>
              <a:gd name="connsiteX40" fmla="*/ 4560277 w 9617898"/>
              <a:gd name="connsiteY40" fmla="*/ 640833 h 1172768"/>
              <a:gd name="connsiteX41" fmla="*/ 4674577 w 9617898"/>
              <a:gd name="connsiteY41" fmla="*/ 637658 h 1172768"/>
              <a:gd name="connsiteX42" fmla="*/ 4741496 w 9617898"/>
              <a:gd name="connsiteY42" fmla="*/ 626423 h 1172768"/>
              <a:gd name="connsiteX43" fmla="*/ 4800112 w 9617898"/>
              <a:gd name="connsiteY43" fmla="*/ 620806 h 1172768"/>
              <a:gd name="connsiteX44" fmla="*/ 4950069 w 9617898"/>
              <a:gd name="connsiteY44" fmla="*/ 618364 h 1172768"/>
              <a:gd name="connsiteX45" fmla="*/ 5055577 w 9617898"/>
              <a:gd name="connsiteY45" fmla="*/ 593208 h 1172768"/>
              <a:gd name="connsiteX46" fmla="*/ 5188439 w 9617898"/>
              <a:gd name="connsiteY46" fmla="*/ 588568 h 1172768"/>
              <a:gd name="connsiteX47" fmla="*/ 5310554 w 9617898"/>
              <a:gd name="connsiteY47" fmla="*/ 576600 h 1172768"/>
              <a:gd name="connsiteX48" fmla="*/ 5495437 w 9617898"/>
              <a:gd name="connsiteY48" fmla="*/ 570983 h 1172768"/>
              <a:gd name="connsiteX49" fmla="*/ 5679098 w 9617898"/>
              <a:gd name="connsiteY49" fmla="*/ 559016 h 1172768"/>
              <a:gd name="connsiteX50" fmla="*/ 5903790 w 9617898"/>
              <a:gd name="connsiteY50" fmla="*/ 549002 h 1172768"/>
              <a:gd name="connsiteX51" fmla="*/ 6003192 w 9617898"/>
              <a:gd name="connsiteY51" fmla="*/ 547781 h 1172768"/>
              <a:gd name="connsiteX52" fmla="*/ 6037140 w 9617898"/>
              <a:gd name="connsiteY52" fmla="*/ 530685 h 1172768"/>
              <a:gd name="connsiteX53" fmla="*/ 6087940 w 9617898"/>
              <a:gd name="connsiteY53" fmla="*/ 523846 h 1172768"/>
              <a:gd name="connsiteX54" fmla="*/ 6134100 w 9617898"/>
              <a:gd name="connsiteY54" fmla="*/ 518229 h 1172768"/>
              <a:gd name="connsiteX55" fmla="*/ 6194914 w 9617898"/>
              <a:gd name="connsiteY55" fmla="*/ 517008 h 1172768"/>
              <a:gd name="connsiteX56" fmla="*/ 6321181 w 9617898"/>
              <a:gd name="connsiteY56" fmla="*/ 514566 h 1172768"/>
              <a:gd name="connsiteX57" fmla="*/ 6403975 w 9617898"/>
              <a:gd name="connsiteY57" fmla="*/ 506995 h 1172768"/>
              <a:gd name="connsiteX58" fmla="*/ 6472604 w 9617898"/>
              <a:gd name="connsiteY58" fmla="*/ 492585 h 1172768"/>
              <a:gd name="connsiteX59" fmla="*/ 6636727 w 9617898"/>
              <a:gd name="connsiteY59" fmla="*/ 494539 h 1172768"/>
              <a:gd name="connsiteX60" fmla="*/ 6744921 w 9617898"/>
              <a:gd name="connsiteY60" fmla="*/ 475000 h 1172768"/>
              <a:gd name="connsiteX61" fmla="*/ 6795721 w 9617898"/>
              <a:gd name="connsiteY61" fmla="*/ 480129 h 1172768"/>
              <a:gd name="connsiteX62" fmla="*/ 6889262 w 9617898"/>
              <a:gd name="connsiteY62" fmla="*/ 474512 h 1172768"/>
              <a:gd name="connsiteX63" fmla="*/ 6920035 w 9617898"/>
              <a:gd name="connsiteY63" fmla="*/ 457416 h 1172768"/>
              <a:gd name="connsiteX64" fmla="*/ 7006248 w 9617898"/>
              <a:gd name="connsiteY64" fmla="*/ 456195 h 1172768"/>
              <a:gd name="connsiteX65" fmla="*/ 7044592 w 9617898"/>
              <a:gd name="connsiteY65" fmla="*/ 448623 h 1172768"/>
              <a:gd name="connsiteX66" fmla="*/ 7146437 w 9617898"/>
              <a:gd name="connsiteY66" fmla="*/ 439831 h 1172768"/>
              <a:gd name="connsiteX67" fmla="*/ 7363069 w 9617898"/>
              <a:gd name="connsiteY67" fmla="*/ 429085 h 1172768"/>
              <a:gd name="connsiteX68" fmla="*/ 7392133 w 9617898"/>
              <a:gd name="connsiteY68" fmla="*/ 420293 h 1172768"/>
              <a:gd name="connsiteX69" fmla="*/ 7520110 w 9617898"/>
              <a:gd name="connsiteY69" fmla="*/ 417850 h 1172768"/>
              <a:gd name="connsiteX70" fmla="*/ 7567979 w 9617898"/>
              <a:gd name="connsiteY70" fmla="*/ 410279 h 1172768"/>
              <a:gd name="connsiteX71" fmla="*/ 7646621 w 9617898"/>
              <a:gd name="connsiteY71" fmla="*/ 405883 h 1172768"/>
              <a:gd name="connsiteX72" fmla="*/ 7771667 w 9617898"/>
              <a:gd name="connsiteY72" fmla="*/ 395137 h 1172768"/>
              <a:gd name="connsiteX73" fmla="*/ 7909414 w 9617898"/>
              <a:gd name="connsiteY73" fmla="*/ 376820 h 1172768"/>
              <a:gd name="connsiteX74" fmla="*/ 7961923 w 9617898"/>
              <a:gd name="connsiteY74" fmla="*/ 358991 h 1172768"/>
              <a:gd name="connsiteX75" fmla="*/ 8123115 w 9617898"/>
              <a:gd name="connsiteY75" fmla="*/ 358991 h 1172768"/>
              <a:gd name="connsiteX76" fmla="*/ 8193210 w 9617898"/>
              <a:gd name="connsiteY76" fmla="*/ 343848 h 1172768"/>
              <a:gd name="connsiteX77" fmla="*/ 8239858 w 9617898"/>
              <a:gd name="connsiteY77" fmla="*/ 335545 h 1172768"/>
              <a:gd name="connsiteX78" fmla="*/ 8438662 w 9617898"/>
              <a:gd name="connsiteY78" fmla="*/ 336766 h 1172768"/>
              <a:gd name="connsiteX79" fmla="*/ 8738089 w 9617898"/>
              <a:gd name="connsiteY79" fmla="*/ 26837 h 1172768"/>
              <a:gd name="connsiteX80" fmla="*/ 9187717 w 9617898"/>
              <a:gd name="connsiteY80" fmla="*/ 16579 h 1172768"/>
              <a:gd name="connsiteX81" fmla="*/ 9482504 w 9617898"/>
              <a:gd name="connsiteY81" fmla="*/ 29768 h 1172768"/>
              <a:gd name="connsiteX82" fmla="*/ 9616587 w 9617898"/>
              <a:gd name="connsiteY82" fmla="*/ 38560 h 1172768"/>
              <a:gd name="connsiteX83" fmla="*/ 9557239 w 9617898"/>
              <a:gd name="connsiteY83" fmla="*/ 214406 h 1172768"/>
              <a:gd name="connsiteX84" fmla="*/ 9574823 w 9617898"/>
              <a:gd name="connsiteY84" fmla="*/ 227595 h 1172768"/>
              <a:gd name="connsiteX85" fmla="*/ 9614389 w 9617898"/>
              <a:gd name="connsiteY85" fmla="*/ 236387 h 1172768"/>
              <a:gd name="connsiteX0" fmla="*/ 0 w 9617898"/>
              <a:gd name="connsiteY0" fmla="*/ 1172768 h 1172768"/>
              <a:gd name="connsiteX1" fmla="*/ 54952 w 9617898"/>
              <a:gd name="connsiteY1" fmla="*/ 1143704 h 1172768"/>
              <a:gd name="connsiteX2" fmla="*/ 144585 w 9617898"/>
              <a:gd name="connsiteY2" fmla="*/ 1130516 h 1172768"/>
              <a:gd name="connsiteX3" fmla="*/ 212481 w 9617898"/>
              <a:gd name="connsiteY3" fmla="*/ 1107070 h 1172768"/>
              <a:gd name="connsiteX4" fmla="*/ 312371 w 9617898"/>
              <a:gd name="connsiteY4" fmla="*/ 1076052 h 1172768"/>
              <a:gd name="connsiteX5" fmla="*/ 471365 w 9617898"/>
              <a:gd name="connsiteY5" fmla="*/ 1067748 h 1172768"/>
              <a:gd name="connsiteX6" fmla="*/ 515815 w 9617898"/>
              <a:gd name="connsiteY6" fmla="*/ 1040883 h 1172768"/>
              <a:gd name="connsiteX7" fmla="*/ 605692 w 9617898"/>
              <a:gd name="connsiteY7" fmla="*/ 1029648 h 1172768"/>
              <a:gd name="connsiteX8" fmla="*/ 645990 w 9617898"/>
              <a:gd name="connsiteY8" fmla="*/ 1003271 h 1172768"/>
              <a:gd name="connsiteX9" fmla="*/ 708514 w 9617898"/>
              <a:gd name="connsiteY9" fmla="*/ 984710 h 1172768"/>
              <a:gd name="connsiteX10" fmla="*/ 829408 w 9617898"/>
              <a:gd name="connsiteY10" fmla="*/ 979337 h 1172768"/>
              <a:gd name="connsiteX11" fmla="*/ 927833 w 9617898"/>
              <a:gd name="connsiteY11" fmla="*/ 970056 h 1172768"/>
              <a:gd name="connsiteX12" fmla="*/ 995973 w 9617898"/>
              <a:gd name="connsiteY12" fmla="*/ 967370 h 1172768"/>
              <a:gd name="connsiteX13" fmla="*/ 1133231 w 9617898"/>
              <a:gd name="connsiteY13" fmla="*/ 937329 h 1172768"/>
              <a:gd name="connsiteX14" fmla="*/ 1242890 w 9617898"/>
              <a:gd name="connsiteY14" fmla="*/ 931956 h 1172768"/>
              <a:gd name="connsiteX15" fmla="*/ 1308833 w 9617898"/>
              <a:gd name="connsiteY15" fmla="*/ 922187 h 1172768"/>
              <a:gd name="connsiteX16" fmla="*/ 1348887 w 9617898"/>
              <a:gd name="connsiteY16" fmla="*/ 925850 h 1172768"/>
              <a:gd name="connsiteX17" fmla="*/ 1417027 w 9617898"/>
              <a:gd name="connsiteY17" fmla="*/ 917058 h 1172768"/>
              <a:gd name="connsiteX18" fmla="*/ 1524977 w 9617898"/>
              <a:gd name="connsiteY18" fmla="*/ 901183 h 1172768"/>
              <a:gd name="connsiteX19" fmla="*/ 1626577 w 9617898"/>
              <a:gd name="connsiteY19" fmla="*/ 894833 h 1172768"/>
              <a:gd name="connsiteX20" fmla="*/ 1766277 w 9617898"/>
              <a:gd name="connsiteY20" fmla="*/ 885308 h 1172768"/>
              <a:gd name="connsiteX21" fmla="*/ 1867877 w 9617898"/>
              <a:gd name="connsiteY21" fmla="*/ 872608 h 1172768"/>
              <a:gd name="connsiteX22" fmla="*/ 1944321 w 9617898"/>
              <a:gd name="connsiteY22" fmla="*/ 857710 h 1172768"/>
              <a:gd name="connsiteX23" fmla="*/ 2016125 w 9617898"/>
              <a:gd name="connsiteY23" fmla="*/ 862106 h 1172768"/>
              <a:gd name="connsiteX24" fmla="*/ 2267927 w 9617898"/>
              <a:gd name="connsiteY24" fmla="*/ 844033 h 1172768"/>
              <a:gd name="connsiteX25" fmla="*/ 2309202 w 9617898"/>
              <a:gd name="connsiteY25" fmla="*/ 824983 h 1172768"/>
              <a:gd name="connsiteX26" fmla="*/ 2528277 w 9617898"/>
              <a:gd name="connsiteY26" fmla="*/ 809108 h 1172768"/>
              <a:gd name="connsiteX27" fmla="*/ 2617910 w 9617898"/>
              <a:gd name="connsiteY27" fmla="*/ 796652 h 1172768"/>
              <a:gd name="connsiteX28" fmla="*/ 2807677 w 9617898"/>
              <a:gd name="connsiteY28" fmla="*/ 790058 h 1172768"/>
              <a:gd name="connsiteX29" fmla="*/ 3068027 w 9617898"/>
              <a:gd name="connsiteY29" fmla="*/ 767833 h 1172768"/>
              <a:gd name="connsiteX30" fmla="*/ 3239477 w 9617898"/>
              <a:gd name="connsiteY30" fmla="*/ 751958 h 1172768"/>
              <a:gd name="connsiteX31" fmla="*/ 3415323 w 9617898"/>
              <a:gd name="connsiteY31" fmla="*/ 737548 h 1172768"/>
              <a:gd name="connsiteX32" fmla="*/ 3582377 w 9617898"/>
              <a:gd name="connsiteY32" fmla="*/ 723383 h 1172768"/>
              <a:gd name="connsiteX33" fmla="*/ 3801452 w 9617898"/>
              <a:gd name="connsiteY33" fmla="*/ 716056 h 1172768"/>
              <a:gd name="connsiteX34" fmla="*/ 3877652 w 9617898"/>
              <a:gd name="connsiteY34" fmla="*/ 694808 h 1172768"/>
              <a:gd name="connsiteX35" fmla="*/ 3925277 w 9617898"/>
              <a:gd name="connsiteY35" fmla="*/ 685283 h 1172768"/>
              <a:gd name="connsiteX36" fmla="*/ 4071815 w 9617898"/>
              <a:gd name="connsiteY36" fmla="*/ 672339 h 1172768"/>
              <a:gd name="connsiteX37" fmla="*/ 4193442 w 9617898"/>
              <a:gd name="connsiteY37" fmla="*/ 673071 h 1172768"/>
              <a:gd name="connsiteX38" fmla="*/ 4284052 w 9617898"/>
              <a:gd name="connsiteY38" fmla="*/ 667454 h 1172768"/>
              <a:gd name="connsiteX39" fmla="*/ 4392002 w 9617898"/>
              <a:gd name="connsiteY39" fmla="*/ 656708 h 1172768"/>
              <a:gd name="connsiteX40" fmla="*/ 4560277 w 9617898"/>
              <a:gd name="connsiteY40" fmla="*/ 640833 h 1172768"/>
              <a:gd name="connsiteX41" fmla="*/ 4674577 w 9617898"/>
              <a:gd name="connsiteY41" fmla="*/ 637658 h 1172768"/>
              <a:gd name="connsiteX42" fmla="*/ 4741496 w 9617898"/>
              <a:gd name="connsiteY42" fmla="*/ 626423 h 1172768"/>
              <a:gd name="connsiteX43" fmla="*/ 4800112 w 9617898"/>
              <a:gd name="connsiteY43" fmla="*/ 620806 h 1172768"/>
              <a:gd name="connsiteX44" fmla="*/ 4950069 w 9617898"/>
              <a:gd name="connsiteY44" fmla="*/ 618364 h 1172768"/>
              <a:gd name="connsiteX45" fmla="*/ 5055577 w 9617898"/>
              <a:gd name="connsiteY45" fmla="*/ 593208 h 1172768"/>
              <a:gd name="connsiteX46" fmla="*/ 5188439 w 9617898"/>
              <a:gd name="connsiteY46" fmla="*/ 588568 h 1172768"/>
              <a:gd name="connsiteX47" fmla="*/ 5310554 w 9617898"/>
              <a:gd name="connsiteY47" fmla="*/ 576600 h 1172768"/>
              <a:gd name="connsiteX48" fmla="*/ 5495437 w 9617898"/>
              <a:gd name="connsiteY48" fmla="*/ 570983 h 1172768"/>
              <a:gd name="connsiteX49" fmla="*/ 5679098 w 9617898"/>
              <a:gd name="connsiteY49" fmla="*/ 559016 h 1172768"/>
              <a:gd name="connsiteX50" fmla="*/ 5903790 w 9617898"/>
              <a:gd name="connsiteY50" fmla="*/ 549002 h 1172768"/>
              <a:gd name="connsiteX51" fmla="*/ 6003192 w 9617898"/>
              <a:gd name="connsiteY51" fmla="*/ 547781 h 1172768"/>
              <a:gd name="connsiteX52" fmla="*/ 6037140 w 9617898"/>
              <a:gd name="connsiteY52" fmla="*/ 530685 h 1172768"/>
              <a:gd name="connsiteX53" fmla="*/ 6087940 w 9617898"/>
              <a:gd name="connsiteY53" fmla="*/ 523846 h 1172768"/>
              <a:gd name="connsiteX54" fmla="*/ 6134100 w 9617898"/>
              <a:gd name="connsiteY54" fmla="*/ 518229 h 1172768"/>
              <a:gd name="connsiteX55" fmla="*/ 6194914 w 9617898"/>
              <a:gd name="connsiteY55" fmla="*/ 517008 h 1172768"/>
              <a:gd name="connsiteX56" fmla="*/ 6321181 w 9617898"/>
              <a:gd name="connsiteY56" fmla="*/ 514566 h 1172768"/>
              <a:gd name="connsiteX57" fmla="*/ 6403975 w 9617898"/>
              <a:gd name="connsiteY57" fmla="*/ 506995 h 1172768"/>
              <a:gd name="connsiteX58" fmla="*/ 6472604 w 9617898"/>
              <a:gd name="connsiteY58" fmla="*/ 492585 h 1172768"/>
              <a:gd name="connsiteX59" fmla="*/ 6636727 w 9617898"/>
              <a:gd name="connsiteY59" fmla="*/ 494539 h 1172768"/>
              <a:gd name="connsiteX60" fmla="*/ 6744921 w 9617898"/>
              <a:gd name="connsiteY60" fmla="*/ 475000 h 1172768"/>
              <a:gd name="connsiteX61" fmla="*/ 6795721 w 9617898"/>
              <a:gd name="connsiteY61" fmla="*/ 480129 h 1172768"/>
              <a:gd name="connsiteX62" fmla="*/ 6889262 w 9617898"/>
              <a:gd name="connsiteY62" fmla="*/ 474512 h 1172768"/>
              <a:gd name="connsiteX63" fmla="*/ 6920035 w 9617898"/>
              <a:gd name="connsiteY63" fmla="*/ 457416 h 1172768"/>
              <a:gd name="connsiteX64" fmla="*/ 7006248 w 9617898"/>
              <a:gd name="connsiteY64" fmla="*/ 456195 h 1172768"/>
              <a:gd name="connsiteX65" fmla="*/ 7044592 w 9617898"/>
              <a:gd name="connsiteY65" fmla="*/ 448623 h 1172768"/>
              <a:gd name="connsiteX66" fmla="*/ 7146437 w 9617898"/>
              <a:gd name="connsiteY66" fmla="*/ 439831 h 1172768"/>
              <a:gd name="connsiteX67" fmla="*/ 7363069 w 9617898"/>
              <a:gd name="connsiteY67" fmla="*/ 429085 h 1172768"/>
              <a:gd name="connsiteX68" fmla="*/ 7392133 w 9617898"/>
              <a:gd name="connsiteY68" fmla="*/ 420293 h 1172768"/>
              <a:gd name="connsiteX69" fmla="*/ 7520110 w 9617898"/>
              <a:gd name="connsiteY69" fmla="*/ 417850 h 1172768"/>
              <a:gd name="connsiteX70" fmla="*/ 7567979 w 9617898"/>
              <a:gd name="connsiteY70" fmla="*/ 410279 h 1172768"/>
              <a:gd name="connsiteX71" fmla="*/ 7646621 w 9617898"/>
              <a:gd name="connsiteY71" fmla="*/ 405883 h 1172768"/>
              <a:gd name="connsiteX72" fmla="*/ 7771667 w 9617898"/>
              <a:gd name="connsiteY72" fmla="*/ 395137 h 1172768"/>
              <a:gd name="connsiteX73" fmla="*/ 7909414 w 9617898"/>
              <a:gd name="connsiteY73" fmla="*/ 376820 h 1172768"/>
              <a:gd name="connsiteX74" fmla="*/ 7961923 w 9617898"/>
              <a:gd name="connsiteY74" fmla="*/ 358991 h 1172768"/>
              <a:gd name="connsiteX75" fmla="*/ 8123115 w 9617898"/>
              <a:gd name="connsiteY75" fmla="*/ 358991 h 1172768"/>
              <a:gd name="connsiteX76" fmla="*/ 8193210 w 9617898"/>
              <a:gd name="connsiteY76" fmla="*/ 343848 h 1172768"/>
              <a:gd name="connsiteX77" fmla="*/ 8239858 w 9617898"/>
              <a:gd name="connsiteY77" fmla="*/ 335545 h 1172768"/>
              <a:gd name="connsiteX78" fmla="*/ 8438662 w 9617898"/>
              <a:gd name="connsiteY78" fmla="*/ 336766 h 1172768"/>
              <a:gd name="connsiteX79" fmla="*/ 8738089 w 9617898"/>
              <a:gd name="connsiteY79" fmla="*/ 26837 h 1172768"/>
              <a:gd name="connsiteX80" fmla="*/ 9187717 w 9617898"/>
              <a:gd name="connsiteY80" fmla="*/ 16579 h 1172768"/>
              <a:gd name="connsiteX81" fmla="*/ 9482504 w 9617898"/>
              <a:gd name="connsiteY81" fmla="*/ 29768 h 1172768"/>
              <a:gd name="connsiteX82" fmla="*/ 9616587 w 9617898"/>
              <a:gd name="connsiteY82" fmla="*/ 38560 h 1172768"/>
              <a:gd name="connsiteX83" fmla="*/ 9557239 w 9617898"/>
              <a:gd name="connsiteY83" fmla="*/ 214406 h 1172768"/>
              <a:gd name="connsiteX84" fmla="*/ 9574823 w 9617898"/>
              <a:gd name="connsiteY84" fmla="*/ 227595 h 1172768"/>
              <a:gd name="connsiteX85" fmla="*/ 9614389 w 9617898"/>
              <a:gd name="connsiteY85" fmla="*/ 236387 h 1172768"/>
              <a:gd name="connsiteX0" fmla="*/ 0 w 9617898"/>
              <a:gd name="connsiteY0" fmla="*/ 1176324 h 1176324"/>
              <a:gd name="connsiteX1" fmla="*/ 54952 w 9617898"/>
              <a:gd name="connsiteY1" fmla="*/ 1147260 h 1176324"/>
              <a:gd name="connsiteX2" fmla="*/ 144585 w 9617898"/>
              <a:gd name="connsiteY2" fmla="*/ 1134072 h 1176324"/>
              <a:gd name="connsiteX3" fmla="*/ 212481 w 9617898"/>
              <a:gd name="connsiteY3" fmla="*/ 1110626 h 1176324"/>
              <a:gd name="connsiteX4" fmla="*/ 312371 w 9617898"/>
              <a:gd name="connsiteY4" fmla="*/ 1079608 h 1176324"/>
              <a:gd name="connsiteX5" fmla="*/ 471365 w 9617898"/>
              <a:gd name="connsiteY5" fmla="*/ 1071304 h 1176324"/>
              <a:gd name="connsiteX6" fmla="*/ 515815 w 9617898"/>
              <a:gd name="connsiteY6" fmla="*/ 1044439 h 1176324"/>
              <a:gd name="connsiteX7" fmla="*/ 605692 w 9617898"/>
              <a:gd name="connsiteY7" fmla="*/ 1033204 h 1176324"/>
              <a:gd name="connsiteX8" fmla="*/ 645990 w 9617898"/>
              <a:gd name="connsiteY8" fmla="*/ 1006827 h 1176324"/>
              <a:gd name="connsiteX9" fmla="*/ 708514 w 9617898"/>
              <a:gd name="connsiteY9" fmla="*/ 988266 h 1176324"/>
              <a:gd name="connsiteX10" fmla="*/ 829408 w 9617898"/>
              <a:gd name="connsiteY10" fmla="*/ 982893 h 1176324"/>
              <a:gd name="connsiteX11" fmla="*/ 927833 w 9617898"/>
              <a:gd name="connsiteY11" fmla="*/ 973612 h 1176324"/>
              <a:gd name="connsiteX12" fmla="*/ 995973 w 9617898"/>
              <a:gd name="connsiteY12" fmla="*/ 970926 h 1176324"/>
              <a:gd name="connsiteX13" fmla="*/ 1133231 w 9617898"/>
              <a:gd name="connsiteY13" fmla="*/ 940885 h 1176324"/>
              <a:gd name="connsiteX14" fmla="*/ 1242890 w 9617898"/>
              <a:gd name="connsiteY14" fmla="*/ 935512 h 1176324"/>
              <a:gd name="connsiteX15" fmla="*/ 1308833 w 9617898"/>
              <a:gd name="connsiteY15" fmla="*/ 925743 h 1176324"/>
              <a:gd name="connsiteX16" fmla="*/ 1348887 w 9617898"/>
              <a:gd name="connsiteY16" fmla="*/ 929406 h 1176324"/>
              <a:gd name="connsiteX17" fmla="*/ 1417027 w 9617898"/>
              <a:gd name="connsiteY17" fmla="*/ 920614 h 1176324"/>
              <a:gd name="connsiteX18" fmla="*/ 1524977 w 9617898"/>
              <a:gd name="connsiteY18" fmla="*/ 904739 h 1176324"/>
              <a:gd name="connsiteX19" fmla="*/ 1626577 w 9617898"/>
              <a:gd name="connsiteY19" fmla="*/ 898389 h 1176324"/>
              <a:gd name="connsiteX20" fmla="*/ 1766277 w 9617898"/>
              <a:gd name="connsiteY20" fmla="*/ 888864 h 1176324"/>
              <a:gd name="connsiteX21" fmla="*/ 1867877 w 9617898"/>
              <a:gd name="connsiteY21" fmla="*/ 876164 h 1176324"/>
              <a:gd name="connsiteX22" fmla="*/ 1944321 w 9617898"/>
              <a:gd name="connsiteY22" fmla="*/ 861266 h 1176324"/>
              <a:gd name="connsiteX23" fmla="*/ 2016125 w 9617898"/>
              <a:gd name="connsiteY23" fmla="*/ 865662 h 1176324"/>
              <a:gd name="connsiteX24" fmla="*/ 2267927 w 9617898"/>
              <a:gd name="connsiteY24" fmla="*/ 847589 h 1176324"/>
              <a:gd name="connsiteX25" fmla="*/ 2309202 w 9617898"/>
              <a:gd name="connsiteY25" fmla="*/ 828539 h 1176324"/>
              <a:gd name="connsiteX26" fmla="*/ 2528277 w 9617898"/>
              <a:gd name="connsiteY26" fmla="*/ 812664 h 1176324"/>
              <a:gd name="connsiteX27" fmla="*/ 2617910 w 9617898"/>
              <a:gd name="connsiteY27" fmla="*/ 800208 h 1176324"/>
              <a:gd name="connsiteX28" fmla="*/ 2807677 w 9617898"/>
              <a:gd name="connsiteY28" fmla="*/ 793614 h 1176324"/>
              <a:gd name="connsiteX29" fmla="*/ 3068027 w 9617898"/>
              <a:gd name="connsiteY29" fmla="*/ 771389 h 1176324"/>
              <a:gd name="connsiteX30" fmla="*/ 3239477 w 9617898"/>
              <a:gd name="connsiteY30" fmla="*/ 755514 h 1176324"/>
              <a:gd name="connsiteX31" fmla="*/ 3415323 w 9617898"/>
              <a:gd name="connsiteY31" fmla="*/ 741104 h 1176324"/>
              <a:gd name="connsiteX32" fmla="*/ 3582377 w 9617898"/>
              <a:gd name="connsiteY32" fmla="*/ 726939 h 1176324"/>
              <a:gd name="connsiteX33" fmla="*/ 3801452 w 9617898"/>
              <a:gd name="connsiteY33" fmla="*/ 719612 h 1176324"/>
              <a:gd name="connsiteX34" fmla="*/ 3877652 w 9617898"/>
              <a:gd name="connsiteY34" fmla="*/ 698364 h 1176324"/>
              <a:gd name="connsiteX35" fmla="*/ 3925277 w 9617898"/>
              <a:gd name="connsiteY35" fmla="*/ 688839 h 1176324"/>
              <a:gd name="connsiteX36" fmla="*/ 4071815 w 9617898"/>
              <a:gd name="connsiteY36" fmla="*/ 675895 h 1176324"/>
              <a:gd name="connsiteX37" fmla="*/ 4193442 w 9617898"/>
              <a:gd name="connsiteY37" fmla="*/ 676627 h 1176324"/>
              <a:gd name="connsiteX38" fmla="*/ 4284052 w 9617898"/>
              <a:gd name="connsiteY38" fmla="*/ 671010 h 1176324"/>
              <a:gd name="connsiteX39" fmla="*/ 4392002 w 9617898"/>
              <a:gd name="connsiteY39" fmla="*/ 660264 h 1176324"/>
              <a:gd name="connsiteX40" fmla="*/ 4560277 w 9617898"/>
              <a:gd name="connsiteY40" fmla="*/ 644389 h 1176324"/>
              <a:gd name="connsiteX41" fmla="*/ 4674577 w 9617898"/>
              <a:gd name="connsiteY41" fmla="*/ 641214 h 1176324"/>
              <a:gd name="connsiteX42" fmla="*/ 4741496 w 9617898"/>
              <a:gd name="connsiteY42" fmla="*/ 629979 h 1176324"/>
              <a:gd name="connsiteX43" fmla="*/ 4800112 w 9617898"/>
              <a:gd name="connsiteY43" fmla="*/ 624362 h 1176324"/>
              <a:gd name="connsiteX44" fmla="*/ 4950069 w 9617898"/>
              <a:gd name="connsiteY44" fmla="*/ 621920 h 1176324"/>
              <a:gd name="connsiteX45" fmla="*/ 5055577 w 9617898"/>
              <a:gd name="connsiteY45" fmla="*/ 596764 h 1176324"/>
              <a:gd name="connsiteX46" fmla="*/ 5188439 w 9617898"/>
              <a:gd name="connsiteY46" fmla="*/ 592124 h 1176324"/>
              <a:gd name="connsiteX47" fmla="*/ 5310554 w 9617898"/>
              <a:gd name="connsiteY47" fmla="*/ 580156 h 1176324"/>
              <a:gd name="connsiteX48" fmla="*/ 5495437 w 9617898"/>
              <a:gd name="connsiteY48" fmla="*/ 574539 h 1176324"/>
              <a:gd name="connsiteX49" fmla="*/ 5679098 w 9617898"/>
              <a:gd name="connsiteY49" fmla="*/ 562572 h 1176324"/>
              <a:gd name="connsiteX50" fmla="*/ 5903790 w 9617898"/>
              <a:gd name="connsiteY50" fmla="*/ 552558 h 1176324"/>
              <a:gd name="connsiteX51" fmla="*/ 6003192 w 9617898"/>
              <a:gd name="connsiteY51" fmla="*/ 551337 h 1176324"/>
              <a:gd name="connsiteX52" fmla="*/ 6037140 w 9617898"/>
              <a:gd name="connsiteY52" fmla="*/ 534241 h 1176324"/>
              <a:gd name="connsiteX53" fmla="*/ 6087940 w 9617898"/>
              <a:gd name="connsiteY53" fmla="*/ 527402 h 1176324"/>
              <a:gd name="connsiteX54" fmla="*/ 6134100 w 9617898"/>
              <a:gd name="connsiteY54" fmla="*/ 521785 h 1176324"/>
              <a:gd name="connsiteX55" fmla="*/ 6194914 w 9617898"/>
              <a:gd name="connsiteY55" fmla="*/ 520564 h 1176324"/>
              <a:gd name="connsiteX56" fmla="*/ 6321181 w 9617898"/>
              <a:gd name="connsiteY56" fmla="*/ 518122 h 1176324"/>
              <a:gd name="connsiteX57" fmla="*/ 6403975 w 9617898"/>
              <a:gd name="connsiteY57" fmla="*/ 510551 h 1176324"/>
              <a:gd name="connsiteX58" fmla="*/ 6472604 w 9617898"/>
              <a:gd name="connsiteY58" fmla="*/ 496141 h 1176324"/>
              <a:gd name="connsiteX59" fmla="*/ 6636727 w 9617898"/>
              <a:gd name="connsiteY59" fmla="*/ 498095 h 1176324"/>
              <a:gd name="connsiteX60" fmla="*/ 6744921 w 9617898"/>
              <a:gd name="connsiteY60" fmla="*/ 478556 h 1176324"/>
              <a:gd name="connsiteX61" fmla="*/ 6795721 w 9617898"/>
              <a:gd name="connsiteY61" fmla="*/ 483685 h 1176324"/>
              <a:gd name="connsiteX62" fmla="*/ 6889262 w 9617898"/>
              <a:gd name="connsiteY62" fmla="*/ 478068 h 1176324"/>
              <a:gd name="connsiteX63" fmla="*/ 6920035 w 9617898"/>
              <a:gd name="connsiteY63" fmla="*/ 460972 h 1176324"/>
              <a:gd name="connsiteX64" fmla="*/ 7006248 w 9617898"/>
              <a:gd name="connsiteY64" fmla="*/ 459751 h 1176324"/>
              <a:gd name="connsiteX65" fmla="*/ 7044592 w 9617898"/>
              <a:gd name="connsiteY65" fmla="*/ 452179 h 1176324"/>
              <a:gd name="connsiteX66" fmla="*/ 7146437 w 9617898"/>
              <a:gd name="connsiteY66" fmla="*/ 443387 h 1176324"/>
              <a:gd name="connsiteX67" fmla="*/ 7363069 w 9617898"/>
              <a:gd name="connsiteY67" fmla="*/ 432641 h 1176324"/>
              <a:gd name="connsiteX68" fmla="*/ 7392133 w 9617898"/>
              <a:gd name="connsiteY68" fmla="*/ 423849 h 1176324"/>
              <a:gd name="connsiteX69" fmla="*/ 7520110 w 9617898"/>
              <a:gd name="connsiteY69" fmla="*/ 421406 h 1176324"/>
              <a:gd name="connsiteX70" fmla="*/ 7567979 w 9617898"/>
              <a:gd name="connsiteY70" fmla="*/ 413835 h 1176324"/>
              <a:gd name="connsiteX71" fmla="*/ 7646621 w 9617898"/>
              <a:gd name="connsiteY71" fmla="*/ 409439 h 1176324"/>
              <a:gd name="connsiteX72" fmla="*/ 7771667 w 9617898"/>
              <a:gd name="connsiteY72" fmla="*/ 398693 h 1176324"/>
              <a:gd name="connsiteX73" fmla="*/ 7909414 w 9617898"/>
              <a:gd name="connsiteY73" fmla="*/ 380376 h 1176324"/>
              <a:gd name="connsiteX74" fmla="*/ 7961923 w 9617898"/>
              <a:gd name="connsiteY74" fmla="*/ 362547 h 1176324"/>
              <a:gd name="connsiteX75" fmla="*/ 8123115 w 9617898"/>
              <a:gd name="connsiteY75" fmla="*/ 362547 h 1176324"/>
              <a:gd name="connsiteX76" fmla="*/ 8193210 w 9617898"/>
              <a:gd name="connsiteY76" fmla="*/ 347404 h 1176324"/>
              <a:gd name="connsiteX77" fmla="*/ 8239858 w 9617898"/>
              <a:gd name="connsiteY77" fmla="*/ 339101 h 1176324"/>
              <a:gd name="connsiteX78" fmla="*/ 8438662 w 9617898"/>
              <a:gd name="connsiteY78" fmla="*/ 340322 h 1176324"/>
              <a:gd name="connsiteX79" fmla="*/ 8534889 w 9617898"/>
              <a:gd name="connsiteY79" fmla="*/ 328843 h 1176324"/>
              <a:gd name="connsiteX80" fmla="*/ 9187717 w 9617898"/>
              <a:gd name="connsiteY80" fmla="*/ 20135 h 1176324"/>
              <a:gd name="connsiteX81" fmla="*/ 9482504 w 9617898"/>
              <a:gd name="connsiteY81" fmla="*/ 33324 h 1176324"/>
              <a:gd name="connsiteX82" fmla="*/ 9616587 w 9617898"/>
              <a:gd name="connsiteY82" fmla="*/ 42116 h 1176324"/>
              <a:gd name="connsiteX83" fmla="*/ 9557239 w 9617898"/>
              <a:gd name="connsiteY83" fmla="*/ 217962 h 1176324"/>
              <a:gd name="connsiteX84" fmla="*/ 9574823 w 9617898"/>
              <a:gd name="connsiteY84" fmla="*/ 231151 h 1176324"/>
              <a:gd name="connsiteX85" fmla="*/ 9614389 w 9617898"/>
              <a:gd name="connsiteY85" fmla="*/ 239943 h 1176324"/>
              <a:gd name="connsiteX0" fmla="*/ 0 w 9617898"/>
              <a:gd name="connsiteY0" fmla="*/ 1176324 h 1176324"/>
              <a:gd name="connsiteX1" fmla="*/ 54952 w 9617898"/>
              <a:gd name="connsiteY1" fmla="*/ 1147260 h 1176324"/>
              <a:gd name="connsiteX2" fmla="*/ 144585 w 9617898"/>
              <a:gd name="connsiteY2" fmla="*/ 1134072 h 1176324"/>
              <a:gd name="connsiteX3" fmla="*/ 212481 w 9617898"/>
              <a:gd name="connsiteY3" fmla="*/ 1110626 h 1176324"/>
              <a:gd name="connsiteX4" fmla="*/ 312371 w 9617898"/>
              <a:gd name="connsiteY4" fmla="*/ 1079608 h 1176324"/>
              <a:gd name="connsiteX5" fmla="*/ 471365 w 9617898"/>
              <a:gd name="connsiteY5" fmla="*/ 1071304 h 1176324"/>
              <a:gd name="connsiteX6" fmla="*/ 515815 w 9617898"/>
              <a:gd name="connsiteY6" fmla="*/ 1044439 h 1176324"/>
              <a:gd name="connsiteX7" fmla="*/ 605692 w 9617898"/>
              <a:gd name="connsiteY7" fmla="*/ 1033204 h 1176324"/>
              <a:gd name="connsiteX8" fmla="*/ 645990 w 9617898"/>
              <a:gd name="connsiteY8" fmla="*/ 1006827 h 1176324"/>
              <a:gd name="connsiteX9" fmla="*/ 708514 w 9617898"/>
              <a:gd name="connsiteY9" fmla="*/ 988266 h 1176324"/>
              <a:gd name="connsiteX10" fmla="*/ 829408 w 9617898"/>
              <a:gd name="connsiteY10" fmla="*/ 982893 h 1176324"/>
              <a:gd name="connsiteX11" fmla="*/ 927833 w 9617898"/>
              <a:gd name="connsiteY11" fmla="*/ 973612 h 1176324"/>
              <a:gd name="connsiteX12" fmla="*/ 995973 w 9617898"/>
              <a:gd name="connsiteY12" fmla="*/ 970926 h 1176324"/>
              <a:gd name="connsiteX13" fmla="*/ 1133231 w 9617898"/>
              <a:gd name="connsiteY13" fmla="*/ 940885 h 1176324"/>
              <a:gd name="connsiteX14" fmla="*/ 1242890 w 9617898"/>
              <a:gd name="connsiteY14" fmla="*/ 935512 h 1176324"/>
              <a:gd name="connsiteX15" fmla="*/ 1308833 w 9617898"/>
              <a:gd name="connsiteY15" fmla="*/ 925743 h 1176324"/>
              <a:gd name="connsiteX16" fmla="*/ 1348887 w 9617898"/>
              <a:gd name="connsiteY16" fmla="*/ 929406 h 1176324"/>
              <a:gd name="connsiteX17" fmla="*/ 1417027 w 9617898"/>
              <a:gd name="connsiteY17" fmla="*/ 920614 h 1176324"/>
              <a:gd name="connsiteX18" fmla="*/ 1524977 w 9617898"/>
              <a:gd name="connsiteY18" fmla="*/ 904739 h 1176324"/>
              <a:gd name="connsiteX19" fmla="*/ 1626577 w 9617898"/>
              <a:gd name="connsiteY19" fmla="*/ 898389 h 1176324"/>
              <a:gd name="connsiteX20" fmla="*/ 1766277 w 9617898"/>
              <a:gd name="connsiteY20" fmla="*/ 888864 h 1176324"/>
              <a:gd name="connsiteX21" fmla="*/ 1867877 w 9617898"/>
              <a:gd name="connsiteY21" fmla="*/ 876164 h 1176324"/>
              <a:gd name="connsiteX22" fmla="*/ 1944321 w 9617898"/>
              <a:gd name="connsiteY22" fmla="*/ 861266 h 1176324"/>
              <a:gd name="connsiteX23" fmla="*/ 2016125 w 9617898"/>
              <a:gd name="connsiteY23" fmla="*/ 865662 h 1176324"/>
              <a:gd name="connsiteX24" fmla="*/ 2267927 w 9617898"/>
              <a:gd name="connsiteY24" fmla="*/ 847589 h 1176324"/>
              <a:gd name="connsiteX25" fmla="*/ 2309202 w 9617898"/>
              <a:gd name="connsiteY25" fmla="*/ 828539 h 1176324"/>
              <a:gd name="connsiteX26" fmla="*/ 2528277 w 9617898"/>
              <a:gd name="connsiteY26" fmla="*/ 812664 h 1176324"/>
              <a:gd name="connsiteX27" fmla="*/ 2617910 w 9617898"/>
              <a:gd name="connsiteY27" fmla="*/ 800208 h 1176324"/>
              <a:gd name="connsiteX28" fmla="*/ 2807677 w 9617898"/>
              <a:gd name="connsiteY28" fmla="*/ 793614 h 1176324"/>
              <a:gd name="connsiteX29" fmla="*/ 3068027 w 9617898"/>
              <a:gd name="connsiteY29" fmla="*/ 771389 h 1176324"/>
              <a:gd name="connsiteX30" fmla="*/ 3239477 w 9617898"/>
              <a:gd name="connsiteY30" fmla="*/ 755514 h 1176324"/>
              <a:gd name="connsiteX31" fmla="*/ 3415323 w 9617898"/>
              <a:gd name="connsiteY31" fmla="*/ 741104 h 1176324"/>
              <a:gd name="connsiteX32" fmla="*/ 3582377 w 9617898"/>
              <a:gd name="connsiteY32" fmla="*/ 726939 h 1176324"/>
              <a:gd name="connsiteX33" fmla="*/ 3801452 w 9617898"/>
              <a:gd name="connsiteY33" fmla="*/ 719612 h 1176324"/>
              <a:gd name="connsiteX34" fmla="*/ 3877652 w 9617898"/>
              <a:gd name="connsiteY34" fmla="*/ 698364 h 1176324"/>
              <a:gd name="connsiteX35" fmla="*/ 3925277 w 9617898"/>
              <a:gd name="connsiteY35" fmla="*/ 688839 h 1176324"/>
              <a:gd name="connsiteX36" fmla="*/ 4071815 w 9617898"/>
              <a:gd name="connsiteY36" fmla="*/ 675895 h 1176324"/>
              <a:gd name="connsiteX37" fmla="*/ 4193442 w 9617898"/>
              <a:gd name="connsiteY37" fmla="*/ 676627 h 1176324"/>
              <a:gd name="connsiteX38" fmla="*/ 4284052 w 9617898"/>
              <a:gd name="connsiteY38" fmla="*/ 671010 h 1176324"/>
              <a:gd name="connsiteX39" fmla="*/ 4392002 w 9617898"/>
              <a:gd name="connsiteY39" fmla="*/ 660264 h 1176324"/>
              <a:gd name="connsiteX40" fmla="*/ 4560277 w 9617898"/>
              <a:gd name="connsiteY40" fmla="*/ 644389 h 1176324"/>
              <a:gd name="connsiteX41" fmla="*/ 4674577 w 9617898"/>
              <a:gd name="connsiteY41" fmla="*/ 641214 h 1176324"/>
              <a:gd name="connsiteX42" fmla="*/ 4741496 w 9617898"/>
              <a:gd name="connsiteY42" fmla="*/ 629979 h 1176324"/>
              <a:gd name="connsiteX43" fmla="*/ 4800112 w 9617898"/>
              <a:gd name="connsiteY43" fmla="*/ 624362 h 1176324"/>
              <a:gd name="connsiteX44" fmla="*/ 4950069 w 9617898"/>
              <a:gd name="connsiteY44" fmla="*/ 621920 h 1176324"/>
              <a:gd name="connsiteX45" fmla="*/ 5055577 w 9617898"/>
              <a:gd name="connsiteY45" fmla="*/ 596764 h 1176324"/>
              <a:gd name="connsiteX46" fmla="*/ 5188439 w 9617898"/>
              <a:gd name="connsiteY46" fmla="*/ 592124 h 1176324"/>
              <a:gd name="connsiteX47" fmla="*/ 5310554 w 9617898"/>
              <a:gd name="connsiteY47" fmla="*/ 580156 h 1176324"/>
              <a:gd name="connsiteX48" fmla="*/ 5495437 w 9617898"/>
              <a:gd name="connsiteY48" fmla="*/ 574539 h 1176324"/>
              <a:gd name="connsiteX49" fmla="*/ 5679098 w 9617898"/>
              <a:gd name="connsiteY49" fmla="*/ 562572 h 1176324"/>
              <a:gd name="connsiteX50" fmla="*/ 5903790 w 9617898"/>
              <a:gd name="connsiteY50" fmla="*/ 552558 h 1176324"/>
              <a:gd name="connsiteX51" fmla="*/ 6003192 w 9617898"/>
              <a:gd name="connsiteY51" fmla="*/ 551337 h 1176324"/>
              <a:gd name="connsiteX52" fmla="*/ 6037140 w 9617898"/>
              <a:gd name="connsiteY52" fmla="*/ 534241 h 1176324"/>
              <a:gd name="connsiteX53" fmla="*/ 6087940 w 9617898"/>
              <a:gd name="connsiteY53" fmla="*/ 527402 h 1176324"/>
              <a:gd name="connsiteX54" fmla="*/ 6134100 w 9617898"/>
              <a:gd name="connsiteY54" fmla="*/ 521785 h 1176324"/>
              <a:gd name="connsiteX55" fmla="*/ 6194914 w 9617898"/>
              <a:gd name="connsiteY55" fmla="*/ 520564 h 1176324"/>
              <a:gd name="connsiteX56" fmla="*/ 6321181 w 9617898"/>
              <a:gd name="connsiteY56" fmla="*/ 518122 h 1176324"/>
              <a:gd name="connsiteX57" fmla="*/ 6403975 w 9617898"/>
              <a:gd name="connsiteY57" fmla="*/ 510551 h 1176324"/>
              <a:gd name="connsiteX58" fmla="*/ 6472604 w 9617898"/>
              <a:gd name="connsiteY58" fmla="*/ 496141 h 1176324"/>
              <a:gd name="connsiteX59" fmla="*/ 6636727 w 9617898"/>
              <a:gd name="connsiteY59" fmla="*/ 498095 h 1176324"/>
              <a:gd name="connsiteX60" fmla="*/ 6744921 w 9617898"/>
              <a:gd name="connsiteY60" fmla="*/ 478556 h 1176324"/>
              <a:gd name="connsiteX61" fmla="*/ 6795721 w 9617898"/>
              <a:gd name="connsiteY61" fmla="*/ 483685 h 1176324"/>
              <a:gd name="connsiteX62" fmla="*/ 6889262 w 9617898"/>
              <a:gd name="connsiteY62" fmla="*/ 478068 h 1176324"/>
              <a:gd name="connsiteX63" fmla="*/ 6920035 w 9617898"/>
              <a:gd name="connsiteY63" fmla="*/ 460972 h 1176324"/>
              <a:gd name="connsiteX64" fmla="*/ 7006248 w 9617898"/>
              <a:gd name="connsiteY64" fmla="*/ 459751 h 1176324"/>
              <a:gd name="connsiteX65" fmla="*/ 7044592 w 9617898"/>
              <a:gd name="connsiteY65" fmla="*/ 452179 h 1176324"/>
              <a:gd name="connsiteX66" fmla="*/ 7146437 w 9617898"/>
              <a:gd name="connsiteY66" fmla="*/ 443387 h 1176324"/>
              <a:gd name="connsiteX67" fmla="*/ 7363069 w 9617898"/>
              <a:gd name="connsiteY67" fmla="*/ 432641 h 1176324"/>
              <a:gd name="connsiteX68" fmla="*/ 7392133 w 9617898"/>
              <a:gd name="connsiteY68" fmla="*/ 423849 h 1176324"/>
              <a:gd name="connsiteX69" fmla="*/ 7520110 w 9617898"/>
              <a:gd name="connsiteY69" fmla="*/ 421406 h 1176324"/>
              <a:gd name="connsiteX70" fmla="*/ 7567979 w 9617898"/>
              <a:gd name="connsiteY70" fmla="*/ 413835 h 1176324"/>
              <a:gd name="connsiteX71" fmla="*/ 7646621 w 9617898"/>
              <a:gd name="connsiteY71" fmla="*/ 409439 h 1176324"/>
              <a:gd name="connsiteX72" fmla="*/ 7771667 w 9617898"/>
              <a:gd name="connsiteY72" fmla="*/ 398693 h 1176324"/>
              <a:gd name="connsiteX73" fmla="*/ 7909414 w 9617898"/>
              <a:gd name="connsiteY73" fmla="*/ 380376 h 1176324"/>
              <a:gd name="connsiteX74" fmla="*/ 7961923 w 9617898"/>
              <a:gd name="connsiteY74" fmla="*/ 362547 h 1176324"/>
              <a:gd name="connsiteX75" fmla="*/ 8123115 w 9617898"/>
              <a:gd name="connsiteY75" fmla="*/ 362547 h 1176324"/>
              <a:gd name="connsiteX76" fmla="*/ 8193210 w 9617898"/>
              <a:gd name="connsiteY76" fmla="*/ 347404 h 1176324"/>
              <a:gd name="connsiteX77" fmla="*/ 8239858 w 9617898"/>
              <a:gd name="connsiteY77" fmla="*/ 339101 h 1176324"/>
              <a:gd name="connsiteX78" fmla="*/ 8438662 w 9617898"/>
              <a:gd name="connsiteY78" fmla="*/ 340322 h 1176324"/>
              <a:gd name="connsiteX79" fmla="*/ 8534889 w 9617898"/>
              <a:gd name="connsiteY79" fmla="*/ 328843 h 1176324"/>
              <a:gd name="connsiteX80" fmla="*/ 9187717 w 9617898"/>
              <a:gd name="connsiteY80" fmla="*/ 20135 h 1176324"/>
              <a:gd name="connsiteX81" fmla="*/ 9482504 w 9617898"/>
              <a:gd name="connsiteY81" fmla="*/ 33324 h 1176324"/>
              <a:gd name="connsiteX82" fmla="*/ 9616587 w 9617898"/>
              <a:gd name="connsiteY82" fmla="*/ 42116 h 1176324"/>
              <a:gd name="connsiteX83" fmla="*/ 9557239 w 9617898"/>
              <a:gd name="connsiteY83" fmla="*/ 217962 h 1176324"/>
              <a:gd name="connsiteX84" fmla="*/ 9574823 w 9617898"/>
              <a:gd name="connsiteY84" fmla="*/ 231151 h 1176324"/>
              <a:gd name="connsiteX85" fmla="*/ 9614389 w 9617898"/>
              <a:gd name="connsiteY85" fmla="*/ 239943 h 1176324"/>
              <a:gd name="connsiteX0" fmla="*/ 0 w 9617898"/>
              <a:gd name="connsiteY0" fmla="*/ 1148279 h 1148279"/>
              <a:gd name="connsiteX1" fmla="*/ 54952 w 9617898"/>
              <a:gd name="connsiteY1" fmla="*/ 1119215 h 1148279"/>
              <a:gd name="connsiteX2" fmla="*/ 144585 w 9617898"/>
              <a:gd name="connsiteY2" fmla="*/ 1106027 h 1148279"/>
              <a:gd name="connsiteX3" fmla="*/ 212481 w 9617898"/>
              <a:gd name="connsiteY3" fmla="*/ 1082581 h 1148279"/>
              <a:gd name="connsiteX4" fmla="*/ 312371 w 9617898"/>
              <a:gd name="connsiteY4" fmla="*/ 1051563 h 1148279"/>
              <a:gd name="connsiteX5" fmla="*/ 471365 w 9617898"/>
              <a:gd name="connsiteY5" fmla="*/ 1043259 h 1148279"/>
              <a:gd name="connsiteX6" fmla="*/ 515815 w 9617898"/>
              <a:gd name="connsiteY6" fmla="*/ 1016394 h 1148279"/>
              <a:gd name="connsiteX7" fmla="*/ 605692 w 9617898"/>
              <a:gd name="connsiteY7" fmla="*/ 1005159 h 1148279"/>
              <a:gd name="connsiteX8" fmla="*/ 645990 w 9617898"/>
              <a:gd name="connsiteY8" fmla="*/ 978782 h 1148279"/>
              <a:gd name="connsiteX9" fmla="*/ 708514 w 9617898"/>
              <a:gd name="connsiteY9" fmla="*/ 960221 h 1148279"/>
              <a:gd name="connsiteX10" fmla="*/ 829408 w 9617898"/>
              <a:gd name="connsiteY10" fmla="*/ 954848 h 1148279"/>
              <a:gd name="connsiteX11" fmla="*/ 927833 w 9617898"/>
              <a:gd name="connsiteY11" fmla="*/ 945567 h 1148279"/>
              <a:gd name="connsiteX12" fmla="*/ 995973 w 9617898"/>
              <a:gd name="connsiteY12" fmla="*/ 942881 h 1148279"/>
              <a:gd name="connsiteX13" fmla="*/ 1133231 w 9617898"/>
              <a:gd name="connsiteY13" fmla="*/ 912840 h 1148279"/>
              <a:gd name="connsiteX14" fmla="*/ 1242890 w 9617898"/>
              <a:gd name="connsiteY14" fmla="*/ 907467 h 1148279"/>
              <a:gd name="connsiteX15" fmla="*/ 1308833 w 9617898"/>
              <a:gd name="connsiteY15" fmla="*/ 897698 h 1148279"/>
              <a:gd name="connsiteX16" fmla="*/ 1348887 w 9617898"/>
              <a:gd name="connsiteY16" fmla="*/ 901361 h 1148279"/>
              <a:gd name="connsiteX17" fmla="*/ 1417027 w 9617898"/>
              <a:gd name="connsiteY17" fmla="*/ 892569 h 1148279"/>
              <a:gd name="connsiteX18" fmla="*/ 1524977 w 9617898"/>
              <a:gd name="connsiteY18" fmla="*/ 876694 h 1148279"/>
              <a:gd name="connsiteX19" fmla="*/ 1626577 w 9617898"/>
              <a:gd name="connsiteY19" fmla="*/ 870344 h 1148279"/>
              <a:gd name="connsiteX20" fmla="*/ 1766277 w 9617898"/>
              <a:gd name="connsiteY20" fmla="*/ 860819 h 1148279"/>
              <a:gd name="connsiteX21" fmla="*/ 1867877 w 9617898"/>
              <a:gd name="connsiteY21" fmla="*/ 848119 h 1148279"/>
              <a:gd name="connsiteX22" fmla="*/ 1944321 w 9617898"/>
              <a:gd name="connsiteY22" fmla="*/ 833221 h 1148279"/>
              <a:gd name="connsiteX23" fmla="*/ 2016125 w 9617898"/>
              <a:gd name="connsiteY23" fmla="*/ 837617 h 1148279"/>
              <a:gd name="connsiteX24" fmla="*/ 2267927 w 9617898"/>
              <a:gd name="connsiteY24" fmla="*/ 819544 h 1148279"/>
              <a:gd name="connsiteX25" fmla="*/ 2309202 w 9617898"/>
              <a:gd name="connsiteY25" fmla="*/ 800494 h 1148279"/>
              <a:gd name="connsiteX26" fmla="*/ 2528277 w 9617898"/>
              <a:gd name="connsiteY26" fmla="*/ 784619 h 1148279"/>
              <a:gd name="connsiteX27" fmla="*/ 2617910 w 9617898"/>
              <a:gd name="connsiteY27" fmla="*/ 772163 h 1148279"/>
              <a:gd name="connsiteX28" fmla="*/ 2807677 w 9617898"/>
              <a:gd name="connsiteY28" fmla="*/ 765569 h 1148279"/>
              <a:gd name="connsiteX29" fmla="*/ 3068027 w 9617898"/>
              <a:gd name="connsiteY29" fmla="*/ 743344 h 1148279"/>
              <a:gd name="connsiteX30" fmla="*/ 3239477 w 9617898"/>
              <a:gd name="connsiteY30" fmla="*/ 727469 h 1148279"/>
              <a:gd name="connsiteX31" fmla="*/ 3415323 w 9617898"/>
              <a:gd name="connsiteY31" fmla="*/ 713059 h 1148279"/>
              <a:gd name="connsiteX32" fmla="*/ 3582377 w 9617898"/>
              <a:gd name="connsiteY32" fmla="*/ 698894 h 1148279"/>
              <a:gd name="connsiteX33" fmla="*/ 3801452 w 9617898"/>
              <a:gd name="connsiteY33" fmla="*/ 691567 h 1148279"/>
              <a:gd name="connsiteX34" fmla="*/ 3877652 w 9617898"/>
              <a:gd name="connsiteY34" fmla="*/ 670319 h 1148279"/>
              <a:gd name="connsiteX35" fmla="*/ 3925277 w 9617898"/>
              <a:gd name="connsiteY35" fmla="*/ 660794 h 1148279"/>
              <a:gd name="connsiteX36" fmla="*/ 4071815 w 9617898"/>
              <a:gd name="connsiteY36" fmla="*/ 647850 h 1148279"/>
              <a:gd name="connsiteX37" fmla="*/ 4193442 w 9617898"/>
              <a:gd name="connsiteY37" fmla="*/ 648582 h 1148279"/>
              <a:gd name="connsiteX38" fmla="*/ 4284052 w 9617898"/>
              <a:gd name="connsiteY38" fmla="*/ 642965 h 1148279"/>
              <a:gd name="connsiteX39" fmla="*/ 4392002 w 9617898"/>
              <a:gd name="connsiteY39" fmla="*/ 632219 h 1148279"/>
              <a:gd name="connsiteX40" fmla="*/ 4560277 w 9617898"/>
              <a:gd name="connsiteY40" fmla="*/ 616344 h 1148279"/>
              <a:gd name="connsiteX41" fmla="*/ 4674577 w 9617898"/>
              <a:gd name="connsiteY41" fmla="*/ 613169 h 1148279"/>
              <a:gd name="connsiteX42" fmla="*/ 4741496 w 9617898"/>
              <a:gd name="connsiteY42" fmla="*/ 601934 h 1148279"/>
              <a:gd name="connsiteX43" fmla="*/ 4800112 w 9617898"/>
              <a:gd name="connsiteY43" fmla="*/ 596317 h 1148279"/>
              <a:gd name="connsiteX44" fmla="*/ 4950069 w 9617898"/>
              <a:gd name="connsiteY44" fmla="*/ 593875 h 1148279"/>
              <a:gd name="connsiteX45" fmla="*/ 5055577 w 9617898"/>
              <a:gd name="connsiteY45" fmla="*/ 568719 h 1148279"/>
              <a:gd name="connsiteX46" fmla="*/ 5188439 w 9617898"/>
              <a:gd name="connsiteY46" fmla="*/ 564079 h 1148279"/>
              <a:gd name="connsiteX47" fmla="*/ 5310554 w 9617898"/>
              <a:gd name="connsiteY47" fmla="*/ 552111 h 1148279"/>
              <a:gd name="connsiteX48" fmla="*/ 5495437 w 9617898"/>
              <a:gd name="connsiteY48" fmla="*/ 546494 h 1148279"/>
              <a:gd name="connsiteX49" fmla="*/ 5679098 w 9617898"/>
              <a:gd name="connsiteY49" fmla="*/ 534527 h 1148279"/>
              <a:gd name="connsiteX50" fmla="*/ 5903790 w 9617898"/>
              <a:gd name="connsiteY50" fmla="*/ 524513 h 1148279"/>
              <a:gd name="connsiteX51" fmla="*/ 6003192 w 9617898"/>
              <a:gd name="connsiteY51" fmla="*/ 523292 h 1148279"/>
              <a:gd name="connsiteX52" fmla="*/ 6037140 w 9617898"/>
              <a:gd name="connsiteY52" fmla="*/ 506196 h 1148279"/>
              <a:gd name="connsiteX53" fmla="*/ 6087940 w 9617898"/>
              <a:gd name="connsiteY53" fmla="*/ 499357 h 1148279"/>
              <a:gd name="connsiteX54" fmla="*/ 6134100 w 9617898"/>
              <a:gd name="connsiteY54" fmla="*/ 493740 h 1148279"/>
              <a:gd name="connsiteX55" fmla="*/ 6194914 w 9617898"/>
              <a:gd name="connsiteY55" fmla="*/ 492519 h 1148279"/>
              <a:gd name="connsiteX56" fmla="*/ 6321181 w 9617898"/>
              <a:gd name="connsiteY56" fmla="*/ 490077 h 1148279"/>
              <a:gd name="connsiteX57" fmla="*/ 6403975 w 9617898"/>
              <a:gd name="connsiteY57" fmla="*/ 482506 h 1148279"/>
              <a:gd name="connsiteX58" fmla="*/ 6472604 w 9617898"/>
              <a:gd name="connsiteY58" fmla="*/ 468096 h 1148279"/>
              <a:gd name="connsiteX59" fmla="*/ 6636727 w 9617898"/>
              <a:gd name="connsiteY59" fmla="*/ 470050 h 1148279"/>
              <a:gd name="connsiteX60" fmla="*/ 6744921 w 9617898"/>
              <a:gd name="connsiteY60" fmla="*/ 450511 h 1148279"/>
              <a:gd name="connsiteX61" fmla="*/ 6795721 w 9617898"/>
              <a:gd name="connsiteY61" fmla="*/ 455640 h 1148279"/>
              <a:gd name="connsiteX62" fmla="*/ 6889262 w 9617898"/>
              <a:gd name="connsiteY62" fmla="*/ 450023 h 1148279"/>
              <a:gd name="connsiteX63" fmla="*/ 6920035 w 9617898"/>
              <a:gd name="connsiteY63" fmla="*/ 432927 h 1148279"/>
              <a:gd name="connsiteX64" fmla="*/ 7006248 w 9617898"/>
              <a:gd name="connsiteY64" fmla="*/ 431706 h 1148279"/>
              <a:gd name="connsiteX65" fmla="*/ 7044592 w 9617898"/>
              <a:gd name="connsiteY65" fmla="*/ 424134 h 1148279"/>
              <a:gd name="connsiteX66" fmla="*/ 7146437 w 9617898"/>
              <a:gd name="connsiteY66" fmla="*/ 415342 h 1148279"/>
              <a:gd name="connsiteX67" fmla="*/ 7363069 w 9617898"/>
              <a:gd name="connsiteY67" fmla="*/ 404596 h 1148279"/>
              <a:gd name="connsiteX68" fmla="*/ 7392133 w 9617898"/>
              <a:gd name="connsiteY68" fmla="*/ 395804 h 1148279"/>
              <a:gd name="connsiteX69" fmla="*/ 7520110 w 9617898"/>
              <a:gd name="connsiteY69" fmla="*/ 393361 h 1148279"/>
              <a:gd name="connsiteX70" fmla="*/ 7567979 w 9617898"/>
              <a:gd name="connsiteY70" fmla="*/ 385790 h 1148279"/>
              <a:gd name="connsiteX71" fmla="*/ 7646621 w 9617898"/>
              <a:gd name="connsiteY71" fmla="*/ 381394 h 1148279"/>
              <a:gd name="connsiteX72" fmla="*/ 7771667 w 9617898"/>
              <a:gd name="connsiteY72" fmla="*/ 370648 h 1148279"/>
              <a:gd name="connsiteX73" fmla="*/ 7909414 w 9617898"/>
              <a:gd name="connsiteY73" fmla="*/ 352331 h 1148279"/>
              <a:gd name="connsiteX74" fmla="*/ 7961923 w 9617898"/>
              <a:gd name="connsiteY74" fmla="*/ 334502 h 1148279"/>
              <a:gd name="connsiteX75" fmla="*/ 8123115 w 9617898"/>
              <a:gd name="connsiteY75" fmla="*/ 334502 h 1148279"/>
              <a:gd name="connsiteX76" fmla="*/ 8193210 w 9617898"/>
              <a:gd name="connsiteY76" fmla="*/ 319359 h 1148279"/>
              <a:gd name="connsiteX77" fmla="*/ 8239858 w 9617898"/>
              <a:gd name="connsiteY77" fmla="*/ 311056 h 1148279"/>
              <a:gd name="connsiteX78" fmla="*/ 8438662 w 9617898"/>
              <a:gd name="connsiteY78" fmla="*/ 312277 h 1148279"/>
              <a:gd name="connsiteX79" fmla="*/ 8534889 w 9617898"/>
              <a:gd name="connsiteY79" fmla="*/ 300798 h 1148279"/>
              <a:gd name="connsiteX80" fmla="*/ 8587642 w 9617898"/>
              <a:gd name="connsiteY80" fmla="*/ 290540 h 1148279"/>
              <a:gd name="connsiteX81" fmla="*/ 9482504 w 9617898"/>
              <a:gd name="connsiteY81" fmla="*/ 5279 h 1148279"/>
              <a:gd name="connsiteX82" fmla="*/ 9616587 w 9617898"/>
              <a:gd name="connsiteY82" fmla="*/ 14071 h 1148279"/>
              <a:gd name="connsiteX83" fmla="*/ 9557239 w 9617898"/>
              <a:gd name="connsiteY83" fmla="*/ 189917 h 1148279"/>
              <a:gd name="connsiteX84" fmla="*/ 9574823 w 9617898"/>
              <a:gd name="connsiteY84" fmla="*/ 203106 h 1148279"/>
              <a:gd name="connsiteX85" fmla="*/ 9614389 w 9617898"/>
              <a:gd name="connsiteY85" fmla="*/ 211898 h 1148279"/>
              <a:gd name="connsiteX0" fmla="*/ 0 w 9617898"/>
              <a:gd name="connsiteY0" fmla="*/ 1148279 h 1148279"/>
              <a:gd name="connsiteX1" fmla="*/ 54952 w 9617898"/>
              <a:gd name="connsiteY1" fmla="*/ 1119215 h 1148279"/>
              <a:gd name="connsiteX2" fmla="*/ 144585 w 9617898"/>
              <a:gd name="connsiteY2" fmla="*/ 1106027 h 1148279"/>
              <a:gd name="connsiteX3" fmla="*/ 212481 w 9617898"/>
              <a:gd name="connsiteY3" fmla="*/ 1082581 h 1148279"/>
              <a:gd name="connsiteX4" fmla="*/ 312371 w 9617898"/>
              <a:gd name="connsiteY4" fmla="*/ 1051563 h 1148279"/>
              <a:gd name="connsiteX5" fmla="*/ 471365 w 9617898"/>
              <a:gd name="connsiteY5" fmla="*/ 1043259 h 1148279"/>
              <a:gd name="connsiteX6" fmla="*/ 515815 w 9617898"/>
              <a:gd name="connsiteY6" fmla="*/ 1016394 h 1148279"/>
              <a:gd name="connsiteX7" fmla="*/ 605692 w 9617898"/>
              <a:gd name="connsiteY7" fmla="*/ 1005159 h 1148279"/>
              <a:gd name="connsiteX8" fmla="*/ 645990 w 9617898"/>
              <a:gd name="connsiteY8" fmla="*/ 978782 h 1148279"/>
              <a:gd name="connsiteX9" fmla="*/ 708514 w 9617898"/>
              <a:gd name="connsiteY9" fmla="*/ 960221 h 1148279"/>
              <a:gd name="connsiteX10" fmla="*/ 829408 w 9617898"/>
              <a:gd name="connsiteY10" fmla="*/ 954848 h 1148279"/>
              <a:gd name="connsiteX11" fmla="*/ 927833 w 9617898"/>
              <a:gd name="connsiteY11" fmla="*/ 945567 h 1148279"/>
              <a:gd name="connsiteX12" fmla="*/ 995973 w 9617898"/>
              <a:gd name="connsiteY12" fmla="*/ 942881 h 1148279"/>
              <a:gd name="connsiteX13" fmla="*/ 1133231 w 9617898"/>
              <a:gd name="connsiteY13" fmla="*/ 912840 h 1148279"/>
              <a:gd name="connsiteX14" fmla="*/ 1242890 w 9617898"/>
              <a:gd name="connsiteY14" fmla="*/ 907467 h 1148279"/>
              <a:gd name="connsiteX15" fmla="*/ 1308833 w 9617898"/>
              <a:gd name="connsiteY15" fmla="*/ 897698 h 1148279"/>
              <a:gd name="connsiteX16" fmla="*/ 1348887 w 9617898"/>
              <a:gd name="connsiteY16" fmla="*/ 901361 h 1148279"/>
              <a:gd name="connsiteX17" fmla="*/ 1417027 w 9617898"/>
              <a:gd name="connsiteY17" fmla="*/ 892569 h 1148279"/>
              <a:gd name="connsiteX18" fmla="*/ 1524977 w 9617898"/>
              <a:gd name="connsiteY18" fmla="*/ 876694 h 1148279"/>
              <a:gd name="connsiteX19" fmla="*/ 1626577 w 9617898"/>
              <a:gd name="connsiteY19" fmla="*/ 870344 h 1148279"/>
              <a:gd name="connsiteX20" fmla="*/ 1766277 w 9617898"/>
              <a:gd name="connsiteY20" fmla="*/ 860819 h 1148279"/>
              <a:gd name="connsiteX21" fmla="*/ 1867877 w 9617898"/>
              <a:gd name="connsiteY21" fmla="*/ 848119 h 1148279"/>
              <a:gd name="connsiteX22" fmla="*/ 1944321 w 9617898"/>
              <a:gd name="connsiteY22" fmla="*/ 833221 h 1148279"/>
              <a:gd name="connsiteX23" fmla="*/ 2016125 w 9617898"/>
              <a:gd name="connsiteY23" fmla="*/ 837617 h 1148279"/>
              <a:gd name="connsiteX24" fmla="*/ 2267927 w 9617898"/>
              <a:gd name="connsiteY24" fmla="*/ 819544 h 1148279"/>
              <a:gd name="connsiteX25" fmla="*/ 2309202 w 9617898"/>
              <a:gd name="connsiteY25" fmla="*/ 800494 h 1148279"/>
              <a:gd name="connsiteX26" fmla="*/ 2528277 w 9617898"/>
              <a:gd name="connsiteY26" fmla="*/ 784619 h 1148279"/>
              <a:gd name="connsiteX27" fmla="*/ 2617910 w 9617898"/>
              <a:gd name="connsiteY27" fmla="*/ 772163 h 1148279"/>
              <a:gd name="connsiteX28" fmla="*/ 2807677 w 9617898"/>
              <a:gd name="connsiteY28" fmla="*/ 765569 h 1148279"/>
              <a:gd name="connsiteX29" fmla="*/ 3068027 w 9617898"/>
              <a:gd name="connsiteY29" fmla="*/ 743344 h 1148279"/>
              <a:gd name="connsiteX30" fmla="*/ 3239477 w 9617898"/>
              <a:gd name="connsiteY30" fmla="*/ 727469 h 1148279"/>
              <a:gd name="connsiteX31" fmla="*/ 3415323 w 9617898"/>
              <a:gd name="connsiteY31" fmla="*/ 713059 h 1148279"/>
              <a:gd name="connsiteX32" fmla="*/ 3582377 w 9617898"/>
              <a:gd name="connsiteY32" fmla="*/ 698894 h 1148279"/>
              <a:gd name="connsiteX33" fmla="*/ 3801452 w 9617898"/>
              <a:gd name="connsiteY33" fmla="*/ 691567 h 1148279"/>
              <a:gd name="connsiteX34" fmla="*/ 3877652 w 9617898"/>
              <a:gd name="connsiteY34" fmla="*/ 670319 h 1148279"/>
              <a:gd name="connsiteX35" fmla="*/ 3925277 w 9617898"/>
              <a:gd name="connsiteY35" fmla="*/ 660794 h 1148279"/>
              <a:gd name="connsiteX36" fmla="*/ 4071815 w 9617898"/>
              <a:gd name="connsiteY36" fmla="*/ 647850 h 1148279"/>
              <a:gd name="connsiteX37" fmla="*/ 4193442 w 9617898"/>
              <a:gd name="connsiteY37" fmla="*/ 648582 h 1148279"/>
              <a:gd name="connsiteX38" fmla="*/ 4284052 w 9617898"/>
              <a:gd name="connsiteY38" fmla="*/ 642965 h 1148279"/>
              <a:gd name="connsiteX39" fmla="*/ 4392002 w 9617898"/>
              <a:gd name="connsiteY39" fmla="*/ 632219 h 1148279"/>
              <a:gd name="connsiteX40" fmla="*/ 4560277 w 9617898"/>
              <a:gd name="connsiteY40" fmla="*/ 616344 h 1148279"/>
              <a:gd name="connsiteX41" fmla="*/ 4674577 w 9617898"/>
              <a:gd name="connsiteY41" fmla="*/ 613169 h 1148279"/>
              <a:gd name="connsiteX42" fmla="*/ 4741496 w 9617898"/>
              <a:gd name="connsiteY42" fmla="*/ 601934 h 1148279"/>
              <a:gd name="connsiteX43" fmla="*/ 4800112 w 9617898"/>
              <a:gd name="connsiteY43" fmla="*/ 596317 h 1148279"/>
              <a:gd name="connsiteX44" fmla="*/ 4950069 w 9617898"/>
              <a:gd name="connsiteY44" fmla="*/ 593875 h 1148279"/>
              <a:gd name="connsiteX45" fmla="*/ 5055577 w 9617898"/>
              <a:gd name="connsiteY45" fmla="*/ 568719 h 1148279"/>
              <a:gd name="connsiteX46" fmla="*/ 5188439 w 9617898"/>
              <a:gd name="connsiteY46" fmla="*/ 564079 h 1148279"/>
              <a:gd name="connsiteX47" fmla="*/ 5310554 w 9617898"/>
              <a:gd name="connsiteY47" fmla="*/ 552111 h 1148279"/>
              <a:gd name="connsiteX48" fmla="*/ 5495437 w 9617898"/>
              <a:gd name="connsiteY48" fmla="*/ 546494 h 1148279"/>
              <a:gd name="connsiteX49" fmla="*/ 5679098 w 9617898"/>
              <a:gd name="connsiteY49" fmla="*/ 534527 h 1148279"/>
              <a:gd name="connsiteX50" fmla="*/ 5903790 w 9617898"/>
              <a:gd name="connsiteY50" fmla="*/ 524513 h 1148279"/>
              <a:gd name="connsiteX51" fmla="*/ 6003192 w 9617898"/>
              <a:gd name="connsiteY51" fmla="*/ 523292 h 1148279"/>
              <a:gd name="connsiteX52" fmla="*/ 6037140 w 9617898"/>
              <a:gd name="connsiteY52" fmla="*/ 506196 h 1148279"/>
              <a:gd name="connsiteX53" fmla="*/ 6087940 w 9617898"/>
              <a:gd name="connsiteY53" fmla="*/ 499357 h 1148279"/>
              <a:gd name="connsiteX54" fmla="*/ 6134100 w 9617898"/>
              <a:gd name="connsiteY54" fmla="*/ 493740 h 1148279"/>
              <a:gd name="connsiteX55" fmla="*/ 6194914 w 9617898"/>
              <a:gd name="connsiteY55" fmla="*/ 492519 h 1148279"/>
              <a:gd name="connsiteX56" fmla="*/ 6321181 w 9617898"/>
              <a:gd name="connsiteY56" fmla="*/ 490077 h 1148279"/>
              <a:gd name="connsiteX57" fmla="*/ 6403975 w 9617898"/>
              <a:gd name="connsiteY57" fmla="*/ 482506 h 1148279"/>
              <a:gd name="connsiteX58" fmla="*/ 6472604 w 9617898"/>
              <a:gd name="connsiteY58" fmla="*/ 468096 h 1148279"/>
              <a:gd name="connsiteX59" fmla="*/ 6636727 w 9617898"/>
              <a:gd name="connsiteY59" fmla="*/ 470050 h 1148279"/>
              <a:gd name="connsiteX60" fmla="*/ 6744921 w 9617898"/>
              <a:gd name="connsiteY60" fmla="*/ 450511 h 1148279"/>
              <a:gd name="connsiteX61" fmla="*/ 6795721 w 9617898"/>
              <a:gd name="connsiteY61" fmla="*/ 455640 h 1148279"/>
              <a:gd name="connsiteX62" fmla="*/ 6889262 w 9617898"/>
              <a:gd name="connsiteY62" fmla="*/ 450023 h 1148279"/>
              <a:gd name="connsiteX63" fmla="*/ 6920035 w 9617898"/>
              <a:gd name="connsiteY63" fmla="*/ 432927 h 1148279"/>
              <a:gd name="connsiteX64" fmla="*/ 7006248 w 9617898"/>
              <a:gd name="connsiteY64" fmla="*/ 431706 h 1148279"/>
              <a:gd name="connsiteX65" fmla="*/ 7044592 w 9617898"/>
              <a:gd name="connsiteY65" fmla="*/ 424134 h 1148279"/>
              <a:gd name="connsiteX66" fmla="*/ 7146437 w 9617898"/>
              <a:gd name="connsiteY66" fmla="*/ 415342 h 1148279"/>
              <a:gd name="connsiteX67" fmla="*/ 7363069 w 9617898"/>
              <a:gd name="connsiteY67" fmla="*/ 404596 h 1148279"/>
              <a:gd name="connsiteX68" fmla="*/ 7392133 w 9617898"/>
              <a:gd name="connsiteY68" fmla="*/ 395804 h 1148279"/>
              <a:gd name="connsiteX69" fmla="*/ 7520110 w 9617898"/>
              <a:gd name="connsiteY69" fmla="*/ 393361 h 1148279"/>
              <a:gd name="connsiteX70" fmla="*/ 7567979 w 9617898"/>
              <a:gd name="connsiteY70" fmla="*/ 385790 h 1148279"/>
              <a:gd name="connsiteX71" fmla="*/ 7646621 w 9617898"/>
              <a:gd name="connsiteY71" fmla="*/ 381394 h 1148279"/>
              <a:gd name="connsiteX72" fmla="*/ 7771667 w 9617898"/>
              <a:gd name="connsiteY72" fmla="*/ 370648 h 1148279"/>
              <a:gd name="connsiteX73" fmla="*/ 7909414 w 9617898"/>
              <a:gd name="connsiteY73" fmla="*/ 352331 h 1148279"/>
              <a:gd name="connsiteX74" fmla="*/ 7961923 w 9617898"/>
              <a:gd name="connsiteY74" fmla="*/ 334502 h 1148279"/>
              <a:gd name="connsiteX75" fmla="*/ 8123115 w 9617898"/>
              <a:gd name="connsiteY75" fmla="*/ 334502 h 1148279"/>
              <a:gd name="connsiteX76" fmla="*/ 8193210 w 9617898"/>
              <a:gd name="connsiteY76" fmla="*/ 319359 h 1148279"/>
              <a:gd name="connsiteX77" fmla="*/ 8239858 w 9617898"/>
              <a:gd name="connsiteY77" fmla="*/ 311056 h 1148279"/>
              <a:gd name="connsiteX78" fmla="*/ 8438662 w 9617898"/>
              <a:gd name="connsiteY78" fmla="*/ 312277 h 1148279"/>
              <a:gd name="connsiteX79" fmla="*/ 8534889 w 9617898"/>
              <a:gd name="connsiteY79" fmla="*/ 300798 h 1148279"/>
              <a:gd name="connsiteX80" fmla="*/ 8587642 w 9617898"/>
              <a:gd name="connsiteY80" fmla="*/ 290540 h 1148279"/>
              <a:gd name="connsiteX81" fmla="*/ 9482504 w 9617898"/>
              <a:gd name="connsiteY81" fmla="*/ 5279 h 1148279"/>
              <a:gd name="connsiteX82" fmla="*/ 9616587 w 9617898"/>
              <a:gd name="connsiteY82" fmla="*/ 14071 h 1148279"/>
              <a:gd name="connsiteX83" fmla="*/ 9557239 w 9617898"/>
              <a:gd name="connsiteY83" fmla="*/ 189917 h 1148279"/>
              <a:gd name="connsiteX84" fmla="*/ 9574823 w 9617898"/>
              <a:gd name="connsiteY84" fmla="*/ 203106 h 1148279"/>
              <a:gd name="connsiteX85" fmla="*/ 9614389 w 9617898"/>
              <a:gd name="connsiteY85" fmla="*/ 211898 h 1148279"/>
              <a:gd name="connsiteX0" fmla="*/ 0 w 9671213"/>
              <a:gd name="connsiteY0" fmla="*/ 1134973 h 1134973"/>
              <a:gd name="connsiteX1" fmla="*/ 54952 w 9671213"/>
              <a:gd name="connsiteY1" fmla="*/ 1105909 h 1134973"/>
              <a:gd name="connsiteX2" fmla="*/ 144585 w 9671213"/>
              <a:gd name="connsiteY2" fmla="*/ 1092721 h 1134973"/>
              <a:gd name="connsiteX3" fmla="*/ 212481 w 9671213"/>
              <a:gd name="connsiteY3" fmla="*/ 1069275 h 1134973"/>
              <a:gd name="connsiteX4" fmla="*/ 312371 w 9671213"/>
              <a:gd name="connsiteY4" fmla="*/ 1038257 h 1134973"/>
              <a:gd name="connsiteX5" fmla="*/ 471365 w 9671213"/>
              <a:gd name="connsiteY5" fmla="*/ 1029953 h 1134973"/>
              <a:gd name="connsiteX6" fmla="*/ 515815 w 9671213"/>
              <a:gd name="connsiteY6" fmla="*/ 1003088 h 1134973"/>
              <a:gd name="connsiteX7" fmla="*/ 605692 w 9671213"/>
              <a:gd name="connsiteY7" fmla="*/ 991853 h 1134973"/>
              <a:gd name="connsiteX8" fmla="*/ 645990 w 9671213"/>
              <a:gd name="connsiteY8" fmla="*/ 965476 h 1134973"/>
              <a:gd name="connsiteX9" fmla="*/ 708514 w 9671213"/>
              <a:gd name="connsiteY9" fmla="*/ 946915 h 1134973"/>
              <a:gd name="connsiteX10" fmla="*/ 829408 w 9671213"/>
              <a:gd name="connsiteY10" fmla="*/ 941542 h 1134973"/>
              <a:gd name="connsiteX11" fmla="*/ 927833 w 9671213"/>
              <a:gd name="connsiteY11" fmla="*/ 932261 h 1134973"/>
              <a:gd name="connsiteX12" fmla="*/ 995973 w 9671213"/>
              <a:gd name="connsiteY12" fmla="*/ 929575 h 1134973"/>
              <a:gd name="connsiteX13" fmla="*/ 1133231 w 9671213"/>
              <a:gd name="connsiteY13" fmla="*/ 899534 h 1134973"/>
              <a:gd name="connsiteX14" fmla="*/ 1242890 w 9671213"/>
              <a:gd name="connsiteY14" fmla="*/ 894161 h 1134973"/>
              <a:gd name="connsiteX15" fmla="*/ 1308833 w 9671213"/>
              <a:gd name="connsiteY15" fmla="*/ 884392 h 1134973"/>
              <a:gd name="connsiteX16" fmla="*/ 1348887 w 9671213"/>
              <a:gd name="connsiteY16" fmla="*/ 888055 h 1134973"/>
              <a:gd name="connsiteX17" fmla="*/ 1417027 w 9671213"/>
              <a:gd name="connsiteY17" fmla="*/ 879263 h 1134973"/>
              <a:gd name="connsiteX18" fmla="*/ 1524977 w 9671213"/>
              <a:gd name="connsiteY18" fmla="*/ 863388 h 1134973"/>
              <a:gd name="connsiteX19" fmla="*/ 1626577 w 9671213"/>
              <a:gd name="connsiteY19" fmla="*/ 857038 h 1134973"/>
              <a:gd name="connsiteX20" fmla="*/ 1766277 w 9671213"/>
              <a:gd name="connsiteY20" fmla="*/ 847513 h 1134973"/>
              <a:gd name="connsiteX21" fmla="*/ 1867877 w 9671213"/>
              <a:gd name="connsiteY21" fmla="*/ 834813 h 1134973"/>
              <a:gd name="connsiteX22" fmla="*/ 1944321 w 9671213"/>
              <a:gd name="connsiteY22" fmla="*/ 819915 h 1134973"/>
              <a:gd name="connsiteX23" fmla="*/ 2016125 w 9671213"/>
              <a:gd name="connsiteY23" fmla="*/ 824311 h 1134973"/>
              <a:gd name="connsiteX24" fmla="*/ 2267927 w 9671213"/>
              <a:gd name="connsiteY24" fmla="*/ 806238 h 1134973"/>
              <a:gd name="connsiteX25" fmla="*/ 2309202 w 9671213"/>
              <a:gd name="connsiteY25" fmla="*/ 787188 h 1134973"/>
              <a:gd name="connsiteX26" fmla="*/ 2528277 w 9671213"/>
              <a:gd name="connsiteY26" fmla="*/ 771313 h 1134973"/>
              <a:gd name="connsiteX27" fmla="*/ 2617910 w 9671213"/>
              <a:gd name="connsiteY27" fmla="*/ 758857 h 1134973"/>
              <a:gd name="connsiteX28" fmla="*/ 2807677 w 9671213"/>
              <a:gd name="connsiteY28" fmla="*/ 752263 h 1134973"/>
              <a:gd name="connsiteX29" fmla="*/ 3068027 w 9671213"/>
              <a:gd name="connsiteY29" fmla="*/ 730038 h 1134973"/>
              <a:gd name="connsiteX30" fmla="*/ 3239477 w 9671213"/>
              <a:gd name="connsiteY30" fmla="*/ 714163 h 1134973"/>
              <a:gd name="connsiteX31" fmla="*/ 3415323 w 9671213"/>
              <a:gd name="connsiteY31" fmla="*/ 699753 h 1134973"/>
              <a:gd name="connsiteX32" fmla="*/ 3582377 w 9671213"/>
              <a:gd name="connsiteY32" fmla="*/ 685588 h 1134973"/>
              <a:gd name="connsiteX33" fmla="*/ 3801452 w 9671213"/>
              <a:gd name="connsiteY33" fmla="*/ 678261 h 1134973"/>
              <a:gd name="connsiteX34" fmla="*/ 3877652 w 9671213"/>
              <a:gd name="connsiteY34" fmla="*/ 657013 h 1134973"/>
              <a:gd name="connsiteX35" fmla="*/ 3925277 w 9671213"/>
              <a:gd name="connsiteY35" fmla="*/ 647488 h 1134973"/>
              <a:gd name="connsiteX36" fmla="*/ 4071815 w 9671213"/>
              <a:gd name="connsiteY36" fmla="*/ 634544 h 1134973"/>
              <a:gd name="connsiteX37" fmla="*/ 4193442 w 9671213"/>
              <a:gd name="connsiteY37" fmla="*/ 635276 h 1134973"/>
              <a:gd name="connsiteX38" fmla="*/ 4284052 w 9671213"/>
              <a:gd name="connsiteY38" fmla="*/ 629659 h 1134973"/>
              <a:gd name="connsiteX39" fmla="*/ 4392002 w 9671213"/>
              <a:gd name="connsiteY39" fmla="*/ 618913 h 1134973"/>
              <a:gd name="connsiteX40" fmla="*/ 4560277 w 9671213"/>
              <a:gd name="connsiteY40" fmla="*/ 603038 h 1134973"/>
              <a:gd name="connsiteX41" fmla="*/ 4674577 w 9671213"/>
              <a:gd name="connsiteY41" fmla="*/ 599863 h 1134973"/>
              <a:gd name="connsiteX42" fmla="*/ 4741496 w 9671213"/>
              <a:gd name="connsiteY42" fmla="*/ 588628 h 1134973"/>
              <a:gd name="connsiteX43" fmla="*/ 4800112 w 9671213"/>
              <a:gd name="connsiteY43" fmla="*/ 583011 h 1134973"/>
              <a:gd name="connsiteX44" fmla="*/ 4950069 w 9671213"/>
              <a:gd name="connsiteY44" fmla="*/ 580569 h 1134973"/>
              <a:gd name="connsiteX45" fmla="*/ 5055577 w 9671213"/>
              <a:gd name="connsiteY45" fmla="*/ 555413 h 1134973"/>
              <a:gd name="connsiteX46" fmla="*/ 5188439 w 9671213"/>
              <a:gd name="connsiteY46" fmla="*/ 550773 h 1134973"/>
              <a:gd name="connsiteX47" fmla="*/ 5310554 w 9671213"/>
              <a:gd name="connsiteY47" fmla="*/ 538805 h 1134973"/>
              <a:gd name="connsiteX48" fmla="*/ 5495437 w 9671213"/>
              <a:gd name="connsiteY48" fmla="*/ 533188 h 1134973"/>
              <a:gd name="connsiteX49" fmla="*/ 5679098 w 9671213"/>
              <a:gd name="connsiteY49" fmla="*/ 521221 h 1134973"/>
              <a:gd name="connsiteX50" fmla="*/ 5903790 w 9671213"/>
              <a:gd name="connsiteY50" fmla="*/ 511207 h 1134973"/>
              <a:gd name="connsiteX51" fmla="*/ 6003192 w 9671213"/>
              <a:gd name="connsiteY51" fmla="*/ 509986 h 1134973"/>
              <a:gd name="connsiteX52" fmla="*/ 6037140 w 9671213"/>
              <a:gd name="connsiteY52" fmla="*/ 492890 h 1134973"/>
              <a:gd name="connsiteX53" fmla="*/ 6087940 w 9671213"/>
              <a:gd name="connsiteY53" fmla="*/ 486051 h 1134973"/>
              <a:gd name="connsiteX54" fmla="*/ 6134100 w 9671213"/>
              <a:gd name="connsiteY54" fmla="*/ 480434 h 1134973"/>
              <a:gd name="connsiteX55" fmla="*/ 6194914 w 9671213"/>
              <a:gd name="connsiteY55" fmla="*/ 479213 h 1134973"/>
              <a:gd name="connsiteX56" fmla="*/ 6321181 w 9671213"/>
              <a:gd name="connsiteY56" fmla="*/ 476771 h 1134973"/>
              <a:gd name="connsiteX57" fmla="*/ 6403975 w 9671213"/>
              <a:gd name="connsiteY57" fmla="*/ 469200 h 1134973"/>
              <a:gd name="connsiteX58" fmla="*/ 6472604 w 9671213"/>
              <a:gd name="connsiteY58" fmla="*/ 454790 h 1134973"/>
              <a:gd name="connsiteX59" fmla="*/ 6636727 w 9671213"/>
              <a:gd name="connsiteY59" fmla="*/ 456744 h 1134973"/>
              <a:gd name="connsiteX60" fmla="*/ 6744921 w 9671213"/>
              <a:gd name="connsiteY60" fmla="*/ 437205 h 1134973"/>
              <a:gd name="connsiteX61" fmla="*/ 6795721 w 9671213"/>
              <a:gd name="connsiteY61" fmla="*/ 442334 h 1134973"/>
              <a:gd name="connsiteX62" fmla="*/ 6889262 w 9671213"/>
              <a:gd name="connsiteY62" fmla="*/ 436717 h 1134973"/>
              <a:gd name="connsiteX63" fmla="*/ 6920035 w 9671213"/>
              <a:gd name="connsiteY63" fmla="*/ 419621 h 1134973"/>
              <a:gd name="connsiteX64" fmla="*/ 7006248 w 9671213"/>
              <a:gd name="connsiteY64" fmla="*/ 418400 h 1134973"/>
              <a:gd name="connsiteX65" fmla="*/ 7044592 w 9671213"/>
              <a:gd name="connsiteY65" fmla="*/ 410828 h 1134973"/>
              <a:gd name="connsiteX66" fmla="*/ 7146437 w 9671213"/>
              <a:gd name="connsiteY66" fmla="*/ 402036 h 1134973"/>
              <a:gd name="connsiteX67" fmla="*/ 7363069 w 9671213"/>
              <a:gd name="connsiteY67" fmla="*/ 391290 h 1134973"/>
              <a:gd name="connsiteX68" fmla="*/ 7392133 w 9671213"/>
              <a:gd name="connsiteY68" fmla="*/ 382498 h 1134973"/>
              <a:gd name="connsiteX69" fmla="*/ 7520110 w 9671213"/>
              <a:gd name="connsiteY69" fmla="*/ 380055 h 1134973"/>
              <a:gd name="connsiteX70" fmla="*/ 7567979 w 9671213"/>
              <a:gd name="connsiteY70" fmla="*/ 372484 h 1134973"/>
              <a:gd name="connsiteX71" fmla="*/ 7646621 w 9671213"/>
              <a:gd name="connsiteY71" fmla="*/ 368088 h 1134973"/>
              <a:gd name="connsiteX72" fmla="*/ 7771667 w 9671213"/>
              <a:gd name="connsiteY72" fmla="*/ 357342 h 1134973"/>
              <a:gd name="connsiteX73" fmla="*/ 7909414 w 9671213"/>
              <a:gd name="connsiteY73" fmla="*/ 339025 h 1134973"/>
              <a:gd name="connsiteX74" fmla="*/ 7961923 w 9671213"/>
              <a:gd name="connsiteY74" fmla="*/ 321196 h 1134973"/>
              <a:gd name="connsiteX75" fmla="*/ 8123115 w 9671213"/>
              <a:gd name="connsiteY75" fmla="*/ 321196 h 1134973"/>
              <a:gd name="connsiteX76" fmla="*/ 8193210 w 9671213"/>
              <a:gd name="connsiteY76" fmla="*/ 306053 h 1134973"/>
              <a:gd name="connsiteX77" fmla="*/ 8239858 w 9671213"/>
              <a:gd name="connsiteY77" fmla="*/ 297750 h 1134973"/>
              <a:gd name="connsiteX78" fmla="*/ 8438662 w 9671213"/>
              <a:gd name="connsiteY78" fmla="*/ 298971 h 1134973"/>
              <a:gd name="connsiteX79" fmla="*/ 8534889 w 9671213"/>
              <a:gd name="connsiteY79" fmla="*/ 287492 h 1134973"/>
              <a:gd name="connsiteX80" fmla="*/ 8587642 w 9671213"/>
              <a:gd name="connsiteY80" fmla="*/ 277234 h 1134973"/>
              <a:gd name="connsiteX81" fmla="*/ 8631604 w 9671213"/>
              <a:gd name="connsiteY81" fmla="*/ 261848 h 1134973"/>
              <a:gd name="connsiteX82" fmla="*/ 9616587 w 9671213"/>
              <a:gd name="connsiteY82" fmla="*/ 765 h 1134973"/>
              <a:gd name="connsiteX83" fmla="*/ 9557239 w 9671213"/>
              <a:gd name="connsiteY83" fmla="*/ 176611 h 1134973"/>
              <a:gd name="connsiteX84" fmla="*/ 9574823 w 9671213"/>
              <a:gd name="connsiteY84" fmla="*/ 189800 h 1134973"/>
              <a:gd name="connsiteX85" fmla="*/ 9614389 w 9671213"/>
              <a:gd name="connsiteY85" fmla="*/ 198592 h 1134973"/>
              <a:gd name="connsiteX0" fmla="*/ 0 w 9671213"/>
              <a:gd name="connsiteY0" fmla="*/ 1134973 h 1134973"/>
              <a:gd name="connsiteX1" fmla="*/ 54952 w 9671213"/>
              <a:gd name="connsiteY1" fmla="*/ 1105909 h 1134973"/>
              <a:gd name="connsiteX2" fmla="*/ 144585 w 9671213"/>
              <a:gd name="connsiteY2" fmla="*/ 1092721 h 1134973"/>
              <a:gd name="connsiteX3" fmla="*/ 212481 w 9671213"/>
              <a:gd name="connsiteY3" fmla="*/ 1069275 h 1134973"/>
              <a:gd name="connsiteX4" fmla="*/ 312371 w 9671213"/>
              <a:gd name="connsiteY4" fmla="*/ 1038257 h 1134973"/>
              <a:gd name="connsiteX5" fmla="*/ 471365 w 9671213"/>
              <a:gd name="connsiteY5" fmla="*/ 1029953 h 1134973"/>
              <a:gd name="connsiteX6" fmla="*/ 515815 w 9671213"/>
              <a:gd name="connsiteY6" fmla="*/ 1003088 h 1134973"/>
              <a:gd name="connsiteX7" fmla="*/ 605692 w 9671213"/>
              <a:gd name="connsiteY7" fmla="*/ 991853 h 1134973"/>
              <a:gd name="connsiteX8" fmla="*/ 645990 w 9671213"/>
              <a:gd name="connsiteY8" fmla="*/ 965476 h 1134973"/>
              <a:gd name="connsiteX9" fmla="*/ 708514 w 9671213"/>
              <a:gd name="connsiteY9" fmla="*/ 946915 h 1134973"/>
              <a:gd name="connsiteX10" fmla="*/ 829408 w 9671213"/>
              <a:gd name="connsiteY10" fmla="*/ 941542 h 1134973"/>
              <a:gd name="connsiteX11" fmla="*/ 927833 w 9671213"/>
              <a:gd name="connsiteY11" fmla="*/ 932261 h 1134973"/>
              <a:gd name="connsiteX12" fmla="*/ 995973 w 9671213"/>
              <a:gd name="connsiteY12" fmla="*/ 929575 h 1134973"/>
              <a:gd name="connsiteX13" fmla="*/ 1133231 w 9671213"/>
              <a:gd name="connsiteY13" fmla="*/ 899534 h 1134973"/>
              <a:gd name="connsiteX14" fmla="*/ 1242890 w 9671213"/>
              <a:gd name="connsiteY14" fmla="*/ 894161 h 1134973"/>
              <a:gd name="connsiteX15" fmla="*/ 1308833 w 9671213"/>
              <a:gd name="connsiteY15" fmla="*/ 884392 h 1134973"/>
              <a:gd name="connsiteX16" fmla="*/ 1348887 w 9671213"/>
              <a:gd name="connsiteY16" fmla="*/ 888055 h 1134973"/>
              <a:gd name="connsiteX17" fmla="*/ 1417027 w 9671213"/>
              <a:gd name="connsiteY17" fmla="*/ 879263 h 1134973"/>
              <a:gd name="connsiteX18" fmla="*/ 1524977 w 9671213"/>
              <a:gd name="connsiteY18" fmla="*/ 863388 h 1134973"/>
              <a:gd name="connsiteX19" fmla="*/ 1626577 w 9671213"/>
              <a:gd name="connsiteY19" fmla="*/ 857038 h 1134973"/>
              <a:gd name="connsiteX20" fmla="*/ 1766277 w 9671213"/>
              <a:gd name="connsiteY20" fmla="*/ 847513 h 1134973"/>
              <a:gd name="connsiteX21" fmla="*/ 1867877 w 9671213"/>
              <a:gd name="connsiteY21" fmla="*/ 834813 h 1134973"/>
              <a:gd name="connsiteX22" fmla="*/ 1944321 w 9671213"/>
              <a:gd name="connsiteY22" fmla="*/ 819915 h 1134973"/>
              <a:gd name="connsiteX23" fmla="*/ 2016125 w 9671213"/>
              <a:gd name="connsiteY23" fmla="*/ 824311 h 1134973"/>
              <a:gd name="connsiteX24" fmla="*/ 2267927 w 9671213"/>
              <a:gd name="connsiteY24" fmla="*/ 806238 h 1134973"/>
              <a:gd name="connsiteX25" fmla="*/ 2309202 w 9671213"/>
              <a:gd name="connsiteY25" fmla="*/ 787188 h 1134973"/>
              <a:gd name="connsiteX26" fmla="*/ 2528277 w 9671213"/>
              <a:gd name="connsiteY26" fmla="*/ 771313 h 1134973"/>
              <a:gd name="connsiteX27" fmla="*/ 2617910 w 9671213"/>
              <a:gd name="connsiteY27" fmla="*/ 758857 h 1134973"/>
              <a:gd name="connsiteX28" fmla="*/ 2807677 w 9671213"/>
              <a:gd name="connsiteY28" fmla="*/ 752263 h 1134973"/>
              <a:gd name="connsiteX29" fmla="*/ 3068027 w 9671213"/>
              <a:gd name="connsiteY29" fmla="*/ 730038 h 1134973"/>
              <a:gd name="connsiteX30" fmla="*/ 3239477 w 9671213"/>
              <a:gd name="connsiteY30" fmla="*/ 714163 h 1134973"/>
              <a:gd name="connsiteX31" fmla="*/ 3415323 w 9671213"/>
              <a:gd name="connsiteY31" fmla="*/ 699753 h 1134973"/>
              <a:gd name="connsiteX32" fmla="*/ 3582377 w 9671213"/>
              <a:gd name="connsiteY32" fmla="*/ 685588 h 1134973"/>
              <a:gd name="connsiteX33" fmla="*/ 3801452 w 9671213"/>
              <a:gd name="connsiteY33" fmla="*/ 678261 h 1134973"/>
              <a:gd name="connsiteX34" fmla="*/ 3877652 w 9671213"/>
              <a:gd name="connsiteY34" fmla="*/ 657013 h 1134973"/>
              <a:gd name="connsiteX35" fmla="*/ 3925277 w 9671213"/>
              <a:gd name="connsiteY35" fmla="*/ 647488 h 1134973"/>
              <a:gd name="connsiteX36" fmla="*/ 4071815 w 9671213"/>
              <a:gd name="connsiteY36" fmla="*/ 634544 h 1134973"/>
              <a:gd name="connsiteX37" fmla="*/ 4193442 w 9671213"/>
              <a:gd name="connsiteY37" fmla="*/ 635276 h 1134973"/>
              <a:gd name="connsiteX38" fmla="*/ 4284052 w 9671213"/>
              <a:gd name="connsiteY38" fmla="*/ 629659 h 1134973"/>
              <a:gd name="connsiteX39" fmla="*/ 4392002 w 9671213"/>
              <a:gd name="connsiteY39" fmla="*/ 618913 h 1134973"/>
              <a:gd name="connsiteX40" fmla="*/ 4560277 w 9671213"/>
              <a:gd name="connsiteY40" fmla="*/ 603038 h 1134973"/>
              <a:gd name="connsiteX41" fmla="*/ 4674577 w 9671213"/>
              <a:gd name="connsiteY41" fmla="*/ 599863 h 1134973"/>
              <a:gd name="connsiteX42" fmla="*/ 4741496 w 9671213"/>
              <a:gd name="connsiteY42" fmla="*/ 588628 h 1134973"/>
              <a:gd name="connsiteX43" fmla="*/ 4800112 w 9671213"/>
              <a:gd name="connsiteY43" fmla="*/ 583011 h 1134973"/>
              <a:gd name="connsiteX44" fmla="*/ 4950069 w 9671213"/>
              <a:gd name="connsiteY44" fmla="*/ 580569 h 1134973"/>
              <a:gd name="connsiteX45" fmla="*/ 5055577 w 9671213"/>
              <a:gd name="connsiteY45" fmla="*/ 555413 h 1134973"/>
              <a:gd name="connsiteX46" fmla="*/ 5188439 w 9671213"/>
              <a:gd name="connsiteY46" fmla="*/ 550773 h 1134973"/>
              <a:gd name="connsiteX47" fmla="*/ 5310554 w 9671213"/>
              <a:gd name="connsiteY47" fmla="*/ 538805 h 1134973"/>
              <a:gd name="connsiteX48" fmla="*/ 5495437 w 9671213"/>
              <a:gd name="connsiteY48" fmla="*/ 533188 h 1134973"/>
              <a:gd name="connsiteX49" fmla="*/ 5679098 w 9671213"/>
              <a:gd name="connsiteY49" fmla="*/ 521221 h 1134973"/>
              <a:gd name="connsiteX50" fmla="*/ 5903790 w 9671213"/>
              <a:gd name="connsiteY50" fmla="*/ 511207 h 1134973"/>
              <a:gd name="connsiteX51" fmla="*/ 6003192 w 9671213"/>
              <a:gd name="connsiteY51" fmla="*/ 509986 h 1134973"/>
              <a:gd name="connsiteX52" fmla="*/ 6037140 w 9671213"/>
              <a:gd name="connsiteY52" fmla="*/ 492890 h 1134973"/>
              <a:gd name="connsiteX53" fmla="*/ 6087940 w 9671213"/>
              <a:gd name="connsiteY53" fmla="*/ 486051 h 1134973"/>
              <a:gd name="connsiteX54" fmla="*/ 6134100 w 9671213"/>
              <a:gd name="connsiteY54" fmla="*/ 480434 h 1134973"/>
              <a:gd name="connsiteX55" fmla="*/ 6194914 w 9671213"/>
              <a:gd name="connsiteY55" fmla="*/ 479213 h 1134973"/>
              <a:gd name="connsiteX56" fmla="*/ 6321181 w 9671213"/>
              <a:gd name="connsiteY56" fmla="*/ 476771 h 1134973"/>
              <a:gd name="connsiteX57" fmla="*/ 6403975 w 9671213"/>
              <a:gd name="connsiteY57" fmla="*/ 469200 h 1134973"/>
              <a:gd name="connsiteX58" fmla="*/ 6472604 w 9671213"/>
              <a:gd name="connsiteY58" fmla="*/ 454790 h 1134973"/>
              <a:gd name="connsiteX59" fmla="*/ 6636727 w 9671213"/>
              <a:gd name="connsiteY59" fmla="*/ 456744 h 1134973"/>
              <a:gd name="connsiteX60" fmla="*/ 6744921 w 9671213"/>
              <a:gd name="connsiteY60" fmla="*/ 437205 h 1134973"/>
              <a:gd name="connsiteX61" fmla="*/ 6795721 w 9671213"/>
              <a:gd name="connsiteY61" fmla="*/ 442334 h 1134973"/>
              <a:gd name="connsiteX62" fmla="*/ 6889262 w 9671213"/>
              <a:gd name="connsiteY62" fmla="*/ 436717 h 1134973"/>
              <a:gd name="connsiteX63" fmla="*/ 6920035 w 9671213"/>
              <a:gd name="connsiteY63" fmla="*/ 419621 h 1134973"/>
              <a:gd name="connsiteX64" fmla="*/ 7006248 w 9671213"/>
              <a:gd name="connsiteY64" fmla="*/ 418400 h 1134973"/>
              <a:gd name="connsiteX65" fmla="*/ 7044592 w 9671213"/>
              <a:gd name="connsiteY65" fmla="*/ 410828 h 1134973"/>
              <a:gd name="connsiteX66" fmla="*/ 7146437 w 9671213"/>
              <a:gd name="connsiteY66" fmla="*/ 402036 h 1134973"/>
              <a:gd name="connsiteX67" fmla="*/ 7363069 w 9671213"/>
              <a:gd name="connsiteY67" fmla="*/ 391290 h 1134973"/>
              <a:gd name="connsiteX68" fmla="*/ 7392133 w 9671213"/>
              <a:gd name="connsiteY68" fmla="*/ 382498 h 1134973"/>
              <a:gd name="connsiteX69" fmla="*/ 7520110 w 9671213"/>
              <a:gd name="connsiteY69" fmla="*/ 380055 h 1134973"/>
              <a:gd name="connsiteX70" fmla="*/ 7567979 w 9671213"/>
              <a:gd name="connsiteY70" fmla="*/ 372484 h 1134973"/>
              <a:gd name="connsiteX71" fmla="*/ 7646621 w 9671213"/>
              <a:gd name="connsiteY71" fmla="*/ 368088 h 1134973"/>
              <a:gd name="connsiteX72" fmla="*/ 7771667 w 9671213"/>
              <a:gd name="connsiteY72" fmla="*/ 357342 h 1134973"/>
              <a:gd name="connsiteX73" fmla="*/ 7909414 w 9671213"/>
              <a:gd name="connsiteY73" fmla="*/ 339025 h 1134973"/>
              <a:gd name="connsiteX74" fmla="*/ 7961923 w 9671213"/>
              <a:gd name="connsiteY74" fmla="*/ 321196 h 1134973"/>
              <a:gd name="connsiteX75" fmla="*/ 8123115 w 9671213"/>
              <a:gd name="connsiteY75" fmla="*/ 321196 h 1134973"/>
              <a:gd name="connsiteX76" fmla="*/ 8193210 w 9671213"/>
              <a:gd name="connsiteY76" fmla="*/ 306053 h 1134973"/>
              <a:gd name="connsiteX77" fmla="*/ 8239858 w 9671213"/>
              <a:gd name="connsiteY77" fmla="*/ 297750 h 1134973"/>
              <a:gd name="connsiteX78" fmla="*/ 8438662 w 9671213"/>
              <a:gd name="connsiteY78" fmla="*/ 298971 h 1134973"/>
              <a:gd name="connsiteX79" fmla="*/ 8534889 w 9671213"/>
              <a:gd name="connsiteY79" fmla="*/ 287492 h 1134973"/>
              <a:gd name="connsiteX80" fmla="*/ 8587642 w 9671213"/>
              <a:gd name="connsiteY80" fmla="*/ 277234 h 1134973"/>
              <a:gd name="connsiteX81" fmla="*/ 8631604 w 9671213"/>
              <a:gd name="connsiteY81" fmla="*/ 261848 h 1134973"/>
              <a:gd name="connsiteX82" fmla="*/ 9616587 w 9671213"/>
              <a:gd name="connsiteY82" fmla="*/ 765 h 1134973"/>
              <a:gd name="connsiteX83" fmla="*/ 9557239 w 9671213"/>
              <a:gd name="connsiteY83" fmla="*/ 176611 h 1134973"/>
              <a:gd name="connsiteX84" fmla="*/ 9574823 w 9671213"/>
              <a:gd name="connsiteY84" fmla="*/ 189800 h 1134973"/>
              <a:gd name="connsiteX85" fmla="*/ 9614389 w 9671213"/>
              <a:gd name="connsiteY85" fmla="*/ 198592 h 1134973"/>
              <a:gd name="connsiteX0" fmla="*/ 0 w 9614389"/>
              <a:gd name="connsiteY0" fmla="*/ 958386 h 958386"/>
              <a:gd name="connsiteX1" fmla="*/ 54952 w 9614389"/>
              <a:gd name="connsiteY1" fmla="*/ 929322 h 958386"/>
              <a:gd name="connsiteX2" fmla="*/ 144585 w 9614389"/>
              <a:gd name="connsiteY2" fmla="*/ 916134 h 958386"/>
              <a:gd name="connsiteX3" fmla="*/ 212481 w 9614389"/>
              <a:gd name="connsiteY3" fmla="*/ 892688 h 958386"/>
              <a:gd name="connsiteX4" fmla="*/ 312371 w 9614389"/>
              <a:gd name="connsiteY4" fmla="*/ 861670 h 958386"/>
              <a:gd name="connsiteX5" fmla="*/ 471365 w 9614389"/>
              <a:gd name="connsiteY5" fmla="*/ 853366 h 958386"/>
              <a:gd name="connsiteX6" fmla="*/ 515815 w 9614389"/>
              <a:gd name="connsiteY6" fmla="*/ 826501 h 958386"/>
              <a:gd name="connsiteX7" fmla="*/ 605692 w 9614389"/>
              <a:gd name="connsiteY7" fmla="*/ 815266 h 958386"/>
              <a:gd name="connsiteX8" fmla="*/ 645990 w 9614389"/>
              <a:gd name="connsiteY8" fmla="*/ 788889 h 958386"/>
              <a:gd name="connsiteX9" fmla="*/ 708514 w 9614389"/>
              <a:gd name="connsiteY9" fmla="*/ 770328 h 958386"/>
              <a:gd name="connsiteX10" fmla="*/ 829408 w 9614389"/>
              <a:gd name="connsiteY10" fmla="*/ 764955 h 958386"/>
              <a:gd name="connsiteX11" fmla="*/ 927833 w 9614389"/>
              <a:gd name="connsiteY11" fmla="*/ 755674 h 958386"/>
              <a:gd name="connsiteX12" fmla="*/ 995973 w 9614389"/>
              <a:gd name="connsiteY12" fmla="*/ 752988 h 958386"/>
              <a:gd name="connsiteX13" fmla="*/ 1133231 w 9614389"/>
              <a:gd name="connsiteY13" fmla="*/ 722947 h 958386"/>
              <a:gd name="connsiteX14" fmla="*/ 1242890 w 9614389"/>
              <a:gd name="connsiteY14" fmla="*/ 717574 h 958386"/>
              <a:gd name="connsiteX15" fmla="*/ 1308833 w 9614389"/>
              <a:gd name="connsiteY15" fmla="*/ 707805 h 958386"/>
              <a:gd name="connsiteX16" fmla="*/ 1348887 w 9614389"/>
              <a:gd name="connsiteY16" fmla="*/ 711468 h 958386"/>
              <a:gd name="connsiteX17" fmla="*/ 1417027 w 9614389"/>
              <a:gd name="connsiteY17" fmla="*/ 702676 h 958386"/>
              <a:gd name="connsiteX18" fmla="*/ 1524977 w 9614389"/>
              <a:gd name="connsiteY18" fmla="*/ 686801 h 958386"/>
              <a:gd name="connsiteX19" fmla="*/ 1626577 w 9614389"/>
              <a:gd name="connsiteY19" fmla="*/ 680451 h 958386"/>
              <a:gd name="connsiteX20" fmla="*/ 1766277 w 9614389"/>
              <a:gd name="connsiteY20" fmla="*/ 670926 h 958386"/>
              <a:gd name="connsiteX21" fmla="*/ 1867877 w 9614389"/>
              <a:gd name="connsiteY21" fmla="*/ 658226 h 958386"/>
              <a:gd name="connsiteX22" fmla="*/ 1944321 w 9614389"/>
              <a:gd name="connsiteY22" fmla="*/ 643328 h 958386"/>
              <a:gd name="connsiteX23" fmla="*/ 2016125 w 9614389"/>
              <a:gd name="connsiteY23" fmla="*/ 647724 h 958386"/>
              <a:gd name="connsiteX24" fmla="*/ 2267927 w 9614389"/>
              <a:gd name="connsiteY24" fmla="*/ 629651 h 958386"/>
              <a:gd name="connsiteX25" fmla="*/ 2309202 w 9614389"/>
              <a:gd name="connsiteY25" fmla="*/ 610601 h 958386"/>
              <a:gd name="connsiteX26" fmla="*/ 2528277 w 9614389"/>
              <a:gd name="connsiteY26" fmla="*/ 594726 h 958386"/>
              <a:gd name="connsiteX27" fmla="*/ 2617910 w 9614389"/>
              <a:gd name="connsiteY27" fmla="*/ 582270 h 958386"/>
              <a:gd name="connsiteX28" fmla="*/ 2807677 w 9614389"/>
              <a:gd name="connsiteY28" fmla="*/ 575676 h 958386"/>
              <a:gd name="connsiteX29" fmla="*/ 3068027 w 9614389"/>
              <a:gd name="connsiteY29" fmla="*/ 553451 h 958386"/>
              <a:gd name="connsiteX30" fmla="*/ 3239477 w 9614389"/>
              <a:gd name="connsiteY30" fmla="*/ 537576 h 958386"/>
              <a:gd name="connsiteX31" fmla="*/ 3415323 w 9614389"/>
              <a:gd name="connsiteY31" fmla="*/ 523166 h 958386"/>
              <a:gd name="connsiteX32" fmla="*/ 3582377 w 9614389"/>
              <a:gd name="connsiteY32" fmla="*/ 509001 h 958386"/>
              <a:gd name="connsiteX33" fmla="*/ 3801452 w 9614389"/>
              <a:gd name="connsiteY33" fmla="*/ 501674 h 958386"/>
              <a:gd name="connsiteX34" fmla="*/ 3877652 w 9614389"/>
              <a:gd name="connsiteY34" fmla="*/ 480426 h 958386"/>
              <a:gd name="connsiteX35" fmla="*/ 3925277 w 9614389"/>
              <a:gd name="connsiteY35" fmla="*/ 470901 h 958386"/>
              <a:gd name="connsiteX36" fmla="*/ 4071815 w 9614389"/>
              <a:gd name="connsiteY36" fmla="*/ 457957 h 958386"/>
              <a:gd name="connsiteX37" fmla="*/ 4193442 w 9614389"/>
              <a:gd name="connsiteY37" fmla="*/ 458689 h 958386"/>
              <a:gd name="connsiteX38" fmla="*/ 4284052 w 9614389"/>
              <a:gd name="connsiteY38" fmla="*/ 453072 h 958386"/>
              <a:gd name="connsiteX39" fmla="*/ 4392002 w 9614389"/>
              <a:gd name="connsiteY39" fmla="*/ 442326 h 958386"/>
              <a:gd name="connsiteX40" fmla="*/ 4560277 w 9614389"/>
              <a:gd name="connsiteY40" fmla="*/ 426451 h 958386"/>
              <a:gd name="connsiteX41" fmla="*/ 4674577 w 9614389"/>
              <a:gd name="connsiteY41" fmla="*/ 423276 h 958386"/>
              <a:gd name="connsiteX42" fmla="*/ 4741496 w 9614389"/>
              <a:gd name="connsiteY42" fmla="*/ 412041 h 958386"/>
              <a:gd name="connsiteX43" fmla="*/ 4800112 w 9614389"/>
              <a:gd name="connsiteY43" fmla="*/ 406424 h 958386"/>
              <a:gd name="connsiteX44" fmla="*/ 4950069 w 9614389"/>
              <a:gd name="connsiteY44" fmla="*/ 403982 h 958386"/>
              <a:gd name="connsiteX45" fmla="*/ 5055577 w 9614389"/>
              <a:gd name="connsiteY45" fmla="*/ 378826 h 958386"/>
              <a:gd name="connsiteX46" fmla="*/ 5188439 w 9614389"/>
              <a:gd name="connsiteY46" fmla="*/ 374186 h 958386"/>
              <a:gd name="connsiteX47" fmla="*/ 5310554 w 9614389"/>
              <a:gd name="connsiteY47" fmla="*/ 362218 h 958386"/>
              <a:gd name="connsiteX48" fmla="*/ 5495437 w 9614389"/>
              <a:gd name="connsiteY48" fmla="*/ 356601 h 958386"/>
              <a:gd name="connsiteX49" fmla="*/ 5679098 w 9614389"/>
              <a:gd name="connsiteY49" fmla="*/ 344634 h 958386"/>
              <a:gd name="connsiteX50" fmla="*/ 5903790 w 9614389"/>
              <a:gd name="connsiteY50" fmla="*/ 334620 h 958386"/>
              <a:gd name="connsiteX51" fmla="*/ 6003192 w 9614389"/>
              <a:gd name="connsiteY51" fmla="*/ 333399 h 958386"/>
              <a:gd name="connsiteX52" fmla="*/ 6037140 w 9614389"/>
              <a:gd name="connsiteY52" fmla="*/ 316303 h 958386"/>
              <a:gd name="connsiteX53" fmla="*/ 6087940 w 9614389"/>
              <a:gd name="connsiteY53" fmla="*/ 309464 h 958386"/>
              <a:gd name="connsiteX54" fmla="*/ 6134100 w 9614389"/>
              <a:gd name="connsiteY54" fmla="*/ 303847 h 958386"/>
              <a:gd name="connsiteX55" fmla="*/ 6194914 w 9614389"/>
              <a:gd name="connsiteY55" fmla="*/ 302626 h 958386"/>
              <a:gd name="connsiteX56" fmla="*/ 6321181 w 9614389"/>
              <a:gd name="connsiteY56" fmla="*/ 300184 h 958386"/>
              <a:gd name="connsiteX57" fmla="*/ 6403975 w 9614389"/>
              <a:gd name="connsiteY57" fmla="*/ 292613 h 958386"/>
              <a:gd name="connsiteX58" fmla="*/ 6472604 w 9614389"/>
              <a:gd name="connsiteY58" fmla="*/ 278203 h 958386"/>
              <a:gd name="connsiteX59" fmla="*/ 6636727 w 9614389"/>
              <a:gd name="connsiteY59" fmla="*/ 280157 h 958386"/>
              <a:gd name="connsiteX60" fmla="*/ 6744921 w 9614389"/>
              <a:gd name="connsiteY60" fmla="*/ 260618 h 958386"/>
              <a:gd name="connsiteX61" fmla="*/ 6795721 w 9614389"/>
              <a:gd name="connsiteY61" fmla="*/ 265747 h 958386"/>
              <a:gd name="connsiteX62" fmla="*/ 6889262 w 9614389"/>
              <a:gd name="connsiteY62" fmla="*/ 260130 h 958386"/>
              <a:gd name="connsiteX63" fmla="*/ 6920035 w 9614389"/>
              <a:gd name="connsiteY63" fmla="*/ 243034 h 958386"/>
              <a:gd name="connsiteX64" fmla="*/ 7006248 w 9614389"/>
              <a:gd name="connsiteY64" fmla="*/ 241813 h 958386"/>
              <a:gd name="connsiteX65" fmla="*/ 7044592 w 9614389"/>
              <a:gd name="connsiteY65" fmla="*/ 234241 h 958386"/>
              <a:gd name="connsiteX66" fmla="*/ 7146437 w 9614389"/>
              <a:gd name="connsiteY66" fmla="*/ 225449 h 958386"/>
              <a:gd name="connsiteX67" fmla="*/ 7363069 w 9614389"/>
              <a:gd name="connsiteY67" fmla="*/ 214703 h 958386"/>
              <a:gd name="connsiteX68" fmla="*/ 7392133 w 9614389"/>
              <a:gd name="connsiteY68" fmla="*/ 205911 h 958386"/>
              <a:gd name="connsiteX69" fmla="*/ 7520110 w 9614389"/>
              <a:gd name="connsiteY69" fmla="*/ 203468 h 958386"/>
              <a:gd name="connsiteX70" fmla="*/ 7567979 w 9614389"/>
              <a:gd name="connsiteY70" fmla="*/ 195897 h 958386"/>
              <a:gd name="connsiteX71" fmla="*/ 7646621 w 9614389"/>
              <a:gd name="connsiteY71" fmla="*/ 191501 h 958386"/>
              <a:gd name="connsiteX72" fmla="*/ 7771667 w 9614389"/>
              <a:gd name="connsiteY72" fmla="*/ 180755 h 958386"/>
              <a:gd name="connsiteX73" fmla="*/ 7909414 w 9614389"/>
              <a:gd name="connsiteY73" fmla="*/ 162438 h 958386"/>
              <a:gd name="connsiteX74" fmla="*/ 7961923 w 9614389"/>
              <a:gd name="connsiteY74" fmla="*/ 144609 h 958386"/>
              <a:gd name="connsiteX75" fmla="*/ 8123115 w 9614389"/>
              <a:gd name="connsiteY75" fmla="*/ 144609 h 958386"/>
              <a:gd name="connsiteX76" fmla="*/ 8193210 w 9614389"/>
              <a:gd name="connsiteY76" fmla="*/ 129466 h 958386"/>
              <a:gd name="connsiteX77" fmla="*/ 8239858 w 9614389"/>
              <a:gd name="connsiteY77" fmla="*/ 121163 h 958386"/>
              <a:gd name="connsiteX78" fmla="*/ 8438662 w 9614389"/>
              <a:gd name="connsiteY78" fmla="*/ 122384 h 958386"/>
              <a:gd name="connsiteX79" fmla="*/ 8534889 w 9614389"/>
              <a:gd name="connsiteY79" fmla="*/ 110905 h 958386"/>
              <a:gd name="connsiteX80" fmla="*/ 8587642 w 9614389"/>
              <a:gd name="connsiteY80" fmla="*/ 100647 h 958386"/>
              <a:gd name="connsiteX81" fmla="*/ 8631604 w 9614389"/>
              <a:gd name="connsiteY81" fmla="*/ 85261 h 958386"/>
              <a:gd name="connsiteX82" fmla="*/ 8822837 w 9614389"/>
              <a:gd name="connsiteY82" fmla="*/ 81353 h 958386"/>
              <a:gd name="connsiteX83" fmla="*/ 9557239 w 9614389"/>
              <a:gd name="connsiteY83" fmla="*/ 24 h 958386"/>
              <a:gd name="connsiteX84" fmla="*/ 9574823 w 9614389"/>
              <a:gd name="connsiteY84" fmla="*/ 13213 h 958386"/>
              <a:gd name="connsiteX85" fmla="*/ 9614389 w 9614389"/>
              <a:gd name="connsiteY85" fmla="*/ 22005 h 958386"/>
              <a:gd name="connsiteX0" fmla="*/ 0 w 9614389"/>
              <a:gd name="connsiteY0" fmla="*/ 958381 h 958381"/>
              <a:gd name="connsiteX1" fmla="*/ 54952 w 9614389"/>
              <a:gd name="connsiteY1" fmla="*/ 929317 h 958381"/>
              <a:gd name="connsiteX2" fmla="*/ 144585 w 9614389"/>
              <a:gd name="connsiteY2" fmla="*/ 916129 h 958381"/>
              <a:gd name="connsiteX3" fmla="*/ 212481 w 9614389"/>
              <a:gd name="connsiteY3" fmla="*/ 892683 h 958381"/>
              <a:gd name="connsiteX4" fmla="*/ 312371 w 9614389"/>
              <a:gd name="connsiteY4" fmla="*/ 861665 h 958381"/>
              <a:gd name="connsiteX5" fmla="*/ 471365 w 9614389"/>
              <a:gd name="connsiteY5" fmla="*/ 853361 h 958381"/>
              <a:gd name="connsiteX6" fmla="*/ 515815 w 9614389"/>
              <a:gd name="connsiteY6" fmla="*/ 826496 h 958381"/>
              <a:gd name="connsiteX7" fmla="*/ 605692 w 9614389"/>
              <a:gd name="connsiteY7" fmla="*/ 815261 h 958381"/>
              <a:gd name="connsiteX8" fmla="*/ 645990 w 9614389"/>
              <a:gd name="connsiteY8" fmla="*/ 788884 h 958381"/>
              <a:gd name="connsiteX9" fmla="*/ 708514 w 9614389"/>
              <a:gd name="connsiteY9" fmla="*/ 770323 h 958381"/>
              <a:gd name="connsiteX10" fmla="*/ 829408 w 9614389"/>
              <a:gd name="connsiteY10" fmla="*/ 764950 h 958381"/>
              <a:gd name="connsiteX11" fmla="*/ 927833 w 9614389"/>
              <a:gd name="connsiteY11" fmla="*/ 755669 h 958381"/>
              <a:gd name="connsiteX12" fmla="*/ 995973 w 9614389"/>
              <a:gd name="connsiteY12" fmla="*/ 752983 h 958381"/>
              <a:gd name="connsiteX13" fmla="*/ 1133231 w 9614389"/>
              <a:gd name="connsiteY13" fmla="*/ 722942 h 958381"/>
              <a:gd name="connsiteX14" fmla="*/ 1242890 w 9614389"/>
              <a:gd name="connsiteY14" fmla="*/ 717569 h 958381"/>
              <a:gd name="connsiteX15" fmla="*/ 1308833 w 9614389"/>
              <a:gd name="connsiteY15" fmla="*/ 707800 h 958381"/>
              <a:gd name="connsiteX16" fmla="*/ 1348887 w 9614389"/>
              <a:gd name="connsiteY16" fmla="*/ 711463 h 958381"/>
              <a:gd name="connsiteX17" fmla="*/ 1417027 w 9614389"/>
              <a:gd name="connsiteY17" fmla="*/ 702671 h 958381"/>
              <a:gd name="connsiteX18" fmla="*/ 1524977 w 9614389"/>
              <a:gd name="connsiteY18" fmla="*/ 686796 h 958381"/>
              <a:gd name="connsiteX19" fmla="*/ 1626577 w 9614389"/>
              <a:gd name="connsiteY19" fmla="*/ 680446 h 958381"/>
              <a:gd name="connsiteX20" fmla="*/ 1766277 w 9614389"/>
              <a:gd name="connsiteY20" fmla="*/ 670921 h 958381"/>
              <a:gd name="connsiteX21" fmla="*/ 1867877 w 9614389"/>
              <a:gd name="connsiteY21" fmla="*/ 658221 h 958381"/>
              <a:gd name="connsiteX22" fmla="*/ 1944321 w 9614389"/>
              <a:gd name="connsiteY22" fmla="*/ 643323 h 958381"/>
              <a:gd name="connsiteX23" fmla="*/ 2016125 w 9614389"/>
              <a:gd name="connsiteY23" fmla="*/ 647719 h 958381"/>
              <a:gd name="connsiteX24" fmla="*/ 2267927 w 9614389"/>
              <a:gd name="connsiteY24" fmla="*/ 629646 h 958381"/>
              <a:gd name="connsiteX25" fmla="*/ 2309202 w 9614389"/>
              <a:gd name="connsiteY25" fmla="*/ 610596 h 958381"/>
              <a:gd name="connsiteX26" fmla="*/ 2528277 w 9614389"/>
              <a:gd name="connsiteY26" fmla="*/ 594721 h 958381"/>
              <a:gd name="connsiteX27" fmla="*/ 2617910 w 9614389"/>
              <a:gd name="connsiteY27" fmla="*/ 582265 h 958381"/>
              <a:gd name="connsiteX28" fmla="*/ 2807677 w 9614389"/>
              <a:gd name="connsiteY28" fmla="*/ 575671 h 958381"/>
              <a:gd name="connsiteX29" fmla="*/ 3068027 w 9614389"/>
              <a:gd name="connsiteY29" fmla="*/ 553446 h 958381"/>
              <a:gd name="connsiteX30" fmla="*/ 3239477 w 9614389"/>
              <a:gd name="connsiteY30" fmla="*/ 537571 h 958381"/>
              <a:gd name="connsiteX31" fmla="*/ 3415323 w 9614389"/>
              <a:gd name="connsiteY31" fmla="*/ 523161 h 958381"/>
              <a:gd name="connsiteX32" fmla="*/ 3582377 w 9614389"/>
              <a:gd name="connsiteY32" fmla="*/ 508996 h 958381"/>
              <a:gd name="connsiteX33" fmla="*/ 3801452 w 9614389"/>
              <a:gd name="connsiteY33" fmla="*/ 501669 h 958381"/>
              <a:gd name="connsiteX34" fmla="*/ 3877652 w 9614389"/>
              <a:gd name="connsiteY34" fmla="*/ 480421 h 958381"/>
              <a:gd name="connsiteX35" fmla="*/ 3925277 w 9614389"/>
              <a:gd name="connsiteY35" fmla="*/ 470896 h 958381"/>
              <a:gd name="connsiteX36" fmla="*/ 4071815 w 9614389"/>
              <a:gd name="connsiteY36" fmla="*/ 457952 h 958381"/>
              <a:gd name="connsiteX37" fmla="*/ 4193442 w 9614389"/>
              <a:gd name="connsiteY37" fmla="*/ 458684 h 958381"/>
              <a:gd name="connsiteX38" fmla="*/ 4284052 w 9614389"/>
              <a:gd name="connsiteY38" fmla="*/ 453067 h 958381"/>
              <a:gd name="connsiteX39" fmla="*/ 4392002 w 9614389"/>
              <a:gd name="connsiteY39" fmla="*/ 442321 h 958381"/>
              <a:gd name="connsiteX40" fmla="*/ 4560277 w 9614389"/>
              <a:gd name="connsiteY40" fmla="*/ 426446 h 958381"/>
              <a:gd name="connsiteX41" fmla="*/ 4674577 w 9614389"/>
              <a:gd name="connsiteY41" fmla="*/ 423271 h 958381"/>
              <a:gd name="connsiteX42" fmla="*/ 4741496 w 9614389"/>
              <a:gd name="connsiteY42" fmla="*/ 412036 h 958381"/>
              <a:gd name="connsiteX43" fmla="*/ 4800112 w 9614389"/>
              <a:gd name="connsiteY43" fmla="*/ 406419 h 958381"/>
              <a:gd name="connsiteX44" fmla="*/ 4950069 w 9614389"/>
              <a:gd name="connsiteY44" fmla="*/ 403977 h 958381"/>
              <a:gd name="connsiteX45" fmla="*/ 5055577 w 9614389"/>
              <a:gd name="connsiteY45" fmla="*/ 378821 h 958381"/>
              <a:gd name="connsiteX46" fmla="*/ 5188439 w 9614389"/>
              <a:gd name="connsiteY46" fmla="*/ 374181 h 958381"/>
              <a:gd name="connsiteX47" fmla="*/ 5310554 w 9614389"/>
              <a:gd name="connsiteY47" fmla="*/ 362213 h 958381"/>
              <a:gd name="connsiteX48" fmla="*/ 5495437 w 9614389"/>
              <a:gd name="connsiteY48" fmla="*/ 356596 h 958381"/>
              <a:gd name="connsiteX49" fmla="*/ 5679098 w 9614389"/>
              <a:gd name="connsiteY49" fmla="*/ 344629 h 958381"/>
              <a:gd name="connsiteX50" fmla="*/ 5903790 w 9614389"/>
              <a:gd name="connsiteY50" fmla="*/ 334615 h 958381"/>
              <a:gd name="connsiteX51" fmla="*/ 6003192 w 9614389"/>
              <a:gd name="connsiteY51" fmla="*/ 333394 h 958381"/>
              <a:gd name="connsiteX52" fmla="*/ 6037140 w 9614389"/>
              <a:gd name="connsiteY52" fmla="*/ 316298 h 958381"/>
              <a:gd name="connsiteX53" fmla="*/ 6087940 w 9614389"/>
              <a:gd name="connsiteY53" fmla="*/ 309459 h 958381"/>
              <a:gd name="connsiteX54" fmla="*/ 6134100 w 9614389"/>
              <a:gd name="connsiteY54" fmla="*/ 303842 h 958381"/>
              <a:gd name="connsiteX55" fmla="*/ 6194914 w 9614389"/>
              <a:gd name="connsiteY55" fmla="*/ 302621 h 958381"/>
              <a:gd name="connsiteX56" fmla="*/ 6321181 w 9614389"/>
              <a:gd name="connsiteY56" fmla="*/ 300179 h 958381"/>
              <a:gd name="connsiteX57" fmla="*/ 6403975 w 9614389"/>
              <a:gd name="connsiteY57" fmla="*/ 292608 h 958381"/>
              <a:gd name="connsiteX58" fmla="*/ 6472604 w 9614389"/>
              <a:gd name="connsiteY58" fmla="*/ 278198 h 958381"/>
              <a:gd name="connsiteX59" fmla="*/ 6636727 w 9614389"/>
              <a:gd name="connsiteY59" fmla="*/ 280152 h 958381"/>
              <a:gd name="connsiteX60" fmla="*/ 6744921 w 9614389"/>
              <a:gd name="connsiteY60" fmla="*/ 260613 h 958381"/>
              <a:gd name="connsiteX61" fmla="*/ 6795721 w 9614389"/>
              <a:gd name="connsiteY61" fmla="*/ 265742 h 958381"/>
              <a:gd name="connsiteX62" fmla="*/ 6889262 w 9614389"/>
              <a:gd name="connsiteY62" fmla="*/ 260125 h 958381"/>
              <a:gd name="connsiteX63" fmla="*/ 6920035 w 9614389"/>
              <a:gd name="connsiteY63" fmla="*/ 243029 h 958381"/>
              <a:gd name="connsiteX64" fmla="*/ 7006248 w 9614389"/>
              <a:gd name="connsiteY64" fmla="*/ 241808 h 958381"/>
              <a:gd name="connsiteX65" fmla="*/ 7044592 w 9614389"/>
              <a:gd name="connsiteY65" fmla="*/ 234236 h 958381"/>
              <a:gd name="connsiteX66" fmla="*/ 7146437 w 9614389"/>
              <a:gd name="connsiteY66" fmla="*/ 225444 h 958381"/>
              <a:gd name="connsiteX67" fmla="*/ 7363069 w 9614389"/>
              <a:gd name="connsiteY67" fmla="*/ 214698 h 958381"/>
              <a:gd name="connsiteX68" fmla="*/ 7392133 w 9614389"/>
              <a:gd name="connsiteY68" fmla="*/ 205906 h 958381"/>
              <a:gd name="connsiteX69" fmla="*/ 7520110 w 9614389"/>
              <a:gd name="connsiteY69" fmla="*/ 203463 h 958381"/>
              <a:gd name="connsiteX70" fmla="*/ 7567979 w 9614389"/>
              <a:gd name="connsiteY70" fmla="*/ 195892 h 958381"/>
              <a:gd name="connsiteX71" fmla="*/ 7646621 w 9614389"/>
              <a:gd name="connsiteY71" fmla="*/ 191496 h 958381"/>
              <a:gd name="connsiteX72" fmla="*/ 7771667 w 9614389"/>
              <a:gd name="connsiteY72" fmla="*/ 180750 h 958381"/>
              <a:gd name="connsiteX73" fmla="*/ 7909414 w 9614389"/>
              <a:gd name="connsiteY73" fmla="*/ 162433 h 958381"/>
              <a:gd name="connsiteX74" fmla="*/ 7961923 w 9614389"/>
              <a:gd name="connsiteY74" fmla="*/ 144604 h 958381"/>
              <a:gd name="connsiteX75" fmla="*/ 8123115 w 9614389"/>
              <a:gd name="connsiteY75" fmla="*/ 144604 h 958381"/>
              <a:gd name="connsiteX76" fmla="*/ 8193210 w 9614389"/>
              <a:gd name="connsiteY76" fmla="*/ 129461 h 958381"/>
              <a:gd name="connsiteX77" fmla="*/ 8239858 w 9614389"/>
              <a:gd name="connsiteY77" fmla="*/ 121158 h 958381"/>
              <a:gd name="connsiteX78" fmla="*/ 8438662 w 9614389"/>
              <a:gd name="connsiteY78" fmla="*/ 122379 h 958381"/>
              <a:gd name="connsiteX79" fmla="*/ 8534889 w 9614389"/>
              <a:gd name="connsiteY79" fmla="*/ 110900 h 958381"/>
              <a:gd name="connsiteX80" fmla="*/ 8587642 w 9614389"/>
              <a:gd name="connsiteY80" fmla="*/ 100642 h 958381"/>
              <a:gd name="connsiteX81" fmla="*/ 8631604 w 9614389"/>
              <a:gd name="connsiteY81" fmla="*/ 85256 h 958381"/>
              <a:gd name="connsiteX82" fmla="*/ 8822837 w 9614389"/>
              <a:gd name="connsiteY82" fmla="*/ 81348 h 958381"/>
              <a:gd name="connsiteX83" fmla="*/ 9557239 w 9614389"/>
              <a:gd name="connsiteY83" fmla="*/ 19 h 958381"/>
              <a:gd name="connsiteX84" fmla="*/ 9574823 w 9614389"/>
              <a:gd name="connsiteY84" fmla="*/ 13208 h 958381"/>
              <a:gd name="connsiteX85" fmla="*/ 9614389 w 9614389"/>
              <a:gd name="connsiteY85" fmla="*/ 22000 h 958381"/>
              <a:gd name="connsiteX0" fmla="*/ 0 w 9614389"/>
              <a:gd name="connsiteY0" fmla="*/ 945315 h 945315"/>
              <a:gd name="connsiteX1" fmla="*/ 54952 w 9614389"/>
              <a:gd name="connsiteY1" fmla="*/ 916251 h 945315"/>
              <a:gd name="connsiteX2" fmla="*/ 144585 w 9614389"/>
              <a:gd name="connsiteY2" fmla="*/ 903063 h 945315"/>
              <a:gd name="connsiteX3" fmla="*/ 212481 w 9614389"/>
              <a:gd name="connsiteY3" fmla="*/ 879617 h 945315"/>
              <a:gd name="connsiteX4" fmla="*/ 312371 w 9614389"/>
              <a:gd name="connsiteY4" fmla="*/ 848599 h 945315"/>
              <a:gd name="connsiteX5" fmla="*/ 471365 w 9614389"/>
              <a:gd name="connsiteY5" fmla="*/ 840295 h 945315"/>
              <a:gd name="connsiteX6" fmla="*/ 515815 w 9614389"/>
              <a:gd name="connsiteY6" fmla="*/ 813430 h 945315"/>
              <a:gd name="connsiteX7" fmla="*/ 605692 w 9614389"/>
              <a:gd name="connsiteY7" fmla="*/ 802195 h 945315"/>
              <a:gd name="connsiteX8" fmla="*/ 645990 w 9614389"/>
              <a:gd name="connsiteY8" fmla="*/ 775818 h 945315"/>
              <a:gd name="connsiteX9" fmla="*/ 708514 w 9614389"/>
              <a:gd name="connsiteY9" fmla="*/ 757257 h 945315"/>
              <a:gd name="connsiteX10" fmla="*/ 829408 w 9614389"/>
              <a:gd name="connsiteY10" fmla="*/ 751884 h 945315"/>
              <a:gd name="connsiteX11" fmla="*/ 927833 w 9614389"/>
              <a:gd name="connsiteY11" fmla="*/ 742603 h 945315"/>
              <a:gd name="connsiteX12" fmla="*/ 995973 w 9614389"/>
              <a:gd name="connsiteY12" fmla="*/ 739917 h 945315"/>
              <a:gd name="connsiteX13" fmla="*/ 1133231 w 9614389"/>
              <a:gd name="connsiteY13" fmla="*/ 709876 h 945315"/>
              <a:gd name="connsiteX14" fmla="*/ 1242890 w 9614389"/>
              <a:gd name="connsiteY14" fmla="*/ 704503 h 945315"/>
              <a:gd name="connsiteX15" fmla="*/ 1308833 w 9614389"/>
              <a:gd name="connsiteY15" fmla="*/ 694734 h 945315"/>
              <a:gd name="connsiteX16" fmla="*/ 1348887 w 9614389"/>
              <a:gd name="connsiteY16" fmla="*/ 698397 h 945315"/>
              <a:gd name="connsiteX17" fmla="*/ 1417027 w 9614389"/>
              <a:gd name="connsiteY17" fmla="*/ 689605 h 945315"/>
              <a:gd name="connsiteX18" fmla="*/ 1524977 w 9614389"/>
              <a:gd name="connsiteY18" fmla="*/ 673730 h 945315"/>
              <a:gd name="connsiteX19" fmla="*/ 1626577 w 9614389"/>
              <a:gd name="connsiteY19" fmla="*/ 667380 h 945315"/>
              <a:gd name="connsiteX20" fmla="*/ 1766277 w 9614389"/>
              <a:gd name="connsiteY20" fmla="*/ 657855 h 945315"/>
              <a:gd name="connsiteX21" fmla="*/ 1867877 w 9614389"/>
              <a:gd name="connsiteY21" fmla="*/ 645155 h 945315"/>
              <a:gd name="connsiteX22" fmla="*/ 1944321 w 9614389"/>
              <a:gd name="connsiteY22" fmla="*/ 630257 h 945315"/>
              <a:gd name="connsiteX23" fmla="*/ 2016125 w 9614389"/>
              <a:gd name="connsiteY23" fmla="*/ 634653 h 945315"/>
              <a:gd name="connsiteX24" fmla="*/ 2267927 w 9614389"/>
              <a:gd name="connsiteY24" fmla="*/ 616580 h 945315"/>
              <a:gd name="connsiteX25" fmla="*/ 2309202 w 9614389"/>
              <a:gd name="connsiteY25" fmla="*/ 597530 h 945315"/>
              <a:gd name="connsiteX26" fmla="*/ 2528277 w 9614389"/>
              <a:gd name="connsiteY26" fmla="*/ 581655 h 945315"/>
              <a:gd name="connsiteX27" fmla="*/ 2617910 w 9614389"/>
              <a:gd name="connsiteY27" fmla="*/ 569199 h 945315"/>
              <a:gd name="connsiteX28" fmla="*/ 2807677 w 9614389"/>
              <a:gd name="connsiteY28" fmla="*/ 562605 h 945315"/>
              <a:gd name="connsiteX29" fmla="*/ 3068027 w 9614389"/>
              <a:gd name="connsiteY29" fmla="*/ 540380 h 945315"/>
              <a:gd name="connsiteX30" fmla="*/ 3239477 w 9614389"/>
              <a:gd name="connsiteY30" fmla="*/ 524505 h 945315"/>
              <a:gd name="connsiteX31" fmla="*/ 3415323 w 9614389"/>
              <a:gd name="connsiteY31" fmla="*/ 510095 h 945315"/>
              <a:gd name="connsiteX32" fmla="*/ 3582377 w 9614389"/>
              <a:gd name="connsiteY32" fmla="*/ 495930 h 945315"/>
              <a:gd name="connsiteX33" fmla="*/ 3801452 w 9614389"/>
              <a:gd name="connsiteY33" fmla="*/ 488603 h 945315"/>
              <a:gd name="connsiteX34" fmla="*/ 3877652 w 9614389"/>
              <a:gd name="connsiteY34" fmla="*/ 467355 h 945315"/>
              <a:gd name="connsiteX35" fmla="*/ 3925277 w 9614389"/>
              <a:gd name="connsiteY35" fmla="*/ 457830 h 945315"/>
              <a:gd name="connsiteX36" fmla="*/ 4071815 w 9614389"/>
              <a:gd name="connsiteY36" fmla="*/ 444886 h 945315"/>
              <a:gd name="connsiteX37" fmla="*/ 4193442 w 9614389"/>
              <a:gd name="connsiteY37" fmla="*/ 445618 h 945315"/>
              <a:gd name="connsiteX38" fmla="*/ 4284052 w 9614389"/>
              <a:gd name="connsiteY38" fmla="*/ 440001 h 945315"/>
              <a:gd name="connsiteX39" fmla="*/ 4392002 w 9614389"/>
              <a:gd name="connsiteY39" fmla="*/ 429255 h 945315"/>
              <a:gd name="connsiteX40" fmla="*/ 4560277 w 9614389"/>
              <a:gd name="connsiteY40" fmla="*/ 413380 h 945315"/>
              <a:gd name="connsiteX41" fmla="*/ 4674577 w 9614389"/>
              <a:gd name="connsiteY41" fmla="*/ 410205 h 945315"/>
              <a:gd name="connsiteX42" fmla="*/ 4741496 w 9614389"/>
              <a:gd name="connsiteY42" fmla="*/ 398970 h 945315"/>
              <a:gd name="connsiteX43" fmla="*/ 4800112 w 9614389"/>
              <a:gd name="connsiteY43" fmla="*/ 393353 h 945315"/>
              <a:gd name="connsiteX44" fmla="*/ 4950069 w 9614389"/>
              <a:gd name="connsiteY44" fmla="*/ 390911 h 945315"/>
              <a:gd name="connsiteX45" fmla="*/ 5055577 w 9614389"/>
              <a:gd name="connsiteY45" fmla="*/ 365755 h 945315"/>
              <a:gd name="connsiteX46" fmla="*/ 5188439 w 9614389"/>
              <a:gd name="connsiteY46" fmla="*/ 361115 h 945315"/>
              <a:gd name="connsiteX47" fmla="*/ 5310554 w 9614389"/>
              <a:gd name="connsiteY47" fmla="*/ 349147 h 945315"/>
              <a:gd name="connsiteX48" fmla="*/ 5495437 w 9614389"/>
              <a:gd name="connsiteY48" fmla="*/ 343530 h 945315"/>
              <a:gd name="connsiteX49" fmla="*/ 5679098 w 9614389"/>
              <a:gd name="connsiteY49" fmla="*/ 331563 h 945315"/>
              <a:gd name="connsiteX50" fmla="*/ 5903790 w 9614389"/>
              <a:gd name="connsiteY50" fmla="*/ 321549 h 945315"/>
              <a:gd name="connsiteX51" fmla="*/ 6003192 w 9614389"/>
              <a:gd name="connsiteY51" fmla="*/ 320328 h 945315"/>
              <a:gd name="connsiteX52" fmla="*/ 6037140 w 9614389"/>
              <a:gd name="connsiteY52" fmla="*/ 303232 h 945315"/>
              <a:gd name="connsiteX53" fmla="*/ 6087940 w 9614389"/>
              <a:gd name="connsiteY53" fmla="*/ 296393 h 945315"/>
              <a:gd name="connsiteX54" fmla="*/ 6134100 w 9614389"/>
              <a:gd name="connsiteY54" fmla="*/ 290776 h 945315"/>
              <a:gd name="connsiteX55" fmla="*/ 6194914 w 9614389"/>
              <a:gd name="connsiteY55" fmla="*/ 289555 h 945315"/>
              <a:gd name="connsiteX56" fmla="*/ 6321181 w 9614389"/>
              <a:gd name="connsiteY56" fmla="*/ 287113 h 945315"/>
              <a:gd name="connsiteX57" fmla="*/ 6403975 w 9614389"/>
              <a:gd name="connsiteY57" fmla="*/ 279542 h 945315"/>
              <a:gd name="connsiteX58" fmla="*/ 6472604 w 9614389"/>
              <a:gd name="connsiteY58" fmla="*/ 265132 h 945315"/>
              <a:gd name="connsiteX59" fmla="*/ 6636727 w 9614389"/>
              <a:gd name="connsiteY59" fmla="*/ 267086 h 945315"/>
              <a:gd name="connsiteX60" fmla="*/ 6744921 w 9614389"/>
              <a:gd name="connsiteY60" fmla="*/ 247547 h 945315"/>
              <a:gd name="connsiteX61" fmla="*/ 6795721 w 9614389"/>
              <a:gd name="connsiteY61" fmla="*/ 252676 h 945315"/>
              <a:gd name="connsiteX62" fmla="*/ 6889262 w 9614389"/>
              <a:gd name="connsiteY62" fmla="*/ 247059 h 945315"/>
              <a:gd name="connsiteX63" fmla="*/ 6920035 w 9614389"/>
              <a:gd name="connsiteY63" fmla="*/ 229963 h 945315"/>
              <a:gd name="connsiteX64" fmla="*/ 7006248 w 9614389"/>
              <a:gd name="connsiteY64" fmla="*/ 228742 h 945315"/>
              <a:gd name="connsiteX65" fmla="*/ 7044592 w 9614389"/>
              <a:gd name="connsiteY65" fmla="*/ 221170 h 945315"/>
              <a:gd name="connsiteX66" fmla="*/ 7146437 w 9614389"/>
              <a:gd name="connsiteY66" fmla="*/ 212378 h 945315"/>
              <a:gd name="connsiteX67" fmla="*/ 7363069 w 9614389"/>
              <a:gd name="connsiteY67" fmla="*/ 201632 h 945315"/>
              <a:gd name="connsiteX68" fmla="*/ 7392133 w 9614389"/>
              <a:gd name="connsiteY68" fmla="*/ 192840 h 945315"/>
              <a:gd name="connsiteX69" fmla="*/ 7520110 w 9614389"/>
              <a:gd name="connsiteY69" fmla="*/ 190397 h 945315"/>
              <a:gd name="connsiteX70" fmla="*/ 7567979 w 9614389"/>
              <a:gd name="connsiteY70" fmla="*/ 182826 h 945315"/>
              <a:gd name="connsiteX71" fmla="*/ 7646621 w 9614389"/>
              <a:gd name="connsiteY71" fmla="*/ 178430 h 945315"/>
              <a:gd name="connsiteX72" fmla="*/ 7771667 w 9614389"/>
              <a:gd name="connsiteY72" fmla="*/ 167684 h 945315"/>
              <a:gd name="connsiteX73" fmla="*/ 7909414 w 9614389"/>
              <a:gd name="connsiteY73" fmla="*/ 149367 h 945315"/>
              <a:gd name="connsiteX74" fmla="*/ 7961923 w 9614389"/>
              <a:gd name="connsiteY74" fmla="*/ 131538 h 945315"/>
              <a:gd name="connsiteX75" fmla="*/ 8123115 w 9614389"/>
              <a:gd name="connsiteY75" fmla="*/ 131538 h 945315"/>
              <a:gd name="connsiteX76" fmla="*/ 8193210 w 9614389"/>
              <a:gd name="connsiteY76" fmla="*/ 116395 h 945315"/>
              <a:gd name="connsiteX77" fmla="*/ 8239858 w 9614389"/>
              <a:gd name="connsiteY77" fmla="*/ 108092 h 945315"/>
              <a:gd name="connsiteX78" fmla="*/ 8438662 w 9614389"/>
              <a:gd name="connsiteY78" fmla="*/ 109313 h 945315"/>
              <a:gd name="connsiteX79" fmla="*/ 8534889 w 9614389"/>
              <a:gd name="connsiteY79" fmla="*/ 97834 h 945315"/>
              <a:gd name="connsiteX80" fmla="*/ 8587642 w 9614389"/>
              <a:gd name="connsiteY80" fmla="*/ 87576 h 945315"/>
              <a:gd name="connsiteX81" fmla="*/ 8631604 w 9614389"/>
              <a:gd name="connsiteY81" fmla="*/ 72190 h 945315"/>
              <a:gd name="connsiteX82" fmla="*/ 8822837 w 9614389"/>
              <a:gd name="connsiteY82" fmla="*/ 68282 h 945315"/>
              <a:gd name="connsiteX83" fmla="*/ 8903189 w 9614389"/>
              <a:gd name="connsiteY83" fmla="*/ 47278 h 945315"/>
              <a:gd name="connsiteX84" fmla="*/ 9574823 w 9614389"/>
              <a:gd name="connsiteY84" fmla="*/ 142 h 945315"/>
              <a:gd name="connsiteX85" fmla="*/ 9614389 w 9614389"/>
              <a:gd name="connsiteY85" fmla="*/ 8934 h 945315"/>
              <a:gd name="connsiteX0" fmla="*/ 0 w 9614389"/>
              <a:gd name="connsiteY0" fmla="*/ 936381 h 936381"/>
              <a:gd name="connsiteX1" fmla="*/ 54952 w 9614389"/>
              <a:gd name="connsiteY1" fmla="*/ 907317 h 936381"/>
              <a:gd name="connsiteX2" fmla="*/ 144585 w 9614389"/>
              <a:gd name="connsiteY2" fmla="*/ 894129 h 936381"/>
              <a:gd name="connsiteX3" fmla="*/ 212481 w 9614389"/>
              <a:gd name="connsiteY3" fmla="*/ 870683 h 936381"/>
              <a:gd name="connsiteX4" fmla="*/ 312371 w 9614389"/>
              <a:gd name="connsiteY4" fmla="*/ 839665 h 936381"/>
              <a:gd name="connsiteX5" fmla="*/ 471365 w 9614389"/>
              <a:gd name="connsiteY5" fmla="*/ 831361 h 936381"/>
              <a:gd name="connsiteX6" fmla="*/ 515815 w 9614389"/>
              <a:gd name="connsiteY6" fmla="*/ 804496 h 936381"/>
              <a:gd name="connsiteX7" fmla="*/ 605692 w 9614389"/>
              <a:gd name="connsiteY7" fmla="*/ 793261 h 936381"/>
              <a:gd name="connsiteX8" fmla="*/ 645990 w 9614389"/>
              <a:gd name="connsiteY8" fmla="*/ 766884 h 936381"/>
              <a:gd name="connsiteX9" fmla="*/ 708514 w 9614389"/>
              <a:gd name="connsiteY9" fmla="*/ 748323 h 936381"/>
              <a:gd name="connsiteX10" fmla="*/ 829408 w 9614389"/>
              <a:gd name="connsiteY10" fmla="*/ 742950 h 936381"/>
              <a:gd name="connsiteX11" fmla="*/ 927833 w 9614389"/>
              <a:gd name="connsiteY11" fmla="*/ 733669 h 936381"/>
              <a:gd name="connsiteX12" fmla="*/ 995973 w 9614389"/>
              <a:gd name="connsiteY12" fmla="*/ 730983 h 936381"/>
              <a:gd name="connsiteX13" fmla="*/ 1133231 w 9614389"/>
              <a:gd name="connsiteY13" fmla="*/ 700942 h 936381"/>
              <a:gd name="connsiteX14" fmla="*/ 1242890 w 9614389"/>
              <a:gd name="connsiteY14" fmla="*/ 695569 h 936381"/>
              <a:gd name="connsiteX15" fmla="*/ 1308833 w 9614389"/>
              <a:gd name="connsiteY15" fmla="*/ 685800 h 936381"/>
              <a:gd name="connsiteX16" fmla="*/ 1348887 w 9614389"/>
              <a:gd name="connsiteY16" fmla="*/ 689463 h 936381"/>
              <a:gd name="connsiteX17" fmla="*/ 1417027 w 9614389"/>
              <a:gd name="connsiteY17" fmla="*/ 680671 h 936381"/>
              <a:gd name="connsiteX18" fmla="*/ 1524977 w 9614389"/>
              <a:gd name="connsiteY18" fmla="*/ 664796 h 936381"/>
              <a:gd name="connsiteX19" fmla="*/ 1626577 w 9614389"/>
              <a:gd name="connsiteY19" fmla="*/ 658446 h 936381"/>
              <a:gd name="connsiteX20" fmla="*/ 1766277 w 9614389"/>
              <a:gd name="connsiteY20" fmla="*/ 648921 h 936381"/>
              <a:gd name="connsiteX21" fmla="*/ 1867877 w 9614389"/>
              <a:gd name="connsiteY21" fmla="*/ 636221 h 936381"/>
              <a:gd name="connsiteX22" fmla="*/ 1944321 w 9614389"/>
              <a:gd name="connsiteY22" fmla="*/ 621323 h 936381"/>
              <a:gd name="connsiteX23" fmla="*/ 2016125 w 9614389"/>
              <a:gd name="connsiteY23" fmla="*/ 625719 h 936381"/>
              <a:gd name="connsiteX24" fmla="*/ 2267927 w 9614389"/>
              <a:gd name="connsiteY24" fmla="*/ 607646 h 936381"/>
              <a:gd name="connsiteX25" fmla="*/ 2309202 w 9614389"/>
              <a:gd name="connsiteY25" fmla="*/ 588596 h 936381"/>
              <a:gd name="connsiteX26" fmla="*/ 2528277 w 9614389"/>
              <a:gd name="connsiteY26" fmla="*/ 572721 h 936381"/>
              <a:gd name="connsiteX27" fmla="*/ 2617910 w 9614389"/>
              <a:gd name="connsiteY27" fmla="*/ 560265 h 936381"/>
              <a:gd name="connsiteX28" fmla="*/ 2807677 w 9614389"/>
              <a:gd name="connsiteY28" fmla="*/ 553671 h 936381"/>
              <a:gd name="connsiteX29" fmla="*/ 3068027 w 9614389"/>
              <a:gd name="connsiteY29" fmla="*/ 531446 h 936381"/>
              <a:gd name="connsiteX30" fmla="*/ 3239477 w 9614389"/>
              <a:gd name="connsiteY30" fmla="*/ 515571 h 936381"/>
              <a:gd name="connsiteX31" fmla="*/ 3415323 w 9614389"/>
              <a:gd name="connsiteY31" fmla="*/ 501161 h 936381"/>
              <a:gd name="connsiteX32" fmla="*/ 3582377 w 9614389"/>
              <a:gd name="connsiteY32" fmla="*/ 486996 h 936381"/>
              <a:gd name="connsiteX33" fmla="*/ 3801452 w 9614389"/>
              <a:gd name="connsiteY33" fmla="*/ 479669 h 936381"/>
              <a:gd name="connsiteX34" fmla="*/ 3877652 w 9614389"/>
              <a:gd name="connsiteY34" fmla="*/ 458421 h 936381"/>
              <a:gd name="connsiteX35" fmla="*/ 3925277 w 9614389"/>
              <a:gd name="connsiteY35" fmla="*/ 448896 h 936381"/>
              <a:gd name="connsiteX36" fmla="*/ 4071815 w 9614389"/>
              <a:gd name="connsiteY36" fmla="*/ 435952 h 936381"/>
              <a:gd name="connsiteX37" fmla="*/ 4193442 w 9614389"/>
              <a:gd name="connsiteY37" fmla="*/ 436684 h 936381"/>
              <a:gd name="connsiteX38" fmla="*/ 4284052 w 9614389"/>
              <a:gd name="connsiteY38" fmla="*/ 431067 h 936381"/>
              <a:gd name="connsiteX39" fmla="*/ 4392002 w 9614389"/>
              <a:gd name="connsiteY39" fmla="*/ 420321 h 936381"/>
              <a:gd name="connsiteX40" fmla="*/ 4560277 w 9614389"/>
              <a:gd name="connsiteY40" fmla="*/ 404446 h 936381"/>
              <a:gd name="connsiteX41" fmla="*/ 4674577 w 9614389"/>
              <a:gd name="connsiteY41" fmla="*/ 401271 h 936381"/>
              <a:gd name="connsiteX42" fmla="*/ 4741496 w 9614389"/>
              <a:gd name="connsiteY42" fmla="*/ 390036 h 936381"/>
              <a:gd name="connsiteX43" fmla="*/ 4800112 w 9614389"/>
              <a:gd name="connsiteY43" fmla="*/ 384419 h 936381"/>
              <a:gd name="connsiteX44" fmla="*/ 4950069 w 9614389"/>
              <a:gd name="connsiteY44" fmla="*/ 381977 h 936381"/>
              <a:gd name="connsiteX45" fmla="*/ 5055577 w 9614389"/>
              <a:gd name="connsiteY45" fmla="*/ 356821 h 936381"/>
              <a:gd name="connsiteX46" fmla="*/ 5188439 w 9614389"/>
              <a:gd name="connsiteY46" fmla="*/ 352181 h 936381"/>
              <a:gd name="connsiteX47" fmla="*/ 5310554 w 9614389"/>
              <a:gd name="connsiteY47" fmla="*/ 340213 h 936381"/>
              <a:gd name="connsiteX48" fmla="*/ 5495437 w 9614389"/>
              <a:gd name="connsiteY48" fmla="*/ 334596 h 936381"/>
              <a:gd name="connsiteX49" fmla="*/ 5679098 w 9614389"/>
              <a:gd name="connsiteY49" fmla="*/ 322629 h 936381"/>
              <a:gd name="connsiteX50" fmla="*/ 5903790 w 9614389"/>
              <a:gd name="connsiteY50" fmla="*/ 312615 h 936381"/>
              <a:gd name="connsiteX51" fmla="*/ 6003192 w 9614389"/>
              <a:gd name="connsiteY51" fmla="*/ 311394 h 936381"/>
              <a:gd name="connsiteX52" fmla="*/ 6037140 w 9614389"/>
              <a:gd name="connsiteY52" fmla="*/ 294298 h 936381"/>
              <a:gd name="connsiteX53" fmla="*/ 6087940 w 9614389"/>
              <a:gd name="connsiteY53" fmla="*/ 287459 h 936381"/>
              <a:gd name="connsiteX54" fmla="*/ 6134100 w 9614389"/>
              <a:gd name="connsiteY54" fmla="*/ 281842 h 936381"/>
              <a:gd name="connsiteX55" fmla="*/ 6194914 w 9614389"/>
              <a:gd name="connsiteY55" fmla="*/ 280621 h 936381"/>
              <a:gd name="connsiteX56" fmla="*/ 6321181 w 9614389"/>
              <a:gd name="connsiteY56" fmla="*/ 278179 h 936381"/>
              <a:gd name="connsiteX57" fmla="*/ 6403975 w 9614389"/>
              <a:gd name="connsiteY57" fmla="*/ 270608 h 936381"/>
              <a:gd name="connsiteX58" fmla="*/ 6472604 w 9614389"/>
              <a:gd name="connsiteY58" fmla="*/ 256198 h 936381"/>
              <a:gd name="connsiteX59" fmla="*/ 6636727 w 9614389"/>
              <a:gd name="connsiteY59" fmla="*/ 258152 h 936381"/>
              <a:gd name="connsiteX60" fmla="*/ 6744921 w 9614389"/>
              <a:gd name="connsiteY60" fmla="*/ 238613 h 936381"/>
              <a:gd name="connsiteX61" fmla="*/ 6795721 w 9614389"/>
              <a:gd name="connsiteY61" fmla="*/ 243742 h 936381"/>
              <a:gd name="connsiteX62" fmla="*/ 6889262 w 9614389"/>
              <a:gd name="connsiteY62" fmla="*/ 238125 h 936381"/>
              <a:gd name="connsiteX63" fmla="*/ 6920035 w 9614389"/>
              <a:gd name="connsiteY63" fmla="*/ 221029 h 936381"/>
              <a:gd name="connsiteX64" fmla="*/ 7006248 w 9614389"/>
              <a:gd name="connsiteY64" fmla="*/ 219808 h 936381"/>
              <a:gd name="connsiteX65" fmla="*/ 7044592 w 9614389"/>
              <a:gd name="connsiteY65" fmla="*/ 212236 h 936381"/>
              <a:gd name="connsiteX66" fmla="*/ 7146437 w 9614389"/>
              <a:gd name="connsiteY66" fmla="*/ 203444 h 936381"/>
              <a:gd name="connsiteX67" fmla="*/ 7363069 w 9614389"/>
              <a:gd name="connsiteY67" fmla="*/ 192698 h 936381"/>
              <a:gd name="connsiteX68" fmla="*/ 7392133 w 9614389"/>
              <a:gd name="connsiteY68" fmla="*/ 183906 h 936381"/>
              <a:gd name="connsiteX69" fmla="*/ 7520110 w 9614389"/>
              <a:gd name="connsiteY69" fmla="*/ 181463 h 936381"/>
              <a:gd name="connsiteX70" fmla="*/ 7567979 w 9614389"/>
              <a:gd name="connsiteY70" fmla="*/ 173892 h 936381"/>
              <a:gd name="connsiteX71" fmla="*/ 7646621 w 9614389"/>
              <a:gd name="connsiteY71" fmla="*/ 169496 h 936381"/>
              <a:gd name="connsiteX72" fmla="*/ 7771667 w 9614389"/>
              <a:gd name="connsiteY72" fmla="*/ 158750 h 936381"/>
              <a:gd name="connsiteX73" fmla="*/ 7909414 w 9614389"/>
              <a:gd name="connsiteY73" fmla="*/ 140433 h 936381"/>
              <a:gd name="connsiteX74" fmla="*/ 7961923 w 9614389"/>
              <a:gd name="connsiteY74" fmla="*/ 122604 h 936381"/>
              <a:gd name="connsiteX75" fmla="*/ 8123115 w 9614389"/>
              <a:gd name="connsiteY75" fmla="*/ 122604 h 936381"/>
              <a:gd name="connsiteX76" fmla="*/ 8193210 w 9614389"/>
              <a:gd name="connsiteY76" fmla="*/ 107461 h 936381"/>
              <a:gd name="connsiteX77" fmla="*/ 8239858 w 9614389"/>
              <a:gd name="connsiteY77" fmla="*/ 99158 h 936381"/>
              <a:gd name="connsiteX78" fmla="*/ 8438662 w 9614389"/>
              <a:gd name="connsiteY78" fmla="*/ 100379 h 936381"/>
              <a:gd name="connsiteX79" fmla="*/ 8534889 w 9614389"/>
              <a:gd name="connsiteY79" fmla="*/ 88900 h 936381"/>
              <a:gd name="connsiteX80" fmla="*/ 8587642 w 9614389"/>
              <a:gd name="connsiteY80" fmla="*/ 78642 h 936381"/>
              <a:gd name="connsiteX81" fmla="*/ 8631604 w 9614389"/>
              <a:gd name="connsiteY81" fmla="*/ 63256 h 936381"/>
              <a:gd name="connsiteX82" fmla="*/ 8822837 w 9614389"/>
              <a:gd name="connsiteY82" fmla="*/ 59348 h 936381"/>
              <a:gd name="connsiteX83" fmla="*/ 8903189 w 9614389"/>
              <a:gd name="connsiteY83" fmla="*/ 38344 h 936381"/>
              <a:gd name="connsiteX84" fmla="*/ 9022373 w 9614389"/>
              <a:gd name="connsiteY84" fmla="*/ 35658 h 936381"/>
              <a:gd name="connsiteX85" fmla="*/ 9614389 w 9614389"/>
              <a:gd name="connsiteY85" fmla="*/ 0 h 936381"/>
              <a:gd name="connsiteX0" fmla="*/ 0 w 9077814"/>
              <a:gd name="connsiteY0" fmla="*/ 920506 h 920506"/>
              <a:gd name="connsiteX1" fmla="*/ 54952 w 9077814"/>
              <a:gd name="connsiteY1" fmla="*/ 891442 h 920506"/>
              <a:gd name="connsiteX2" fmla="*/ 144585 w 9077814"/>
              <a:gd name="connsiteY2" fmla="*/ 878254 h 920506"/>
              <a:gd name="connsiteX3" fmla="*/ 212481 w 9077814"/>
              <a:gd name="connsiteY3" fmla="*/ 854808 h 920506"/>
              <a:gd name="connsiteX4" fmla="*/ 312371 w 9077814"/>
              <a:gd name="connsiteY4" fmla="*/ 823790 h 920506"/>
              <a:gd name="connsiteX5" fmla="*/ 471365 w 9077814"/>
              <a:gd name="connsiteY5" fmla="*/ 815486 h 920506"/>
              <a:gd name="connsiteX6" fmla="*/ 515815 w 9077814"/>
              <a:gd name="connsiteY6" fmla="*/ 788621 h 920506"/>
              <a:gd name="connsiteX7" fmla="*/ 605692 w 9077814"/>
              <a:gd name="connsiteY7" fmla="*/ 777386 h 920506"/>
              <a:gd name="connsiteX8" fmla="*/ 645990 w 9077814"/>
              <a:gd name="connsiteY8" fmla="*/ 751009 h 920506"/>
              <a:gd name="connsiteX9" fmla="*/ 708514 w 9077814"/>
              <a:gd name="connsiteY9" fmla="*/ 732448 h 920506"/>
              <a:gd name="connsiteX10" fmla="*/ 829408 w 9077814"/>
              <a:gd name="connsiteY10" fmla="*/ 727075 h 920506"/>
              <a:gd name="connsiteX11" fmla="*/ 927833 w 9077814"/>
              <a:gd name="connsiteY11" fmla="*/ 717794 h 920506"/>
              <a:gd name="connsiteX12" fmla="*/ 995973 w 9077814"/>
              <a:gd name="connsiteY12" fmla="*/ 715108 h 920506"/>
              <a:gd name="connsiteX13" fmla="*/ 1133231 w 9077814"/>
              <a:gd name="connsiteY13" fmla="*/ 685067 h 920506"/>
              <a:gd name="connsiteX14" fmla="*/ 1242890 w 9077814"/>
              <a:gd name="connsiteY14" fmla="*/ 679694 h 920506"/>
              <a:gd name="connsiteX15" fmla="*/ 1308833 w 9077814"/>
              <a:gd name="connsiteY15" fmla="*/ 669925 h 920506"/>
              <a:gd name="connsiteX16" fmla="*/ 1348887 w 9077814"/>
              <a:gd name="connsiteY16" fmla="*/ 673588 h 920506"/>
              <a:gd name="connsiteX17" fmla="*/ 1417027 w 9077814"/>
              <a:gd name="connsiteY17" fmla="*/ 664796 h 920506"/>
              <a:gd name="connsiteX18" fmla="*/ 1524977 w 9077814"/>
              <a:gd name="connsiteY18" fmla="*/ 648921 h 920506"/>
              <a:gd name="connsiteX19" fmla="*/ 1626577 w 9077814"/>
              <a:gd name="connsiteY19" fmla="*/ 642571 h 920506"/>
              <a:gd name="connsiteX20" fmla="*/ 1766277 w 9077814"/>
              <a:gd name="connsiteY20" fmla="*/ 633046 h 920506"/>
              <a:gd name="connsiteX21" fmla="*/ 1867877 w 9077814"/>
              <a:gd name="connsiteY21" fmla="*/ 620346 h 920506"/>
              <a:gd name="connsiteX22" fmla="*/ 1944321 w 9077814"/>
              <a:gd name="connsiteY22" fmla="*/ 605448 h 920506"/>
              <a:gd name="connsiteX23" fmla="*/ 2016125 w 9077814"/>
              <a:gd name="connsiteY23" fmla="*/ 609844 h 920506"/>
              <a:gd name="connsiteX24" fmla="*/ 2267927 w 9077814"/>
              <a:gd name="connsiteY24" fmla="*/ 591771 h 920506"/>
              <a:gd name="connsiteX25" fmla="*/ 2309202 w 9077814"/>
              <a:gd name="connsiteY25" fmla="*/ 572721 h 920506"/>
              <a:gd name="connsiteX26" fmla="*/ 2528277 w 9077814"/>
              <a:gd name="connsiteY26" fmla="*/ 556846 h 920506"/>
              <a:gd name="connsiteX27" fmla="*/ 2617910 w 9077814"/>
              <a:gd name="connsiteY27" fmla="*/ 544390 h 920506"/>
              <a:gd name="connsiteX28" fmla="*/ 2807677 w 9077814"/>
              <a:gd name="connsiteY28" fmla="*/ 537796 h 920506"/>
              <a:gd name="connsiteX29" fmla="*/ 3068027 w 9077814"/>
              <a:gd name="connsiteY29" fmla="*/ 515571 h 920506"/>
              <a:gd name="connsiteX30" fmla="*/ 3239477 w 9077814"/>
              <a:gd name="connsiteY30" fmla="*/ 499696 h 920506"/>
              <a:gd name="connsiteX31" fmla="*/ 3415323 w 9077814"/>
              <a:gd name="connsiteY31" fmla="*/ 485286 h 920506"/>
              <a:gd name="connsiteX32" fmla="*/ 3582377 w 9077814"/>
              <a:gd name="connsiteY32" fmla="*/ 471121 h 920506"/>
              <a:gd name="connsiteX33" fmla="*/ 3801452 w 9077814"/>
              <a:gd name="connsiteY33" fmla="*/ 463794 h 920506"/>
              <a:gd name="connsiteX34" fmla="*/ 3877652 w 9077814"/>
              <a:gd name="connsiteY34" fmla="*/ 442546 h 920506"/>
              <a:gd name="connsiteX35" fmla="*/ 3925277 w 9077814"/>
              <a:gd name="connsiteY35" fmla="*/ 433021 h 920506"/>
              <a:gd name="connsiteX36" fmla="*/ 4071815 w 9077814"/>
              <a:gd name="connsiteY36" fmla="*/ 420077 h 920506"/>
              <a:gd name="connsiteX37" fmla="*/ 4193442 w 9077814"/>
              <a:gd name="connsiteY37" fmla="*/ 420809 h 920506"/>
              <a:gd name="connsiteX38" fmla="*/ 4284052 w 9077814"/>
              <a:gd name="connsiteY38" fmla="*/ 415192 h 920506"/>
              <a:gd name="connsiteX39" fmla="*/ 4392002 w 9077814"/>
              <a:gd name="connsiteY39" fmla="*/ 404446 h 920506"/>
              <a:gd name="connsiteX40" fmla="*/ 4560277 w 9077814"/>
              <a:gd name="connsiteY40" fmla="*/ 388571 h 920506"/>
              <a:gd name="connsiteX41" fmla="*/ 4674577 w 9077814"/>
              <a:gd name="connsiteY41" fmla="*/ 385396 h 920506"/>
              <a:gd name="connsiteX42" fmla="*/ 4741496 w 9077814"/>
              <a:gd name="connsiteY42" fmla="*/ 374161 h 920506"/>
              <a:gd name="connsiteX43" fmla="*/ 4800112 w 9077814"/>
              <a:gd name="connsiteY43" fmla="*/ 368544 h 920506"/>
              <a:gd name="connsiteX44" fmla="*/ 4950069 w 9077814"/>
              <a:gd name="connsiteY44" fmla="*/ 366102 h 920506"/>
              <a:gd name="connsiteX45" fmla="*/ 5055577 w 9077814"/>
              <a:gd name="connsiteY45" fmla="*/ 340946 h 920506"/>
              <a:gd name="connsiteX46" fmla="*/ 5188439 w 9077814"/>
              <a:gd name="connsiteY46" fmla="*/ 336306 h 920506"/>
              <a:gd name="connsiteX47" fmla="*/ 5310554 w 9077814"/>
              <a:gd name="connsiteY47" fmla="*/ 324338 h 920506"/>
              <a:gd name="connsiteX48" fmla="*/ 5495437 w 9077814"/>
              <a:gd name="connsiteY48" fmla="*/ 318721 h 920506"/>
              <a:gd name="connsiteX49" fmla="*/ 5679098 w 9077814"/>
              <a:gd name="connsiteY49" fmla="*/ 306754 h 920506"/>
              <a:gd name="connsiteX50" fmla="*/ 5903790 w 9077814"/>
              <a:gd name="connsiteY50" fmla="*/ 296740 h 920506"/>
              <a:gd name="connsiteX51" fmla="*/ 6003192 w 9077814"/>
              <a:gd name="connsiteY51" fmla="*/ 295519 h 920506"/>
              <a:gd name="connsiteX52" fmla="*/ 6037140 w 9077814"/>
              <a:gd name="connsiteY52" fmla="*/ 278423 h 920506"/>
              <a:gd name="connsiteX53" fmla="*/ 6087940 w 9077814"/>
              <a:gd name="connsiteY53" fmla="*/ 271584 h 920506"/>
              <a:gd name="connsiteX54" fmla="*/ 6134100 w 9077814"/>
              <a:gd name="connsiteY54" fmla="*/ 265967 h 920506"/>
              <a:gd name="connsiteX55" fmla="*/ 6194914 w 9077814"/>
              <a:gd name="connsiteY55" fmla="*/ 264746 h 920506"/>
              <a:gd name="connsiteX56" fmla="*/ 6321181 w 9077814"/>
              <a:gd name="connsiteY56" fmla="*/ 262304 h 920506"/>
              <a:gd name="connsiteX57" fmla="*/ 6403975 w 9077814"/>
              <a:gd name="connsiteY57" fmla="*/ 254733 h 920506"/>
              <a:gd name="connsiteX58" fmla="*/ 6472604 w 9077814"/>
              <a:gd name="connsiteY58" fmla="*/ 240323 h 920506"/>
              <a:gd name="connsiteX59" fmla="*/ 6636727 w 9077814"/>
              <a:gd name="connsiteY59" fmla="*/ 242277 h 920506"/>
              <a:gd name="connsiteX60" fmla="*/ 6744921 w 9077814"/>
              <a:gd name="connsiteY60" fmla="*/ 222738 h 920506"/>
              <a:gd name="connsiteX61" fmla="*/ 6795721 w 9077814"/>
              <a:gd name="connsiteY61" fmla="*/ 227867 h 920506"/>
              <a:gd name="connsiteX62" fmla="*/ 6889262 w 9077814"/>
              <a:gd name="connsiteY62" fmla="*/ 222250 h 920506"/>
              <a:gd name="connsiteX63" fmla="*/ 6920035 w 9077814"/>
              <a:gd name="connsiteY63" fmla="*/ 205154 h 920506"/>
              <a:gd name="connsiteX64" fmla="*/ 7006248 w 9077814"/>
              <a:gd name="connsiteY64" fmla="*/ 203933 h 920506"/>
              <a:gd name="connsiteX65" fmla="*/ 7044592 w 9077814"/>
              <a:gd name="connsiteY65" fmla="*/ 196361 h 920506"/>
              <a:gd name="connsiteX66" fmla="*/ 7146437 w 9077814"/>
              <a:gd name="connsiteY66" fmla="*/ 187569 h 920506"/>
              <a:gd name="connsiteX67" fmla="*/ 7363069 w 9077814"/>
              <a:gd name="connsiteY67" fmla="*/ 176823 h 920506"/>
              <a:gd name="connsiteX68" fmla="*/ 7392133 w 9077814"/>
              <a:gd name="connsiteY68" fmla="*/ 168031 h 920506"/>
              <a:gd name="connsiteX69" fmla="*/ 7520110 w 9077814"/>
              <a:gd name="connsiteY69" fmla="*/ 165588 h 920506"/>
              <a:gd name="connsiteX70" fmla="*/ 7567979 w 9077814"/>
              <a:gd name="connsiteY70" fmla="*/ 158017 h 920506"/>
              <a:gd name="connsiteX71" fmla="*/ 7646621 w 9077814"/>
              <a:gd name="connsiteY71" fmla="*/ 153621 h 920506"/>
              <a:gd name="connsiteX72" fmla="*/ 7771667 w 9077814"/>
              <a:gd name="connsiteY72" fmla="*/ 142875 h 920506"/>
              <a:gd name="connsiteX73" fmla="*/ 7909414 w 9077814"/>
              <a:gd name="connsiteY73" fmla="*/ 124558 h 920506"/>
              <a:gd name="connsiteX74" fmla="*/ 7961923 w 9077814"/>
              <a:gd name="connsiteY74" fmla="*/ 106729 h 920506"/>
              <a:gd name="connsiteX75" fmla="*/ 8123115 w 9077814"/>
              <a:gd name="connsiteY75" fmla="*/ 106729 h 920506"/>
              <a:gd name="connsiteX76" fmla="*/ 8193210 w 9077814"/>
              <a:gd name="connsiteY76" fmla="*/ 91586 h 920506"/>
              <a:gd name="connsiteX77" fmla="*/ 8239858 w 9077814"/>
              <a:gd name="connsiteY77" fmla="*/ 83283 h 920506"/>
              <a:gd name="connsiteX78" fmla="*/ 8438662 w 9077814"/>
              <a:gd name="connsiteY78" fmla="*/ 84504 h 920506"/>
              <a:gd name="connsiteX79" fmla="*/ 8534889 w 9077814"/>
              <a:gd name="connsiteY79" fmla="*/ 73025 h 920506"/>
              <a:gd name="connsiteX80" fmla="*/ 8587642 w 9077814"/>
              <a:gd name="connsiteY80" fmla="*/ 62767 h 920506"/>
              <a:gd name="connsiteX81" fmla="*/ 8631604 w 9077814"/>
              <a:gd name="connsiteY81" fmla="*/ 47381 h 920506"/>
              <a:gd name="connsiteX82" fmla="*/ 8822837 w 9077814"/>
              <a:gd name="connsiteY82" fmla="*/ 43473 h 920506"/>
              <a:gd name="connsiteX83" fmla="*/ 8903189 w 9077814"/>
              <a:gd name="connsiteY83" fmla="*/ 22469 h 920506"/>
              <a:gd name="connsiteX84" fmla="*/ 9022373 w 9077814"/>
              <a:gd name="connsiteY84" fmla="*/ 19783 h 920506"/>
              <a:gd name="connsiteX85" fmla="*/ 9077814 w 9077814"/>
              <a:gd name="connsiteY85" fmla="*/ 0 h 920506"/>
              <a:gd name="connsiteX0" fmla="*/ 0 w 9887439"/>
              <a:gd name="connsiteY0" fmla="*/ 1390406 h 1390406"/>
              <a:gd name="connsiteX1" fmla="*/ 54952 w 9887439"/>
              <a:gd name="connsiteY1" fmla="*/ 1361342 h 1390406"/>
              <a:gd name="connsiteX2" fmla="*/ 144585 w 9887439"/>
              <a:gd name="connsiteY2" fmla="*/ 1348154 h 1390406"/>
              <a:gd name="connsiteX3" fmla="*/ 212481 w 9887439"/>
              <a:gd name="connsiteY3" fmla="*/ 1324708 h 1390406"/>
              <a:gd name="connsiteX4" fmla="*/ 312371 w 9887439"/>
              <a:gd name="connsiteY4" fmla="*/ 1293690 h 1390406"/>
              <a:gd name="connsiteX5" fmla="*/ 471365 w 9887439"/>
              <a:gd name="connsiteY5" fmla="*/ 1285386 h 1390406"/>
              <a:gd name="connsiteX6" fmla="*/ 515815 w 9887439"/>
              <a:gd name="connsiteY6" fmla="*/ 1258521 h 1390406"/>
              <a:gd name="connsiteX7" fmla="*/ 605692 w 9887439"/>
              <a:gd name="connsiteY7" fmla="*/ 1247286 h 1390406"/>
              <a:gd name="connsiteX8" fmla="*/ 645990 w 9887439"/>
              <a:gd name="connsiteY8" fmla="*/ 1220909 h 1390406"/>
              <a:gd name="connsiteX9" fmla="*/ 708514 w 9887439"/>
              <a:gd name="connsiteY9" fmla="*/ 1202348 h 1390406"/>
              <a:gd name="connsiteX10" fmla="*/ 829408 w 9887439"/>
              <a:gd name="connsiteY10" fmla="*/ 1196975 h 1390406"/>
              <a:gd name="connsiteX11" fmla="*/ 927833 w 9887439"/>
              <a:gd name="connsiteY11" fmla="*/ 1187694 h 1390406"/>
              <a:gd name="connsiteX12" fmla="*/ 995973 w 9887439"/>
              <a:gd name="connsiteY12" fmla="*/ 1185008 h 1390406"/>
              <a:gd name="connsiteX13" fmla="*/ 1133231 w 9887439"/>
              <a:gd name="connsiteY13" fmla="*/ 1154967 h 1390406"/>
              <a:gd name="connsiteX14" fmla="*/ 1242890 w 9887439"/>
              <a:gd name="connsiteY14" fmla="*/ 1149594 h 1390406"/>
              <a:gd name="connsiteX15" fmla="*/ 1308833 w 9887439"/>
              <a:gd name="connsiteY15" fmla="*/ 1139825 h 1390406"/>
              <a:gd name="connsiteX16" fmla="*/ 1348887 w 9887439"/>
              <a:gd name="connsiteY16" fmla="*/ 1143488 h 1390406"/>
              <a:gd name="connsiteX17" fmla="*/ 1417027 w 9887439"/>
              <a:gd name="connsiteY17" fmla="*/ 1134696 h 1390406"/>
              <a:gd name="connsiteX18" fmla="*/ 1524977 w 9887439"/>
              <a:gd name="connsiteY18" fmla="*/ 1118821 h 1390406"/>
              <a:gd name="connsiteX19" fmla="*/ 1626577 w 9887439"/>
              <a:gd name="connsiteY19" fmla="*/ 1112471 h 1390406"/>
              <a:gd name="connsiteX20" fmla="*/ 1766277 w 9887439"/>
              <a:gd name="connsiteY20" fmla="*/ 1102946 h 1390406"/>
              <a:gd name="connsiteX21" fmla="*/ 1867877 w 9887439"/>
              <a:gd name="connsiteY21" fmla="*/ 1090246 h 1390406"/>
              <a:gd name="connsiteX22" fmla="*/ 1944321 w 9887439"/>
              <a:gd name="connsiteY22" fmla="*/ 1075348 h 1390406"/>
              <a:gd name="connsiteX23" fmla="*/ 2016125 w 9887439"/>
              <a:gd name="connsiteY23" fmla="*/ 1079744 h 1390406"/>
              <a:gd name="connsiteX24" fmla="*/ 2267927 w 9887439"/>
              <a:gd name="connsiteY24" fmla="*/ 1061671 h 1390406"/>
              <a:gd name="connsiteX25" fmla="*/ 2309202 w 9887439"/>
              <a:gd name="connsiteY25" fmla="*/ 1042621 h 1390406"/>
              <a:gd name="connsiteX26" fmla="*/ 2528277 w 9887439"/>
              <a:gd name="connsiteY26" fmla="*/ 1026746 h 1390406"/>
              <a:gd name="connsiteX27" fmla="*/ 2617910 w 9887439"/>
              <a:gd name="connsiteY27" fmla="*/ 1014290 h 1390406"/>
              <a:gd name="connsiteX28" fmla="*/ 2807677 w 9887439"/>
              <a:gd name="connsiteY28" fmla="*/ 1007696 h 1390406"/>
              <a:gd name="connsiteX29" fmla="*/ 3068027 w 9887439"/>
              <a:gd name="connsiteY29" fmla="*/ 985471 h 1390406"/>
              <a:gd name="connsiteX30" fmla="*/ 3239477 w 9887439"/>
              <a:gd name="connsiteY30" fmla="*/ 969596 h 1390406"/>
              <a:gd name="connsiteX31" fmla="*/ 3415323 w 9887439"/>
              <a:gd name="connsiteY31" fmla="*/ 955186 h 1390406"/>
              <a:gd name="connsiteX32" fmla="*/ 3582377 w 9887439"/>
              <a:gd name="connsiteY32" fmla="*/ 941021 h 1390406"/>
              <a:gd name="connsiteX33" fmla="*/ 3801452 w 9887439"/>
              <a:gd name="connsiteY33" fmla="*/ 933694 h 1390406"/>
              <a:gd name="connsiteX34" fmla="*/ 3877652 w 9887439"/>
              <a:gd name="connsiteY34" fmla="*/ 912446 h 1390406"/>
              <a:gd name="connsiteX35" fmla="*/ 3925277 w 9887439"/>
              <a:gd name="connsiteY35" fmla="*/ 902921 h 1390406"/>
              <a:gd name="connsiteX36" fmla="*/ 4071815 w 9887439"/>
              <a:gd name="connsiteY36" fmla="*/ 889977 h 1390406"/>
              <a:gd name="connsiteX37" fmla="*/ 4193442 w 9887439"/>
              <a:gd name="connsiteY37" fmla="*/ 890709 h 1390406"/>
              <a:gd name="connsiteX38" fmla="*/ 4284052 w 9887439"/>
              <a:gd name="connsiteY38" fmla="*/ 885092 h 1390406"/>
              <a:gd name="connsiteX39" fmla="*/ 4392002 w 9887439"/>
              <a:gd name="connsiteY39" fmla="*/ 874346 h 1390406"/>
              <a:gd name="connsiteX40" fmla="*/ 4560277 w 9887439"/>
              <a:gd name="connsiteY40" fmla="*/ 858471 h 1390406"/>
              <a:gd name="connsiteX41" fmla="*/ 4674577 w 9887439"/>
              <a:gd name="connsiteY41" fmla="*/ 855296 h 1390406"/>
              <a:gd name="connsiteX42" fmla="*/ 4741496 w 9887439"/>
              <a:gd name="connsiteY42" fmla="*/ 844061 h 1390406"/>
              <a:gd name="connsiteX43" fmla="*/ 4800112 w 9887439"/>
              <a:gd name="connsiteY43" fmla="*/ 838444 h 1390406"/>
              <a:gd name="connsiteX44" fmla="*/ 4950069 w 9887439"/>
              <a:gd name="connsiteY44" fmla="*/ 836002 h 1390406"/>
              <a:gd name="connsiteX45" fmla="*/ 5055577 w 9887439"/>
              <a:gd name="connsiteY45" fmla="*/ 810846 h 1390406"/>
              <a:gd name="connsiteX46" fmla="*/ 5188439 w 9887439"/>
              <a:gd name="connsiteY46" fmla="*/ 806206 h 1390406"/>
              <a:gd name="connsiteX47" fmla="*/ 5310554 w 9887439"/>
              <a:gd name="connsiteY47" fmla="*/ 794238 h 1390406"/>
              <a:gd name="connsiteX48" fmla="*/ 5495437 w 9887439"/>
              <a:gd name="connsiteY48" fmla="*/ 788621 h 1390406"/>
              <a:gd name="connsiteX49" fmla="*/ 5679098 w 9887439"/>
              <a:gd name="connsiteY49" fmla="*/ 776654 h 1390406"/>
              <a:gd name="connsiteX50" fmla="*/ 5903790 w 9887439"/>
              <a:gd name="connsiteY50" fmla="*/ 766640 h 1390406"/>
              <a:gd name="connsiteX51" fmla="*/ 6003192 w 9887439"/>
              <a:gd name="connsiteY51" fmla="*/ 765419 h 1390406"/>
              <a:gd name="connsiteX52" fmla="*/ 6037140 w 9887439"/>
              <a:gd name="connsiteY52" fmla="*/ 748323 h 1390406"/>
              <a:gd name="connsiteX53" fmla="*/ 6087940 w 9887439"/>
              <a:gd name="connsiteY53" fmla="*/ 741484 h 1390406"/>
              <a:gd name="connsiteX54" fmla="*/ 6134100 w 9887439"/>
              <a:gd name="connsiteY54" fmla="*/ 735867 h 1390406"/>
              <a:gd name="connsiteX55" fmla="*/ 6194914 w 9887439"/>
              <a:gd name="connsiteY55" fmla="*/ 734646 h 1390406"/>
              <a:gd name="connsiteX56" fmla="*/ 6321181 w 9887439"/>
              <a:gd name="connsiteY56" fmla="*/ 732204 h 1390406"/>
              <a:gd name="connsiteX57" fmla="*/ 6403975 w 9887439"/>
              <a:gd name="connsiteY57" fmla="*/ 724633 h 1390406"/>
              <a:gd name="connsiteX58" fmla="*/ 6472604 w 9887439"/>
              <a:gd name="connsiteY58" fmla="*/ 710223 h 1390406"/>
              <a:gd name="connsiteX59" fmla="*/ 6636727 w 9887439"/>
              <a:gd name="connsiteY59" fmla="*/ 712177 h 1390406"/>
              <a:gd name="connsiteX60" fmla="*/ 6744921 w 9887439"/>
              <a:gd name="connsiteY60" fmla="*/ 692638 h 1390406"/>
              <a:gd name="connsiteX61" fmla="*/ 6795721 w 9887439"/>
              <a:gd name="connsiteY61" fmla="*/ 697767 h 1390406"/>
              <a:gd name="connsiteX62" fmla="*/ 6889262 w 9887439"/>
              <a:gd name="connsiteY62" fmla="*/ 692150 h 1390406"/>
              <a:gd name="connsiteX63" fmla="*/ 6920035 w 9887439"/>
              <a:gd name="connsiteY63" fmla="*/ 675054 h 1390406"/>
              <a:gd name="connsiteX64" fmla="*/ 7006248 w 9887439"/>
              <a:gd name="connsiteY64" fmla="*/ 673833 h 1390406"/>
              <a:gd name="connsiteX65" fmla="*/ 7044592 w 9887439"/>
              <a:gd name="connsiteY65" fmla="*/ 666261 h 1390406"/>
              <a:gd name="connsiteX66" fmla="*/ 7146437 w 9887439"/>
              <a:gd name="connsiteY66" fmla="*/ 657469 h 1390406"/>
              <a:gd name="connsiteX67" fmla="*/ 7363069 w 9887439"/>
              <a:gd name="connsiteY67" fmla="*/ 646723 h 1390406"/>
              <a:gd name="connsiteX68" fmla="*/ 7392133 w 9887439"/>
              <a:gd name="connsiteY68" fmla="*/ 637931 h 1390406"/>
              <a:gd name="connsiteX69" fmla="*/ 7520110 w 9887439"/>
              <a:gd name="connsiteY69" fmla="*/ 635488 h 1390406"/>
              <a:gd name="connsiteX70" fmla="*/ 7567979 w 9887439"/>
              <a:gd name="connsiteY70" fmla="*/ 627917 h 1390406"/>
              <a:gd name="connsiteX71" fmla="*/ 7646621 w 9887439"/>
              <a:gd name="connsiteY71" fmla="*/ 623521 h 1390406"/>
              <a:gd name="connsiteX72" fmla="*/ 7771667 w 9887439"/>
              <a:gd name="connsiteY72" fmla="*/ 612775 h 1390406"/>
              <a:gd name="connsiteX73" fmla="*/ 7909414 w 9887439"/>
              <a:gd name="connsiteY73" fmla="*/ 594458 h 1390406"/>
              <a:gd name="connsiteX74" fmla="*/ 7961923 w 9887439"/>
              <a:gd name="connsiteY74" fmla="*/ 576629 h 1390406"/>
              <a:gd name="connsiteX75" fmla="*/ 8123115 w 9887439"/>
              <a:gd name="connsiteY75" fmla="*/ 576629 h 1390406"/>
              <a:gd name="connsiteX76" fmla="*/ 8193210 w 9887439"/>
              <a:gd name="connsiteY76" fmla="*/ 561486 h 1390406"/>
              <a:gd name="connsiteX77" fmla="*/ 8239858 w 9887439"/>
              <a:gd name="connsiteY77" fmla="*/ 553183 h 1390406"/>
              <a:gd name="connsiteX78" fmla="*/ 8438662 w 9887439"/>
              <a:gd name="connsiteY78" fmla="*/ 554404 h 1390406"/>
              <a:gd name="connsiteX79" fmla="*/ 8534889 w 9887439"/>
              <a:gd name="connsiteY79" fmla="*/ 542925 h 1390406"/>
              <a:gd name="connsiteX80" fmla="*/ 8587642 w 9887439"/>
              <a:gd name="connsiteY80" fmla="*/ 532667 h 1390406"/>
              <a:gd name="connsiteX81" fmla="*/ 8631604 w 9887439"/>
              <a:gd name="connsiteY81" fmla="*/ 517281 h 1390406"/>
              <a:gd name="connsiteX82" fmla="*/ 8822837 w 9887439"/>
              <a:gd name="connsiteY82" fmla="*/ 513373 h 1390406"/>
              <a:gd name="connsiteX83" fmla="*/ 8903189 w 9887439"/>
              <a:gd name="connsiteY83" fmla="*/ 492369 h 1390406"/>
              <a:gd name="connsiteX84" fmla="*/ 9022373 w 9887439"/>
              <a:gd name="connsiteY84" fmla="*/ 489683 h 1390406"/>
              <a:gd name="connsiteX85" fmla="*/ 9887439 w 9887439"/>
              <a:gd name="connsiteY85" fmla="*/ 0 h 1390406"/>
              <a:gd name="connsiteX0" fmla="*/ 0 w 9887439"/>
              <a:gd name="connsiteY0" fmla="*/ 1390406 h 1390406"/>
              <a:gd name="connsiteX1" fmla="*/ 54952 w 9887439"/>
              <a:gd name="connsiteY1" fmla="*/ 1361342 h 1390406"/>
              <a:gd name="connsiteX2" fmla="*/ 144585 w 9887439"/>
              <a:gd name="connsiteY2" fmla="*/ 1348154 h 1390406"/>
              <a:gd name="connsiteX3" fmla="*/ 212481 w 9887439"/>
              <a:gd name="connsiteY3" fmla="*/ 1324708 h 1390406"/>
              <a:gd name="connsiteX4" fmla="*/ 312371 w 9887439"/>
              <a:gd name="connsiteY4" fmla="*/ 1293690 h 1390406"/>
              <a:gd name="connsiteX5" fmla="*/ 471365 w 9887439"/>
              <a:gd name="connsiteY5" fmla="*/ 1285386 h 1390406"/>
              <a:gd name="connsiteX6" fmla="*/ 515815 w 9887439"/>
              <a:gd name="connsiteY6" fmla="*/ 1258521 h 1390406"/>
              <a:gd name="connsiteX7" fmla="*/ 605692 w 9887439"/>
              <a:gd name="connsiteY7" fmla="*/ 1247286 h 1390406"/>
              <a:gd name="connsiteX8" fmla="*/ 645990 w 9887439"/>
              <a:gd name="connsiteY8" fmla="*/ 1220909 h 1390406"/>
              <a:gd name="connsiteX9" fmla="*/ 708514 w 9887439"/>
              <a:gd name="connsiteY9" fmla="*/ 1202348 h 1390406"/>
              <a:gd name="connsiteX10" fmla="*/ 829408 w 9887439"/>
              <a:gd name="connsiteY10" fmla="*/ 1196975 h 1390406"/>
              <a:gd name="connsiteX11" fmla="*/ 927833 w 9887439"/>
              <a:gd name="connsiteY11" fmla="*/ 1187694 h 1390406"/>
              <a:gd name="connsiteX12" fmla="*/ 995973 w 9887439"/>
              <a:gd name="connsiteY12" fmla="*/ 1185008 h 1390406"/>
              <a:gd name="connsiteX13" fmla="*/ 1133231 w 9887439"/>
              <a:gd name="connsiteY13" fmla="*/ 1154967 h 1390406"/>
              <a:gd name="connsiteX14" fmla="*/ 1242890 w 9887439"/>
              <a:gd name="connsiteY14" fmla="*/ 1149594 h 1390406"/>
              <a:gd name="connsiteX15" fmla="*/ 1308833 w 9887439"/>
              <a:gd name="connsiteY15" fmla="*/ 1139825 h 1390406"/>
              <a:gd name="connsiteX16" fmla="*/ 1348887 w 9887439"/>
              <a:gd name="connsiteY16" fmla="*/ 1143488 h 1390406"/>
              <a:gd name="connsiteX17" fmla="*/ 1417027 w 9887439"/>
              <a:gd name="connsiteY17" fmla="*/ 1134696 h 1390406"/>
              <a:gd name="connsiteX18" fmla="*/ 1524977 w 9887439"/>
              <a:gd name="connsiteY18" fmla="*/ 1118821 h 1390406"/>
              <a:gd name="connsiteX19" fmla="*/ 1626577 w 9887439"/>
              <a:gd name="connsiteY19" fmla="*/ 1112471 h 1390406"/>
              <a:gd name="connsiteX20" fmla="*/ 1766277 w 9887439"/>
              <a:gd name="connsiteY20" fmla="*/ 1102946 h 1390406"/>
              <a:gd name="connsiteX21" fmla="*/ 1867877 w 9887439"/>
              <a:gd name="connsiteY21" fmla="*/ 1090246 h 1390406"/>
              <a:gd name="connsiteX22" fmla="*/ 1944321 w 9887439"/>
              <a:gd name="connsiteY22" fmla="*/ 1075348 h 1390406"/>
              <a:gd name="connsiteX23" fmla="*/ 2016125 w 9887439"/>
              <a:gd name="connsiteY23" fmla="*/ 1079744 h 1390406"/>
              <a:gd name="connsiteX24" fmla="*/ 2267927 w 9887439"/>
              <a:gd name="connsiteY24" fmla="*/ 1061671 h 1390406"/>
              <a:gd name="connsiteX25" fmla="*/ 2309202 w 9887439"/>
              <a:gd name="connsiteY25" fmla="*/ 1042621 h 1390406"/>
              <a:gd name="connsiteX26" fmla="*/ 2528277 w 9887439"/>
              <a:gd name="connsiteY26" fmla="*/ 1026746 h 1390406"/>
              <a:gd name="connsiteX27" fmla="*/ 2617910 w 9887439"/>
              <a:gd name="connsiteY27" fmla="*/ 1014290 h 1390406"/>
              <a:gd name="connsiteX28" fmla="*/ 2807677 w 9887439"/>
              <a:gd name="connsiteY28" fmla="*/ 1007696 h 1390406"/>
              <a:gd name="connsiteX29" fmla="*/ 3068027 w 9887439"/>
              <a:gd name="connsiteY29" fmla="*/ 985471 h 1390406"/>
              <a:gd name="connsiteX30" fmla="*/ 3239477 w 9887439"/>
              <a:gd name="connsiteY30" fmla="*/ 969596 h 1390406"/>
              <a:gd name="connsiteX31" fmla="*/ 3415323 w 9887439"/>
              <a:gd name="connsiteY31" fmla="*/ 955186 h 1390406"/>
              <a:gd name="connsiteX32" fmla="*/ 3582377 w 9887439"/>
              <a:gd name="connsiteY32" fmla="*/ 941021 h 1390406"/>
              <a:gd name="connsiteX33" fmla="*/ 3801452 w 9887439"/>
              <a:gd name="connsiteY33" fmla="*/ 933694 h 1390406"/>
              <a:gd name="connsiteX34" fmla="*/ 3877652 w 9887439"/>
              <a:gd name="connsiteY34" fmla="*/ 912446 h 1390406"/>
              <a:gd name="connsiteX35" fmla="*/ 3925277 w 9887439"/>
              <a:gd name="connsiteY35" fmla="*/ 902921 h 1390406"/>
              <a:gd name="connsiteX36" fmla="*/ 4071815 w 9887439"/>
              <a:gd name="connsiteY36" fmla="*/ 889977 h 1390406"/>
              <a:gd name="connsiteX37" fmla="*/ 4193442 w 9887439"/>
              <a:gd name="connsiteY37" fmla="*/ 890709 h 1390406"/>
              <a:gd name="connsiteX38" fmla="*/ 4284052 w 9887439"/>
              <a:gd name="connsiteY38" fmla="*/ 885092 h 1390406"/>
              <a:gd name="connsiteX39" fmla="*/ 4392002 w 9887439"/>
              <a:gd name="connsiteY39" fmla="*/ 874346 h 1390406"/>
              <a:gd name="connsiteX40" fmla="*/ 4560277 w 9887439"/>
              <a:gd name="connsiteY40" fmla="*/ 858471 h 1390406"/>
              <a:gd name="connsiteX41" fmla="*/ 4674577 w 9887439"/>
              <a:gd name="connsiteY41" fmla="*/ 855296 h 1390406"/>
              <a:gd name="connsiteX42" fmla="*/ 4741496 w 9887439"/>
              <a:gd name="connsiteY42" fmla="*/ 844061 h 1390406"/>
              <a:gd name="connsiteX43" fmla="*/ 4800112 w 9887439"/>
              <a:gd name="connsiteY43" fmla="*/ 838444 h 1390406"/>
              <a:gd name="connsiteX44" fmla="*/ 4950069 w 9887439"/>
              <a:gd name="connsiteY44" fmla="*/ 836002 h 1390406"/>
              <a:gd name="connsiteX45" fmla="*/ 5055577 w 9887439"/>
              <a:gd name="connsiteY45" fmla="*/ 810846 h 1390406"/>
              <a:gd name="connsiteX46" fmla="*/ 5188439 w 9887439"/>
              <a:gd name="connsiteY46" fmla="*/ 806206 h 1390406"/>
              <a:gd name="connsiteX47" fmla="*/ 5310554 w 9887439"/>
              <a:gd name="connsiteY47" fmla="*/ 794238 h 1390406"/>
              <a:gd name="connsiteX48" fmla="*/ 5495437 w 9887439"/>
              <a:gd name="connsiteY48" fmla="*/ 788621 h 1390406"/>
              <a:gd name="connsiteX49" fmla="*/ 5679098 w 9887439"/>
              <a:gd name="connsiteY49" fmla="*/ 776654 h 1390406"/>
              <a:gd name="connsiteX50" fmla="*/ 5903790 w 9887439"/>
              <a:gd name="connsiteY50" fmla="*/ 766640 h 1390406"/>
              <a:gd name="connsiteX51" fmla="*/ 6003192 w 9887439"/>
              <a:gd name="connsiteY51" fmla="*/ 765419 h 1390406"/>
              <a:gd name="connsiteX52" fmla="*/ 6037140 w 9887439"/>
              <a:gd name="connsiteY52" fmla="*/ 748323 h 1390406"/>
              <a:gd name="connsiteX53" fmla="*/ 6087940 w 9887439"/>
              <a:gd name="connsiteY53" fmla="*/ 741484 h 1390406"/>
              <a:gd name="connsiteX54" fmla="*/ 6134100 w 9887439"/>
              <a:gd name="connsiteY54" fmla="*/ 735867 h 1390406"/>
              <a:gd name="connsiteX55" fmla="*/ 6194914 w 9887439"/>
              <a:gd name="connsiteY55" fmla="*/ 734646 h 1390406"/>
              <a:gd name="connsiteX56" fmla="*/ 6321181 w 9887439"/>
              <a:gd name="connsiteY56" fmla="*/ 732204 h 1390406"/>
              <a:gd name="connsiteX57" fmla="*/ 6403975 w 9887439"/>
              <a:gd name="connsiteY57" fmla="*/ 724633 h 1390406"/>
              <a:gd name="connsiteX58" fmla="*/ 6472604 w 9887439"/>
              <a:gd name="connsiteY58" fmla="*/ 710223 h 1390406"/>
              <a:gd name="connsiteX59" fmla="*/ 6636727 w 9887439"/>
              <a:gd name="connsiteY59" fmla="*/ 712177 h 1390406"/>
              <a:gd name="connsiteX60" fmla="*/ 6744921 w 9887439"/>
              <a:gd name="connsiteY60" fmla="*/ 692638 h 1390406"/>
              <a:gd name="connsiteX61" fmla="*/ 6795721 w 9887439"/>
              <a:gd name="connsiteY61" fmla="*/ 697767 h 1390406"/>
              <a:gd name="connsiteX62" fmla="*/ 6889262 w 9887439"/>
              <a:gd name="connsiteY62" fmla="*/ 692150 h 1390406"/>
              <a:gd name="connsiteX63" fmla="*/ 6920035 w 9887439"/>
              <a:gd name="connsiteY63" fmla="*/ 675054 h 1390406"/>
              <a:gd name="connsiteX64" fmla="*/ 7006248 w 9887439"/>
              <a:gd name="connsiteY64" fmla="*/ 673833 h 1390406"/>
              <a:gd name="connsiteX65" fmla="*/ 7044592 w 9887439"/>
              <a:gd name="connsiteY65" fmla="*/ 666261 h 1390406"/>
              <a:gd name="connsiteX66" fmla="*/ 7146437 w 9887439"/>
              <a:gd name="connsiteY66" fmla="*/ 657469 h 1390406"/>
              <a:gd name="connsiteX67" fmla="*/ 7363069 w 9887439"/>
              <a:gd name="connsiteY67" fmla="*/ 646723 h 1390406"/>
              <a:gd name="connsiteX68" fmla="*/ 7392133 w 9887439"/>
              <a:gd name="connsiteY68" fmla="*/ 637931 h 1390406"/>
              <a:gd name="connsiteX69" fmla="*/ 7520110 w 9887439"/>
              <a:gd name="connsiteY69" fmla="*/ 635488 h 1390406"/>
              <a:gd name="connsiteX70" fmla="*/ 7567979 w 9887439"/>
              <a:gd name="connsiteY70" fmla="*/ 627917 h 1390406"/>
              <a:gd name="connsiteX71" fmla="*/ 7646621 w 9887439"/>
              <a:gd name="connsiteY71" fmla="*/ 623521 h 1390406"/>
              <a:gd name="connsiteX72" fmla="*/ 7771667 w 9887439"/>
              <a:gd name="connsiteY72" fmla="*/ 612775 h 1390406"/>
              <a:gd name="connsiteX73" fmla="*/ 7909414 w 9887439"/>
              <a:gd name="connsiteY73" fmla="*/ 594458 h 1390406"/>
              <a:gd name="connsiteX74" fmla="*/ 7961923 w 9887439"/>
              <a:gd name="connsiteY74" fmla="*/ 576629 h 1390406"/>
              <a:gd name="connsiteX75" fmla="*/ 8123115 w 9887439"/>
              <a:gd name="connsiteY75" fmla="*/ 576629 h 1390406"/>
              <a:gd name="connsiteX76" fmla="*/ 8193210 w 9887439"/>
              <a:gd name="connsiteY76" fmla="*/ 561486 h 1390406"/>
              <a:gd name="connsiteX77" fmla="*/ 8239858 w 9887439"/>
              <a:gd name="connsiteY77" fmla="*/ 553183 h 1390406"/>
              <a:gd name="connsiteX78" fmla="*/ 8438662 w 9887439"/>
              <a:gd name="connsiteY78" fmla="*/ 554404 h 1390406"/>
              <a:gd name="connsiteX79" fmla="*/ 8534889 w 9887439"/>
              <a:gd name="connsiteY79" fmla="*/ 542925 h 1390406"/>
              <a:gd name="connsiteX80" fmla="*/ 8587642 w 9887439"/>
              <a:gd name="connsiteY80" fmla="*/ 532667 h 1390406"/>
              <a:gd name="connsiteX81" fmla="*/ 8631604 w 9887439"/>
              <a:gd name="connsiteY81" fmla="*/ 517281 h 1390406"/>
              <a:gd name="connsiteX82" fmla="*/ 8822837 w 9887439"/>
              <a:gd name="connsiteY82" fmla="*/ 513373 h 1390406"/>
              <a:gd name="connsiteX83" fmla="*/ 8903189 w 9887439"/>
              <a:gd name="connsiteY83" fmla="*/ 492369 h 1390406"/>
              <a:gd name="connsiteX84" fmla="*/ 9022373 w 9887439"/>
              <a:gd name="connsiteY84" fmla="*/ 489683 h 1390406"/>
              <a:gd name="connsiteX85" fmla="*/ 9205301 w 9887439"/>
              <a:gd name="connsiteY85" fmla="*/ 391747 h 1390406"/>
              <a:gd name="connsiteX86" fmla="*/ 9887439 w 9887439"/>
              <a:gd name="connsiteY86" fmla="*/ 0 h 1390406"/>
              <a:gd name="connsiteX0" fmla="*/ 0 w 9887439"/>
              <a:gd name="connsiteY0" fmla="*/ 1390406 h 1390406"/>
              <a:gd name="connsiteX1" fmla="*/ 54952 w 9887439"/>
              <a:gd name="connsiteY1" fmla="*/ 1361342 h 1390406"/>
              <a:gd name="connsiteX2" fmla="*/ 144585 w 9887439"/>
              <a:gd name="connsiteY2" fmla="*/ 1348154 h 1390406"/>
              <a:gd name="connsiteX3" fmla="*/ 212481 w 9887439"/>
              <a:gd name="connsiteY3" fmla="*/ 1324708 h 1390406"/>
              <a:gd name="connsiteX4" fmla="*/ 312371 w 9887439"/>
              <a:gd name="connsiteY4" fmla="*/ 1293690 h 1390406"/>
              <a:gd name="connsiteX5" fmla="*/ 471365 w 9887439"/>
              <a:gd name="connsiteY5" fmla="*/ 1285386 h 1390406"/>
              <a:gd name="connsiteX6" fmla="*/ 515815 w 9887439"/>
              <a:gd name="connsiteY6" fmla="*/ 1258521 h 1390406"/>
              <a:gd name="connsiteX7" fmla="*/ 605692 w 9887439"/>
              <a:gd name="connsiteY7" fmla="*/ 1247286 h 1390406"/>
              <a:gd name="connsiteX8" fmla="*/ 645990 w 9887439"/>
              <a:gd name="connsiteY8" fmla="*/ 1220909 h 1390406"/>
              <a:gd name="connsiteX9" fmla="*/ 708514 w 9887439"/>
              <a:gd name="connsiteY9" fmla="*/ 1202348 h 1390406"/>
              <a:gd name="connsiteX10" fmla="*/ 829408 w 9887439"/>
              <a:gd name="connsiteY10" fmla="*/ 1196975 h 1390406"/>
              <a:gd name="connsiteX11" fmla="*/ 927833 w 9887439"/>
              <a:gd name="connsiteY11" fmla="*/ 1187694 h 1390406"/>
              <a:gd name="connsiteX12" fmla="*/ 995973 w 9887439"/>
              <a:gd name="connsiteY12" fmla="*/ 1185008 h 1390406"/>
              <a:gd name="connsiteX13" fmla="*/ 1133231 w 9887439"/>
              <a:gd name="connsiteY13" fmla="*/ 1154967 h 1390406"/>
              <a:gd name="connsiteX14" fmla="*/ 1242890 w 9887439"/>
              <a:gd name="connsiteY14" fmla="*/ 1149594 h 1390406"/>
              <a:gd name="connsiteX15" fmla="*/ 1308833 w 9887439"/>
              <a:gd name="connsiteY15" fmla="*/ 1139825 h 1390406"/>
              <a:gd name="connsiteX16" fmla="*/ 1348887 w 9887439"/>
              <a:gd name="connsiteY16" fmla="*/ 1143488 h 1390406"/>
              <a:gd name="connsiteX17" fmla="*/ 1417027 w 9887439"/>
              <a:gd name="connsiteY17" fmla="*/ 1134696 h 1390406"/>
              <a:gd name="connsiteX18" fmla="*/ 1524977 w 9887439"/>
              <a:gd name="connsiteY18" fmla="*/ 1118821 h 1390406"/>
              <a:gd name="connsiteX19" fmla="*/ 1626577 w 9887439"/>
              <a:gd name="connsiteY19" fmla="*/ 1112471 h 1390406"/>
              <a:gd name="connsiteX20" fmla="*/ 1766277 w 9887439"/>
              <a:gd name="connsiteY20" fmla="*/ 1102946 h 1390406"/>
              <a:gd name="connsiteX21" fmla="*/ 1867877 w 9887439"/>
              <a:gd name="connsiteY21" fmla="*/ 1090246 h 1390406"/>
              <a:gd name="connsiteX22" fmla="*/ 1944321 w 9887439"/>
              <a:gd name="connsiteY22" fmla="*/ 1075348 h 1390406"/>
              <a:gd name="connsiteX23" fmla="*/ 2016125 w 9887439"/>
              <a:gd name="connsiteY23" fmla="*/ 1079744 h 1390406"/>
              <a:gd name="connsiteX24" fmla="*/ 2267927 w 9887439"/>
              <a:gd name="connsiteY24" fmla="*/ 1061671 h 1390406"/>
              <a:gd name="connsiteX25" fmla="*/ 2309202 w 9887439"/>
              <a:gd name="connsiteY25" fmla="*/ 1042621 h 1390406"/>
              <a:gd name="connsiteX26" fmla="*/ 2528277 w 9887439"/>
              <a:gd name="connsiteY26" fmla="*/ 1026746 h 1390406"/>
              <a:gd name="connsiteX27" fmla="*/ 2617910 w 9887439"/>
              <a:gd name="connsiteY27" fmla="*/ 1014290 h 1390406"/>
              <a:gd name="connsiteX28" fmla="*/ 2807677 w 9887439"/>
              <a:gd name="connsiteY28" fmla="*/ 1007696 h 1390406"/>
              <a:gd name="connsiteX29" fmla="*/ 3068027 w 9887439"/>
              <a:gd name="connsiteY29" fmla="*/ 985471 h 1390406"/>
              <a:gd name="connsiteX30" fmla="*/ 3239477 w 9887439"/>
              <a:gd name="connsiteY30" fmla="*/ 969596 h 1390406"/>
              <a:gd name="connsiteX31" fmla="*/ 3415323 w 9887439"/>
              <a:gd name="connsiteY31" fmla="*/ 955186 h 1390406"/>
              <a:gd name="connsiteX32" fmla="*/ 3582377 w 9887439"/>
              <a:gd name="connsiteY32" fmla="*/ 941021 h 1390406"/>
              <a:gd name="connsiteX33" fmla="*/ 3801452 w 9887439"/>
              <a:gd name="connsiteY33" fmla="*/ 933694 h 1390406"/>
              <a:gd name="connsiteX34" fmla="*/ 3877652 w 9887439"/>
              <a:gd name="connsiteY34" fmla="*/ 912446 h 1390406"/>
              <a:gd name="connsiteX35" fmla="*/ 3925277 w 9887439"/>
              <a:gd name="connsiteY35" fmla="*/ 902921 h 1390406"/>
              <a:gd name="connsiteX36" fmla="*/ 4071815 w 9887439"/>
              <a:gd name="connsiteY36" fmla="*/ 889977 h 1390406"/>
              <a:gd name="connsiteX37" fmla="*/ 4193442 w 9887439"/>
              <a:gd name="connsiteY37" fmla="*/ 890709 h 1390406"/>
              <a:gd name="connsiteX38" fmla="*/ 4284052 w 9887439"/>
              <a:gd name="connsiteY38" fmla="*/ 885092 h 1390406"/>
              <a:gd name="connsiteX39" fmla="*/ 4392002 w 9887439"/>
              <a:gd name="connsiteY39" fmla="*/ 874346 h 1390406"/>
              <a:gd name="connsiteX40" fmla="*/ 4560277 w 9887439"/>
              <a:gd name="connsiteY40" fmla="*/ 858471 h 1390406"/>
              <a:gd name="connsiteX41" fmla="*/ 4674577 w 9887439"/>
              <a:gd name="connsiteY41" fmla="*/ 855296 h 1390406"/>
              <a:gd name="connsiteX42" fmla="*/ 4741496 w 9887439"/>
              <a:gd name="connsiteY42" fmla="*/ 844061 h 1390406"/>
              <a:gd name="connsiteX43" fmla="*/ 4800112 w 9887439"/>
              <a:gd name="connsiteY43" fmla="*/ 838444 h 1390406"/>
              <a:gd name="connsiteX44" fmla="*/ 4950069 w 9887439"/>
              <a:gd name="connsiteY44" fmla="*/ 836002 h 1390406"/>
              <a:gd name="connsiteX45" fmla="*/ 5055577 w 9887439"/>
              <a:gd name="connsiteY45" fmla="*/ 810846 h 1390406"/>
              <a:gd name="connsiteX46" fmla="*/ 5188439 w 9887439"/>
              <a:gd name="connsiteY46" fmla="*/ 806206 h 1390406"/>
              <a:gd name="connsiteX47" fmla="*/ 5310554 w 9887439"/>
              <a:gd name="connsiteY47" fmla="*/ 794238 h 1390406"/>
              <a:gd name="connsiteX48" fmla="*/ 5495437 w 9887439"/>
              <a:gd name="connsiteY48" fmla="*/ 788621 h 1390406"/>
              <a:gd name="connsiteX49" fmla="*/ 5679098 w 9887439"/>
              <a:gd name="connsiteY49" fmla="*/ 776654 h 1390406"/>
              <a:gd name="connsiteX50" fmla="*/ 5903790 w 9887439"/>
              <a:gd name="connsiteY50" fmla="*/ 766640 h 1390406"/>
              <a:gd name="connsiteX51" fmla="*/ 6003192 w 9887439"/>
              <a:gd name="connsiteY51" fmla="*/ 765419 h 1390406"/>
              <a:gd name="connsiteX52" fmla="*/ 6037140 w 9887439"/>
              <a:gd name="connsiteY52" fmla="*/ 748323 h 1390406"/>
              <a:gd name="connsiteX53" fmla="*/ 6087940 w 9887439"/>
              <a:gd name="connsiteY53" fmla="*/ 741484 h 1390406"/>
              <a:gd name="connsiteX54" fmla="*/ 6134100 w 9887439"/>
              <a:gd name="connsiteY54" fmla="*/ 735867 h 1390406"/>
              <a:gd name="connsiteX55" fmla="*/ 6194914 w 9887439"/>
              <a:gd name="connsiteY55" fmla="*/ 734646 h 1390406"/>
              <a:gd name="connsiteX56" fmla="*/ 6321181 w 9887439"/>
              <a:gd name="connsiteY56" fmla="*/ 732204 h 1390406"/>
              <a:gd name="connsiteX57" fmla="*/ 6403975 w 9887439"/>
              <a:gd name="connsiteY57" fmla="*/ 724633 h 1390406"/>
              <a:gd name="connsiteX58" fmla="*/ 6472604 w 9887439"/>
              <a:gd name="connsiteY58" fmla="*/ 710223 h 1390406"/>
              <a:gd name="connsiteX59" fmla="*/ 6636727 w 9887439"/>
              <a:gd name="connsiteY59" fmla="*/ 712177 h 1390406"/>
              <a:gd name="connsiteX60" fmla="*/ 6744921 w 9887439"/>
              <a:gd name="connsiteY60" fmla="*/ 692638 h 1390406"/>
              <a:gd name="connsiteX61" fmla="*/ 6795721 w 9887439"/>
              <a:gd name="connsiteY61" fmla="*/ 697767 h 1390406"/>
              <a:gd name="connsiteX62" fmla="*/ 6889262 w 9887439"/>
              <a:gd name="connsiteY62" fmla="*/ 692150 h 1390406"/>
              <a:gd name="connsiteX63" fmla="*/ 6920035 w 9887439"/>
              <a:gd name="connsiteY63" fmla="*/ 675054 h 1390406"/>
              <a:gd name="connsiteX64" fmla="*/ 7006248 w 9887439"/>
              <a:gd name="connsiteY64" fmla="*/ 673833 h 1390406"/>
              <a:gd name="connsiteX65" fmla="*/ 7044592 w 9887439"/>
              <a:gd name="connsiteY65" fmla="*/ 666261 h 1390406"/>
              <a:gd name="connsiteX66" fmla="*/ 7146437 w 9887439"/>
              <a:gd name="connsiteY66" fmla="*/ 657469 h 1390406"/>
              <a:gd name="connsiteX67" fmla="*/ 7363069 w 9887439"/>
              <a:gd name="connsiteY67" fmla="*/ 646723 h 1390406"/>
              <a:gd name="connsiteX68" fmla="*/ 7392133 w 9887439"/>
              <a:gd name="connsiteY68" fmla="*/ 637931 h 1390406"/>
              <a:gd name="connsiteX69" fmla="*/ 7520110 w 9887439"/>
              <a:gd name="connsiteY69" fmla="*/ 635488 h 1390406"/>
              <a:gd name="connsiteX70" fmla="*/ 7567979 w 9887439"/>
              <a:gd name="connsiteY70" fmla="*/ 627917 h 1390406"/>
              <a:gd name="connsiteX71" fmla="*/ 7646621 w 9887439"/>
              <a:gd name="connsiteY71" fmla="*/ 623521 h 1390406"/>
              <a:gd name="connsiteX72" fmla="*/ 7771667 w 9887439"/>
              <a:gd name="connsiteY72" fmla="*/ 612775 h 1390406"/>
              <a:gd name="connsiteX73" fmla="*/ 7909414 w 9887439"/>
              <a:gd name="connsiteY73" fmla="*/ 594458 h 1390406"/>
              <a:gd name="connsiteX74" fmla="*/ 7961923 w 9887439"/>
              <a:gd name="connsiteY74" fmla="*/ 576629 h 1390406"/>
              <a:gd name="connsiteX75" fmla="*/ 8123115 w 9887439"/>
              <a:gd name="connsiteY75" fmla="*/ 576629 h 1390406"/>
              <a:gd name="connsiteX76" fmla="*/ 8193210 w 9887439"/>
              <a:gd name="connsiteY76" fmla="*/ 561486 h 1390406"/>
              <a:gd name="connsiteX77" fmla="*/ 8239858 w 9887439"/>
              <a:gd name="connsiteY77" fmla="*/ 553183 h 1390406"/>
              <a:gd name="connsiteX78" fmla="*/ 8438662 w 9887439"/>
              <a:gd name="connsiteY78" fmla="*/ 554404 h 1390406"/>
              <a:gd name="connsiteX79" fmla="*/ 8534889 w 9887439"/>
              <a:gd name="connsiteY79" fmla="*/ 542925 h 1390406"/>
              <a:gd name="connsiteX80" fmla="*/ 8587642 w 9887439"/>
              <a:gd name="connsiteY80" fmla="*/ 532667 h 1390406"/>
              <a:gd name="connsiteX81" fmla="*/ 8631604 w 9887439"/>
              <a:gd name="connsiteY81" fmla="*/ 517281 h 1390406"/>
              <a:gd name="connsiteX82" fmla="*/ 8822837 w 9887439"/>
              <a:gd name="connsiteY82" fmla="*/ 513373 h 1390406"/>
              <a:gd name="connsiteX83" fmla="*/ 8903189 w 9887439"/>
              <a:gd name="connsiteY83" fmla="*/ 492369 h 1390406"/>
              <a:gd name="connsiteX84" fmla="*/ 9022373 w 9887439"/>
              <a:gd name="connsiteY84" fmla="*/ 489683 h 1390406"/>
              <a:gd name="connsiteX85" fmla="*/ 9265626 w 9887439"/>
              <a:gd name="connsiteY85" fmla="*/ 471122 h 1390406"/>
              <a:gd name="connsiteX86" fmla="*/ 9887439 w 9887439"/>
              <a:gd name="connsiteY86" fmla="*/ 0 h 1390406"/>
              <a:gd name="connsiteX0" fmla="*/ 0 w 9887439"/>
              <a:gd name="connsiteY0" fmla="*/ 1390406 h 1390406"/>
              <a:gd name="connsiteX1" fmla="*/ 54952 w 9887439"/>
              <a:gd name="connsiteY1" fmla="*/ 1361342 h 1390406"/>
              <a:gd name="connsiteX2" fmla="*/ 144585 w 9887439"/>
              <a:gd name="connsiteY2" fmla="*/ 1348154 h 1390406"/>
              <a:gd name="connsiteX3" fmla="*/ 212481 w 9887439"/>
              <a:gd name="connsiteY3" fmla="*/ 1324708 h 1390406"/>
              <a:gd name="connsiteX4" fmla="*/ 312371 w 9887439"/>
              <a:gd name="connsiteY4" fmla="*/ 1293690 h 1390406"/>
              <a:gd name="connsiteX5" fmla="*/ 471365 w 9887439"/>
              <a:gd name="connsiteY5" fmla="*/ 1285386 h 1390406"/>
              <a:gd name="connsiteX6" fmla="*/ 515815 w 9887439"/>
              <a:gd name="connsiteY6" fmla="*/ 1258521 h 1390406"/>
              <a:gd name="connsiteX7" fmla="*/ 605692 w 9887439"/>
              <a:gd name="connsiteY7" fmla="*/ 1247286 h 1390406"/>
              <a:gd name="connsiteX8" fmla="*/ 645990 w 9887439"/>
              <a:gd name="connsiteY8" fmla="*/ 1220909 h 1390406"/>
              <a:gd name="connsiteX9" fmla="*/ 708514 w 9887439"/>
              <a:gd name="connsiteY9" fmla="*/ 1202348 h 1390406"/>
              <a:gd name="connsiteX10" fmla="*/ 829408 w 9887439"/>
              <a:gd name="connsiteY10" fmla="*/ 1196975 h 1390406"/>
              <a:gd name="connsiteX11" fmla="*/ 927833 w 9887439"/>
              <a:gd name="connsiteY11" fmla="*/ 1187694 h 1390406"/>
              <a:gd name="connsiteX12" fmla="*/ 995973 w 9887439"/>
              <a:gd name="connsiteY12" fmla="*/ 1185008 h 1390406"/>
              <a:gd name="connsiteX13" fmla="*/ 1133231 w 9887439"/>
              <a:gd name="connsiteY13" fmla="*/ 1154967 h 1390406"/>
              <a:gd name="connsiteX14" fmla="*/ 1242890 w 9887439"/>
              <a:gd name="connsiteY14" fmla="*/ 1149594 h 1390406"/>
              <a:gd name="connsiteX15" fmla="*/ 1308833 w 9887439"/>
              <a:gd name="connsiteY15" fmla="*/ 1139825 h 1390406"/>
              <a:gd name="connsiteX16" fmla="*/ 1348887 w 9887439"/>
              <a:gd name="connsiteY16" fmla="*/ 1143488 h 1390406"/>
              <a:gd name="connsiteX17" fmla="*/ 1417027 w 9887439"/>
              <a:gd name="connsiteY17" fmla="*/ 1134696 h 1390406"/>
              <a:gd name="connsiteX18" fmla="*/ 1524977 w 9887439"/>
              <a:gd name="connsiteY18" fmla="*/ 1118821 h 1390406"/>
              <a:gd name="connsiteX19" fmla="*/ 1626577 w 9887439"/>
              <a:gd name="connsiteY19" fmla="*/ 1112471 h 1390406"/>
              <a:gd name="connsiteX20" fmla="*/ 1766277 w 9887439"/>
              <a:gd name="connsiteY20" fmla="*/ 1102946 h 1390406"/>
              <a:gd name="connsiteX21" fmla="*/ 1867877 w 9887439"/>
              <a:gd name="connsiteY21" fmla="*/ 1090246 h 1390406"/>
              <a:gd name="connsiteX22" fmla="*/ 1944321 w 9887439"/>
              <a:gd name="connsiteY22" fmla="*/ 1075348 h 1390406"/>
              <a:gd name="connsiteX23" fmla="*/ 2016125 w 9887439"/>
              <a:gd name="connsiteY23" fmla="*/ 1079744 h 1390406"/>
              <a:gd name="connsiteX24" fmla="*/ 2267927 w 9887439"/>
              <a:gd name="connsiteY24" fmla="*/ 1061671 h 1390406"/>
              <a:gd name="connsiteX25" fmla="*/ 2309202 w 9887439"/>
              <a:gd name="connsiteY25" fmla="*/ 1042621 h 1390406"/>
              <a:gd name="connsiteX26" fmla="*/ 2528277 w 9887439"/>
              <a:gd name="connsiteY26" fmla="*/ 1026746 h 1390406"/>
              <a:gd name="connsiteX27" fmla="*/ 2617910 w 9887439"/>
              <a:gd name="connsiteY27" fmla="*/ 1014290 h 1390406"/>
              <a:gd name="connsiteX28" fmla="*/ 2807677 w 9887439"/>
              <a:gd name="connsiteY28" fmla="*/ 1007696 h 1390406"/>
              <a:gd name="connsiteX29" fmla="*/ 3068027 w 9887439"/>
              <a:gd name="connsiteY29" fmla="*/ 985471 h 1390406"/>
              <a:gd name="connsiteX30" fmla="*/ 3239477 w 9887439"/>
              <a:gd name="connsiteY30" fmla="*/ 969596 h 1390406"/>
              <a:gd name="connsiteX31" fmla="*/ 3415323 w 9887439"/>
              <a:gd name="connsiteY31" fmla="*/ 955186 h 1390406"/>
              <a:gd name="connsiteX32" fmla="*/ 3582377 w 9887439"/>
              <a:gd name="connsiteY32" fmla="*/ 941021 h 1390406"/>
              <a:gd name="connsiteX33" fmla="*/ 3801452 w 9887439"/>
              <a:gd name="connsiteY33" fmla="*/ 933694 h 1390406"/>
              <a:gd name="connsiteX34" fmla="*/ 3877652 w 9887439"/>
              <a:gd name="connsiteY34" fmla="*/ 912446 h 1390406"/>
              <a:gd name="connsiteX35" fmla="*/ 3925277 w 9887439"/>
              <a:gd name="connsiteY35" fmla="*/ 902921 h 1390406"/>
              <a:gd name="connsiteX36" fmla="*/ 4071815 w 9887439"/>
              <a:gd name="connsiteY36" fmla="*/ 889977 h 1390406"/>
              <a:gd name="connsiteX37" fmla="*/ 4193442 w 9887439"/>
              <a:gd name="connsiteY37" fmla="*/ 890709 h 1390406"/>
              <a:gd name="connsiteX38" fmla="*/ 4284052 w 9887439"/>
              <a:gd name="connsiteY38" fmla="*/ 885092 h 1390406"/>
              <a:gd name="connsiteX39" fmla="*/ 4392002 w 9887439"/>
              <a:gd name="connsiteY39" fmla="*/ 874346 h 1390406"/>
              <a:gd name="connsiteX40" fmla="*/ 4560277 w 9887439"/>
              <a:gd name="connsiteY40" fmla="*/ 858471 h 1390406"/>
              <a:gd name="connsiteX41" fmla="*/ 4674577 w 9887439"/>
              <a:gd name="connsiteY41" fmla="*/ 855296 h 1390406"/>
              <a:gd name="connsiteX42" fmla="*/ 4741496 w 9887439"/>
              <a:gd name="connsiteY42" fmla="*/ 844061 h 1390406"/>
              <a:gd name="connsiteX43" fmla="*/ 4800112 w 9887439"/>
              <a:gd name="connsiteY43" fmla="*/ 838444 h 1390406"/>
              <a:gd name="connsiteX44" fmla="*/ 4950069 w 9887439"/>
              <a:gd name="connsiteY44" fmla="*/ 836002 h 1390406"/>
              <a:gd name="connsiteX45" fmla="*/ 5055577 w 9887439"/>
              <a:gd name="connsiteY45" fmla="*/ 810846 h 1390406"/>
              <a:gd name="connsiteX46" fmla="*/ 5188439 w 9887439"/>
              <a:gd name="connsiteY46" fmla="*/ 806206 h 1390406"/>
              <a:gd name="connsiteX47" fmla="*/ 5310554 w 9887439"/>
              <a:gd name="connsiteY47" fmla="*/ 794238 h 1390406"/>
              <a:gd name="connsiteX48" fmla="*/ 5495437 w 9887439"/>
              <a:gd name="connsiteY48" fmla="*/ 788621 h 1390406"/>
              <a:gd name="connsiteX49" fmla="*/ 5679098 w 9887439"/>
              <a:gd name="connsiteY49" fmla="*/ 776654 h 1390406"/>
              <a:gd name="connsiteX50" fmla="*/ 5903790 w 9887439"/>
              <a:gd name="connsiteY50" fmla="*/ 766640 h 1390406"/>
              <a:gd name="connsiteX51" fmla="*/ 6003192 w 9887439"/>
              <a:gd name="connsiteY51" fmla="*/ 765419 h 1390406"/>
              <a:gd name="connsiteX52" fmla="*/ 6037140 w 9887439"/>
              <a:gd name="connsiteY52" fmla="*/ 748323 h 1390406"/>
              <a:gd name="connsiteX53" fmla="*/ 6087940 w 9887439"/>
              <a:gd name="connsiteY53" fmla="*/ 741484 h 1390406"/>
              <a:gd name="connsiteX54" fmla="*/ 6134100 w 9887439"/>
              <a:gd name="connsiteY54" fmla="*/ 735867 h 1390406"/>
              <a:gd name="connsiteX55" fmla="*/ 6194914 w 9887439"/>
              <a:gd name="connsiteY55" fmla="*/ 734646 h 1390406"/>
              <a:gd name="connsiteX56" fmla="*/ 6321181 w 9887439"/>
              <a:gd name="connsiteY56" fmla="*/ 732204 h 1390406"/>
              <a:gd name="connsiteX57" fmla="*/ 6403975 w 9887439"/>
              <a:gd name="connsiteY57" fmla="*/ 724633 h 1390406"/>
              <a:gd name="connsiteX58" fmla="*/ 6472604 w 9887439"/>
              <a:gd name="connsiteY58" fmla="*/ 710223 h 1390406"/>
              <a:gd name="connsiteX59" fmla="*/ 6636727 w 9887439"/>
              <a:gd name="connsiteY59" fmla="*/ 712177 h 1390406"/>
              <a:gd name="connsiteX60" fmla="*/ 6744921 w 9887439"/>
              <a:gd name="connsiteY60" fmla="*/ 692638 h 1390406"/>
              <a:gd name="connsiteX61" fmla="*/ 6795721 w 9887439"/>
              <a:gd name="connsiteY61" fmla="*/ 697767 h 1390406"/>
              <a:gd name="connsiteX62" fmla="*/ 6889262 w 9887439"/>
              <a:gd name="connsiteY62" fmla="*/ 692150 h 1390406"/>
              <a:gd name="connsiteX63" fmla="*/ 6920035 w 9887439"/>
              <a:gd name="connsiteY63" fmla="*/ 675054 h 1390406"/>
              <a:gd name="connsiteX64" fmla="*/ 7006248 w 9887439"/>
              <a:gd name="connsiteY64" fmla="*/ 673833 h 1390406"/>
              <a:gd name="connsiteX65" fmla="*/ 7044592 w 9887439"/>
              <a:gd name="connsiteY65" fmla="*/ 666261 h 1390406"/>
              <a:gd name="connsiteX66" fmla="*/ 7146437 w 9887439"/>
              <a:gd name="connsiteY66" fmla="*/ 657469 h 1390406"/>
              <a:gd name="connsiteX67" fmla="*/ 7363069 w 9887439"/>
              <a:gd name="connsiteY67" fmla="*/ 646723 h 1390406"/>
              <a:gd name="connsiteX68" fmla="*/ 7392133 w 9887439"/>
              <a:gd name="connsiteY68" fmla="*/ 637931 h 1390406"/>
              <a:gd name="connsiteX69" fmla="*/ 7520110 w 9887439"/>
              <a:gd name="connsiteY69" fmla="*/ 635488 h 1390406"/>
              <a:gd name="connsiteX70" fmla="*/ 7567979 w 9887439"/>
              <a:gd name="connsiteY70" fmla="*/ 627917 h 1390406"/>
              <a:gd name="connsiteX71" fmla="*/ 7646621 w 9887439"/>
              <a:gd name="connsiteY71" fmla="*/ 623521 h 1390406"/>
              <a:gd name="connsiteX72" fmla="*/ 7771667 w 9887439"/>
              <a:gd name="connsiteY72" fmla="*/ 612775 h 1390406"/>
              <a:gd name="connsiteX73" fmla="*/ 7909414 w 9887439"/>
              <a:gd name="connsiteY73" fmla="*/ 594458 h 1390406"/>
              <a:gd name="connsiteX74" fmla="*/ 7961923 w 9887439"/>
              <a:gd name="connsiteY74" fmla="*/ 576629 h 1390406"/>
              <a:gd name="connsiteX75" fmla="*/ 8123115 w 9887439"/>
              <a:gd name="connsiteY75" fmla="*/ 576629 h 1390406"/>
              <a:gd name="connsiteX76" fmla="*/ 8193210 w 9887439"/>
              <a:gd name="connsiteY76" fmla="*/ 561486 h 1390406"/>
              <a:gd name="connsiteX77" fmla="*/ 8239858 w 9887439"/>
              <a:gd name="connsiteY77" fmla="*/ 553183 h 1390406"/>
              <a:gd name="connsiteX78" fmla="*/ 8438662 w 9887439"/>
              <a:gd name="connsiteY78" fmla="*/ 554404 h 1390406"/>
              <a:gd name="connsiteX79" fmla="*/ 8534889 w 9887439"/>
              <a:gd name="connsiteY79" fmla="*/ 542925 h 1390406"/>
              <a:gd name="connsiteX80" fmla="*/ 8587642 w 9887439"/>
              <a:gd name="connsiteY80" fmla="*/ 532667 h 1390406"/>
              <a:gd name="connsiteX81" fmla="*/ 8631604 w 9887439"/>
              <a:gd name="connsiteY81" fmla="*/ 517281 h 1390406"/>
              <a:gd name="connsiteX82" fmla="*/ 8822837 w 9887439"/>
              <a:gd name="connsiteY82" fmla="*/ 513373 h 1390406"/>
              <a:gd name="connsiteX83" fmla="*/ 8903189 w 9887439"/>
              <a:gd name="connsiteY83" fmla="*/ 492369 h 1390406"/>
              <a:gd name="connsiteX84" fmla="*/ 9022373 w 9887439"/>
              <a:gd name="connsiteY84" fmla="*/ 489683 h 1390406"/>
              <a:gd name="connsiteX85" fmla="*/ 9265626 w 9887439"/>
              <a:gd name="connsiteY85" fmla="*/ 471122 h 1390406"/>
              <a:gd name="connsiteX86" fmla="*/ 9887439 w 9887439"/>
              <a:gd name="connsiteY86" fmla="*/ 0 h 1390406"/>
              <a:gd name="connsiteX0" fmla="*/ 0 w 9887439"/>
              <a:gd name="connsiteY0" fmla="*/ 1390406 h 1390406"/>
              <a:gd name="connsiteX1" fmla="*/ 54952 w 9887439"/>
              <a:gd name="connsiteY1" fmla="*/ 1361342 h 1390406"/>
              <a:gd name="connsiteX2" fmla="*/ 144585 w 9887439"/>
              <a:gd name="connsiteY2" fmla="*/ 1348154 h 1390406"/>
              <a:gd name="connsiteX3" fmla="*/ 212481 w 9887439"/>
              <a:gd name="connsiteY3" fmla="*/ 1324708 h 1390406"/>
              <a:gd name="connsiteX4" fmla="*/ 312371 w 9887439"/>
              <a:gd name="connsiteY4" fmla="*/ 1293690 h 1390406"/>
              <a:gd name="connsiteX5" fmla="*/ 471365 w 9887439"/>
              <a:gd name="connsiteY5" fmla="*/ 1285386 h 1390406"/>
              <a:gd name="connsiteX6" fmla="*/ 515815 w 9887439"/>
              <a:gd name="connsiteY6" fmla="*/ 1258521 h 1390406"/>
              <a:gd name="connsiteX7" fmla="*/ 605692 w 9887439"/>
              <a:gd name="connsiteY7" fmla="*/ 1247286 h 1390406"/>
              <a:gd name="connsiteX8" fmla="*/ 645990 w 9887439"/>
              <a:gd name="connsiteY8" fmla="*/ 1220909 h 1390406"/>
              <a:gd name="connsiteX9" fmla="*/ 708514 w 9887439"/>
              <a:gd name="connsiteY9" fmla="*/ 1202348 h 1390406"/>
              <a:gd name="connsiteX10" fmla="*/ 829408 w 9887439"/>
              <a:gd name="connsiteY10" fmla="*/ 1196975 h 1390406"/>
              <a:gd name="connsiteX11" fmla="*/ 927833 w 9887439"/>
              <a:gd name="connsiteY11" fmla="*/ 1187694 h 1390406"/>
              <a:gd name="connsiteX12" fmla="*/ 995973 w 9887439"/>
              <a:gd name="connsiteY12" fmla="*/ 1185008 h 1390406"/>
              <a:gd name="connsiteX13" fmla="*/ 1133231 w 9887439"/>
              <a:gd name="connsiteY13" fmla="*/ 1154967 h 1390406"/>
              <a:gd name="connsiteX14" fmla="*/ 1242890 w 9887439"/>
              <a:gd name="connsiteY14" fmla="*/ 1149594 h 1390406"/>
              <a:gd name="connsiteX15" fmla="*/ 1308833 w 9887439"/>
              <a:gd name="connsiteY15" fmla="*/ 1139825 h 1390406"/>
              <a:gd name="connsiteX16" fmla="*/ 1348887 w 9887439"/>
              <a:gd name="connsiteY16" fmla="*/ 1143488 h 1390406"/>
              <a:gd name="connsiteX17" fmla="*/ 1417027 w 9887439"/>
              <a:gd name="connsiteY17" fmla="*/ 1134696 h 1390406"/>
              <a:gd name="connsiteX18" fmla="*/ 1524977 w 9887439"/>
              <a:gd name="connsiteY18" fmla="*/ 1118821 h 1390406"/>
              <a:gd name="connsiteX19" fmla="*/ 1626577 w 9887439"/>
              <a:gd name="connsiteY19" fmla="*/ 1112471 h 1390406"/>
              <a:gd name="connsiteX20" fmla="*/ 1766277 w 9887439"/>
              <a:gd name="connsiteY20" fmla="*/ 1102946 h 1390406"/>
              <a:gd name="connsiteX21" fmla="*/ 1867877 w 9887439"/>
              <a:gd name="connsiteY21" fmla="*/ 1090246 h 1390406"/>
              <a:gd name="connsiteX22" fmla="*/ 1944321 w 9887439"/>
              <a:gd name="connsiteY22" fmla="*/ 1075348 h 1390406"/>
              <a:gd name="connsiteX23" fmla="*/ 2016125 w 9887439"/>
              <a:gd name="connsiteY23" fmla="*/ 1079744 h 1390406"/>
              <a:gd name="connsiteX24" fmla="*/ 2267927 w 9887439"/>
              <a:gd name="connsiteY24" fmla="*/ 1061671 h 1390406"/>
              <a:gd name="connsiteX25" fmla="*/ 2309202 w 9887439"/>
              <a:gd name="connsiteY25" fmla="*/ 1042621 h 1390406"/>
              <a:gd name="connsiteX26" fmla="*/ 2528277 w 9887439"/>
              <a:gd name="connsiteY26" fmla="*/ 1026746 h 1390406"/>
              <a:gd name="connsiteX27" fmla="*/ 2617910 w 9887439"/>
              <a:gd name="connsiteY27" fmla="*/ 1014290 h 1390406"/>
              <a:gd name="connsiteX28" fmla="*/ 2807677 w 9887439"/>
              <a:gd name="connsiteY28" fmla="*/ 1007696 h 1390406"/>
              <a:gd name="connsiteX29" fmla="*/ 3068027 w 9887439"/>
              <a:gd name="connsiteY29" fmla="*/ 985471 h 1390406"/>
              <a:gd name="connsiteX30" fmla="*/ 3239477 w 9887439"/>
              <a:gd name="connsiteY30" fmla="*/ 969596 h 1390406"/>
              <a:gd name="connsiteX31" fmla="*/ 3415323 w 9887439"/>
              <a:gd name="connsiteY31" fmla="*/ 955186 h 1390406"/>
              <a:gd name="connsiteX32" fmla="*/ 3582377 w 9887439"/>
              <a:gd name="connsiteY32" fmla="*/ 941021 h 1390406"/>
              <a:gd name="connsiteX33" fmla="*/ 3801452 w 9887439"/>
              <a:gd name="connsiteY33" fmla="*/ 933694 h 1390406"/>
              <a:gd name="connsiteX34" fmla="*/ 3877652 w 9887439"/>
              <a:gd name="connsiteY34" fmla="*/ 912446 h 1390406"/>
              <a:gd name="connsiteX35" fmla="*/ 3925277 w 9887439"/>
              <a:gd name="connsiteY35" fmla="*/ 902921 h 1390406"/>
              <a:gd name="connsiteX36" fmla="*/ 4071815 w 9887439"/>
              <a:gd name="connsiteY36" fmla="*/ 889977 h 1390406"/>
              <a:gd name="connsiteX37" fmla="*/ 4193442 w 9887439"/>
              <a:gd name="connsiteY37" fmla="*/ 890709 h 1390406"/>
              <a:gd name="connsiteX38" fmla="*/ 4284052 w 9887439"/>
              <a:gd name="connsiteY38" fmla="*/ 885092 h 1390406"/>
              <a:gd name="connsiteX39" fmla="*/ 4392002 w 9887439"/>
              <a:gd name="connsiteY39" fmla="*/ 874346 h 1390406"/>
              <a:gd name="connsiteX40" fmla="*/ 4560277 w 9887439"/>
              <a:gd name="connsiteY40" fmla="*/ 858471 h 1390406"/>
              <a:gd name="connsiteX41" fmla="*/ 4674577 w 9887439"/>
              <a:gd name="connsiteY41" fmla="*/ 855296 h 1390406"/>
              <a:gd name="connsiteX42" fmla="*/ 4741496 w 9887439"/>
              <a:gd name="connsiteY42" fmla="*/ 844061 h 1390406"/>
              <a:gd name="connsiteX43" fmla="*/ 4800112 w 9887439"/>
              <a:gd name="connsiteY43" fmla="*/ 838444 h 1390406"/>
              <a:gd name="connsiteX44" fmla="*/ 4950069 w 9887439"/>
              <a:gd name="connsiteY44" fmla="*/ 836002 h 1390406"/>
              <a:gd name="connsiteX45" fmla="*/ 5055577 w 9887439"/>
              <a:gd name="connsiteY45" fmla="*/ 810846 h 1390406"/>
              <a:gd name="connsiteX46" fmla="*/ 5188439 w 9887439"/>
              <a:gd name="connsiteY46" fmla="*/ 806206 h 1390406"/>
              <a:gd name="connsiteX47" fmla="*/ 5310554 w 9887439"/>
              <a:gd name="connsiteY47" fmla="*/ 794238 h 1390406"/>
              <a:gd name="connsiteX48" fmla="*/ 5495437 w 9887439"/>
              <a:gd name="connsiteY48" fmla="*/ 788621 h 1390406"/>
              <a:gd name="connsiteX49" fmla="*/ 5679098 w 9887439"/>
              <a:gd name="connsiteY49" fmla="*/ 776654 h 1390406"/>
              <a:gd name="connsiteX50" fmla="*/ 5903790 w 9887439"/>
              <a:gd name="connsiteY50" fmla="*/ 766640 h 1390406"/>
              <a:gd name="connsiteX51" fmla="*/ 6003192 w 9887439"/>
              <a:gd name="connsiteY51" fmla="*/ 765419 h 1390406"/>
              <a:gd name="connsiteX52" fmla="*/ 6037140 w 9887439"/>
              <a:gd name="connsiteY52" fmla="*/ 748323 h 1390406"/>
              <a:gd name="connsiteX53" fmla="*/ 6087940 w 9887439"/>
              <a:gd name="connsiteY53" fmla="*/ 741484 h 1390406"/>
              <a:gd name="connsiteX54" fmla="*/ 6134100 w 9887439"/>
              <a:gd name="connsiteY54" fmla="*/ 735867 h 1390406"/>
              <a:gd name="connsiteX55" fmla="*/ 6194914 w 9887439"/>
              <a:gd name="connsiteY55" fmla="*/ 734646 h 1390406"/>
              <a:gd name="connsiteX56" fmla="*/ 6321181 w 9887439"/>
              <a:gd name="connsiteY56" fmla="*/ 732204 h 1390406"/>
              <a:gd name="connsiteX57" fmla="*/ 6403975 w 9887439"/>
              <a:gd name="connsiteY57" fmla="*/ 724633 h 1390406"/>
              <a:gd name="connsiteX58" fmla="*/ 6472604 w 9887439"/>
              <a:gd name="connsiteY58" fmla="*/ 710223 h 1390406"/>
              <a:gd name="connsiteX59" fmla="*/ 6636727 w 9887439"/>
              <a:gd name="connsiteY59" fmla="*/ 712177 h 1390406"/>
              <a:gd name="connsiteX60" fmla="*/ 6744921 w 9887439"/>
              <a:gd name="connsiteY60" fmla="*/ 692638 h 1390406"/>
              <a:gd name="connsiteX61" fmla="*/ 6795721 w 9887439"/>
              <a:gd name="connsiteY61" fmla="*/ 697767 h 1390406"/>
              <a:gd name="connsiteX62" fmla="*/ 6889262 w 9887439"/>
              <a:gd name="connsiteY62" fmla="*/ 692150 h 1390406"/>
              <a:gd name="connsiteX63" fmla="*/ 6920035 w 9887439"/>
              <a:gd name="connsiteY63" fmla="*/ 675054 h 1390406"/>
              <a:gd name="connsiteX64" fmla="*/ 7006248 w 9887439"/>
              <a:gd name="connsiteY64" fmla="*/ 673833 h 1390406"/>
              <a:gd name="connsiteX65" fmla="*/ 7044592 w 9887439"/>
              <a:gd name="connsiteY65" fmla="*/ 666261 h 1390406"/>
              <a:gd name="connsiteX66" fmla="*/ 7146437 w 9887439"/>
              <a:gd name="connsiteY66" fmla="*/ 657469 h 1390406"/>
              <a:gd name="connsiteX67" fmla="*/ 7363069 w 9887439"/>
              <a:gd name="connsiteY67" fmla="*/ 646723 h 1390406"/>
              <a:gd name="connsiteX68" fmla="*/ 7392133 w 9887439"/>
              <a:gd name="connsiteY68" fmla="*/ 637931 h 1390406"/>
              <a:gd name="connsiteX69" fmla="*/ 7520110 w 9887439"/>
              <a:gd name="connsiteY69" fmla="*/ 635488 h 1390406"/>
              <a:gd name="connsiteX70" fmla="*/ 7567979 w 9887439"/>
              <a:gd name="connsiteY70" fmla="*/ 627917 h 1390406"/>
              <a:gd name="connsiteX71" fmla="*/ 7646621 w 9887439"/>
              <a:gd name="connsiteY71" fmla="*/ 623521 h 1390406"/>
              <a:gd name="connsiteX72" fmla="*/ 7771667 w 9887439"/>
              <a:gd name="connsiteY72" fmla="*/ 612775 h 1390406"/>
              <a:gd name="connsiteX73" fmla="*/ 7909414 w 9887439"/>
              <a:gd name="connsiteY73" fmla="*/ 594458 h 1390406"/>
              <a:gd name="connsiteX74" fmla="*/ 7961923 w 9887439"/>
              <a:gd name="connsiteY74" fmla="*/ 576629 h 1390406"/>
              <a:gd name="connsiteX75" fmla="*/ 8123115 w 9887439"/>
              <a:gd name="connsiteY75" fmla="*/ 576629 h 1390406"/>
              <a:gd name="connsiteX76" fmla="*/ 8193210 w 9887439"/>
              <a:gd name="connsiteY76" fmla="*/ 561486 h 1390406"/>
              <a:gd name="connsiteX77" fmla="*/ 8239858 w 9887439"/>
              <a:gd name="connsiteY77" fmla="*/ 553183 h 1390406"/>
              <a:gd name="connsiteX78" fmla="*/ 8438662 w 9887439"/>
              <a:gd name="connsiteY78" fmla="*/ 554404 h 1390406"/>
              <a:gd name="connsiteX79" fmla="*/ 8534889 w 9887439"/>
              <a:gd name="connsiteY79" fmla="*/ 542925 h 1390406"/>
              <a:gd name="connsiteX80" fmla="*/ 8587642 w 9887439"/>
              <a:gd name="connsiteY80" fmla="*/ 532667 h 1390406"/>
              <a:gd name="connsiteX81" fmla="*/ 8631604 w 9887439"/>
              <a:gd name="connsiteY81" fmla="*/ 517281 h 1390406"/>
              <a:gd name="connsiteX82" fmla="*/ 8822837 w 9887439"/>
              <a:gd name="connsiteY82" fmla="*/ 513373 h 1390406"/>
              <a:gd name="connsiteX83" fmla="*/ 8903189 w 9887439"/>
              <a:gd name="connsiteY83" fmla="*/ 492369 h 1390406"/>
              <a:gd name="connsiteX84" fmla="*/ 9022373 w 9887439"/>
              <a:gd name="connsiteY84" fmla="*/ 489683 h 1390406"/>
              <a:gd name="connsiteX85" fmla="*/ 9265626 w 9887439"/>
              <a:gd name="connsiteY85" fmla="*/ 471122 h 1390406"/>
              <a:gd name="connsiteX86" fmla="*/ 9459301 w 9887439"/>
              <a:gd name="connsiteY86" fmla="*/ 321897 h 1390406"/>
              <a:gd name="connsiteX87" fmla="*/ 9887439 w 9887439"/>
              <a:gd name="connsiteY87" fmla="*/ 0 h 1390406"/>
              <a:gd name="connsiteX0" fmla="*/ 0 w 9887439"/>
              <a:gd name="connsiteY0" fmla="*/ 1390406 h 1390406"/>
              <a:gd name="connsiteX1" fmla="*/ 54952 w 9887439"/>
              <a:gd name="connsiteY1" fmla="*/ 1361342 h 1390406"/>
              <a:gd name="connsiteX2" fmla="*/ 144585 w 9887439"/>
              <a:gd name="connsiteY2" fmla="*/ 1348154 h 1390406"/>
              <a:gd name="connsiteX3" fmla="*/ 212481 w 9887439"/>
              <a:gd name="connsiteY3" fmla="*/ 1324708 h 1390406"/>
              <a:gd name="connsiteX4" fmla="*/ 312371 w 9887439"/>
              <a:gd name="connsiteY4" fmla="*/ 1293690 h 1390406"/>
              <a:gd name="connsiteX5" fmla="*/ 471365 w 9887439"/>
              <a:gd name="connsiteY5" fmla="*/ 1285386 h 1390406"/>
              <a:gd name="connsiteX6" fmla="*/ 515815 w 9887439"/>
              <a:gd name="connsiteY6" fmla="*/ 1258521 h 1390406"/>
              <a:gd name="connsiteX7" fmla="*/ 605692 w 9887439"/>
              <a:gd name="connsiteY7" fmla="*/ 1247286 h 1390406"/>
              <a:gd name="connsiteX8" fmla="*/ 645990 w 9887439"/>
              <a:gd name="connsiteY8" fmla="*/ 1220909 h 1390406"/>
              <a:gd name="connsiteX9" fmla="*/ 708514 w 9887439"/>
              <a:gd name="connsiteY9" fmla="*/ 1202348 h 1390406"/>
              <a:gd name="connsiteX10" fmla="*/ 829408 w 9887439"/>
              <a:gd name="connsiteY10" fmla="*/ 1196975 h 1390406"/>
              <a:gd name="connsiteX11" fmla="*/ 927833 w 9887439"/>
              <a:gd name="connsiteY11" fmla="*/ 1187694 h 1390406"/>
              <a:gd name="connsiteX12" fmla="*/ 995973 w 9887439"/>
              <a:gd name="connsiteY12" fmla="*/ 1185008 h 1390406"/>
              <a:gd name="connsiteX13" fmla="*/ 1133231 w 9887439"/>
              <a:gd name="connsiteY13" fmla="*/ 1154967 h 1390406"/>
              <a:gd name="connsiteX14" fmla="*/ 1242890 w 9887439"/>
              <a:gd name="connsiteY14" fmla="*/ 1149594 h 1390406"/>
              <a:gd name="connsiteX15" fmla="*/ 1308833 w 9887439"/>
              <a:gd name="connsiteY15" fmla="*/ 1139825 h 1390406"/>
              <a:gd name="connsiteX16" fmla="*/ 1348887 w 9887439"/>
              <a:gd name="connsiteY16" fmla="*/ 1143488 h 1390406"/>
              <a:gd name="connsiteX17" fmla="*/ 1417027 w 9887439"/>
              <a:gd name="connsiteY17" fmla="*/ 1134696 h 1390406"/>
              <a:gd name="connsiteX18" fmla="*/ 1524977 w 9887439"/>
              <a:gd name="connsiteY18" fmla="*/ 1118821 h 1390406"/>
              <a:gd name="connsiteX19" fmla="*/ 1626577 w 9887439"/>
              <a:gd name="connsiteY19" fmla="*/ 1112471 h 1390406"/>
              <a:gd name="connsiteX20" fmla="*/ 1766277 w 9887439"/>
              <a:gd name="connsiteY20" fmla="*/ 1102946 h 1390406"/>
              <a:gd name="connsiteX21" fmla="*/ 1867877 w 9887439"/>
              <a:gd name="connsiteY21" fmla="*/ 1090246 h 1390406"/>
              <a:gd name="connsiteX22" fmla="*/ 1944321 w 9887439"/>
              <a:gd name="connsiteY22" fmla="*/ 1075348 h 1390406"/>
              <a:gd name="connsiteX23" fmla="*/ 2016125 w 9887439"/>
              <a:gd name="connsiteY23" fmla="*/ 1079744 h 1390406"/>
              <a:gd name="connsiteX24" fmla="*/ 2267927 w 9887439"/>
              <a:gd name="connsiteY24" fmla="*/ 1061671 h 1390406"/>
              <a:gd name="connsiteX25" fmla="*/ 2309202 w 9887439"/>
              <a:gd name="connsiteY25" fmla="*/ 1042621 h 1390406"/>
              <a:gd name="connsiteX26" fmla="*/ 2528277 w 9887439"/>
              <a:gd name="connsiteY26" fmla="*/ 1026746 h 1390406"/>
              <a:gd name="connsiteX27" fmla="*/ 2617910 w 9887439"/>
              <a:gd name="connsiteY27" fmla="*/ 1014290 h 1390406"/>
              <a:gd name="connsiteX28" fmla="*/ 2807677 w 9887439"/>
              <a:gd name="connsiteY28" fmla="*/ 1007696 h 1390406"/>
              <a:gd name="connsiteX29" fmla="*/ 3068027 w 9887439"/>
              <a:gd name="connsiteY29" fmla="*/ 985471 h 1390406"/>
              <a:gd name="connsiteX30" fmla="*/ 3239477 w 9887439"/>
              <a:gd name="connsiteY30" fmla="*/ 969596 h 1390406"/>
              <a:gd name="connsiteX31" fmla="*/ 3415323 w 9887439"/>
              <a:gd name="connsiteY31" fmla="*/ 955186 h 1390406"/>
              <a:gd name="connsiteX32" fmla="*/ 3582377 w 9887439"/>
              <a:gd name="connsiteY32" fmla="*/ 941021 h 1390406"/>
              <a:gd name="connsiteX33" fmla="*/ 3801452 w 9887439"/>
              <a:gd name="connsiteY33" fmla="*/ 933694 h 1390406"/>
              <a:gd name="connsiteX34" fmla="*/ 3877652 w 9887439"/>
              <a:gd name="connsiteY34" fmla="*/ 912446 h 1390406"/>
              <a:gd name="connsiteX35" fmla="*/ 3925277 w 9887439"/>
              <a:gd name="connsiteY35" fmla="*/ 902921 h 1390406"/>
              <a:gd name="connsiteX36" fmla="*/ 4071815 w 9887439"/>
              <a:gd name="connsiteY36" fmla="*/ 889977 h 1390406"/>
              <a:gd name="connsiteX37" fmla="*/ 4193442 w 9887439"/>
              <a:gd name="connsiteY37" fmla="*/ 890709 h 1390406"/>
              <a:gd name="connsiteX38" fmla="*/ 4284052 w 9887439"/>
              <a:gd name="connsiteY38" fmla="*/ 885092 h 1390406"/>
              <a:gd name="connsiteX39" fmla="*/ 4392002 w 9887439"/>
              <a:gd name="connsiteY39" fmla="*/ 874346 h 1390406"/>
              <a:gd name="connsiteX40" fmla="*/ 4560277 w 9887439"/>
              <a:gd name="connsiteY40" fmla="*/ 858471 h 1390406"/>
              <a:gd name="connsiteX41" fmla="*/ 4674577 w 9887439"/>
              <a:gd name="connsiteY41" fmla="*/ 855296 h 1390406"/>
              <a:gd name="connsiteX42" fmla="*/ 4741496 w 9887439"/>
              <a:gd name="connsiteY42" fmla="*/ 844061 h 1390406"/>
              <a:gd name="connsiteX43" fmla="*/ 4800112 w 9887439"/>
              <a:gd name="connsiteY43" fmla="*/ 838444 h 1390406"/>
              <a:gd name="connsiteX44" fmla="*/ 4950069 w 9887439"/>
              <a:gd name="connsiteY44" fmla="*/ 836002 h 1390406"/>
              <a:gd name="connsiteX45" fmla="*/ 5055577 w 9887439"/>
              <a:gd name="connsiteY45" fmla="*/ 810846 h 1390406"/>
              <a:gd name="connsiteX46" fmla="*/ 5188439 w 9887439"/>
              <a:gd name="connsiteY46" fmla="*/ 806206 h 1390406"/>
              <a:gd name="connsiteX47" fmla="*/ 5310554 w 9887439"/>
              <a:gd name="connsiteY47" fmla="*/ 794238 h 1390406"/>
              <a:gd name="connsiteX48" fmla="*/ 5495437 w 9887439"/>
              <a:gd name="connsiteY48" fmla="*/ 788621 h 1390406"/>
              <a:gd name="connsiteX49" fmla="*/ 5679098 w 9887439"/>
              <a:gd name="connsiteY49" fmla="*/ 776654 h 1390406"/>
              <a:gd name="connsiteX50" fmla="*/ 5903790 w 9887439"/>
              <a:gd name="connsiteY50" fmla="*/ 766640 h 1390406"/>
              <a:gd name="connsiteX51" fmla="*/ 6003192 w 9887439"/>
              <a:gd name="connsiteY51" fmla="*/ 765419 h 1390406"/>
              <a:gd name="connsiteX52" fmla="*/ 6037140 w 9887439"/>
              <a:gd name="connsiteY52" fmla="*/ 748323 h 1390406"/>
              <a:gd name="connsiteX53" fmla="*/ 6087940 w 9887439"/>
              <a:gd name="connsiteY53" fmla="*/ 741484 h 1390406"/>
              <a:gd name="connsiteX54" fmla="*/ 6134100 w 9887439"/>
              <a:gd name="connsiteY54" fmla="*/ 735867 h 1390406"/>
              <a:gd name="connsiteX55" fmla="*/ 6194914 w 9887439"/>
              <a:gd name="connsiteY55" fmla="*/ 734646 h 1390406"/>
              <a:gd name="connsiteX56" fmla="*/ 6321181 w 9887439"/>
              <a:gd name="connsiteY56" fmla="*/ 732204 h 1390406"/>
              <a:gd name="connsiteX57" fmla="*/ 6403975 w 9887439"/>
              <a:gd name="connsiteY57" fmla="*/ 724633 h 1390406"/>
              <a:gd name="connsiteX58" fmla="*/ 6472604 w 9887439"/>
              <a:gd name="connsiteY58" fmla="*/ 710223 h 1390406"/>
              <a:gd name="connsiteX59" fmla="*/ 6636727 w 9887439"/>
              <a:gd name="connsiteY59" fmla="*/ 712177 h 1390406"/>
              <a:gd name="connsiteX60" fmla="*/ 6744921 w 9887439"/>
              <a:gd name="connsiteY60" fmla="*/ 692638 h 1390406"/>
              <a:gd name="connsiteX61" fmla="*/ 6795721 w 9887439"/>
              <a:gd name="connsiteY61" fmla="*/ 697767 h 1390406"/>
              <a:gd name="connsiteX62" fmla="*/ 6889262 w 9887439"/>
              <a:gd name="connsiteY62" fmla="*/ 692150 h 1390406"/>
              <a:gd name="connsiteX63" fmla="*/ 6920035 w 9887439"/>
              <a:gd name="connsiteY63" fmla="*/ 675054 h 1390406"/>
              <a:gd name="connsiteX64" fmla="*/ 7006248 w 9887439"/>
              <a:gd name="connsiteY64" fmla="*/ 673833 h 1390406"/>
              <a:gd name="connsiteX65" fmla="*/ 7044592 w 9887439"/>
              <a:gd name="connsiteY65" fmla="*/ 666261 h 1390406"/>
              <a:gd name="connsiteX66" fmla="*/ 7146437 w 9887439"/>
              <a:gd name="connsiteY66" fmla="*/ 657469 h 1390406"/>
              <a:gd name="connsiteX67" fmla="*/ 7363069 w 9887439"/>
              <a:gd name="connsiteY67" fmla="*/ 646723 h 1390406"/>
              <a:gd name="connsiteX68" fmla="*/ 7392133 w 9887439"/>
              <a:gd name="connsiteY68" fmla="*/ 637931 h 1390406"/>
              <a:gd name="connsiteX69" fmla="*/ 7520110 w 9887439"/>
              <a:gd name="connsiteY69" fmla="*/ 635488 h 1390406"/>
              <a:gd name="connsiteX70" fmla="*/ 7567979 w 9887439"/>
              <a:gd name="connsiteY70" fmla="*/ 627917 h 1390406"/>
              <a:gd name="connsiteX71" fmla="*/ 7646621 w 9887439"/>
              <a:gd name="connsiteY71" fmla="*/ 623521 h 1390406"/>
              <a:gd name="connsiteX72" fmla="*/ 7771667 w 9887439"/>
              <a:gd name="connsiteY72" fmla="*/ 612775 h 1390406"/>
              <a:gd name="connsiteX73" fmla="*/ 7909414 w 9887439"/>
              <a:gd name="connsiteY73" fmla="*/ 594458 h 1390406"/>
              <a:gd name="connsiteX74" fmla="*/ 7961923 w 9887439"/>
              <a:gd name="connsiteY74" fmla="*/ 576629 h 1390406"/>
              <a:gd name="connsiteX75" fmla="*/ 8123115 w 9887439"/>
              <a:gd name="connsiteY75" fmla="*/ 576629 h 1390406"/>
              <a:gd name="connsiteX76" fmla="*/ 8193210 w 9887439"/>
              <a:gd name="connsiteY76" fmla="*/ 561486 h 1390406"/>
              <a:gd name="connsiteX77" fmla="*/ 8239858 w 9887439"/>
              <a:gd name="connsiteY77" fmla="*/ 553183 h 1390406"/>
              <a:gd name="connsiteX78" fmla="*/ 8438662 w 9887439"/>
              <a:gd name="connsiteY78" fmla="*/ 554404 h 1390406"/>
              <a:gd name="connsiteX79" fmla="*/ 8534889 w 9887439"/>
              <a:gd name="connsiteY79" fmla="*/ 542925 h 1390406"/>
              <a:gd name="connsiteX80" fmla="*/ 8587642 w 9887439"/>
              <a:gd name="connsiteY80" fmla="*/ 532667 h 1390406"/>
              <a:gd name="connsiteX81" fmla="*/ 8631604 w 9887439"/>
              <a:gd name="connsiteY81" fmla="*/ 517281 h 1390406"/>
              <a:gd name="connsiteX82" fmla="*/ 8822837 w 9887439"/>
              <a:gd name="connsiteY82" fmla="*/ 513373 h 1390406"/>
              <a:gd name="connsiteX83" fmla="*/ 8903189 w 9887439"/>
              <a:gd name="connsiteY83" fmla="*/ 492369 h 1390406"/>
              <a:gd name="connsiteX84" fmla="*/ 9022373 w 9887439"/>
              <a:gd name="connsiteY84" fmla="*/ 489683 h 1390406"/>
              <a:gd name="connsiteX85" fmla="*/ 9265626 w 9887439"/>
              <a:gd name="connsiteY85" fmla="*/ 471122 h 1390406"/>
              <a:gd name="connsiteX86" fmla="*/ 9300551 w 9887439"/>
              <a:gd name="connsiteY86" fmla="*/ 455247 h 1390406"/>
              <a:gd name="connsiteX87" fmla="*/ 9887439 w 9887439"/>
              <a:gd name="connsiteY87" fmla="*/ 0 h 1390406"/>
              <a:gd name="connsiteX0" fmla="*/ 0 w 9611214"/>
              <a:gd name="connsiteY0" fmla="*/ 939556 h 939556"/>
              <a:gd name="connsiteX1" fmla="*/ 54952 w 9611214"/>
              <a:gd name="connsiteY1" fmla="*/ 910492 h 939556"/>
              <a:gd name="connsiteX2" fmla="*/ 144585 w 9611214"/>
              <a:gd name="connsiteY2" fmla="*/ 897304 h 939556"/>
              <a:gd name="connsiteX3" fmla="*/ 212481 w 9611214"/>
              <a:gd name="connsiteY3" fmla="*/ 873858 h 939556"/>
              <a:gd name="connsiteX4" fmla="*/ 312371 w 9611214"/>
              <a:gd name="connsiteY4" fmla="*/ 842840 h 939556"/>
              <a:gd name="connsiteX5" fmla="*/ 471365 w 9611214"/>
              <a:gd name="connsiteY5" fmla="*/ 834536 h 939556"/>
              <a:gd name="connsiteX6" fmla="*/ 515815 w 9611214"/>
              <a:gd name="connsiteY6" fmla="*/ 807671 h 939556"/>
              <a:gd name="connsiteX7" fmla="*/ 605692 w 9611214"/>
              <a:gd name="connsiteY7" fmla="*/ 796436 h 939556"/>
              <a:gd name="connsiteX8" fmla="*/ 645990 w 9611214"/>
              <a:gd name="connsiteY8" fmla="*/ 770059 h 939556"/>
              <a:gd name="connsiteX9" fmla="*/ 708514 w 9611214"/>
              <a:gd name="connsiteY9" fmla="*/ 751498 h 939556"/>
              <a:gd name="connsiteX10" fmla="*/ 829408 w 9611214"/>
              <a:gd name="connsiteY10" fmla="*/ 746125 h 939556"/>
              <a:gd name="connsiteX11" fmla="*/ 927833 w 9611214"/>
              <a:gd name="connsiteY11" fmla="*/ 736844 h 939556"/>
              <a:gd name="connsiteX12" fmla="*/ 995973 w 9611214"/>
              <a:gd name="connsiteY12" fmla="*/ 734158 h 939556"/>
              <a:gd name="connsiteX13" fmla="*/ 1133231 w 9611214"/>
              <a:gd name="connsiteY13" fmla="*/ 704117 h 939556"/>
              <a:gd name="connsiteX14" fmla="*/ 1242890 w 9611214"/>
              <a:gd name="connsiteY14" fmla="*/ 698744 h 939556"/>
              <a:gd name="connsiteX15" fmla="*/ 1308833 w 9611214"/>
              <a:gd name="connsiteY15" fmla="*/ 688975 h 939556"/>
              <a:gd name="connsiteX16" fmla="*/ 1348887 w 9611214"/>
              <a:gd name="connsiteY16" fmla="*/ 692638 h 939556"/>
              <a:gd name="connsiteX17" fmla="*/ 1417027 w 9611214"/>
              <a:gd name="connsiteY17" fmla="*/ 683846 h 939556"/>
              <a:gd name="connsiteX18" fmla="*/ 1524977 w 9611214"/>
              <a:gd name="connsiteY18" fmla="*/ 667971 h 939556"/>
              <a:gd name="connsiteX19" fmla="*/ 1626577 w 9611214"/>
              <a:gd name="connsiteY19" fmla="*/ 661621 h 939556"/>
              <a:gd name="connsiteX20" fmla="*/ 1766277 w 9611214"/>
              <a:gd name="connsiteY20" fmla="*/ 652096 h 939556"/>
              <a:gd name="connsiteX21" fmla="*/ 1867877 w 9611214"/>
              <a:gd name="connsiteY21" fmla="*/ 639396 h 939556"/>
              <a:gd name="connsiteX22" fmla="*/ 1944321 w 9611214"/>
              <a:gd name="connsiteY22" fmla="*/ 624498 h 939556"/>
              <a:gd name="connsiteX23" fmla="*/ 2016125 w 9611214"/>
              <a:gd name="connsiteY23" fmla="*/ 628894 h 939556"/>
              <a:gd name="connsiteX24" fmla="*/ 2267927 w 9611214"/>
              <a:gd name="connsiteY24" fmla="*/ 610821 h 939556"/>
              <a:gd name="connsiteX25" fmla="*/ 2309202 w 9611214"/>
              <a:gd name="connsiteY25" fmla="*/ 591771 h 939556"/>
              <a:gd name="connsiteX26" fmla="*/ 2528277 w 9611214"/>
              <a:gd name="connsiteY26" fmla="*/ 575896 h 939556"/>
              <a:gd name="connsiteX27" fmla="*/ 2617910 w 9611214"/>
              <a:gd name="connsiteY27" fmla="*/ 563440 h 939556"/>
              <a:gd name="connsiteX28" fmla="*/ 2807677 w 9611214"/>
              <a:gd name="connsiteY28" fmla="*/ 556846 h 939556"/>
              <a:gd name="connsiteX29" fmla="*/ 3068027 w 9611214"/>
              <a:gd name="connsiteY29" fmla="*/ 534621 h 939556"/>
              <a:gd name="connsiteX30" fmla="*/ 3239477 w 9611214"/>
              <a:gd name="connsiteY30" fmla="*/ 518746 h 939556"/>
              <a:gd name="connsiteX31" fmla="*/ 3415323 w 9611214"/>
              <a:gd name="connsiteY31" fmla="*/ 504336 h 939556"/>
              <a:gd name="connsiteX32" fmla="*/ 3582377 w 9611214"/>
              <a:gd name="connsiteY32" fmla="*/ 490171 h 939556"/>
              <a:gd name="connsiteX33" fmla="*/ 3801452 w 9611214"/>
              <a:gd name="connsiteY33" fmla="*/ 482844 h 939556"/>
              <a:gd name="connsiteX34" fmla="*/ 3877652 w 9611214"/>
              <a:gd name="connsiteY34" fmla="*/ 461596 h 939556"/>
              <a:gd name="connsiteX35" fmla="*/ 3925277 w 9611214"/>
              <a:gd name="connsiteY35" fmla="*/ 452071 h 939556"/>
              <a:gd name="connsiteX36" fmla="*/ 4071815 w 9611214"/>
              <a:gd name="connsiteY36" fmla="*/ 439127 h 939556"/>
              <a:gd name="connsiteX37" fmla="*/ 4193442 w 9611214"/>
              <a:gd name="connsiteY37" fmla="*/ 439859 h 939556"/>
              <a:gd name="connsiteX38" fmla="*/ 4284052 w 9611214"/>
              <a:gd name="connsiteY38" fmla="*/ 434242 h 939556"/>
              <a:gd name="connsiteX39" fmla="*/ 4392002 w 9611214"/>
              <a:gd name="connsiteY39" fmla="*/ 423496 h 939556"/>
              <a:gd name="connsiteX40" fmla="*/ 4560277 w 9611214"/>
              <a:gd name="connsiteY40" fmla="*/ 407621 h 939556"/>
              <a:gd name="connsiteX41" fmla="*/ 4674577 w 9611214"/>
              <a:gd name="connsiteY41" fmla="*/ 404446 h 939556"/>
              <a:gd name="connsiteX42" fmla="*/ 4741496 w 9611214"/>
              <a:gd name="connsiteY42" fmla="*/ 393211 h 939556"/>
              <a:gd name="connsiteX43" fmla="*/ 4800112 w 9611214"/>
              <a:gd name="connsiteY43" fmla="*/ 387594 h 939556"/>
              <a:gd name="connsiteX44" fmla="*/ 4950069 w 9611214"/>
              <a:gd name="connsiteY44" fmla="*/ 385152 h 939556"/>
              <a:gd name="connsiteX45" fmla="*/ 5055577 w 9611214"/>
              <a:gd name="connsiteY45" fmla="*/ 359996 h 939556"/>
              <a:gd name="connsiteX46" fmla="*/ 5188439 w 9611214"/>
              <a:gd name="connsiteY46" fmla="*/ 355356 h 939556"/>
              <a:gd name="connsiteX47" fmla="*/ 5310554 w 9611214"/>
              <a:gd name="connsiteY47" fmla="*/ 343388 h 939556"/>
              <a:gd name="connsiteX48" fmla="*/ 5495437 w 9611214"/>
              <a:gd name="connsiteY48" fmla="*/ 337771 h 939556"/>
              <a:gd name="connsiteX49" fmla="*/ 5679098 w 9611214"/>
              <a:gd name="connsiteY49" fmla="*/ 325804 h 939556"/>
              <a:gd name="connsiteX50" fmla="*/ 5903790 w 9611214"/>
              <a:gd name="connsiteY50" fmla="*/ 315790 h 939556"/>
              <a:gd name="connsiteX51" fmla="*/ 6003192 w 9611214"/>
              <a:gd name="connsiteY51" fmla="*/ 314569 h 939556"/>
              <a:gd name="connsiteX52" fmla="*/ 6037140 w 9611214"/>
              <a:gd name="connsiteY52" fmla="*/ 297473 h 939556"/>
              <a:gd name="connsiteX53" fmla="*/ 6087940 w 9611214"/>
              <a:gd name="connsiteY53" fmla="*/ 290634 h 939556"/>
              <a:gd name="connsiteX54" fmla="*/ 6134100 w 9611214"/>
              <a:gd name="connsiteY54" fmla="*/ 285017 h 939556"/>
              <a:gd name="connsiteX55" fmla="*/ 6194914 w 9611214"/>
              <a:gd name="connsiteY55" fmla="*/ 283796 h 939556"/>
              <a:gd name="connsiteX56" fmla="*/ 6321181 w 9611214"/>
              <a:gd name="connsiteY56" fmla="*/ 281354 h 939556"/>
              <a:gd name="connsiteX57" fmla="*/ 6403975 w 9611214"/>
              <a:gd name="connsiteY57" fmla="*/ 273783 h 939556"/>
              <a:gd name="connsiteX58" fmla="*/ 6472604 w 9611214"/>
              <a:gd name="connsiteY58" fmla="*/ 259373 h 939556"/>
              <a:gd name="connsiteX59" fmla="*/ 6636727 w 9611214"/>
              <a:gd name="connsiteY59" fmla="*/ 261327 h 939556"/>
              <a:gd name="connsiteX60" fmla="*/ 6744921 w 9611214"/>
              <a:gd name="connsiteY60" fmla="*/ 241788 h 939556"/>
              <a:gd name="connsiteX61" fmla="*/ 6795721 w 9611214"/>
              <a:gd name="connsiteY61" fmla="*/ 246917 h 939556"/>
              <a:gd name="connsiteX62" fmla="*/ 6889262 w 9611214"/>
              <a:gd name="connsiteY62" fmla="*/ 241300 h 939556"/>
              <a:gd name="connsiteX63" fmla="*/ 6920035 w 9611214"/>
              <a:gd name="connsiteY63" fmla="*/ 224204 h 939556"/>
              <a:gd name="connsiteX64" fmla="*/ 7006248 w 9611214"/>
              <a:gd name="connsiteY64" fmla="*/ 222983 h 939556"/>
              <a:gd name="connsiteX65" fmla="*/ 7044592 w 9611214"/>
              <a:gd name="connsiteY65" fmla="*/ 215411 h 939556"/>
              <a:gd name="connsiteX66" fmla="*/ 7146437 w 9611214"/>
              <a:gd name="connsiteY66" fmla="*/ 206619 h 939556"/>
              <a:gd name="connsiteX67" fmla="*/ 7363069 w 9611214"/>
              <a:gd name="connsiteY67" fmla="*/ 195873 h 939556"/>
              <a:gd name="connsiteX68" fmla="*/ 7392133 w 9611214"/>
              <a:gd name="connsiteY68" fmla="*/ 187081 h 939556"/>
              <a:gd name="connsiteX69" fmla="*/ 7520110 w 9611214"/>
              <a:gd name="connsiteY69" fmla="*/ 184638 h 939556"/>
              <a:gd name="connsiteX70" fmla="*/ 7567979 w 9611214"/>
              <a:gd name="connsiteY70" fmla="*/ 177067 h 939556"/>
              <a:gd name="connsiteX71" fmla="*/ 7646621 w 9611214"/>
              <a:gd name="connsiteY71" fmla="*/ 172671 h 939556"/>
              <a:gd name="connsiteX72" fmla="*/ 7771667 w 9611214"/>
              <a:gd name="connsiteY72" fmla="*/ 161925 h 939556"/>
              <a:gd name="connsiteX73" fmla="*/ 7909414 w 9611214"/>
              <a:gd name="connsiteY73" fmla="*/ 143608 h 939556"/>
              <a:gd name="connsiteX74" fmla="*/ 7961923 w 9611214"/>
              <a:gd name="connsiteY74" fmla="*/ 125779 h 939556"/>
              <a:gd name="connsiteX75" fmla="*/ 8123115 w 9611214"/>
              <a:gd name="connsiteY75" fmla="*/ 125779 h 939556"/>
              <a:gd name="connsiteX76" fmla="*/ 8193210 w 9611214"/>
              <a:gd name="connsiteY76" fmla="*/ 110636 h 939556"/>
              <a:gd name="connsiteX77" fmla="*/ 8239858 w 9611214"/>
              <a:gd name="connsiteY77" fmla="*/ 102333 h 939556"/>
              <a:gd name="connsiteX78" fmla="*/ 8438662 w 9611214"/>
              <a:gd name="connsiteY78" fmla="*/ 103554 h 939556"/>
              <a:gd name="connsiteX79" fmla="*/ 8534889 w 9611214"/>
              <a:gd name="connsiteY79" fmla="*/ 92075 h 939556"/>
              <a:gd name="connsiteX80" fmla="*/ 8587642 w 9611214"/>
              <a:gd name="connsiteY80" fmla="*/ 81817 h 939556"/>
              <a:gd name="connsiteX81" fmla="*/ 8631604 w 9611214"/>
              <a:gd name="connsiteY81" fmla="*/ 66431 h 939556"/>
              <a:gd name="connsiteX82" fmla="*/ 8822837 w 9611214"/>
              <a:gd name="connsiteY82" fmla="*/ 62523 h 939556"/>
              <a:gd name="connsiteX83" fmla="*/ 8903189 w 9611214"/>
              <a:gd name="connsiteY83" fmla="*/ 41519 h 939556"/>
              <a:gd name="connsiteX84" fmla="*/ 9022373 w 9611214"/>
              <a:gd name="connsiteY84" fmla="*/ 38833 h 939556"/>
              <a:gd name="connsiteX85" fmla="*/ 9265626 w 9611214"/>
              <a:gd name="connsiteY85" fmla="*/ 20272 h 939556"/>
              <a:gd name="connsiteX86" fmla="*/ 9300551 w 9611214"/>
              <a:gd name="connsiteY86" fmla="*/ 4397 h 939556"/>
              <a:gd name="connsiteX87" fmla="*/ 9611214 w 9611214"/>
              <a:gd name="connsiteY87" fmla="*/ 0 h 939556"/>
              <a:gd name="connsiteX0" fmla="*/ 0 w 9611214"/>
              <a:gd name="connsiteY0" fmla="*/ 936381 h 936381"/>
              <a:gd name="connsiteX1" fmla="*/ 54952 w 9611214"/>
              <a:gd name="connsiteY1" fmla="*/ 907317 h 936381"/>
              <a:gd name="connsiteX2" fmla="*/ 144585 w 9611214"/>
              <a:gd name="connsiteY2" fmla="*/ 894129 h 936381"/>
              <a:gd name="connsiteX3" fmla="*/ 212481 w 9611214"/>
              <a:gd name="connsiteY3" fmla="*/ 870683 h 936381"/>
              <a:gd name="connsiteX4" fmla="*/ 312371 w 9611214"/>
              <a:gd name="connsiteY4" fmla="*/ 839665 h 936381"/>
              <a:gd name="connsiteX5" fmla="*/ 471365 w 9611214"/>
              <a:gd name="connsiteY5" fmla="*/ 831361 h 936381"/>
              <a:gd name="connsiteX6" fmla="*/ 515815 w 9611214"/>
              <a:gd name="connsiteY6" fmla="*/ 804496 h 936381"/>
              <a:gd name="connsiteX7" fmla="*/ 605692 w 9611214"/>
              <a:gd name="connsiteY7" fmla="*/ 793261 h 936381"/>
              <a:gd name="connsiteX8" fmla="*/ 645990 w 9611214"/>
              <a:gd name="connsiteY8" fmla="*/ 766884 h 936381"/>
              <a:gd name="connsiteX9" fmla="*/ 708514 w 9611214"/>
              <a:gd name="connsiteY9" fmla="*/ 748323 h 936381"/>
              <a:gd name="connsiteX10" fmla="*/ 829408 w 9611214"/>
              <a:gd name="connsiteY10" fmla="*/ 742950 h 936381"/>
              <a:gd name="connsiteX11" fmla="*/ 927833 w 9611214"/>
              <a:gd name="connsiteY11" fmla="*/ 733669 h 936381"/>
              <a:gd name="connsiteX12" fmla="*/ 995973 w 9611214"/>
              <a:gd name="connsiteY12" fmla="*/ 730983 h 936381"/>
              <a:gd name="connsiteX13" fmla="*/ 1133231 w 9611214"/>
              <a:gd name="connsiteY13" fmla="*/ 700942 h 936381"/>
              <a:gd name="connsiteX14" fmla="*/ 1242890 w 9611214"/>
              <a:gd name="connsiteY14" fmla="*/ 695569 h 936381"/>
              <a:gd name="connsiteX15" fmla="*/ 1308833 w 9611214"/>
              <a:gd name="connsiteY15" fmla="*/ 685800 h 936381"/>
              <a:gd name="connsiteX16" fmla="*/ 1348887 w 9611214"/>
              <a:gd name="connsiteY16" fmla="*/ 689463 h 936381"/>
              <a:gd name="connsiteX17" fmla="*/ 1417027 w 9611214"/>
              <a:gd name="connsiteY17" fmla="*/ 680671 h 936381"/>
              <a:gd name="connsiteX18" fmla="*/ 1524977 w 9611214"/>
              <a:gd name="connsiteY18" fmla="*/ 664796 h 936381"/>
              <a:gd name="connsiteX19" fmla="*/ 1626577 w 9611214"/>
              <a:gd name="connsiteY19" fmla="*/ 658446 h 936381"/>
              <a:gd name="connsiteX20" fmla="*/ 1766277 w 9611214"/>
              <a:gd name="connsiteY20" fmla="*/ 648921 h 936381"/>
              <a:gd name="connsiteX21" fmla="*/ 1867877 w 9611214"/>
              <a:gd name="connsiteY21" fmla="*/ 636221 h 936381"/>
              <a:gd name="connsiteX22" fmla="*/ 1944321 w 9611214"/>
              <a:gd name="connsiteY22" fmla="*/ 621323 h 936381"/>
              <a:gd name="connsiteX23" fmla="*/ 2016125 w 9611214"/>
              <a:gd name="connsiteY23" fmla="*/ 625719 h 936381"/>
              <a:gd name="connsiteX24" fmla="*/ 2267927 w 9611214"/>
              <a:gd name="connsiteY24" fmla="*/ 607646 h 936381"/>
              <a:gd name="connsiteX25" fmla="*/ 2309202 w 9611214"/>
              <a:gd name="connsiteY25" fmla="*/ 588596 h 936381"/>
              <a:gd name="connsiteX26" fmla="*/ 2528277 w 9611214"/>
              <a:gd name="connsiteY26" fmla="*/ 572721 h 936381"/>
              <a:gd name="connsiteX27" fmla="*/ 2617910 w 9611214"/>
              <a:gd name="connsiteY27" fmla="*/ 560265 h 936381"/>
              <a:gd name="connsiteX28" fmla="*/ 2807677 w 9611214"/>
              <a:gd name="connsiteY28" fmla="*/ 553671 h 936381"/>
              <a:gd name="connsiteX29" fmla="*/ 3068027 w 9611214"/>
              <a:gd name="connsiteY29" fmla="*/ 531446 h 936381"/>
              <a:gd name="connsiteX30" fmla="*/ 3239477 w 9611214"/>
              <a:gd name="connsiteY30" fmla="*/ 515571 h 936381"/>
              <a:gd name="connsiteX31" fmla="*/ 3415323 w 9611214"/>
              <a:gd name="connsiteY31" fmla="*/ 501161 h 936381"/>
              <a:gd name="connsiteX32" fmla="*/ 3582377 w 9611214"/>
              <a:gd name="connsiteY32" fmla="*/ 486996 h 936381"/>
              <a:gd name="connsiteX33" fmla="*/ 3801452 w 9611214"/>
              <a:gd name="connsiteY33" fmla="*/ 479669 h 936381"/>
              <a:gd name="connsiteX34" fmla="*/ 3877652 w 9611214"/>
              <a:gd name="connsiteY34" fmla="*/ 458421 h 936381"/>
              <a:gd name="connsiteX35" fmla="*/ 3925277 w 9611214"/>
              <a:gd name="connsiteY35" fmla="*/ 448896 h 936381"/>
              <a:gd name="connsiteX36" fmla="*/ 4071815 w 9611214"/>
              <a:gd name="connsiteY36" fmla="*/ 435952 h 936381"/>
              <a:gd name="connsiteX37" fmla="*/ 4193442 w 9611214"/>
              <a:gd name="connsiteY37" fmla="*/ 436684 h 936381"/>
              <a:gd name="connsiteX38" fmla="*/ 4284052 w 9611214"/>
              <a:gd name="connsiteY38" fmla="*/ 431067 h 936381"/>
              <a:gd name="connsiteX39" fmla="*/ 4392002 w 9611214"/>
              <a:gd name="connsiteY39" fmla="*/ 420321 h 936381"/>
              <a:gd name="connsiteX40" fmla="*/ 4560277 w 9611214"/>
              <a:gd name="connsiteY40" fmla="*/ 404446 h 936381"/>
              <a:gd name="connsiteX41" fmla="*/ 4674577 w 9611214"/>
              <a:gd name="connsiteY41" fmla="*/ 401271 h 936381"/>
              <a:gd name="connsiteX42" fmla="*/ 4741496 w 9611214"/>
              <a:gd name="connsiteY42" fmla="*/ 390036 h 936381"/>
              <a:gd name="connsiteX43" fmla="*/ 4800112 w 9611214"/>
              <a:gd name="connsiteY43" fmla="*/ 384419 h 936381"/>
              <a:gd name="connsiteX44" fmla="*/ 4950069 w 9611214"/>
              <a:gd name="connsiteY44" fmla="*/ 381977 h 936381"/>
              <a:gd name="connsiteX45" fmla="*/ 5055577 w 9611214"/>
              <a:gd name="connsiteY45" fmla="*/ 356821 h 936381"/>
              <a:gd name="connsiteX46" fmla="*/ 5188439 w 9611214"/>
              <a:gd name="connsiteY46" fmla="*/ 352181 h 936381"/>
              <a:gd name="connsiteX47" fmla="*/ 5310554 w 9611214"/>
              <a:gd name="connsiteY47" fmla="*/ 340213 h 936381"/>
              <a:gd name="connsiteX48" fmla="*/ 5495437 w 9611214"/>
              <a:gd name="connsiteY48" fmla="*/ 334596 h 936381"/>
              <a:gd name="connsiteX49" fmla="*/ 5679098 w 9611214"/>
              <a:gd name="connsiteY49" fmla="*/ 322629 h 936381"/>
              <a:gd name="connsiteX50" fmla="*/ 5903790 w 9611214"/>
              <a:gd name="connsiteY50" fmla="*/ 312615 h 936381"/>
              <a:gd name="connsiteX51" fmla="*/ 6003192 w 9611214"/>
              <a:gd name="connsiteY51" fmla="*/ 311394 h 936381"/>
              <a:gd name="connsiteX52" fmla="*/ 6037140 w 9611214"/>
              <a:gd name="connsiteY52" fmla="*/ 294298 h 936381"/>
              <a:gd name="connsiteX53" fmla="*/ 6087940 w 9611214"/>
              <a:gd name="connsiteY53" fmla="*/ 287459 h 936381"/>
              <a:gd name="connsiteX54" fmla="*/ 6134100 w 9611214"/>
              <a:gd name="connsiteY54" fmla="*/ 281842 h 936381"/>
              <a:gd name="connsiteX55" fmla="*/ 6194914 w 9611214"/>
              <a:gd name="connsiteY55" fmla="*/ 280621 h 936381"/>
              <a:gd name="connsiteX56" fmla="*/ 6321181 w 9611214"/>
              <a:gd name="connsiteY56" fmla="*/ 278179 h 936381"/>
              <a:gd name="connsiteX57" fmla="*/ 6403975 w 9611214"/>
              <a:gd name="connsiteY57" fmla="*/ 270608 h 936381"/>
              <a:gd name="connsiteX58" fmla="*/ 6472604 w 9611214"/>
              <a:gd name="connsiteY58" fmla="*/ 256198 h 936381"/>
              <a:gd name="connsiteX59" fmla="*/ 6636727 w 9611214"/>
              <a:gd name="connsiteY59" fmla="*/ 258152 h 936381"/>
              <a:gd name="connsiteX60" fmla="*/ 6744921 w 9611214"/>
              <a:gd name="connsiteY60" fmla="*/ 238613 h 936381"/>
              <a:gd name="connsiteX61" fmla="*/ 6795721 w 9611214"/>
              <a:gd name="connsiteY61" fmla="*/ 243742 h 936381"/>
              <a:gd name="connsiteX62" fmla="*/ 6889262 w 9611214"/>
              <a:gd name="connsiteY62" fmla="*/ 238125 h 936381"/>
              <a:gd name="connsiteX63" fmla="*/ 6920035 w 9611214"/>
              <a:gd name="connsiteY63" fmla="*/ 221029 h 936381"/>
              <a:gd name="connsiteX64" fmla="*/ 7006248 w 9611214"/>
              <a:gd name="connsiteY64" fmla="*/ 219808 h 936381"/>
              <a:gd name="connsiteX65" fmla="*/ 7044592 w 9611214"/>
              <a:gd name="connsiteY65" fmla="*/ 212236 h 936381"/>
              <a:gd name="connsiteX66" fmla="*/ 7146437 w 9611214"/>
              <a:gd name="connsiteY66" fmla="*/ 203444 h 936381"/>
              <a:gd name="connsiteX67" fmla="*/ 7363069 w 9611214"/>
              <a:gd name="connsiteY67" fmla="*/ 192698 h 936381"/>
              <a:gd name="connsiteX68" fmla="*/ 7392133 w 9611214"/>
              <a:gd name="connsiteY68" fmla="*/ 183906 h 936381"/>
              <a:gd name="connsiteX69" fmla="*/ 7520110 w 9611214"/>
              <a:gd name="connsiteY69" fmla="*/ 181463 h 936381"/>
              <a:gd name="connsiteX70" fmla="*/ 7567979 w 9611214"/>
              <a:gd name="connsiteY70" fmla="*/ 173892 h 936381"/>
              <a:gd name="connsiteX71" fmla="*/ 7646621 w 9611214"/>
              <a:gd name="connsiteY71" fmla="*/ 169496 h 936381"/>
              <a:gd name="connsiteX72" fmla="*/ 7771667 w 9611214"/>
              <a:gd name="connsiteY72" fmla="*/ 158750 h 936381"/>
              <a:gd name="connsiteX73" fmla="*/ 7909414 w 9611214"/>
              <a:gd name="connsiteY73" fmla="*/ 140433 h 936381"/>
              <a:gd name="connsiteX74" fmla="*/ 7961923 w 9611214"/>
              <a:gd name="connsiteY74" fmla="*/ 122604 h 936381"/>
              <a:gd name="connsiteX75" fmla="*/ 8123115 w 9611214"/>
              <a:gd name="connsiteY75" fmla="*/ 122604 h 936381"/>
              <a:gd name="connsiteX76" fmla="*/ 8193210 w 9611214"/>
              <a:gd name="connsiteY76" fmla="*/ 107461 h 936381"/>
              <a:gd name="connsiteX77" fmla="*/ 8239858 w 9611214"/>
              <a:gd name="connsiteY77" fmla="*/ 99158 h 936381"/>
              <a:gd name="connsiteX78" fmla="*/ 8438662 w 9611214"/>
              <a:gd name="connsiteY78" fmla="*/ 100379 h 936381"/>
              <a:gd name="connsiteX79" fmla="*/ 8534889 w 9611214"/>
              <a:gd name="connsiteY79" fmla="*/ 88900 h 936381"/>
              <a:gd name="connsiteX80" fmla="*/ 8587642 w 9611214"/>
              <a:gd name="connsiteY80" fmla="*/ 78642 h 936381"/>
              <a:gd name="connsiteX81" fmla="*/ 8631604 w 9611214"/>
              <a:gd name="connsiteY81" fmla="*/ 63256 h 936381"/>
              <a:gd name="connsiteX82" fmla="*/ 8822837 w 9611214"/>
              <a:gd name="connsiteY82" fmla="*/ 59348 h 936381"/>
              <a:gd name="connsiteX83" fmla="*/ 8903189 w 9611214"/>
              <a:gd name="connsiteY83" fmla="*/ 38344 h 936381"/>
              <a:gd name="connsiteX84" fmla="*/ 9022373 w 9611214"/>
              <a:gd name="connsiteY84" fmla="*/ 35658 h 936381"/>
              <a:gd name="connsiteX85" fmla="*/ 9265626 w 9611214"/>
              <a:gd name="connsiteY85" fmla="*/ 17097 h 936381"/>
              <a:gd name="connsiteX86" fmla="*/ 9300551 w 9611214"/>
              <a:gd name="connsiteY86" fmla="*/ 1222 h 936381"/>
              <a:gd name="connsiteX87" fmla="*/ 9611214 w 9611214"/>
              <a:gd name="connsiteY87" fmla="*/ 0 h 93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9611214" h="936381">
                <a:moveTo>
                  <a:pt x="0" y="936381"/>
                </a:moveTo>
                <a:cubicBezTo>
                  <a:pt x="46892" y="931985"/>
                  <a:pt x="8060" y="911713"/>
                  <a:pt x="54952" y="907317"/>
                </a:cubicBezTo>
                <a:cubicBezTo>
                  <a:pt x="90193" y="903541"/>
                  <a:pt x="118330" y="900235"/>
                  <a:pt x="144585" y="894129"/>
                </a:cubicBezTo>
                <a:cubicBezTo>
                  <a:pt x="170840" y="888023"/>
                  <a:pt x="184517" y="879760"/>
                  <a:pt x="212481" y="870683"/>
                </a:cubicBezTo>
                <a:cubicBezTo>
                  <a:pt x="240445" y="861606"/>
                  <a:pt x="165133" y="884791"/>
                  <a:pt x="312371" y="839665"/>
                </a:cubicBezTo>
                <a:cubicBezTo>
                  <a:pt x="365022" y="836640"/>
                  <a:pt x="437458" y="837223"/>
                  <a:pt x="471365" y="831361"/>
                </a:cubicBezTo>
                <a:cubicBezTo>
                  <a:pt x="505272" y="825500"/>
                  <a:pt x="493427" y="810846"/>
                  <a:pt x="515815" y="804496"/>
                </a:cubicBezTo>
                <a:cubicBezTo>
                  <a:pt x="538203" y="798146"/>
                  <a:pt x="583996" y="799530"/>
                  <a:pt x="605692" y="793261"/>
                </a:cubicBezTo>
                <a:cubicBezTo>
                  <a:pt x="627388" y="786992"/>
                  <a:pt x="628853" y="774374"/>
                  <a:pt x="645990" y="766884"/>
                </a:cubicBezTo>
                <a:cubicBezTo>
                  <a:pt x="663127" y="759394"/>
                  <a:pt x="641038" y="762661"/>
                  <a:pt x="708514" y="748323"/>
                </a:cubicBezTo>
                <a:lnTo>
                  <a:pt x="829408" y="742950"/>
                </a:lnTo>
                <a:cubicBezTo>
                  <a:pt x="867453" y="735341"/>
                  <a:pt x="890010" y="742314"/>
                  <a:pt x="927833" y="733669"/>
                </a:cubicBezTo>
                <a:lnTo>
                  <a:pt x="995973" y="730983"/>
                </a:lnTo>
                <a:lnTo>
                  <a:pt x="1133231" y="700942"/>
                </a:lnTo>
                <a:cubicBezTo>
                  <a:pt x="1177139" y="690457"/>
                  <a:pt x="1199227" y="707030"/>
                  <a:pt x="1242890" y="695569"/>
                </a:cubicBezTo>
                <a:lnTo>
                  <a:pt x="1308833" y="685800"/>
                </a:lnTo>
                <a:lnTo>
                  <a:pt x="1348887" y="689463"/>
                </a:lnTo>
                <a:cubicBezTo>
                  <a:pt x="1367448" y="689137"/>
                  <a:pt x="1387679" y="684782"/>
                  <a:pt x="1417027" y="680671"/>
                </a:cubicBezTo>
                <a:cubicBezTo>
                  <a:pt x="1446375" y="676560"/>
                  <a:pt x="1490581" y="669029"/>
                  <a:pt x="1524977" y="664796"/>
                </a:cubicBezTo>
                <a:cubicBezTo>
                  <a:pt x="1572602" y="670088"/>
                  <a:pt x="1505927" y="665854"/>
                  <a:pt x="1626577" y="658446"/>
                </a:cubicBezTo>
                <a:cubicBezTo>
                  <a:pt x="1739819" y="658446"/>
                  <a:pt x="1303785" y="671146"/>
                  <a:pt x="1766277" y="648921"/>
                </a:cubicBezTo>
                <a:lnTo>
                  <a:pt x="1867877" y="636221"/>
                </a:lnTo>
                <a:lnTo>
                  <a:pt x="1944321" y="621323"/>
                </a:lnTo>
                <a:lnTo>
                  <a:pt x="2016125" y="625719"/>
                </a:lnTo>
                <a:cubicBezTo>
                  <a:pt x="2125093" y="606506"/>
                  <a:pt x="2098960" y="610658"/>
                  <a:pt x="2267927" y="607646"/>
                </a:cubicBezTo>
                <a:lnTo>
                  <a:pt x="2309202" y="588596"/>
                </a:lnTo>
                <a:lnTo>
                  <a:pt x="2528277" y="572721"/>
                </a:lnTo>
                <a:cubicBezTo>
                  <a:pt x="2718370" y="535191"/>
                  <a:pt x="2256041" y="607442"/>
                  <a:pt x="2617910" y="560265"/>
                </a:cubicBezTo>
                <a:lnTo>
                  <a:pt x="2807677" y="553671"/>
                </a:lnTo>
                <a:cubicBezTo>
                  <a:pt x="2865885" y="544146"/>
                  <a:pt x="2758994" y="553671"/>
                  <a:pt x="3068027" y="531446"/>
                </a:cubicBezTo>
                <a:cubicBezTo>
                  <a:pt x="3138935" y="523509"/>
                  <a:pt x="3181594" y="520618"/>
                  <a:pt x="3239477" y="515571"/>
                </a:cubicBezTo>
                <a:lnTo>
                  <a:pt x="3415323" y="501161"/>
                </a:lnTo>
                <a:lnTo>
                  <a:pt x="3582377" y="486996"/>
                </a:lnTo>
                <a:cubicBezTo>
                  <a:pt x="3666840" y="480239"/>
                  <a:pt x="3752240" y="484432"/>
                  <a:pt x="3801452" y="479669"/>
                </a:cubicBezTo>
                <a:cubicBezTo>
                  <a:pt x="3850665" y="474907"/>
                  <a:pt x="3822619" y="473604"/>
                  <a:pt x="3877652" y="458421"/>
                </a:cubicBezTo>
                <a:cubicBezTo>
                  <a:pt x="3932685" y="443238"/>
                  <a:pt x="3755333" y="492328"/>
                  <a:pt x="3925277" y="448896"/>
                </a:cubicBezTo>
                <a:cubicBezTo>
                  <a:pt x="4095221" y="405464"/>
                  <a:pt x="4027121" y="437987"/>
                  <a:pt x="4071815" y="435952"/>
                </a:cubicBezTo>
                <a:cubicBezTo>
                  <a:pt x="4116509" y="433917"/>
                  <a:pt x="4087283" y="439615"/>
                  <a:pt x="4193442" y="436684"/>
                </a:cubicBezTo>
                <a:cubicBezTo>
                  <a:pt x="4213062" y="433753"/>
                  <a:pt x="4226332" y="437173"/>
                  <a:pt x="4284052" y="431067"/>
                </a:cubicBezTo>
                <a:cubicBezTo>
                  <a:pt x="4352315" y="430538"/>
                  <a:pt x="4334282" y="419222"/>
                  <a:pt x="4392002" y="420321"/>
                </a:cubicBezTo>
                <a:lnTo>
                  <a:pt x="4560277" y="404446"/>
                </a:lnTo>
                <a:lnTo>
                  <a:pt x="4674577" y="401271"/>
                </a:lnTo>
                <a:cubicBezTo>
                  <a:pt x="4696883" y="397526"/>
                  <a:pt x="4720574" y="392845"/>
                  <a:pt x="4741496" y="390036"/>
                </a:cubicBezTo>
                <a:cubicBezTo>
                  <a:pt x="4762418" y="387227"/>
                  <a:pt x="4765350" y="385762"/>
                  <a:pt x="4800112" y="384419"/>
                </a:cubicBezTo>
                <a:cubicBezTo>
                  <a:pt x="4834874" y="383076"/>
                  <a:pt x="4907492" y="386577"/>
                  <a:pt x="4950069" y="381977"/>
                </a:cubicBezTo>
                <a:cubicBezTo>
                  <a:pt x="4992647" y="377377"/>
                  <a:pt x="5015849" y="361787"/>
                  <a:pt x="5055577" y="356821"/>
                </a:cubicBezTo>
                <a:cubicBezTo>
                  <a:pt x="5095305" y="351855"/>
                  <a:pt x="5123718" y="354949"/>
                  <a:pt x="5188439" y="352181"/>
                </a:cubicBezTo>
                <a:cubicBezTo>
                  <a:pt x="5230986" y="350361"/>
                  <a:pt x="5259388" y="343144"/>
                  <a:pt x="5310554" y="340213"/>
                </a:cubicBezTo>
                <a:cubicBezTo>
                  <a:pt x="5361720" y="337282"/>
                  <a:pt x="5434013" y="337527"/>
                  <a:pt x="5495437" y="334596"/>
                </a:cubicBezTo>
                <a:cubicBezTo>
                  <a:pt x="5556861" y="331665"/>
                  <a:pt x="5611039" y="326292"/>
                  <a:pt x="5679098" y="322629"/>
                </a:cubicBezTo>
                <a:cubicBezTo>
                  <a:pt x="5747157" y="318966"/>
                  <a:pt x="5847997" y="316907"/>
                  <a:pt x="5903790" y="312615"/>
                </a:cubicBezTo>
                <a:lnTo>
                  <a:pt x="6003192" y="311394"/>
                </a:lnTo>
                <a:cubicBezTo>
                  <a:pt x="6013433" y="309818"/>
                  <a:pt x="6023015" y="298287"/>
                  <a:pt x="6037140" y="294298"/>
                </a:cubicBezTo>
                <a:cubicBezTo>
                  <a:pt x="6051265" y="290309"/>
                  <a:pt x="6071780" y="289535"/>
                  <a:pt x="6087940" y="287459"/>
                </a:cubicBezTo>
                <a:cubicBezTo>
                  <a:pt x="6104100" y="285383"/>
                  <a:pt x="6065660" y="285541"/>
                  <a:pt x="6134100" y="281842"/>
                </a:cubicBezTo>
                <a:lnTo>
                  <a:pt x="6194914" y="280621"/>
                </a:lnTo>
                <a:cubicBezTo>
                  <a:pt x="6241624" y="276884"/>
                  <a:pt x="6286338" y="279848"/>
                  <a:pt x="6321181" y="278179"/>
                </a:cubicBezTo>
                <a:cubicBezTo>
                  <a:pt x="6356024" y="276510"/>
                  <a:pt x="6392252" y="272073"/>
                  <a:pt x="6403975" y="270608"/>
                </a:cubicBezTo>
                <a:cubicBezTo>
                  <a:pt x="6421560" y="264746"/>
                  <a:pt x="6454254" y="258819"/>
                  <a:pt x="6472604" y="256198"/>
                </a:cubicBezTo>
                <a:lnTo>
                  <a:pt x="6636727" y="258152"/>
                </a:lnTo>
                <a:cubicBezTo>
                  <a:pt x="6681361" y="251285"/>
                  <a:pt x="6718422" y="241015"/>
                  <a:pt x="6744921" y="238613"/>
                </a:cubicBezTo>
                <a:cubicBezTo>
                  <a:pt x="6771420" y="236211"/>
                  <a:pt x="6776671" y="245207"/>
                  <a:pt x="6795721" y="243742"/>
                </a:cubicBezTo>
                <a:cubicBezTo>
                  <a:pt x="6847343" y="233418"/>
                  <a:pt x="6868543" y="241910"/>
                  <a:pt x="6889262" y="238125"/>
                </a:cubicBezTo>
                <a:cubicBezTo>
                  <a:pt x="6909981" y="234340"/>
                  <a:pt x="6900537" y="224082"/>
                  <a:pt x="6920035" y="221029"/>
                </a:cubicBezTo>
                <a:cubicBezTo>
                  <a:pt x="6939533" y="217976"/>
                  <a:pt x="6982802" y="221273"/>
                  <a:pt x="7006248" y="219808"/>
                </a:cubicBezTo>
                <a:cubicBezTo>
                  <a:pt x="7017971" y="218342"/>
                  <a:pt x="7021227" y="214963"/>
                  <a:pt x="7044592" y="212236"/>
                </a:cubicBezTo>
                <a:cubicBezTo>
                  <a:pt x="7067957" y="209509"/>
                  <a:pt x="7093358" y="206700"/>
                  <a:pt x="7146437" y="203444"/>
                </a:cubicBezTo>
                <a:cubicBezTo>
                  <a:pt x="7199516" y="200188"/>
                  <a:pt x="7322120" y="195954"/>
                  <a:pt x="7363069" y="192698"/>
                </a:cubicBezTo>
                <a:cubicBezTo>
                  <a:pt x="7404018" y="189442"/>
                  <a:pt x="7341170" y="184720"/>
                  <a:pt x="7392133" y="183906"/>
                </a:cubicBezTo>
                <a:cubicBezTo>
                  <a:pt x="7454769" y="174956"/>
                  <a:pt x="7490803" y="183132"/>
                  <a:pt x="7520110" y="181463"/>
                </a:cubicBezTo>
                <a:cubicBezTo>
                  <a:pt x="7549417" y="179794"/>
                  <a:pt x="7546894" y="175886"/>
                  <a:pt x="7567979" y="173892"/>
                </a:cubicBezTo>
                <a:cubicBezTo>
                  <a:pt x="7589064" y="171898"/>
                  <a:pt x="7529390" y="170961"/>
                  <a:pt x="7646621" y="169496"/>
                </a:cubicBezTo>
                <a:lnTo>
                  <a:pt x="7771667" y="158750"/>
                </a:lnTo>
                <a:cubicBezTo>
                  <a:pt x="7827013" y="156176"/>
                  <a:pt x="7859121" y="145005"/>
                  <a:pt x="7909414" y="140433"/>
                </a:cubicBezTo>
                <a:lnTo>
                  <a:pt x="7961923" y="122604"/>
                </a:lnTo>
                <a:cubicBezTo>
                  <a:pt x="8172631" y="126400"/>
                  <a:pt x="8003589" y="127131"/>
                  <a:pt x="8123115" y="122604"/>
                </a:cubicBezTo>
                <a:cubicBezTo>
                  <a:pt x="8217547" y="99273"/>
                  <a:pt x="8173753" y="111369"/>
                  <a:pt x="8193210" y="107461"/>
                </a:cubicBezTo>
                <a:cubicBezTo>
                  <a:pt x="8212667" y="103553"/>
                  <a:pt x="8198949" y="100338"/>
                  <a:pt x="8239858" y="99158"/>
                </a:cubicBezTo>
                <a:cubicBezTo>
                  <a:pt x="8280767" y="97978"/>
                  <a:pt x="8389490" y="102089"/>
                  <a:pt x="8438662" y="100379"/>
                </a:cubicBezTo>
                <a:cubicBezTo>
                  <a:pt x="8487834" y="98669"/>
                  <a:pt x="8510059" y="92523"/>
                  <a:pt x="8534889" y="88900"/>
                </a:cubicBezTo>
                <a:cubicBezTo>
                  <a:pt x="8559719" y="85277"/>
                  <a:pt x="8571523" y="82916"/>
                  <a:pt x="8587642" y="78642"/>
                </a:cubicBezTo>
                <a:cubicBezTo>
                  <a:pt x="8603761" y="74368"/>
                  <a:pt x="8571442" y="56570"/>
                  <a:pt x="8631604" y="63256"/>
                </a:cubicBezTo>
                <a:cubicBezTo>
                  <a:pt x="8673337" y="65525"/>
                  <a:pt x="8777573" y="63500"/>
                  <a:pt x="8822837" y="59348"/>
                </a:cubicBezTo>
                <a:cubicBezTo>
                  <a:pt x="8868101" y="55196"/>
                  <a:pt x="8894397" y="36879"/>
                  <a:pt x="8903189" y="38344"/>
                </a:cubicBezTo>
                <a:cubicBezTo>
                  <a:pt x="8909050" y="42740"/>
                  <a:pt x="9015820" y="32381"/>
                  <a:pt x="9022373" y="35658"/>
                </a:cubicBezTo>
                <a:cubicBezTo>
                  <a:pt x="9072725" y="18888"/>
                  <a:pt x="9080173" y="16161"/>
                  <a:pt x="9265626" y="17097"/>
                </a:cubicBezTo>
                <a:lnTo>
                  <a:pt x="9300551" y="1222"/>
                </a:lnTo>
                <a:lnTo>
                  <a:pt x="9611214" y="0"/>
                </a:lnTo>
              </a:path>
            </a:pathLst>
          </a:cu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0F973ADB-271F-EF16-CED4-1AC5FEF6A8A4}"/>
              </a:ext>
            </a:extLst>
          </p:cNvPr>
          <p:cNvSpPr/>
          <p:nvPr/>
        </p:nvSpPr>
        <p:spPr>
          <a:xfrm>
            <a:off x="6454588" y="2213444"/>
            <a:ext cx="2534771" cy="1134874"/>
          </a:xfrm>
          <a:prstGeom prst="rect">
            <a:avLst/>
          </a:prstGeom>
          <a:solidFill>
            <a:srgbClr val="DCEB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3" name="Immagine 10" descr="Immagine che contiene Carattere, Elementi grafici, logo, testo&#10;&#10;Il contenuto generato dall'IA potrebbe non essere corretto.">
            <a:extLst>
              <a:ext uri="{FF2B5EF4-FFF2-40B4-BE49-F238E27FC236}">
                <a16:creationId xmlns:a16="http://schemas.microsoft.com/office/drawing/2014/main" id="{81887CCE-A602-1D4D-A79D-29982669F48C}"/>
              </a:ext>
            </a:extLst>
          </p:cNvPr>
          <p:cNvPicPr>
            <a:picLocks noChangeAspect="1"/>
          </p:cNvPicPr>
          <p:nvPr/>
        </p:nvPicPr>
        <p:blipFill>
          <a:blip r:embed="rId5"/>
          <a:stretch>
            <a:fillRect/>
          </a:stretch>
        </p:blipFill>
        <p:spPr>
          <a:xfrm>
            <a:off x="181493" y="73783"/>
            <a:ext cx="1687500" cy="540000"/>
          </a:xfrm>
          <a:prstGeom prst="rect">
            <a:avLst/>
          </a:prstGeom>
        </p:spPr>
      </p:pic>
      <p:pic>
        <p:nvPicPr>
          <p:cNvPr id="24" name="Picture 2">
            <a:extLst>
              <a:ext uri="{FF2B5EF4-FFF2-40B4-BE49-F238E27FC236}">
                <a16:creationId xmlns:a16="http://schemas.microsoft.com/office/drawing/2014/main" id="{0263DCF3-2022-C045-B0EC-24DEBF99ACFD}"/>
              </a:ext>
            </a:extLst>
          </p:cNvPr>
          <p:cNvPicPr>
            <a:picLocks noChangeAspect="1"/>
          </p:cNvPicPr>
          <p:nvPr/>
        </p:nvPicPr>
        <p:blipFill>
          <a:blip r:embed="rId6"/>
          <a:srcRect t="11537" b="6627"/>
          <a:stretch/>
        </p:blipFill>
        <p:spPr>
          <a:xfrm>
            <a:off x="9409193" y="73783"/>
            <a:ext cx="2599094" cy="540000"/>
          </a:xfrm>
          <a:prstGeom prst="rect">
            <a:avLst/>
          </a:prstGeom>
          <a:ln>
            <a:noFill/>
          </a:ln>
        </p:spPr>
      </p:pic>
      <p:sp>
        <p:nvSpPr>
          <p:cNvPr id="11" name="TextBox 10">
            <a:extLst>
              <a:ext uri="{FF2B5EF4-FFF2-40B4-BE49-F238E27FC236}">
                <a16:creationId xmlns:a16="http://schemas.microsoft.com/office/drawing/2014/main" id="{170AEA44-8552-9C4B-8B8B-FCDDF56EF129}"/>
              </a:ext>
            </a:extLst>
          </p:cNvPr>
          <p:cNvSpPr txBox="1"/>
          <p:nvPr/>
        </p:nvSpPr>
        <p:spPr>
          <a:xfrm>
            <a:off x="10344784" y="3950015"/>
            <a:ext cx="910827" cy="400110"/>
          </a:xfrm>
          <a:prstGeom prst="rect">
            <a:avLst/>
          </a:prstGeom>
          <a:noFill/>
        </p:spPr>
        <p:txBody>
          <a:bodyPr wrap="none" rtlCol="0">
            <a:spAutoFit/>
          </a:bodyPr>
          <a:lstStyle/>
          <a:p>
            <a:r>
              <a:rPr lang="it-IT" sz="2000" b="1" dirty="0">
                <a:solidFill>
                  <a:srgbClr val="FF0000"/>
                </a:solidFill>
                <a:latin typeface="Arial" panose="020B0604020202020204" pitchFamily="34" charset="0"/>
                <a:cs typeface="Arial" panose="020B0604020202020204" pitchFamily="34" charset="0"/>
              </a:rPr>
              <a:t>22.6%</a:t>
            </a:r>
          </a:p>
        </p:txBody>
      </p:sp>
      <p:sp>
        <p:nvSpPr>
          <p:cNvPr id="19" name="TextBox 18">
            <a:extLst>
              <a:ext uri="{FF2B5EF4-FFF2-40B4-BE49-F238E27FC236}">
                <a16:creationId xmlns:a16="http://schemas.microsoft.com/office/drawing/2014/main" id="{9D4597C7-4AF5-7749-B492-BF56FC7136AB}"/>
              </a:ext>
            </a:extLst>
          </p:cNvPr>
          <p:cNvSpPr txBox="1"/>
          <p:nvPr/>
        </p:nvSpPr>
        <p:spPr>
          <a:xfrm>
            <a:off x="10340499" y="4304710"/>
            <a:ext cx="910827" cy="400110"/>
          </a:xfrm>
          <a:prstGeom prst="rect">
            <a:avLst/>
          </a:prstGeom>
          <a:noFill/>
        </p:spPr>
        <p:txBody>
          <a:bodyPr wrap="none" rtlCol="0">
            <a:spAutoFit/>
          </a:bodyPr>
          <a:lstStyle/>
          <a:p>
            <a:r>
              <a:rPr lang="it-IT" sz="2000" b="1" dirty="0">
                <a:solidFill>
                  <a:srgbClr val="1201FC"/>
                </a:solidFill>
                <a:latin typeface="Arial" panose="020B0604020202020204" pitchFamily="34" charset="0"/>
                <a:cs typeface="Arial" panose="020B0604020202020204" pitchFamily="34" charset="0"/>
              </a:rPr>
              <a:t>16.2%</a:t>
            </a:r>
          </a:p>
        </p:txBody>
      </p:sp>
    </p:spTree>
    <p:extLst>
      <p:ext uri="{BB962C8B-B14F-4D97-AF65-F5344CB8AC3E}">
        <p14:creationId xmlns:p14="http://schemas.microsoft.com/office/powerpoint/2010/main" val="16169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par>
                                <p:cTn id="8" presetID="1" presetClass="entr" presetSubtype="0" fill="hold" grpId="0" nodeType="withEffect">
                                  <p:stCondLst>
                                    <p:cond delay="100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dissolve">
                                      <p:cBhvr>
                                        <p:cTn id="14" dur="500"/>
                                        <p:tgtEl>
                                          <p:spTgt spid="18"/>
                                        </p:tgtEl>
                                      </p:cBhvr>
                                    </p:animEffect>
                                  </p:childTnLst>
                                </p:cTn>
                              </p:par>
                              <p:par>
                                <p:cTn id="15" presetID="1" presetClass="entr" presetSubtype="0" fill="hold" grpId="0" nodeType="withEffect">
                                  <p:stCondLst>
                                    <p:cond delay="100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9" presetClass="emph" presetSubtype="0" grpId="0" nodeType="clickEffect">
                                  <p:stCondLst>
                                    <p:cond delay="0"/>
                                  </p:stCondLst>
                                  <p:childTnLst>
                                    <p:set>
                                      <p:cBhvr>
                                        <p:cTn id="20" dur="indefinite"/>
                                        <p:tgtEl>
                                          <p:spTgt spid="3"/>
                                        </p:tgtEl>
                                        <p:attrNameLst>
                                          <p:attrName>style.opacity</p:attrName>
                                        </p:attrNameLst>
                                      </p:cBhvr>
                                      <p:to>
                                        <p:strVal val="0"/>
                                      </p:to>
                                    </p:set>
                                    <p:animEffect filter="image" prLst="opacity: 0">
                                      <p:cBhvr rctx="IE">
                                        <p:cTn id="21" dur="indefinite"/>
                                        <p:tgtEl>
                                          <p:spTgt spid="3"/>
                                        </p:tgtEl>
                                      </p:cBhvr>
                                    </p:animEffect>
                                  </p:childTnLst>
                                </p:cTn>
                              </p:par>
                              <p:par>
                                <p:cTn id="22" presetID="9" presetClass="emph" presetSubtype="0" grpId="0" nodeType="withEffect">
                                  <p:stCondLst>
                                    <p:cond delay="0"/>
                                  </p:stCondLst>
                                  <p:childTnLst>
                                    <p:set>
                                      <p:cBhvr>
                                        <p:cTn id="23" dur="indefinite"/>
                                        <p:tgtEl>
                                          <p:spTgt spid="13"/>
                                        </p:tgtEl>
                                        <p:attrNameLst>
                                          <p:attrName>style.opacity</p:attrName>
                                        </p:attrNameLst>
                                      </p:cBhvr>
                                      <p:to>
                                        <p:strVal val="0"/>
                                      </p:to>
                                    </p:set>
                                    <p:animEffect filter="image" prLst="opacity: 0">
                                      <p:cBhvr rctx="IE">
                                        <p:cTn id="24" dur="indefinite"/>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21" grpId="0" animBg="1"/>
      <p:bldP spid="13" grpId="0" animBg="1"/>
      <p:bldP spid="11"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81F53-F53B-A4C9-F42E-76121A3F9DAB}"/>
            </a:ext>
          </a:extLst>
        </p:cNvPr>
        <p:cNvGrpSpPr/>
        <p:nvPr/>
      </p:nvGrpSpPr>
      <p:grpSpPr>
        <a:xfrm>
          <a:off x="0" y="0"/>
          <a:ext cx="0" cy="0"/>
          <a:chOff x="0" y="0"/>
          <a:chExt cx="0" cy="0"/>
        </a:xfrm>
      </p:grpSpPr>
      <p:grpSp>
        <p:nvGrpSpPr>
          <p:cNvPr id="3" name="Gruppo 2">
            <a:extLst>
              <a:ext uri="{FF2B5EF4-FFF2-40B4-BE49-F238E27FC236}">
                <a16:creationId xmlns:a16="http://schemas.microsoft.com/office/drawing/2014/main" id="{B235C570-A21B-FEF0-63DB-F3B56A39956D}"/>
              </a:ext>
            </a:extLst>
          </p:cNvPr>
          <p:cNvGrpSpPr/>
          <p:nvPr/>
        </p:nvGrpSpPr>
        <p:grpSpPr>
          <a:xfrm>
            <a:off x="524142" y="1121313"/>
            <a:ext cx="11160000" cy="146126"/>
            <a:chOff x="450178" y="1094758"/>
            <a:chExt cx="11160000" cy="146126"/>
          </a:xfrm>
        </p:grpSpPr>
        <p:cxnSp>
          <p:nvCxnSpPr>
            <p:cNvPr id="4" name="Straight Connector 6">
              <a:extLst>
                <a:ext uri="{FF2B5EF4-FFF2-40B4-BE49-F238E27FC236}">
                  <a16:creationId xmlns:a16="http://schemas.microsoft.com/office/drawing/2014/main" id="{B895F5FD-C81D-10E4-9E25-472F32300A9A}"/>
                </a:ext>
              </a:extLst>
            </p:cNvPr>
            <p:cNvCxnSpPr/>
            <p:nvPr/>
          </p:nvCxnSpPr>
          <p:spPr>
            <a:xfrm>
              <a:off x="450178" y="1094758"/>
              <a:ext cx="11160000" cy="0"/>
            </a:xfrm>
            <a:prstGeom prst="line">
              <a:avLst/>
            </a:prstGeom>
            <a:noFill/>
            <a:ln w="76200" cap="flat" cmpd="sng" algn="ctr">
              <a:solidFill>
                <a:srgbClr val="236EBC"/>
              </a:solidFill>
              <a:prstDash val="solid"/>
            </a:ln>
            <a:effectLst>
              <a:outerShdw blurRad="40000" dist="20000" dir="5400000" rotWithShape="0">
                <a:srgbClr val="000000">
                  <a:alpha val="38000"/>
                </a:srgbClr>
              </a:outerShdw>
            </a:effectLst>
          </p:spPr>
        </p:cxnSp>
        <p:cxnSp>
          <p:nvCxnSpPr>
            <p:cNvPr id="5" name="Straight Connector 7">
              <a:extLst>
                <a:ext uri="{FF2B5EF4-FFF2-40B4-BE49-F238E27FC236}">
                  <a16:creationId xmlns:a16="http://schemas.microsoft.com/office/drawing/2014/main" id="{CC3F5536-B8A0-C548-5B43-CE03637E65FD}"/>
                </a:ext>
              </a:extLst>
            </p:cNvPr>
            <p:cNvCxnSpPr>
              <a:cxnSpLocks/>
            </p:cNvCxnSpPr>
            <p:nvPr/>
          </p:nvCxnSpPr>
          <p:spPr>
            <a:xfrm>
              <a:off x="450178" y="1240884"/>
              <a:ext cx="11160000" cy="0"/>
            </a:xfrm>
            <a:prstGeom prst="line">
              <a:avLst/>
            </a:prstGeom>
            <a:noFill/>
            <a:ln w="50800" cap="flat" cmpd="sng" algn="ctr">
              <a:solidFill>
                <a:srgbClr val="4EC4F9"/>
              </a:solidFill>
              <a:prstDash val="solid"/>
            </a:ln>
            <a:effectLst>
              <a:outerShdw blurRad="40000" dist="20000" dir="5400000" rotWithShape="0">
                <a:srgbClr val="000000">
                  <a:alpha val="38000"/>
                </a:srgbClr>
              </a:outerShdw>
            </a:effectLst>
          </p:spPr>
        </p:cxnSp>
      </p:grpSp>
      <p:sp>
        <p:nvSpPr>
          <p:cNvPr id="9" name="TextBox 5">
            <a:extLst>
              <a:ext uri="{FF2B5EF4-FFF2-40B4-BE49-F238E27FC236}">
                <a16:creationId xmlns:a16="http://schemas.microsoft.com/office/drawing/2014/main" id="{2E9FF2B0-98ED-BF75-0268-C40857732BD8}"/>
              </a:ext>
            </a:extLst>
          </p:cNvPr>
          <p:cNvSpPr txBox="1"/>
          <p:nvPr/>
        </p:nvSpPr>
        <p:spPr>
          <a:xfrm>
            <a:off x="0" y="219914"/>
            <a:ext cx="12192000" cy="615553"/>
          </a:xfrm>
          <a:prstGeom prst="rect">
            <a:avLst/>
          </a:prstGeom>
          <a:noFill/>
        </p:spPr>
        <p:txBody>
          <a:bodyPr wrap="square" rtlCol="0" anchor="ctr" anchorCtr="0">
            <a:spAutoFit/>
          </a:bodyPr>
          <a:lstStyle/>
          <a:p>
            <a:pPr algn="ctr"/>
            <a:r>
              <a:rPr lang="en-US" sz="3400" b="1" dirty="0">
                <a:solidFill>
                  <a:srgbClr val="0070C0"/>
                </a:solidFill>
                <a:latin typeface="Arial" panose="020B0604020202020204" pitchFamily="34" charset="0"/>
                <a:cs typeface="Arial" panose="020B0604020202020204" pitchFamily="34" charset="0"/>
              </a:rPr>
              <a:t>CONCLUSIONS</a:t>
            </a:r>
          </a:p>
        </p:txBody>
      </p:sp>
      <p:sp>
        <p:nvSpPr>
          <p:cNvPr id="14" name="Rectangle 2">
            <a:extLst>
              <a:ext uri="{FF2B5EF4-FFF2-40B4-BE49-F238E27FC236}">
                <a16:creationId xmlns:a16="http://schemas.microsoft.com/office/drawing/2014/main" id="{D9B909BD-BBFC-02B1-6E80-ED001004BD60}"/>
              </a:ext>
            </a:extLst>
          </p:cNvPr>
          <p:cNvSpPr/>
          <p:nvPr/>
        </p:nvSpPr>
        <p:spPr>
          <a:xfrm>
            <a:off x="524142" y="2071071"/>
            <a:ext cx="11143716" cy="3139321"/>
          </a:xfrm>
          <a:prstGeom prst="rect">
            <a:avLst/>
          </a:prstGeom>
        </p:spPr>
        <p:txBody>
          <a:bodyPr wrap="square" anchor="ctr">
            <a:spAutoFit/>
          </a:bodyPr>
          <a:lstStyle/>
          <a:p>
            <a:pPr marL="285750" indent="-285750" algn="just">
              <a:buFont typeface="Wingdings" pitchFamily="2" charset="2"/>
              <a:buChar char="Ø"/>
            </a:pPr>
            <a:r>
              <a:rPr lang="it-IT" dirty="0">
                <a:solidFill>
                  <a:srgbClr val="002060"/>
                </a:solidFill>
                <a:latin typeface="Arial" panose="020B0604020202020204" pitchFamily="34" charset="0"/>
                <a:cs typeface="Arial" panose="020B0604020202020204" pitchFamily="34" charset="0"/>
              </a:rPr>
              <a:t>The ALLEPRE trial </a:t>
            </a:r>
            <a:r>
              <a:rPr lang="it-IT" dirty="0" err="1">
                <a:solidFill>
                  <a:srgbClr val="002060"/>
                </a:solidFill>
                <a:latin typeface="Arial" panose="020B0604020202020204" pitchFamily="34" charset="0"/>
                <a:cs typeface="Arial" panose="020B0604020202020204" pitchFamily="34" charset="0"/>
              </a:rPr>
              <a:t>demonstrates</a:t>
            </a:r>
            <a:r>
              <a:rPr lang="it-IT" dirty="0">
                <a:solidFill>
                  <a:srgbClr val="002060"/>
                </a:solidFill>
                <a:latin typeface="Arial" panose="020B0604020202020204" pitchFamily="34" charset="0"/>
                <a:cs typeface="Arial" panose="020B0604020202020204" pitchFamily="34" charset="0"/>
              </a:rPr>
              <a:t> </a:t>
            </a:r>
            <a:r>
              <a:rPr lang="it-IT" dirty="0" err="1">
                <a:solidFill>
                  <a:srgbClr val="002060"/>
                </a:solidFill>
                <a:latin typeface="Arial" panose="020B0604020202020204" pitchFamily="34" charset="0"/>
                <a:cs typeface="Arial" panose="020B0604020202020204" pitchFamily="34" charset="0"/>
              </a:rPr>
              <a:t>that</a:t>
            </a:r>
            <a:r>
              <a:rPr lang="it-IT" dirty="0">
                <a:solidFill>
                  <a:srgbClr val="002060"/>
                </a:solidFill>
                <a:latin typeface="Arial" panose="020B0604020202020204" pitchFamily="34" charset="0"/>
                <a:cs typeface="Arial" panose="020B0604020202020204" pitchFamily="34" charset="0"/>
              </a:rPr>
              <a:t> a </a:t>
            </a:r>
            <a:r>
              <a:rPr lang="it-IT" dirty="0" err="1">
                <a:solidFill>
                  <a:srgbClr val="002060"/>
                </a:solidFill>
                <a:latin typeface="Arial" panose="020B0604020202020204" pitchFamily="34" charset="0"/>
                <a:cs typeface="Arial" panose="020B0604020202020204" pitchFamily="34" charset="0"/>
              </a:rPr>
              <a:t>fully</a:t>
            </a:r>
            <a:r>
              <a:rPr lang="it-IT" dirty="0">
                <a:solidFill>
                  <a:srgbClr val="002060"/>
                </a:solidFill>
                <a:latin typeface="Arial" panose="020B0604020202020204" pitchFamily="34" charset="0"/>
                <a:cs typeface="Arial" panose="020B0604020202020204" pitchFamily="34" charset="0"/>
              </a:rPr>
              <a:t> NCPP </a:t>
            </a:r>
            <a:r>
              <a:rPr lang="it-IT" dirty="0" err="1">
                <a:solidFill>
                  <a:srgbClr val="002060"/>
                </a:solidFill>
                <a:latin typeface="Arial" panose="020B0604020202020204" pitchFamily="34" charset="0"/>
                <a:cs typeface="Arial" panose="020B0604020202020204" pitchFamily="34" charset="0"/>
              </a:rPr>
              <a:t>significantly</a:t>
            </a:r>
            <a:r>
              <a:rPr lang="it-IT" dirty="0">
                <a:solidFill>
                  <a:srgbClr val="002060"/>
                </a:solidFill>
                <a:latin typeface="Arial" panose="020B0604020202020204" pitchFamily="34" charset="0"/>
                <a:cs typeface="Arial" panose="020B0604020202020204" pitchFamily="34" charset="0"/>
              </a:rPr>
              <a:t> </a:t>
            </a:r>
            <a:r>
              <a:rPr lang="it-IT" dirty="0" err="1">
                <a:solidFill>
                  <a:srgbClr val="002060"/>
                </a:solidFill>
                <a:latin typeface="Arial" panose="020B0604020202020204" pitchFamily="34" charset="0"/>
                <a:cs typeface="Arial" panose="020B0604020202020204" pitchFamily="34" charset="0"/>
              </a:rPr>
              <a:t>reduces</a:t>
            </a:r>
            <a:r>
              <a:rPr lang="it-IT" dirty="0">
                <a:solidFill>
                  <a:srgbClr val="002060"/>
                </a:solidFill>
                <a:latin typeface="Arial" panose="020B0604020202020204" pitchFamily="34" charset="0"/>
                <a:cs typeface="Arial" panose="020B0604020202020204" pitchFamily="34" charset="0"/>
              </a:rPr>
              <a:t> the long-</a:t>
            </a:r>
            <a:r>
              <a:rPr lang="it-IT" dirty="0" err="1">
                <a:solidFill>
                  <a:srgbClr val="002060"/>
                </a:solidFill>
                <a:latin typeface="Arial" panose="020B0604020202020204" pitchFamily="34" charset="0"/>
                <a:cs typeface="Arial" panose="020B0604020202020204" pitchFamily="34" charset="0"/>
              </a:rPr>
              <a:t>term</a:t>
            </a:r>
            <a:r>
              <a:rPr lang="it-IT" dirty="0">
                <a:solidFill>
                  <a:srgbClr val="002060"/>
                </a:solidFill>
                <a:latin typeface="Arial" panose="020B0604020202020204" pitchFamily="34" charset="0"/>
                <a:cs typeface="Arial" panose="020B0604020202020204" pitchFamily="34" charset="0"/>
              </a:rPr>
              <a:t> </a:t>
            </a:r>
            <a:r>
              <a:rPr lang="it-IT" dirty="0" err="1">
                <a:solidFill>
                  <a:srgbClr val="002060"/>
                </a:solidFill>
                <a:latin typeface="Arial" panose="020B0604020202020204" pitchFamily="34" charset="0"/>
                <a:cs typeface="Arial" panose="020B0604020202020204" pitchFamily="34" charset="0"/>
              </a:rPr>
              <a:t>incidence</a:t>
            </a:r>
            <a:r>
              <a:rPr lang="it-IT" dirty="0">
                <a:solidFill>
                  <a:srgbClr val="002060"/>
                </a:solidFill>
                <a:latin typeface="Arial" panose="020B0604020202020204" pitchFamily="34" charset="0"/>
                <a:cs typeface="Arial" panose="020B0604020202020204" pitchFamily="34" charset="0"/>
              </a:rPr>
              <a:t> of the composite </a:t>
            </a:r>
            <a:r>
              <a:rPr lang="it-IT" dirty="0" err="1">
                <a:solidFill>
                  <a:srgbClr val="002060"/>
                </a:solidFill>
                <a:latin typeface="Arial" panose="020B0604020202020204" pitchFamily="34" charset="0"/>
                <a:cs typeface="Arial" panose="020B0604020202020204" pitchFamily="34" charset="0"/>
              </a:rPr>
              <a:t>endpoint</a:t>
            </a:r>
            <a:r>
              <a:rPr lang="it-IT" dirty="0">
                <a:solidFill>
                  <a:srgbClr val="002060"/>
                </a:solidFill>
                <a:latin typeface="Arial" panose="020B0604020202020204" pitchFamily="34" charset="0"/>
                <a:cs typeface="Arial" panose="020B0604020202020204" pitchFamily="34" charset="0"/>
              </a:rPr>
              <a:t> of CV </a:t>
            </a:r>
            <a:r>
              <a:rPr lang="it-IT" dirty="0" err="1">
                <a:solidFill>
                  <a:srgbClr val="002060"/>
                </a:solidFill>
                <a:latin typeface="Arial" panose="020B0604020202020204" pitchFamily="34" charset="0"/>
                <a:cs typeface="Arial" panose="020B0604020202020204" pitchFamily="34" charset="0"/>
              </a:rPr>
              <a:t>death</a:t>
            </a:r>
            <a:r>
              <a:rPr lang="it-IT" dirty="0">
                <a:solidFill>
                  <a:srgbClr val="002060"/>
                </a:solidFill>
                <a:latin typeface="Arial" panose="020B0604020202020204" pitchFamily="34" charset="0"/>
                <a:cs typeface="Arial" panose="020B0604020202020204" pitchFamily="34" charset="0"/>
              </a:rPr>
              <a:t>, non-</a:t>
            </a:r>
            <a:r>
              <a:rPr lang="it-IT" dirty="0" err="1">
                <a:solidFill>
                  <a:srgbClr val="002060"/>
                </a:solidFill>
                <a:latin typeface="Arial" panose="020B0604020202020204" pitchFamily="34" charset="0"/>
                <a:cs typeface="Arial" panose="020B0604020202020204" pitchFamily="34" charset="0"/>
              </a:rPr>
              <a:t>fatal</a:t>
            </a:r>
            <a:r>
              <a:rPr lang="it-IT" dirty="0">
                <a:solidFill>
                  <a:srgbClr val="002060"/>
                </a:solidFill>
                <a:latin typeface="Arial" panose="020B0604020202020204" pitchFamily="34" charset="0"/>
                <a:cs typeface="Arial" panose="020B0604020202020204" pitchFamily="34" charset="0"/>
              </a:rPr>
              <a:t> MI, or </a:t>
            </a:r>
            <a:r>
              <a:rPr lang="it-IT" dirty="0" err="1">
                <a:solidFill>
                  <a:srgbClr val="002060"/>
                </a:solidFill>
                <a:latin typeface="Arial" panose="020B0604020202020204" pitchFamily="34" charset="0"/>
                <a:cs typeface="Arial" panose="020B0604020202020204" pitchFamily="34" charset="0"/>
              </a:rPr>
              <a:t>stroke</a:t>
            </a:r>
            <a:r>
              <a:rPr lang="it-IT" dirty="0">
                <a:solidFill>
                  <a:srgbClr val="002060"/>
                </a:solidFill>
                <a:latin typeface="Arial" panose="020B0604020202020204" pitchFamily="34" charset="0"/>
                <a:cs typeface="Arial" panose="020B0604020202020204" pitchFamily="34" charset="0"/>
              </a:rPr>
              <a:t> in a high-</a:t>
            </a:r>
            <a:r>
              <a:rPr lang="it-IT" dirty="0" err="1">
                <a:solidFill>
                  <a:srgbClr val="002060"/>
                </a:solidFill>
                <a:latin typeface="Arial" panose="020B0604020202020204" pitchFamily="34" charset="0"/>
                <a:cs typeface="Arial" panose="020B0604020202020204" pitchFamily="34" charset="0"/>
              </a:rPr>
              <a:t>risk</a:t>
            </a:r>
            <a:r>
              <a:rPr lang="it-IT" dirty="0">
                <a:solidFill>
                  <a:srgbClr val="002060"/>
                </a:solidFill>
                <a:latin typeface="Arial" panose="020B0604020202020204" pitchFamily="34" charset="0"/>
                <a:cs typeface="Arial" panose="020B0604020202020204" pitchFamily="34" charset="0"/>
              </a:rPr>
              <a:t> ACS </a:t>
            </a:r>
            <a:r>
              <a:rPr lang="it-IT" dirty="0" err="1">
                <a:solidFill>
                  <a:srgbClr val="002060"/>
                </a:solidFill>
                <a:latin typeface="Arial" panose="020B0604020202020204" pitchFamily="34" charset="0"/>
                <a:cs typeface="Arial" panose="020B0604020202020204" pitchFamily="34" charset="0"/>
              </a:rPr>
              <a:t>population</a:t>
            </a:r>
            <a:r>
              <a:rPr lang="it-IT" dirty="0">
                <a:solidFill>
                  <a:srgbClr val="002060"/>
                </a:solidFill>
                <a:latin typeface="Arial" panose="020B0604020202020204" pitchFamily="34" charset="0"/>
                <a:cs typeface="Arial" panose="020B0604020202020204" pitchFamily="34" charset="0"/>
              </a:rPr>
              <a:t>.</a:t>
            </a:r>
          </a:p>
          <a:p>
            <a:pPr algn="just"/>
            <a:endParaRPr lang="it-IT" dirty="0">
              <a:solidFill>
                <a:srgbClr val="002060"/>
              </a:solidFill>
              <a:latin typeface="Arial" panose="020B0604020202020204" pitchFamily="34" charset="0"/>
              <a:cs typeface="Arial" panose="020B0604020202020204" pitchFamily="34" charset="0"/>
            </a:endParaRPr>
          </a:p>
          <a:p>
            <a:pPr marL="285750" indent="-285750" algn="just">
              <a:buFont typeface="Wingdings" pitchFamily="2" charset="2"/>
              <a:buChar char="Ø"/>
            </a:pPr>
            <a:r>
              <a:rPr lang="it-IT" dirty="0">
                <a:solidFill>
                  <a:srgbClr val="002060"/>
                </a:solidFill>
                <a:latin typeface="Arial" panose="020B0604020202020204" pitchFamily="34" charset="0"/>
                <a:cs typeface="Arial" panose="020B0604020202020204" pitchFamily="34" charset="0"/>
              </a:rPr>
              <a:t>The </a:t>
            </a:r>
            <a:r>
              <a:rPr lang="it-IT" dirty="0" err="1">
                <a:solidFill>
                  <a:srgbClr val="002060"/>
                </a:solidFill>
                <a:latin typeface="Arial" panose="020B0604020202020204" pitchFamily="34" charset="0"/>
                <a:cs typeface="Arial" panose="020B0604020202020204" pitchFamily="34" charset="0"/>
              </a:rPr>
              <a:t>greatest</a:t>
            </a:r>
            <a:r>
              <a:rPr lang="it-IT" dirty="0">
                <a:solidFill>
                  <a:srgbClr val="002060"/>
                </a:solidFill>
                <a:latin typeface="Arial" panose="020B0604020202020204" pitchFamily="34" charset="0"/>
                <a:cs typeface="Arial" panose="020B0604020202020204" pitchFamily="34" charset="0"/>
              </a:rPr>
              <a:t> impact of the NCPP </a:t>
            </a:r>
            <a:r>
              <a:rPr lang="it-IT" dirty="0" err="1">
                <a:solidFill>
                  <a:srgbClr val="002060"/>
                </a:solidFill>
                <a:latin typeface="Arial" panose="020B0604020202020204" pitchFamily="34" charset="0"/>
                <a:cs typeface="Arial" panose="020B0604020202020204" pitchFamily="34" charset="0"/>
              </a:rPr>
              <a:t>was</a:t>
            </a:r>
            <a:r>
              <a:rPr lang="it-IT" dirty="0">
                <a:solidFill>
                  <a:srgbClr val="002060"/>
                </a:solidFill>
                <a:latin typeface="Arial" panose="020B0604020202020204" pitchFamily="34" charset="0"/>
                <a:cs typeface="Arial" panose="020B0604020202020204" pitchFamily="34" charset="0"/>
              </a:rPr>
              <a:t> on </a:t>
            </a:r>
            <a:r>
              <a:rPr lang="it-IT" dirty="0" err="1">
                <a:solidFill>
                  <a:srgbClr val="002060"/>
                </a:solidFill>
                <a:latin typeface="Arial" panose="020B0604020202020204" pitchFamily="34" charset="0"/>
                <a:cs typeface="Arial" panose="020B0604020202020204" pitchFamily="34" charset="0"/>
              </a:rPr>
              <a:t>lifestyle</a:t>
            </a:r>
            <a:r>
              <a:rPr lang="it-IT" dirty="0">
                <a:solidFill>
                  <a:srgbClr val="002060"/>
                </a:solidFill>
                <a:latin typeface="Arial" panose="020B0604020202020204" pitchFamily="34" charset="0"/>
                <a:cs typeface="Arial" panose="020B0604020202020204" pitchFamily="34" charset="0"/>
              </a:rPr>
              <a:t> </a:t>
            </a:r>
            <a:r>
              <a:rPr lang="it-IT" dirty="0" err="1">
                <a:solidFill>
                  <a:srgbClr val="002060"/>
                </a:solidFill>
                <a:latin typeface="Arial" panose="020B0604020202020204" pitchFamily="34" charset="0"/>
                <a:cs typeface="Arial" panose="020B0604020202020204" pitchFamily="34" charset="0"/>
              </a:rPr>
              <a:t>modifications</a:t>
            </a:r>
            <a:r>
              <a:rPr lang="it-IT" dirty="0">
                <a:solidFill>
                  <a:srgbClr val="002060"/>
                </a:solidFill>
                <a:latin typeface="Arial" panose="020B0604020202020204" pitchFamily="34" charset="0"/>
                <a:cs typeface="Arial" panose="020B0604020202020204" pitchFamily="34" charset="0"/>
              </a:rPr>
              <a:t>, </a:t>
            </a:r>
            <a:r>
              <a:rPr lang="it-IT" dirty="0" err="1">
                <a:solidFill>
                  <a:srgbClr val="002060"/>
                </a:solidFill>
                <a:latin typeface="Arial" panose="020B0604020202020204" pitchFamily="34" charset="0"/>
                <a:cs typeface="Arial" panose="020B0604020202020204" pitchFamily="34" charset="0"/>
              </a:rPr>
              <a:t>particularly</a:t>
            </a:r>
            <a:r>
              <a:rPr lang="it-IT" dirty="0">
                <a:solidFill>
                  <a:srgbClr val="002060"/>
                </a:solidFill>
                <a:latin typeface="Arial" panose="020B0604020202020204" pitchFamily="34" charset="0"/>
                <a:cs typeface="Arial" panose="020B0604020202020204" pitchFamily="34" charset="0"/>
              </a:rPr>
              <a:t> </a:t>
            </a:r>
            <a:r>
              <a:rPr lang="it-IT" dirty="0" err="1">
                <a:solidFill>
                  <a:srgbClr val="002060"/>
                </a:solidFill>
                <a:latin typeface="Arial" panose="020B0604020202020204" pitchFamily="34" charset="0"/>
                <a:cs typeface="Arial" panose="020B0604020202020204" pitchFamily="34" charset="0"/>
              </a:rPr>
              <a:t>increased</a:t>
            </a:r>
            <a:r>
              <a:rPr lang="it-IT" dirty="0">
                <a:solidFill>
                  <a:srgbClr val="002060"/>
                </a:solidFill>
                <a:latin typeface="Arial" panose="020B0604020202020204" pitchFamily="34" charset="0"/>
                <a:cs typeface="Arial" panose="020B0604020202020204" pitchFamily="34" charset="0"/>
              </a:rPr>
              <a:t> </a:t>
            </a:r>
            <a:r>
              <a:rPr lang="it-IT" dirty="0" err="1">
                <a:solidFill>
                  <a:srgbClr val="002060"/>
                </a:solidFill>
                <a:latin typeface="Arial" panose="020B0604020202020204" pitchFamily="34" charset="0"/>
                <a:cs typeface="Arial" panose="020B0604020202020204" pitchFamily="34" charset="0"/>
              </a:rPr>
              <a:t>physical</a:t>
            </a:r>
            <a:r>
              <a:rPr lang="it-IT" dirty="0">
                <a:solidFill>
                  <a:srgbClr val="002060"/>
                </a:solidFill>
                <a:latin typeface="Arial" panose="020B0604020202020204" pitchFamily="34" charset="0"/>
                <a:cs typeface="Arial" panose="020B0604020202020204" pitchFamily="34" charset="0"/>
              </a:rPr>
              <a:t> </a:t>
            </a:r>
            <a:r>
              <a:rPr lang="it-IT" dirty="0" err="1">
                <a:solidFill>
                  <a:srgbClr val="002060"/>
                </a:solidFill>
                <a:latin typeface="Arial" panose="020B0604020202020204" pitchFamily="34" charset="0"/>
                <a:cs typeface="Arial" panose="020B0604020202020204" pitchFamily="34" charset="0"/>
              </a:rPr>
              <a:t>activity</a:t>
            </a:r>
            <a:r>
              <a:rPr lang="it-IT" dirty="0">
                <a:solidFill>
                  <a:srgbClr val="002060"/>
                </a:solidFill>
                <a:latin typeface="Arial" panose="020B0604020202020204" pitchFamily="34" charset="0"/>
                <a:cs typeface="Arial" panose="020B0604020202020204" pitchFamily="34" charset="0"/>
              </a:rPr>
              <a:t> </a:t>
            </a:r>
            <a:r>
              <a:rPr lang="it-IT" dirty="0" err="1">
                <a:solidFill>
                  <a:srgbClr val="002060"/>
                </a:solidFill>
                <a:latin typeface="Arial" panose="020B0604020202020204" pitchFamily="34" charset="0"/>
                <a:cs typeface="Arial" panose="020B0604020202020204" pitchFamily="34" charset="0"/>
              </a:rPr>
              <a:t>intensity</a:t>
            </a:r>
            <a:r>
              <a:rPr lang="it-IT" dirty="0">
                <a:solidFill>
                  <a:srgbClr val="002060"/>
                </a:solidFill>
                <a:latin typeface="Arial" panose="020B0604020202020204" pitchFamily="34" charset="0"/>
                <a:cs typeface="Arial" panose="020B0604020202020204" pitchFamily="34" charset="0"/>
              </a:rPr>
              <a:t>, BMI control, and </a:t>
            </a:r>
            <a:r>
              <a:rPr lang="it-IT" dirty="0" err="1">
                <a:solidFill>
                  <a:srgbClr val="002060"/>
                </a:solidFill>
                <a:latin typeface="Arial" panose="020B0604020202020204" pitchFamily="34" charset="0"/>
                <a:cs typeface="Arial" panose="020B0604020202020204" pitchFamily="34" charset="0"/>
              </a:rPr>
              <a:t>improved</a:t>
            </a:r>
            <a:r>
              <a:rPr lang="it-IT" dirty="0">
                <a:solidFill>
                  <a:srgbClr val="002060"/>
                </a:solidFill>
                <a:latin typeface="Arial" panose="020B0604020202020204" pitchFamily="34" charset="0"/>
                <a:cs typeface="Arial" panose="020B0604020202020204" pitchFamily="34" charset="0"/>
              </a:rPr>
              <a:t> </a:t>
            </a:r>
            <a:r>
              <a:rPr lang="it-IT" dirty="0" err="1">
                <a:solidFill>
                  <a:srgbClr val="002060"/>
                </a:solidFill>
                <a:latin typeface="Arial" panose="020B0604020202020204" pitchFamily="34" charset="0"/>
                <a:cs typeface="Arial" panose="020B0604020202020204" pitchFamily="34" charset="0"/>
              </a:rPr>
              <a:t>medication</a:t>
            </a:r>
            <a:r>
              <a:rPr lang="it-IT" dirty="0">
                <a:solidFill>
                  <a:srgbClr val="002060"/>
                </a:solidFill>
                <a:latin typeface="Arial" panose="020B0604020202020204" pitchFamily="34" charset="0"/>
                <a:cs typeface="Arial" panose="020B0604020202020204" pitchFamily="34" charset="0"/>
              </a:rPr>
              <a:t> </a:t>
            </a:r>
            <a:r>
              <a:rPr lang="it-IT" dirty="0" err="1">
                <a:solidFill>
                  <a:srgbClr val="002060"/>
                </a:solidFill>
                <a:latin typeface="Arial" panose="020B0604020202020204" pitchFamily="34" charset="0"/>
                <a:cs typeface="Arial" panose="020B0604020202020204" pitchFamily="34" charset="0"/>
              </a:rPr>
              <a:t>adherence</a:t>
            </a:r>
            <a:r>
              <a:rPr lang="it-IT" dirty="0">
                <a:solidFill>
                  <a:srgbClr val="002060"/>
                </a:solidFill>
                <a:latin typeface="Arial" panose="020B0604020202020204" pitchFamily="34" charset="0"/>
                <a:cs typeface="Arial" panose="020B0604020202020204" pitchFamily="34" charset="0"/>
              </a:rPr>
              <a:t>.</a:t>
            </a:r>
          </a:p>
          <a:p>
            <a:pPr algn="just"/>
            <a:endParaRPr lang="it-IT" dirty="0">
              <a:solidFill>
                <a:srgbClr val="002060"/>
              </a:solidFill>
              <a:latin typeface="Arial" panose="020B0604020202020204" pitchFamily="34" charset="0"/>
              <a:cs typeface="Arial" panose="020B0604020202020204" pitchFamily="34" charset="0"/>
            </a:endParaRPr>
          </a:p>
          <a:p>
            <a:pPr marL="285750" indent="-285750" algn="just">
              <a:buFont typeface="Wingdings" pitchFamily="2" charset="2"/>
              <a:buChar char="Ø"/>
            </a:pPr>
            <a:r>
              <a:rPr lang="it-IT" dirty="0" err="1">
                <a:solidFill>
                  <a:srgbClr val="002060"/>
                </a:solidFill>
                <a:latin typeface="Arial" panose="020B0604020202020204" pitchFamily="34" charset="0"/>
                <a:cs typeface="Arial" panose="020B0604020202020204" pitchFamily="34" charset="0"/>
              </a:rPr>
              <a:t>Our</a:t>
            </a:r>
            <a:r>
              <a:rPr lang="it-IT" dirty="0">
                <a:solidFill>
                  <a:srgbClr val="002060"/>
                </a:solidFill>
                <a:latin typeface="Arial" panose="020B0604020202020204" pitchFamily="34" charset="0"/>
                <a:cs typeface="Arial" panose="020B0604020202020204" pitchFamily="34" charset="0"/>
              </a:rPr>
              <a:t> </a:t>
            </a:r>
            <a:r>
              <a:rPr lang="it-IT" dirty="0" err="1">
                <a:solidFill>
                  <a:srgbClr val="002060"/>
                </a:solidFill>
                <a:latin typeface="Arial" panose="020B0604020202020204" pitchFamily="34" charset="0"/>
                <a:cs typeface="Arial" panose="020B0604020202020204" pitchFamily="34" charset="0"/>
              </a:rPr>
              <a:t>findings</a:t>
            </a:r>
            <a:r>
              <a:rPr lang="it-IT" dirty="0">
                <a:solidFill>
                  <a:srgbClr val="002060"/>
                </a:solidFill>
                <a:latin typeface="Arial" panose="020B0604020202020204" pitchFamily="34" charset="0"/>
                <a:cs typeface="Arial" panose="020B0604020202020204" pitchFamily="34" charset="0"/>
              </a:rPr>
              <a:t> </a:t>
            </a:r>
            <a:r>
              <a:rPr lang="it-IT" dirty="0" err="1">
                <a:solidFill>
                  <a:srgbClr val="002060"/>
                </a:solidFill>
                <a:latin typeface="Arial" panose="020B0604020202020204" pitchFamily="34" charset="0"/>
                <a:cs typeface="Arial" panose="020B0604020202020204" pitchFamily="34" charset="0"/>
              </a:rPr>
              <a:t>emphasize</a:t>
            </a:r>
            <a:r>
              <a:rPr lang="it-IT" dirty="0">
                <a:solidFill>
                  <a:srgbClr val="002060"/>
                </a:solidFill>
                <a:latin typeface="Arial" panose="020B0604020202020204" pitchFamily="34" charset="0"/>
                <a:cs typeface="Arial" panose="020B0604020202020204" pitchFamily="34" charset="0"/>
              </a:rPr>
              <a:t> the </a:t>
            </a:r>
            <a:r>
              <a:rPr lang="it-IT" dirty="0" err="1">
                <a:solidFill>
                  <a:srgbClr val="002060"/>
                </a:solidFill>
                <a:latin typeface="Arial" panose="020B0604020202020204" pitchFamily="34" charset="0"/>
                <a:cs typeface="Arial" panose="020B0604020202020204" pitchFamily="34" charset="0"/>
              </a:rPr>
              <a:t>critical</a:t>
            </a:r>
            <a:r>
              <a:rPr lang="it-IT" dirty="0">
                <a:solidFill>
                  <a:srgbClr val="002060"/>
                </a:solidFill>
                <a:latin typeface="Arial" panose="020B0604020202020204" pitchFamily="34" charset="0"/>
                <a:cs typeface="Arial" panose="020B0604020202020204" pitchFamily="34" charset="0"/>
              </a:rPr>
              <a:t> </a:t>
            </a:r>
            <a:r>
              <a:rPr lang="it-IT" dirty="0" err="1">
                <a:solidFill>
                  <a:srgbClr val="002060"/>
                </a:solidFill>
                <a:latin typeface="Arial" panose="020B0604020202020204" pitchFamily="34" charset="0"/>
                <a:cs typeface="Arial" panose="020B0604020202020204" pitchFamily="34" charset="0"/>
              </a:rPr>
              <a:t>role</a:t>
            </a:r>
            <a:r>
              <a:rPr lang="it-IT" dirty="0">
                <a:solidFill>
                  <a:srgbClr val="002060"/>
                </a:solidFill>
                <a:latin typeface="Arial" panose="020B0604020202020204" pitchFamily="34" charset="0"/>
                <a:cs typeface="Arial" panose="020B0604020202020204" pitchFamily="34" charset="0"/>
              </a:rPr>
              <a:t> of nursing in </a:t>
            </a:r>
            <a:r>
              <a:rPr lang="it-IT" dirty="0" err="1">
                <a:solidFill>
                  <a:srgbClr val="002060"/>
                </a:solidFill>
                <a:latin typeface="Arial" panose="020B0604020202020204" pitchFamily="34" charset="0"/>
                <a:cs typeface="Arial" panose="020B0604020202020204" pitchFamily="34" charset="0"/>
              </a:rPr>
              <a:t>managing</a:t>
            </a:r>
            <a:r>
              <a:rPr lang="it-IT" dirty="0">
                <a:solidFill>
                  <a:srgbClr val="002060"/>
                </a:solidFill>
                <a:latin typeface="Arial" panose="020B0604020202020204" pitchFamily="34" charset="0"/>
                <a:cs typeface="Arial" panose="020B0604020202020204" pitchFamily="34" charset="0"/>
              </a:rPr>
              <a:t> </a:t>
            </a:r>
            <a:r>
              <a:rPr lang="it-IT" dirty="0" err="1">
                <a:solidFill>
                  <a:srgbClr val="002060"/>
                </a:solidFill>
                <a:latin typeface="Arial" panose="020B0604020202020204" pitchFamily="34" charset="0"/>
                <a:cs typeface="Arial" panose="020B0604020202020204" pitchFamily="34" charset="0"/>
              </a:rPr>
              <a:t>patients</a:t>
            </a:r>
            <a:r>
              <a:rPr lang="it-IT" dirty="0">
                <a:solidFill>
                  <a:srgbClr val="002060"/>
                </a:solidFill>
                <a:latin typeface="Arial" panose="020B0604020202020204" pitchFamily="34" charset="0"/>
                <a:cs typeface="Arial" panose="020B0604020202020204" pitchFamily="34" charset="0"/>
              </a:rPr>
              <a:t> with ACS. </a:t>
            </a:r>
          </a:p>
          <a:p>
            <a:pPr algn="just"/>
            <a:endParaRPr lang="it-IT" dirty="0">
              <a:solidFill>
                <a:srgbClr val="002060"/>
              </a:solidFill>
              <a:latin typeface="Arial" panose="020B0604020202020204" pitchFamily="34" charset="0"/>
              <a:cs typeface="Arial" panose="020B0604020202020204" pitchFamily="34" charset="0"/>
            </a:endParaRPr>
          </a:p>
          <a:p>
            <a:pPr marL="285750" indent="-285750" algn="just">
              <a:buFont typeface="Wingdings" pitchFamily="2" charset="2"/>
              <a:buChar char="Ø"/>
            </a:pPr>
            <a:r>
              <a:rPr lang="it-IT" dirty="0">
                <a:solidFill>
                  <a:srgbClr val="002060"/>
                </a:solidFill>
                <a:latin typeface="Arial" panose="020B0604020202020204" pitchFamily="34" charset="0"/>
                <a:cs typeface="Arial" panose="020B0604020202020204" pitchFamily="34" charset="0"/>
              </a:rPr>
              <a:t>Further </a:t>
            </a:r>
            <a:r>
              <a:rPr lang="it-IT" dirty="0" err="1">
                <a:solidFill>
                  <a:srgbClr val="002060"/>
                </a:solidFill>
                <a:latin typeface="Arial" panose="020B0604020202020204" pitchFamily="34" charset="0"/>
                <a:cs typeface="Arial" panose="020B0604020202020204" pitchFamily="34" charset="0"/>
              </a:rPr>
              <a:t>studies</a:t>
            </a:r>
            <a:r>
              <a:rPr lang="it-IT" dirty="0">
                <a:solidFill>
                  <a:srgbClr val="002060"/>
                </a:solidFill>
                <a:latin typeface="Arial" panose="020B0604020202020204" pitchFamily="34" charset="0"/>
                <a:cs typeface="Arial" panose="020B0604020202020204" pitchFamily="34" charset="0"/>
              </a:rPr>
              <a:t> and a </a:t>
            </a:r>
            <a:r>
              <a:rPr lang="it-IT" dirty="0" err="1">
                <a:solidFill>
                  <a:srgbClr val="002060"/>
                </a:solidFill>
                <a:latin typeface="Arial" panose="020B0604020202020204" pitchFamily="34" charset="0"/>
                <a:cs typeface="Arial" panose="020B0604020202020204" pitchFamily="34" charset="0"/>
              </a:rPr>
              <a:t>cost-effectiveness</a:t>
            </a:r>
            <a:r>
              <a:rPr lang="it-IT" dirty="0">
                <a:solidFill>
                  <a:srgbClr val="002060"/>
                </a:solidFill>
                <a:latin typeface="Arial" panose="020B0604020202020204" pitchFamily="34" charset="0"/>
                <a:cs typeface="Arial" panose="020B0604020202020204" pitchFamily="34" charset="0"/>
              </a:rPr>
              <a:t> </a:t>
            </a:r>
            <a:r>
              <a:rPr lang="it-IT" dirty="0" err="1">
                <a:solidFill>
                  <a:srgbClr val="002060"/>
                </a:solidFill>
                <a:latin typeface="Arial" panose="020B0604020202020204" pitchFamily="34" charset="0"/>
                <a:cs typeface="Arial" panose="020B0604020202020204" pitchFamily="34" charset="0"/>
              </a:rPr>
              <a:t>analysis</a:t>
            </a:r>
            <a:r>
              <a:rPr lang="it-IT" dirty="0">
                <a:solidFill>
                  <a:srgbClr val="002060"/>
                </a:solidFill>
                <a:latin typeface="Arial" panose="020B0604020202020204" pitchFamily="34" charset="0"/>
                <a:cs typeface="Arial" panose="020B0604020202020204" pitchFamily="34" charset="0"/>
              </a:rPr>
              <a:t> are </a:t>
            </a:r>
            <a:r>
              <a:rPr lang="it-IT" dirty="0" err="1">
                <a:solidFill>
                  <a:srgbClr val="002060"/>
                </a:solidFill>
                <a:latin typeface="Arial" panose="020B0604020202020204" pitchFamily="34" charset="0"/>
                <a:cs typeface="Arial" panose="020B0604020202020204" pitchFamily="34" charset="0"/>
              </a:rPr>
              <a:t>needed</a:t>
            </a:r>
            <a:r>
              <a:rPr lang="it-IT" dirty="0">
                <a:solidFill>
                  <a:srgbClr val="002060"/>
                </a:solidFill>
                <a:latin typeface="Arial" panose="020B0604020202020204" pitchFamily="34" charset="0"/>
                <a:cs typeface="Arial" panose="020B0604020202020204" pitchFamily="34" charset="0"/>
              </a:rPr>
              <a:t> </a:t>
            </a:r>
            <a:r>
              <a:rPr lang="it-IT" dirty="0" err="1">
                <a:solidFill>
                  <a:srgbClr val="002060"/>
                </a:solidFill>
                <a:latin typeface="Arial" panose="020B0604020202020204" pitchFamily="34" charset="0"/>
                <a:cs typeface="Arial" panose="020B0604020202020204" pitchFamily="34" charset="0"/>
              </a:rPr>
              <a:t>before</a:t>
            </a:r>
            <a:r>
              <a:rPr lang="it-IT" dirty="0">
                <a:solidFill>
                  <a:srgbClr val="002060"/>
                </a:solidFill>
                <a:latin typeface="Arial" panose="020B0604020202020204" pitchFamily="34" charset="0"/>
                <a:cs typeface="Arial" panose="020B0604020202020204" pitchFamily="34" charset="0"/>
              </a:rPr>
              <a:t> </a:t>
            </a:r>
            <a:r>
              <a:rPr lang="it-IT" dirty="0" err="1">
                <a:solidFill>
                  <a:srgbClr val="002060"/>
                </a:solidFill>
                <a:latin typeface="Arial" panose="020B0604020202020204" pitchFamily="34" charset="0"/>
                <a:cs typeface="Arial" panose="020B0604020202020204" pitchFamily="34" charset="0"/>
              </a:rPr>
              <a:t>implementing</a:t>
            </a:r>
            <a:r>
              <a:rPr lang="it-IT" dirty="0">
                <a:solidFill>
                  <a:srgbClr val="002060"/>
                </a:solidFill>
                <a:latin typeface="Arial" panose="020B0604020202020204" pitchFamily="34" charset="0"/>
                <a:cs typeface="Arial" panose="020B0604020202020204" pitchFamily="34" charset="0"/>
              </a:rPr>
              <a:t> the NCPP in the </a:t>
            </a:r>
            <a:r>
              <a:rPr lang="it-IT" dirty="0" err="1">
                <a:solidFill>
                  <a:srgbClr val="002060"/>
                </a:solidFill>
                <a:latin typeface="Arial" panose="020B0604020202020204" pitchFamily="34" charset="0"/>
                <a:cs typeface="Arial" panose="020B0604020202020204" pitchFamily="34" charset="0"/>
              </a:rPr>
              <a:t>healthcare</a:t>
            </a:r>
            <a:r>
              <a:rPr lang="it-IT" dirty="0">
                <a:solidFill>
                  <a:srgbClr val="002060"/>
                </a:solidFill>
                <a:latin typeface="Arial" panose="020B0604020202020204" pitchFamily="34" charset="0"/>
                <a:cs typeface="Arial" panose="020B0604020202020204" pitchFamily="34" charset="0"/>
              </a:rPr>
              <a:t> </a:t>
            </a:r>
            <a:r>
              <a:rPr lang="it-IT" dirty="0" err="1">
                <a:solidFill>
                  <a:srgbClr val="002060"/>
                </a:solidFill>
                <a:latin typeface="Arial" panose="020B0604020202020204" pitchFamily="34" charset="0"/>
                <a:cs typeface="Arial" panose="020B0604020202020204" pitchFamily="34" charset="0"/>
              </a:rPr>
              <a:t>system</a:t>
            </a:r>
            <a:r>
              <a:rPr lang="it-IT" dirty="0">
                <a:solidFill>
                  <a:srgbClr val="002060"/>
                </a:solidFill>
                <a:latin typeface="Arial" panose="020B0604020202020204" pitchFamily="34" charset="0"/>
                <a:cs typeface="Arial" panose="020B0604020202020204" pitchFamily="34" charset="0"/>
              </a:rPr>
              <a:t>.</a:t>
            </a:r>
          </a:p>
          <a:p>
            <a:pPr algn="just"/>
            <a:endParaRPr lang="en-US" dirty="0">
              <a:solidFill>
                <a:srgbClr val="002060"/>
              </a:solidFill>
              <a:latin typeface="Arial" panose="020B0604020202020204" pitchFamily="34" charset="0"/>
              <a:cs typeface="Arial" panose="020B0604020202020204" pitchFamily="34" charset="0"/>
            </a:endParaRPr>
          </a:p>
        </p:txBody>
      </p:sp>
      <p:pic>
        <p:nvPicPr>
          <p:cNvPr id="11" name="Immagine 10" descr="Immagine che contiene Carattere, Elementi grafici, logo, testo&#10;&#10;Il contenuto generato dall'IA potrebbe non essere corretto.">
            <a:extLst>
              <a:ext uri="{FF2B5EF4-FFF2-40B4-BE49-F238E27FC236}">
                <a16:creationId xmlns:a16="http://schemas.microsoft.com/office/drawing/2014/main" id="{08E218A7-3869-5845-B962-29779276D429}"/>
              </a:ext>
            </a:extLst>
          </p:cNvPr>
          <p:cNvPicPr>
            <a:picLocks noChangeAspect="1"/>
          </p:cNvPicPr>
          <p:nvPr/>
        </p:nvPicPr>
        <p:blipFill>
          <a:blip r:embed="rId3"/>
          <a:stretch>
            <a:fillRect/>
          </a:stretch>
        </p:blipFill>
        <p:spPr>
          <a:xfrm>
            <a:off x="181493" y="73783"/>
            <a:ext cx="1687500" cy="540000"/>
          </a:xfrm>
          <a:prstGeom prst="rect">
            <a:avLst/>
          </a:prstGeom>
        </p:spPr>
      </p:pic>
      <p:pic>
        <p:nvPicPr>
          <p:cNvPr id="12" name="Picture 2">
            <a:extLst>
              <a:ext uri="{FF2B5EF4-FFF2-40B4-BE49-F238E27FC236}">
                <a16:creationId xmlns:a16="http://schemas.microsoft.com/office/drawing/2014/main" id="{C66BF1DB-62D6-9F43-AFCE-67D929E8D55B}"/>
              </a:ext>
            </a:extLst>
          </p:cNvPr>
          <p:cNvPicPr>
            <a:picLocks noChangeAspect="1"/>
          </p:cNvPicPr>
          <p:nvPr/>
        </p:nvPicPr>
        <p:blipFill>
          <a:blip r:embed="rId4"/>
          <a:srcRect t="11537" b="6627"/>
          <a:stretch/>
        </p:blipFill>
        <p:spPr>
          <a:xfrm>
            <a:off x="9409193" y="73783"/>
            <a:ext cx="2599094" cy="540000"/>
          </a:xfrm>
          <a:prstGeom prst="rect">
            <a:avLst/>
          </a:prstGeom>
          <a:ln>
            <a:noFill/>
          </a:ln>
        </p:spPr>
      </p:pic>
    </p:spTree>
    <p:extLst>
      <p:ext uri="{BB962C8B-B14F-4D97-AF65-F5344CB8AC3E}">
        <p14:creationId xmlns:p14="http://schemas.microsoft.com/office/powerpoint/2010/main" val="405035453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5028</TotalTime>
  <Words>734</Words>
  <Application>Microsoft Macintosh PowerPoint</Application>
  <PresentationFormat>Widescreen</PresentationFormat>
  <Paragraphs>66</Paragraphs>
  <Slides>6</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vt:i4>
      </vt:variant>
    </vt:vector>
  </HeadingPairs>
  <TitlesOfParts>
    <vt:vector size="14" baseType="lpstr">
      <vt:lpstr>Aptos</vt:lpstr>
      <vt:lpstr>Aptos Display</vt:lpstr>
      <vt:lpstr>Arial</vt:lpstr>
      <vt:lpstr>Calibri</vt:lpstr>
      <vt:lpstr>Times New Roman</vt:lpstr>
      <vt:lpstr>Wingdings</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Wong</dc:creator>
  <cp:lastModifiedBy>Giulia Magnani</cp:lastModifiedBy>
  <cp:revision>158</cp:revision>
  <dcterms:created xsi:type="dcterms:W3CDTF">2024-06-12T15:54:01Z</dcterms:created>
  <dcterms:modified xsi:type="dcterms:W3CDTF">2025-03-30T11:26:38Z</dcterms:modified>
</cp:coreProperties>
</file>