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79" r:id="rId5"/>
    <p:sldId id="2134806216" r:id="rId6"/>
    <p:sldId id="2147482861" r:id="rId7"/>
    <p:sldId id="2147482863" r:id="rId8"/>
    <p:sldId id="2147482862" r:id="rId9"/>
    <p:sldId id="2147482890" r:id="rId10"/>
    <p:sldId id="2147482884" r:id="rId11"/>
    <p:sldId id="2147482882" r:id="rId12"/>
    <p:sldId id="2147482878" r:id="rId13"/>
    <p:sldId id="2147482879" r:id="rId14"/>
    <p:sldId id="2147482871" r:id="rId15"/>
    <p:sldId id="2147482873" r:id="rId16"/>
    <p:sldId id="2147482891" r:id="rId17"/>
    <p:sldId id="2147482868" r:id="rId18"/>
  </p:sldIdLst>
  <p:sldSz cx="12192000" cy="6858000"/>
  <p:notesSz cx="6797675" cy="992505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12" userDrawn="1">
          <p15:clr>
            <a:srgbClr val="A4A3A4"/>
          </p15:clr>
        </p15:guide>
        <p15:guide id="2" pos="415" userDrawn="1">
          <p15:clr>
            <a:srgbClr val="A4A3A4"/>
          </p15:clr>
        </p15:guide>
        <p15:guide id="3" pos="749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D390306-4C15-6920-7D6A-6A5DB0C07857}" name="Carolyn Bowler" initials="CB" userId="Carolyn Bowler" providerId="None"/>
  <p188:author id="{DB862C08-3038-7C94-FE89-985F16EB822F}" name="NLBN (Nicolas Belmar Nazal)" initials="NN" userId="S::nlbn@novonordisk.com::94186333-53e6-49bd-9e15-0b8bb72c4d10" providerId="AD"/>
  <p188:author id="{C59E002C-7FBB-4302-2208-0F0B2944E050}" name="Tuttle, Katherine R" initials="KT" userId="S::Katherine.Tuttle@providence.org::574523be-6ddf-4431-8283-d5080dd40530" providerId="AD"/>
  <p188:author id="{E605A12E-E6C7-4446-F243-ED048790ED8B}" name="Lucy Ambrose" initials="LA" userId="S::LucyAmbrose@openhealthgroup.com::63dc53c3-0f55-467e-bf07-875502f123ac" providerId="AD"/>
  <p188:author id="{0B12B73D-C6AB-8311-D151-5E5312ED5D53}" name="IFMU (Iram Faqir Muhammad)" initials="IM" userId="S::IFMU@novonordisk.com::863aada7-3883-41bf-8438-dc04492a7f39" providerId="AD"/>
  <p188:author id="{72EE4742-8B64-3F2F-BDB4-A3ACEDFB260D}" name="OPEN Health" initials="OH" userId="OPEN Health" providerId="None"/>
  <p188:author id="{ECCAF670-3735-EC11-830E-238579FF101B}" name="Lucy Ambrose" initials="LA" userId="S::lucyambrose@openhealthgroup.com::63dc53c3-0f55-467e-bf07-875502f123ac" providerId="AD"/>
  <p188:author id="{B211467A-AE45-CA1A-DA47-59408E480299}" name="Lauren Wainwright (HCG)" initials="LW(" userId="S::lauren.wainwright@hcg-int.com::15ba2d33-6ee3-4454-a286-6dcb185550a0" providerId="AD"/>
  <p188:author id="{5565A280-E431-D54D-3E5F-5199687F1E33}" name="PBRW (Paul Mathew Brown)" initials="PB" userId="S::pbrw@novonordisk.com::7a219dea-1bee-4837-a0f3-4438aa5a9965" providerId="AD"/>
  <p188:author id="{79230792-730E-13E9-7223-3B3CFF78EAA0}" name="Open Health" initials="OH" userId="Open Health" providerId="None"/>
  <p188:author id="{1D459E95-48BB-D8B9-A282-D5E4ED1F88F1}" name="THID (Thomas Idorn)" initials="T(I" userId="S::THID@novonordisk.com::862785c6-fda9-498a-b4ef-072e133b1795" providerId="AD"/>
  <p188:author id="{9BEC1A97-0338-3D23-109E-07EB9B3B4A65}" name="Vlado Perkovic" initials="VP" userId="S::z3521525@ad.unsw.edu.au::beab9028-9005-4656-8e63-106a1d4968a9" providerId="AD"/>
  <p188:author id="{FAB6389A-B113-AE52-AE99-BA8C4DF14128}" name="BGLW (Bethany Fitzsimmons)" initials="BF" userId="S::BGLW@novonordisk.com::c9f0a007-45d9-464e-985a-ec10f9668ca7" providerId="AD"/>
  <p188:author id="{D808DDA8-63E1-FE6E-D00A-4174A78CA1E0}" name="Cara Stack" initials="CS" userId="S::CaraStack@openhealthgroup.com::35116071-5d4d-4c74-b4a8-6c7a3c597992" providerId="AD"/>
  <p188:author id="{64E8B9AB-75AA-EAFD-BA83-BAC8C4A8FEBC}" name="Isabella Goldsbrough Alves" initials="IGA" userId="Isabella Goldsbrough Alves" providerId="None"/>
  <p188:author id="{3D1350AE-F1F1-3F4E-27BA-C383425399B8}" name="Nicolas Belmar Nazal" initials="NBN" userId="S::NLBN@novonordisk.com::94186333-53e6-49bd-9e15-0b8bb72c4d10" providerId="AD"/>
  <p188:author id="{B98EB6BA-C21E-8004-6CCA-EC845241FCFE}" name="SRRM (Søren Rasmussen)" initials="SR" userId="S::SRRM@novonordisk.com::e373c5f2-71c7-43c6-963e-5733f5a40679" providerId="AD"/>
  <p188:author id="{1661BFC2-537A-7FD5-D534-CCD4623890D1}" name="Peter Rossing" initials="PR" userId="S::peter.rossing@regionh.dk::255fb2cb-8631-4751-a8bf-76bff5e10c9b" providerId="AD"/>
  <p188:author id="{DBAE60C8-7DA7-EEF8-F208-7379CF7E570D}" name="Karen Cuin" initials="KC" userId="S::KarenCuin@openhealthgroup.com::983690f2-cb26-47d4-a5df-94308a2b2d64" providerId="AD"/>
  <p188:author id="{DD5A83CB-5502-8BD0-7FE1-061A03EA9068}" name="Beth Garnett" initials="BG" userId="S::bethgarnett@openhealthgroup.com::40f58b91-16fc-44c9-be3a-106e6342cf8c" providerId="AD"/>
  <p188:author id="{781FD2E1-2027-5DDC-73C7-140C735EEAF6}" name="Fatima Kaiyum" initials="FK" userId="Fatima Kaiyum" providerId="None"/>
  <p188:author id="{FFE47EE6-A2F0-13A5-8EE8-3661DB1849A6}" name="Medical Writer" initials="MW" userId="Medical Writer" providerId="None"/>
  <p188:author id="{1C4AB7E7-2C0E-3F01-5206-D106B49A80B3}" name="Chris Morgan" initials="" userId="S::ChrisMorgan@openhealthgroup.com::b5e269de-9867-4bd6-8a88-fae07d32287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re Smith" initials="CS" lastIdx="12" clrIdx="0">
    <p:extLst>
      <p:ext uri="{19B8F6BF-5375-455C-9EA6-DF929625EA0E}">
        <p15:presenceInfo xmlns:p15="http://schemas.microsoft.com/office/powerpoint/2012/main" userId="219b4e262924ced8" providerId="Windows Live"/>
      </p:ext>
    </p:extLst>
  </p:cmAuthor>
  <p:cmAuthor id="2" name="Deniz Tutkunkardas" initials="MDTU" lastIdx="15" clrIdx="1">
    <p:extLst>
      <p:ext uri="{19B8F6BF-5375-455C-9EA6-DF929625EA0E}">
        <p15:presenceInfo xmlns:p15="http://schemas.microsoft.com/office/powerpoint/2012/main" userId="Deniz Tutkunkardas" providerId="None"/>
      </p:ext>
    </p:extLst>
  </p:cmAuthor>
  <p:cmAuthor id="3" name="Open Health" initials="OH" lastIdx="1" clrIdx="2">
    <p:extLst>
      <p:ext uri="{19B8F6BF-5375-455C-9EA6-DF929625EA0E}">
        <p15:presenceInfo xmlns:p15="http://schemas.microsoft.com/office/powerpoint/2012/main" userId="Open Health" providerId="None"/>
      </p:ext>
    </p:extLst>
  </p:cmAuthor>
  <p:cmAuthor id="4" name="Peter Rossing" initials="PR" lastIdx="20" clrIdx="3">
    <p:extLst>
      <p:ext uri="{19B8F6BF-5375-455C-9EA6-DF929625EA0E}">
        <p15:presenceInfo xmlns:p15="http://schemas.microsoft.com/office/powerpoint/2012/main" userId="S::peter.rossing@regionh.dk::255fb2cb-8631-4751-a8bf-76bff5e10c9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B1D5F2"/>
    <a:srgbClr val="EDEEF0"/>
    <a:srgbClr val="D12F36"/>
    <a:srgbClr val="001965"/>
    <a:srgbClr val="D6DEEF"/>
    <a:srgbClr val="F8CCCA"/>
    <a:srgbClr val="FBCDB5"/>
    <a:srgbClr val="D32E12"/>
    <a:srgbClr val="142A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7E8CF3-B529-4446-A3C3-3A4EA8F881A1}" v="7" dt="2024-11-08T14:22:03.1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102"/>
      </p:cViewPr>
      <p:guideLst>
        <p:guide orient="horz" pos="3612"/>
        <p:guide pos="415"/>
        <p:guide pos="749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562045235225404E-2"/>
          <c:y val="0"/>
          <c:w val="0.90754581043329097"/>
          <c:h val="0.93657926815407178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ysClr val="windowText" lastClr="00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5"/>
            <c:marker>
              <c:symbol val="diamond"/>
              <c:size val="7"/>
              <c:spPr>
                <a:solidFill>
                  <a:sysClr val="windowText" lastClr="00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4754-44E8-A399-5784C5E4F719}"/>
              </c:ext>
            </c:extLst>
          </c:dPt>
          <c:dPt>
            <c:idx val="35"/>
            <c:marker>
              <c:symbol val="diamond"/>
              <c:size val="7"/>
              <c:spPr>
                <a:solidFill>
                  <a:sysClr val="windowText" lastClr="00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4754-44E8-A399-5784C5E4F719}"/>
              </c:ext>
            </c:extLst>
          </c:dPt>
          <c:dPt>
            <c:idx val="38"/>
            <c:marker>
              <c:symbol val="diamond"/>
              <c:size val="7"/>
              <c:spPr>
                <a:solidFill>
                  <a:sysClr val="windowText" lastClr="00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4754-44E8-A399-5784C5E4F719}"/>
              </c:ext>
            </c:extLst>
          </c:dPt>
          <c:dPt>
            <c:idx val="39"/>
            <c:marker>
              <c:symbol val="diamond"/>
              <c:size val="7"/>
              <c:spPr>
                <a:solidFill>
                  <a:sysClr val="windowText" lastClr="00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4754-44E8-A399-5784C5E4F719}"/>
              </c:ext>
            </c:extLst>
          </c:dPt>
          <c:errBars>
            <c:errDir val="x"/>
            <c:errBarType val="both"/>
            <c:errValType val="cust"/>
            <c:noEndCap val="0"/>
            <c:plus>
              <c:numRef>
                <c:f>Sheet1!$F$22:$F$37</c:f>
                <c:numCache>
                  <c:formatCode>General</c:formatCode>
                  <c:ptCount val="16"/>
                  <c:pt idx="0">
                    <c:v>0.12</c:v>
                  </c:pt>
                  <c:pt idx="1">
                    <c:v>0</c:v>
                  </c:pt>
                  <c:pt idx="2">
                    <c:v>0.42999999999999994</c:v>
                  </c:pt>
                  <c:pt idx="3">
                    <c:v>0.13</c:v>
                  </c:pt>
                  <c:pt idx="4">
                    <c:v>0</c:v>
                  </c:pt>
                  <c:pt idx="5">
                    <c:v>0.48000000000000009</c:v>
                  </c:pt>
                  <c:pt idx="6">
                    <c:v>0.13</c:v>
                  </c:pt>
                  <c:pt idx="7">
                    <c:v>0</c:v>
                  </c:pt>
                  <c:pt idx="8">
                    <c:v>0.30999999999999994</c:v>
                  </c:pt>
                  <c:pt idx="9">
                    <c:v>0.13</c:v>
                  </c:pt>
                  <c:pt idx="10">
                    <c:v>0</c:v>
                  </c:pt>
                  <c:pt idx="11">
                    <c:v>0.29000000000000004</c:v>
                  </c:pt>
                  <c:pt idx="12">
                    <c:v>0.14000000000000001</c:v>
                  </c:pt>
                  <c:pt idx="13">
                    <c:v>0</c:v>
                  </c:pt>
                  <c:pt idx="14">
                    <c:v>0.18000000000000005</c:v>
                  </c:pt>
                  <c:pt idx="15">
                    <c:v>0.35000000000000009</c:v>
                  </c:pt>
                </c:numCache>
              </c:numRef>
            </c:plus>
            <c:minus>
              <c:numRef>
                <c:f>Sheet1!$E$22:$E$37</c:f>
                <c:numCache>
                  <c:formatCode>General</c:formatCode>
                  <c:ptCount val="16"/>
                  <c:pt idx="0">
                    <c:v>9.9999999999999978E-2</c:v>
                  </c:pt>
                  <c:pt idx="1">
                    <c:v>0</c:v>
                  </c:pt>
                  <c:pt idx="2">
                    <c:v>0.28999999999999992</c:v>
                  </c:pt>
                  <c:pt idx="3">
                    <c:v>9.9999999999999978E-2</c:v>
                  </c:pt>
                  <c:pt idx="4">
                    <c:v>0</c:v>
                  </c:pt>
                  <c:pt idx="5">
                    <c:v>0.30999999999999994</c:v>
                  </c:pt>
                  <c:pt idx="6">
                    <c:v>9.9999999999999978E-2</c:v>
                  </c:pt>
                  <c:pt idx="7">
                    <c:v>0</c:v>
                  </c:pt>
                  <c:pt idx="8">
                    <c:v>0.22999999999999998</c:v>
                  </c:pt>
                  <c:pt idx="9">
                    <c:v>0.10999999999999999</c:v>
                  </c:pt>
                  <c:pt idx="10">
                    <c:v>0</c:v>
                  </c:pt>
                  <c:pt idx="11">
                    <c:v>0.19999999999999996</c:v>
                  </c:pt>
                  <c:pt idx="12">
                    <c:v>0.10999999999999999</c:v>
                  </c:pt>
                  <c:pt idx="13">
                    <c:v>0</c:v>
                  </c:pt>
                  <c:pt idx="14">
                    <c:v>0.15000000000000002</c:v>
                  </c:pt>
                  <c:pt idx="15">
                    <c:v>0.24</c:v>
                  </c:pt>
                </c:numCache>
              </c:numRef>
            </c:minus>
            <c:spPr>
              <a:noFill/>
              <a:ln w="12700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xVal>
            <c:numRef>
              <c:f>Sheet1!$B$22:$B$37</c:f>
              <c:numCache>
                <c:formatCode>General</c:formatCode>
                <c:ptCount val="16"/>
                <c:pt idx="0">
                  <c:v>0.76</c:v>
                </c:pt>
                <c:pt idx="2">
                  <c:v>0.95</c:v>
                </c:pt>
                <c:pt idx="3">
                  <c:v>0.73</c:v>
                </c:pt>
                <c:pt idx="5">
                  <c:v>0.86</c:v>
                </c:pt>
                <c:pt idx="6">
                  <c:v>0.75</c:v>
                </c:pt>
                <c:pt idx="8">
                  <c:v>0.91</c:v>
                </c:pt>
                <c:pt idx="9">
                  <c:v>0.72</c:v>
                </c:pt>
                <c:pt idx="11">
                  <c:v>0.72</c:v>
                </c:pt>
                <c:pt idx="12">
                  <c:v>0.77</c:v>
                </c:pt>
                <c:pt idx="14">
                  <c:v>0.73</c:v>
                </c:pt>
                <c:pt idx="15">
                  <c:v>0.73</c:v>
                </c:pt>
              </c:numCache>
            </c:numRef>
          </c:xVal>
          <c:yVal>
            <c:numRef>
              <c:f>Sheet1!$G$22:$G$37</c:f>
              <c:numCache>
                <c:formatCode>General</c:formatCode>
                <c:ptCount val="16"/>
                <c:pt idx="0">
                  <c:v>16</c:v>
                </c:pt>
                <c:pt idx="1">
                  <c:v>15</c:v>
                </c:pt>
                <c:pt idx="2">
                  <c:v>14</c:v>
                </c:pt>
                <c:pt idx="3">
                  <c:v>13</c:v>
                </c:pt>
                <c:pt idx="4">
                  <c:v>12</c:v>
                </c:pt>
                <c:pt idx="5">
                  <c:v>11</c:v>
                </c:pt>
                <c:pt idx="6">
                  <c:v>10</c:v>
                </c:pt>
                <c:pt idx="7">
                  <c:v>9</c:v>
                </c:pt>
                <c:pt idx="8">
                  <c:v>8</c:v>
                </c:pt>
                <c:pt idx="9">
                  <c:v>7</c:v>
                </c:pt>
                <c:pt idx="10">
                  <c:v>6</c:v>
                </c:pt>
                <c:pt idx="11">
                  <c:v>5</c:v>
                </c:pt>
                <c:pt idx="12">
                  <c:v>4</c:v>
                </c:pt>
                <c:pt idx="13">
                  <c:v>3</c:v>
                </c:pt>
                <c:pt idx="14">
                  <c:v>2</c:v>
                </c:pt>
                <c:pt idx="15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754-44E8-A399-5784C5E4F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3711112"/>
        <c:axId val="763705864"/>
      </c:scatterChart>
      <c:valAx>
        <c:axId val="763711112"/>
        <c:scaling>
          <c:logBase val="2"/>
          <c:orientation val="minMax"/>
        </c:scaling>
        <c:delete val="0"/>
        <c:axPos val="b"/>
        <c:numFmt formatCode="#,##0.0" sourceLinked="0"/>
        <c:majorTickMark val="out"/>
        <c:minorTickMark val="none"/>
        <c:tickLblPos val="nextTo"/>
        <c:spPr>
          <a:noFill/>
          <a:ln w="12700" cap="sq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63705864"/>
        <c:crosses val="autoZero"/>
        <c:crossBetween val="midCat"/>
        <c:majorUnit val="0.2"/>
      </c:valAx>
      <c:valAx>
        <c:axId val="763705864"/>
        <c:scaling>
          <c:orientation val="minMax"/>
          <c:max val="20"/>
          <c:min val="0"/>
        </c:scaling>
        <c:delete val="1"/>
        <c:axPos val="l"/>
        <c:numFmt formatCode="General" sourceLinked="1"/>
        <c:majorTickMark val="none"/>
        <c:minorTickMark val="none"/>
        <c:tickLblPos val="none"/>
        <c:crossAx val="763711112"/>
        <c:crosses val="autoZero"/>
        <c:crossBetween val="midCat"/>
        <c:majorUnit val="0.60000000000000009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3445876237614848E-2"/>
          <c:y val="0"/>
          <c:w val="0.90754581043329097"/>
          <c:h val="0.93657926815407178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ysClr val="windowText" lastClr="00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5"/>
            <c:marker>
              <c:symbol val="diamond"/>
              <c:size val="7"/>
              <c:spPr>
                <a:solidFill>
                  <a:sysClr val="windowText" lastClr="00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AD8-4B32-9D46-ABEF105CCCC9}"/>
              </c:ext>
            </c:extLst>
          </c:dPt>
          <c:dPt>
            <c:idx val="35"/>
            <c:marker>
              <c:symbol val="diamond"/>
              <c:size val="7"/>
              <c:spPr>
                <a:solidFill>
                  <a:sysClr val="windowText" lastClr="00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5AD8-4B32-9D46-ABEF105CCCC9}"/>
              </c:ext>
            </c:extLst>
          </c:dPt>
          <c:dPt>
            <c:idx val="38"/>
            <c:marker>
              <c:symbol val="diamond"/>
              <c:size val="7"/>
              <c:spPr>
                <a:solidFill>
                  <a:sysClr val="windowText" lastClr="00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5AD8-4B32-9D46-ABEF105CCCC9}"/>
              </c:ext>
            </c:extLst>
          </c:dPt>
          <c:dPt>
            <c:idx val="39"/>
            <c:marker>
              <c:symbol val="diamond"/>
              <c:size val="7"/>
              <c:spPr>
                <a:solidFill>
                  <a:sysClr val="windowText" lastClr="00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5AD8-4B32-9D46-ABEF105CCCC9}"/>
              </c:ext>
            </c:extLst>
          </c:dPt>
          <c:errBars>
            <c:errDir val="x"/>
            <c:errBarType val="both"/>
            <c:errValType val="cust"/>
            <c:noEndCap val="0"/>
            <c:plus>
              <c:numRef>
                <c:f>Sheet1!$F$22:$F$37</c:f>
                <c:numCache>
                  <c:formatCode>General</c:formatCode>
                  <c:ptCount val="16"/>
                  <c:pt idx="0">
                    <c:v>0.31000000000000005</c:v>
                  </c:pt>
                  <c:pt idx="1">
                    <c:v>0</c:v>
                  </c:pt>
                  <c:pt idx="2">
                    <c:v>0.8286195300000001</c:v>
                  </c:pt>
                  <c:pt idx="3">
                    <c:v>0.33773052999999997</c:v>
                  </c:pt>
                  <c:pt idx="4">
                    <c:v>0</c:v>
                  </c:pt>
                  <c:pt idx="5">
                    <c:v>0.97838519999999995</c:v>
                  </c:pt>
                  <c:pt idx="6">
                    <c:v>0.33008529999999991</c:v>
                  </c:pt>
                  <c:pt idx="7">
                    <c:v>0</c:v>
                  </c:pt>
                  <c:pt idx="8">
                    <c:v>0.65967810000000016</c:v>
                  </c:pt>
                  <c:pt idx="9">
                    <c:v>0.35518749999999999</c:v>
                  </c:pt>
                  <c:pt idx="10">
                    <c:v>0</c:v>
                  </c:pt>
                  <c:pt idx="11">
                    <c:v>0.78025240000000018</c:v>
                  </c:pt>
                  <c:pt idx="12">
                    <c:v>0.34144390000000002</c:v>
                  </c:pt>
                  <c:pt idx="13">
                    <c:v>0</c:v>
                  </c:pt>
                  <c:pt idx="14">
                    <c:v>0.55583930000000015</c:v>
                  </c:pt>
                  <c:pt idx="15">
                    <c:v>0.7582392</c:v>
                  </c:pt>
                </c:numCache>
              </c:numRef>
            </c:plus>
            <c:minus>
              <c:numRef>
                <c:f>Sheet1!$E$22:$E$37</c:f>
                <c:numCache>
                  <c:formatCode>General</c:formatCode>
                  <c:ptCount val="16"/>
                  <c:pt idx="0">
                    <c:v>0.29999999999999993</c:v>
                  </c:pt>
                  <c:pt idx="1">
                    <c:v>0</c:v>
                  </c:pt>
                  <c:pt idx="2">
                    <c:v>0.82861952999999999</c:v>
                  </c:pt>
                  <c:pt idx="3">
                    <c:v>0.33773052999999997</c:v>
                  </c:pt>
                  <c:pt idx="4">
                    <c:v>0</c:v>
                  </c:pt>
                  <c:pt idx="5">
                    <c:v>0.97838510000000001</c:v>
                  </c:pt>
                  <c:pt idx="6">
                    <c:v>0.33008530000000003</c:v>
                  </c:pt>
                  <c:pt idx="7">
                    <c:v>0</c:v>
                  </c:pt>
                  <c:pt idx="8">
                    <c:v>0.65967819999999988</c:v>
                  </c:pt>
                  <c:pt idx="9">
                    <c:v>0.35518749999999988</c:v>
                  </c:pt>
                  <c:pt idx="10">
                    <c:v>0</c:v>
                  </c:pt>
                  <c:pt idx="11">
                    <c:v>0.78025239999999996</c:v>
                  </c:pt>
                  <c:pt idx="12">
                    <c:v>0.34144390000000002</c:v>
                  </c:pt>
                  <c:pt idx="13">
                    <c:v>0</c:v>
                  </c:pt>
                  <c:pt idx="14">
                    <c:v>0.55583919999999987</c:v>
                  </c:pt>
                  <c:pt idx="15">
                    <c:v>0.7582392</c:v>
                  </c:pt>
                </c:numCache>
              </c:numRef>
            </c:minus>
            <c:spPr>
              <a:noFill/>
              <a:ln w="12700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xVal>
            <c:numRef>
              <c:f>Sheet1!$B$22:$B$37</c:f>
              <c:numCache>
                <c:formatCode>General</c:formatCode>
                <c:ptCount val="16"/>
                <c:pt idx="0">
                  <c:v>1.1599999999999999</c:v>
                </c:pt>
                <c:pt idx="2">
                  <c:v>0.81525530999999996</c:v>
                </c:pt>
                <c:pt idx="3">
                  <c:v>1.2949173899999999</c:v>
                </c:pt>
                <c:pt idx="5">
                  <c:v>0.91069489999999997</c:v>
                </c:pt>
                <c:pt idx="6">
                  <c:v>1.261808</c:v>
                </c:pt>
                <c:pt idx="8">
                  <c:v>0.88164279999999995</c:v>
                </c:pt>
                <c:pt idx="9">
                  <c:v>1.3263651999999999</c:v>
                </c:pt>
                <c:pt idx="11">
                  <c:v>1.4161657999999999</c:v>
                </c:pt>
                <c:pt idx="12">
                  <c:v>1.1910528</c:v>
                </c:pt>
                <c:pt idx="14">
                  <c:v>1.4428000999999999</c:v>
                </c:pt>
                <c:pt idx="15">
                  <c:v>0.96682310000000005</c:v>
                </c:pt>
              </c:numCache>
            </c:numRef>
          </c:xVal>
          <c:yVal>
            <c:numRef>
              <c:f>Sheet1!$G$22:$G$37</c:f>
              <c:numCache>
                <c:formatCode>General</c:formatCode>
                <c:ptCount val="16"/>
                <c:pt idx="0">
                  <c:v>16</c:v>
                </c:pt>
                <c:pt idx="1">
                  <c:v>15</c:v>
                </c:pt>
                <c:pt idx="2">
                  <c:v>14</c:v>
                </c:pt>
                <c:pt idx="3">
                  <c:v>13</c:v>
                </c:pt>
                <c:pt idx="4">
                  <c:v>12</c:v>
                </c:pt>
                <c:pt idx="5">
                  <c:v>11</c:v>
                </c:pt>
                <c:pt idx="6">
                  <c:v>10</c:v>
                </c:pt>
                <c:pt idx="7">
                  <c:v>9</c:v>
                </c:pt>
                <c:pt idx="8">
                  <c:v>8</c:v>
                </c:pt>
                <c:pt idx="9">
                  <c:v>7</c:v>
                </c:pt>
                <c:pt idx="10">
                  <c:v>6</c:v>
                </c:pt>
                <c:pt idx="11">
                  <c:v>5</c:v>
                </c:pt>
                <c:pt idx="12">
                  <c:v>4</c:v>
                </c:pt>
                <c:pt idx="13">
                  <c:v>3</c:v>
                </c:pt>
                <c:pt idx="14">
                  <c:v>2</c:v>
                </c:pt>
                <c:pt idx="15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5AD8-4B32-9D46-ABEF105CCC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3711112"/>
        <c:axId val="763705864"/>
      </c:scatterChart>
      <c:valAx>
        <c:axId val="763711112"/>
        <c:scaling>
          <c:orientation val="minMax"/>
          <c:max val="3"/>
          <c:min val="-1"/>
        </c:scaling>
        <c:delete val="0"/>
        <c:axPos val="b"/>
        <c:numFmt formatCode="#,##0.0" sourceLinked="0"/>
        <c:majorTickMark val="out"/>
        <c:minorTickMark val="none"/>
        <c:tickLblPos val="nextTo"/>
        <c:spPr>
          <a:noFill/>
          <a:ln w="12700" cap="sq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63705864"/>
        <c:crosses val="autoZero"/>
        <c:crossBetween val="midCat"/>
        <c:majorUnit val="1"/>
      </c:valAx>
      <c:valAx>
        <c:axId val="763705864"/>
        <c:scaling>
          <c:orientation val="minMax"/>
          <c:max val="20"/>
          <c:min val="0"/>
        </c:scaling>
        <c:delete val="1"/>
        <c:axPos val="l"/>
        <c:numFmt formatCode="General" sourceLinked="1"/>
        <c:majorTickMark val="none"/>
        <c:minorTickMark val="none"/>
        <c:tickLblPos val="none"/>
        <c:crossAx val="763711112"/>
        <c:crosses val="autoZero"/>
        <c:crossBetween val="midCat"/>
        <c:majorUnit val="0.60000000000000009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E4618-3DB4-4B4E-A613-8CF111C9C556}" type="datetimeFigureOut">
              <a:rPr lang="da-DK" smtClean="0"/>
              <a:t>11-11-2024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2DC79-AE93-4590-A100-94E34FCEF53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7635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414E3-9391-4713-A2C7-CEA528658B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584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Likewise, the effects of semaglutide on the annual change in eGFR were consistent across subgroups according to prior MI, stroke, MI or stroke, PAD, or total CV risk at baseline (all p values &gt;0.24).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2DC79-AE93-4590-A100-94E34FCEF5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47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2DC79-AE93-4590-A100-94E34FCEF5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69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ABEC8-2776-F863-ABB5-35C1883B6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FFD670-167C-B9B3-AC3A-1380BCAEFB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131744-0025-5694-5C18-98ADBFE174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FE1C1-AB25-28C7-0AD3-D1691BA8FB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2DC79-AE93-4590-A100-94E34FCEF5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58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DD204-BB73-981B-0B1F-E29B8F97D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1DBB62-468B-6862-5FB0-0A1656A60F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16288E-FEB9-ABCC-1947-420E58017C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D3114-6F53-7C81-8C07-EF59419F4E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2DC79-AE93-4590-A100-94E34FCEF5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6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2DC79-AE93-4590-A100-94E34FCEF5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29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5292B-2F47-4BDD-9DC5-6663556167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544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2DC79-AE93-4590-A100-94E34FCEF5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81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1200">
                <a:latin typeface="Verdana" panose="020B0604030504040204" pitchFamily="34" charset="0"/>
                <a:ea typeface="Verdana" panose="020B0604030504040204" pitchFamily="34" charset="0"/>
              </a:rPr>
              <a:t>Participants had T2D with eGFR 50–75 mL/min/1.73 m</a:t>
            </a:r>
            <a:r>
              <a:rPr lang="en-US" sz="1200" baseline="3000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US" sz="1200">
                <a:latin typeface="Verdana" panose="020B0604030504040204" pitchFamily="34" charset="0"/>
                <a:ea typeface="Verdana" panose="020B0604030504040204" pitchFamily="34" charset="0"/>
              </a:rPr>
              <a:t> and urine albumin:creatinine ratio (UACR) &gt;300–&lt;5000 mg/g, or eGFR 25–&lt;50 mL/min/1.73 m</a:t>
            </a:r>
            <a:r>
              <a:rPr lang="en-US" sz="1200" baseline="3000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US" sz="1200">
                <a:latin typeface="Verdana" panose="020B0604030504040204" pitchFamily="34" charset="0"/>
                <a:ea typeface="Verdana" panose="020B0604030504040204" pitchFamily="34" charset="0"/>
              </a:rPr>
              <a:t> and UACR &gt;100–&lt;5000 mg/g. They were randomized to subcutaneous semaglutide 1 mg once weekly or placebo.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2DC79-AE93-4590-A100-94E34FCEF5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49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2DC79-AE93-4590-A100-94E34FCEF5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87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D987C-6D74-E3D1-37C9-F66C4DC00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67F0AB-6E4B-8708-4919-2DC5C9E8C0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5915D8-3B9C-BB82-CE52-3CA925569D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Participants were followed for a median of 3.4 years. Overall, their median age was 67 years; 30% were women; mean eGFR was </a:t>
            </a:r>
            <a:br>
              <a:rPr lang="en-US"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47.0 mL/min/1.73 m</a:t>
            </a:r>
            <a:r>
              <a:rPr lang="en-US" baseline="3000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US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; median UACR was 568 mg/g. </a:t>
            </a:r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165F0-F03E-70A9-E7A2-96BC3DB39B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2DC79-AE93-4590-A100-94E34FCEF5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83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2DC79-AE93-4590-A100-94E34FCEF5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18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kern="10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The hazard ratio for the primary outcome was 0.76 (95% CI 0.66–0.88) for semaglutide versus placebo over a median of 3.4 years.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2DC79-AE93-4590-A100-94E34FCEF5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53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effects of semaglutide on the primary kidney outcome were consistent across subgroups according to prior MI, stroke, MI or stroke, PAD, or total CV risk at baseline (all p-heterogeneity &gt;0.17).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2DC79-AE93-4590-A100-94E34FCEF5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72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2">
            <a:extLst>
              <a:ext uri="{FF2B5EF4-FFF2-40B4-BE49-F238E27FC236}">
                <a16:creationId xmlns:a16="http://schemas.microsoft.com/office/drawing/2014/main" id="{6A66202E-338E-8D5F-6EEE-DA2E782AFAC1}"/>
              </a:ext>
            </a:extLst>
          </p:cNvPr>
          <p:cNvSpPr/>
          <p:nvPr userDrawn="1"/>
        </p:nvSpPr>
        <p:spPr>
          <a:xfrm>
            <a:off x="1122791" y="-2110759"/>
            <a:ext cx="9946415" cy="11079517"/>
          </a:xfrm>
          <a:custGeom>
            <a:avLst/>
            <a:gdLst>
              <a:gd name="connsiteX0" fmla="*/ 6158167 w 6158166"/>
              <a:gd name="connsiteY0" fmla="*/ 2740744 h 6859709"/>
              <a:gd name="connsiteX1" fmla="*/ 5195320 w 6158166"/>
              <a:gd name="connsiteY1" fmla="*/ 5587392 h 6859709"/>
              <a:gd name="connsiteX2" fmla="*/ 1418922 w 6158166"/>
              <a:gd name="connsiteY2" fmla="*/ 6649191 h 6859709"/>
              <a:gd name="connsiteX3" fmla="*/ 48724 w 6158166"/>
              <a:gd name="connsiteY3" fmla="*/ 4738894 h 6859709"/>
              <a:gd name="connsiteX4" fmla="*/ 884997 w 6158166"/>
              <a:gd name="connsiteY4" fmla="*/ 1362674 h 6859709"/>
              <a:gd name="connsiteX5" fmla="*/ 4694740 w 6158166"/>
              <a:gd name="connsiteY5" fmla="*/ 192659 h 6859709"/>
              <a:gd name="connsiteX6" fmla="*/ 6158099 w 6158166"/>
              <a:gd name="connsiteY6" fmla="*/ 2740744 h 6859709"/>
              <a:gd name="connsiteX7" fmla="*/ 636545 w 6158166"/>
              <a:gd name="connsiteY7" fmla="*/ 3678049 h 6859709"/>
              <a:gd name="connsiteX8" fmla="*/ 3164078 w 6158166"/>
              <a:gd name="connsiteY8" fmla="*/ 6243363 h 6859709"/>
              <a:gd name="connsiteX9" fmla="*/ 5171638 w 6158166"/>
              <a:gd name="connsiteY9" fmla="*/ 1354774 h 6859709"/>
              <a:gd name="connsiteX10" fmla="*/ 4001713 w 6158166"/>
              <a:gd name="connsiteY10" fmla="*/ 581325 h 6859709"/>
              <a:gd name="connsiteX11" fmla="*/ 1274995 w 6158166"/>
              <a:gd name="connsiteY11" fmla="*/ 1895241 h 6859709"/>
              <a:gd name="connsiteX12" fmla="*/ 636477 w 6158166"/>
              <a:gd name="connsiteY12" fmla="*/ 3678049 h 685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58166" h="6859709">
                <a:moveTo>
                  <a:pt x="6158167" y="2740744"/>
                </a:moveTo>
                <a:cubicBezTo>
                  <a:pt x="6138840" y="3791509"/>
                  <a:pt x="5831796" y="4748973"/>
                  <a:pt x="5195320" y="5587392"/>
                </a:cubicBezTo>
                <a:cubicBezTo>
                  <a:pt x="4351969" y="6698225"/>
                  <a:pt x="2717054" y="7166980"/>
                  <a:pt x="1418922" y="6649191"/>
                </a:cubicBezTo>
                <a:cubicBezTo>
                  <a:pt x="571965" y="6311330"/>
                  <a:pt x="169786" y="5606393"/>
                  <a:pt x="48724" y="4738894"/>
                </a:cubicBezTo>
                <a:cubicBezTo>
                  <a:pt x="-123172" y="3506905"/>
                  <a:pt x="160735" y="2370670"/>
                  <a:pt x="884997" y="1362674"/>
                </a:cubicBezTo>
                <a:cubicBezTo>
                  <a:pt x="1697725" y="231751"/>
                  <a:pt x="3306712" y="-320158"/>
                  <a:pt x="4694740" y="192659"/>
                </a:cubicBezTo>
                <a:cubicBezTo>
                  <a:pt x="5632680" y="539169"/>
                  <a:pt x="6154288" y="1474431"/>
                  <a:pt x="6158099" y="2740744"/>
                </a:cubicBezTo>
                <a:close/>
                <a:moveTo>
                  <a:pt x="636545" y="3678049"/>
                </a:moveTo>
                <a:cubicBezTo>
                  <a:pt x="403880" y="5802599"/>
                  <a:pt x="1669144" y="6605877"/>
                  <a:pt x="3164078" y="6243363"/>
                </a:cubicBezTo>
                <a:cubicBezTo>
                  <a:pt x="5352312" y="5712635"/>
                  <a:pt x="6013219" y="2655683"/>
                  <a:pt x="5171638" y="1354774"/>
                </a:cubicBezTo>
                <a:cubicBezTo>
                  <a:pt x="4891950" y="922454"/>
                  <a:pt x="4507941" y="662640"/>
                  <a:pt x="4001713" y="581325"/>
                </a:cubicBezTo>
                <a:cubicBezTo>
                  <a:pt x="2788167" y="386345"/>
                  <a:pt x="1940461" y="985177"/>
                  <a:pt x="1274995" y="1895241"/>
                </a:cubicBezTo>
                <a:cubicBezTo>
                  <a:pt x="816811" y="2521860"/>
                  <a:pt x="645323" y="3264390"/>
                  <a:pt x="636477" y="3678049"/>
                </a:cubicBezTo>
                <a:close/>
              </a:path>
            </a:pathLst>
          </a:custGeom>
          <a:solidFill>
            <a:schemeClr val="accent3">
              <a:alpha val="1993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2">
            <a:extLst>
              <a:ext uri="{FF2B5EF4-FFF2-40B4-BE49-F238E27FC236}">
                <a16:creationId xmlns:a16="http://schemas.microsoft.com/office/drawing/2014/main" id="{A9C21941-3CF3-27C2-3DE0-379A2BEBCEB4}"/>
              </a:ext>
            </a:extLst>
          </p:cNvPr>
          <p:cNvSpPr/>
          <p:nvPr userDrawn="1"/>
        </p:nvSpPr>
        <p:spPr>
          <a:xfrm>
            <a:off x="720419" y="-2558969"/>
            <a:ext cx="10751157" cy="11975936"/>
          </a:xfrm>
          <a:custGeom>
            <a:avLst/>
            <a:gdLst>
              <a:gd name="connsiteX0" fmla="*/ 6158167 w 6158166"/>
              <a:gd name="connsiteY0" fmla="*/ 2740744 h 6859709"/>
              <a:gd name="connsiteX1" fmla="*/ 5195320 w 6158166"/>
              <a:gd name="connsiteY1" fmla="*/ 5587392 h 6859709"/>
              <a:gd name="connsiteX2" fmla="*/ 1418922 w 6158166"/>
              <a:gd name="connsiteY2" fmla="*/ 6649191 h 6859709"/>
              <a:gd name="connsiteX3" fmla="*/ 48724 w 6158166"/>
              <a:gd name="connsiteY3" fmla="*/ 4738894 h 6859709"/>
              <a:gd name="connsiteX4" fmla="*/ 884997 w 6158166"/>
              <a:gd name="connsiteY4" fmla="*/ 1362674 h 6859709"/>
              <a:gd name="connsiteX5" fmla="*/ 4694740 w 6158166"/>
              <a:gd name="connsiteY5" fmla="*/ 192659 h 6859709"/>
              <a:gd name="connsiteX6" fmla="*/ 6158099 w 6158166"/>
              <a:gd name="connsiteY6" fmla="*/ 2740744 h 6859709"/>
              <a:gd name="connsiteX7" fmla="*/ 636545 w 6158166"/>
              <a:gd name="connsiteY7" fmla="*/ 3678049 h 6859709"/>
              <a:gd name="connsiteX8" fmla="*/ 3164078 w 6158166"/>
              <a:gd name="connsiteY8" fmla="*/ 6243363 h 6859709"/>
              <a:gd name="connsiteX9" fmla="*/ 5171638 w 6158166"/>
              <a:gd name="connsiteY9" fmla="*/ 1354774 h 6859709"/>
              <a:gd name="connsiteX10" fmla="*/ 4001713 w 6158166"/>
              <a:gd name="connsiteY10" fmla="*/ 581325 h 6859709"/>
              <a:gd name="connsiteX11" fmla="*/ 1274995 w 6158166"/>
              <a:gd name="connsiteY11" fmla="*/ 1895241 h 6859709"/>
              <a:gd name="connsiteX12" fmla="*/ 636477 w 6158166"/>
              <a:gd name="connsiteY12" fmla="*/ 3678049 h 685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58166" h="6859709">
                <a:moveTo>
                  <a:pt x="6158167" y="2740744"/>
                </a:moveTo>
                <a:cubicBezTo>
                  <a:pt x="6138840" y="3791509"/>
                  <a:pt x="5831796" y="4748973"/>
                  <a:pt x="5195320" y="5587392"/>
                </a:cubicBezTo>
                <a:cubicBezTo>
                  <a:pt x="4351969" y="6698225"/>
                  <a:pt x="2717054" y="7166980"/>
                  <a:pt x="1418922" y="6649191"/>
                </a:cubicBezTo>
                <a:cubicBezTo>
                  <a:pt x="571965" y="6311330"/>
                  <a:pt x="169786" y="5606393"/>
                  <a:pt x="48724" y="4738894"/>
                </a:cubicBezTo>
                <a:cubicBezTo>
                  <a:pt x="-123172" y="3506905"/>
                  <a:pt x="160735" y="2370670"/>
                  <a:pt x="884997" y="1362674"/>
                </a:cubicBezTo>
                <a:cubicBezTo>
                  <a:pt x="1697725" y="231751"/>
                  <a:pt x="3306712" y="-320158"/>
                  <a:pt x="4694740" y="192659"/>
                </a:cubicBezTo>
                <a:cubicBezTo>
                  <a:pt x="5632680" y="539169"/>
                  <a:pt x="6154288" y="1474431"/>
                  <a:pt x="6158099" y="2740744"/>
                </a:cubicBezTo>
                <a:close/>
                <a:moveTo>
                  <a:pt x="636545" y="3678049"/>
                </a:moveTo>
                <a:cubicBezTo>
                  <a:pt x="403880" y="5802599"/>
                  <a:pt x="1669144" y="6605877"/>
                  <a:pt x="3164078" y="6243363"/>
                </a:cubicBezTo>
                <a:cubicBezTo>
                  <a:pt x="5352312" y="5712635"/>
                  <a:pt x="6013219" y="2655683"/>
                  <a:pt x="5171638" y="1354774"/>
                </a:cubicBezTo>
                <a:cubicBezTo>
                  <a:pt x="4891950" y="922454"/>
                  <a:pt x="4507941" y="662640"/>
                  <a:pt x="4001713" y="581325"/>
                </a:cubicBezTo>
                <a:cubicBezTo>
                  <a:pt x="2788167" y="386345"/>
                  <a:pt x="1940461" y="985177"/>
                  <a:pt x="1274995" y="1895241"/>
                </a:cubicBezTo>
                <a:cubicBezTo>
                  <a:pt x="816811" y="2521860"/>
                  <a:pt x="645323" y="3264390"/>
                  <a:pt x="636477" y="3678049"/>
                </a:cubicBezTo>
                <a:close/>
              </a:path>
            </a:pathLst>
          </a:custGeom>
          <a:solidFill>
            <a:schemeClr val="accent3">
              <a:alpha val="1993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Graphic 2">
            <a:extLst>
              <a:ext uri="{FF2B5EF4-FFF2-40B4-BE49-F238E27FC236}">
                <a16:creationId xmlns:a16="http://schemas.microsoft.com/office/drawing/2014/main" id="{389F590D-4C0C-4CF8-5BA7-B0056A711035}"/>
              </a:ext>
            </a:extLst>
          </p:cNvPr>
          <p:cNvSpPr/>
          <p:nvPr userDrawn="1"/>
        </p:nvSpPr>
        <p:spPr>
          <a:xfrm>
            <a:off x="152397" y="-3191702"/>
            <a:ext cx="11887206" cy="13241404"/>
          </a:xfrm>
          <a:custGeom>
            <a:avLst/>
            <a:gdLst>
              <a:gd name="connsiteX0" fmla="*/ 6158167 w 6158166"/>
              <a:gd name="connsiteY0" fmla="*/ 2740744 h 6859709"/>
              <a:gd name="connsiteX1" fmla="*/ 5195320 w 6158166"/>
              <a:gd name="connsiteY1" fmla="*/ 5587392 h 6859709"/>
              <a:gd name="connsiteX2" fmla="*/ 1418922 w 6158166"/>
              <a:gd name="connsiteY2" fmla="*/ 6649191 h 6859709"/>
              <a:gd name="connsiteX3" fmla="*/ 48724 w 6158166"/>
              <a:gd name="connsiteY3" fmla="*/ 4738894 h 6859709"/>
              <a:gd name="connsiteX4" fmla="*/ 884997 w 6158166"/>
              <a:gd name="connsiteY4" fmla="*/ 1362674 h 6859709"/>
              <a:gd name="connsiteX5" fmla="*/ 4694740 w 6158166"/>
              <a:gd name="connsiteY5" fmla="*/ 192659 h 6859709"/>
              <a:gd name="connsiteX6" fmla="*/ 6158099 w 6158166"/>
              <a:gd name="connsiteY6" fmla="*/ 2740744 h 6859709"/>
              <a:gd name="connsiteX7" fmla="*/ 636545 w 6158166"/>
              <a:gd name="connsiteY7" fmla="*/ 3678049 h 6859709"/>
              <a:gd name="connsiteX8" fmla="*/ 3164078 w 6158166"/>
              <a:gd name="connsiteY8" fmla="*/ 6243363 h 6859709"/>
              <a:gd name="connsiteX9" fmla="*/ 5171638 w 6158166"/>
              <a:gd name="connsiteY9" fmla="*/ 1354774 h 6859709"/>
              <a:gd name="connsiteX10" fmla="*/ 4001713 w 6158166"/>
              <a:gd name="connsiteY10" fmla="*/ 581325 h 6859709"/>
              <a:gd name="connsiteX11" fmla="*/ 1274995 w 6158166"/>
              <a:gd name="connsiteY11" fmla="*/ 1895241 h 6859709"/>
              <a:gd name="connsiteX12" fmla="*/ 636477 w 6158166"/>
              <a:gd name="connsiteY12" fmla="*/ 3678049 h 685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58166" h="6859709">
                <a:moveTo>
                  <a:pt x="6158167" y="2740744"/>
                </a:moveTo>
                <a:cubicBezTo>
                  <a:pt x="6138840" y="3791509"/>
                  <a:pt x="5831796" y="4748973"/>
                  <a:pt x="5195320" y="5587392"/>
                </a:cubicBezTo>
                <a:cubicBezTo>
                  <a:pt x="4351969" y="6698225"/>
                  <a:pt x="2717054" y="7166980"/>
                  <a:pt x="1418922" y="6649191"/>
                </a:cubicBezTo>
                <a:cubicBezTo>
                  <a:pt x="571965" y="6311330"/>
                  <a:pt x="169786" y="5606393"/>
                  <a:pt x="48724" y="4738894"/>
                </a:cubicBezTo>
                <a:cubicBezTo>
                  <a:pt x="-123172" y="3506905"/>
                  <a:pt x="160735" y="2370670"/>
                  <a:pt x="884997" y="1362674"/>
                </a:cubicBezTo>
                <a:cubicBezTo>
                  <a:pt x="1697725" y="231751"/>
                  <a:pt x="3306712" y="-320158"/>
                  <a:pt x="4694740" y="192659"/>
                </a:cubicBezTo>
                <a:cubicBezTo>
                  <a:pt x="5632680" y="539169"/>
                  <a:pt x="6154288" y="1474431"/>
                  <a:pt x="6158099" y="2740744"/>
                </a:cubicBezTo>
                <a:close/>
                <a:moveTo>
                  <a:pt x="636545" y="3678049"/>
                </a:moveTo>
                <a:cubicBezTo>
                  <a:pt x="403880" y="5802599"/>
                  <a:pt x="1669144" y="6605877"/>
                  <a:pt x="3164078" y="6243363"/>
                </a:cubicBezTo>
                <a:cubicBezTo>
                  <a:pt x="5352312" y="5712635"/>
                  <a:pt x="6013219" y="2655683"/>
                  <a:pt x="5171638" y="1354774"/>
                </a:cubicBezTo>
                <a:cubicBezTo>
                  <a:pt x="4891950" y="922454"/>
                  <a:pt x="4507941" y="662640"/>
                  <a:pt x="4001713" y="581325"/>
                </a:cubicBezTo>
                <a:cubicBezTo>
                  <a:pt x="2788167" y="386345"/>
                  <a:pt x="1940461" y="985177"/>
                  <a:pt x="1274995" y="1895241"/>
                </a:cubicBezTo>
                <a:cubicBezTo>
                  <a:pt x="816811" y="2521860"/>
                  <a:pt x="645323" y="3264390"/>
                  <a:pt x="636477" y="3678049"/>
                </a:cubicBezTo>
                <a:close/>
              </a:path>
            </a:pathLst>
          </a:custGeom>
          <a:solidFill>
            <a:schemeClr val="accent3">
              <a:alpha val="1993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2">
            <a:extLst>
              <a:ext uri="{FF2B5EF4-FFF2-40B4-BE49-F238E27FC236}">
                <a16:creationId xmlns:a16="http://schemas.microsoft.com/office/drawing/2014/main" id="{238CF8A3-25A8-A2EA-BC49-CAC9BD9614C2}"/>
              </a:ext>
            </a:extLst>
          </p:cNvPr>
          <p:cNvSpPr/>
          <p:nvPr userDrawn="1"/>
        </p:nvSpPr>
        <p:spPr>
          <a:xfrm>
            <a:off x="-762000" y="-4227629"/>
            <a:ext cx="14020800" cy="15618058"/>
          </a:xfrm>
          <a:custGeom>
            <a:avLst/>
            <a:gdLst>
              <a:gd name="connsiteX0" fmla="*/ 6158167 w 6158166"/>
              <a:gd name="connsiteY0" fmla="*/ 2740744 h 6859709"/>
              <a:gd name="connsiteX1" fmla="*/ 5195320 w 6158166"/>
              <a:gd name="connsiteY1" fmla="*/ 5587392 h 6859709"/>
              <a:gd name="connsiteX2" fmla="*/ 1418922 w 6158166"/>
              <a:gd name="connsiteY2" fmla="*/ 6649191 h 6859709"/>
              <a:gd name="connsiteX3" fmla="*/ 48724 w 6158166"/>
              <a:gd name="connsiteY3" fmla="*/ 4738894 h 6859709"/>
              <a:gd name="connsiteX4" fmla="*/ 884997 w 6158166"/>
              <a:gd name="connsiteY4" fmla="*/ 1362674 h 6859709"/>
              <a:gd name="connsiteX5" fmla="*/ 4694740 w 6158166"/>
              <a:gd name="connsiteY5" fmla="*/ 192659 h 6859709"/>
              <a:gd name="connsiteX6" fmla="*/ 6158099 w 6158166"/>
              <a:gd name="connsiteY6" fmla="*/ 2740744 h 6859709"/>
              <a:gd name="connsiteX7" fmla="*/ 636545 w 6158166"/>
              <a:gd name="connsiteY7" fmla="*/ 3678049 h 6859709"/>
              <a:gd name="connsiteX8" fmla="*/ 3164078 w 6158166"/>
              <a:gd name="connsiteY8" fmla="*/ 6243363 h 6859709"/>
              <a:gd name="connsiteX9" fmla="*/ 5171638 w 6158166"/>
              <a:gd name="connsiteY9" fmla="*/ 1354774 h 6859709"/>
              <a:gd name="connsiteX10" fmla="*/ 4001713 w 6158166"/>
              <a:gd name="connsiteY10" fmla="*/ 581325 h 6859709"/>
              <a:gd name="connsiteX11" fmla="*/ 1274995 w 6158166"/>
              <a:gd name="connsiteY11" fmla="*/ 1895241 h 6859709"/>
              <a:gd name="connsiteX12" fmla="*/ 636477 w 6158166"/>
              <a:gd name="connsiteY12" fmla="*/ 3678049 h 685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58166" h="6859709">
                <a:moveTo>
                  <a:pt x="6158167" y="2740744"/>
                </a:moveTo>
                <a:cubicBezTo>
                  <a:pt x="6138840" y="3791509"/>
                  <a:pt x="5831796" y="4748973"/>
                  <a:pt x="5195320" y="5587392"/>
                </a:cubicBezTo>
                <a:cubicBezTo>
                  <a:pt x="4351969" y="6698225"/>
                  <a:pt x="2717054" y="7166980"/>
                  <a:pt x="1418922" y="6649191"/>
                </a:cubicBezTo>
                <a:cubicBezTo>
                  <a:pt x="571965" y="6311330"/>
                  <a:pt x="169786" y="5606393"/>
                  <a:pt x="48724" y="4738894"/>
                </a:cubicBezTo>
                <a:cubicBezTo>
                  <a:pt x="-123172" y="3506905"/>
                  <a:pt x="160735" y="2370670"/>
                  <a:pt x="884997" y="1362674"/>
                </a:cubicBezTo>
                <a:cubicBezTo>
                  <a:pt x="1697725" y="231751"/>
                  <a:pt x="3306712" y="-320158"/>
                  <a:pt x="4694740" y="192659"/>
                </a:cubicBezTo>
                <a:cubicBezTo>
                  <a:pt x="5632680" y="539169"/>
                  <a:pt x="6154288" y="1474431"/>
                  <a:pt x="6158099" y="2740744"/>
                </a:cubicBezTo>
                <a:close/>
                <a:moveTo>
                  <a:pt x="636545" y="3678049"/>
                </a:moveTo>
                <a:cubicBezTo>
                  <a:pt x="403880" y="5802599"/>
                  <a:pt x="1669144" y="6605877"/>
                  <a:pt x="3164078" y="6243363"/>
                </a:cubicBezTo>
                <a:cubicBezTo>
                  <a:pt x="5352312" y="5712635"/>
                  <a:pt x="6013219" y="2655683"/>
                  <a:pt x="5171638" y="1354774"/>
                </a:cubicBezTo>
                <a:cubicBezTo>
                  <a:pt x="4891950" y="922454"/>
                  <a:pt x="4507941" y="662640"/>
                  <a:pt x="4001713" y="581325"/>
                </a:cubicBezTo>
                <a:cubicBezTo>
                  <a:pt x="2788167" y="386345"/>
                  <a:pt x="1940461" y="985177"/>
                  <a:pt x="1274995" y="1895241"/>
                </a:cubicBezTo>
                <a:cubicBezTo>
                  <a:pt x="816811" y="2521860"/>
                  <a:pt x="645323" y="3264390"/>
                  <a:pt x="636477" y="3678049"/>
                </a:cubicBezTo>
                <a:close/>
              </a:path>
            </a:pathLst>
          </a:custGeom>
          <a:solidFill>
            <a:schemeClr val="accent3">
              <a:alpha val="1993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Graphic 2">
            <a:extLst>
              <a:ext uri="{FF2B5EF4-FFF2-40B4-BE49-F238E27FC236}">
                <a16:creationId xmlns:a16="http://schemas.microsoft.com/office/drawing/2014/main" id="{C5C7237D-870E-8CEB-DDDE-59AAF994DC6E}"/>
              </a:ext>
            </a:extLst>
          </p:cNvPr>
          <p:cNvSpPr/>
          <p:nvPr userDrawn="1"/>
        </p:nvSpPr>
        <p:spPr>
          <a:xfrm>
            <a:off x="-1510748" y="-5079036"/>
            <a:ext cx="15823096" cy="17625672"/>
          </a:xfrm>
          <a:custGeom>
            <a:avLst/>
            <a:gdLst>
              <a:gd name="connsiteX0" fmla="*/ 6158167 w 6158166"/>
              <a:gd name="connsiteY0" fmla="*/ 2740744 h 6859709"/>
              <a:gd name="connsiteX1" fmla="*/ 5195320 w 6158166"/>
              <a:gd name="connsiteY1" fmla="*/ 5587392 h 6859709"/>
              <a:gd name="connsiteX2" fmla="*/ 1418922 w 6158166"/>
              <a:gd name="connsiteY2" fmla="*/ 6649191 h 6859709"/>
              <a:gd name="connsiteX3" fmla="*/ 48724 w 6158166"/>
              <a:gd name="connsiteY3" fmla="*/ 4738894 h 6859709"/>
              <a:gd name="connsiteX4" fmla="*/ 884997 w 6158166"/>
              <a:gd name="connsiteY4" fmla="*/ 1362674 h 6859709"/>
              <a:gd name="connsiteX5" fmla="*/ 4694740 w 6158166"/>
              <a:gd name="connsiteY5" fmla="*/ 192659 h 6859709"/>
              <a:gd name="connsiteX6" fmla="*/ 6158099 w 6158166"/>
              <a:gd name="connsiteY6" fmla="*/ 2740744 h 6859709"/>
              <a:gd name="connsiteX7" fmla="*/ 636545 w 6158166"/>
              <a:gd name="connsiteY7" fmla="*/ 3678049 h 6859709"/>
              <a:gd name="connsiteX8" fmla="*/ 3164078 w 6158166"/>
              <a:gd name="connsiteY8" fmla="*/ 6243363 h 6859709"/>
              <a:gd name="connsiteX9" fmla="*/ 5171638 w 6158166"/>
              <a:gd name="connsiteY9" fmla="*/ 1354774 h 6859709"/>
              <a:gd name="connsiteX10" fmla="*/ 4001713 w 6158166"/>
              <a:gd name="connsiteY10" fmla="*/ 581325 h 6859709"/>
              <a:gd name="connsiteX11" fmla="*/ 1274995 w 6158166"/>
              <a:gd name="connsiteY11" fmla="*/ 1895241 h 6859709"/>
              <a:gd name="connsiteX12" fmla="*/ 636477 w 6158166"/>
              <a:gd name="connsiteY12" fmla="*/ 3678049 h 685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58166" h="6859709">
                <a:moveTo>
                  <a:pt x="6158167" y="2740744"/>
                </a:moveTo>
                <a:cubicBezTo>
                  <a:pt x="6138840" y="3791509"/>
                  <a:pt x="5831796" y="4748973"/>
                  <a:pt x="5195320" y="5587392"/>
                </a:cubicBezTo>
                <a:cubicBezTo>
                  <a:pt x="4351969" y="6698225"/>
                  <a:pt x="2717054" y="7166980"/>
                  <a:pt x="1418922" y="6649191"/>
                </a:cubicBezTo>
                <a:cubicBezTo>
                  <a:pt x="571965" y="6311330"/>
                  <a:pt x="169786" y="5606393"/>
                  <a:pt x="48724" y="4738894"/>
                </a:cubicBezTo>
                <a:cubicBezTo>
                  <a:pt x="-123172" y="3506905"/>
                  <a:pt x="160735" y="2370670"/>
                  <a:pt x="884997" y="1362674"/>
                </a:cubicBezTo>
                <a:cubicBezTo>
                  <a:pt x="1697725" y="231751"/>
                  <a:pt x="3306712" y="-320158"/>
                  <a:pt x="4694740" y="192659"/>
                </a:cubicBezTo>
                <a:cubicBezTo>
                  <a:pt x="5632680" y="539169"/>
                  <a:pt x="6154288" y="1474431"/>
                  <a:pt x="6158099" y="2740744"/>
                </a:cubicBezTo>
                <a:close/>
                <a:moveTo>
                  <a:pt x="636545" y="3678049"/>
                </a:moveTo>
                <a:cubicBezTo>
                  <a:pt x="403880" y="5802599"/>
                  <a:pt x="1669144" y="6605877"/>
                  <a:pt x="3164078" y="6243363"/>
                </a:cubicBezTo>
                <a:cubicBezTo>
                  <a:pt x="5352312" y="5712635"/>
                  <a:pt x="6013219" y="2655683"/>
                  <a:pt x="5171638" y="1354774"/>
                </a:cubicBezTo>
                <a:cubicBezTo>
                  <a:pt x="4891950" y="922454"/>
                  <a:pt x="4507941" y="662640"/>
                  <a:pt x="4001713" y="581325"/>
                </a:cubicBezTo>
                <a:cubicBezTo>
                  <a:pt x="2788167" y="386345"/>
                  <a:pt x="1940461" y="985177"/>
                  <a:pt x="1274995" y="1895241"/>
                </a:cubicBezTo>
                <a:cubicBezTo>
                  <a:pt x="816811" y="2521860"/>
                  <a:pt x="645323" y="3264390"/>
                  <a:pt x="636477" y="3678049"/>
                </a:cubicBezTo>
                <a:close/>
              </a:path>
            </a:pathLst>
          </a:custGeom>
          <a:solidFill>
            <a:schemeClr val="accent3">
              <a:alpha val="1993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Graphic 2">
            <a:extLst>
              <a:ext uri="{FF2B5EF4-FFF2-40B4-BE49-F238E27FC236}">
                <a16:creationId xmlns:a16="http://schemas.microsoft.com/office/drawing/2014/main" id="{7CD12E64-5AE8-5063-4DD1-03D6E0EA9CC0}"/>
              </a:ext>
            </a:extLst>
          </p:cNvPr>
          <p:cNvSpPr/>
          <p:nvPr userDrawn="1"/>
        </p:nvSpPr>
        <p:spPr>
          <a:xfrm>
            <a:off x="1685234" y="-1331842"/>
            <a:ext cx="8821532" cy="9826484"/>
          </a:xfrm>
          <a:custGeom>
            <a:avLst/>
            <a:gdLst>
              <a:gd name="connsiteX0" fmla="*/ 6158167 w 6158166"/>
              <a:gd name="connsiteY0" fmla="*/ 2740744 h 6859709"/>
              <a:gd name="connsiteX1" fmla="*/ 5195320 w 6158166"/>
              <a:gd name="connsiteY1" fmla="*/ 5587392 h 6859709"/>
              <a:gd name="connsiteX2" fmla="*/ 1418922 w 6158166"/>
              <a:gd name="connsiteY2" fmla="*/ 6649191 h 6859709"/>
              <a:gd name="connsiteX3" fmla="*/ 48724 w 6158166"/>
              <a:gd name="connsiteY3" fmla="*/ 4738894 h 6859709"/>
              <a:gd name="connsiteX4" fmla="*/ 884997 w 6158166"/>
              <a:gd name="connsiteY4" fmla="*/ 1362674 h 6859709"/>
              <a:gd name="connsiteX5" fmla="*/ 4694740 w 6158166"/>
              <a:gd name="connsiteY5" fmla="*/ 192659 h 6859709"/>
              <a:gd name="connsiteX6" fmla="*/ 6158099 w 6158166"/>
              <a:gd name="connsiteY6" fmla="*/ 2740744 h 6859709"/>
              <a:gd name="connsiteX7" fmla="*/ 636545 w 6158166"/>
              <a:gd name="connsiteY7" fmla="*/ 3678049 h 6859709"/>
              <a:gd name="connsiteX8" fmla="*/ 3164078 w 6158166"/>
              <a:gd name="connsiteY8" fmla="*/ 6243363 h 6859709"/>
              <a:gd name="connsiteX9" fmla="*/ 5171638 w 6158166"/>
              <a:gd name="connsiteY9" fmla="*/ 1354774 h 6859709"/>
              <a:gd name="connsiteX10" fmla="*/ 4001713 w 6158166"/>
              <a:gd name="connsiteY10" fmla="*/ 581325 h 6859709"/>
              <a:gd name="connsiteX11" fmla="*/ 1274995 w 6158166"/>
              <a:gd name="connsiteY11" fmla="*/ 1895241 h 6859709"/>
              <a:gd name="connsiteX12" fmla="*/ 636477 w 6158166"/>
              <a:gd name="connsiteY12" fmla="*/ 3678049 h 685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58166" h="6859709">
                <a:moveTo>
                  <a:pt x="6158167" y="2740744"/>
                </a:moveTo>
                <a:cubicBezTo>
                  <a:pt x="6138840" y="3791509"/>
                  <a:pt x="5831796" y="4748973"/>
                  <a:pt x="5195320" y="5587392"/>
                </a:cubicBezTo>
                <a:cubicBezTo>
                  <a:pt x="4351969" y="6698225"/>
                  <a:pt x="2717054" y="7166980"/>
                  <a:pt x="1418922" y="6649191"/>
                </a:cubicBezTo>
                <a:cubicBezTo>
                  <a:pt x="571965" y="6311330"/>
                  <a:pt x="169786" y="5606393"/>
                  <a:pt x="48724" y="4738894"/>
                </a:cubicBezTo>
                <a:cubicBezTo>
                  <a:pt x="-123172" y="3506905"/>
                  <a:pt x="160735" y="2370670"/>
                  <a:pt x="884997" y="1362674"/>
                </a:cubicBezTo>
                <a:cubicBezTo>
                  <a:pt x="1697725" y="231751"/>
                  <a:pt x="3306712" y="-320158"/>
                  <a:pt x="4694740" y="192659"/>
                </a:cubicBezTo>
                <a:cubicBezTo>
                  <a:pt x="5632680" y="539169"/>
                  <a:pt x="6154288" y="1474431"/>
                  <a:pt x="6158099" y="2740744"/>
                </a:cubicBezTo>
                <a:close/>
                <a:moveTo>
                  <a:pt x="636545" y="3678049"/>
                </a:moveTo>
                <a:cubicBezTo>
                  <a:pt x="403880" y="5802599"/>
                  <a:pt x="1669144" y="6605877"/>
                  <a:pt x="3164078" y="6243363"/>
                </a:cubicBezTo>
                <a:cubicBezTo>
                  <a:pt x="5352312" y="5712635"/>
                  <a:pt x="6013219" y="2655683"/>
                  <a:pt x="5171638" y="1354774"/>
                </a:cubicBezTo>
                <a:cubicBezTo>
                  <a:pt x="4891950" y="922454"/>
                  <a:pt x="4507941" y="662640"/>
                  <a:pt x="4001713" y="581325"/>
                </a:cubicBezTo>
                <a:cubicBezTo>
                  <a:pt x="2788167" y="386345"/>
                  <a:pt x="1940461" y="985177"/>
                  <a:pt x="1274995" y="1895241"/>
                </a:cubicBezTo>
                <a:cubicBezTo>
                  <a:pt x="816811" y="2521860"/>
                  <a:pt x="645323" y="3264390"/>
                  <a:pt x="636477" y="3678049"/>
                </a:cubicBezTo>
                <a:close/>
              </a:path>
            </a:pathLst>
          </a:custGeom>
          <a:solidFill>
            <a:schemeClr val="accent3">
              <a:alpha val="1993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BFBAAF3-B92C-D72B-D9EC-BCC84CA2C458}"/>
              </a:ext>
            </a:extLst>
          </p:cNvPr>
          <p:cNvGrpSpPr/>
          <p:nvPr userDrawn="1"/>
        </p:nvGrpSpPr>
        <p:grpSpPr>
          <a:xfrm>
            <a:off x="4000144" y="2633695"/>
            <a:ext cx="4191711" cy="1989753"/>
            <a:chOff x="4000144" y="2633695"/>
            <a:chExt cx="4191711" cy="1989753"/>
          </a:xfrm>
        </p:grpSpPr>
        <p:pic>
          <p:nvPicPr>
            <p:cNvPr id="3" name="Picture 2" descr="A blue and black text on a black background&#10;&#10;Description automatically generated">
              <a:extLst>
                <a:ext uri="{FF2B5EF4-FFF2-40B4-BE49-F238E27FC236}">
                  <a16:creationId xmlns:a16="http://schemas.microsoft.com/office/drawing/2014/main" id="{CD7ED613-F20F-E79A-B1E2-5BC4AAA4F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0144" y="2633695"/>
              <a:ext cx="4191711" cy="1868902"/>
            </a:xfrm>
            <a:prstGeom prst="rect">
              <a:avLst/>
            </a:prstGeom>
            <a:noFill/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33B00C7-801A-0BFB-9F6B-B7880BDFBE61}"/>
                </a:ext>
              </a:extLst>
            </p:cNvPr>
            <p:cNvSpPr txBox="1"/>
            <p:nvPr/>
          </p:nvSpPr>
          <p:spPr>
            <a:xfrm>
              <a:off x="5888270" y="3884784"/>
              <a:ext cx="2109889" cy="738664"/>
            </a:xfrm>
            <a:prstGeom prst="rect">
              <a:avLst/>
            </a:prstGeom>
            <a:solidFill>
              <a:srgbClr val="FAFAFA"/>
            </a:solidFill>
          </p:spPr>
          <p:txBody>
            <a:bodyPr wrap="square" rtlCol="0">
              <a:spAutoFit/>
            </a:bodyPr>
            <a:lstStyle/>
            <a:p>
              <a:r>
                <a:rPr lang="en-GB" sz="2100" b="0">
                  <a:solidFill>
                    <a:srgbClr val="033572"/>
                  </a:solidFill>
                  <a:latin typeface="Apis" panose="020B0504010101010104" pitchFamily="34" charset="0"/>
                  <a:ea typeface="Apis" panose="020B0504010101010104" pitchFamily="34" charset="0"/>
                  <a:cs typeface="Apis" panose="020B0504010101010104" pitchFamily="34" charset="0"/>
                </a:rPr>
                <a:t>kidney</a:t>
              </a:r>
            </a:p>
            <a:p>
              <a:r>
                <a:rPr lang="en-GB" sz="2100" b="0">
                  <a:solidFill>
                    <a:srgbClr val="033572"/>
                  </a:solidFill>
                  <a:latin typeface="Apis" panose="020B0504010101010104" pitchFamily="34" charset="0"/>
                  <a:ea typeface="Apis" panose="020B0504010101010104" pitchFamily="34" charset="0"/>
                  <a:cs typeface="Apis" panose="020B0504010101010104" pitchFamily="34" charset="0"/>
                </a:rPr>
                <a:t>outcomes trial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150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A2F68-EC7B-36D4-6050-41F18A64A3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4498" y="1772603"/>
            <a:ext cx="9527582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0CB6E4-19C6-A788-FEE4-396642AB7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498" y="4252278"/>
            <a:ext cx="952758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7AAF57-6F65-69E4-C04D-BF4B056DF39D}"/>
              </a:ext>
            </a:extLst>
          </p:cNvPr>
          <p:cNvGrpSpPr/>
          <p:nvPr userDrawn="1"/>
        </p:nvGrpSpPr>
        <p:grpSpPr>
          <a:xfrm>
            <a:off x="9147772" y="528472"/>
            <a:ext cx="2529188" cy="1198093"/>
            <a:chOff x="9147772" y="528472"/>
            <a:chExt cx="2529188" cy="1198093"/>
          </a:xfrm>
        </p:grpSpPr>
        <p:pic>
          <p:nvPicPr>
            <p:cNvPr id="5" name="Picture 4" descr="A blue and black text on a black background&#10;&#10;Description automatically generated">
              <a:extLst>
                <a:ext uri="{FF2B5EF4-FFF2-40B4-BE49-F238E27FC236}">
                  <a16:creationId xmlns:a16="http://schemas.microsoft.com/office/drawing/2014/main" id="{2A28AFA0-F549-FA39-7495-BBF941DDC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7772" y="528472"/>
              <a:ext cx="2529188" cy="112765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22B7078-1907-C033-BCB3-66DC6E12C4F8}"/>
                </a:ext>
              </a:extLst>
            </p:cNvPr>
            <p:cNvSpPr txBox="1"/>
            <p:nvPr/>
          </p:nvSpPr>
          <p:spPr>
            <a:xfrm>
              <a:off x="10285199" y="1264900"/>
              <a:ext cx="1391761" cy="461665"/>
            </a:xfrm>
            <a:prstGeom prst="rect">
              <a:avLst/>
            </a:prstGeom>
            <a:solidFill>
              <a:srgbClr val="FAFAFA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b="0">
                  <a:solidFill>
                    <a:srgbClr val="033572"/>
                  </a:solidFill>
                  <a:latin typeface="Apis" panose="020B0504010101010104" pitchFamily="34" charset="0"/>
                  <a:ea typeface="Apis" panose="020B0504010101010104" pitchFamily="34" charset="0"/>
                  <a:cs typeface="Apis" panose="020B0504010101010104" pitchFamily="34" charset="0"/>
                </a:rPr>
                <a:t>kidney</a:t>
              </a:r>
            </a:p>
            <a:p>
              <a:r>
                <a:rPr lang="en-GB" sz="1200" b="0">
                  <a:solidFill>
                    <a:srgbClr val="033572"/>
                  </a:solidFill>
                  <a:latin typeface="Apis" panose="020B0504010101010104" pitchFamily="34" charset="0"/>
                  <a:ea typeface="Apis" panose="020B0504010101010104" pitchFamily="34" charset="0"/>
                  <a:cs typeface="Apis" panose="020B0504010101010104" pitchFamily="34" charset="0"/>
                </a:rPr>
                <a:t>outcomes trial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57CA286-2EEB-C2E2-E76A-E2D29BAB8A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68968" r="44340"/>
          <a:stretch/>
        </p:blipFill>
        <p:spPr>
          <a:xfrm>
            <a:off x="6217277" y="0"/>
            <a:ext cx="5974724" cy="370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84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A63E3-CD1D-11BF-859B-890C3E6B1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0" y="365125"/>
            <a:ext cx="11125200" cy="11212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3BA9F-2EB3-FDE6-7376-67F71C652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80" y="1545723"/>
            <a:ext cx="11125200" cy="4236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EEF9E917-5EDC-D655-E211-1A16BEC2D1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63" y="5917520"/>
            <a:ext cx="9415462" cy="80395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References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E9D636F-324C-AAFC-F27C-5E28FA00A509}"/>
              </a:ext>
            </a:extLst>
          </p:cNvPr>
          <p:cNvGrpSpPr/>
          <p:nvPr userDrawn="1"/>
        </p:nvGrpSpPr>
        <p:grpSpPr>
          <a:xfrm>
            <a:off x="10458877" y="6123218"/>
            <a:ext cx="1462375" cy="639326"/>
            <a:chOff x="10527043" y="6066108"/>
            <a:chExt cx="1267522" cy="554140"/>
          </a:xfrm>
        </p:grpSpPr>
        <p:pic>
          <p:nvPicPr>
            <p:cNvPr id="5" name="Picture 4" descr="A blue and black text on a black background&#10;&#10;Description automatically generated">
              <a:extLst>
                <a:ext uri="{FF2B5EF4-FFF2-40B4-BE49-F238E27FC236}">
                  <a16:creationId xmlns:a16="http://schemas.microsoft.com/office/drawing/2014/main" id="{8CE47EA1-D411-CAFA-2D00-40423B901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27043" y="6066108"/>
              <a:ext cx="1136637" cy="50677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4D04DA6-907A-F074-B25E-25602033EF61}"/>
                </a:ext>
              </a:extLst>
            </p:cNvPr>
            <p:cNvSpPr txBox="1"/>
            <p:nvPr/>
          </p:nvSpPr>
          <p:spPr>
            <a:xfrm>
              <a:off x="11063346" y="6380157"/>
              <a:ext cx="731219" cy="240091"/>
            </a:xfrm>
            <a:prstGeom prst="rect">
              <a:avLst/>
            </a:prstGeom>
            <a:solidFill>
              <a:srgbClr val="FAFAFA"/>
            </a:solidFill>
          </p:spPr>
          <p:txBody>
            <a:bodyPr wrap="square" lIns="36000" rIns="0" rtlCol="0">
              <a:spAutoFit/>
            </a:bodyPr>
            <a:lstStyle/>
            <a:p>
              <a:r>
                <a:rPr lang="en-GB" sz="600" b="0">
                  <a:solidFill>
                    <a:srgbClr val="033572"/>
                  </a:solidFill>
                  <a:latin typeface="Apis" panose="020B0504010101010104" pitchFamily="34" charset="0"/>
                  <a:ea typeface="Apis" panose="020B0504010101010104" pitchFamily="34" charset="0"/>
                  <a:cs typeface="Apis" panose="020B0504010101010104" pitchFamily="34" charset="0"/>
                </a:rPr>
                <a:t>kidney</a:t>
              </a:r>
            </a:p>
            <a:p>
              <a:r>
                <a:rPr lang="en-GB" sz="600" b="0">
                  <a:solidFill>
                    <a:srgbClr val="033572"/>
                  </a:solidFill>
                  <a:latin typeface="Apis" panose="020B0504010101010104" pitchFamily="34" charset="0"/>
                  <a:ea typeface="Apis" panose="020B0504010101010104" pitchFamily="34" charset="0"/>
                  <a:cs typeface="Apis" panose="020B0504010101010104" pitchFamily="34" charset="0"/>
                </a:rPr>
                <a:t>outcomes trial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0C3BA3F-0BFA-F775-7876-44DEE4EDB8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27942" b="70744"/>
          <a:stretch/>
        </p:blipFill>
        <p:spPr>
          <a:xfrm>
            <a:off x="8519449" y="5106481"/>
            <a:ext cx="3672551" cy="175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55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A63E3-CD1D-11BF-859B-890C3E6B1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0" y="365125"/>
            <a:ext cx="9415145" cy="11212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3BA9F-2EB3-FDE6-7376-67F71C652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80" y="1545723"/>
            <a:ext cx="11125200" cy="4236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EEF9E917-5EDC-D655-E211-1A16BEC2D1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62" y="5917520"/>
            <a:ext cx="11125199" cy="80395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References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F9B1060-FF38-76D1-5328-33C6FB8E1D53}"/>
              </a:ext>
            </a:extLst>
          </p:cNvPr>
          <p:cNvGrpSpPr/>
          <p:nvPr userDrawn="1"/>
        </p:nvGrpSpPr>
        <p:grpSpPr>
          <a:xfrm>
            <a:off x="10455537" y="400935"/>
            <a:ext cx="1462375" cy="639326"/>
            <a:chOff x="10527043" y="6066108"/>
            <a:chExt cx="1267522" cy="554140"/>
          </a:xfrm>
        </p:grpSpPr>
        <p:pic>
          <p:nvPicPr>
            <p:cNvPr id="13" name="Picture 12" descr="A blue and black text on a black background&#10;&#10;Description automatically generated">
              <a:extLst>
                <a:ext uri="{FF2B5EF4-FFF2-40B4-BE49-F238E27FC236}">
                  <a16:creationId xmlns:a16="http://schemas.microsoft.com/office/drawing/2014/main" id="{27DEEA0E-4835-6FFE-B9E1-A99C81D72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27043" y="6066108"/>
              <a:ext cx="1136637" cy="50677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9764CDA-FD51-8CA3-DB29-D7D5429A8F74}"/>
                </a:ext>
              </a:extLst>
            </p:cNvPr>
            <p:cNvSpPr txBox="1"/>
            <p:nvPr/>
          </p:nvSpPr>
          <p:spPr>
            <a:xfrm>
              <a:off x="11063346" y="6380157"/>
              <a:ext cx="731219" cy="240091"/>
            </a:xfrm>
            <a:prstGeom prst="rect">
              <a:avLst/>
            </a:prstGeom>
            <a:solidFill>
              <a:srgbClr val="FAFAFA"/>
            </a:solidFill>
          </p:spPr>
          <p:txBody>
            <a:bodyPr wrap="square" lIns="36000" rIns="0" rtlCol="0">
              <a:spAutoFit/>
            </a:bodyPr>
            <a:lstStyle/>
            <a:p>
              <a:r>
                <a:rPr lang="en-GB" sz="600" b="0">
                  <a:solidFill>
                    <a:srgbClr val="033572"/>
                  </a:solidFill>
                  <a:latin typeface="Apis" panose="020B0504010101010104" pitchFamily="34" charset="0"/>
                  <a:ea typeface="Apis" panose="020B0504010101010104" pitchFamily="34" charset="0"/>
                  <a:cs typeface="Apis" panose="020B0504010101010104" pitchFamily="34" charset="0"/>
                </a:rPr>
                <a:t>kidney</a:t>
              </a:r>
            </a:p>
            <a:p>
              <a:r>
                <a:rPr lang="en-GB" sz="600" b="0">
                  <a:solidFill>
                    <a:srgbClr val="033572"/>
                  </a:solidFill>
                  <a:latin typeface="Apis" panose="020B0504010101010104" pitchFamily="34" charset="0"/>
                  <a:ea typeface="Apis" panose="020B0504010101010104" pitchFamily="34" charset="0"/>
                  <a:cs typeface="Apis" panose="020B0504010101010104" pitchFamily="34" charset="0"/>
                </a:rPr>
                <a:t>outcomes trial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EA97A90-1B62-A156-E020-B64EE6100E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63714" r="36451"/>
          <a:stretch/>
        </p:blipFill>
        <p:spPr>
          <a:xfrm>
            <a:off x="8953066" y="0"/>
            <a:ext cx="3238934" cy="217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19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51DA9-BF9D-B974-2E25-85632591C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0" y="365127"/>
            <a:ext cx="11125200" cy="10979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817B70A-3E8F-FCCF-EE93-B15BD360C0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63" y="5917520"/>
            <a:ext cx="9415462" cy="80395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References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850C5ED-33E4-275C-CB8D-175A1A9D172D}"/>
              </a:ext>
            </a:extLst>
          </p:cNvPr>
          <p:cNvGrpSpPr/>
          <p:nvPr userDrawn="1"/>
        </p:nvGrpSpPr>
        <p:grpSpPr>
          <a:xfrm>
            <a:off x="10458877" y="6123218"/>
            <a:ext cx="1462375" cy="639326"/>
            <a:chOff x="10527043" y="6066108"/>
            <a:chExt cx="1267522" cy="554140"/>
          </a:xfrm>
        </p:grpSpPr>
        <p:pic>
          <p:nvPicPr>
            <p:cNvPr id="4" name="Picture 3" descr="A blue and black text on a black background&#10;&#10;Description automatically generated">
              <a:extLst>
                <a:ext uri="{FF2B5EF4-FFF2-40B4-BE49-F238E27FC236}">
                  <a16:creationId xmlns:a16="http://schemas.microsoft.com/office/drawing/2014/main" id="{F871973C-8E4B-A884-6851-93BAA0BD1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27043" y="6066108"/>
              <a:ext cx="1136637" cy="50677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9604398-8224-F72B-015B-8D04CA054D6A}"/>
                </a:ext>
              </a:extLst>
            </p:cNvPr>
            <p:cNvSpPr txBox="1"/>
            <p:nvPr/>
          </p:nvSpPr>
          <p:spPr>
            <a:xfrm>
              <a:off x="11063346" y="6380157"/>
              <a:ext cx="731219" cy="240091"/>
            </a:xfrm>
            <a:prstGeom prst="rect">
              <a:avLst/>
            </a:prstGeom>
            <a:solidFill>
              <a:srgbClr val="FAFAFA"/>
            </a:solidFill>
          </p:spPr>
          <p:txBody>
            <a:bodyPr wrap="square" lIns="36000" rIns="0" rtlCol="0">
              <a:spAutoFit/>
            </a:bodyPr>
            <a:lstStyle/>
            <a:p>
              <a:r>
                <a:rPr lang="en-GB" sz="600" b="0">
                  <a:solidFill>
                    <a:srgbClr val="033572"/>
                  </a:solidFill>
                  <a:latin typeface="Apis" panose="020B0504010101010104" pitchFamily="34" charset="0"/>
                  <a:ea typeface="Apis" panose="020B0504010101010104" pitchFamily="34" charset="0"/>
                  <a:cs typeface="Apis" panose="020B0504010101010104" pitchFamily="34" charset="0"/>
                </a:rPr>
                <a:t>kidney</a:t>
              </a:r>
            </a:p>
            <a:p>
              <a:r>
                <a:rPr lang="en-GB" sz="600" b="0">
                  <a:solidFill>
                    <a:srgbClr val="033572"/>
                  </a:solidFill>
                  <a:latin typeface="Apis" panose="020B0504010101010104" pitchFamily="34" charset="0"/>
                  <a:ea typeface="Apis" panose="020B0504010101010104" pitchFamily="34" charset="0"/>
                  <a:cs typeface="Apis" panose="020B0504010101010104" pitchFamily="34" charset="0"/>
                </a:rPr>
                <a:t>outcomes trial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985C956-6B0E-4281-784D-AB08C2F50B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27942" b="70744"/>
          <a:stretch/>
        </p:blipFill>
        <p:spPr>
          <a:xfrm>
            <a:off x="8519449" y="5106481"/>
            <a:ext cx="3672551" cy="175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66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817B70A-3E8F-FCCF-EE93-B15BD360C0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62" y="5917520"/>
            <a:ext cx="10897775" cy="80395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References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A51DA9-BF9D-B974-2E25-85632591C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78" y="365127"/>
            <a:ext cx="8768807" cy="10979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EDA083-B751-8FDE-9E49-C8D7BDA45566}"/>
              </a:ext>
            </a:extLst>
          </p:cNvPr>
          <p:cNvGrpSpPr/>
          <p:nvPr userDrawn="1"/>
        </p:nvGrpSpPr>
        <p:grpSpPr>
          <a:xfrm>
            <a:off x="10455537" y="400935"/>
            <a:ext cx="1462375" cy="639326"/>
            <a:chOff x="10527043" y="6066108"/>
            <a:chExt cx="1267522" cy="554140"/>
          </a:xfrm>
        </p:grpSpPr>
        <p:pic>
          <p:nvPicPr>
            <p:cNvPr id="8" name="Picture 7" descr="A blue and black text on a black background&#10;&#10;Description automatically generated">
              <a:extLst>
                <a:ext uri="{FF2B5EF4-FFF2-40B4-BE49-F238E27FC236}">
                  <a16:creationId xmlns:a16="http://schemas.microsoft.com/office/drawing/2014/main" id="{B6D3D41E-BF80-8BDB-D15C-2293E1462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27043" y="6066108"/>
              <a:ext cx="1136637" cy="50677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BCCE6EC-C9E0-BD9B-9450-C70A42FB7DDF}"/>
                </a:ext>
              </a:extLst>
            </p:cNvPr>
            <p:cNvSpPr txBox="1"/>
            <p:nvPr/>
          </p:nvSpPr>
          <p:spPr>
            <a:xfrm>
              <a:off x="11063346" y="6380157"/>
              <a:ext cx="731219" cy="240091"/>
            </a:xfrm>
            <a:prstGeom prst="rect">
              <a:avLst/>
            </a:prstGeom>
            <a:solidFill>
              <a:srgbClr val="FAFAFA"/>
            </a:solidFill>
          </p:spPr>
          <p:txBody>
            <a:bodyPr wrap="square" lIns="36000" rIns="0" rtlCol="0">
              <a:spAutoFit/>
            </a:bodyPr>
            <a:lstStyle/>
            <a:p>
              <a:r>
                <a:rPr lang="en-GB" sz="600" b="0">
                  <a:solidFill>
                    <a:srgbClr val="033572"/>
                  </a:solidFill>
                  <a:latin typeface="Apis" panose="020B0504010101010104" pitchFamily="34" charset="0"/>
                  <a:ea typeface="Apis" panose="020B0504010101010104" pitchFamily="34" charset="0"/>
                  <a:cs typeface="Apis" panose="020B0504010101010104" pitchFamily="34" charset="0"/>
                </a:rPr>
                <a:t>kidney</a:t>
              </a:r>
            </a:p>
            <a:p>
              <a:r>
                <a:rPr lang="en-GB" sz="600" b="0">
                  <a:solidFill>
                    <a:srgbClr val="033572"/>
                  </a:solidFill>
                  <a:latin typeface="Apis" panose="020B0504010101010104" pitchFamily="34" charset="0"/>
                  <a:ea typeface="Apis" panose="020B0504010101010104" pitchFamily="34" charset="0"/>
                  <a:cs typeface="Apis" panose="020B0504010101010104" pitchFamily="34" charset="0"/>
                </a:rPr>
                <a:t>outcomes trial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25E71FE-640A-B1EA-4D5E-4FAEE03D59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63714" r="36451"/>
          <a:stretch/>
        </p:blipFill>
        <p:spPr>
          <a:xfrm>
            <a:off x="8953066" y="0"/>
            <a:ext cx="3238934" cy="217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0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AAECE43D-818B-8D70-08ED-D637B1284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63" y="5917520"/>
            <a:ext cx="9415462" cy="80395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References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2B8FAD-4AF7-351B-2818-405E445B7F1C}"/>
              </a:ext>
            </a:extLst>
          </p:cNvPr>
          <p:cNvGrpSpPr/>
          <p:nvPr userDrawn="1"/>
        </p:nvGrpSpPr>
        <p:grpSpPr>
          <a:xfrm>
            <a:off x="10458877" y="6123218"/>
            <a:ext cx="1462375" cy="639326"/>
            <a:chOff x="10527043" y="6066108"/>
            <a:chExt cx="1267522" cy="554140"/>
          </a:xfrm>
        </p:grpSpPr>
        <p:pic>
          <p:nvPicPr>
            <p:cNvPr id="6" name="Picture 5" descr="A blue and black text on a black background&#10;&#10;Description automatically generated">
              <a:extLst>
                <a:ext uri="{FF2B5EF4-FFF2-40B4-BE49-F238E27FC236}">
                  <a16:creationId xmlns:a16="http://schemas.microsoft.com/office/drawing/2014/main" id="{E7E87697-0259-36C4-BDA1-7CE7B5A11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27043" y="6066108"/>
              <a:ext cx="1136637" cy="50677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54215E-B757-C977-A8E3-280A545433FA}"/>
                </a:ext>
              </a:extLst>
            </p:cNvPr>
            <p:cNvSpPr txBox="1"/>
            <p:nvPr/>
          </p:nvSpPr>
          <p:spPr>
            <a:xfrm>
              <a:off x="11063346" y="6380157"/>
              <a:ext cx="731219" cy="240091"/>
            </a:xfrm>
            <a:prstGeom prst="rect">
              <a:avLst/>
            </a:prstGeom>
            <a:solidFill>
              <a:srgbClr val="FAFAFA"/>
            </a:solidFill>
          </p:spPr>
          <p:txBody>
            <a:bodyPr wrap="square" lIns="36000" rIns="0" rtlCol="0">
              <a:spAutoFit/>
            </a:bodyPr>
            <a:lstStyle/>
            <a:p>
              <a:r>
                <a:rPr lang="en-GB" sz="600" b="0">
                  <a:solidFill>
                    <a:srgbClr val="033572"/>
                  </a:solidFill>
                  <a:latin typeface="Apis" panose="020B0504010101010104" pitchFamily="34" charset="0"/>
                  <a:ea typeface="Apis" panose="020B0504010101010104" pitchFamily="34" charset="0"/>
                  <a:cs typeface="Apis" panose="020B0504010101010104" pitchFamily="34" charset="0"/>
                </a:rPr>
                <a:t>kidney</a:t>
              </a:r>
            </a:p>
            <a:p>
              <a:r>
                <a:rPr lang="en-GB" sz="600" b="0">
                  <a:solidFill>
                    <a:srgbClr val="033572"/>
                  </a:solidFill>
                  <a:latin typeface="Apis" panose="020B0504010101010104" pitchFamily="34" charset="0"/>
                  <a:ea typeface="Apis" panose="020B0504010101010104" pitchFamily="34" charset="0"/>
                  <a:cs typeface="Apis" panose="020B0504010101010104" pitchFamily="34" charset="0"/>
                </a:rPr>
                <a:t>outcomes trial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47D2AB5-35D4-9345-9C48-772BEFC9E8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27942" b="70744"/>
          <a:stretch/>
        </p:blipFill>
        <p:spPr>
          <a:xfrm>
            <a:off x="8519449" y="5106481"/>
            <a:ext cx="3672551" cy="175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1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4D2D2DB-1661-51D9-E623-91AA705702A6}"/>
              </a:ext>
            </a:extLst>
          </p:cNvPr>
          <p:cNvGrpSpPr/>
          <p:nvPr userDrawn="1"/>
        </p:nvGrpSpPr>
        <p:grpSpPr>
          <a:xfrm>
            <a:off x="10455537" y="400935"/>
            <a:ext cx="1462375" cy="639326"/>
            <a:chOff x="10527043" y="6066108"/>
            <a:chExt cx="1267522" cy="554140"/>
          </a:xfrm>
        </p:grpSpPr>
        <p:pic>
          <p:nvPicPr>
            <p:cNvPr id="11" name="Picture 10" descr="A blue and black text on a black background&#10;&#10;Description automatically generated">
              <a:extLst>
                <a:ext uri="{FF2B5EF4-FFF2-40B4-BE49-F238E27FC236}">
                  <a16:creationId xmlns:a16="http://schemas.microsoft.com/office/drawing/2014/main" id="{CCC3A6D6-5915-D64D-623A-076713F5A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27043" y="6066108"/>
              <a:ext cx="1136637" cy="50677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A31550-3E19-77C0-DB9F-9994FD6FB3CC}"/>
                </a:ext>
              </a:extLst>
            </p:cNvPr>
            <p:cNvSpPr txBox="1"/>
            <p:nvPr/>
          </p:nvSpPr>
          <p:spPr>
            <a:xfrm>
              <a:off x="11063346" y="6380157"/>
              <a:ext cx="731219" cy="240091"/>
            </a:xfrm>
            <a:prstGeom prst="rect">
              <a:avLst/>
            </a:prstGeom>
            <a:solidFill>
              <a:srgbClr val="FAFAFA"/>
            </a:solidFill>
          </p:spPr>
          <p:txBody>
            <a:bodyPr wrap="square" lIns="36000" rIns="0" rtlCol="0">
              <a:spAutoFit/>
            </a:bodyPr>
            <a:lstStyle/>
            <a:p>
              <a:r>
                <a:rPr lang="en-GB" sz="600" b="0">
                  <a:solidFill>
                    <a:srgbClr val="033572"/>
                  </a:solidFill>
                  <a:latin typeface="Apis" panose="020B0504010101010104" pitchFamily="34" charset="0"/>
                  <a:ea typeface="Apis" panose="020B0504010101010104" pitchFamily="34" charset="0"/>
                  <a:cs typeface="Apis" panose="020B0504010101010104" pitchFamily="34" charset="0"/>
                </a:rPr>
                <a:t>kidney</a:t>
              </a:r>
            </a:p>
            <a:p>
              <a:r>
                <a:rPr lang="en-GB" sz="600" b="0">
                  <a:solidFill>
                    <a:srgbClr val="033572"/>
                  </a:solidFill>
                  <a:latin typeface="Apis" panose="020B0504010101010104" pitchFamily="34" charset="0"/>
                  <a:ea typeface="Apis" panose="020B0504010101010104" pitchFamily="34" charset="0"/>
                  <a:cs typeface="Apis" panose="020B0504010101010104" pitchFamily="34" charset="0"/>
                </a:rPr>
                <a:t>outcomes trial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79C21B9-5C7D-782C-91BF-A316CBCC39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63714" r="36451"/>
          <a:stretch/>
        </p:blipFill>
        <p:spPr>
          <a:xfrm>
            <a:off x="8953066" y="0"/>
            <a:ext cx="3238934" cy="2172383"/>
          </a:xfrm>
          <a:prstGeom prst="rect">
            <a:avLst/>
          </a:prstGeom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D99C2C3-2A4E-CDFD-8B4A-C03C398C70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62" y="5917520"/>
            <a:ext cx="11125199" cy="80395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427113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1BACAA-FB03-CC09-6827-D02042AAA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0" y="365125"/>
            <a:ext cx="11125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77834-EA31-BF0C-D8C9-2350157A4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480" y="1825625"/>
            <a:ext cx="11125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186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63" r:id="rId4"/>
    <p:sldLayoutId id="2147483652" r:id="rId5"/>
    <p:sldLayoutId id="2147483662" r:id="rId6"/>
    <p:sldLayoutId id="2147483665" r:id="rId7"/>
    <p:sldLayoutId id="214748366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60000"/>
            <a:lumOff val="40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9B921-C901-4B49-BC0C-6B3BD9641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4498" y="607589"/>
            <a:ext cx="11054336" cy="2387600"/>
          </a:xfrm>
        </p:spPr>
        <p:txBody>
          <a:bodyPr>
            <a:noAutofit/>
          </a:bodyPr>
          <a:lstStyle/>
          <a:p>
            <a:pPr algn="l"/>
            <a:r>
              <a:rPr lang="en-US" sz="2800"/>
              <a:t>Benefits of semaglutide on </a:t>
            </a:r>
            <a:br>
              <a:rPr lang="en-US" sz="2800"/>
            </a:br>
            <a:r>
              <a:rPr lang="en-US" sz="2800"/>
              <a:t>chronic kidney disease outcomes </a:t>
            </a:r>
            <a:br>
              <a:rPr lang="en-US" sz="2800"/>
            </a:br>
            <a:r>
              <a:rPr lang="en-US" sz="2800"/>
              <a:t>by cardiovascular status or risk </a:t>
            </a:r>
            <a:br>
              <a:rPr lang="en-US" sz="2800"/>
            </a:br>
            <a:r>
              <a:rPr lang="en-US" sz="2800"/>
              <a:t>in the FLOW trial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22E406-6BF1-4295-B5E4-749BE206C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497" y="3429000"/>
            <a:ext cx="10571558" cy="165576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400" b="0" i="0">
                <a:solidFill>
                  <a:srgbClr val="333333"/>
                </a:solidFill>
                <a:effectLst/>
              </a:rPr>
              <a:t>Katherine R. Tuttle, George Bakris, Florian M. M. Baeres, Casper Bang, Willem A. Bax, Nicolas Belmar, </a:t>
            </a:r>
            <a:br>
              <a:rPr lang="en-US" sz="1400" b="0" i="0">
                <a:solidFill>
                  <a:srgbClr val="333333"/>
                </a:solidFill>
                <a:effectLst/>
              </a:rPr>
            </a:br>
            <a:r>
              <a:rPr lang="en-US" sz="1400" b="0" i="0">
                <a:solidFill>
                  <a:srgbClr val="333333"/>
                </a:solidFill>
                <a:effectLst/>
              </a:rPr>
              <a:t>Paul Mathew Brown, David Z. I. Cherney, Gil Chernin, Soo Kun Lim, Johannes Mann, Vlado Perkovic, </a:t>
            </a:r>
            <a:br>
              <a:rPr lang="en-US" sz="1400" b="0" i="0">
                <a:solidFill>
                  <a:srgbClr val="333333"/>
                </a:solidFill>
                <a:effectLst/>
              </a:rPr>
            </a:br>
            <a:r>
              <a:rPr lang="en-US" sz="1400" b="0" i="0">
                <a:solidFill>
                  <a:srgbClr val="333333"/>
                </a:solidFill>
                <a:effectLst/>
              </a:rPr>
              <a:t>Richard Pratley, Paul M. Ridker, Peter Rossing, Roland Schmieder, Minara S. Shamkhalova, </a:t>
            </a:r>
            <a:br>
              <a:rPr lang="en-US" sz="1400" b="0" i="0">
                <a:solidFill>
                  <a:srgbClr val="333333"/>
                </a:solidFill>
                <a:effectLst/>
              </a:rPr>
            </a:br>
            <a:r>
              <a:rPr lang="en-US" sz="1400" b="0" i="0">
                <a:solidFill>
                  <a:srgbClr val="333333"/>
                </a:solidFill>
                <a:effectLst/>
              </a:rPr>
              <a:t>L. Sreenivasamurthy, and Kenneth W. Mahaffey</a:t>
            </a:r>
          </a:p>
          <a:p>
            <a:endParaRPr lang="en-US" sz="1400" b="0" i="0">
              <a:solidFill>
                <a:srgbClr val="333333"/>
              </a:solidFill>
              <a:effectLst/>
              <a:latin typeface="+mn-lt"/>
              <a:ea typeface="+mn-lt"/>
              <a:cs typeface="+mn-lt"/>
              <a:sym typeface="+mn-lt"/>
            </a:endParaRPr>
          </a:p>
          <a:p>
            <a:r>
              <a:rPr lang="en-US" sz="1600" b="1"/>
              <a:t>Dr Katherine R. Tuttle, MD, FASN, FACP, FNKF</a:t>
            </a:r>
          </a:p>
          <a:p>
            <a:r>
              <a:rPr lang="en-US" sz="1400"/>
              <a:t>Executive Director for Research, Providence Inland Northwest Health, </a:t>
            </a:r>
            <a:br>
              <a:rPr lang="en-US" sz="1400"/>
            </a:br>
            <a:r>
              <a:rPr lang="en-US" sz="1400"/>
              <a:t>Spokane, WA, USA; Professor of Medicine, Nephrology Division and Kidney Research </a:t>
            </a:r>
            <a:br>
              <a:rPr lang="en-US" sz="1400"/>
            </a:br>
            <a:r>
              <a:rPr lang="en-US" sz="1400"/>
              <a:t>Institute, University of Washington, Seattle, WA, USA</a:t>
            </a:r>
          </a:p>
        </p:txBody>
      </p:sp>
      <p:sp>
        <p:nvSpPr>
          <p:cNvPr id="6" name="#AHA24">
            <a:extLst>
              <a:ext uri="{FF2B5EF4-FFF2-40B4-BE49-F238E27FC236}">
                <a16:creationId xmlns:a16="http://schemas.microsoft.com/office/drawing/2014/main" id="{31AFFD89-5FA8-73B4-BDB8-4DD9E7125E64}"/>
              </a:ext>
            </a:extLst>
          </p:cNvPr>
          <p:cNvSpPr txBox="1"/>
          <p:nvPr/>
        </p:nvSpPr>
        <p:spPr>
          <a:xfrm>
            <a:off x="5531749" y="6378665"/>
            <a:ext cx="1435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D12F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#AHA24</a:t>
            </a:r>
          </a:p>
        </p:txBody>
      </p:sp>
      <p:pic>
        <p:nvPicPr>
          <p:cNvPr id="7" name="AHA Logo" descr="Logo&#10;&#10;Description automatically generated">
            <a:extLst>
              <a:ext uri="{FF2B5EF4-FFF2-40B4-BE49-F238E27FC236}">
                <a16:creationId xmlns:a16="http://schemas.microsoft.com/office/drawing/2014/main" id="{137D42BA-21B0-6555-BB01-1A7A48EB0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97" y="6086074"/>
            <a:ext cx="1164473" cy="631145"/>
          </a:xfrm>
          <a:prstGeom prst="rect">
            <a:avLst/>
          </a:prstGeom>
        </p:spPr>
      </p:pic>
      <p:pic>
        <p:nvPicPr>
          <p:cNvPr id="8" name="Picture 7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87457163-55AB-CD8C-C355-A14A5767B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1467" y="6009499"/>
            <a:ext cx="749176" cy="70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5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4D045-4B6B-CECA-DAD6-0158124E4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5DDB01-911D-5718-062C-78C6B57FAE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1211" y="5973668"/>
            <a:ext cx="10897775" cy="803955"/>
          </a:xfrm>
        </p:spPr>
        <p:txBody>
          <a:bodyPr>
            <a:normAutofit/>
          </a:bodyPr>
          <a:lstStyle/>
          <a:p>
            <a:r>
              <a:rPr lang="en-US" dirty="0"/>
              <a:t>*p&lt;0.001 for </a:t>
            </a:r>
            <a:r>
              <a:rPr lang="en-US" dirty="0" err="1"/>
              <a:t>semaglutide</a:t>
            </a:r>
            <a:r>
              <a:rPr lang="en-US" dirty="0"/>
              <a:t> versus placebo in the overall population (Perkovic V et al. </a:t>
            </a:r>
            <a:r>
              <a:rPr lang="en-US" i="1" dirty="0"/>
              <a:t>New Engl J Med</a:t>
            </a:r>
            <a:r>
              <a:rPr lang="en-US" dirty="0"/>
              <a:t> 2024;391:109–121). </a:t>
            </a:r>
            <a:r>
              <a:rPr lang="en-US" baseline="30000" dirty="0">
                <a:latin typeface="+mn-lt"/>
                <a:ea typeface="+mn-lt"/>
                <a:cs typeface="+mn-lt"/>
                <a:sym typeface="+mn-lt"/>
              </a:rPr>
              <a:t>†</a:t>
            </a:r>
            <a:r>
              <a:rPr lang="en-US" dirty="0"/>
              <a:t>Subset for analysis of CV risk score in those without previous CV events or without established CVD. Annual changes in eGFR (CKD-EPI) were analyzed using a linear mixed-effects model with random intercepts and slopes, with treatment by subgroup as a fixed factor stratified by SGLT2 inhibitor use at baseline. CI, confidence interval; CKD-EPI, Chronic Kidney Disease Epidemiology Collaboration; CV, cardiovascular; CVD, cardiovascular disease; eGFR, estimated glomerular filtration rate; ETD, estimated treatment difference; MI, myocardial infarction; PAD, peripheral artery disease; PREVENT, Predicting Risk of Cardiovascular Disease Events; SGLT2, sodium–glucose co-transporter 2.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B1278A-897B-7021-30E9-40F676175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78" y="365127"/>
            <a:ext cx="8768807" cy="10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/>
          <a:lstStyle/>
          <a:p>
            <a:r>
              <a:rPr lang="en-US"/>
              <a:t>Annual change in eGFR by </a:t>
            </a:r>
            <a:br>
              <a:rPr lang="en-US"/>
            </a:br>
            <a:r>
              <a:rPr lang="en-US"/>
              <a:t>CV status or total CV risk 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F32FECE0-A505-40FE-B37F-731D46F61C98}"/>
              </a:ext>
            </a:extLst>
          </p:cNvPr>
          <p:cNvSpPr txBox="1"/>
          <p:nvPr/>
        </p:nvSpPr>
        <p:spPr>
          <a:xfrm>
            <a:off x="6766780" y="1088225"/>
            <a:ext cx="5030663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accent4"/>
                </a:solidFill>
              </a:rPr>
              <a:t>Estimated treatment difference (ETD) &gt;0.75 mL/min/1.73 m</a:t>
            </a:r>
            <a:r>
              <a:rPr lang="en-US" sz="1200" b="1" baseline="30000" dirty="0">
                <a:solidFill>
                  <a:schemeClr val="accent4"/>
                </a:solidFill>
              </a:rPr>
              <a:t>2</a:t>
            </a:r>
            <a:r>
              <a:rPr lang="en-US" sz="1200" b="1" dirty="0">
                <a:solidFill>
                  <a:schemeClr val="accent4"/>
                </a:solidFill>
              </a:rPr>
              <a:t> per year predicts an effect of an intervention to reduce the risk of kidney outcomes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6065321-068E-0352-4ED6-6EE419BDEB7D}"/>
              </a:ext>
            </a:extLst>
          </p:cNvPr>
          <p:cNvGrpSpPr/>
          <p:nvPr/>
        </p:nvGrpSpPr>
        <p:grpSpPr>
          <a:xfrm>
            <a:off x="299187" y="1737451"/>
            <a:ext cx="11593626" cy="4510122"/>
            <a:chOff x="299187" y="1675993"/>
            <a:chExt cx="11593626" cy="4510122"/>
          </a:xfrm>
        </p:grpSpPr>
        <p:sp>
          <p:nvSpPr>
            <p:cNvPr id="5" name="Rectangle 56">
              <a:extLst>
                <a:ext uri="{FF2B5EF4-FFF2-40B4-BE49-F238E27FC236}">
                  <a16:creationId xmlns:a16="http://schemas.microsoft.com/office/drawing/2014/main" id="{C2655C63-A6E5-A686-C351-721980B8C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0744" y="1675993"/>
              <a:ext cx="2904457" cy="506488"/>
            </a:xfrm>
            <a:prstGeom prst="rect">
              <a:avLst/>
            </a:prstGeom>
            <a:solidFill>
              <a:srgbClr val="F3F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sp>
          <p:nvSpPr>
            <p:cNvPr id="6" name="Rectangle 57">
              <a:extLst>
                <a:ext uri="{FF2B5EF4-FFF2-40B4-BE49-F238E27FC236}">
                  <a16:creationId xmlns:a16="http://schemas.microsoft.com/office/drawing/2014/main" id="{FB158B11-3021-E535-69D2-CA5171B5D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3742" y="1880933"/>
              <a:ext cx="5299071" cy="301548"/>
            </a:xfrm>
            <a:prstGeom prst="rect">
              <a:avLst/>
            </a:prstGeom>
            <a:solidFill>
              <a:srgbClr val="F3F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sp>
          <p:nvSpPr>
            <p:cNvPr id="7" name="Rectangle 67">
              <a:extLst>
                <a:ext uri="{FF2B5EF4-FFF2-40B4-BE49-F238E27FC236}">
                  <a16:creationId xmlns:a16="http://schemas.microsoft.com/office/drawing/2014/main" id="{4A92BEC2-DB20-B560-70F8-5DE60596E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6780" y="1926649"/>
              <a:ext cx="173124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Semaglutide 1.0 mg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" name="Rectangle 77">
              <a:extLst>
                <a:ext uri="{FF2B5EF4-FFF2-40B4-BE49-F238E27FC236}">
                  <a16:creationId xmlns:a16="http://schemas.microsoft.com/office/drawing/2014/main" id="{2C378E04-5F4A-33CD-4FBD-1FD31E98C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3530" y="1926649"/>
              <a:ext cx="6732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Placebo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9" name="Rectangle 88">
              <a:extLst>
                <a:ext uri="{FF2B5EF4-FFF2-40B4-BE49-F238E27FC236}">
                  <a16:creationId xmlns:a16="http://schemas.microsoft.com/office/drawing/2014/main" id="{78962C47-E80A-53E2-F366-B437A0D51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626" y="1923477"/>
              <a:ext cx="173124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Semaglutide 1.0 mg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0" name="Rectangle 99">
              <a:extLst>
                <a:ext uri="{FF2B5EF4-FFF2-40B4-BE49-F238E27FC236}">
                  <a16:creationId xmlns:a16="http://schemas.microsoft.com/office/drawing/2014/main" id="{F016B7BC-D15E-2F41-92C9-3A9C7A70F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4030" y="1926649"/>
              <a:ext cx="6732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Placebo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4" name="Rectangle 100">
              <a:extLst>
                <a:ext uri="{FF2B5EF4-FFF2-40B4-BE49-F238E27FC236}">
                  <a16:creationId xmlns:a16="http://schemas.microsoft.com/office/drawing/2014/main" id="{546DA796-85DB-59BC-59B2-5856A2477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035" y="1696267"/>
              <a:ext cx="203902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Participants at baseline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7" name="Rectangle 110">
              <a:extLst>
                <a:ext uri="{FF2B5EF4-FFF2-40B4-BE49-F238E27FC236}">
                  <a16:creationId xmlns:a16="http://schemas.microsoft.com/office/drawing/2014/main" id="{81419DF1-9B95-9495-2C39-F4B28EA37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41755" y="1922630"/>
              <a:ext cx="11124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ETD per year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 (95% CI)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690B8BFB-9346-DBF0-3F6C-FB39637EED4C}"/>
                </a:ext>
              </a:extLst>
            </p:cNvPr>
            <p:cNvGrpSpPr/>
            <p:nvPr/>
          </p:nvGrpSpPr>
          <p:grpSpPr>
            <a:xfrm>
              <a:off x="299187" y="2633619"/>
              <a:ext cx="11266811" cy="582477"/>
              <a:chOff x="299187" y="2505283"/>
              <a:chExt cx="11266811" cy="582477"/>
            </a:xfrm>
          </p:grpSpPr>
          <p:sp>
            <p:nvSpPr>
              <p:cNvPr id="251" name="Rectangle 30">
                <a:extLst>
                  <a:ext uri="{FF2B5EF4-FFF2-40B4-BE49-F238E27FC236}">
                    <a16:creationId xmlns:a16="http://schemas.microsoft.com/office/drawing/2014/main" id="{F6BF4A62-42EA-F645-173B-73C4E62C9A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187" y="2505283"/>
                <a:ext cx="70692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Prior MI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52" name="Rectangle 31">
                <a:extLst>
                  <a:ext uri="{FF2B5EF4-FFF2-40B4-BE49-F238E27FC236}">
                    <a16:creationId xmlns:a16="http://schemas.microsoft.com/office/drawing/2014/main" id="{CF94BDF1-2CC3-0D53-E738-69ED9C2758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962" y="2706198"/>
                <a:ext cx="256352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Yes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53" name="Rectangle 33">
                <a:extLst>
                  <a:ext uri="{FF2B5EF4-FFF2-40B4-BE49-F238E27FC236}">
                    <a16:creationId xmlns:a16="http://schemas.microsoft.com/office/drawing/2014/main" id="{FF37A378-3F6C-0821-7EDF-47242A9E70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962" y="2903094"/>
                <a:ext cx="20839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No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54" name="Rectangle 58">
                <a:extLst>
                  <a:ext uri="{FF2B5EF4-FFF2-40B4-BE49-F238E27FC236}">
                    <a16:creationId xmlns:a16="http://schemas.microsoft.com/office/drawing/2014/main" id="{1C6E6FFD-4E9D-FD68-6355-1432BEA6EA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3663" y="2706198"/>
                <a:ext cx="34945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–2.2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55" name="Rectangle 59">
                <a:extLst>
                  <a:ext uri="{FF2B5EF4-FFF2-40B4-BE49-F238E27FC236}">
                    <a16:creationId xmlns:a16="http://schemas.microsoft.com/office/drawing/2014/main" id="{3DA270FB-F0C7-2A14-7FE6-A58F851EC2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3663" y="2903094"/>
                <a:ext cx="34945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–2.2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56" name="Rectangle 68">
                <a:extLst>
                  <a:ext uri="{FF2B5EF4-FFF2-40B4-BE49-F238E27FC236}">
                    <a16:creationId xmlns:a16="http://schemas.microsoft.com/office/drawing/2014/main" id="{AFE9EA0B-7A15-7DCF-8776-386A664C8F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70681" y="2706198"/>
                <a:ext cx="34945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–3.0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57" name="Rectangle 69">
                <a:extLst>
                  <a:ext uri="{FF2B5EF4-FFF2-40B4-BE49-F238E27FC236}">
                    <a16:creationId xmlns:a16="http://schemas.microsoft.com/office/drawing/2014/main" id="{23A9896B-D991-142D-299F-7A71574482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70681" y="2903094"/>
                <a:ext cx="34945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–3.4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58" name="Rectangle 78">
                <a:extLst>
                  <a:ext uri="{FF2B5EF4-FFF2-40B4-BE49-F238E27FC236}">
                    <a16:creationId xmlns:a16="http://schemas.microsoft.com/office/drawing/2014/main" id="{AFAB1AF9-A8DA-B0DF-6362-C11B2C7BA7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2259" y="2706198"/>
                <a:ext cx="51777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n=257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59" name="Rectangle 79">
                <a:extLst>
                  <a:ext uri="{FF2B5EF4-FFF2-40B4-BE49-F238E27FC236}">
                    <a16:creationId xmlns:a16="http://schemas.microsoft.com/office/drawing/2014/main" id="{F384D94E-F7A6-2C62-100E-72F945E91C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572" y="2903094"/>
                <a:ext cx="615553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n=1510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60" name="Rectangle 89">
                <a:extLst>
                  <a:ext uri="{FF2B5EF4-FFF2-40B4-BE49-F238E27FC236}">
                    <a16:creationId xmlns:a16="http://schemas.microsoft.com/office/drawing/2014/main" id="{42F9FAEA-AA95-34AF-0951-B27B77441A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0230" y="2706198"/>
                <a:ext cx="51777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n=257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61" name="Rectangle 90">
                <a:extLst>
                  <a:ext uri="{FF2B5EF4-FFF2-40B4-BE49-F238E27FC236}">
                    <a16:creationId xmlns:a16="http://schemas.microsoft.com/office/drawing/2014/main" id="{200BFED1-FFC1-1DF0-0D22-77483772A7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4193" y="2903094"/>
                <a:ext cx="615553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n=1509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62" name="Rectangle 101">
                <a:extLst>
                  <a:ext uri="{FF2B5EF4-FFF2-40B4-BE49-F238E27FC236}">
                    <a16:creationId xmlns:a16="http://schemas.microsoft.com/office/drawing/2014/main" id="{635E16B0-56F4-941B-726B-BCC07180B0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47637" y="2706198"/>
                <a:ext cx="1158972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0.8 (–0.0, 1.6)</a:t>
                </a:r>
                <a:endPara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63" name="Rectangle 102">
                <a:extLst>
                  <a:ext uri="{FF2B5EF4-FFF2-40B4-BE49-F238E27FC236}">
                    <a16:creationId xmlns:a16="http://schemas.microsoft.com/office/drawing/2014/main" id="{A046FDF8-93B4-1DDC-BAB9-C8A3462944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6529" y="2903094"/>
                <a:ext cx="1061188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1.3 (1.0, 1.6)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64" name="Rectangle 111">
                <a:extLst>
                  <a:ext uri="{FF2B5EF4-FFF2-40B4-BE49-F238E27FC236}">
                    <a16:creationId xmlns:a16="http://schemas.microsoft.com/office/drawing/2014/main" id="{EE1B6B1F-F3E0-EA1B-E7CF-5545C773B8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16543" y="2805316"/>
                <a:ext cx="34945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0.29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53DB8624-2CAF-2A60-6AF9-7A1329CB2323}"/>
                </a:ext>
              </a:extLst>
            </p:cNvPr>
            <p:cNvGrpSpPr/>
            <p:nvPr/>
          </p:nvGrpSpPr>
          <p:grpSpPr>
            <a:xfrm>
              <a:off x="299187" y="3243029"/>
              <a:ext cx="11266811" cy="577120"/>
              <a:chOff x="299187" y="3098651"/>
              <a:chExt cx="11266811" cy="577120"/>
            </a:xfrm>
          </p:grpSpPr>
          <p:sp>
            <p:nvSpPr>
              <p:cNvPr id="237" name="Rectangle 34">
                <a:extLst>
                  <a:ext uri="{FF2B5EF4-FFF2-40B4-BE49-F238E27FC236}">
                    <a16:creationId xmlns:a16="http://schemas.microsoft.com/office/drawing/2014/main" id="{20756D65-CA17-973F-B932-ABFB967535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187" y="3098651"/>
                <a:ext cx="102752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Prior stroke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38" name="Rectangle 37">
                <a:extLst>
                  <a:ext uri="{FF2B5EF4-FFF2-40B4-BE49-F238E27FC236}">
                    <a16:creationId xmlns:a16="http://schemas.microsoft.com/office/drawing/2014/main" id="{E38E0F01-0E46-F673-A453-F8153AE158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962" y="3295548"/>
                <a:ext cx="256352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Yes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39" name="Rectangle 39">
                <a:extLst>
                  <a:ext uri="{FF2B5EF4-FFF2-40B4-BE49-F238E27FC236}">
                    <a16:creationId xmlns:a16="http://schemas.microsoft.com/office/drawing/2014/main" id="{8C17D108-8B33-F469-C49C-E6454ECA5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962" y="3491105"/>
                <a:ext cx="20839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No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40" name="Rectangle 60">
                <a:extLst>
                  <a:ext uri="{FF2B5EF4-FFF2-40B4-BE49-F238E27FC236}">
                    <a16:creationId xmlns:a16="http://schemas.microsoft.com/office/drawing/2014/main" id="{00B61BCB-3C45-7E14-BA56-EDC0268B8D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3663" y="3295548"/>
                <a:ext cx="34945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–2.4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41" name="Rectangle 61">
                <a:extLst>
                  <a:ext uri="{FF2B5EF4-FFF2-40B4-BE49-F238E27FC236}">
                    <a16:creationId xmlns:a16="http://schemas.microsoft.com/office/drawing/2014/main" id="{9C92AFC2-EDC7-DB62-7429-B6308A2EA8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3663" y="3491105"/>
                <a:ext cx="34945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–2.1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42" name="Rectangle 70">
                <a:extLst>
                  <a:ext uri="{FF2B5EF4-FFF2-40B4-BE49-F238E27FC236}">
                    <a16:creationId xmlns:a16="http://schemas.microsoft.com/office/drawing/2014/main" id="{82D06702-EE08-22A6-59EE-06BC955FA6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70681" y="3295548"/>
                <a:ext cx="34945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–3.3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43" name="Rectangle 71">
                <a:extLst>
                  <a:ext uri="{FF2B5EF4-FFF2-40B4-BE49-F238E27FC236}">
                    <a16:creationId xmlns:a16="http://schemas.microsoft.com/office/drawing/2014/main" id="{A0F0A153-0D1E-ABFB-ED7F-D45319C179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70681" y="3491105"/>
                <a:ext cx="34945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–3.4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44" name="Rectangle 80">
                <a:extLst>
                  <a:ext uri="{FF2B5EF4-FFF2-40B4-BE49-F238E27FC236}">
                    <a16:creationId xmlns:a16="http://schemas.microsoft.com/office/drawing/2014/main" id="{C92CD122-4DD5-65E6-FBAB-0F53CFF566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2259" y="3295548"/>
                <a:ext cx="51777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n=181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45" name="Rectangle 81">
                <a:extLst>
                  <a:ext uri="{FF2B5EF4-FFF2-40B4-BE49-F238E27FC236}">
                    <a16:creationId xmlns:a16="http://schemas.microsoft.com/office/drawing/2014/main" id="{853173F4-2377-664B-FEC0-B1FB9F5A78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572" y="3491105"/>
                <a:ext cx="615553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n=1586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46" name="Rectangle 91">
                <a:extLst>
                  <a:ext uri="{FF2B5EF4-FFF2-40B4-BE49-F238E27FC236}">
                    <a16:creationId xmlns:a16="http://schemas.microsoft.com/office/drawing/2014/main" id="{5738678F-01EE-6931-9DDC-B2682AE1E3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0230" y="3295548"/>
                <a:ext cx="51777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n=186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47" name="Rectangle 92">
                <a:extLst>
                  <a:ext uri="{FF2B5EF4-FFF2-40B4-BE49-F238E27FC236}">
                    <a16:creationId xmlns:a16="http://schemas.microsoft.com/office/drawing/2014/main" id="{671260F7-689E-A2BD-384C-79CBF75507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4193" y="3491105"/>
                <a:ext cx="615553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n=1580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48" name="Rectangle 103">
                <a:extLst>
                  <a:ext uri="{FF2B5EF4-FFF2-40B4-BE49-F238E27FC236}">
                    <a16:creationId xmlns:a16="http://schemas.microsoft.com/office/drawing/2014/main" id="{6F7FAD45-97CC-A946-6498-5F7B7B09CC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47637" y="3295548"/>
                <a:ext cx="1158972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0.9 (–0.1, 1.9)</a:t>
                </a:r>
                <a:endPara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49" name="Rectangle 104">
                <a:extLst>
                  <a:ext uri="{FF2B5EF4-FFF2-40B4-BE49-F238E27FC236}">
                    <a16:creationId xmlns:a16="http://schemas.microsoft.com/office/drawing/2014/main" id="{4F454C60-86B0-4F9C-E654-25DCBDA38D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6529" y="3491105"/>
                <a:ext cx="1061188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1.3 (0.9, 1.6)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50" name="Rectangle 112">
                <a:extLst>
                  <a:ext uri="{FF2B5EF4-FFF2-40B4-BE49-F238E27FC236}">
                    <a16:creationId xmlns:a16="http://schemas.microsoft.com/office/drawing/2014/main" id="{5BC81331-CDD8-3DA1-69A3-ED5ED3C96B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16543" y="3393326"/>
                <a:ext cx="34945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0.50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FA9366D2-A4E8-2E97-14BE-7841750402F1}"/>
                </a:ext>
              </a:extLst>
            </p:cNvPr>
            <p:cNvGrpSpPr/>
            <p:nvPr/>
          </p:nvGrpSpPr>
          <p:grpSpPr>
            <a:xfrm>
              <a:off x="299187" y="3832379"/>
              <a:ext cx="11266811" cy="577120"/>
              <a:chOff x="299187" y="3688001"/>
              <a:chExt cx="11266811" cy="577120"/>
            </a:xfrm>
          </p:grpSpPr>
          <p:sp>
            <p:nvSpPr>
              <p:cNvPr id="223" name="Rectangle 40">
                <a:extLst>
                  <a:ext uri="{FF2B5EF4-FFF2-40B4-BE49-F238E27FC236}">
                    <a16:creationId xmlns:a16="http://schemas.microsoft.com/office/drawing/2014/main" id="{0B0AF436-73BB-2C33-64A0-92C8E0371D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187" y="3688001"/>
                <a:ext cx="154529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Prior MI or stroke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24" name="Rectangle 43">
                <a:extLst>
                  <a:ext uri="{FF2B5EF4-FFF2-40B4-BE49-F238E27FC236}">
                    <a16:creationId xmlns:a16="http://schemas.microsoft.com/office/drawing/2014/main" id="{59A7AFE1-C8A4-218C-AC38-1E3386D91D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962" y="3883558"/>
                <a:ext cx="256352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Yes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25" name="Rectangle 45">
                <a:extLst>
                  <a:ext uri="{FF2B5EF4-FFF2-40B4-BE49-F238E27FC236}">
                    <a16:creationId xmlns:a16="http://schemas.microsoft.com/office/drawing/2014/main" id="{CF618FD2-019E-6F51-4916-701DDC7C75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962" y="4080455"/>
                <a:ext cx="20839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No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26" name="Rectangle 62">
                <a:extLst>
                  <a:ext uri="{FF2B5EF4-FFF2-40B4-BE49-F238E27FC236}">
                    <a16:creationId xmlns:a16="http://schemas.microsoft.com/office/drawing/2014/main" id="{008C671B-73E5-C6C0-2801-D56B7BC55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3663" y="3883558"/>
                <a:ext cx="34945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–2.3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27" name="Rectangle 63">
                <a:extLst>
                  <a:ext uri="{FF2B5EF4-FFF2-40B4-BE49-F238E27FC236}">
                    <a16:creationId xmlns:a16="http://schemas.microsoft.com/office/drawing/2014/main" id="{4ED1E303-369F-5953-72B1-FFF476B313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3663" y="4080455"/>
                <a:ext cx="34945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–2.1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28" name="Rectangle 72">
                <a:extLst>
                  <a:ext uri="{FF2B5EF4-FFF2-40B4-BE49-F238E27FC236}">
                    <a16:creationId xmlns:a16="http://schemas.microsoft.com/office/drawing/2014/main" id="{9864C9A3-12B0-013F-573C-E800834518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70681" y="3883558"/>
                <a:ext cx="34945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–3.2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29" name="Rectangle 73">
                <a:extLst>
                  <a:ext uri="{FF2B5EF4-FFF2-40B4-BE49-F238E27FC236}">
                    <a16:creationId xmlns:a16="http://schemas.microsoft.com/office/drawing/2014/main" id="{6C7BF342-798F-06EA-C4BD-24B487E083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70681" y="4080455"/>
                <a:ext cx="34945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–3.4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30" name="Rectangle 82">
                <a:extLst>
                  <a:ext uri="{FF2B5EF4-FFF2-40B4-BE49-F238E27FC236}">
                    <a16:creationId xmlns:a16="http://schemas.microsoft.com/office/drawing/2014/main" id="{0A1AF0CC-C9F5-F264-514C-625C575864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2259" y="3883558"/>
                <a:ext cx="51777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n=405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31" name="Rectangle 83">
                <a:extLst>
                  <a:ext uri="{FF2B5EF4-FFF2-40B4-BE49-F238E27FC236}">
                    <a16:creationId xmlns:a16="http://schemas.microsoft.com/office/drawing/2014/main" id="{99FBCD59-3BD2-EB9A-EE8B-7D038B2C5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572" y="4080455"/>
                <a:ext cx="615553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n=1362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32" name="Rectangle 93">
                <a:extLst>
                  <a:ext uri="{FF2B5EF4-FFF2-40B4-BE49-F238E27FC236}">
                    <a16:creationId xmlns:a16="http://schemas.microsoft.com/office/drawing/2014/main" id="{84252325-E503-31AB-E20D-5C903DF301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0230" y="3883558"/>
                <a:ext cx="51777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n=403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33" name="Rectangle 94">
                <a:extLst>
                  <a:ext uri="{FF2B5EF4-FFF2-40B4-BE49-F238E27FC236}">
                    <a16:creationId xmlns:a16="http://schemas.microsoft.com/office/drawing/2014/main" id="{FEC872F6-98B1-1EBD-7200-E32EBC60F4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4193" y="4080455"/>
                <a:ext cx="615553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n=1363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34" name="Rectangle 105">
                <a:extLst>
                  <a:ext uri="{FF2B5EF4-FFF2-40B4-BE49-F238E27FC236}">
                    <a16:creationId xmlns:a16="http://schemas.microsoft.com/office/drawing/2014/main" id="{E9385D91-97F7-20F4-630F-65A96C2373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6529" y="3883558"/>
                <a:ext cx="1061188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0.9 (0.2, 1.5)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35" name="Rectangle 106">
                <a:extLst>
                  <a:ext uri="{FF2B5EF4-FFF2-40B4-BE49-F238E27FC236}">
                    <a16:creationId xmlns:a16="http://schemas.microsoft.com/office/drawing/2014/main" id="{F5D6E653-56D0-F335-9EF4-299A789E4C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6529" y="4080455"/>
                <a:ext cx="1061188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1.3 (1.0, 1.7)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36" name="Rectangle 113">
                <a:extLst>
                  <a:ext uri="{FF2B5EF4-FFF2-40B4-BE49-F238E27FC236}">
                    <a16:creationId xmlns:a16="http://schemas.microsoft.com/office/drawing/2014/main" id="{1547DA5E-E75F-85B6-F6BB-3A7EC4B7FA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16543" y="3981337"/>
                <a:ext cx="34945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0.24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0CBA1311-12FA-242C-4252-F05549D0B10A}"/>
                </a:ext>
              </a:extLst>
            </p:cNvPr>
            <p:cNvGrpSpPr/>
            <p:nvPr/>
          </p:nvGrpSpPr>
          <p:grpSpPr>
            <a:xfrm>
              <a:off x="299187" y="4421802"/>
              <a:ext cx="11266811" cy="577118"/>
              <a:chOff x="299187" y="4276012"/>
              <a:chExt cx="11266811" cy="577118"/>
            </a:xfrm>
          </p:grpSpPr>
          <p:sp>
            <p:nvSpPr>
              <p:cNvPr id="209" name="Rectangle 46">
                <a:extLst>
                  <a:ext uri="{FF2B5EF4-FFF2-40B4-BE49-F238E27FC236}">
                    <a16:creationId xmlns:a16="http://schemas.microsoft.com/office/drawing/2014/main" id="{6C682591-01DF-970D-A670-D708A8ED4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187" y="4276012"/>
                <a:ext cx="89127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Prior PAD 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10" name="Rectangle 49">
                <a:extLst>
                  <a:ext uri="{FF2B5EF4-FFF2-40B4-BE49-F238E27FC236}">
                    <a16:creationId xmlns:a16="http://schemas.microsoft.com/office/drawing/2014/main" id="{63F71649-1B3A-01AF-444C-A04696F51E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962" y="4472907"/>
                <a:ext cx="256352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Yes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11" name="Rectangle 51">
                <a:extLst>
                  <a:ext uri="{FF2B5EF4-FFF2-40B4-BE49-F238E27FC236}">
                    <a16:creationId xmlns:a16="http://schemas.microsoft.com/office/drawing/2014/main" id="{8E8A0A35-7A51-3915-EC4C-0590FC38BE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962" y="4668464"/>
                <a:ext cx="20839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No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12" name="Rectangle 64">
                <a:extLst>
                  <a:ext uri="{FF2B5EF4-FFF2-40B4-BE49-F238E27FC236}">
                    <a16:creationId xmlns:a16="http://schemas.microsoft.com/office/drawing/2014/main" id="{906668D5-8BF0-1797-2340-7358BBC4E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3663" y="4472907"/>
                <a:ext cx="34945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–1.9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13" name="Rectangle 65">
                <a:extLst>
                  <a:ext uri="{FF2B5EF4-FFF2-40B4-BE49-F238E27FC236}">
                    <a16:creationId xmlns:a16="http://schemas.microsoft.com/office/drawing/2014/main" id="{354CEE8F-FB99-524B-A4CD-7D212DFFA2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3663" y="4668464"/>
                <a:ext cx="34945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–2.2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14" name="Rectangle 74">
                <a:extLst>
                  <a:ext uri="{FF2B5EF4-FFF2-40B4-BE49-F238E27FC236}">
                    <a16:creationId xmlns:a16="http://schemas.microsoft.com/office/drawing/2014/main" id="{C34D4D20-B8C4-91DD-E1A5-D812C680EC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70681" y="4472907"/>
                <a:ext cx="34945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–3.4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15" name="Rectangle 75">
                <a:extLst>
                  <a:ext uri="{FF2B5EF4-FFF2-40B4-BE49-F238E27FC236}">
                    <a16:creationId xmlns:a16="http://schemas.microsoft.com/office/drawing/2014/main" id="{E2C53C34-327C-AB03-89C1-E8602A4758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70681" y="4668464"/>
                <a:ext cx="34945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–3.4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16" name="Rectangle 84">
                <a:extLst>
                  <a:ext uri="{FF2B5EF4-FFF2-40B4-BE49-F238E27FC236}">
                    <a16:creationId xmlns:a16="http://schemas.microsoft.com/office/drawing/2014/main" id="{51B9ACC7-293F-EF87-E076-29743C43A1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2259" y="4472907"/>
                <a:ext cx="51777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n=288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17" name="Rectangle 85">
                <a:extLst>
                  <a:ext uri="{FF2B5EF4-FFF2-40B4-BE49-F238E27FC236}">
                    <a16:creationId xmlns:a16="http://schemas.microsoft.com/office/drawing/2014/main" id="{0B36E00A-7610-C7CD-7545-D752C23186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572" y="4668464"/>
                <a:ext cx="615553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n=1479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18" name="Rectangle 95">
                <a:extLst>
                  <a:ext uri="{FF2B5EF4-FFF2-40B4-BE49-F238E27FC236}">
                    <a16:creationId xmlns:a16="http://schemas.microsoft.com/office/drawing/2014/main" id="{C96A5D89-8DFC-2AE9-3CD9-EFD22ADB5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0230" y="4472907"/>
                <a:ext cx="51777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n=297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19" name="Rectangle 96">
                <a:extLst>
                  <a:ext uri="{FF2B5EF4-FFF2-40B4-BE49-F238E27FC236}">
                    <a16:creationId xmlns:a16="http://schemas.microsoft.com/office/drawing/2014/main" id="{E30A85FC-B127-DAB7-5EA7-E44EEC853F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4193" y="4668464"/>
                <a:ext cx="615553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n=1469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20" name="Rectangle 107">
                <a:extLst>
                  <a:ext uri="{FF2B5EF4-FFF2-40B4-BE49-F238E27FC236}">
                    <a16:creationId xmlns:a16="http://schemas.microsoft.com/office/drawing/2014/main" id="{F9D180B0-1B51-6008-A90C-D45C97B5CA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6529" y="4472907"/>
                <a:ext cx="1061188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1.4 (0.6, 2.2)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21" name="Rectangle 108">
                <a:extLst>
                  <a:ext uri="{FF2B5EF4-FFF2-40B4-BE49-F238E27FC236}">
                    <a16:creationId xmlns:a16="http://schemas.microsoft.com/office/drawing/2014/main" id="{AC021ADB-DF32-88CA-4BB3-9CD85DB95D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6529" y="4668464"/>
                <a:ext cx="1061188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1.2 (0.8, 1.5)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22" name="Rectangle 114">
                <a:extLst>
                  <a:ext uri="{FF2B5EF4-FFF2-40B4-BE49-F238E27FC236}">
                    <a16:creationId xmlns:a16="http://schemas.microsoft.com/office/drawing/2014/main" id="{9DB608F7-1D79-FBC2-3F8C-392FE4BA76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16543" y="4570686"/>
                <a:ext cx="34945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0.60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sp>
          <p:nvSpPr>
            <p:cNvPr id="177" name="Rectangle 116">
              <a:extLst>
                <a:ext uri="{FF2B5EF4-FFF2-40B4-BE49-F238E27FC236}">
                  <a16:creationId xmlns:a16="http://schemas.microsoft.com/office/drawing/2014/main" id="{A0DDDC70-ED5A-B938-F011-CE1041477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4305" y="1926649"/>
              <a:ext cx="64761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p-value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DEB5105C-5ED4-81D8-B85A-53DC8A0C244B}"/>
                </a:ext>
              </a:extLst>
            </p:cNvPr>
            <p:cNvGrpSpPr/>
            <p:nvPr/>
          </p:nvGrpSpPr>
          <p:grpSpPr>
            <a:xfrm>
              <a:off x="299187" y="5041415"/>
              <a:ext cx="11266811" cy="582478"/>
              <a:chOff x="299187" y="4864021"/>
              <a:chExt cx="11266811" cy="582478"/>
            </a:xfrm>
          </p:grpSpPr>
          <p:sp>
            <p:nvSpPr>
              <p:cNvPr id="195" name="Rectangle 53">
                <a:extLst>
                  <a:ext uri="{FF2B5EF4-FFF2-40B4-BE49-F238E27FC236}">
                    <a16:creationId xmlns:a16="http://schemas.microsoft.com/office/drawing/2014/main" id="{F34CF42D-CA4A-1EB2-ABC8-DC0B8704C6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187" y="4864021"/>
                <a:ext cx="2112566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Total CV risk (PREVENT score)</a:t>
                </a:r>
                <a:r>
                  <a:rPr kumimoji="0" lang="en-US" altLang="en-US" sz="1200" b="1" i="0" u="none" strike="noStrike" cap="none" normalizeH="0" baseline="3000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†</a:t>
                </a:r>
                <a:endParaRPr kumimoji="0" lang="en-US" altLang="en-US" sz="1200" b="0" i="0" u="none" strike="noStrike" cap="none" normalizeH="0" baseline="3000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96" name="Rectangle 86">
                <a:extLst>
                  <a:ext uri="{FF2B5EF4-FFF2-40B4-BE49-F238E27FC236}">
                    <a16:creationId xmlns:a16="http://schemas.microsoft.com/office/drawing/2014/main" id="{C5AFAC86-03F1-5F1A-11F1-A7B0C9366B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2259" y="5060918"/>
                <a:ext cx="51777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n=675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97" name="Rectangle 87">
                <a:extLst>
                  <a:ext uri="{FF2B5EF4-FFF2-40B4-BE49-F238E27FC236}">
                    <a16:creationId xmlns:a16="http://schemas.microsoft.com/office/drawing/2014/main" id="{CD8C0357-E7AA-1852-9F2A-1188E1083A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2259" y="5261833"/>
                <a:ext cx="51777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n=331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98" name="Rectangle 97">
                <a:extLst>
                  <a:ext uri="{FF2B5EF4-FFF2-40B4-BE49-F238E27FC236}">
                    <a16:creationId xmlns:a16="http://schemas.microsoft.com/office/drawing/2014/main" id="{4332B7B5-72C3-7D66-735A-4E46428B0B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0230" y="5060918"/>
                <a:ext cx="51777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n=654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99" name="Rectangle 98">
                <a:extLst>
                  <a:ext uri="{FF2B5EF4-FFF2-40B4-BE49-F238E27FC236}">
                    <a16:creationId xmlns:a16="http://schemas.microsoft.com/office/drawing/2014/main" id="{B5657EA0-7872-432E-151E-3E35707A86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0230" y="5261833"/>
                <a:ext cx="51777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n=340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00" name="Rectangle 115">
                <a:extLst>
                  <a:ext uri="{FF2B5EF4-FFF2-40B4-BE49-F238E27FC236}">
                    <a16:creationId xmlns:a16="http://schemas.microsoft.com/office/drawing/2014/main" id="{46C89C02-FD5D-D839-B7A2-456F2C3110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16543" y="5158696"/>
                <a:ext cx="34945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0.32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01" name="Rectangle 213">
                <a:extLst>
                  <a:ext uri="{FF2B5EF4-FFF2-40B4-BE49-F238E27FC236}">
                    <a16:creationId xmlns:a16="http://schemas.microsoft.com/office/drawing/2014/main" id="{6019F913-ED3A-560B-E791-CC50BA02BF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962" y="5256475"/>
                <a:ext cx="487313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&lt;20%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02" name="Rectangle 214">
                <a:extLst>
                  <a:ext uri="{FF2B5EF4-FFF2-40B4-BE49-F238E27FC236}">
                    <a16:creationId xmlns:a16="http://schemas.microsoft.com/office/drawing/2014/main" id="{DD558997-CEF0-D73F-494B-5A3D474470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3663" y="5256475"/>
                <a:ext cx="34945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–2.6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03" name="Rectangle 215">
                <a:extLst>
                  <a:ext uri="{FF2B5EF4-FFF2-40B4-BE49-F238E27FC236}">
                    <a16:creationId xmlns:a16="http://schemas.microsoft.com/office/drawing/2014/main" id="{24813C36-F051-B734-FAD8-468170615D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70681" y="5256475"/>
                <a:ext cx="34945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–3.6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04" name="Rectangle 216">
                <a:extLst>
                  <a:ext uri="{FF2B5EF4-FFF2-40B4-BE49-F238E27FC236}">
                    <a16:creationId xmlns:a16="http://schemas.microsoft.com/office/drawing/2014/main" id="{81898B12-265F-9CA4-4358-8EC368B1FE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6529" y="5256475"/>
                <a:ext cx="1061188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1.0 (0.2, 1.7)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05" name="Rectangle 226">
                <a:extLst>
                  <a:ext uri="{FF2B5EF4-FFF2-40B4-BE49-F238E27FC236}">
                    <a16:creationId xmlns:a16="http://schemas.microsoft.com/office/drawing/2014/main" id="{9249764A-22B9-8408-D498-4C87F26D2C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3663" y="5060918"/>
                <a:ext cx="34945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–2.0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06" name="Rectangle 227">
                <a:extLst>
                  <a:ext uri="{FF2B5EF4-FFF2-40B4-BE49-F238E27FC236}">
                    <a16:creationId xmlns:a16="http://schemas.microsoft.com/office/drawing/2014/main" id="{711DAD5A-0651-8F3E-34AC-9E62943A95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70681" y="5060918"/>
                <a:ext cx="34945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–3.4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07" name="Rectangle 228">
                <a:extLst>
                  <a:ext uri="{FF2B5EF4-FFF2-40B4-BE49-F238E27FC236}">
                    <a16:creationId xmlns:a16="http://schemas.microsoft.com/office/drawing/2014/main" id="{074D61E2-7C7E-C3E3-4128-B7610F50CE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6529" y="5060918"/>
                <a:ext cx="1061188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1.4 (0.9, 2.0)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08" name="Rectangle 213">
                <a:extLst>
                  <a:ext uri="{FF2B5EF4-FFF2-40B4-BE49-F238E27FC236}">
                    <a16:creationId xmlns:a16="http://schemas.microsoft.com/office/drawing/2014/main" id="{DC80A3A4-7B39-DDC8-8ECB-F2A696F6A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962" y="5075441"/>
                <a:ext cx="487313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≥</a:t>
                </a: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20%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5B5171F3-5B45-9151-BCC1-F55818A2C365}"/>
                </a:ext>
              </a:extLst>
            </p:cNvPr>
            <p:cNvGrpSpPr/>
            <p:nvPr/>
          </p:nvGrpSpPr>
          <p:grpSpPr>
            <a:xfrm>
              <a:off x="299187" y="2422020"/>
              <a:ext cx="10580171" cy="194883"/>
              <a:chOff x="299187" y="2309726"/>
              <a:chExt cx="10580171" cy="194883"/>
            </a:xfrm>
          </p:grpSpPr>
          <p:sp>
            <p:nvSpPr>
              <p:cNvPr id="189" name="Rectangle 27">
                <a:extLst>
                  <a:ext uri="{FF2B5EF4-FFF2-40B4-BE49-F238E27FC236}">
                    <a16:creationId xmlns:a16="http://schemas.microsoft.com/office/drawing/2014/main" id="{2F8380DD-8399-2087-D79A-C4A655047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187" y="2309726"/>
                <a:ext cx="1722191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Overall population 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90" name="Rectangle 66">
                <a:extLst>
                  <a:ext uri="{FF2B5EF4-FFF2-40B4-BE49-F238E27FC236}">
                    <a16:creationId xmlns:a16="http://schemas.microsoft.com/office/drawing/2014/main" id="{FAF839C6-16D4-5642-912B-830043951A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3663" y="2313744"/>
                <a:ext cx="34945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–2.2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91" name="Rectangle 76">
                <a:extLst>
                  <a:ext uri="{FF2B5EF4-FFF2-40B4-BE49-F238E27FC236}">
                    <a16:creationId xmlns:a16="http://schemas.microsoft.com/office/drawing/2014/main" id="{6069D849-7B6B-4073-8A60-FCD7F180A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70681" y="2313744"/>
                <a:ext cx="34945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–3.4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92" name="Rectangle 109">
                <a:extLst>
                  <a:ext uri="{FF2B5EF4-FFF2-40B4-BE49-F238E27FC236}">
                    <a16:creationId xmlns:a16="http://schemas.microsoft.com/office/drawing/2014/main" id="{07095B18-77BA-F81B-B970-A1B960C1D4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74888" y="2313744"/>
                <a:ext cx="110447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1.2 (0.9,1.5)*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93" name="Rectangle 78">
                <a:extLst>
                  <a:ext uri="{FF2B5EF4-FFF2-40B4-BE49-F238E27FC236}">
                    <a16:creationId xmlns:a16="http://schemas.microsoft.com/office/drawing/2014/main" id="{0C7B8A8E-9C82-1837-AECD-BFBEBC7D4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0414" y="2319943"/>
                <a:ext cx="615553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n=1767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94" name="Rectangle 89">
                <a:extLst>
                  <a:ext uri="{FF2B5EF4-FFF2-40B4-BE49-F238E27FC236}">
                    <a16:creationId xmlns:a16="http://schemas.microsoft.com/office/drawing/2014/main" id="{CF4E5B72-91A5-A2C7-AA4D-AC75E77972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8385" y="2319943"/>
                <a:ext cx="615553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n=1766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sp>
          <p:nvSpPr>
            <p:cNvPr id="180" name="Rectangle 665">
              <a:extLst>
                <a:ext uri="{FF2B5EF4-FFF2-40B4-BE49-F238E27FC236}">
                  <a16:creationId xmlns:a16="http://schemas.microsoft.com/office/drawing/2014/main" id="{ACF94718-AD5D-D83D-32E9-F43BFDF8A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2265" y="2432237"/>
              <a:ext cx="614498" cy="3277168"/>
            </a:xfrm>
            <a:prstGeom prst="rect">
              <a:avLst/>
            </a:prstGeom>
            <a:solidFill>
              <a:srgbClr val="E8E8E8">
                <a:alpha val="5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graphicFrame>
          <p:nvGraphicFramePr>
            <p:cNvPr id="181" name="Chart 180">
              <a:extLst>
                <a:ext uri="{FF2B5EF4-FFF2-40B4-BE49-F238E27FC236}">
                  <a16:creationId xmlns:a16="http://schemas.microsoft.com/office/drawing/2014/main" id="{1914D43F-72DA-4A7C-D537-5348B6851B3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80993498"/>
                </p:ext>
              </p:extLst>
            </p:nvPr>
          </p:nvGraphicFramePr>
          <p:xfrm>
            <a:off x="3536785" y="1753693"/>
            <a:ext cx="4443224" cy="42321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09DEDE3F-A8B2-E3BA-736A-61FF43DD24D4}"/>
                </a:ext>
              </a:extLst>
            </p:cNvPr>
            <p:cNvCxnSpPr>
              <a:cxnSpLocks/>
            </p:cNvCxnSpPr>
            <p:nvPr/>
          </p:nvCxnSpPr>
          <p:spPr>
            <a:xfrm>
              <a:off x="4778716" y="2352131"/>
              <a:ext cx="0" cy="344738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A54B828D-81B6-57AB-660E-371E075C736E}"/>
                </a:ext>
              </a:extLst>
            </p:cNvPr>
            <p:cNvGrpSpPr/>
            <p:nvPr/>
          </p:nvGrpSpPr>
          <p:grpSpPr>
            <a:xfrm>
              <a:off x="2535769" y="5930071"/>
              <a:ext cx="4651755" cy="256044"/>
              <a:chOff x="4235062" y="5721500"/>
              <a:chExt cx="4651755" cy="256044"/>
            </a:xfrm>
          </p:grpSpPr>
          <p:sp>
            <p:nvSpPr>
              <p:cNvPr id="184" name="Rectangle 97">
                <a:extLst>
                  <a:ext uri="{FF2B5EF4-FFF2-40B4-BE49-F238E27FC236}">
                    <a16:creationId xmlns:a16="http://schemas.microsoft.com/office/drawing/2014/main" id="{1A610581-4FB6-E65F-A257-D625DAFFC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5062" y="5792878"/>
                <a:ext cx="2245078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en-US" altLang="en-US" sz="1200">
                    <a:solidFill>
                      <a:srgbClr val="000000"/>
                    </a:solidFill>
                    <a:latin typeface="+mn-lt"/>
                  </a:rPr>
                  <a:t>Favors placebo 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5F6C84A8-5D80-36DC-A22C-62E9607FCBCE}"/>
                  </a:ext>
                </a:extLst>
              </p:cNvPr>
              <p:cNvGrpSpPr/>
              <p:nvPr/>
            </p:nvGrpSpPr>
            <p:grpSpPr>
              <a:xfrm>
                <a:off x="6641739" y="5723491"/>
                <a:ext cx="2245078" cy="254053"/>
                <a:chOff x="7001996" y="5547004"/>
                <a:chExt cx="2245078" cy="254053"/>
              </a:xfrm>
            </p:grpSpPr>
            <p:sp>
              <p:nvSpPr>
                <p:cNvPr id="187" name="Line 165">
                  <a:extLst>
                    <a:ext uri="{FF2B5EF4-FFF2-40B4-BE49-F238E27FC236}">
                      <a16:creationId xmlns:a16="http://schemas.microsoft.com/office/drawing/2014/main" id="{9753B988-0F27-4786-563A-E66A5C1EAC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001997" y="5547004"/>
                  <a:ext cx="71437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 type="triangle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200"/>
                </a:p>
              </p:txBody>
            </p:sp>
            <p:sp>
              <p:nvSpPr>
                <p:cNvPr id="188" name="Rectangle 97">
                  <a:extLst>
                    <a:ext uri="{FF2B5EF4-FFF2-40B4-BE49-F238E27FC236}">
                      <a16:creationId xmlns:a16="http://schemas.microsoft.com/office/drawing/2014/main" id="{759DC026-EC61-F572-8154-28359BAB8A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1996" y="5616391"/>
                  <a:ext cx="2245078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en-US" sz="1200">
                      <a:solidFill>
                        <a:srgbClr val="000000"/>
                      </a:solidFill>
                      <a:latin typeface="+mn-lt"/>
                    </a:rPr>
                    <a:t>Favors semaglutide 1.0 mg</a:t>
                  </a:r>
                  <a:endPara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endParaRPr>
                </a:p>
              </p:txBody>
            </p:sp>
          </p:grpSp>
          <p:sp>
            <p:nvSpPr>
              <p:cNvPr id="186" name="Line 165">
                <a:extLst>
                  <a:ext uri="{FF2B5EF4-FFF2-40B4-BE49-F238E27FC236}">
                    <a16:creationId xmlns:a16="http://schemas.microsoft.com/office/drawing/2014/main" id="{97C31B9F-217B-6230-ECB8-455D229752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08775" y="5721500"/>
                <a:ext cx="71437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 type="triangle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07A1B-D443-BB8F-6E83-59C10E90C682}"/>
              </a:ext>
            </a:extLst>
          </p:cNvPr>
          <p:cNvSpPr/>
          <p:nvPr/>
        </p:nvSpPr>
        <p:spPr>
          <a:xfrm>
            <a:off x="9546021" y="1899745"/>
            <a:ext cx="2251422" cy="38700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4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563E45-25CF-CA81-0266-30B368C5A3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2" y="5917520"/>
            <a:ext cx="10897775" cy="803955"/>
          </a:xfrm>
        </p:spPr>
        <p:txBody>
          <a:bodyPr>
            <a:normAutofit/>
          </a:bodyPr>
          <a:lstStyle/>
          <a:p>
            <a:r>
              <a:rPr lang="en-US"/>
              <a:t>CKD, chronic kidney disease; CVD, cardiovascular disease; eGFR, estimated glomerular filtration rate; T2D, type 2 diabetes.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F83B34-25B8-C607-CFE4-209E99F5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78" y="365125"/>
            <a:ext cx="8768807" cy="10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Semaglutide saves kidneys </a:t>
            </a:r>
            <a:br>
              <a:rPr lang="en-US"/>
            </a:br>
            <a:r>
              <a:rPr lang="en-US"/>
              <a:t>in persons with CKD and T2D regardless of CV status or risk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079FD5-1B38-CC7C-CDD0-8ADF7060312F}"/>
              </a:ext>
            </a:extLst>
          </p:cNvPr>
          <p:cNvSpPr txBox="1"/>
          <p:nvPr/>
        </p:nvSpPr>
        <p:spPr>
          <a:xfrm>
            <a:off x="803379" y="4534693"/>
            <a:ext cx="10594293" cy="830997"/>
          </a:xfrm>
          <a:prstGeom prst="rect">
            <a:avLst/>
          </a:prstGeom>
          <a:noFill/>
        </p:spPr>
        <p:txBody>
          <a:bodyPr wrap="square" lIns="360000" rIns="36000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ea typeface="Calibri" panose="020F0502020204030204" pitchFamily="34" charset="0"/>
              </a:rPr>
              <a:t>S</a:t>
            </a:r>
            <a:r>
              <a:rPr lang="en-US" sz="24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emaglutide</a:t>
            </a:r>
            <a:r>
              <a:rPr lang="en-US" sz="2400">
                <a:latin typeface="Arial" panose="020B0604020202020204" pitchFamily="34" charset="0"/>
                <a:ea typeface="Calibri" panose="020F0502020204030204" pitchFamily="34" charset="0"/>
              </a:rPr>
              <a:t> similarly</a:t>
            </a:r>
            <a:r>
              <a:rPr lang="en-US" sz="24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reduced risks of </a:t>
            </a:r>
            <a:r>
              <a:rPr lang="en-US" sz="2400">
                <a:latin typeface="Arial" panose="020B0604020202020204" pitchFamily="34" charset="0"/>
                <a:ea typeface="Calibri" panose="020F0502020204030204" pitchFamily="34" charset="0"/>
              </a:rPr>
              <a:t>the primary kidney outcome</a:t>
            </a:r>
            <a:r>
              <a:rPr lang="en-US" sz="24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or eGFR decline across strata</a:t>
            </a:r>
            <a:r>
              <a:rPr lang="en-US" sz="2400">
                <a:latin typeface="Arial" panose="020B0604020202020204" pitchFamily="34" charset="0"/>
                <a:ea typeface="Calibri" panose="020F0502020204030204" pitchFamily="34" charset="0"/>
              </a:rPr>
              <a:t> of established </a:t>
            </a:r>
            <a:r>
              <a:rPr lang="en-US" sz="24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CV or CV risk at baseline</a:t>
            </a:r>
            <a:endParaRPr lang="en-US" sz="24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75870BB-1F3B-5877-08EB-DFBEE3346BE7}"/>
              </a:ext>
            </a:extLst>
          </p:cNvPr>
          <p:cNvGrpSpPr/>
          <p:nvPr/>
        </p:nvGrpSpPr>
        <p:grpSpPr>
          <a:xfrm>
            <a:off x="4248249" y="2891520"/>
            <a:ext cx="3704553" cy="1097916"/>
            <a:chOff x="3619562" y="2331084"/>
            <a:chExt cx="3704553" cy="109791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EB2563B-2D4C-2C67-0149-E0A21B1B59FE}"/>
                </a:ext>
              </a:extLst>
            </p:cNvPr>
            <p:cNvGrpSpPr/>
            <p:nvPr/>
          </p:nvGrpSpPr>
          <p:grpSpPr>
            <a:xfrm>
              <a:off x="3619562" y="2331084"/>
              <a:ext cx="3704553" cy="1097916"/>
              <a:chOff x="3926417" y="2250368"/>
              <a:chExt cx="3704553" cy="109791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1E2ECBE2-EF33-7595-05DF-D80E1234BC8F}"/>
                  </a:ext>
                </a:extLst>
              </p:cNvPr>
              <p:cNvGrpSpPr/>
              <p:nvPr/>
            </p:nvGrpSpPr>
            <p:grpSpPr>
              <a:xfrm>
                <a:off x="3926417" y="2250370"/>
                <a:ext cx="2401234" cy="1097914"/>
                <a:chOff x="3926417" y="2250370"/>
                <a:chExt cx="2401234" cy="1097914"/>
              </a:xfrm>
            </p:grpSpPr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95DC3AFF-C9E1-7859-2706-D30514ED2E95}"/>
                    </a:ext>
                  </a:extLst>
                </p:cNvPr>
                <p:cNvSpPr/>
                <p:nvPr/>
              </p:nvSpPr>
              <p:spPr>
                <a:xfrm>
                  <a:off x="5229736" y="2250370"/>
                  <a:ext cx="1097915" cy="1097914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A6B62505-0638-C8BE-3044-49D71678C0C8}"/>
                    </a:ext>
                  </a:extLst>
                </p:cNvPr>
                <p:cNvGrpSpPr/>
                <p:nvPr/>
              </p:nvGrpSpPr>
              <p:grpSpPr>
                <a:xfrm>
                  <a:off x="5435140" y="2468327"/>
                  <a:ext cx="687107" cy="662000"/>
                  <a:chOff x="2582903" y="5726890"/>
                  <a:chExt cx="477835" cy="460375"/>
                </a:xfrm>
                <a:solidFill>
                  <a:schemeClr val="accent4"/>
                </a:solidFill>
              </p:grpSpPr>
              <p:sp>
                <p:nvSpPr>
                  <p:cNvPr id="13" name="Freeform 126">
                    <a:extLst>
                      <a:ext uri="{FF2B5EF4-FFF2-40B4-BE49-F238E27FC236}">
                        <a16:creationId xmlns:a16="http://schemas.microsoft.com/office/drawing/2014/main" id="{78DE4532-A14D-4ED9-EBFF-14A84FDC017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582903" y="5726891"/>
                    <a:ext cx="225425" cy="460372"/>
                  </a:xfrm>
                  <a:custGeom>
                    <a:avLst/>
                    <a:gdLst>
                      <a:gd name="T0" fmla="*/ 113 w 114"/>
                      <a:gd name="T1" fmla="*/ 5 h 233"/>
                      <a:gd name="T2" fmla="*/ 103 w 114"/>
                      <a:gd name="T3" fmla="*/ 7 h 233"/>
                      <a:gd name="T4" fmla="*/ 103 w 114"/>
                      <a:gd name="T5" fmla="*/ 136 h 233"/>
                      <a:gd name="T6" fmla="*/ 81 w 114"/>
                      <a:gd name="T7" fmla="*/ 98 h 233"/>
                      <a:gd name="T8" fmla="*/ 90 w 114"/>
                      <a:gd name="T9" fmla="*/ 87 h 233"/>
                      <a:gd name="T10" fmla="*/ 82 w 114"/>
                      <a:gd name="T11" fmla="*/ 38 h 233"/>
                      <a:gd name="T12" fmla="*/ 71 w 114"/>
                      <a:gd name="T13" fmla="*/ 35 h 233"/>
                      <a:gd name="T14" fmla="*/ 52 w 114"/>
                      <a:gd name="T15" fmla="*/ 37 h 233"/>
                      <a:gd name="T16" fmla="*/ 3 w 114"/>
                      <a:gd name="T17" fmla="*/ 99 h 233"/>
                      <a:gd name="T18" fmla="*/ 1 w 114"/>
                      <a:gd name="T19" fmla="*/ 116 h 233"/>
                      <a:gd name="T20" fmla="*/ 0 w 114"/>
                      <a:gd name="T21" fmla="*/ 132 h 233"/>
                      <a:gd name="T22" fmla="*/ 5 w 114"/>
                      <a:gd name="T23" fmla="*/ 159 h 233"/>
                      <a:gd name="T24" fmla="*/ 9 w 114"/>
                      <a:gd name="T25" fmla="*/ 169 h 233"/>
                      <a:gd name="T26" fmla="*/ 15 w 114"/>
                      <a:gd name="T27" fmla="*/ 179 h 233"/>
                      <a:gd name="T28" fmla="*/ 22 w 114"/>
                      <a:gd name="T29" fmla="*/ 188 h 233"/>
                      <a:gd name="T30" fmla="*/ 81 w 114"/>
                      <a:gd name="T31" fmla="*/ 182 h 233"/>
                      <a:gd name="T32" fmla="*/ 78 w 114"/>
                      <a:gd name="T33" fmla="*/ 143 h 233"/>
                      <a:gd name="T34" fmla="*/ 78 w 114"/>
                      <a:gd name="T35" fmla="*/ 129 h 233"/>
                      <a:gd name="T36" fmla="*/ 83 w 114"/>
                      <a:gd name="T37" fmla="*/ 130 h 233"/>
                      <a:gd name="T38" fmla="*/ 103 w 114"/>
                      <a:gd name="T39" fmla="*/ 174 h 233"/>
                      <a:gd name="T40" fmla="*/ 104 w 114"/>
                      <a:gd name="T41" fmla="*/ 232 h 233"/>
                      <a:gd name="T42" fmla="*/ 113 w 114"/>
                      <a:gd name="T43" fmla="*/ 228 h 233"/>
                      <a:gd name="T44" fmla="*/ 70 w 114"/>
                      <a:gd name="T45" fmla="*/ 82 h 233"/>
                      <a:gd name="T46" fmla="*/ 70 w 114"/>
                      <a:gd name="T47" fmla="*/ 82 h 233"/>
                      <a:gd name="T48" fmla="*/ 65 w 114"/>
                      <a:gd name="T49" fmla="*/ 78 h 233"/>
                      <a:gd name="T50" fmla="*/ 57 w 114"/>
                      <a:gd name="T51" fmla="*/ 99 h 233"/>
                      <a:gd name="T52" fmla="*/ 60 w 114"/>
                      <a:gd name="T53" fmla="*/ 98 h 233"/>
                      <a:gd name="T54" fmla="*/ 57 w 114"/>
                      <a:gd name="T55" fmla="*/ 99 h 233"/>
                      <a:gd name="T56" fmla="*/ 57 w 114"/>
                      <a:gd name="T57" fmla="*/ 99 h 233"/>
                      <a:gd name="T58" fmla="*/ 51 w 114"/>
                      <a:gd name="T59" fmla="*/ 94 h 233"/>
                      <a:gd name="T60" fmla="*/ 46 w 114"/>
                      <a:gd name="T61" fmla="*/ 93 h 233"/>
                      <a:gd name="T62" fmla="*/ 41 w 114"/>
                      <a:gd name="T63" fmla="*/ 98 h 233"/>
                      <a:gd name="T64" fmla="*/ 41 w 114"/>
                      <a:gd name="T65" fmla="*/ 98 h 233"/>
                      <a:gd name="T66" fmla="*/ 44 w 114"/>
                      <a:gd name="T67" fmla="*/ 109 h 233"/>
                      <a:gd name="T68" fmla="*/ 44 w 114"/>
                      <a:gd name="T69" fmla="*/ 109 h 233"/>
                      <a:gd name="T70" fmla="*/ 41 w 114"/>
                      <a:gd name="T71" fmla="*/ 98 h 233"/>
                      <a:gd name="T72" fmla="*/ 37 w 114"/>
                      <a:gd name="T73" fmla="*/ 125 h 233"/>
                      <a:gd name="T74" fmla="*/ 40 w 114"/>
                      <a:gd name="T75" fmla="*/ 129 h 233"/>
                      <a:gd name="T76" fmla="*/ 38 w 114"/>
                      <a:gd name="T77" fmla="*/ 127 h 233"/>
                      <a:gd name="T78" fmla="*/ 49 w 114"/>
                      <a:gd name="T79" fmla="*/ 137 h 233"/>
                      <a:gd name="T80" fmla="*/ 50 w 114"/>
                      <a:gd name="T81" fmla="*/ 130 h 233"/>
                      <a:gd name="T82" fmla="*/ 49 w 114"/>
                      <a:gd name="T83" fmla="*/ 137 h 233"/>
                      <a:gd name="T84" fmla="*/ 49 w 114"/>
                      <a:gd name="T85" fmla="*/ 137 h 233"/>
                      <a:gd name="T86" fmla="*/ 52 w 114"/>
                      <a:gd name="T87" fmla="*/ 142 h 233"/>
                      <a:gd name="T88" fmla="*/ 52 w 114"/>
                      <a:gd name="T89" fmla="*/ 142 h 233"/>
                      <a:gd name="T90" fmla="*/ 60 w 114"/>
                      <a:gd name="T91" fmla="*/ 138 h 233"/>
                      <a:gd name="T92" fmla="*/ 60 w 114"/>
                      <a:gd name="T93" fmla="*/ 138 h 233"/>
                      <a:gd name="T94" fmla="*/ 60 w 114"/>
                      <a:gd name="T95" fmla="*/ 133 h 233"/>
                      <a:gd name="T96" fmla="*/ 60 w 114"/>
                      <a:gd name="T97" fmla="*/ 138 h 233"/>
                      <a:gd name="T98" fmla="*/ 60 w 114"/>
                      <a:gd name="T99" fmla="*/ 132 h 233"/>
                      <a:gd name="T100" fmla="*/ 67 w 114"/>
                      <a:gd name="T101" fmla="*/ 138 h 233"/>
                      <a:gd name="T102" fmla="*/ 67 w 114"/>
                      <a:gd name="T103" fmla="*/ 138 h 233"/>
                      <a:gd name="T104" fmla="*/ 66 w 114"/>
                      <a:gd name="T105" fmla="*/ 142 h 233"/>
                      <a:gd name="T106" fmla="*/ 66 w 114"/>
                      <a:gd name="T107" fmla="*/ 142 h 233"/>
                      <a:gd name="T108" fmla="*/ 72 w 114"/>
                      <a:gd name="T109" fmla="*/ 139 h 233"/>
                      <a:gd name="T110" fmla="*/ 72 w 114"/>
                      <a:gd name="T111" fmla="*/ 139 h 2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14" h="233">
                        <a:moveTo>
                          <a:pt x="113" y="59"/>
                        </a:moveTo>
                        <a:cubicBezTo>
                          <a:pt x="113" y="41"/>
                          <a:pt x="113" y="23"/>
                          <a:pt x="113" y="5"/>
                        </a:cubicBezTo>
                        <a:cubicBezTo>
                          <a:pt x="113" y="3"/>
                          <a:pt x="114" y="1"/>
                          <a:pt x="111" y="1"/>
                        </a:cubicBezTo>
                        <a:cubicBezTo>
                          <a:pt x="105" y="0"/>
                          <a:pt x="103" y="1"/>
                          <a:pt x="103" y="7"/>
                        </a:cubicBezTo>
                        <a:cubicBezTo>
                          <a:pt x="103" y="49"/>
                          <a:pt x="103" y="91"/>
                          <a:pt x="103" y="132"/>
                        </a:cubicBezTo>
                        <a:cubicBezTo>
                          <a:pt x="103" y="134"/>
                          <a:pt x="103" y="135"/>
                          <a:pt x="103" y="136"/>
                        </a:cubicBezTo>
                        <a:cubicBezTo>
                          <a:pt x="99" y="129"/>
                          <a:pt x="94" y="122"/>
                          <a:pt x="89" y="117"/>
                        </a:cubicBezTo>
                        <a:cubicBezTo>
                          <a:pt x="84" y="111"/>
                          <a:pt x="81" y="106"/>
                          <a:pt x="81" y="98"/>
                        </a:cubicBezTo>
                        <a:cubicBezTo>
                          <a:pt x="81" y="98"/>
                          <a:pt x="81" y="98"/>
                          <a:pt x="81" y="98"/>
                        </a:cubicBezTo>
                        <a:cubicBezTo>
                          <a:pt x="83" y="94"/>
                          <a:pt x="87" y="91"/>
                          <a:pt x="90" y="87"/>
                        </a:cubicBezTo>
                        <a:cubicBezTo>
                          <a:pt x="101" y="73"/>
                          <a:pt x="101" y="56"/>
                          <a:pt x="90" y="44"/>
                        </a:cubicBezTo>
                        <a:cubicBezTo>
                          <a:pt x="88" y="41"/>
                          <a:pt x="85" y="39"/>
                          <a:pt x="82" y="38"/>
                        </a:cubicBezTo>
                        <a:cubicBezTo>
                          <a:pt x="82" y="38"/>
                          <a:pt x="81" y="38"/>
                          <a:pt x="80" y="37"/>
                        </a:cubicBezTo>
                        <a:cubicBezTo>
                          <a:pt x="78" y="36"/>
                          <a:pt x="74" y="35"/>
                          <a:pt x="71" y="35"/>
                        </a:cubicBezTo>
                        <a:cubicBezTo>
                          <a:pt x="70" y="34"/>
                          <a:pt x="69" y="34"/>
                          <a:pt x="68" y="34"/>
                        </a:cubicBezTo>
                        <a:cubicBezTo>
                          <a:pt x="62" y="34"/>
                          <a:pt x="57" y="35"/>
                          <a:pt x="52" y="37"/>
                        </a:cubicBezTo>
                        <a:cubicBezTo>
                          <a:pt x="30" y="44"/>
                          <a:pt x="16" y="59"/>
                          <a:pt x="9" y="81"/>
                        </a:cubicBezTo>
                        <a:cubicBezTo>
                          <a:pt x="6" y="87"/>
                          <a:pt x="4" y="93"/>
                          <a:pt x="3" y="99"/>
                        </a:cubicBezTo>
                        <a:cubicBezTo>
                          <a:pt x="3" y="100"/>
                          <a:pt x="3" y="101"/>
                          <a:pt x="3" y="102"/>
                        </a:cubicBezTo>
                        <a:cubicBezTo>
                          <a:pt x="2" y="106"/>
                          <a:pt x="1" y="111"/>
                          <a:pt x="1" y="116"/>
                        </a:cubicBezTo>
                        <a:cubicBezTo>
                          <a:pt x="0" y="117"/>
                          <a:pt x="0" y="119"/>
                          <a:pt x="0" y="120"/>
                        </a:cubicBezTo>
                        <a:cubicBezTo>
                          <a:pt x="0" y="124"/>
                          <a:pt x="0" y="128"/>
                          <a:pt x="0" y="132"/>
                        </a:cubicBezTo>
                        <a:cubicBezTo>
                          <a:pt x="0" y="133"/>
                          <a:pt x="0" y="135"/>
                          <a:pt x="0" y="136"/>
                        </a:cubicBezTo>
                        <a:cubicBezTo>
                          <a:pt x="0" y="144"/>
                          <a:pt x="2" y="151"/>
                          <a:pt x="5" y="159"/>
                        </a:cubicBezTo>
                        <a:cubicBezTo>
                          <a:pt x="5" y="159"/>
                          <a:pt x="5" y="160"/>
                          <a:pt x="6" y="161"/>
                        </a:cubicBezTo>
                        <a:cubicBezTo>
                          <a:pt x="6" y="164"/>
                          <a:pt x="8" y="166"/>
                          <a:pt x="9" y="169"/>
                        </a:cubicBezTo>
                        <a:cubicBezTo>
                          <a:pt x="10" y="170"/>
                          <a:pt x="10" y="172"/>
                          <a:pt x="11" y="173"/>
                        </a:cubicBezTo>
                        <a:cubicBezTo>
                          <a:pt x="12" y="175"/>
                          <a:pt x="13" y="177"/>
                          <a:pt x="15" y="179"/>
                        </a:cubicBezTo>
                        <a:cubicBezTo>
                          <a:pt x="15" y="180"/>
                          <a:pt x="16" y="181"/>
                          <a:pt x="16" y="182"/>
                        </a:cubicBezTo>
                        <a:cubicBezTo>
                          <a:pt x="18" y="184"/>
                          <a:pt x="20" y="186"/>
                          <a:pt x="22" y="188"/>
                        </a:cubicBezTo>
                        <a:cubicBezTo>
                          <a:pt x="30" y="196"/>
                          <a:pt x="41" y="199"/>
                          <a:pt x="52" y="200"/>
                        </a:cubicBezTo>
                        <a:cubicBezTo>
                          <a:pt x="65" y="201"/>
                          <a:pt x="76" y="194"/>
                          <a:pt x="81" y="182"/>
                        </a:cubicBezTo>
                        <a:cubicBezTo>
                          <a:pt x="84" y="175"/>
                          <a:pt x="85" y="167"/>
                          <a:pt x="83" y="160"/>
                        </a:cubicBezTo>
                        <a:cubicBezTo>
                          <a:pt x="82" y="154"/>
                          <a:pt x="80" y="149"/>
                          <a:pt x="78" y="143"/>
                        </a:cubicBezTo>
                        <a:cubicBezTo>
                          <a:pt x="77" y="138"/>
                          <a:pt x="76" y="133"/>
                          <a:pt x="78" y="129"/>
                        </a:cubicBezTo>
                        <a:cubicBezTo>
                          <a:pt x="78" y="129"/>
                          <a:pt x="78" y="129"/>
                          <a:pt x="78" y="129"/>
                        </a:cubicBezTo>
                        <a:cubicBezTo>
                          <a:pt x="78" y="129"/>
                          <a:pt x="78" y="129"/>
                          <a:pt x="78" y="129"/>
                        </a:cubicBezTo>
                        <a:cubicBezTo>
                          <a:pt x="80" y="129"/>
                          <a:pt x="82" y="129"/>
                          <a:pt x="83" y="130"/>
                        </a:cubicBezTo>
                        <a:cubicBezTo>
                          <a:pt x="95" y="139"/>
                          <a:pt x="104" y="150"/>
                          <a:pt x="103" y="166"/>
                        </a:cubicBezTo>
                        <a:cubicBezTo>
                          <a:pt x="103" y="169"/>
                          <a:pt x="103" y="171"/>
                          <a:pt x="103" y="174"/>
                        </a:cubicBezTo>
                        <a:cubicBezTo>
                          <a:pt x="103" y="192"/>
                          <a:pt x="103" y="210"/>
                          <a:pt x="103" y="228"/>
                        </a:cubicBezTo>
                        <a:cubicBezTo>
                          <a:pt x="103" y="230"/>
                          <a:pt x="102" y="232"/>
                          <a:pt x="104" y="232"/>
                        </a:cubicBezTo>
                        <a:cubicBezTo>
                          <a:pt x="106" y="233"/>
                          <a:pt x="109" y="233"/>
                          <a:pt x="112" y="232"/>
                        </a:cubicBezTo>
                        <a:cubicBezTo>
                          <a:pt x="114" y="232"/>
                          <a:pt x="113" y="229"/>
                          <a:pt x="113" y="228"/>
                        </a:cubicBezTo>
                        <a:cubicBezTo>
                          <a:pt x="113" y="171"/>
                          <a:pt x="113" y="115"/>
                          <a:pt x="113" y="59"/>
                        </a:cubicBezTo>
                        <a:close/>
                        <a:moveTo>
                          <a:pt x="70" y="82"/>
                        </a:moveTo>
                        <a:cubicBezTo>
                          <a:pt x="70" y="82"/>
                          <a:pt x="69" y="82"/>
                          <a:pt x="69" y="82"/>
                        </a:cubicBezTo>
                        <a:cubicBezTo>
                          <a:pt x="69" y="82"/>
                          <a:pt x="70" y="82"/>
                          <a:pt x="70" y="82"/>
                        </a:cubicBezTo>
                        <a:close/>
                        <a:moveTo>
                          <a:pt x="66" y="79"/>
                        </a:moveTo>
                        <a:cubicBezTo>
                          <a:pt x="66" y="78"/>
                          <a:pt x="65" y="78"/>
                          <a:pt x="65" y="78"/>
                        </a:cubicBezTo>
                        <a:cubicBezTo>
                          <a:pt x="65" y="78"/>
                          <a:pt x="66" y="78"/>
                          <a:pt x="66" y="79"/>
                        </a:cubicBezTo>
                        <a:close/>
                        <a:moveTo>
                          <a:pt x="57" y="99"/>
                        </a:moveTo>
                        <a:cubicBezTo>
                          <a:pt x="58" y="100"/>
                          <a:pt x="59" y="100"/>
                          <a:pt x="59" y="100"/>
                        </a:cubicBezTo>
                        <a:cubicBezTo>
                          <a:pt x="60" y="99"/>
                          <a:pt x="60" y="99"/>
                          <a:pt x="60" y="98"/>
                        </a:cubicBezTo>
                        <a:cubicBezTo>
                          <a:pt x="60" y="99"/>
                          <a:pt x="60" y="99"/>
                          <a:pt x="59" y="100"/>
                        </a:cubicBezTo>
                        <a:cubicBezTo>
                          <a:pt x="59" y="100"/>
                          <a:pt x="58" y="100"/>
                          <a:pt x="57" y="99"/>
                        </a:cubicBezTo>
                        <a:cubicBezTo>
                          <a:pt x="56" y="99"/>
                          <a:pt x="56" y="98"/>
                          <a:pt x="55" y="98"/>
                        </a:cubicBezTo>
                        <a:cubicBezTo>
                          <a:pt x="56" y="98"/>
                          <a:pt x="56" y="99"/>
                          <a:pt x="57" y="99"/>
                        </a:cubicBezTo>
                        <a:close/>
                        <a:moveTo>
                          <a:pt x="49" y="93"/>
                        </a:moveTo>
                        <a:cubicBezTo>
                          <a:pt x="49" y="93"/>
                          <a:pt x="50" y="94"/>
                          <a:pt x="51" y="94"/>
                        </a:cubicBezTo>
                        <a:cubicBezTo>
                          <a:pt x="50" y="94"/>
                          <a:pt x="49" y="93"/>
                          <a:pt x="49" y="93"/>
                        </a:cubicBezTo>
                        <a:cubicBezTo>
                          <a:pt x="48" y="93"/>
                          <a:pt x="47" y="93"/>
                          <a:pt x="46" y="93"/>
                        </a:cubicBezTo>
                        <a:cubicBezTo>
                          <a:pt x="47" y="93"/>
                          <a:pt x="48" y="93"/>
                          <a:pt x="49" y="93"/>
                        </a:cubicBezTo>
                        <a:close/>
                        <a:moveTo>
                          <a:pt x="41" y="98"/>
                        </a:moveTo>
                        <a:cubicBezTo>
                          <a:pt x="42" y="98"/>
                          <a:pt x="42" y="97"/>
                          <a:pt x="42" y="97"/>
                        </a:cubicBezTo>
                        <a:cubicBezTo>
                          <a:pt x="42" y="97"/>
                          <a:pt x="42" y="98"/>
                          <a:pt x="41" y="98"/>
                        </a:cubicBezTo>
                        <a:cubicBezTo>
                          <a:pt x="41" y="101"/>
                          <a:pt x="41" y="104"/>
                          <a:pt x="42" y="107"/>
                        </a:cubicBezTo>
                        <a:cubicBezTo>
                          <a:pt x="43" y="108"/>
                          <a:pt x="43" y="109"/>
                          <a:pt x="44" y="109"/>
                        </a:cubicBezTo>
                        <a:cubicBezTo>
                          <a:pt x="46" y="111"/>
                          <a:pt x="47" y="113"/>
                          <a:pt x="46" y="114"/>
                        </a:cubicBezTo>
                        <a:cubicBezTo>
                          <a:pt x="47" y="113"/>
                          <a:pt x="46" y="111"/>
                          <a:pt x="44" y="109"/>
                        </a:cubicBezTo>
                        <a:cubicBezTo>
                          <a:pt x="43" y="109"/>
                          <a:pt x="43" y="108"/>
                          <a:pt x="42" y="107"/>
                        </a:cubicBezTo>
                        <a:cubicBezTo>
                          <a:pt x="41" y="104"/>
                          <a:pt x="41" y="101"/>
                          <a:pt x="41" y="98"/>
                        </a:cubicBezTo>
                        <a:close/>
                        <a:moveTo>
                          <a:pt x="38" y="127"/>
                        </a:moveTo>
                        <a:cubicBezTo>
                          <a:pt x="37" y="126"/>
                          <a:pt x="37" y="126"/>
                          <a:pt x="37" y="125"/>
                        </a:cubicBezTo>
                        <a:cubicBezTo>
                          <a:pt x="37" y="126"/>
                          <a:pt x="37" y="126"/>
                          <a:pt x="38" y="127"/>
                        </a:cubicBezTo>
                        <a:cubicBezTo>
                          <a:pt x="39" y="128"/>
                          <a:pt x="39" y="128"/>
                          <a:pt x="40" y="129"/>
                        </a:cubicBezTo>
                        <a:cubicBezTo>
                          <a:pt x="40" y="129"/>
                          <a:pt x="40" y="129"/>
                          <a:pt x="40" y="129"/>
                        </a:cubicBezTo>
                        <a:cubicBezTo>
                          <a:pt x="39" y="128"/>
                          <a:pt x="39" y="128"/>
                          <a:pt x="38" y="127"/>
                        </a:cubicBezTo>
                        <a:close/>
                        <a:moveTo>
                          <a:pt x="48" y="137"/>
                        </a:moveTo>
                        <a:cubicBezTo>
                          <a:pt x="48" y="137"/>
                          <a:pt x="48" y="137"/>
                          <a:pt x="49" y="137"/>
                        </a:cubicBezTo>
                        <a:cubicBezTo>
                          <a:pt x="49" y="136"/>
                          <a:pt x="49" y="135"/>
                          <a:pt x="50" y="133"/>
                        </a:cubicBezTo>
                        <a:cubicBezTo>
                          <a:pt x="51" y="132"/>
                          <a:pt x="51" y="131"/>
                          <a:pt x="50" y="130"/>
                        </a:cubicBezTo>
                        <a:cubicBezTo>
                          <a:pt x="51" y="131"/>
                          <a:pt x="51" y="132"/>
                          <a:pt x="50" y="133"/>
                        </a:cubicBezTo>
                        <a:cubicBezTo>
                          <a:pt x="49" y="135"/>
                          <a:pt x="49" y="136"/>
                          <a:pt x="49" y="137"/>
                        </a:cubicBezTo>
                        <a:cubicBezTo>
                          <a:pt x="49" y="137"/>
                          <a:pt x="49" y="137"/>
                          <a:pt x="49" y="137"/>
                        </a:cubicBezTo>
                        <a:cubicBezTo>
                          <a:pt x="49" y="137"/>
                          <a:pt x="49" y="137"/>
                          <a:pt x="49" y="137"/>
                        </a:cubicBezTo>
                        <a:cubicBezTo>
                          <a:pt x="48" y="137"/>
                          <a:pt x="48" y="137"/>
                          <a:pt x="48" y="137"/>
                        </a:cubicBezTo>
                        <a:close/>
                        <a:moveTo>
                          <a:pt x="52" y="142"/>
                        </a:moveTo>
                        <a:cubicBezTo>
                          <a:pt x="54" y="143"/>
                          <a:pt x="57" y="142"/>
                          <a:pt x="58" y="140"/>
                        </a:cubicBezTo>
                        <a:cubicBezTo>
                          <a:pt x="57" y="142"/>
                          <a:pt x="54" y="143"/>
                          <a:pt x="52" y="142"/>
                        </a:cubicBezTo>
                        <a:close/>
                        <a:moveTo>
                          <a:pt x="60" y="139"/>
                        </a:moveTo>
                        <a:cubicBezTo>
                          <a:pt x="60" y="138"/>
                          <a:pt x="60" y="138"/>
                          <a:pt x="60" y="138"/>
                        </a:cubicBezTo>
                        <a:cubicBezTo>
                          <a:pt x="60" y="138"/>
                          <a:pt x="60" y="138"/>
                          <a:pt x="60" y="138"/>
                        </a:cubicBezTo>
                        <a:cubicBezTo>
                          <a:pt x="60" y="138"/>
                          <a:pt x="60" y="138"/>
                          <a:pt x="60" y="138"/>
                        </a:cubicBezTo>
                        <a:cubicBezTo>
                          <a:pt x="60" y="138"/>
                          <a:pt x="60" y="138"/>
                          <a:pt x="60" y="139"/>
                        </a:cubicBezTo>
                        <a:close/>
                        <a:moveTo>
                          <a:pt x="60" y="133"/>
                        </a:moveTo>
                        <a:cubicBezTo>
                          <a:pt x="60" y="135"/>
                          <a:pt x="60" y="137"/>
                          <a:pt x="60" y="138"/>
                        </a:cubicBezTo>
                        <a:cubicBezTo>
                          <a:pt x="60" y="138"/>
                          <a:pt x="60" y="138"/>
                          <a:pt x="60" y="138"/>
                        </a:cubicBezTo>
                        <a:cubicBezTo>
                          <a:pt x="60" y="137"/>
                          <a:pt x="60" y="135"/>
                          <a:pt x="60" y="133"/>
                        </a:cubicBezTo>
                        <a:cubicBezTo>
                          <a:pt x="60" y="133"/>
                          <a:pt x="60" y="132"/>
                          <a:pt x="60" y="132"/>
                        </a:cubicBezTo>
                        <a:cubicBezTo>
                          <a:pt x="60" y="132"/>
                          <a:pt x="60" y="133"/>
                          <a:pt x="60" y="133"/>
                        </a:cubicBezTo>
                        <a:close/>
                        <a:moveTo>
                          <a:pt x="67" y="138"/>
                        </a:moveTo>
                        <a:cubicBezTo>
                          <a:pt x="67" y="136"/>
                          <a:pt x="67" y="134"/>
                          <a:pt x="66" y="132"/>
                        </a:cubicBezTo>
                        <a:cubicBezTo>
                          <a:pt x="67" y="134"/>
                          <a:pt x="67" y="136"/>
                          <a:pt x="67" y="138"/>
                        </a:cubicBezTo>
                        <a:close/>
                        <a:moveTo>
                          <a:pt x="66" y="140"/>
                        </a:moveTo>
                        <a:cubicBezTo>
                          <a:pt x="66" y="141"/>
                          <a:pt x="66" y="142"/>
                          <a:pt x="66" y="142"/>
                        </a:cubicBezTo>
                        <a:cubicBezTo>
                          <a:pt x="66" y="143"/>
                          <a:pt x="66" y="143"/>
                          <a:pt x="66" y="143"/>
                        </a:cubicBezTo>
                        <a:cubicBezTo>
                          <a:pt x="66" y="143"/>
                          <a:pt x="66" y="143"/>
                          <a:pt x="66" y="142"/>
                        </a:cubicBezTo>
                        <a:cubicBezTo>
                          <a:pt x="66" y="142"/>
                          <a:pt x="66" y="141"/>
                          <a:pt x="66" y="140"/>
                        </a:cubicBezTo>
                        <a:close/>
                        <a:moveTo>
                          <a:pt x="72" y="139"/>
                        </a:moveTo>
                        <a:cubicBezTo>
                          <a:pt x="72" y="137"/>
                          <a:pt x="72" y="136"/>
                          <a:pt x="73" y="134"/>
                        </a:cubicBezTo>
                        <a:cubicBezTo>
                          <a:pt x="72" y="136"/>
                          <a:pt x="72" y="137"/>
                          <a:pt x="72" y="1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1965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" name="Freeform 127">
                    <a:extLst>
                      <a:ext uri="{FF2B5EF4-FFF2-40B4-BE49-F238E27FC236}">
                        <a16:creationId xmlns:a16="http://schemas.microsoft.com/office/drawing/2014/main" id="{436E5F32-2FF5-E231-4206-BAF36855326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832138" y="5726890"/>
                    <a:ext cx="228600" cy="460375"/>
                  </a:xfrm>
                  <a:custGeom>
                    <a:avLst/>
                    <a:gdLst>
                      <a:gd name="T0" fmla="*/ 113 w 115"/>
                      <a:gd name="T1" fmla="*/ 115 h 233"/>
                      <a:gd name="T2" fmla="*/ 111 w 115"/>
                      <a:gd name="T3" fmla="*/ 99 h 233"/>
                      <a:gd name="T4" fmla="*/ 104 w 115"/>
                      <a:gd name="T5" fmla="*/ 77 h 233"/>
                      <a:gd name="T6" fmla="*/ 103 w 115"/>
                      <a:gd name="T7" fmla="*/ 75 h 233"/>
                      <a:gd name="T8" fmla="*/ 93 w 115"/>
                      <a:gd name="T9" fmla="*/ 58 h 233"/>
                      <a:gd name="T10" fmla="*/ 82 w 115"/>
                      <a:gd name="T11" fmla="*/ 47 h 233"/>
                      <a:gd name="T12" fmla="*/ 64 w 115"/>
                      <a:gd name="T13" fmla="*/ 38 h 233"/>
                      <a:gd name="T14" fmla="*/ 53 w 115"/>
                      <a:gd name="T15" fmla="*/ 35 h 233"/>
                      <a:gd name="T16" fmla="*/ 19 w 115"/>
                      <a:gd name="T17" fmla="*/ 79 h 233"/>
                      <a:gd name="T18" fmla="*/ 33 w 115"/>
                      <a:gd name="T19" fmla="*/ 95 h 233"/>
                      <a:gd name="T20" fmla="*/ 11 w 115"/>
                      <a:gd name="T21" fmla="*/ 140 h 233"/>
                      <a:gd name="T22" fmla="*/ 10 w 115"/>
                      <a:gd name="T23" fmla="*/ 5 h 233"/>
                      <a:gd name="T24" fmla="*/ 0 w 115"/>
                      <a:gd name="T25" fmla="*/ 228 h 233"/>
                      <a:gd name="T26" fmla="*/ 10 w 115"/>
                      <a:gd name="T27" fmla="*/ 171 h 233"/>
                      <a:gd name="T28" fmla="*/ 36 w 115"/>
                      <a:gd name="T29" fmla="*/ 143 h 233"/>
                      <a:gd name="T30" fmla="*/ 35 w 115"/>
                      <a:gd name="T31" fmla="*/ 186 h 233"/>
                      <a:gd name="T32" fmla="*/ 45 w 115"/>
                      <a:gd name="T33" fmla="*/ 196 h 233"/>
                      <a:gd name="T34" fmla="*/ 113 w 115"/>
                      <a:gd name="T35" fmla="*/ 142 h 233"/>
                      <a:gd name="T36" fmla="*/ 70 w 115"/>
                      <a:gd name="T37" fmla="*/ 109 h 233"/>
                      <a:gd name="T38" fmla="*/ 73 w 115"/>
                      <a:gd name="T39" fmla="*/ 106 h 233"/>
                      <a:gd name="T40" fmla="*/ 56 w 115"/>
                      <a:gd name="T41" fmla="*/ 100 h 233"/>
                      <a:gd name="T42" fmla="*/ 55 w 115"/>
                      <a:gd name="T43" fmla="*/ 99 h 233"/>
                      <a:gd name="T44" fmla="*/ 50 w 115"/>
                      <a:gd name="T45" fmla="*/ 131 h 233"/>
                      <a:gd name="T46" fmla="*/ 53 w 115"/>
                      <a:gd name="T47" fmla="*/ 131 h 233"/>
                      <a:gd name="T48" fmla="*/ 53 w 115"/>
                      <a:gd name="T49" fmla="*/ 79 h 233"/>
                      <a:gd name="T50" fmla="*/ 49 w 115"/>
                      <a:gd name="T51" fmla="*/ 79 h 233"/>
                      <a:gd name="T52" fmla="*/ 34 w 115"/>
                      <a:gd name="T53" fmla="*/ 82 h 233"/>
                      <a:gd name="T54" fmla="*/ 33 w 115"/>
                      <a:gd name="T55" fmla="*/ 95 h 233"/>
                      <a:gd name="T56" fmla="*/ 34 w 115"/>
                      <a:gd name="T57" fmla="*/ 82 h 233"/>
                      <a:gd name="T58" fmla="*/ 35 w 115"/>
                      <a:gd name="T59" fmla="*/ 80 h 233"/>
                      <a:gd name="T60" fmla="*/ 37 w 115"/>
                      <a:gd name="T61" fmla="*/ 79 h 233"/>
                      <a:gd name="T62" fmla="*/ 35 w 115"/>
                      <a:gd name="T63" fmla="*/ 80 h 233"/>
                      <a:gd name="T64" fmla="*/ 42 w 115"/>
                      <a:gd name="T65" fmla="*/ 142 h 233"/>
                      <a:gd name="T66" fmla="*/ 45 w 115"/>
                      <a:gd name="T67" fmla="*/ 145 h 233"/>
                      <a:gd name="T68" fmla="*/ 45 w 115"/>
                      <a:gd name="T69" fmla="*/ 145 h 233"/>
                      <a:gd name="T70" fmla="*/ 47 w 115"/>
                      <a:gd name="T71" fmla="*/ 144 h 233"/>
                      <a:gd name="T72" fmla="*/ 48 w 115"/>
                      <a:gd name="T73" fmla="*/ 140 h 233"/>
                      <a:gd name="T74" fmla="*/ 48 w 115"/>
                      <a:gd name="T75" fmla="*/ 133 h 233"/>
                      <a:gd name="T76" fmla="*/ 55 w 115"/>
                      <a:gd name="T77" fmla="*/ 139 h 233"/>
                      <a:gd name="T78" fmla="*/ 62 w 115"/>
                      <a:gd name="T79" fmla="*/ 142 h 233"/>
                      <a:gd name="T80" fmla="*/ 66 w 115"/>
                      <a:gd name="T81" fmla="*/ 129 h 233"/>
                      <a:gd name="T82" fmla="*/ 65 w 115"/>
                      <a:gd name="T83" fmla="*/ 135 h 233"/>
                      <a:gd name="T84" fmla="*/ 66 w 115"/>
                      <a:gd name="T85" fmla="*/ 129 h 233"/>
                      <a:gd name="T86" fmla="*/ 69 w 115"/>
                      <a:gd name="T87" fmla="*/ 129 h 233"/>
                      <a:gd name="T88" fmla="*/ 74 w 115"/>
                      <a:gd name="T89" fmla="*/ 117 h 2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115" h="233">
                        <a:moveTo>
                          <a:pt x="114" y="129"/>
                        </a:moveTo>
                        <a:cubicBezTo>
                          <a:pt x="114" y="128"/>
                          <a:pt x="114" y="127"/>
                          <a:pt x="114" y="125"/>
                        </a:cubicBezTo>
                        <a:cubicBezTo>
                          <a:pt x="114" y="122"/>
                          <a:pt x="114" y="119"/>
                          <a:pt x="113" y="115"/>
                        </a:cubicBezTo>
                        <a:cubicBezTo>
                          <a:pt x="113" y="114"/>
                          <a:pt x="113" y="112"/>
                          <a:pt x="113" y="111"/>
                        </a:cubicBezTo>
                        <a:cubicBezTo>
                          <a:pt x="112" y="108"/>
                          <a:pt x="113" y="104"/>
                          <a:pt x="111" y="101"/>
                        </a:cubicBezTo>
                        <a:cubicBezTo>
                          <a:pt x="111" y="101"/>
                          <a:pt x="111" y="100"/>
                          <a:pt x="111" y="99"/>
                        </a:cubicBezTo>
                        <a:cubicBezTo>
                          <a:pt x="110" y="96"/>
                          <a:pt x="110" y="92"/>
                          <a:pt x="108" y="89"/>
                        </a:cubicBezTo>
                        <a:cubicBezTo>
                          <a:pt x="108" y="88"/>
                          <a:pt x="108" y="87"/>
                          <a:pt x="107" y="86"/>
                        </a:cubicBezTo>
                        <a:cubicBezTo>
                          <a:pt x="107" y="83"/>
                          <a:pt x="106" y="80"/>
                          <a:pt x="104" y="77"/>
                        </a:cubicBezTo>
                        <a:cubicBezTo>
                          <a:pt x="103" y="79"/>
                          <a:pt x="101" y="80"/>
                          <a:pt x="100" y="82"/>
                        </a:cubicBezTo>
                        <a:cubicBezTo>
                          <a:pt x="101" y="80"/>
                          <a:pt x="103" y="79"/>
                          <a:pt x="104" y="77"/>
                        </a:cubicBezTo>
                        <a:cubicBezTo>
                          <a:pt x="104" y="77"/>
                          <a:pt x="103" y="76"/>
                          <a:pt x="103" y="75"/>
                        </a:cubicBezTo>
                        <a:cubicBezTo>
                          <a:pt x="102" y="73"/>
                          <a:pt x="101" y="70"/>
                          <a:pt x="100" y="68"/>
                        </a:cubicBezTo>
                        <a:cubicBezTo>
                          <a:pt x="99" y="67"/>
                          <a:pt x="98" y="65"/>
                          <a:pt x="97" y="64"/>
                        </a:cubicBezTo>
                        <a:cubicBezTo>
                          <a:pt x="96" y="62"/>
                          <a:pt x="94" y="60"/>
                          <a:pt x="93" y="58"/>
                        </a:cubicBezTo>
                        <a:cubicBezTo>
                          <a:pt x="92" y="57"/>
                          <a:pt x="91" y="56"/>
                          <a:pt x="90" y="55"/>
                        </a:cubicBezTo>
                        <a:cubicBezTo>
                          <a:pt x="89" y="53"/>
                          <a:pt x="87" y="52"/>
                          <a:pt x="85" y="50"/>
                        </a:cubicBezTo>
                        <a:cubicBezTo>
                          <a:pt x="84" y="49"/>
                          <a:pt x="83" y="48"/>
                          <a:pt x="82" y="47"/>
                        </a:cubicBezTo>
                        <a:cubicBezTo>
                          <a:pt x="80" y="46"/>
                          <a:pt x="78" y="44"/>
                          <a:pt x="76" y="43"/>
                        </a:cubicBezTo>
                        <a:cubicBezTo>
                          <a:pt x="75" y="43"/>
                          <a:pt x="74" y="42"/>
                          <a:pt x="73" y="42"/>
                        </a:cubicBezTo>
                        <a:cubicBezTo>
                          <a:pt x="71" y="40"/>
                          <a:pt x="68" y="38"/>
                          <a:pt x="64" y="38"/>
                        </a:cubicBezTo>
                        <a:cubicBezTo>
                          <a:pt x="64" y="38"/>
                          <a:pt x="64" y="38"/>
                          <a:pt x="64" y="38"/>
                        </a:cubicBezTo>
                        <a:cubicBezTo>
                          <a:pt x="64" y="37"/>
                          <a:pt x="64" y="37"/>
                          <a:pt x="63" y="37"/>
                        </a:cubicBezTo>
                        <a:cubicBezTo>
                          <a:pt x="60" y="36"/>
                          <a:pt x="56" y="35"/>
                          <a:pt x="53" y="35"/>
                        </a:cubicBezTo>
                        <a:cubicBezTo>
                          <a:pt x="49" y="33"/>
                          <a:pt x="44" y="34"/>
                          <a:pt x="40" y="35"/>
                        </a:cubicBezTo>
                        <a:cubicBezTo>
                          <a:pt x="22" y="39"/>
                          <a:pt x="10" y="60"/>
                          <a:pt x="18" y="76"/>
                        </a:cubicBezTo>
                        <a:cubicBezTo>
                          <a:pt x="18" y="77"/>
                          <a:pt x="19" y="78"/>
                          <a:pt x="19" y="79"/>
                        </a:cubicBezTo>
                        <a:cubicBezTo>
                          <a:pt x="20" y="80"/>
                          <a:pt x="21" y="82"/>
                          <a:pt x="22" y="83"/>
                        </a:cubicBezTo>
                        <a:cubicBezTo>
                          <a:pt x="25" y="89"/>
                          <a:pt x="30" y="92"/>
                          <a:pt x="33" y="98"/>
                        </a:cubicBezTo>
                        <a:cubicBezTo>
                          <a:pt x="33" y="97"/>
                          <a:pt x="33" y="96"/>
                          <a:pt x="33" y="95"/>
                        </a:cubicBezTo>
                        <a:cubicBezTo>
                          <a:pt x="33" y="96"/>
                          <a:pt x="33" y="97"/>
                          <a:pt x="33" y="98"/>
                        </a:cubicBezTo>
                        <a:cubicBezTo>
                          <a:pt x="33" y="105"/>
                          <a:pt x="31" y="111"/>
                          <a:pt x="26" y="115"/>
                        </a:cubicBezTo>
                        <a:cubicBezTo>
                          <a:pt x="20" y="123"/>
                          <a:pt x="14" y="130"/>
                          <a:pt x="11" y="140"/>
                        </a:cubicBezTo>
                        <a:cubicBezTo>
                          <a:pt x="11" y="140"/>
                          <a:pt x="10" y="140"/>
                          <a:pt x="10" y="140"/>
                        </a:cubicBezTo>
                        <a:cubicBezTo>
                          <a:pt x="10" y="138"/>
                          <a:pt x="10" y="137"/>
                          <a:pt x="10" y="136"/>
                        </a:cubicBezTo>
                        <a:cubicBezTo>
                          <a:pt x="10" y="92"/>
                          <a:pt x="10" y="49"/>
                          <a:pt x="10" y="5"/>
                        </a:cubicBezTo>
                        <a:cubicBezTo>
                          <a:pt x="10" y="0"/>
                          <a:pt x="7" y="1"/>
                          <a:pt x="5" y="1"/>
                        </a:cubicBezTo>
                        <a:cubicBezTo>
                          <a:pt x="1" y="1"/>
                          <a:pt x="0" y="1"/>
                          <a:pt x="0" y="5"/>
                        </a:cubicBezTo>
                        <a:cubicBezTo>
                          <a:pt x="0" y="79"/>
                          <a:pt x="0" y="154"/>
                          <a:pt x="0" y="228"/>
                        </a:cubicBezTo>
                        <a:cubicBezTo>
                          <a:pt x="0" y="232"/>
                          <a:pt x="1" y="233"/>
                          <a:pt x="4" y="233"/>
                        </a:cubicBezTo>
                        <a:cubicBezTo>
                          <a:pt x="8" y="233"/>
                          <a:pt x="10" y="233"/>
                          <a:pt x="10" y="228"/>
                        </a:cubicBezTo>
                        <a:cubicBezTo>
                          <a:pt x="10" y="209"/>
                          <a:pt x="10" y="190"/>
                          <a:pt x="10" y="171"/>
                        </a:cubicBezTo>
                        <a:cubicBezTo>
                          <a:pt x="9" y="154"/>
                          <a:pt x="17" y="141"/>
                          <a:pt x="30" y="131"/>
                        </a:cubicBezTo>
                        <a:cubicBezTo>
                          <a:pt x="31" y="129"/>
                          <a:pt x="33" y="128"/>
                          <a:pt x="36" y="129"/>
                        </a:cubicBezTo>
                        <a:cubicBezTo>
                          <a:pt x="38" y="133"/>
                          <a:pt x="37" y="138"/>
                          <a:pt x="36" y="143"/>
                        </a:cubicBezTo>
                        <a:cubicBezTo>
                          <a:pt x="34" y="147"/>
                          <a:pt x="33" y="152"/>
                          <a:pt x="32" y="156"/>
                        </a:cubicBezTo>
                        <a:cubicBezTo>
                          <a:pt x="30" y="163"/>
                          <a:pt x="29" y="170"/>
                          <a:pt x="32" y="178"/>
                        </a:cubicBezTo>
                        <a:cubicBezTo>
                          <a:pt x="32" y="181"/>
                          <a:pt x="33" y="184"/>
                          <a:pt x="35" y="186"/>
                        </a:cubicBezTo>
                        <a:cubicBezTo>
                          <a:pt x="36" y="188"/>
                          <a:pt x="37" y="189"/>
                          <a:pt x="38" y="190"/>
                        </a:cubicBezTo>
                        <a:cubicBezTo>
                          <a:pt x="39" y="192"/>
                          <a:pt x="41" y="193"/>
                          <a:pt x="43" y="195"/>
                        </a:cubicBezTo>
                        <a:cubicBezTo>
                          <a:pt x="44" y="195"/>
                          <a:pt x="45" y="195"/>
                          <a:pt x="45" y="196"/>
                        </a:cubicBezTo>
                        <a:cubicBezTo>
                          <a:pt x="48" y="198"/>
                          <a:pt x="51" y="199"/>
                          <a:pt x="55" y="200"/>
                        </a:cubicBezTo>
                        <a:cubicBezTo>
                          <a:pt x="69" y="201"/>
                          <a:pt x="82" y="198"/>
                          <a:pt x="93" y="188"/>
                        </a:cubicBezTo>
                        <a:cubicBezTo>
                          <a:pt x="105" y="175"/>
                          <a:pt x="111" y="159"/>
                          <a:pt x="113" y="142"/>
                        </a:cubicBezTo>
                        <a:cubicBezTo>
                          <a:pt x="115" y="137"/>
                          <a:pt x="114" y="133"/>
                          <a:pt x="114" y="129"/>
                        </a:cubicBezTo>
                        <a:close/>
                        <a:moveTo>
                          <a:pt x="73" y="106"/>
                        </a:moveTo>
                        <a:cubicBezTo>
                          <a:pt x="72" y="107"/>
                          <a:pt x="71" y="108"/>
                          <a:pt x="70" y="109"/>
                        </a:cubicBezTo>
                        <a:cubicBezTo>
                          <a:pt x="71" y="108"/>
                          <a:pt x="72" y="107"/>
                          <a:pt x="73" y="106"/>
                        </a:cubicBezTo>
                        <a:cubicBezTo>
                          <a:pt x="73" y="105"/>
                          <a:pt x="73" y="103"/>
                          <a:pt x="73" y="102"/>
                        </a:cubicBezTo>
                        <a:cubicBezTo>
                          <a:pt x="73" y="103"/>
                          <a:pt x="73" y="105"/>
                          <a:pt x="73" y="106"/>
                        </a:cubicBezTo>
                        <a:close/>
                        <a:moveTo>
                          <a:pt x="56" y="100"/>
                        </a:moveTo>
                        <a:cubicBezTo>
                          <a:pt x="56" y="100"/>
                          <a:pt x="57" y="99"/>
                          <a:pt x="57" y="99"/>
                        </a:cubicBezTo>
                        <a:cubicBezTo>
                          <a:pt x="57" y="99"/>
                          <a:pt x="56" y="100"/>
                          <a:pt x="56" y="100"/>
                        </a:cubicBezTo>
                        <a:cubicBezTo>
                          <a:pt x="56" y="100"/>
                          <a:pt x="55" y="100"/>
                          <a:pt x="55" y="99"/>
                        </a:cubicBezTo>
                        <a:cubicBezTo>
                          <a:pt x="54" y="99"/>
                          <a:pt x="54" y="99"/>
                          <a:pt x="54" y="98"/>
                        </a:cubicBezTo>
                        <a:cubicBezTo>
                          <a:pt x="54" y="99"/>
                          <a:pt x="54" y="99"/>
                          <a:pt x="55" y="99"/>
                        </a:cubicBezTo>
                        <a:cubicBezTo>
                          <a:pt x="55" y="100"/>
                          <a:pt x="56" y="100"/>
                          <a:pt x="56" y="100"/>
                        </a:cubicBezTo>
                        <a:close/>
                        <a:moveTo>
                          <a:pt x="50" y="131"/>
                        </a:moveTo>
                        <a:cubicBezTo>
                          <a:pt x="50" y="131"/>
                          <a:pt x="50" y="131"/>
                          <a:pt x="50" y="131"/>
                        </a:cubicBezTo>
                        <a:cubicBezTo>
                          <a:pt x="50" y="131"/>
                          <a:pt x="50" y="131"/>
                          <a:pt x="50" y="131"/>
                        </a:cubicBezTo>
                        <a:close/>
                        <a:moveTo>
                          <a:pt x="54" y="133"/>
                        </a:moveTo>
                        <a:cubicBezTo>
                          <a:pt x="54" y="132"/>
                          <a:pt x="54" y="132"/>
                          <a:pt x="53" y="131"/>
                        </a:cubicBezTo>
                        <a:cubicBezTo>
                          <a:pt x="54" y="132"/>
                          <a:pt x="54" y="132"/>
                          <a:pt x="54" y="133"/>
                        </a:cubicBezTo>
                        <a:close/>
                        <a:moveTo>
                          <a:pt x="53" y="78"/>
                        </a:moveTo>
                        <a:cubicBezTo>
                          <a:pt x="53" y="79"/>
                          <a:pt x="53" y="79"/>
                          <a:pt x="53" y="79"/>
                        </a:cubicBezTo>
                        <a:cubicBezTo>
                          <a:pt x="53" y="79"/>
                          <a:pt x="53" y="79"/>
                          <a:pt x="53" y="79"/>
                        </a:cubicBezTo>
                        <a:cubicBezTo>
                          <a:pt x="53" y="79"/>
                          <a:pt x="53" y="79"/>
                          <a:pt x="53" y="78"/>
                        </a:cubicBezTo>
                        <a:close/>
                        <a:moveTo>
                          <a:pt x="49" y="79"/>
                        </a:moveTo>
                        <a:cubicBezTo>
                          <a:pt x="49" y="79"/>
                          <a:pt x="49" y="79"/>
                          <a:pt x="49" y="79"/>
                        </a:cubicBezTo>
                        <a:cubicBezTo>
                          <a:pt x="49" y="79"/>
                          <a:pt x="49" y="79"/>
                          <a:pt x="49" y="79"/>
                        </a:cubicBezTo>
                        <a:close/>
                        <a:moveTo>
                          <a:pt x="34" y="82"/>
                        </a:moveTo>
                        <a:cubicBezTo>
                          <a:pt x="34" y="83"/>
                          <a:pt x="34" y="83"/>
                          <a:pt x="34" y="84"/>
                        </a:cubicBezTo>
                        <a:cubicBezTo>
                          <a:pt x="34" y="86"/>
                          <a:pt x="34" y="87"/>
                          <a:pt x="34" y="88"/>
                        </a:cubicBezTo>
                        <a:cubicBezTo>
                          <a:pt x="34" y="90"/>
                          <a:pt x="34" y="92"/>
                          <a:pt x="33" y="95"/>
                        </a:cubicBezTo>
                        <a:cubicBezTo>
                          <a:pt x="34" y="92"/>
                          <a:pt x="34" y="90"/>
                          <a:pt x="34" y="88"/>
                        </a:cubicBezTo>
                        <a:cubicBezTo>
                          <a:pt x="34" y="87"/>
                          <a:pt x="34" y="86"/>
                          <a:pt x="34" y="84"/>
                        </a:cubicBezTo>
                        <a:cubicBezTo>
                          <a:pt x="34" y="83"/>
                          <a:pt x="34" y="83"/>
                          <a:pt x="34" y="82"/>
                        </a:cubicBezTo>
                        <a:cubicBezTo>
                          <a:pt x="34" y="81"/>
                          <a:pt x="34" y="81"/>
                          <a:pt x="35" y="80"/>
                        </a:cubicBezTo>
                        <a:cubicBezTo>
                          <a:pt x="34" y="81"/>
                          <a:pt x="34" y="81"/>
                          <a:pt x="34" y="82"/>
                        </a:cubicBezTo>
                        <a:close/>
                        <a:moveTo>
                          <a:pt x="35" y="80"/>
                        </a:moveTo>
                        <a:cubicBezTo>
                          <a:pt x="36" y="80"/>
                          <a:pt x="36" y="79"/>
                          <a:pt x="37" y="79"/>
                        </a:cubicBezTo>
                        <a:cubicBezTo>
                          <a:pt x="37" y="79"/>
                          <a:pt x="38" y="78"/>
                          <a:pt x="38" y="77"/>
                        </a:cubicBezTo>
                        <a:cubicBezTo>
                          <a:pt x="38" y="78"/>
                          <a:pt x="37" y="79"/>
                          <a:pt x="37" y="79"/>
                        </a:cubicBezTo>
                        <a:cubicBezTo>
                          <a:pt x="37" y="79"/>
                          <a:pt x="37" y="79"/>
                          <a:pt x="37" y="79"/>
                        </a:cubicBezTo>
                        <a:cubicBezTo>
                          <a:pt x="37" y="79"/>
                          <a:pt x="37" y="79"/>
                          <a:pt x="37" y="79"/>
                        </a:cubicBezTo>
                        <a:cubicBezTo>
                          <a:pt x="36" y="79"/>
                          <a:pt x="36" y="80"/>
                          <a:pt x="35" y="80"/>
                        </a:cubicBezTo>
                        <a:close/>
                        <a:moveTo>
                          <a:pt x="42" y="142"/>
                        </a:moveTo>
                        <a:cubicBezTo>
                          <a:pt x="42" y="141"/>
                          <a:pt x="42" y="139"/>
                          <a:pt x="42" y="137"/>
                        </a:cubicBezTo>
                        <a:cubicBezTo>
                          <a:pt x="42" y="139"/>
                          <a:pt x="42" y="141"/>
                          <a:pt x="42" y="142"/>
                        </a:cubicBezTo>
                        <a:cubicBezTo>
                          <a:pt x="42" y="143"/>
                          <a:pt x="43" y="143"/>
                          <a:pt x="43" y="144"/>
                        </a:cubicBezTo>
                        <a:cubicBezTo>
                          <a:pt x="43" y="143"/>
                          <a:pt x="42" y="143"/>
                          <a:pt x="42" y="142"/>
                        </a:cubicBezTo>
                        <a:close/>
                        <a:moveTo>
                          <a:pt x="45" y="145"/>
                        </a:moveTo>
                        <a:cubicBezTo>
                          <a:pt x="45" y="145"/>
                          <a:pt x="45" y="145"/>
                          <a:pt x="45" y="145"/>
                        </a:cubicBezTo>
                        <a:cubicBezTo>
                          <a:pt x="45" y="145"/>
                          <a:pt x="45" y="145"/>
                          <a:pt x="45" y="145"/>
                        </a:cubicBezTo>
                        <a:cubicBezTo>
                          <a:pt x="45" y="145"/>
                          <a:pt x="45" y="145"/>
                          <a:pt x="45" y="145"/>
                        </a:cubicBezTo>
                        <a:close/>
                        <a:moveTo>
                          <a:pt x="47" y="144"/>
                        </a:moveTo>
                        <a:cubicBezTo>
                          <a:pt x="47" y="144"/>
                          <a:pt x="48" y="143"/>
                          <a:pt x="48" y="143"/>
                        </a:cubicBezTo>
                        <a:cubicBezTo>
                          <a:pt x="48" y="143"/>
                          <a:pt x="47" y="144"/>
                          <a:pt x="47" y="144"/>
                        </a:cubicBezTo>
                        <a:close/>
                        <a:moveTo>
                          <a:pt x="48" y="140"/>
                        </a:moveTo>
                        <a:cubicBezTo>
                          <a:pt x="48" y="139"/>
                          <a:pt x="48" y="138"/>
                          <a:pt x="48" y="138"/>
                        </a:cubicBezTo>
                        <a:cubicBezTo>
                          <a:pt x="48" y="138"/>
                          <a:pt x="48" y="139"/>
                          <a:pt x="48" y="140"/>
                        </a:cubicBezTo>
                        <a:close/>
                        <a:moveTo>
                          <a:pt x="48" y="133"/>
                        </a:moveTo>
                        <a:cubicBezTo>
                          <a:pt x="48" y="133"/>
                          <a:pt x="48" y="133"/>
                          <a:pt x="48" y="134"/>
                        </a:cubicBezTo>
                        <a:cubicBezTo>
                          <a:pt x="48" y="133"/>
                          <a:pt x="48" y="133"/>
                          <a:pt x="48" y="133"/>
                        </a:cubicBezTo>
                        <a:cubicBezTo>
                          <a:pt x="48" y="132"/>
                          <a:pt x="49" y="131"/>
                          <a:pt x="49" y="131"/>
                        </a:cubicBezTo>
                        <a:cubicBezTo>
                          <a:pt x="49" y="131"/>
                          <a:pt x="48" y="132"/>
                          <a:pt x="48" y="133"/>
                        </a:cubicBezTo>
                        <a:close/>
                        <a:moveTo>
                          <a:pt x="55" y="139"/>
                        </a:moveTo>
                        <a:cubicBezTo>
                          <a:pt x="55" y="138"/>
                          <a:pt x="55" y="138"/>
                          <a:pt x="55" y="137"/>
                        </a:cubicBezTo>
                        <a:cubicBezTo>
                          <a:pt x="55" y="138"/>
                          <a:pt x="55" y="138"/>
                          <a:pt x="55" y="139"/>
                        </a:cubicBezTo>
                        <a:cubicBezTo>
                          <a:pt x="57" y="142"/>
                          <a:pt x="59" y="143"/>
                          <a:pt x="62" y="142"/>
                        </a:cubicBezTo>
                        <a:cubicBezTo>
                          <a:pt x="59" y="143"/>
                          <a:pt x="57" y="142"/>
                          <a:pt x="55" y="139"/>
                        </a:cubicBezTo>
                        <a:close/>
                        <a:moveTo>
                          <a:pt x="69" y="129"/>
                        </a:moveTo>
                        <a:cubicBezTo>
                          <a:pt x="67" y="129"/>
                          <a:pt x="66" y="129"/>
                          <a:pt x="66" y="129"/>
                        </a:cubicBezTo>
                        <a:cubicBezTo>
                          <a:pt x="65" y="130"/>
                          <a:pt x="65" y="131"/>
                          <a:pt x="64" y="132"/>
                        </a:cubicBezTo>
                        <a:cubicBezTo>
                          <a:pt x="64" y="132"/>
                          <a:pt x="64" y="133"/>
                          <a:pt x="64" y="134"/>
                        </a:cubicBezTo>
                        <a:cubicBezTo>
                          <a:pt x="65" y="134"/>
                          <a:pt x="65" y="135"/>
                          <a:pt x="65" y="135"/>
                        </a:cubicBezTo>
                        <a:cubicBezTo>
                          <a:pt x="65" y="135"/>
                          <a:pt x="65" y="134"/>
                          <a:pt x="64" y="134"/>
                        </a:cubicBezTo>
                        <a:cubicBezTo>
                          <a:pt x="64" y="133"/>
                          <a:pt x="64" y="132"/>
                          <a:pt x="64" y="132"/>
                        </a:cubicBezTo>
                        <a:cubicBezTo>
                          <a:pt x="65" y="131"/>
                          <a:pt x="65" y="130"/>
                          <a:pt x="66" y="129"/>
                        </a:cubicBezTo>
                        <a:cubicBezTo>
                          <a:pt x="66" y="129"/>
                          <a:pt x="67" y="129"/>
                          <a:pt x="69" y="129"/>
                        </a:cubicBezTo>
                        <a:cubicBezTo>
                          <a:pt x="69" y="129"/>
                          <a:pt x="69" y="129"/>
                          <a:pt x="70" y="129"/>
                        </a:cubicBezTo>
                        <a:cubicBezTo>
                          <a:pt x="69" y="129"/>
                          <a:pt x="69" y="129"/>
                          <a:pt x="69" y="129"/>
                        </a:cubicBezTo>
                        <a:close/>
                        <a:moveTo>
                          <a:pt x="75" y="128"/>
                        </a:moveTo>
                        <a:cubicBezTo>
                          <a:pt x="78" y="126"/>
                          <a:pt x="78" y="124"/>
                          <a:pt x="76" y="120"/>
                        </a:cubicBezTo>
                        <a:cubicBezTo>
                          <a:pt x="76" y="119"/>
                          <a:pt x="75" y="118"/>
                          <a:pt x="74" y="117"/>
                        </a:cubicBezTo>
                        <a:cubicBezTo>
                          <a:pt x="75" y="118"/>
                          <a:pt x="76" y="119"/>
                          <a:pt x="76" y="120"/>
                        </a:cubicBezTo>
                        <a:cubicBezTo>
                          <a:pt x="78" y="124"/>
                          <a:pt x="78" y="126"/>
                          <a:pt x="75" y="12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1965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6A0549FA-51D5-0741-12C9-804BE18C6DE7}"/>
                    </a:ext>
                  </a:extLst>
                </p:cNvPr>
                <p:cNvSpPr/>
                <p:nvPr/>
              </p:nvSpPr>
              <p:spPr>
                <a:xfrm>
                  <a:off x="3926417" y="2250370"/>
                  <a:ext cx="1097915" cy="1097914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FDD964E2-1195-936D-1FD4-84E0E2F96C58}"/>
                  </a:ext>
                </a:extLst>
              </p:cNvPr>
              <p:cNvGrpSpPr/>
              <p:nvPr/>
            </p:nvGrpSpPr>
            <p:grpSpPr>
              <a:xfrm>
                <a:off x="6533055" y="2250368"/>
                <a:ext cx="1097915" cy="1097915"/>
                <a:chOff x="5229736" y="3465686"/>
                <a:chExt cx="1097915" cy="1097915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E7570781-8B9D-EE9D-5EAB-49FDB1E9CF43}"/>
                    </a:ext>
                  </a:extLst>
                </p:cNvPr>
                <p:cNvSpPr/>
                <p:nvPr/>
              </p:nvSpPr>
              <p:spPr>
                <a:xfrm>
                  <a:off x="5229736" y="3465686"/>
                  <a:ext cx="1097915" cy="1097915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74DDBA05-44E9-0F1E-2465-DE85A86BCF3F}"/>
                    </a:ext>
                  </a:extLst>
                </p:cNvPr>
                <p:cNvGrpSpPr/>
                <p:nvPr/>
              </p:nvGrpSpPr>
              <p:grpSpPr>
                <a:xfrm>
                  <a:off x="5440892" y="3683408"/>
                  <a:ext cx="675602" cy="662471"/>
                  <a:chOff x="-1283861" y="375540"/>
                  <a:chExt cx="735013" cy="720725"/>
                </a:xfrm>
                <a:solidFill>
                  <a:schemeClr val="accent4"/>
                </a:solidFill>
              </p:grpSpPr>
              <p:sp>
                <p:nvSpPr>
                  <p:cNvPr id="18" name="Freeform 90">
                    <a:extLst>
                      <a:ext uri="{FF2B5EF4-FFF2-40B4-BE49-F238E27FC236}">
                        <a16:creationId xmlns:a16="http://schemas.microsoft.com/office/drawing/2014/main" id="{537CC3B1-4015-A9B9-1B12-45BEBBF39A4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1283861" y="375540"/>
                    <a:ext cx="735013" cy="720725"/>
                  </a:xfrm>
                  <a:custGeom>
                    <a:avLst/>
                    <a:gdLst>
                      <a:gd name="T0" fmla="*/ 90 w 369"/>
                      <a:gd name="T1" fmla="*/ 362 h 362"/>
                      <a:gd name="T2" fmla="*/ 8 w 369"/>
                      <a:gd name="T3" fmla="*/ 260 h 362"/>
                      <a:gd name="T4" fmla="*/ 34 w 369"/>
                      <a:gd name="T5" fmla="*/ 210 h 362"/>
                      <a:gd name="T6" fmla="*/ 186 w 369"/>
                      <a:gd name="T7" fmla="*/ 58 h 362"/>
                      <a:gd name="T8" fmla="*/ 189 w 369"/>
                      <a:gd name="T9" fmla="*/ 50 h 362"/>
                      <a:gd name="T10" fmla="*/ 195 w 369"/>
                      <a:gd name="T11" fmla="*/ 34 h 362"/>
                      <a:gd name="T12" fmla="*/ 219 w 369"/>
                      <a:gd name="T13" fmla="*/ 10 h 362"/>
                      <a:gd name="T14" fmla="*/ 252 w 369"/>
                      <a:gd name="T15" fmla="*/ 11 h 362"/>
                      <a:gd name="T16" fmla="*/ 291 w 369"/>
                      <a:gd name="T17" fmla="*/ 51 h 362"/>
                      <a:gd name="T18" fmla="*/ 357 w 369"/>
                      <a:gd name="T19" fmla="*/ 117 h 362"/>
                      <a:gd name="T20" fmla="*/ 357 w 369"/>
                      <a:gd name="T21" fmla="*/ 153 h 362"/>
                      <a:gd name="T22" fmla="*/ 338 w 369"/>
                      <a:gd name="T23" fmla="*/ 172 h 362"/>
                      <a:gd name="T24" fmla="*/ 317 w 369"/>
                      <a:gd name="T25" fmla="*/ 180 h 362"/>
                      <a:gd name="T26" fmla="*/ 312 w 369"/>
                      <a:gd name="T27" fmla="*/ 182 h 362"/>
                      <a:gd name="T28" fmla="*/ 191 w 369"/>
                      <a:gd name="T29" fmla="*/ 303 h 362"/>
                      <a:gd name="T30" fmla="*/ 154 w 369"/>
                      <a:gd name="T31" fmla="*/ 340 h 362"/>
                      <a:gd name="T32" fmla="*/ 90 w 369"/>
                      <a:gd name="T33" fmla="*/ 362 h 362"/>
                      <a:gd name="T34" fmla="*/ 211 w 369"/>
                      <a:gd name="T35" fmla="*/ 64 h 362"/>
                      <a:gd name="T36" fmla="*/ 209 w 369"/>
                      <a:gd name="T37" fmla="*/ 66 h 362"/>
                      <a:gd name="T38" fmla="*/ 48 w 369"/>
                      <a:gd name="T39" fmla="*/ 226 h 362"/>
                      <a:gd name="T40" fmla="*/ 29 w 369"/>
                      <a:gd name="T41" fmla="*/ 267 h 362"/>
                      <a:gd name="T42" fmla="*/ 109 w 369"/>
                      <a:gd name="T43" fmla="*/ 339 h 362"/>
                      <a:gd name="T44" fmla="*/ 146 w 369"/>
                      <a:gd name="T45" fmla="*/ 317 h 362"/>
                      <a:gd name="T46" fmla="*/ 302 w 369"/>
                      <a:gd name="T47" fmla="*/ 161 h 362"/>
                      <a:gd name="T48" fmla="*/ 304 w 369"/>
                      <a:gd name="T49" fmla="*/ 159 h 362"/>
                      <a:gd name="T50" fmla="*/ 211 w 369"/>
                      <a:gd name="T51" fmla="*/ 64 h 362"/>
                      <a:gd name="T52" fmla="*/ 343 w 369"/>
                      <a:gd name="T53" fmla="*/ 135 h 362"/>
                      <a:gd name="T54" fmla="*/ 235 w 369"/>
                      <a:gd name="T55" fmla="*/ 26 h 362"/>
                      <a:gd name="T56" fmla="*/ 212 w 369"/>
                      <a:gd name="T57" fmla="*/ 49 h 362"/>
                      <a:gd name="T58" fmla="*/ 320 w 369"/>
                      <a:gd name="T59" fmla="*/ 157 h 362"/>
                      <a:gd name="T60" fmla="*/ 343 w 369"/>
                      <a:gd name="T61" fmla="*/ 135 h 3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369" h="362">
                        <a:moveTo>
                          <a:pt x="90" y="362"/>
                        </a:moveTo>
                        <a:cubicBezTo>
                          <a:pt x="40" y="362"/>
                          <a:pt x="0" y="314"/>
                          <a:pt x="8" y="260"/>
                        </a:cubicBezTo>
                        <a:cubicBezTo>
                          <a:pt x="11" y="240"/>
                          <a:pt x="20" y="224"/>
                          <a:pt x="34" y="210"/>
                        </a:cubicBezTo>
                        <a:cubicBezTo>
                          <a:pt x="85" y="159"/>
                          <a:pt x="136" y="108"/>
                          <a:pt x="186" y="58"/>
                        </a:cubicBezTo>
                        <a:cubicBezTo>
                          <a:pt x="189" y="55"/>
                          <a:pt x="190" y="53"/>
                          <a:pt x="189" y="50"/>
                        </a:cubicBezTo>
                        <a:cubicBezTo>
                          <a:pt x="188" y="44"/>
                          <a:pt x="191" y="38"/>
                          <a:pt x="195" y="34"/>
                        </a:cubicBezTo>
                        <a:cubicBezTo>
                          <a:pt x="203" y="25"/>
                          <a:pt x="211" y="17"/>
                          <a:pt x="219" y="10"/>
                        </a:cubicBezTo>
                        <a:cubicBezTo>
                          <a:pt x="229" y="0"/>
                          <a:pt x="242" y="1"/>
                          <a:pt x="252" y="11"/>
                        </a:cubicBezTo>
                        <a:cubicBezTo>
                          <a:pt x="265" y="24"/>
                          <a:pt x="278" y="37"/>
                          <a:pt x="291" y="51"/>
                        </a:cubicBezTo>
                        <a:cubicBezTo>
                          <a:pt x="313" y="73"/>
                          <a:pt x="335" y="95"/>
                          <a:pt x="357" y="117"/>
                        </a:cubicBezTo>
                        <a:cubicBezTo>
                          <a:pt x="369" y="129"/>
                          <a:pt x="369" y="141"/>
                          <a:pt x="357" y="153"/>
                        </a:cubicBezTo>
                        <a:cubicBezTo>
                          <a:pt x="351" y="159"/>
                          <a:pt x="344" y="166"/>
                          <a:pt x="338" y="172"/>
                        </a:cubicBezTo>
                        <a:cubicBezTo>
                          <a:pt x="332" y="178"/>
                          <a:pt x="326" y="181"/>
                          <a:pt x="317" y="180"/>
                        </a:cubicBezTo>
                        <a:cubicBezTo>
                          <a:pt x="316" y="180"/>
                          <a:pt x="313" y="181"/>
                          <a:pt x="312" y="182"/>
                        </a:cubicBezTo>
                        <a:cubicBezTo>
                          <a:pt x="272" y="222"/>
                          <a:pt x="231" y="263"/>
                          <a:pt x="191" y="303"/>
                        </a:cubicBezTo>
                        <a:cubicBezTo>
                          <a:pt x="179" y="315"/>
                          <a:pt x="167" y="328"/>
                          <a:pt x="154" y="340"/>
                        </a:cubicBezTo>
                        <a:cubicBezTo>
                          <a:pt x="137" y="355"/>
                          <a:pt x="117" y="362"/>
                          <a:pt x="90" y="362"/>
                        </a:cubicBezTo>
                        <a:close/>
                        <a:moveTo>
                          <a:pt x="211" y="64"/>
                        </a:moveTo>
                        <a:cubicBezTo>
                          <a:pt x="210" y="65"/>
                          <a:pt x="209" y="66"/>
                          <a:pt x="209" y="66"/>
                        </a:cubicBezTo>
                        <a:cubicBezTo>
                          <a:pt x="155" y="120"/>
                          <a:pt x="102" y="173"/>
                          <a:pt x="48" y="226"/>
                        </a:cubicBezTo>
                        <a:cubicBezTo>
                          <a:pt x="37" y="237"/>
                          <a:pt x="31" y="251"/>
                          <a:pt x="29" y="267"/>
                        </a:cubicBezTo>
                        <a:cubicBezTo>
                          <a:pt x="23" y="310"/>
                          <a:pt x="65" y="349"/>
                          <a:pt x="109" y="339"/>
                        </a:cubicBezTo>
                        <a:cubicBezTo>
                          <a:pt x="123" y="335"/>
                          <a:pt x="135" y="328"/>
                          <a:pt x="146" y="317"/>
                        </a:cubicBezTo>
                        <a:cubicBezTo>
                          <a:pt x="198" y="265"/>
                          <a:pt x="250" y="213"/>
                          <a:pt x="302" y="161"/>
                        </a:cubicBezTo>
                        <a:cubicBezTo>
                          <a:pt x="303" y="160"/>
                          <a:pt x="304" y="159"/>
                          <a:pt x="304" y="159"/>
                        </a:cubicBezTo>
                        <a:cubicBezTo>
                          <a:pt x="273" y="127"/>
                          <a:pt x="242" y="96"/>
                          <a:pt x="211" y="64"/>
                        </a:cubicBezTo>
                        <a:close/>
                        <a:moveTo>
                          <a:pt x="343" y="135"/>
                        </a:moveTo>
                        <a:cubicBezTo>
                          <a:pt x="307" y="99"/>
                          <a:pt x="271" y="62"/>
                          <a:pt x="235" y="26"/>
                        </a:cubicBezTo>
                        <a:cubicBezTo>
                          <a:pt x="227" y="34"/>
                          <a:pt x="219" y="41"/>
                          <a:pt x="212" y="49"/>
                        </a:cubicBezTo>
                        <a:cubicBezTo>
                          <a:pt x="248" y="85"/>
                          <a:pt x="284" y="121"/>
                          <a:pt x="320" y="157"/>
                        </a:cubicBezTo>
                        <a:cubicBezTo>
                          <a:pt x="328" y="150"/>
                          <a:pt x="336" y="142"/>
                          <a:pt x="343" y="13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1965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" name="Freeform 91">
                    <a:extLst>
                      <a:ext uri="{FF2B5EF4-FFF2-40B4-BE49-F238E27FC236}">
                        <a16:creationId xmlns:a16="http://schemas.microsoft.com/office/drawing/2014/main" id="{99A46626-91B2-A055-8DE3-95F05A6C67E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1196550" y="734315"/>
                    <a:ext cx="412749" cy="284163"/>
                  </a:xfrm>
                  <a:custGeom>
                    <a:avLst/>
                    <a:gdLst>
                      <a:gd name="T0" fmla="*/ 207 w 207"/>
                      <a:gd name="T1" fmla="*/ 0 h 143"/>
                      <a:gd name="T2" fmla="*/ 205 w 207"/>
                      <a:gd name="T3" fmla="*/ 3 h 143"/>
                      <a:gd name="T4" fmla="*/ 83 w 207"/>
                      <a:gd name="T5" fmla="*/ 124 h 143"/>
                      <a:gd name="T6" fmla="*/ 24 w 207"/>
                      <a:gd name="T7" fmla="*/ 129 h 143"/>
                      <a:gd name="T8" fmla="*/ 18 w 207"/>
                      <a:gd name="T9" fmla="*/ 65 h 143"/>
                      <a:gd name="T10" fmla="*/ 68 w 207"/>
                      <a:gd name="T11" fmla="*/ 14 h 143"/>
                      <a:gd name="T12" fmla="*/ 80 w 207"/>
                      <a:gd name="T13" fmla="*/ 2 h 143"/>
                      <a:gd name="T14" fmla="*/ 85 w 207"/>
                      <a:gd name="T15" fmla="*/ 0 h 143"/>
                      <a:gd name="T16" fmla="*/ 205 w 207"/>
                      <a:gd name="T17" fmla="*/ 0 h 143"/>
                      <a:gd name="T18" fmla="*/ 207 w 207"/>
                      <a:gd name="T19" fmla="*/ 0 h 143"/>
                      <a:gd name="T20" fmla="*/ 68 w 207"/>
                      <a:gd name="T21" fmla="*/ 94 h 143"/>
                      <a:gd name="T22" fmla="*/ 51 w 207"/>
                      <a:gd name="T23" fmla="*/ 77 h 143"/>
                      <a:gd name="T24" fmla="*/ 34 w 207"/>
                      <a:gd name="T25" fmla="*/ 94 h 143"/>
                      <a:gd name="T26" fmla="*/ 51 w 207"/>
                      <a:gd name="T27" fmla="*/ 111 h 143"/>
                      <a:gd name="T28" fmla="*/ 68 w 207"/>
                      <a:gd name="T29" fmla="*/ 94 h 143"/>
                      <a:gd name="T30" fmla="*/ 79 w 207"/>
                      <a:gd name="T31" fmla="*/ 44 h 143"/>
                      <a:gd name="T32" fmla="*/ 68 w 207"/>
                      <a:gd name="T33" fmla="*/ 55 h 143"/>
                      <a:gd name="T34" fmla="*/ 79 w 207"/>
                      <a:gd name="T35" fmla="*/ 66 h 143"/>
                      <a:gd name="T36" fmla="*/ 90 w 207"/>
                      <a:gd name="T37" fmla="*/ 55 h 143"/>
                      <a:gd name="T38" fmla="*/ 79 w 207"/>
                      <a:gd name="T39" fmla="*/ 44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207" h="143">
                        <a:moveTo>
                          <a:pt x="207" y="0"/>
                        </a:moveTo>
                        <a:cubicBezTo>
                          <a:pt x="206" y="1"/>
                          <a:pt x="205" y="2"/>
                          <a:pt x="205" y="3"/>
                        </a:cubicBezTo>
                        <a:cubicBezTo>
                          <a:pt x="164" y="43"/>
                          <a:pt x="124" y="84"/>
                          <a:pt x="83" y="124"/>
                        </a:cubicBezTo>
                        <a:cubicBezTo>
                          <a:pt x="66" y="141"/>
                          <a:pt x="42" y="143"/>
                          <a:pt x="24" y="129"/>
                        </a:cubicBezTo>
                        <a:cubicBezTo>
                          <a:pt x="4" y="113"/>
                          <a:pt x="0" y="83"/>
                          <a:pt x="18" y="65"/>
                        </a:cubicBezTo>
                        <a:cubicBezTo>
                          <a:pt x="34" y="47"/>
                          <a:pt x="52" y="31"/>
                          <a:pt x="68" y="14"/>
                        </a:cubicBezTo>
                        <a:cubicBezTo>
                          <a:pt x="72" y="10"/>
                          <a:pt x="76" y="6"/>
                          <a:pt x="80" y="2"/>
                        </a:cubicBezTo>
                        <a:cubicBezTo>
                          <a:pt x="82" y="1"/>
                          <a:pt x="84" y="0"/>
                          <a:pt x="85" y="0"/>
                        </a:cubicBezTo>
                        <a:cubicBezTo>
                          <a:pt x="125" y="0"/>
                          <a:pt x="165" y="0"/>
                          <a:pt x="205" y="0"/>
                        </a:cubicBezTo>
                        <a:cubicBezTo>
                          <a:pt x="205" y="0"/>
                          <a:pt x="206" y="0"/>
                          <a:pt x="207" y="0"/>
                        </a:cubicBezTo>
                        <a:close/>
                        <a:moveTo>
                          <a:pt x="68" y="94"/>
                        </a:moveTo>
                        <a:cubicBezTo>
                          <a:pt x="68" y="85"/>
                          <a:pt x="60" y="78"/>
                          <a:pt x="51" y="77"/>
                        </a:cubicBezTo>
                        <a:cubicBezTo>
                          <a:pt x="42" y="77"/>
                          <a:pt x="34" y="85"/>
                          <a:pt x="34" y="94"/>
                        </a:cubicBezTo>
                        <a:cubicBezTo>
                          <a:pt x="34" y="103"/>
                          <a:pt x="42" y="110"/>
                          <a:pt x="51" y="111"/>
                        </a:cubicBezTo>
                        <a:cubicBezTo>
                          <a:pt x="60" y="111"/>
                          <a:pt x="67" y="103"/>
                          <a:pt x="68" y="94"/>
                        </a:cubicBezTo>
                        <a:close/>
                        <a:moveTo>
                          <a:pt x="79" y="44"/>
                        </a:moveTo>
                        <a:cubicBezTo>
                          <a:pt x="73" y="44"/>
                          <a:pt x="68" y="49"/>
                          <a:pt x="68" y="55"/>
                        </a:cubicBezTo>
                        <a:cubicBezTo>
                          <a:pt x="67" y="61"/>
                          <a:pt x="73" y="66"/>
                          <a:pt x="79" y="66"/>
                        </a:cubicBezTo>
                        <a:cubicBezTo>
                          <a:pt x="85" y="66"/>
                          <a:pt x="90" y="61"/>
                          <a:pt x="90" y="55"/>
                        </a:cubicBezTo>
                        <a:cubicBezTo>
                          <a:pt x="90" y="49"/>
                          <a:pt x="85" y="44"/>
                          <a:pt x="79" y="4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1965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3351413-8CEF-5554-0B55-5ECD0C276B30}"/>
                </a:ext>
              </a:extLst>
            </p:cNvPr>
            <p:cNvGrpSpPr/>
            <p:nvPr/>
          </p:nvGrpSpPr>
          <p:grpSpPr>
            <a:xfrm>
              <a:off x="3903098" y="2470515"/>
              <a:ext cx="530842" cy="812748"/>
              <a:chOff x="3650540" y="-469604"/>
              <a:chExt cx="842983" cy="1290636"/>
            </a:xfrm>
            <a:solidFill>
              <a:schemeClr val="accent4"/>
            </a:solidFill>
          </p:grpSpPr>
          <p:sp>
            <p:nvSpPr>
              <p:cNvPr id="8" name="Freeform 84">
                <a:extLst>
                  <a:ext uri="{FF2B5EF4-FFF2-40B4-BE49-F238E27FC236}">
                    <a16:creationId xmlns:a16="http://schemas.microsoft.com/office/drawing/2014/main" id="{0FA6157B-92F3-4005-752E-A907101EB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6908" y="-264815"/>
                <a:ext cx="836615" cy="1085847"/>
              </a:xfrm>
              <a:custGeom>
                <a:avLst/>
                <a:gdLst>
                  <a:gd name="T0" fmla="*/ 798 w 1101"/>
                  <a:gd name="T1" fmla="*/ 286 h 1430"/>
                  <a:gd name="T2" fmla="*/ 907 w 1101"/>
                  <a:gd name="T3" fmla="*/ 196 h 1430"/>
                  <a:gd name="T4" fmla="*/ 980 w 1101"/>
                  <a:gd name="T5" fmla="*/ 84 h 1430"/>
                  <a:gd name="T6" fmla="*/ 892 w 1101"/>
                  <a:gd name="T7" fmla="*/ 14 h 1430"/>
                  <a:gd name="T8" fmla="*/ 444 w 1101"/>
                  <a:gd name="T9" fmla="*/ 465 h 1430"/>
                  <a:gd name="T10" fmla="*/ 128 w 1101"/>
                  <a:gd name="T11" fmla="*/ 733 h 1430"/>
                  <a:gd name="T12" fmla="*/ 85 w 1101"/>
                  <a:gd name="T13" fmla="*/ 911 h 1430"/>
                  <a:gd name="T14" fmla="*/ 858 w 1101"/>
                  <a:gd name="T15" fmla="*/ 1418 h 1430"/>
                  <a:gd name="T16" fmla="*/ 1086 w 1101"/>
                  <a:gd name="T17" fmla="*/ 974 h 1430"/>
                  <a:gd name="T18" fmla="*/ 798 w 1101"/>
                  <a:gd name="T19" fmla="*/ 286 h 1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1" h="1430">
                    <a:moveTo>
                      <a:pt x="798" y="286"/>
                    </a:moveTo>
                    <a:cubicBezTo>
                      <a:pt x="810" y="269"/>
                      <a:pt x="866" y="215"/>
                      <a:pt x="907" y="196"/>
                    </a:cubicBezTo>
                    <a:cubicBezTo>
                      <a:pt x="948" y="177"/>
                      <a:pt x="997" y="169"/>
                      <a:pt x="980" y="84"/>
                    </a:cubicBezTo>
                    <a:cubicBezTo>
                      <a:pt x="963" y="0"/>
                      <a:pt x="892" y="14"/>
                      <a:pt x="892" y="14"/>
                    </a:cubicBezTo>
                    <a:cubicBezTo>
                      <a:pt x="635" y="58"/>
                      <a:pt x="490" y="334"/>
                      <a:pt x="444" y="465"/>
                    </a:cubicBezTo>
                    <a:cubicBezTo>
                      <a:pt x="398" y="596"/>
                      <a:pt x="257" y="683"/>
                      <a:pt x="128" y="733"/>
                    </a:cubicBezTo>
                    <a:cubicBezTo>
                      <a:pt x="0" y="784"/>
                      <a:pt x="85" y="911"/>
                      <a:pt x="85" y="911"/>
                    </a:cubicBezTo>
                    <a:cubicBezTo>
                      <a:pt x="359" y="1345"/>
                      <a:pt x="708" y="1406"/>
                      <a:pt x="858" y="1418"/>
                    </a:cubicBezTo>
                    <a:cubicBezTo>
                      <a:pt x="1009" y="1430"/>
                      <a:pt x="1072" y="1376"/>
                      <a:pt x="1086" y="974"/>
                    </a:cubicBezTo>
                    <a:cubicBezTo>
                      <a:pt x="1101" y="572"/>
                      <a:pt x="798" y="286"/>
                      <a:pt x="798" y="2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9" name="Freeform 85">
                <a:extLst>
                  <a:ext uri="{FF2B5EF4-FFF2-40B4-BE49-F238E27FC236}">
                    <a16:creationId xmlns:a16="http://schemas.microsoft.com/office/drawing/2014/main" id="{FB275AA3-209A-A1BD-0660-B8576E6EA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0540" y="-226715"/>
                <a:ext cx="241300" cy="544510"/>
              </a:xfrm>
              <a:custGeom>
                <a:avLst/>
                <a:gdLst>
                  <a:gd name="T0" fmla="*/ 139 w 317"/>
                  <a:gd name="T1" fmla="*/ 632 h 716"/>
                  <a:gd name="T2" fmla="*/ 317 w 317"/>
                  <a:gd name="T3" fmla="*/ 529 h 716"/>
                  <a:gd name="T4" fmla="*/ 252 w 317"/>
                  <a:gd name="T5" fmla="*/ 238 h 716"/>
                  <a:gd name="T6" fmla="*/ 220 w 317"/>
                  <a:gd name="T7" fmla="*/ 10 h 716"/>
                  <a:gd name="T8" fmla="*/ 121 w 317"/>
                  <a:gd name="T9" fmla="*/ 78 h 716"/>
                  <a:gd name="T10" fmla="*/ 157 w 317"/>
                  <a:gd name="T11" fmla="*/ 182 h 716"/>
                  <a:gd name="T12" fmla="*/ 121 w 317"/>
                  <a:gd name="T13" fmla="*/ 361 h 716"/>
                  <a:gd name="T14" fmla="*/ 36 w 317"/>
                  <a:gd name="T15" fmla="*/ 716 h 716"/>
                  <a:gd name="T16" fmla="*/ 139 w 317"/>
                  <a:gd name="T17" fmla="*/ 632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7" h="716">
                    <a:moveTo>
                      <a:pt x="139" y="632"/>
                    </a:moveTo>
                    <a:cubicBezTo>
                      <a:pt x="237" y="593"/>
                      <a:pt x="317" y="529"/>
                      <a:pt x="317" y="529"/>
                    </a:cubicBezTo>
                    <a:cubicBezTo>
                      <a:pt x="317" y="529"/>
                      <a:pt x="232" y="350"/>
                      <a:pt x="252" y="238"/>
                    </a:cubicBezTo>
                    <a:cubicBezTo>
                      <a:pt x="271" y="127"/>
                      <a:pt x="261" y="20"/>
                      <a:pt x="220" y="10"/>
                    </a:cubicBezTo>
                    <a:cubicBezTo>
                      <a:pt x="179" y="0"/>
                      <a:pt x="111" y="5"/>
                      <a:pt x="121" y="78"/>
                    </a:cubicBezTo>
                    <a:cubicBezTo>
                      <a:pt x="121" y="78"/>
                      <a:pt x="184" y="97"/>
                      <a:pt x="157" y="182"/>
                    </a:cubicBezTo>
                    <a:cubicBezTo>
                      <a:pt x="130" y="267"/>
                      <a:pt x="111" y="331"/>
                      <a:pt x="121" y="361"/>
                    </a:cubicBezTo>
                    <a:cubicBezTo>
                      <a:pt x="121" y="361"/>
                      <a:pt x="0" y="541"/>
                      <a:pt x="36" y="716"/>
                    </a:cubicBezTo>
                    <a:cubicBezTo>
                      <a:pt x="36" y="716"/>
                      <a:pt x="49" y="668"/>
                      <a:pt x="139" y="6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0" name="Freeform 86">
                <a:extLst>
                  <a:ext uri="{FF2B5EF4-FFF2-40B4-BE49-F238E27FC236}">
                    <a16:creationId xmlns:a16="http://schemas.microsoft.com/office/drawing/2014/main" id="{FEBEB2B8-89E2-69DE-F231-305A2C6CE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679" y="-469604"/>
                <a:ext cx="420689" cy="611179"/>
              </a:xfrm>
              <a:custGeom>
                <a:avLst/>
                <a:gdLst>
                  <a:gd name="T0" fmla="*/ 143 w 555"/>
                  <a:gd name="T1" fmla="*/ 679 h 805"/>
                  <a:gd name="T2" fmla="*/ 272 w 555"/>
                  <a:gd name="T3" fmla="*/ 454 h 805"/>
                  <a:gd name="T4" fmla="*/ 332 w 555"/>
                  <a:gd name="T5" fmla="*/ 254 h 805"/>
                  <a:gd name="T6" fmla="*/ 463 w 555"/>
                  <a:gd name="T7" fmla="*/ 277 h 805"/>
                  <a:gd name="T8" fmla="*/ 555 w 555"/>
                  <a:gd name="T9" fmla="*/ 236 h 805"/>
                  <a:gd name="T10" fmla="*/ 400 w 555"/>
                  <a:gd name="T11" fmla="*/ 105 h 805"/>
                  <a:gd name="T12" fmla="*/ 386 w 555"/>
                  <a:gd name="T13" fmla="*/ 39 h 805"/>
                  <a:gd name="T14" fmla="*/ 349 w 555"/>
                  <a:gd name="T15" fmla="*/ 44 h 805"/>
                  <a:gd name="T16" fmla="*/ 306 w 555"/>
                  <a:gd name="T17" fmla="*/ 119 h 805"/>
                  <a:gd name="T18" fmla="*/ 272 w 555"/>
                  <a:gd name="T19" fmla="*/ 34 h 805"/>
                  <a:gd name="T20" fmla="*/ 231 w 555"/>
                  <a:gd name="T21" fmla="*/ 42 h 805"/>
                  <a:gd name="T22" fmla="*/ 209 w 555"/>
                  <a:gd name="T23" fmla="*/ 136 h 805"/>
                  <a:gd name="T24" fmla="*/ 146 w 555"/>
                  <a:gd name="T25" fmla="*/ 93 h 805"/>
                  <a:gd name="T26" fmla="*/ 80 w 555"/>
                  <a:gd name="T27" fmla="*/ 93 h 805"/>
                  <a:gd name="T28" fmla="*/ 88 w 555"/>
                  <a:gd name="T29" fmla="*/ 238 h 805"/>
                  <a:gd name="T30" fmla="*/ 15 w 555"/>
                  <a:gd name="T31" fmla="*/ 514 h 805"/>
                  <a:gd name="T32" fmla="*/ 85 w 555"/>
                  <a:gd name="T33" fmla="*/ 805 h 805"/>
                  <a:gd name="T34" fmla="*/ 143 w 555"/>
                  <a:gd name="T35" fmla="*/ 679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55" h="805">
                    <a:moveTo>
                      <a:pt x="143" y="679"/>
                    </a:moveTo>
                    <a:cubicBezTo>
                      <a:pt x="177" y="575"/>
                      <a:pt x="272" y="454"/>
                      <a:pt x="272" y="454"/>
                    </a:cubicBezTo>
                    <a:cubicBezTo>
                      <a:pt x="272" y="454"/>
                      <a:pt x="267" y="274"/>
                      <a:pt x="332" y="254"/>
                    </a:cubicBezTo>
                    <a:cubicBezTo>
                      <a:pt x="398" y="234"/>
                      <a:pt x="463" y="277"/>
                      <a:pt x="463" y="277"/>
                    </a:cubicBezTo>
                    <a:cubicBezTo>
                      <a:pt x="555" y="236"/>
                      <a:pt x="555" y="236"/>
                      <a:pt x="555" y="236"/>
                    </a:cubicBezTo>
                    <a:cubicBezTo>
                      <a:pt x="517" y="148"/>
                      <a:pt x="422" y="119"/>
                      <a:pt x="400" y="105"/>
                    </a:cubicBezTo>
                    <a:cubicBezTo>
                      <a:pt x="378" y="90"/>
                      <a:pt x="386" y="39"/>
                      <a:pt x="386" y="39"/>
                    </a:cubicBezTo>
                    <a:cubicBezTo>
                      <a:pt x="378" y="10"/>
                      <a:pt x="345" y="20"/>
                      <a:pt x="349" y="44"/>
                    </a:cubicBezTo>
                    <a:cubicBezTo>
                      <a:pt x="354" y="68"/>
                      <a:pt x="342" y="119"/>
                      <a:pt x="306" y="119"/>
                    </a:cubicBezTo>
                    <a:cubicBezTo>
                      <a:pt x="269" y="119"/>
                      <a:pt x="272" y="34"/>
                      <a:pt x="272" y="34"/>
                    </a:cubicBezTo>
                    <a:cubicBezTo>
                      <a:pt x="238" y="0"/>
                      <a:pt x="231" y="42"/>
                      <a:pt x="231" y="42"/>
                    </a:cubicBezTo>
                    <a:cubicBezTo>
                      <a:pt x="231" y="42"/>
                      <a:pt x="243" y="127"/>
                      <a:pt x="209" y="136"/>
                    </a:cubicBezTo>
                    <a:cubicBezTo>
                      <a:pt x="175" y="146"/>
                      <a:pt x="146" y="93"/>
                      <a:pt x="146" y="93"/>
                    </a:cubicBezTo>
                    <a:cubicBezTo>
                      <a:pt x="146" y="93"/>
                      <a:pt x="122" y="42"/>
                      <a:pt x="80" y="93"/>
                    </a:cubicBezTo>
                    <a:cubicBezTo>
                      <a:pt x="39" y="144"/>
                      <a:pt x="80" y="168"/>
                      <a:pt x="88" y="238"/>
                    </a:cubicBezTo>
                    <a:cubicBezTo>
                      <a:pt x="95" y="308"/>
                      <a:pt x="29" y="391"/>
                      <a:pt x="15" y="514"/>
                    </a:cubicBezTo>
                    <a:cubicBezTo>
                      <a:pt x="0" y="638"/>
                      <a:pt x="85" y="805"/>
                      <a:pt x="85" y="805"/>
                    </a:cubicBezTo>
                    <a:cubicBezTo>
                      <a:pt x="85" y="805"/>
                      <a:pt x="109" y="783"/>
                      <a:pt x="143" y="6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4084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9D24C-4527-70D3-5979-20E667F9F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5BA1F83-4EE5-8EFB-74B0-681E25F835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2" y="5917520"/>
            <a:ext cx="10897775" cy="803955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57E02C-F521-CBF1-CCE8-ACB3AA7DB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78" y="365127"/>
            <a:ext cx="8768807" cy="10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>
            <a:normAutofit/>
          </a:bodyPr>
          <a:lstStyle/>
          <a:p>
            <a:r>
              <a:rPr lang="en-US"/>
              <a:t>Thank you!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9A06F-0626-0CB4-DCBE-31753EB735D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8162" y="1541642"/>
            <a:ext cx="11125200" cy="3582988"/>
          </a:xfr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Trial participants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Trial investigators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FLOW Steering Committee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 Expert Panel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Monitoring Committee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Events Adjudication Committee</a:t>
            </a:r>
          </a:p>
        </p:txBody>
      </p:sp>
      <p:pic>
        <p:nvPicPr>
          <p:cNvPr id="3" name="Picture 4" descr="Hypertension Expert George Bakris Mourned by Colleagues and Friends">
            <a:extLst>
              <a:ext uri="{FF2B5EF4-FFF2-40B4-BE49-F238E27FC236}">
                <a16:creationId xmlns:a16="http://schemas.microsoft.com/office/drawing/2014/main" id="{BEF36BC4-29C4-6791-FD75-F3EAD9FBE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88" t="492" r="19437" b="922"/>
          <a:stretch/>
        </p:blipFill>
        <p:spPr bwMode="auto">
          <a:xfrm>
            <a:off x="6344622" y="1670140"/>
            <a:ext cx="4397150" cy="3517720"/>
          </a:xfrm>
          <a:prstGeom prst="ellipse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203200" dist="63500" dir="2700000" algn="tl" rotWithShape="0">
              <a:srgbClr val="0070C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CA7580-5FC0-1924-BEF8-44A422DFB9FA}"/>
              </a:ext>
            </a:extLst>
          </p:cNvPr>
          <p:cNvSpPr txBox="1"/>
          <p:nvPr/>
        </p:nvSpPr>
        <p:spPr>
          <a:xfrm>
            <a:off x="5432556" y="5203232"/>
            <a:ext cx="6221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George L. Bakris, MD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15 June 1952</a:t>
            </a:r>
            <a:r>
              <a:rPr lang="en-US" sz="2000">
                <a:effectLst/>
              </a:rPr>
              <a:t>–</a:t>
            </a:r>
            <a:r>
              <a:rPr kumimoji="0" lang="en-US" sz="20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15 June 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In memoriam </a:t>
            </a:r>
          </a:p>
        </p:txBody>
      </p:sp>
    </p:spTree>
    <p:extLst>
      <p:ext uri="{BB962C8B-B14F-4D97-AF65-F5344CB8AC3E}">
        <p14:creationId xmlns:p14="http://schemas.microsoft.com/office/powerpoint/2010/main" val="1793257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5A5E2FB-A6BF-74F7-B3FF-4F3C80957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29617A-97D6-400F-415D-47E0D5716B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2" y="5917520"/>
            <a:ext cx="10897775" cy="803955"/>
          </a:xfrm>
        </p:spPr>
        <p:txBody>
          <a:bodyPr>
            <a:normAutofit/>
          </a:bodyPr>
          <a:lstStyle/>
          <a:p>
            <a:r>
              <a:rPr lang="en-US" dirty="0"/>
              <a:t>Data from the in-trial period. Cumulative incidence was calculated using Aalen-Johansen method with non-CV and non-renal death as a competing risk.</a:t>
            </a:r>
            <a:br>
              <a:rPr lang="en-US" dirty="0"/>
            </a:br>
            <a:r>
              <a:rPr lang="en-US" dirty="0"/>
              <a:t>CV, cardiovascular; MI, myocardial infarction; PAD, peripheral artery disease.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50916E-3B53-4DDC-E154-730B0BA4F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78" y="365125"/>
            <a:ext cx="8768807" cy="10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>
            <a:normAutofit/>
          </a:bodyPr>
          <a:lstStyle/>
          <a:p>
            <a:r>
              <a:rPr lang="en-US"/>
              <a:t>Primary kidney outcome by </a:t>
            </a:r>
            <a:br>
              <a:rPr lang="en-US"/>
            </a:br>
            <a:r>
              <a:rPr lang="en-US"/>
              <a:t>CV status or total CV risk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416D89-AD9C-12EA-BE75-481E037113F1}"/>
              </a:ext>
            </a:extLst>
          </p:cNvPr>
          <p:cNvGrpSpPr/>
          <p:nvPr/>
        </p:nvGrpSpPr>
        <p:grpSpPr>
          <a:xfrm>
            <a:off x="807621" y="6131563"/>
            <a:ext cx="2750396" cy="246221"/>
            <a:chOff x="2364894" y="5959536"/>
            <a:chExt cx="2750396" cy="24622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974D3E9-86DB-9B74-9255-16023728A84A}"/>
                </a:ext>
              </a:extLst>
            </p:cNvPr>
            <p:cNvSpPr txBox="1"/>
            <p:nvPr/>
          </p:nvSpPr>
          <p:spPr>
            <a:xfrm>
              <a:off x="2729584" y="5959536"/>
              <a:ext cx="2385706" cy="24622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1">
                  <a:ln>
                    <a:noFill/>
                  </a:ln>
                  <a:solidFill>
                    <a:srgbClr val="142A98"/>
                  </a:solidFill>
                  <a:effectLst/>
                  <a:uLnTx/>
                  <a:uFillTx/>
                  <a:ea typeface="+mn-lt"/>
                  <a:cs typeface="+mn-lt"/>
                  <a:sym typeface="+mn-lt"/>
                </a:rPr>
                <a:t>Semaglutide 1.0 mg prior CV risk</a:t>
              </a:r>
              <a:endParaRPr kumimoji="0" lang="en-US" sz="1000" i="0" u="none" strike="noStrike" kern="1200" cap="none" spc="0" normalizeH="0" baseline="0" noProof="1">
                <a:ln>
                  <a:noFill/>
                </a:ln>
                <a:solidFill>
                  <a:srgbClr val="142A98"/>
                </a:solidFill>
                <a:effectLst/>
                <a:uLnTx/>
                <a:uFillTx/>
                <a:ea typeface="+mn-lt"/>
                <a:cs typeface="+mn-lt"/>
                <a:sym typeface="+mn-lt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5D20AA3-1D36-209F-0C9B-08390550F469}"/>
                </a:ext>
              </a:extLst>
            </p:cNvPr>
            <p:cNvCxnSpPr/>
            <p:nvPr/>
          </p:nvCxnSpPr>
          <p:spPr>
            <a:xfrm>
              <a:off x="2364894" y="6092190"/>
              <a:ext cx="3117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9D322DE-71B3-7C5D-FCB1-67DCDA8B2559}"/>
              </a:ext>
            </a:extLst>
          </p:cNvPr>
          <p:cNvGrpSpPr/>
          <p:nvPr/>
        </p:nvGrpSpPr>
        <p:grpSpPr>
          <a:xfrm>
            <a:off x="6928176" y="6127715"/>
            <a:ext cx="2217806" cy="253916"/>
            <a:chOff x="6028090" y="5955688"/>
            <a:chExt cx="2217806" cy="25391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4ADA5D-E803-7A78-BBCD-CDE8A925C8E8}"/>
                </a:ext>
              </a:extLst>
            </p:cNvPr>
            <p:cNvSpPr txBox="1"/>
            <p:nvPr/>
          </p:nvSpPr>
          <p:spPr>
            <a:xfrm>
              <a:off x="6377889" y="5955688"/>
              <a:ext cx="1868007" cy="253916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1">
                  <a:ln>
                    <a:noFill/>
                  </a:ln>
                  <a:solidFill>
                    <a:srgbClr val="939AA7"/>
                  </a:solidFill>
                  <a:effectLst/>
                  <a:uLnTx/>
                  <a:uFillTx/>
                  <a:ea typeface="+mn-lt"/>
                  <a:cs typeface="+mn-lt"/>
                  <a:sym typeface="+mn-lt"/>
                </a:rPr>
                <a:t>Placebo prior CV risk </a:t>
              </a:r>
              <a:endParaRPr kumimoji="0" lang="en-US" sz="1000" i="0" u="none" strike="noStrike" kern="1200" cap="none" spc="0" normalizeH="0" baseline="0" noProof="1">
                <a:ln>
                  <a:noFill/>
                </a:ln>
                <a:solidFill>
                  <a:srgbClr val="939AA7"/>
                </a:solidFill>
                <a:effectLst/>
                <a:uLnTx/>
                <a:uFillTx/>
                <a:ea typeface="+mn-lt"/>
                <a:cs typeface="+mn-lt"/>
                <a:sym typeface="+mn-lt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6E6C54-FFE9-D899-990B-BFCA9AA5D2EB}"/>
                </a:ext>
              </a:extLst>
            </p:cNvPr>
            <p:cNvCxnSpPr/>
            <p:nvPr/>
          </p:nvCxnSpPr>
          <p:spPr>
            <a:xfrm>
              <a:off x="6028090" y="6092190"/>
              <a:ext cx="311700" cy="0"/>
            </a:xfrm>
            <a:prstGeom prst="line">
              <a:avLst/>
            </a:prstGeom>
            <a:ln>
              <a:solidFill>
                <a:srgbClr val="939AA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1D13682-BDF4-D5AD-4329-BAC8D05A32A0}"/>
              </a:ext>
            </a:extLst>
          </p:cNvPr>
          <p:cNvGrpSpPr/>
          <p:nvPr/>
        </p:nvGrpSpPr>
        <p:grpSpPr>
          <a:xfrm>
            <a:off x="3769188" y="6131563"/>
            <a:ext cx="3032024" cy="246221"/>
            <a:chOff x="4038249" y="5959536"/>
            <a:chExt cx="3032024" cy="24622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3B4C791-0C08-2AE9-3B3A-CEBDF084A499}"/>
                </a:ext>
              </a:extLst>
            </p:cNvPr>
            <p:cNvSpPr txBox="1"/>
            <p:nvPr/>
          </p:nvSpPr>
          <p:spPr>
            <a:xfrm>
              <a:off x="4402938" y="5959536"/>
              <a:ext cx="2667335" cy="24622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1">
                  <a:ln>
                    <a:noFill/>
                  </a:ln>
                  <a:solidFill>
                    <a:srgbClr val="142A98"/>
                  </a:solidFill>
                  <a:effectLst/>
                  <a:uLnTx/>
                  <a:uFillTx/>
                  <a:ea typeface="+mn-lt"/>
                  <a:cs typeface="+mn-lt"/>
                  <a:sym typeface="+mn-lt"/>
                </a:rPr>
                <a:t>Semaglutide 1.0 mg no prior CV risk</a:t>
              </a:r>
              <a:endParaRPr kumimoji="0" lang="en-US" sz="1000" i="0" u="none" strike="noStrike" kern="1200" cap="none" spc="0" normalizeH="0" baseline="0" noProof="1">
                <a:ln>
                  <a:noFill/>
                </a:ln>
                <a:solidFill>
                  <a:srgbClr val="142A98"/>
                </a:solidFill>
                <a:effectLst/>
                <a:uLnTx/>
                <a:uFillTx/>
                <a:ea typeface="+mn-lt"/>
                <a:cs typeface="+mn-lt"/>
                <a:sym typeface="+mn-lt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32AD4CA-43E6-83A9-AFDE-76681F649D1E}"/>
                </a:ext>
              </a:extLst>
            </p:cNvPr>
            <p:cNvCxnSpPr/>
            <p:nvPr/>
          </p:nvCxnSpPr>
          <p:spPr>
            <a:xfrm>
              <a:off x="4038249" y="6092190"/>
              <a:ext cx="311700" cy="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6ADDE0F-447C-9ACF-0A5C-1AB751AF00FF}"/>
              </a:ext>
            </a:extLst>
          </p:cNvPr>
          <p:cNvGrpSpPr/>
          <p:nvPr/>
        </p:nvGrpSpPr>
        <p:grpSpPr>
          <a:xfrm>
            <a:off x="9272947" y="6131562"/>
            <a:ext cx="2217806" cy="246221"/>
            <a:chOff x="7701445" y="5959535"/>
            <a:chExt cx="2217806" cy="24622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C9F56B3-42CA-A27F-D322-DC345164C108}"/>
                </a:ext>
              </a:extLst>
            </p:cNvPr>
            <p:cNvSpPr txBox="1"/>
            <p:nvPr/>
          </p:nvSpPr>
          <p:spPr>
            <a:xfrm>
              <a:off x="8051244" y="5959535"/>
              <a:ext cx="1868007" cy="24622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1">
                  <a:ln>
                    <a:noFill/>
                  </a:ln>
                  <a:solidFill>
                    <a:srgbClr val="939AA7"/>
                  </a:solidFill>
                  <a:effectLst/>
                  <a:uLnTx/>
                  <a:uFillTx/>
                  <a:ea typeface="+mn-lt"/>
                  <a:cs typeface="+mn-lt"/>
                  <a:sym typeface="+mn-lt"/>
                </a:rPr>
                <a:t>Placebo no prior CV risk </a:t>
              </a:r>
              <a:endParaRPr kumimoji="0" lang="en-US" sz="1000" i="0" u="none" strike="noStrike" kern="1200" cap="none" spc="0" normalizeH="0" baseline="0" noProof="1">
                <a:ln>
                  <a:noFill/>
                </a:ln>
                <a:solidFill>
                  <a:srgbClr val="939AA7"/>
                </a:solidFill>
                <a:effectLst/>
                <a:uLnTx/>
                <a:uFillTx/>
                <a:ea typeface="+mn-lt"/>
                <a:cs typeface="+mn-lt"/>
                <a:sym typeface="+mn-lt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917C07E-D680-A0C8-AB14-F35E7B74EF0C}"/>
                </a:ext>
              </a:extLst>
            </p:cNvPr>
            <p:cNvCxnSpPr/>
            <p:nvPr/>
          </p:nvCxnSpPr>
          <p:spPr>
            <a:xfrm>
              <a:off x="7701445" y="6092190"/>
              <a:ext cx="311700" cy="0"/>
            </a:xfrm>
            <a:prstGeom prst="line">
              <a:avLst/>
            </a:prstGeom>
            <a:ln>
              <a:solidFill>
                <a:srgbClr val="939AA7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DE25786-9E2D-F586-77F3-4B2AFD122F6D}"/>
              </a:ext>
            </a:extLst>
          </p:cNvPr>
          <p:cNvGrpSpPr/>
          <p:nvPr/>
        </p:nvGrpSpPr>
        <p:grpSpPr>
          <a:xfrm>
            <a:off x="807621" y="1673234"/>
            <a:ext cx="10032090" cy="4215344"/>
            <a:chOff x="1106557" y="1435884"/>
            <a:chExt cx="10032090" cy="421534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E56CC88-A715-7115-7BE7-C7F9D4A0C81A}"/>
                </a:ext>
              </a:extLst>
            </p:cNvPr>
            <p:cNvSpPr txBox="1"/>
            <p:nvPr/>
          </p:nvSpPr>
          <p:spPr>
            <a:xfrm>
              <a:off x="2594147" y="1552239"/>
              <a:ext cx="25277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4"/>
                  </a:solidFill>
                </a:rPr>
                <a:t>Prior MI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BE312EE-1AF6-59E2-5C94-DB61159BE27D}"/>
                </a:ext>
              </a:extLst>
            </p:cNvPr>
            <p:cNvSpPr txBox="1"/>
            <p:nvPr/>
          </p:nvSpPr>
          <p:spPr>
            <a:xfrm>
              <a:off x="7694267" y="1552239"/>
              <a:ext cx="25319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4"/>
                  </a:solidFill>
                  <a:effectLst/>
                  <a:ea typeface="Times New Roman" panose="02020603050405020304" pitchFamily="18" charset="0"/>
                </a:rPr>
                <a:t>Prior stroke</a:t>
              </a:r>
              <a:endParaRPr lang="en-US" sz="1200" b="1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C4BF43F-0A2A-8B0A-3177-EF0B1C0B223F}"/>
                </a:ext>
              </a:extLst>
            </p:cNvPr>
            <p:cNvSpPr txBox="1"/>
            <p:nvPr/>
          </p:nvSpPr>
          <p:spPr>
            <a:xfrm>
              <a:off x="2600361" y="3909359"/>
              <a:ext cx="25152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4"/>
                  </a:solidFill>
                  <a:effectLst/>
                  <a:ea typeface="Times New Roman" panose="02020603050405020304" pitchFamily="18" charset="0"/>
                </a:rPr>
                <a:t>Prior MI or stroke</a:t>
              </a:r>
              <a:endParaRPr lang="en-US" sz="1200" b="1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A5DAD54-B4B6-E582-32A6-F58FC06B6BE3}"/>
                </a:ext>
              </a:extLst>
            </p:cNvPr>
            <p:cNvSpPr txBox="1"/>
            <p:nvPr/>
          </p:nvSpPr>
          <p:spPr>
            <a:xfrm>
              <a:off x="7688043" y="3909359"/>
              <a:ext cx="2544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4"/>
                  </a:solidFill>
                </a:rPr>
                <a:t>Prior PAD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5C06F27-98E8-D8EA-CC59-40D5C0DCB928}"/>
                </a:ext>
              </a:extLst>
            </p:cNvPr>
            <p:cNvCxnSpPr/>
            <p:nvPr/>
          </p:nvCxnSpPr>
          <p:spPr>
            <a:xfrm>
              <a:off x="1607584" y="292481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A392620-B986-51EB-1D42-617D6534912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851864" y="296081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F68791A-C609-5C4A-E477-B88E63E8B2B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346034" y="296081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9B856BF-C2E7-F42B-E748-D80B0334F67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840204" y="296081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9E2B145-B24B-73B3-A2D3-C46F8B85DF0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334374" y="296081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1C4FAE4-7784-1132-D8EC-BFC121373E2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828544" y="296081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5DB9E21-7111-D805-07F7-5611C1ACDB3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322714" y="296081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AAAE43B-5ECE-9E87-11C6-FFF789945AA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816884" y="296081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B0641794-5FBF-1DF0-C01B-7F0047831E9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311054" y="296081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DC7A337E-9709-530F-A5B7-A7CC8C0F6D6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805226" y="296081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999927FB-46C0-4634-2CC9-C91F0BEBA005}"/>
                </a:ext>
              </a:extLst>
            </p:cNvPr>
            <p:cNvCxnSpPr/>
            <p:nvPr/>
          </p:nvCxnSpPr>
          <p:spPr>
            <a:xfrm>
              <a:off x="1607584" y="2497453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46A8A901-E5EF-E9FA-C14A-8ADE01C7BD75}"/>
                </a:ext>
              </a:extLst>
            </p:cNvPr>
            <p:cNvCxnSpPr/>
            <p:nvPr/>
          </p:nvCxnSpPr>
          <p:spPr>
            <a:xfrm>
              <a:off x="1607584" y="2711131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45091BA6-4612-3AC8-CCF4-697D73F21F72}"/>
                </a:ext>
              </a:extLst>
            </p:cNvPr>
            <p:cNvCxnSpPr/>
            <p:nvPr/>
          </p:nvCxnSpPr>
          <p:spPr>
            <a:xfrm>
              <a:off x="1607584" y="2283776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A90EB4D8-778F-610F-505D-E754F0289859}"/>
                </a:ext>
              </a:extLst>
            </p:cNvPr>
            <p:cNvCxnSpPr/>
            <p:nvPr/>
          </p:nvCxnSpPr>
          <p:spPr>
            <a:xfrm>
              <a:off x="1607584" y="2070099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4897C036-9D31-2077-2AD1-24668245137B}"/>
                </a:ext>
              </a:extLst>
            </p:cNvPr>
            <p:cNvCxnSpPr/>
            <p:nvPr/>
          </p:nvCxnSpPr>
          <p:spPr>
            <a:xfrm>
              <a:off x="1607584" y="1856422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58912302-0386-63F6-F02A-FBF36EC822B0}"/>
                </a:ext>
              </a:extLst>
            </p:cNvPr>
            <p:cNvCxnSpPr/>
            <p:nvPr/>
          </p:nvCxnSpPr>
          <p:spPr>
            <a:xfrm>
              <a:off x="1607584" y="1642745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EC446764-278E-7EBF-C618-4EE6806F3270}"/>
                </a:ext>
              </a:extLst>
            </p:cNvPr>
            <p:cNvSpPr txBox="1"/>
            <p:nvPr/>
          </p:nvSpPr>
          <p:spPr>
            <a:xfrm>
              <a:off x="1360666" y="1565801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30</a:t>
              </a: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FD868182-9F9A-3A26-8EFA-63F26A7814EA}"/>
                </a:ext>
              </a:extLst>
            </p:cNvPr>
            <p:cNvSpPr txBox="1"/>
            <p:nvPr/>
          </p:nvSpPr>
          <p:spPr>
            <a:xfrm>
              <a:off x="1360666" y="1780061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25</a:t>
              </a: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98D44124-887D-C75B-E190-0B93392001C1}"/>
                </a:ext>
              </a:extLst>
            </p:cNvPr>
            <p:cNvSpPr txBox="1"/>
            <p:nvPr/>
          </p:nvSpPr>
          <p:spPr>
            <a:xfrm>
              <a:off x="1360666" y="1994321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20</a:t>
              </a: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5AC2C5BF-93AB-1852-5EC0-794D81D72E50}"/>
                </a:ext>
              </a:extLst>
            </p:cNvPr>
            <p:cNvSpPr txBox="1"/>
            <p:nvPr/>
          </p:nvSpPr>
          <p:spPr>
            <a:xfrm>
              <a:off x="1360666" y="2208581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15</a:t>
              </a:r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0F2C026A-69D1-6BB2-03A3-A892A209EF9C}"/>
                </a:ext>
              </a:extLst>
            </p:cNvPr>
            <p:cNvSpPr txBox="1"/>
            <p:nvPr/>
          </p:nvSpPr>
          <p:spPr>
            <a:xfrm>
              <a:off x="1360666" y="2422841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10</a:t>
              </a: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0AEF6F6D-260A-AB4A-0C31-FBFE1B3304F4}"/>
                </a:ext>
              </a:extLst>
            </p:cNvPr>
            <p:cNvSpPr txBox="1"/>
            <p:nvPr/>
          </p:nvSpPr>
          <p:spPr>
            <a:xfrm>
              <a:off x="1360666" y="2851361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0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C611A15B-388F-0902-F185-36D6E5F0BCD7}"/>
                </a:ext>
              </a:extLst>
            </p:cNvPr>
            <p:cNvSpPr txBox="1"/>
            <p:nvPr/>
          </p:nvSpPr>
          <p:spPr>
            <a:xfrm>
              <a:off x="1360666" y="2637101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5</a:t>
              </a:r>
            </a:p>
          </p:txBody>
        </p:sp>
        <p:grpSp>
          <p:nvGrpSpPr>
            <p:cNvPr id="293" name="Group 292">
              <a:extLst>
                <a:ext uri="{FF2B5EF4-FFF2-40B4-BE49-F238E27FC236}">
                  <a16:creationId xmlns:a16="http://schemas.microsoft.com/office/drawing/2014/main" id="{3B650362-B6E6-D9D5-3F3F-2243129BB9CF}"/>
                </a:ext>
              </a:extLst>
            </p:cNvPr>
            <p:cNvGrpSpPr/>
            <p:nvPr/>
          </p:nvGrpSpPr>
          <p:grpSpPr>
            <a:xfrm>
              <a:off x="1106557" y="1435884"/>
              <a:ext cx="4929874" cy="1605280"/>
              <a:chOff x="664101" y="1435884"/>
              <a:chExt cx="4929874" cy="1605280"/>
            </a:xfrm>
          </p:grpSpPr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5C3D6235-7D48-4C17-B329-19A6419CAAF3}"/>
                  </a:ext>
                </a:extLst>
              </p:cNvPr>
              <p:cNvSpPr/>
              <p:nvPr/>
            </p:nvSpPr>
            <p:spPr>
              <a:xfrm>
                <a:off x="1237128" y="1552239"/>
                <a:ext cx="4356847" cy="1372571"/>
              </a:xfrm>
              <a:custGeom>
                <a:avLst/>
                <a:gdLst>
                  <a:gd name="connsiteX0" fmla="*/ 0 w 2979868"/>
                  <a:gd name="connsiteY0" fmla="*/ 0 h 656216"/>
                  <a:gd name="connsiteX1" fmla="*/ 0 w 2979868"/>
                  <a:gd name="connsiteY1" fmla="*/ 656216 h 656216"/>
                  <a:gd name="connsiteX2" fmla="*/ 2979868 w 2979868"/>
                  <a:gd name="connsiteY2" fmla="*/ 656216 h 656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79868" h="656216">
                    <a:moveTo>
                      <a:pt x="0" y="0"/>
                    </a:moveTo>
                    <a:lnTo>
                      <a:pt x="0" y="656216"/>
                    </a:lnTo>
                    <a:lnTo>
                      <a:pt x="2979868" y="656216"/>
                    </a:lnTo>
                  </a:path>
                </a:pathLst>
              </a:custGeom>
              <a:noFill/>
              <a:ln w="12700" cap="sq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5" name="TextBox 294">
                <a:extLst>
                  <a:ext uri="{FF2B5EF4-FFF2-40B4-BE49-F238E27FC236}">
                    <a16:creationId xmlns:a16="http://schemas.microsoft.com/office/drawing/2014/main" id="{95D1440B-2D8C-0E28-CEF8-E2DF7CBC8448}"/>
                  </a:ext>
                </a:extLst>
              </p:cNvPr>
              <p:cNvSpPr txBox="1"/>
              <p:nvPr/>
            </p:nvSpPr>
            <p:spPr>
              <a:xfrm rot="16200000">
                <a:off x="-61595" y="2161580"/>
                <a:ext cx="1605280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noAutofit/>
              </a:bodyPr>
              <a:lstStyle/>
              <a:p>
                <a:pPr algn="ctr"/>
                <a:r>
                  <a:rPr lang="en-GB" sz="800" dirty="0"/>
                  <a:t>Proportion of participants (%)</a:t>
                </a:r>
              </a:p>
            </p:txBody>
          </p:sp>
        </p:grp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65C84D4F-2845-C2A2-2F03-B0AB0C88C997}"/>
                </a:ext>
              </a:extLst>
            </p:cNvPr>
            <p:cNvSpPr txBox="1"/>
            <p:nvPr/>
          </p:nvSpPr>
          <p:spPr>
            <a:xfrm>
              <a:off x="1783089" y="301830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0</a:t>
              </a: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96F49B2B-1215-25BD-1D0B-F48CD69B3631}"/>
                </a:ext>
              </a:extLst>
            </p:cNvPr>
            <p:cNvSpPr txBox="1"/>
            <p:nvPr/>
          </p:nvSpPr>
          <p:spPr>
            <a:xfrm>
              <a:off x="2277259" y="301830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6</a:t>
              </a:r>
            </a:p>
          </p:txBody>
        </p:sp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CEF87210-CB96-9E56-E44B-D7D3FAB9382B}"/>
                </a:ext>
              </a:extLst>
            </p:cNvPr>
            <p:cNvSpPr txBox="1"/>
            <p:nvPr/>
          </p:nvSpPr>
          <p:spPr>
            <a:xfrm>
              <a:off x="2771429" y="301830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12</a:t>
              </a:r>
            </a:p>
          </p:txBody>
        </p: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AE808441-D2AF-19C7-C9FC-4C35E63561B1}"/>
                </a:ext>
              </a:extLst>
            </p:cNvPr>
            <p:cNvSpPr txBox="1"/>
            <p:nvPr/>
          </p:nvSpPr>
          <p:spPr>
            <a:xfrm>
              <a:off x="3265599" y="301830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18</a:t>
              </a:r>
            </a:p>
          </p:txBody>
        </p: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6FF2DD1F-F3E4-C48F-4B3B-12E521A9B53D}"/>
                </a:ext>
              </a:extLst>
            </p:cNvPr>
            <p:cNvSpPr txBox="1"/>
            <p:nvPr/>
          </p:nvSpPr>
          <p:spPr>
            <a:xfrm>
              <a:off x="3759769" y="301830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24</a:t>
              </a:r>
            </a:p>
          </p:txBody>
        </p: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AE6274A3-422A-077A-75B6-E7A62A31E75B}"/>
                </a:ext>
              </a:extLst>
            </p:cNvPr>
            <p:cNvSpPr txBox="1"/>
            <p:nvPr/>
          </p:nvSpPr>
          <p:spPr>
            <a:xfrm>
              <a:off x="4253939" y="301830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30</a:t>
              </a:r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71486CEB-686A-617A-ED81-E72C6C8F89AC}"/>
                </a:ext>
              </a:extLst>
            </p:cNvPr>
            <p:cNvSpPr txBox="1"/>
            <p:nvPr/>
          </p:nvSpPr>
          <p:spPr>
            <a:xfrm>
              <a:off x="4748109" y="301830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36</a:t>
              </a:r>
            </a:p>
          </p:txBody>
        </p: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9F94E4BA-72FA-DED2-8E10-754923B83572}"/>
                </a:ext>
              </a:extLst>
            </p:cNvPr>
            <p:cNvSpPr txBox="1"/>
            <p:nvPr/>
          </p:nvSpPr>
          <p:spPr>
            <a:xfrm>
              <a:off x="5242279" y="301830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42</a:t>
              </a:r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B883C872-26F6-CBEF-E7C6-B686931B1EB4}"/>
                </a:ext>
              </a:extLst>
            </p:cNvPr>
            <p:cNvSpPr txBox="1"/>
            <p:nvPr/>
          </p:nvSpPr>
          <p:spPr>
            <a:xfrm>
              <a:off x="5736451" y="301830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48</a:t>
              </a:r>
            </a:p>
          </p:txBody>
        </p:sp>
        <p:sp>
          <p:nvSpPr>
            <p:cNvPr id="341" name="TextBox 340">
              <a:extLst>
                <a:ext uri="{FF2B5EF4-FFF2-40B4-BE49-F238E27FC236}">
                  <a16:creationId xmlns:a16="http://schemas.microsoft.com/office/drawing/2014/main" id="{46DB4E20-283B-AF81-912B-D490E72933A2}"/>
                </a:ext>
              </a:extLst>
            </p:cNvPr>
            <p:cNvSpPr txBox="1"/>
            <p:nvPr/>
          </p:nvSpPr>
          <p:spPr>
            <a:xfrm>
              <a:off x="2852053" y="3140220"/>
              <a:ext cx="2011908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Time since randomization (months)</a:t>
              </a:r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8ED9D43D-50F4-C88B-930F-00413FF54084}"/>
                </a:ext>
              </a:extLst>
            </p:cNvPr>
            <p:cNvSpPr/>
            <p:nvPr/>
          </p:nvSpPr>
          <p:spPr>
            <a:xfrm>
              <a:off x="6781800" y="1552239"/>
              <a:ext cx="4356847" cy="1372571"/>
            </a:xfrm>
            <a:custGeom>
              <a:avLst/>
              <a:gdLst>
                <a:gd name="connsiteX0" fmla="*/ 0 w 2979868"/>
                <a:gd name="connsiteY0" fmla="*/ 0 h 656216"/>
                <a:gd name="connsiteX1" fmla="*/ 0 w 2979868"/>
                <a:gd name="connsiteY1" fmla="*/ 656216 h 656216"/>
                <a:gd name="connsiteX2" fmla="*/ 2979868 w 2979868"/>
                <a:gd name="connsiteY2" fmla="*/ 656216 h 65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79868" h="656216">
                  <a:moveTo>
                    <a:pt x="0" y="0"/>
                  </a:moveTo>
                  <a:lnTo>
                    <a:pt x="0" y="656216"/>
                  </a:lnTo>
                  <a:lnTo>
                    <a:pt x="2979868" y="656216"/>
                  </a:lnTo>
                </a:path>
              </a:pathLst>
            </a:cu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6C86277E-B9D2-140C-CF84-0BFB8F154D8C}"/>
                </a:ext>
              </a:extLst>
            </p:cNvPr>
            <p:cNvCxnSpPr/>
            <p:nvPr/>
          </p:nvCxnSpPr>
          <p:spPr>
            <a:xfrm>
              <a:off x="6709800" y="292481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22FD0191-DF91-C721-2410-DF7F4F131C5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954080" y="296081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9789B8B1-F9CF-DBA5-D16A-5B8A58EC9B4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448250" y="296081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2894B7CB-47C9-CF2E-4986-08E44537DC9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942420" y="296081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BD5E0B68-A76D-FC11-4674-FBC623BD78B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436590" y="296081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4ED6719F-04D8-BA27-CB3C-A721CD06EBC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930760" y="296081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41572C9B-A437-DA43-FAEA-1E48D4D2933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424930" y="296081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28F826BA-D46B-8C63-A52E-5DFC18EF35D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919100" y="296081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595AB959-CDAF-1674-2E28-8329E190901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13270" y="296081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DE5975E3-CC0A-B608-E55B-59243780DAC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907442" y="296081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F8CED310-90F5-5F11-DF3F-CD5F6472609E}"/>
                </a:ext>
              </a:extLst>
            </p:cNvPr>
            <p:cNvCxnSpPr/>
            <p:nvPr/>
          </p:nvCxnSpPr>
          <p:spPr>
            <a:xfrm>
              <a:off x="6709800" y="2497453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C0246543-9067-4B00-7CBC-65E6253C8BE8}"/>
                </a:ext>
              </a:extLst>
            </p:cNvPr>
            <p:cNvCxnSpPr/>
            <p:nvPr/>
          </p:nvCxnSpPr>
          <p:spPr>
            <a:xfrm>
              <a:off x="6709800" y="2711131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F904AC08-9950-7460-D065-2FF9BC557CE8}"/>
                </a:ext>
              </a:extLst>
            </p:cNvPr>
            <p:cNvCxnSpPr/>
            <p:nvPr/>
          </p:nvCxnSpPr>
          <p:spPr>
            <a:xfrm>
              <a:off x="6709800" y="2283776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E5517626-3ED8-DB1D-7004-503BC5482CB3}"/>
                </a:ext>
              </a:extLst>
            </p:cNvPr>
            <p:cNvCxnSpPr/>
            <p:nvPr/>
          </p:nvCxnSpPr>
          <p:spPr>
            <a:xfrm>
              <a:off x="6709800" y="2070099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E3F409FF-CEC3-9D0F-3823-EEDA24C4AC83}"/>
                </a:ext>
              </a:extLst>
            </p:cNvPr>
            <p:cNvCxnSpPr/>
            <p:nvPr/>
          </p:nvCxnSpPr>
          <p:spPr>
            <a:xfrm>
              <a:off x="6709800" y="1856422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45392621-7357-DE97-07A7-E2362C8AC825}"/>
                </a:ext>
              </a:extLst>
            </p:cNvPr>
            <p:cNvCxnSpPr/>
            <p:nvPr/>
          </p:nvCxnSpPr>
          <p:spPr>
            <a:xfrm>
              <a:off x="6709800" y="1642745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3" name="TextBox 362">
              <a:extLst>
                <a:ext uri="{FF2B5EF4-FFF2-40B4-BE49-F238E27FC236}">
                  <a16:creationId xmlns:a16="http://schemas.microsoft.com/office/drawing/2014/main" id="{8F511BBB-4097-DE5D-E3DF-472A521D6360}"/>
                </a:ext>
              </a:extLst>
            </p:cNvPr>
            <p:cNvSpPr txBox="1"/>
            <p:nvPr/>
          </p:nvSpPr>
          <p:spPr>
            <a:xfrm>
              <a:off x="6462882" y="1565801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30</a:t>
              </a:r>
            </a:p>
          </p:txBody>
        </p:sp>
        <p:sp>
          <p:nvSpPr>
            <p:cNvPr id="364" name="TextBox 363">
              <a:extLst>
                <a:ext uri="{FF2B5EF4-FFF2-40B4-BE49-F238E27FC236}">
                  <a16:creationId xmlns:a16="http://schemas.microsoft.com/office/drawing/2014/main" id="{EF803546-32C5-BD42-0966-5B1E05FCC174}"/>
                </a:ext>
              </a:extLst>
            </p:cNvPr>
            <p:cNvSpPr txBox="1"/>
            <p:nvPr/>
          </p:nvSpPr>
          <p:spPr>
            <a:xfrm>
              <a:off x="6462882" y="1780061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25</a:t>
              </a:r>
            </a:p>
          </p:txBody>
        </p:sp>
        <p:sp>
          <p:nvSpPr>
            <p:cNvPr id="365" name="TextBox 364">
              <a:extLst>
                <a:ext uri="{FF2B5EF4-FFF2-40B4-BE49-F238E27FC236}">
                  <a16:creationId xmlns:a16="http://schemas.microsoft.com/office/drawing/2014/main" id="{573C4F49-50BB-3E3B-4AB1-08F99F3FFE74}"/>
                </a:ext>
              </a:extLst>
            </p:cNvPr>
            <p:cNvSpPr txBox="1"/>
            <p:nvPr/>
          </p:nvSpPr>
          <p:spPr>
            <a:xfrm>
              <a:off x="6462882" y="1994321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20</a:t>
              </a:r>
            </a:p>
          </p:txBody>
        </p:sp>
        <p:sp>
          <p:nvSpPr>
            <p:cNvPr id="366" name="TextBox 365">
              <a:extLst>
                <a:ext uri="{FF2B5EF4-FFF2-40B4-BE49-F238E27FC236}">
                  <a16:creationId xmlns:a16="http://schemas.microsoft.com/office/drawing/2014/main" id="{EB9589A3-E372-4A75-57FD-3A094F510CC6}"/>
                </a:ext>
              </a:extLst>
            </p:cNvPr>
            <p:cNvSpPr txBox="1"/>
            <p:nvPr/>
          </p:nvSpPr>
          <p:spPr>
            <a:xfrm>
              <a:off x="6462882" y="2208581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15</a:t>
              </a:r>
            </a:p>
          </p:txBody>
        </p:sp>
        <p:sp>
          <p:nvSpPr>
            <p:cNvPr id="367" name="TextBox 366">
              <a:extLst>
                <a:ext uri="{FF2B5EF4-FFF2-40B4-BE49-F238E27FC236}">
                  <a16:creationId xmlns:a16="http://schemas.microsoft.com/office/drawing/2014/main" id="{66EB9011-8EEA-0940-C37B-7C3BE09BEC93}"/>
                </a:ext>
              </a:extLst>
            </p:cNvPr>
            <p:cNvSpPr txBox="1"/>
            <p:nvPr/>
          </p:nvSpPr>
          <p:spPr>
            <a:xfrm>
              <a:off x="6462882" y="2422841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10</a:t>
              </a:r>
            </a:p>
          </p:txBody>
        </p:sp>
        <p:sp>
          <p:nvSpPr>
            <p:cNvPr id="368" name="TextBox 367">
              <a:extLst>
                <a:ext uri="{FF2B5EF4-FFF2-40B4-BE49-F238E27FC236}">
                  <a16:creationId xmlns:a16="http://schemas.microsoft.com/office/drawing/2014/main" id="{BAD301DB-0414-880D-B2E6-5C9DC65B3908}"/>
                </a:ext>
              </a:extLst>
            </p:cNvPr>
            <p:cNvSpPr txBox="1"/>
            <p:nvPr/>
          </p:nvSpPr>
          <p:spPr>
            <a:xfrm>
              <a:off x="6462882" y="2851361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0</a:t>
              </a:r>
            </a:p>
          </p:txBody>
        </p:sp>
        <p:sp>
          <p:nvSpPr>
            <p:cNvPr id="369" name="TextBox 368">
              <a:extLst>
                <a:ext uri="{FF2B5EF4-FFF2-40B4-BE49-F238E27FC236}">
                  <a16:creationId xmlns:a16="http://schemas.microsoft.com/office/drawing/2014/main" id="{48A38EC5-5D1F-4BFF-5EEB-366A96006EB3}"/>
                </a:ext>
              </a:extLst>
            </p:cNvPr>
            <p:cNvSpPr txBox="1"/>
            <p:nvPr/>
          </p:nvSpPr>
          <p:spPr>
            <a:xfrm>
              <a:off x="6462882" y="2637101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5</a:t>
              </a:r>
            </a:p>
          </p:txBody>
        </p:sp>
        <p:sp>
          <p:nvSpPr>
            <p:cNvPr id="370" name="TextBox 369">
              <a:extLst>
                <a:ext uri="{FF2B5EF4-FFF2-40B4-BE49-F238E27FC236}">
                  <a16:creationId xmlns:a16="http://schemas.microsoft.com/office/drawing/2014/main" id="{0F0D154C-2794-9815-DA40-9CF234416FE1}"/>
                </a:ext>
              </a:extLst>
            </p:cNvPr>
            <p:cNvSpPr txBox="1"/>
            <p:nvPr/>
          </p:nvSpPr>
          <p:spPr>
            <a:xfrm>
              <a:off x="6885305" y="301830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0</a:t>
              </a:r>
            </a:p>
          </p:txBody>
        </p:sp>
        <p:sp>
          <p:nvSpPr>
            <p:cNvPr id="371" name="TextBox 370">
              <a:extLst>
                <a:ext uri="{FF2B5EF4-FFF2-40B4-BE49-F238E27FC236}">
                  <a16:creationId xmlns:a16="http://schemas.microsoft.com/office/drawing/2014/main" id="{C3A583D4-A8A4-C2F5-8AF4-6A0D92AE50A1}"/>
                </a:ext>
              </a:extLst>
            </p:cNvPr>
            <p:cNvSpPr txBox="1"/>
            <p:nvPr/>
          </p:nvSpPr>
          <p:spPr>
            <a:xfrm>
              <a:off x="7379475" y="301830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6</a:t>
              </a:r>
            </a:p>
          </p:txBody>
        </p:sp>
        <p:sp>
          <p:nvSpPr>
            <p:cNvPr id="372" name="TextBox 371">
              <a:extLst>
                <a:ext uri="{FF2B5EF4-FFF2-40B4-BE49-F238E27FC236}">
                  <a16:creationId xmlns:a16="http://schemas.microsoft.com/office/drawing/2014/main" id="{D1122018-70FE-E717-87BF-B7396DB451E9}"/>
                </a:ext>
              </a:extLst>
            </p:cNvPr>
            <p:cNvSpPr txBox="1"/>
            <p:nvPr/>
          </p:nvSpPr>
          <p:spPr>
            <a:xfrm>
              <a:off x="7873645" y="301830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12</a:t>
              </a:r>
            </a:p>
          </p:txBody>
        </p:sp>
        <p:sp>
          <p:nvSpPr>
            <p:cNvPr id="373" name="TextBox 372">
              <a:extLst>
                <a:ext uri="{FF2B5EF4-FFF2-40B4-BE49-F238E27FC236}">
                  <a16:creationId xmlns:a16="http://schemas.microsoft.com/office/drawing/2014/main" id="{A6225406-5E02-B174-50F3-7C06D925A28D}"/>
                </a:ext>
              </a:extLst>
            </p:cNvPr>
            <p:cNvSpPr txBox="1"/>
            <p:nvPr/>
          </p:nvSpPr>
          <p:spPr>
            <a:xfrm>
              <a:off x="8367815" y="301830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18</a:t>
              </a:r>
            </a:p>
          </p:txBody>
        </p:sp>
        <p:sp>
          <p:nvSpPr>
            <p:cNvPr id="374" name="TextBox 373">
              <a:extLst>
                <a:ext uri="{FF2B5EF4-FFF2-40B4-BE49-F238E27FC236}">
                  <a16:creationId xmlns:a16="http://schemas.microsoft.com/office/drawing/2014/main" id="{6107A4DF-AA83-A58F-F3A1-D60EF1D4F7DC}"/>
                </a:ext>
              </a:extLst>
            </p:cNvPr>
            <p:cNvSpPr txBox="1"/>
            <p:nvPr/>
          </p:nvSpPr>
          <p:spPr>
            <a:xfrm>
              <a:off x="8861985" y="301830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24</a:t>
              </a:r>
            </a:p>
          </p:txBody>
        </p:sp>
        <p:sp>
          <p:nvSpPr>
            <p:cNvPr id="375" name="TextBox 374">
              <a:extLst>
                <a:ext uri="{FF2B5EF4-FFF2-40B4-BE49-F238E27FC236}">
                  <a16:creationId xmlns:a16="http://schemas.microsoft.com/office/drawing/2014/main" id="{FA7FA4EC-0480-4E69-4E3D-426489D082BD}"/>
                </a:ext>
              </a:extLst>
            </p:cNvPr>
            <p:cNvSpPr txBox="1"/>
            <p:nvPr/>
          </p:nvSpPr>
          <p:spPr>
            <a:xfrm>
              <a:off x="9356155" y="301830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30</a:t>
              </a:r>
            </a:p>
          </p:txBody>
        </p:sp>
        <p:sp>
          <p:nvSpPr>
            <p:cNvPr id="376" name="TextBox 375">
              <a:extLst>
                <a:ext uri="{FF2B5EF4-FFF2-40B4-BE49-F238E27FC236}">
                  <a16:creationId xmlns:a16="http://schemas.microsoft.com/office/drawing/2014/main" id="{8E61AE37-1A39-0A67-0DB0-ACC7B91F85A7}"/>
                </a:ext>
              </a:extLst>
            </p:cNvPr>
            <p:cNvSpPr txBox="1"/>
            <p:nvPr/>
          </p:nvSpPr>
          <p:spPr>
            <a:xfrm>
              <a:off x="9850325" y="301830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36</a:t>
              </a:r>
            </a:p>
          </p:txBody>
        </p:sp>
        <p:sp>
          <p:nvSpPr>
            <p:cNvPr id="377" name="TextBox 376">
              <a:extLst>
                <a:ext uri="{FF2B5EF4-FFF2-40B4-BE49-F238E27FC236}">
                  <a16:creationId xmlns:a16="http://schemas.microsoft.com/office/drawing/2014/main" id="{9E26FC5C-EF1D-FFCD-BBE4-B8B7097EFE9F}"/>
                </a:ext>
              </a:extLst>
            </p:cNvPr>
            <p:cNvSpPr txBox="1"/>
            <p:nvPr/>
          </p:nvSpPr>
          <p:spPr>
            <a:xfrm>
              <a:off x="10344495" y="301830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42</a:t>
              </a:r>
            </a:p>
          </p:txBody>
        </p:sp>
        <p:sp>
          <p:nvSpPr>
            <p:cNvPr id="378" name="TextBox 377">
              <a:extLst>
                <a:ext uri="{FF2B5EF4-FFF2-40B4-BE49-F238E27FC236}">
                  <a16:creationId xmlns:a16="http://schemas.microsoft.com/office/drawing/2014/main" id="{985FF7DE-86C5-A22A-0159-AAD939C2BA89}"/>
                </a:ext>
              </a:extLst>
            </p:cNvPr>
            <p:cNvSpPr txBox="1"/>
            <p:nvPr/>
          </p:nvSpPr>
          <p:spPr>
            <a:xfrm>
              <a:off x="10838667" y="301830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48</a:t>
              </a:r>
            </a:p>
          </p:txBody>
        </p:sp>
        <p:sp>
          <p:nvSpPr>
            <p:cNvPr id="415" name="TextBox 414">
              <a:extLst>
                <a:ext uri="{FF2B5EF4-FFF2-40B4-BE49-F238E27FC236}">
                  <a16:creationId xmlns:a16="http://schemas.microsoft.com/office/drawing/2014/main" id="{0BEDD773-72F5-DB0A-74B1-A44F89B8D1CD}"/>
                </a:ext>
              </a:extLst>
            </p:cNvPr>
            <p:cNvSpPr txBox="1"/>
            <p:nvPr/>
          </p:nvSpPr>
          <p:spPr>
            <a:xfrm>
              <a:off x="7954269" y="3140220"/>
              <a:ext cx="2011908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Time since randomization (months)</a:t>
              </a:r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2FC50F37-FC78-D918-7FFA-CA56CB0F2B63}"/>
                </a:ext>
              </a:extLst>
            </p:cNvPr>
            <p:cNvSpPr/>
            <p:nvPr/>
          </p:nvSpPr>
          <p:spPr>
            <a:xfrm>
              <a:off x="1679584" y="3909359"/>
              <a:ext cx="4356847" cy="1372571"/>
            </a:xfrm>
            <a:custGeom>
              <a:avLst/>
              <a:gdLst>
                <a:gd name="connsiteX0" fmla="*/ 0 w 2979868"/>
                <a:gd name="connsiteY0" fmla="*/ 0 h 656216"/>
                <a:gd name="connsiteX1" fmla="*/ 0 w 2979868"/>
                <a:gd name="connsiteY1" fmla="*/ 656216 h 656216"/>
                <a:gd name="connsiteX2" fmla="*/ 2979868 w 2979868"/>
                <a:gd name="connsiteY2" fmla="*/ 656216 h 65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79868" h="656216">
                  <a:moveTo>
                    <a:pt x="0" y="0"/>
                  </a:moveTo>
                  <a:lnTo>
                    <a:pt x="0" y="656216"/>
                  </a:lnTo>
                  <a:lnTo>
                    <a:pt x="2979868" y="656216"/>
                  </a:lnTo>
                </a:path>
              </a:pathLst>
            </a:cu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0C4692E9-1A50-573D-9417-AEA1D8E53C3D}"/>
                </a:ext>
              </a:extLst>
            </p:cNvPr>
            <p:cNvCxnSpPr/>
            <p:nvPr/>
          </p:nvCxnSpPr>
          <p:spPr>
            <a:xfrm>
              <a:off x="1607584" y="528193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97E19EA2-D319-85DD-DA5A-7FCF7E788D8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851864" y="531793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F21E3ED6-DA42-9D12-DFE4-ACB4CAD761C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346034" y="531793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BE1D5E77-753F-9FC9-2D1C-57625B7E6EC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840204" y="531793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9153711A-ECD4-3AAB-7FAE-0D745BB9384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334374" y="531793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116266FC-73A5-17F0-FA45-B21F1294273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828544" y="531793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B8D5DC25-67A2-2BD0-296B-634EDD1B93F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322714" y="531793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70AF66D9-A680-2C31-33E1-16EDFEC3705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816884" y="531793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FA43A0C7-D550-581C-F1E6-D26E4EE6181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311054" y="531793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EBEFDD06-C60F-215C-BF05-2A21B2C78C8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805226" y="531793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C972F931-E5F8-BBE2-448E-993C384FA5AA}"/>
                </a:ext>
              </a:extLst>
            </p:cNvPr>
            <p:cNvCxnSpPr/>
            <p:nvPr/>
          </p:nvCxnSpPr>
          <p:spPr>
            <a:xfrm>
              <a:off x="1607584" y="4854573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07806BF3-46DB-33D5-5F5B-D6B4F1A8DC76}"/>
                </a:ext>
              </a:extLst>
            </p:cNvPr>
            <p:cNvCxnSpPr/>
            <p:nvPr/>
          </p:nvCxnSpPr>
          <p:spPr>
            <a:xfrm>
              <a:off x="1607584" y="5068251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33" name="Straight Connector 432">
              <a:extLst>
                <a:ext uri="{FF2B5EF4-FFF2-40B4-BE49-F238E27FC236}">
                  <a16:creationId xmlns:a16="http://schemas.microsoft.com/office/drawing/2014/main" id="{1A2814A6-91EF-1AA2-C8D9-BEF6D34FD44E}"/>
                </a:ext>
              </a:extLst>
            </p:cNvPr>
            <p:cNvCxnSpPr/>
            <p:nvPr/>
          </p:nvCxnSpPr>
          <p:spPr>
            <a:xfrm>
              <a:off x="1607584" y="4640896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34" name="Straight Connector 433">
              <a:extLst>
                <a:ext uri="{FF2B5EF4-FFF2-40B4-BE49-F238E27FC236}">
                  <a16:creationId xmlns:a16="http://schemas.microsoft.com/office/drawing/2014/main" id="{AA1E32A5-938B-F5D0-EE79-EF0932791444}"/>
                </a:ext>
              </a:extLst>
            </p:cNvPr>
            <p:cNvCxnSpPr/>
            <p:nvPr/>
          </p:nvCxnSpPr>
          <p:spPr>
            <a:xfrm>
              <a:off x="1607584" y="4427219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35" name="Straight Connector 434">
              <a:extLst>
                <a:ext uri="{FF2B5EF4-FFF2-40B4-BE49-F238E27FC236}">
                  <a16:creationId xmlns:a16="http://schemas.microsoft.com/office/drawing/2014/main" id="{A4D8FE7E-5531-EBD7-DDC6-B76CED932957}"/>
                </a:ext>
              </a:extLst>
            </p:cNvPr>
            <p:cNvCxnSpPr/>
            <p:nvPr/>
          </p:nvCxnSpPr>
          <p:spPr>
            <a:xfrm>
              <a:off x="1607584" y="4213542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37" name="TextBox 436">
              <a:extLst>
                <a:ext uri="{FF2B5EF4-FFF2-40B4-BE49-F238E27FC236}">
                  <a16:creationId xmlns:a16="http://schemas.microsoft.com/office/drawing/2014/main" id="{03153207-5D03-18D5-9DC0-F823884F9A8E}"/>
                </a:ext>
              </a:extLst>
            </p:cNvPr>
            <p:cNvSpPr txBox="1"/>
            <p:nvPr/>
          </p:nvSpPr>
          <p:spPr>
            <a:xfrm>
              <a:off x="1360666" y="3922921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30</a:t>
              </a:r>
            </a:p>
          </p:txBody>
        </p:sp>
        <p:sp>
          <p:nvSpPr>
            <p:cNvPr id="438" name="TextBox 437">
              <a:extLst>
                <a:ext uri="{FF2B5EF4-FFF2-40B4-BE49-F238E27FC236}">
                  <a16:creationId xmlns:a16="http://schemas.microsoft.com/office/drawing/2014/main" id="{39759695-270F-F9E7-A55D-49B7BA00D419}"/>
                </a:ext>
              </a:extLst>
            </p:cNvPr>
            <p:cNvSpPr txBox="1"/>
            <p:nvPr/>
          </p:nvSpPr>
          <p:spPr>
            <a:xfrm>
              <a:off x="1360666" y="4137181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25</a:t>
              </a:r>
            </a:p>
          </p:txBody>
        </p:sp>
        <p:sp>
          <p:nvSpPr>
            <p:cNvPr id="439" name="TextBox 438">
              <a:extLst>
                <a:ext uri="{FF2B5EF4-FFF2-40B4-BE49-F238E27FC236}">
                  <a16:creationId xmlns:a16="http://schemas.microsoft.com/office/drawing/2014/main" id="{CD46848F-30A4-86B9-71A9-23D8A795DA7B}"/>
                </a:ext>
              </a:extLst>
            </p:cNvPr>
            <p:cNvSpPr txBox="1"/>
            <p:nvPr/>
          </p:nvSpPr>
          <p:spPr>
            <a:xfrm>
              <a:off x="1360666" y="4351441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20</a:t>
              </a:r>
            </a:p>
          </p:txBody>
        </p:sp>
        <p:sp>
          <p:nvSpPr>
            <p:cNvPr id="440" name="TextBox 439">
              <a:extLst>
                <a:ext uri="{FF2B5EF4-FFF2-40B4-BE49-F238E27FC236}">
                  <a16:creationId xmlns:a16="http://schemas.microsoft.com/office/drawing/2014/main" id="{9C76D23C-76D9-AC86-51DC-C89F1ADCD4AB}"/>
                </a:ext>
              </a:extLst>
            </p:cNvPr>
            <p:cNvSpPr txBox="1"/>
            <p:nvPr/>
          </p:nvSpPr>
          <p:spPr>
            <a:xfrm>
              <a:off x="1360666" y="4565701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15</a:t>
              </a:r>
            </a:p>
          </p:txBody>
        </p:sp>
        <p:sp>
          <p:nvSpPr>
            <p:cNvPr id="441" name="TextBox 440">
              <a:extLst>
                <a:ext uri="{FF2B5EF4-FFF2-40B4-BE49-F238E27FC236}">
                  <a16:creationId xmlns:a16="http://schemas.microsoft.com/office/drawing/2014/main" id="{42C2646C-F29D-8171-D72E-1C873CADB7F7}"/>
                </a:ext>
              </a:extLst>
            </p:cNvPr>
            <p:cNvSpPr txBox="1"/>
            <p:nvPr/>
          </p:nvSpPr>
          <p:spPr>
            <a:xfrm>
              <a:off x="1360666" y="4779961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10</a:t>
              </a:r>
            </a:p>
          </p:txBody>
        </p:sp>
        <p:sp>
          <p:nvSpPr>
            <p:cNvPr id="442" name="TextBox 441">
              <a:extLst>
                <a:ext uri="{FF2B5EF4-FFF2-40B4-BE49-F238E27FC236}">
                  <a16:creationId xmlns:a16="http://schemas.microsoft.com/office/drawing/2014/main" id="{BF709800-5A46-F8C2-B816-AA7DA19068C7}"/>
                </a:ext>
              </a:extLst>
            </p:cNvPr>
            <p:cNvSpPr txBox="1"/>
            <p:nvPr/>
          </p:nvSpPr>
          <p:spPr>
            <a:xfrm>
              <a:off x="1360666" y="5208481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0</a:t>
              </a:r>
            </a:p>
          </p:txBody>
        </p:sp>
        <p:sp>
          <p:nvSpPr>
            <p:cNvPr id="443" name="TextBox 442">
              <a:extLst>
                <a:ext uri="{FF2B5EF4-FFF2-40B4-BE49-F238E27FC236}">
                  <a16:creationId xmlns:a16="http://schemas.microsoft.com/office/drawing/2014/main" id="{5C860FDF-D51E-33CC-F3F1-3CDFAD4BE50F}"/>
                </a:ext>
              </a:extLst>
            </p:cNvPr>
            <p:cNvSpPr txBox="1"/>
            <p:nvPr/>
          </p:nvSpPr>
          <p:spPr>
            <a:xfrm>
              <a:off x="1360666" y="4994221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5</a:t>
              </a:r>
            </a:p>
          </p:txBody>
        </p:sp>
        <p:sp>
          <p:nvSpPr>
            <p:cNvPr id="444" name="TextBox 443">
              <a:extLst>
                <a:ext uri="{FF2B5EF4-FFF2-40B4-BE49-F238E27FC236}">
                  <a16:creationId xmlns:a16="http://schemas.microsoft.com/office/drawing/2014/main" id="{179C0174-DBA5-7481-952A-62A24F2B1161}"/>
                </a:ext>
              </a:extLst>
            </p:cNvPr>
            <p:cNvSpPr txBox="1"/>
            <p:nvPr/>
          </p:nvSpPr>
          <p:spPr>
            <a:xfrm>
              <a:off x="1783089" y="537542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0</a:t>
              </a:r>
            </a:p>
          </p:txBody>
        </p:sp>
        <p:sp>
          <p:nvSpPr>
            <p:cNvPr id="445" name="TextBox 444">
              <a:extLst>
                <a:ext uri="{FF2B5EF4-FFF2-40B4-BE49-F238E27FC236}">
                  <a16:creationId xmlns:a16="http://schemas.microsoft.com/office/drawing/2014/main" id="{E3871ED1-03D3-F2CC-FAEB-41BE68A4CC24}"/>
                </a:ext>
              </a:extLst>
            </p:cNvPr>
            <p:cNvSpPr txBox="1"/>
            <p:nvPr/>
          </p:nvSpPr>
          <p:spPr>
            <a:xfrm>
              <a:off x="2277259" y="537542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6</a:t>
              </a:r>
            </a:p>
          </p:txBody>
        </p:sp>
        <p:sp>
          <p:nvSpPr>
            <p:cNvPr id="446" name="TextBox 445">
              <a:extLst>
                <a:ext uri="{FF2B5EF4-FFF2-40B4-BE49-F238E27FC236}">
                  <a16:creationId xmlns:a16="http://schemas.microsoft.com/office/drawing/2014/main" id="{BDD3F6E2-082D-0A91-63C1-83D4D56EA5B7}"/>
                </a:ext>
              </a:extLst>
            </p:cNvPr>
            <p:cNvSpPr txBox="1"/>
            <p:nvPr/>
          </p:nvSpPr>
          <p:spPr>
            <a:xfrm>
              <a:off x="2771429" y="537542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12</a:t>
              </a:r>
            </a:p>
          </p:txBody>
        </p:sp>
        <p:sp>
          <p:nvSpPr>
            <p:cNvPr id="447" name="TextBox 446">
              <a:extLst>
                <a:ext uri="{FF2B5EF4-FFF2-40B4-BE49-F238E27FC236}">
                  <a16:creationId xmlns:a16="http://schemas.microsoft.com/office/drawing/2014/main" id="{6F0EBC2A-62F7-FC6F-BE53-979BBE3BC424}"/>
                </a:ext>
              </a:extLst>
            </p:cNvPr>
            <p:cNvSpPr txBox="1"/>
            <p:nvPr/>
          </p:nvSpPr>
          <p:spPr>
            <a:xfrm>
              <a:off x="3265599" y="537542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18</a:t>
              </a:r>
            </a:p>
          </p:txBody>
        </p:sp>
        <p:sp>
          <p:nvSpPr>
            <p:cNvPr id="448" name="TextBox 447">
              <a:extLst>
                <a:ext uri="{FF2B5EF4-FFF2-40B4-BE49-F238E27FC236}">
                  <a16:creationId xmlns:a16="http://schemas.microsoft.com/office/drawing/2014/main" id="{11BA9C39-313B-576A-CB26-813D2551E7D6}"/>
                </a:ext>
              </a:extLst>
            </p:cNvPr>
            <p:cNvSpPr txBox="1"/>
            <p:nvPr/>
          </p:nvSpPr>
          <p:spPr>
            <a:xfrm>
              <a:off x="3759769" y="537542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24</a:t>
              </a:r>
            </a:p>
          </p:txBody>
        </p:sp>
        <p:sp>
          <p:nvSpPr>
            <p:cNvPr id="449" name="TextBox 448">
              <a:extLst>
                <a:ext uri="{FF2B5EF4-FFF2-40B4-BE49-F238E27FC236}">
                  <a16:creationId xmlns:a16="http://schemas.microsoft.com/office/drawing/2014/main" id="{85A5A4BB-4616-514E-FFB9-510A71D84D83}"/>
                </a:ext>
              </a:extLst>
            </p:cNvPr>
            <p:cNvSpPr txBox="1"/>
            <p:nvPr/>
          </p:nvSpPr>
          <p:spPr>
            <a:xfrm>
              <a:off x="4253939" y="537542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30</a:t>
              </a:r>
            </a:p>
          </p:txBody>
        </p:sp>
        <p:sp>
          <p:nvSpPr>
            <p:cNvPr id="450" name="TextBox 449">
              <a:extLst>
                <a:ext uri="{FF2B5EF4-FFF2-40B4-BE49-F238E27FC236}">
                  <a16:creationId xmlns:a16="http://schemas.microsoft.com/office/drawing/2014/main" id="{DAFA658E-1816-8A28-18BA-10280591E1CF}"/>
                </a:ext>
              </a:extLst>
            </p:cNvPr>
            <p:cNvSpPr txBox="1"/>
            <p:nvPr/>
          </p:nvSpPr>
          <p:spPr>
            <a:xfrm>
              <a:off x="4748109" y="537542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36</a:t>
              </a:r>
            </a:p>
          </p:txBody>
        </p:sp>
        <p:sp>
          <p:nvSpPr>
            <p:cNvPr id="451" name="TextBox 450">
              <a:extLst>
                <a:ext uri="{FF2B5EF4-FFF2-40B4-BE49-F238E27FC236}">
                  <a16:creationId xmlns:a16="http://schemas.microsoft.com/office/drawing/2014/main" id="{B861C090-518D-86D1-F7CC-C2D8B792C378}"/>
                </a:ext>
              </a:extLst>
            </p:cNvPr>
            <p:cNvSpPr txBox="1"/>
            <p:nvPr/>
          </p:nvSpPr>
          <p:spPr>
            <a:xfrm>
              <a:off x="5242279" y="537542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42</a:t>
              </a:r>
            </a:p>
          </p:txBody>
        </p:sp>
        <p:sp>
          <p:nvSpPr>
            <p:cNvPr id="452" name="TextBox 451">
              <a:extLst>
                <a:ext uri="{FF2B5EF4-FFF2-40B4-BE49-F238E27FC236}">
                  <a16:creationId xmlns:a16="http://schemas.microsoft.com/office/drawing/2014/main" id="{C33BC030-67AD-B166-5103-651AE888F7BC}"/>
                </a:ext>
              </a:extLst>
            </p:cNvPr>
            <p:cNvSpPr txBox="1"/>
            <p:nvPr/>
          </p:nvSpPr>
          <p:spPr>
            <a:xfrm>
              <a:off x="5736451" y="537542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48</a:t>
              </a:r>
            </a:p>
          </p:txBody>
        </p:sp>
        <p:sp>
          <p:nvSpPr>
            <p:cNvPr id="489" name="TextBox 488">
              <a:extLst>
                <a:ext uri="{FF2B5EF4-FFF2-40B4-BE49-F238E27FC236}">
                  <a16:creationId xmlns:a16="http://schemas.microsoft.com/office/drawing/2014/main" id="{FEBE07F7-0F89-5E85-B3CE-33C26E169B14}"/>
                </a:ext>
              </a:extLst>
            </p:cNvPr>
            <p:cNvSpPr txBox="1"/>
            <p:nvPr/>
          </p:nvSpPr>
          <p:spPr>
            <a:xfrm>
              <a:off x="2852053" y="5497340"/>
              <a:ext cx="2011908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Time since randomization (months)</a:t>
              </a:r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BC9B8CA1-2440-A2B5-656B-549F273DA652}"/>
                </a:ext>
              </a:extLst>
            </p:cNvPr>
            <p:cNvSpPr/>
            <p:nvPr/>
          </p:nvSpPr>
          <p:spPr>
            <a:xfrm>
              <a:off x="6781800" y="3909359"/>
              <a:ext cx="4356847" cy="1372571"/>
            </a:xfrm>
            <a:custGeom>
              <a:avLst/>
              <a:gdLst>
                <a:gd name="connsiteX0" fmla="*/ 0 w 2979868"/>
                <a:gd name="connsiteY0" fmla="*/ 0 h 656216"/>
                <a:gd name="connsiteX1" fmla="*/ 0 w 2979868"/>
                <a:gd name="connsiteY1" fmla="*/ 656216 h 656216"/>
                <a:gd name="connsiteX2" fmla="*/ 2979868 w 2979868"/>
                <a:gd name="connsiteY2" fmla="*/ 656216 h 65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79868" h="656216">
                  <a:moveTo>
                    <a:pt x="0" y="0"/>
                  </a:moveTo>
                  <a:lnTo>
                    <a:pt x="0" y="656216"/>
                  </a:lnTo>
                  <a:lnTo>
                    <a:pt x="2979868" y="656216"/>
                  </a:lnTo>
                </a:path>
              </a:pathLst>
            </a:cu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95" name="Straight Connector 494">
              <a:extLst>
                <a:ext uri="{FF2B5EF4-FFF2-40B4-BE49-F238E27FC236}">
                  <a16:creationId xmlns:a16="http://schemas.microsoft.com/office/drawing/2014/main" id="{E09003D6-0334-7C69-B6CE-EEA640FA098F}"/>
                </a:ext>
              </a:extLst>
            </p:cNvPr>
            <p:cNvCxnSpPr/>
            <p:nvPr/>
          </p:nvCxnSpPr>
          <p:spPr>
            <a:xfrm>
              <a:off x="6709800" y="528193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96" name="Straight Connector 495">
              <a:extLst>
                <a:ext uri="{FF2B5EF4-FFF2-40B4-BE49-F238E27FC236}">
                  <a16:creationId xmlns:a16="http://schemas.microsoft.com/office/drawing/2014/main" id="{87E56D91-E73B-AB27-3B76-599B6B82905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954080" y="531793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97" name="Straight Connector 496">
              <a:extLst>
                <a:ext uri="{FF2B5EF4-FFF2-40B4-BE49-F238E27FC236}">
                  <a16:creationId xmlns:a16="http://schemas.microsoft.com/office/drawing/2014/main" id="{507D228A-72D3-4A20-FDDE-5CCFE63809A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448250" y="531793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98" name="Straight Connector 497">
              <a:extLst>
                <a:ext uri="{FF2B5EF4-FFF2-40B4-BE49-F238E27FC236}">
                  <a16:creationId xmlns:a16="http://schemas.microsoft.com/office/drawing/2014/main" id="{C72FDAE1-283C-9EC5-3CA3-3790489DC83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942420" y="531793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99" name="Straight Connector 498">
              <a:extLst>
                <a:ext uri="{FF2B5EF4-FFF2-40B4-BE49-F238E27FC236}">
                  <a16:creationId xmlns:a16="http://schemas.microsoft.com/office/drawing/2014/main" id="{99FC5607-6BF5-53E2-3490-A9BEF923226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436590" y="531793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00" name="Straight Connector 499">
              <a:extLst>
                <a:ext uri="{FF2B5EF4-FFF2-40B4-BE49-F238E27FC236}">
                  <a16:creationId xmlns:a16="http://schemas.microsoft.com/office/drawing/2014/main" id="{75179A49-3711-545F-187B-0C39F29DC4A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930760" y="531793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01" name="Straight Connector 500">
              <a:extLst>
                <a:ext uri="{FF2B5EF4-FFF2-40B4-BE49-F238E27FC236}">
                  <a16:creationId xmlns:a16="http://schemas.microsoft.com/office/drawing/2014/main" id="{DABBF90D-5AF3-37CF-E76E-97248EB2F8E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424930" y="531793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02" name="Straight Connector 501">
              <a:extLst>
                <a:ext uri="{FF2B5EF4-FFF2-40B4-BE49-F238E27FC236}">
                  <a16:creationId xmlns:a16="http://schemas.microsoft.com/office/drawing/2014/main" id="{B18E85AC-3FB9-5FCD-9065-85B4FC484A2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919100" y="531793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03" name="Straight Connector 502">
              <a:extLst>
                <a:ext uri="{FF2B5EF4-FFF2-40B4-BE49-F238E27FC236}">
                  <a16:creationId xmlns:a16="http://schemas.microsoft.com/office/drawing/2014/main" id="{CA52EE7F-61A3-91C2-3EEA-66BDF016B66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13270" y="531793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04" name="Straight Connector 503">
              <a:extLst>
                <a:ext uri="{FF2B5EF4-FFF2-40B4-BE49-F238E27FC236}">
                  <a16:creationId xmlns:a16="http://schemas.microsoft.com/office/drawing/2014/main" id="{2E22DDC7-14B7-21C6-5DA7-FAE8D267873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907442" y="5317930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05" name="Straight Connector 504">
              <a:extLst>
                <a:ext uri="{FF2B5EF4-FFF2-40B4-BE49-F238E27FC236}">
                  <a16:creationId xmlns:a16="http://schemas.microsoft.com/office/drawing/2014/main" id="{8799ECCA-93DE-6ED7-74DF-736604D57A0D}"/>
                </a:ext>
              </a:extLst>
            </p:cNvPr>
            <p:cNvCxnSpPr/>
            <p:nvPr/>
          </p:nvCxnSpPr>
          <p:spPr>
            <a:xfrm>
              <a:off x="6709800" y="4915625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06" name="Straight Connector 505">
              <a:extLst>
                <a:ext uri="{FF2B5EF4-FFF2-40B4-BE49-F238E27FC236}">
                  <a16:creationId xmlns:a16="http://schemas.microsoft.com/office/drawing/2014/main" id="{887E7F91-8FA9-E3C3-8BA5-623BEA356B3F}"/>
                </a:ext>
              </a:extLst>
            </p:cNvPr>
            <p:cNvCxnSpPr/>
            <p:nvPr/>
          </p:nvCxnSpPr>
          <p:spPr>
            <a:xfrm>
              <a:off x="6709800" y="5098777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07" name="Straight Connector 506">
              <a:extLst>
                <a:ext uri="{FF2B5EF4-FFF2-40B4-BE49-F238E27FC236}">
                  <a16:creationId xmlns:a16="http://schemas.microsoft.com/office/drawing/2014/main" id="{EC702CB3-0B30-DC46-DD5A-4A44F34E2D57}"/>
                </a:ext>
              </a:extLst>
            </p:cNvPr>
            <p:cNvCxnSpPr/>
            <p:nvPr/>
          </p:nvCxnSpPr>
          <p:spPr>
            <a:xfrm>
              <a:off x="6709800" y="4732473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08" name="Straight Connector 507">
              <a:extLst>
                <a:ext uri="{FF2B5EF4-FFF2-40B4-BE49-F238E27FC236}">
                  <a16:creationId xmlns:a16="http://schemas.microsoft.com/office/drawing/2014/main" id="{B97F7FDB-DD46-9C89-6C18-E0AA94C60ACC}"/>
                </a:ext>
              </a:extLst>
            </p:cNvPr>
            <p:cNvCxnSpPr/>
            <p:nvPr/>
          </p:nvCxnSpPr>
          <p:spPr>
            <a:xfrm>
              <a:off x="6709800" y="4549321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09" name="Straight Connector 508">
              <a:extLst>
                <a:ext uri="{FF2B5EF4-FFF2-40B4-BE49-F238E27FC236}">
                  <a16:creationId xmlns:a16="http://schemas.microsoft.com/office/drawing/2014/main" id="{82780B96-216D-A128-CAE2-4908666F9DAF}"/>
                </a:ext>
              </a:extLst>
            </p:cNvPr>
            <p:cNvCxnSpPr/>
            <p:nvPr/>
          </p:nvCxnSpPr>
          <p:spPr>
            <a:xfrm>
              <a:off x="6709800" y="4183017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11" name="TextBox 510">
              <a:extLst>
                <a:ext uri="{FF2B5EF4-FFF2-40B4-BE49-F238E27FC236}">
                  <a16:creationId xmlns:a16="http://schemas.microsoft.com/office/drawing/2014/main" id="{CB811809-F5E8-C883-EB21-21FFDF48CE9F}"/>
                </a:ext>
              </a:extLst>
            </p:cNvPr>
            <p:cNvSpPr txBox="1"/>
            <p:nvPr/>
          </p:nvSpPr>
          <p:spPr>
            <a:xfrm>
              <a:off x="6462882" y="3922921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35</a:t>
              </a:r>
            </a:p>
          </p:txBody>
        </p:sp>
        <p:sp>
          <p:nvSpPr>
            <p:cNvPr id="512" name="TextBox 511">
              <a:extLst>
                <a:ext uri="{FF2B5EF4-FFF2-40B4-BE49-F238E27FC236}">
                  <a16:creationId xmlns:a16="http://schemas.microsoft.com/office/drawing/2014/main" id="{DD8251DE-FC1C-3C82-3A01-B57542F2260A}"/>
                </a:ext>
              </a:extLst>
            </p:cNvPr>
            <p:cNvSpPr txBox="1"/>
            <p:nvPr/>
          </p:nvSpPr>
          <p:spPr>
            <a:xfrm>
              <a:off x="6462882" y="4106572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30</a:t>
              </a:r>
            </a:p>
          </p:txBody>
        </p:sp>
        <p:sp>
          <p:nvSpPr>
            <p:cNvPr id="513" name="TextBox 512">
              <a:extLst>
                <a:ext uri="{FF2B5EF4-FFF2-40B4-BE49-F238E27FC236}">
                  <a16:creationId xmlns:a16="http://schemas.microsoft.com/office/drawing/2014/main" id="{08FFE85C-B9BF-EF33-4833-03E0A64C714A}"/>
                </a:ext>
              </a:extLst>
            </p:cNvPr>
            <p:cNvSpPr txBox="1"/>
            <p:nvPr/>
          </p:nvSpPr>
          <p:spPr>
            <a:xfrm>
              <a:off x="6462882" y="4473874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20</a:t>
              </a:r>
            </a:p>
          </p:txBody>
        </p:sp>
        <p:sp>
          <p:nvSpPr>
            <p:cNvPr id="514" name="TextBox 513">
              <a:extLst>
                <a:ext uri="{FF2B5EF4-FFF2-40B4-BE49-F238E27FC236}">
                  <a16:creationId xmlns:a16="http://schemas.microsoft.com/office/drawing/2014/main" id="{8207B0A0-F8D7-AD73-386F-00A7C7248C00}"/>
                </a:ext>
              </a:extLst>
            </p:cNvPr>
            <p:cNvSpPr txBox="1"/>
            <p:nvPr/>
          </p:nvSpPr>
          <p:spPr>
            <a:xfrm>
              <a:off x="6462882" y="4657525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15</a:t>
              </a:r>
            </a:p>
          </p:txBody>
        </p:sp>
        <p:sp>
          <p:nvSpPr>
            <p:cNvPr id="515" name="TextBox 514">
              <a:extLst>
                <a:ext uri="{FF2B5EF4-FFF2-40B4-BE49-F238E27FC236}">
                  <a16:creationId xmlns:a16="http://schemas.microsoft.com/office/drawing/2014/main" id="{80192703-D180-5AB5-F7C8-7933E0F8E490}"/>
                </a:ext>
              </a:extLst>
            </p:cNvPr>
            <p:cNvSpPr txBox="1"/>
            <p:nvPr/>
          </p:nvSpPr>
          <p:spPr>
            <a:xfrm>
              <a:off x="6462882" y="4841176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10</a:t>
              </a:r>
            </a:p>
          </p:txBody>
        </p:sp>
        <p:sp>
          <p:nvSpPr>
            <p:cNvPr id="516" name="TextBox 515">
              <a:extLst>
                <a:ext uri="{FF2B5EF4-FFF2-40B4-BE49-F238E27FC236}">
                  <a16:creationId xmlns:a16="http://schemas.microsoft.com/office/drawing/2014/main" id="{25308C3F-4AFC-B020-5835-EF13122D905C}"/>
                </a:ext>
              </a:extLst>
            </p:cNvPr>
            <p:cNvSpPr txBox="1"/>
            <p:nvPr/>
          </p:nvSpPr>
          <p:spPr>
            <a:xfrm>
              <a:off x="6462882" y="5208481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0</a:t>
              </a:r>
            </a:p>
          </p:txBody>
        </p:sp>
        <p:sp>
          <p:nvSpPr>
            <p:cNvPr id="517" name="TextBox 516">
              <a:extLst>
                <a:ext uri="{FF2B5EF4-FFF2-40B4-BE49-F238E27FC236}">
                  <a16:creationId xmlns:a16="http://schemas.microsoft.com/office/drawing/2014/main" id="{574B0214-B82F-A762-E6DB-3C4761146416}"/>
                </a:ext>
              </a:extLst>
            </p:cNvPr>
            <p:cNvSpPr txBox="1"/>
            <p:nvPr/>
          </p:nvSpPr>
          <p:spPr>
            <a:xfrm>
              <a:off x="6462882" y="5024827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5</a:t>
              </a:r>
            </a:p>
          </p:txBody>
        </p:sp>
        <p:sp>
          <p:nvSpPr>
            <p:cNvPr id="518" name="TextBox 517">
              <a:extLst>
                <a:ext uri="{FF2B5EF4-FFF2-40B4-BE49-F238E27FC236}">
                  <a16:creationId xmlns:a16="http://schemas.microsoft.com/office/drawing/2014/main" id="{47C945B8-0C8A-1711-B740-E42320F8BD6F}"/>
                </a:ext>
              </a:extLst>
            </p:cNvPr>
            <p:cNvSpPr txBox="1"/>
            <p:nvPr/>
          </p:nvSpPr>
          <p:spPr>
            <a:xfrm>
              <a:off x="6885305" y="537542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0</a:t>
              </a:r>
            </a:p>
          </p:txBody>
        </p:sp>
        <p:sp>
          <p:nvSpPr>
            <p:cNvPr id="519" name="TextBox 518">
              <a:extLst>
                <a:ext uri="{FF2B5EF4-FFF2-40B4-BE49-F238E27FC236}">
                  <a16:creationId xmlns:a16="http://schemas.microsoft.com/office/drawing/2014/main" id="{AF9B4B33-4E22-47C6-8119-B64126466184}"/>
                </a:ext>
              </a:extLst>
            </p:cNvPr>
            <p:cNvSpPr txBox="1"/>
            <p:nvPr/>
          </p:nvSpPr>
          <p:spPr>
            <a:xfrm>
              <a:off x="7379475" y="537542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6</a:t>
              </a:r>
            </a:p>
          </p:txBody>
        </p:sp>
        <p:sp>
          <p:nvSpPr>
            <p:cNvPr id="520" name="TextBox 519">
              <a:extLst>
                <a:ext uri="{FF2B5EF4-FFF2-40B4-BE49-F238E27FC236}">
                  <a16:creationId xmlns:a16="http://schemas.microsoft.com/office/drawing/2014/main" id="{2095E401-AA28-F731-75AD-64E8B946555D}"/>
                </a:ext>
              </a:extLst>
            </p:cNvPr>
            <p:cNvSpPr txBox="1"/>
            <p:nvPr/>
          </p:nvSpPr>
          <p:spPr>
            <a:xfrm>
              <a:off x="7873645" y="537542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12</a:t>
              </a:r>
            </a:p>
          </p:txBody>
        </p:sp>
        <p:sp>
          <p:nvSpPr>
            <p:cNvPr id="521" name="TextBox 520">
              <a:extLst>
                <a:ext uri="{FF2B5EF4-FFF2-40B4-BE49-F238E27FC236}">
                  <a16:creationId xmlns:a16="http://schemas.microsoft.com/office/drawing/2014/main" id="{11EBDB45-CF66-9689-5897-4912BDE52FDB}"/>
                </a:ext>
              </a:extLst>
            </p:cNvPr>
            <p:cNvSpPr txBox="1"/>
            <p:nvPr/>
          </p:nvSpPr>
          <p:spPr>
            <a:xfrm>
              <a:off x="8367815" y="537542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18</a:t>
              </a:r>
            </a:p>
          </p:txBody>
        </p:sp>
        <p:sp>
          <p:nvSpPr>
            <p:cNvPr id="522" name="TextBox 521">
              <a:extLst>
                <a:ext uri="{FF2B5EF4-FFF2-40B4-BE49-F238E27FC236}">
                  <a16:creationId xmlns:a16="http://schemas.microsoft.com/office/drawing/2014/main" id="{ECDE38C4-00B5-FA3B-CDC5-CF74B895E92F}"/>
                </a:ext>
              </a:extLst>
            </p:cNvPr>
            <p:cNvSpPr txBox="1"/>
            <p:nvPr/>
          </p:nvSpPr>
          <p:spPr>
            <a:xfrm>
              <a:off x="8861985" y="537542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24</a:t>
              </a:r>
            </a:p>
          </p:txBody>
        </p:sp>
        <p:sp>
          <p:nvSpPr>
            <p:cNvPr id="523" name="TextBox 522">
              <a:extLst>
                <a:ext uri="{FF2B5EF4-FFF2-40B4-BE49-F238E27FC236}">
                  <a16:creationId xmlns:a16="http://schemas.microsoft.com/office/drawing/2014/main" id="{6F4C11BD-D085-54F8-EB36-E9D45F3DCD8A}"/>
                </a:ext>
              </a:extLst>
            </p:cNvPr>
            <p:cNvSpPr txBox="1"/>
            <p:nvPr/>
          </p:nvSpPr>
          <p:spPr>
            <a:xfrm>
              <a:off x="9356155" y="537542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30</a:t>
              </a:r>
            </a:p>
          </p:txBody>
        </p:sp>
        <p:sp>
          <p:nvSpPr>
            <p:cNvPr id="524" name="TextBox 523">
              <a:extLst>
                <a:ext uri="{FF2B5EF4-FFF2-40B4-BE49-F238E27FC236}">
                  <a16:creationId xmlns:a16="http://schemas.microsoft.com/office/drawing/2014/main" id="{890C99A1-D4F6-EBC0-0476-D0DBE7B74B96}"/>
                </a:ext>
              </a:extLst>
            </p:cNvPr>
            <p:cNvSpPr txBox="1"/>
            <p:nvPr/>
          </p:nvSpPr>
          <p:spPr>
            <a:xfrm>
              <a:off x="9850325" y="537542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36</a:t>
              </a:r>
            </a:p>
          </p:txBody>
        </p:sp>
        <p:sp>
          <p:nvSpPr>
            <p:cNvPr id="525" name="TextBox 524">
              <a:extLst>
                <a:ext uri="{FF2B5EF4-FFF2-40B4-BE49-F238E27FC236}">
                  <a16:creationId xmlns:a16="http://schemas.microsoft.com/office/drawing/2014/main" id="{B89E24AF-652D-6A89-0E13-2CB49EE251C6}"/>
                </a:ext>
              </a:extLst>
            </p:cNvPr>
            <p:cNvSpPr txBox="1"/>
            <p:nvPr/>
          </p:nvSpPr>
          <p:spPr>
            <a:xfrm>
              <a:off x="10344495" y="537542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42</a:t>
              </a:r>
            </a:p>
          </p:txBody>
        </p:sp>
        <p:sp>
          <p:nvSpPr>
            <p:cNvPr id="526" name="TextBox 525">
              <a:extLst>
                <a:ext uri="{FF2B5EF4-FFF2-40B4-BE49-F238E27FC236}">
                  <a16:creationId xmlns:a16="http://schemas.microsoft.com/office/drawing/2014/main" id="{53C0BFFA-7782-D474-41AD-C6C84D53D456}"/>
                </a:ext>
              </a:extLst>
            </p:cNvPr>
            <p:cNvSpPr txBox="1"/>
            <p:nvPr/>
          </p:nvSpPr>
          <p:spPr>
            <a:xfrm>
              <a:off x="10838667" y="5375420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48</a:t>
              </a:r>
            </a:p>
          </p:txBody>
        </p:sp>
        <p:sp>
          <p:nvSpPr>
            <p:cNvPr id="563" name="TextBox 562">
              <a:extLst>
                <a:ext uri="{FF2B5EF4-FFF2-40B4-BE49-F238E27FC236}">
                  <a16:creationId xmlns:a16="http://schemas.microsoft.com/office/drawing/2014/main" id="{DEC75908-1320-CC24-9FCF-49F6D4470D30}"/>
                </a:ext>
              </a:extLst>
            </p:cNvPr>
            <p:cNvSpPr txBox="1"/>
            <p:nvPr/>
          </p:nvSpPr>
          <p:spPr>
            <a:xfrm>
              <a:off x="7954269" y="5497340"/>
              <a:ext cx="2011908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GB" sz="800" dirty="0"/>
                <a:t>Time since randomization (months)</a:t>
              </a:r>
            </a:p>
          </p:txBody>
        </p:sp>
        <p:cxnSp>
          <p:nvCxnSpPr>
            <p:cNvPr id="568" name="Straight Connector 567">
              <a:extLst>
                <a:ext uri="{FF2B5EF4-FFF2-40B4-BE49-F238E27FC236}">
                  <a16:creationId xmlns:a16="http://schemas.microsoft.com/office/drawing/2014/main" id="{441E246F-D8CA-9C97-4DC8-A1390BD01D36}"/>
                </a:ext>
              </a:extLst>
            </p:cNvPr>
            <p:cNvCxnSpPr/>
            <p:nvPr/>
          </p:nvCxnSpPr>
          <p:spPr>
            <a:xfrm>
              <a:off x="6709800" y="4366169"/>
              <a:ext cx="72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69" name="TextBox 568">
              <a:extLst>
                <a:ext uri="{FF2B5EF4-FFF2-40B4-BE49-F238E27FC236}">
                  <a16:creationId xmlns:a16="http://schemas.microsoft.com/office/drawing/2014/main" id="{BD7878B2-93A0-20B6-7983-1DA638DA5270}"/>
                </a:ext>
              </a:extLst>
            </p:cNvPr>
            <p:cNvSpPr txBox="1"/>
            <p:nvPr/>
          </p:nvSpPr>
          <p:spPr>
            <a:xfrm>
              <a:off x="6462882" y="4290223"/>
              <a:ext cx="20955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GB" sz="800" dirty="0"/>
                <a:t>25</a:t>
              </a:r>
            </a:p>
          </p:txBody>
        </p:sp>
        <p:sp>
          <p:nvSpPr>
            <p:cNvPr id="571" name="TextBox 570">
              <a:extLst>
                <a:ext uri="{FF2B5EF4-FFF2-40B4-BE49-F238E27FC236}">
                  <a16:creationId xmlns:a16="http://schemas.microsoft.com/office/drawing/2014/main" id="{9ED1C94A-9773-028A-E613-370CAF151AD7}"/>
                </a:ext>
              </a:extLst>
            </p:cNvPr>
            <p:cNvSpPr txBox="1"/>
            <p:nvPr/>
          </p:nvSpPr>
          <p:spPr>
            <a:xfrm rot="16200000">
              <a:off x="380861" y="4520456"/>
              <a:ext cx="160528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pPr algn="ctr"/>
              <a:r>
                <a:rPr lang="en-GB" sz="800" dirty="0"/>
                <a:t>Proportion of participants (%)</a:t>
              </a:r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F79C5FD4-C622-341C-AB91-F2398CBA7E67}"/>
                </a:ext>
              </a:extLst>
            </p:cNvPr>
            <p:cNvSpPr/>
            <p:nvPr/>
          </p:nvSpPr>
          <p:spPr>
            <a:xfrm>
              <a:off x="1896193" y="1584365"/>
              <a:ext cx="4143358" cy="1342821"/>
            </a:xfrm>
            <a:custGeom>
              <a:avLst/>
              <a:gdLst>
                <a:gd name="connsiteX0" fmla="*/ 4143358 w 4143358"/>
                <a:gd name="connsiteY0" fmla="*/ 0 h 1342821"/>
                <a:gd name="connsiteX1" fmla="*/ 4106456 w 4143358"/>
                <a:gd name="connsiteY1" fmla="*/ 0 h 1342821"/>
                <a:gd name="connsiteX2" fmla="*/ 4106456 w 4143358"/>
                <a:gd name="connsiteY2" fmla="*/ 92320 h 1342821"/>
                <a:gd name="connsiteX3" fmla="*/ 4060549 w 4143358"/>
                <a:gd name="connsiteY3" fmla="*/ 92320 h 1342821"/>
                <a:gd name="connsiteX4" fmla="*/ 4060549 w 4143358"/>
                <a:gd name="connsiteY4" fmla="*/ 177031 h 1342821"/>
                <a:gd name="connsiteX5" fmla="*/ 3914208 w 4143358"/>
                <a:gd name="connsiteY5" fmla="*/ 177031 h 1342821"/>
                <a:gd name="connsiteX6" fmla="*/ 3914208 w 4143358"/>
                <a:gd name="connsiteY6" fmla="*/ 224205 h 1342821"/>
                <a:gd name="connsiteX7" fmla="*/ 3819605 w 4143358"/>
                <a:gd name="connsiteY7" fmla="*/ 224205 h 1342821"/>
                <a:gd name="connsiteX8" fmla="*/ 3819605 w 4143358"/>
                <a:gd name="connsiteY8" fmla="*/ 265419 h 1342821"/>
                <a:gd name="connsiteX9" fmla="*/ 3607447 w 4143358"/>
                <a:gd name="connsiteY9" fmla="*/ 265419 h 1342821"/>
                <a:gd name="connsiteX10" fmla="*/ 3607447 w 4143358"/>
                <a:gd name="connsiteY10" fmla="*/ 298644 h 1342821"/>
                <a:gd name="connsiteX11" fmla="*/ 3590074 w 4143358"/>
                <a:gd name="connsiteY11" fmla="*/ 298644 h 1342821"/>
                <a:gd name="connsiteX12" fmla="*/ 3590074 w 4143358"/>
                <a:gd name="connsiteY12" fmla="*/ 333391 h 1342821"/>
                <a:gd name="connsiteX13" fmla="*/ 3565979 w 4143358"/>
                <a:gd name="connsiteY13" fmla="*/ 333391 h 1342821"/>
                <a:gd name="connsiteX14" fmla="*/ 3565979 w 4143358"/>
                <a:gd name="connsiteY14" fmla="*/ 366236 h 1342821"/>
                <a:gd name="connsiteX15" fmla="*/ 3546957 w 4143358"/>
                <a:gd name="connsiteY15" fmla="*/ 366236 h 1342821"/>
                <a:gd name="connsiteX16" fmla="*/ 3546957 w 4143358"/>
                <a:gd name="connsiteY16" fmla="*/ 399714 h 1342821"/>
                <a:gd name="connsiteX17" fmla="*/ 3544167 w 4143358"/>
                <a:gd name="connsiteY17" fmla="*/ 399714 h 1342821"/>
                <a:gd name="connsiteX18" fmla="*/ 3544167 w 4143358"/>
                <a:gd name="connsiteY18" fmla="*/ 432559 h 1342821"/>
                <a:gd name="connsiteX19" fmla="*/ 3516015 w 4143358"/>
                <a:gd name="connsiteY19" fmla="*/ 432559 h 1342821"/>
                <a:gd name="connsiteX20" fmla="*/ 3516015 w 4143358"/>
                <a:gd name="connsiteY20" fmla="*/ 464516 h 1342821"/>
                <a:gd name="connsiteX21" fmla="*/ 3482790 w 4143358"/>
                <a:gd name="connsiteY21" fmla="*/ 464516 h 1342821"/>
                <a:gd name="connsiteX22" fmla="*/ 3482790 w 4143358"/>
                <a:gd name="connsiteY22" fmla="*/ 497741 h 1342821"/>
                <a:gd name="connsiteX23" fmla="*/ 3436884 w 4143358"/>
                <a:gd name="connsiteY23" fmla="*/ 497741 h 1342821"/>
                <a:gd name="connsiteX24" fmla="*/ 3436884 w 4143358"/>
                <a:gd name="connsiteY24" fmla="*/ 529190 h 1342821"/>
                <a:gd name="connsiteX25" fmla="*/ 3347481 w 4143358"/>
                <a:gd name="connsiteY25" fmla="*/ 529190 h 1342821"/>
                <a:gd name="connsiteX26" fmla="*/ 3347481 w 4143358"/>
                <a:gd name="connsiteY26" fmla="*/ 559118 h 1342821"/>
                <a:gd name="connsiteX27" fmla="*/ 3303223 w 4143358"/>
                <a:gd name="connsiteY27" fmla="*/ 559118 h 1342821"/>
                <a:gd name="connsiteX28" fmla="*/ 3303223 w 4143358"/>
                <a:gd name="connsiteY28" fmla="*/ 588412 h 1342821"/>
                <a:gd name="connsiteX29" fmla="*/ 3292571 w 4143358"/>
                <a:gd name="connsiteY29" fmla="*/ 588412 h 1342821"/>
                <a:gd name="connsiteX30" fmla="*/ 3292571 w 4143358"/>
                <a:gd name="connsiteY30" fmla="*/ 616311 h 1342821"/>
                <a:gd name="connsiteX31" fmla="*/ 3277607 w 4143358"/>
                <a:gd name="connsiteY31" fmla="*/ 616311 h 1342821"/>
                <a:gd name="connsiteX32" fmla="*/ 3277607 w 4143358"/>
                <a:gd name="connsiteY32" fmla="*/ 645351 h 1342821"/>
                <a:gd name="connsiteX33" fmla="*/ 3170196 w 4143358"/>
                <a:gd name="connsiteY33" fmla="*/ 645351 h 1342821"/>
                <a:gd name="connsiteX34" fmla="*/ 3170196 w 4143358"/>
                <a:gd name="connsiteY34" fmla="*/ 671348 h 1342821"/>
                <a:gd name="connsiteX35" fmla="*/ 3148004 w 4143358"/>
                <a:gd name="connsiteY35" fmla="*/ 671348 h 1342821"/>
                <a:gd name="connsiteX36" fmla="*/ 3148004 w 4143358"/>
                <a:gd name="connsiteY36" fmla="*/ 696710 h 1342821"/>
                <a:gd name="connsiteX37" fmla="*/ 3025376 w 4143358"/>
                <a:gd name="connsiteY37" fmla="*/ 696710 h 1342821"/>
                <a:gd name="connsiteX38" fmla="*/ 3025376 w 4143358"/>
                <a:gd name="connsiteY38" fmla="*/ 720424 h 1342821"/>
                <a:gd name="connsiteX39" fmla="*/ 2968817 w 4143358"/>
                <a:gd name="connsiteY39" fmla="*/ 720424 h 1342821"/>
                <a:gd name="connsiteX40" fmla="*/ 2968817 w 4143358"/>
                <a:gd name="connsiteY40" fmla="*/ 742109 h 1342821"/>
                <a:gd name="connsiteX41" fmla="*/ 2765156 w 4143358"/>
                <a:gd name="connsiteY41" fmla="*/ 742109 h 1342821"/>
                <a:gd name="connsiteX42" fmla="*/ 2765156 w 4143358"/>
                <a:gd name="connsiteY42" fmla="*/ 761512 h 1342821"/>
                <a:gd name="connsiteX43" fmla="*/ 2723561 w 4143358"/>
                <a:gd name="connsiteY43" fmla="*/ 761512 h 1342821"/>
                <a:gd name="connsiteX44" fmla="*/ 2723561 w 4143358"/>
                <a:gd name="connsiteY44" fmla="*/ 780914 h 1342821"/>
                <a:gd name="connsiteX45" fmla="*/ 2701876 w 4143358"/>
                <a:gd name="connsiteY45" fmla="*/ 780914 h 1342821"/>
                <a:gd name="connsiteX46" fmla="*/ 2701876 w 4143358"/>
                <a:gd name="connsiteY46" fmla="*/ 799302 h 1342821"/>
                <a:gd name="connsiteX47" fmla="*/ 2695155 w 4143358"/>
                <a:gd name="connsiteY47" fmla="*/ 799302 h 1342821"/>
                <a:gd name="connsiteX48" fmla="*/ 2695155 w 4143358"/>
                <a:gd name="connsiteY48" fmla="*/ 816802 h 1342821"/>
                <a:gd name="connsiteX49" fmla="*/ 2644810 w 4143358"/>
                <a:gd name="connsiteY49" fmla="*/ 816802 h 1342821"/>
                <a:gd name="connsiteX50" fmla="*/ 2644810 w 4143358"/>
                <a:gd name="connsiteY50" fmla="*/ 834683 h 1342821"/>
                <a:gd name="connsiteX51" fmla="*/ 2621096 w 4143358"/>
                <a:gd name="connsiteY51" fmla="*/ 834683 h 1342821"/>
                <a:gd name="connsiteX52" fmla="*/ 2621096 w 4143358"/>
                <a:gd name="connsiteY52" fmla="*/ 852690 h 1342821"/>
                <a:gd name="connsiteX53" fmla="*/ 2562128 w 4143358"/>
                <a:gd name="connsiteY53" fmla="*/ 852690 h 1342821"/>
                <a:gd name="connsiteX54" fmla="*/ 2562128 w 4143358"/>
                <a:gd name="connsiteY54" fmla="*/ 869937 h 1342821"/>
                <a:gd name="connsiteX55" fmla="*/ 2541965 w 4143358"/>
                <a:gd name="connsiteY55" fmla="*/ 869937 h 1342821"/>
                <a:gd name="connsiteX56" fmla="*/ 2541965 w 4143358"/>
                <a:gd name="connsiteY56" fmla="*/ 885535 h 1342821"/>
                <a:gd name="connsiteX57" fmla="*/ 2522943 w 4143358"/>
                <a:gd name="connsiteY57" fmla="*/ 885535 h 1342821"/>
                <a:gd name="connsiteX58" fmla="*/ 2522943 w 4143358"/>
                <a:gd name="connsiteY58" fmla="*/ 904049 h 1342821"/>
                <a:gd name="connsiteX59" fmla="*/ 2458776 w 4143358"/>
                <a:gd name="connsiteY59" fmla="*/ 904049 h 1342821"/>
                <a:gd name="connsiteX60" fmla="*/ 2458776 w 4143358"/>
                <a:gd name="connsiteY60" fmla="*/ 920789 h 1342821"/>
                <a:gd name="connsiteX61" fmla="*/ 2433033 w 4143358"/>
                <a:gd name="connsiteY61" fmla="*/ 920789 h 1342821"/>
                <a:gd name="connsiteX62" fmla="*/ 2433033 w 4143358"/>
                <a:gd name="connsiteY62" fmla="*/ 937528 h 1342821"/>
                <a:gd name="connsiteX63" fmla="*/ 2200838 w 4143358"/>
                <a:gd name="connsiteY63" fmla="*/ 937528 h 1342821"/>
                <a:gd name="connsiteX64" fmla="*/ 2200838 w 4143358"/>
                <a:gd name="connsiteY64" fmla="*/ 955535 h 1342821"/>
                <a:gd name="connsiteX65" fmla="*/ 2065275 w 4143358"/>
                <a:gd name="connsiteY65" fmla="*/ 955535 h 1342821"/>
                <a:gd name="connsiteX66" fmla="*/ 2065275 w 4143358"/>
                <a:gd name="connsiteY66" fmla="*/ 971641 h 1342821"/>
                <a:gd name="connsiteX67" fmla="*/ 1991090 w 4143358"/>
                <a:gd name="connsiteY67" fmla="*/ 971641 h 1342821"/>
                <a:gd name="connsiteX68" fmla="*/ 1991090 w 4143358"/>
                <a:gd name="connsiteY68" fmla="*/ 988507 h 1342821"/>
                <a:gd name="connsiteX69" fmla="*/ 1984242 w 4143358"/>
                <a:gd name="connsiteY69" fmla="*/ 988507 h 1342821"/>
                <a:gd name="connsiteX70" fmla="*/ 1984242 w 4143358"/>
                <a:gd name="connsiteY70" fmla="*/ 1004865 h 1342821"/>
                <a:gd name="connsiteX71" fmla="*/ 1979550 w 4143358"/>
                <a:gd name="connsiteY71" fmla="*/ 1004865 h 1342821"/>
                <a:gd name="connsiteX72" fmla="*/ 1979550 w 4143358"/>
                <a:gd name="connsiteY72" fmla="*/ 1022619 h 1342821"/>
                <a:gd name="connsiteX73" fmla="*/ 1968897 w 4143358"/>
                <a:gd name="connsiteY73" fmla="*/ 1022619 h 1342821"/>
                <a:gd name="connsiteX74" fmla="*/ 1968897 w 4143358"/>
                <a:gd name="connsiteY74" fmla="*/ 1039359 h 1342821"/>
                <a:gd name="connsiteX75" fmla="*/ 1918426 w 4143358"/>
                <a:gd name="connsiteY75" fmla="*/ 1039359 h 1342821"/>
                <a:gd name="connsiteX76" fmla="*/ 1918426 w 4143358"/>
                <a:gd name="connsiteY76" fmla="*/ 1055971 h 1342821"/>
                <a:gd name="connsiteX77" fmla="*/ 1905237 w 4143358"/>
                <a:gd name="connsiteY77" fmla="*/ 1055971 h 1342821"/>
                <a:gd name="connsiteX78" fmla="*/ 1905237 w 4143358"/>
                <a:gd name="connsiteY78" fmla="*/ 1072710 h 1342821"/>
                <a:gd name="connsiteX79" fmla="*/ 1577426 w 4143358"/>
                <a:gd name="connsiteY79" fmla="*/ 1072710 h 1342821"/>
                <a:gd name="connsiteX80" fmla="*/ 1577426 w 4143358"/>
                <a:gd name="connsiteY80" fmla="*/ 1090211 h 1342821"/>
                <a:gd name="connsiteX81" fmla="*/ 1520741 w 4143358"/>
                <a:gd name="connsiteY81" fmla="*/ 1090211 h 1342821"/>
                <a:gd name="connsiteX82" fmla="*/ 1520741 w 4143358"/>
                <a:gd name="connsiteY82" fmla="*/ 1106950 h 1342821"/>
                <a:gd name="connsiteX83" fmla="*/ 1456700 w 4143358"/>
                <a:gd name="connsiteY83" fmla="*/ 1106950 h 1342821"/>
                <a:gd name="connsiteX84" fmla="*/ 1456700 w 4143358"/>
                <a:gd name="connsiteY84" fmla="*/ 1123689 h 1342821"/>
                <a:gd name="connsiteX85" fmla="*/ 1454671 w 4143358"/>
                <a:gd name="connsiteY85" fmla="*/ 1123689 h 1342821"/>
                <a:gd name="connsiteX86" fmla="*/ 1454671 w 4143358"/>
                <a:gd name="connsiteY86" fmla="*/ 1140175 h 1342821"/>
                <a:gd name="connsiteX87" fmla="*/ 1360829 w 4143358"/>
                <a:gd name="connsiteY87" fmla="*/ 1140175 h 1342821"/>
                <a:gd name="connsiteX88" fmla="*/ 1360829 w 4143358"/>
                <a:gd name="connsiteY88" fmla="*/ 1158182 h 1342821"/>
                <a:gd name="connsiteX89" fmla="*/ 1292604 w 4143358"/>
                <a:gd name="connsiteY89" fmla="*/ 1158182 h 1342821"/>
                <a:gd name="connsiteX90" fmla="*/ 1292604 w 4143358"/>
                <a:gd name="connsiteY90" fmla="*/ 1174795 h 1342821"/>
                <a:gd name="connsiteX91" fmla="*/ 1229325 w 4143358"/>
                <a:gd name="connsiteY91" fmla="*/ 1174795 h 1342821"/>
                <a:gd name="connsiteX92" fmla="*/ 1229325 w 4143358"/>
                <a:gd name="connsiteY92" fmla="*/ 1191027 h 1342821"/>
                <a:gd name="connsiteX93" fmla="*/ 1150574 w 4143358"/>
                <a:gd name="connsiteY93" fmla="*/ 1191027 h 1342821"/>
                <a:gd name="connsiteX94" fmla="*/ 1150574 w 4143358"/>
                <a:gd name="connsiteY94" fmla="*/ 1207893 h 1342821"/>
                <a:gd name="connsiteX95" fmla="*/ 1023507 w 4143358"/>
                <a:gd name="connsiteY95" fmla="*/ 1207893 h 1342821"/>
                <a:gd name="connsiteX96" fmla="*/ 1023507 w 4143358"/>
                <a:gd name="connsiteY96" fmla="*/ 1225774 h 1342821"/>
                <a:gd name="connsiteX97" fmla="*/ 977474 w 4143358"/>
                <a:gd name="connsiteY97" fmla="*/ 1225774 h 1342821"/>
                <a:gd name="connsiteX98" fmla="*/ 977474 w 4143358"/>
                <a:gd name="connsiteY98" fmla="*/ 1242386 h 1342821"/>
                <a:gd name="connsiteX99" fmla="*/ 852817 w 4143358"/>
                <a:gd name="connsiteY99" fmla="*/ 1242386 h 1342821"/>
                <a:gd name="connsiteX100" fmla="*/ 852817 w 4143358"/>
                <a:gd name="connsiteY100" fmla="*/ 1259125 h 1342821"/>
                <a:gd name="connsiteX101" fmla="*/ 844320 w 4143358"/>
                <a:gd name="connsiteY101" fmla="*/ 1259125 h 1342821"/>
                <a:gd name="connsiteX102" fmla="*/ 844320 w 4143358"/>
                <a:gd name="connsiteY102" fmla="*/ 1275992 h 1342821"/>
                <a:gd name="connsiteX103" fmla="*/ 669065 w 4143358"/>
                <a:gd name="connsiteY103" fmla="*/ 1275992 h 1342821"/>
                <a:gd name="connsiteX104" fmla="*/ 669065 w 4143358"/>
                <a:gd name="connsiteY104" fmla="*/ 1293999 h 1342821"/>
                <a:gd name="connsiteX105" fmla="*/ 575223 w 4143358"/>
                <a:gd name="connsiteY105" fmla="*/ 1293999 h 1342821"/>
                <a:gd name="connsiteX106" fmla="*/ 575223 w 4143358"/>
                <a:gd name="connsiteY106" fmla="*/ 1310485 h 1342821"/>
                <a:gd name="connsiteX107" fmla="*/ 301688 w 4143358"/>
                <a:gd name="connsiteY107" fmla="*/ 1310485 h 1342821"/>
                <a:gd name="connsiteX108" fmla="*/ 301688 w 4143358"/>
                <a:gd name="connsiteY108" fmla="*/ 1326717 h 1342821"/>
                <a:gd name="connsiteX109" fmla="*/ 32210 w 4143358"/>
                <a:gd name="connsiteY109" fmla="*/ 1326717 h 1342821"/>
                <a:gd name="connsiteX110" fmla="*/ 32210 w 4143358"/>
                <a:gd name="connsiteY110" fmla="*/ 1342822 h 1342821"/>
                <a:gd name="connsiteX111" fmla="*/ 0 w 4143358"/>
                <a:gd name="connsiteY111" fmla="*/ 1342822 h 134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4143358" h="1342821">
                  <a:moveTo>
                    <a:pt x="4143358" y="0"/>
                  </a:moveTo>
                  <a:lnTo>
                    <a:pt x="4106456" y="0"/>
                  </a:lnTo>
                  <a:lnTo>
                    <a:pt x="4106456" y="92320"/>
                  </a:lnTo>
                  <a:lnTo>
                    <a:pt x="4060549" y="92320"/>
                  </a:lnTo>
                  <a:lnTo>
                    <a:pt x="4060549" y="177031"/>
                  </a:lnTo>
                  <a:lnTo>
                    <a:pt x="3914208" y="177031"/>
                  </a:lnTo>
                  <a:lnTo>
                    <a:pt x="3914208" y="224205"/>
                  </a:lnTo>
                  <a:lnTo>
                    <a:pt x="3819605" y="224205"/>
                  </a:lnTo>
                  <a:lnTo>
                    <a:pt x="3819605" y="265419"/>
                  </a:lnTo>
                  <a:lnTo>
                    <a:pt x="3607447" y="265419"/>
                  </a:lnTo>
                  <a:lnTo>
                    <a:pt x="3607447" y="298644"/>
                  </a:lnTo>
                  <a:lnTo>
                    <a:pt x="3590074" y="298644"/>
                  </a:lnTo>
                  <a:lnTo>
                    <a:pt x="3590074" y="333391"/>
                  </a:lnTo>
                  <a:lnTo>
                    <a:pt x="3565979" y="333391"/>
                  </a:lnTo>
                  <a:lnTo>
                    <a:pt x="3565979" y="366236"/>
                  </a:lnTo>
                  <a:lnTo>
                    <a:pt x="3546957" y="366236"/>
                  </a:lnTo>
                  <a:lnTo>
                    <a:pt x="3546957" y="399714"/>
                  </a:lnTo>
                  <a:lnTo>
                    <a:pt x="3544167" y="399714"/>
                  </a:lnTo>
                  <a:lnTo>
                    <a:pt x="3544167" y="432559"/>
                  </a:lnTo>
                  <a:lnTo>
                    <a:pt x="3516015" y="432559"/>
                  </a:lnTo>
                  <a:lnTo>
                    <a:pt x="3516015" y="464516"/>
                  </a:lnTo>
                  <a:lnTo>
                    <a:pt x="3482790" y="464516"/>
                  </a:lnTo>
                  <a:lnTo>
                    <a:pt x="3482790" y="497741"/>
                  </a:lnTo>
                  <a:lnTo>
                    <a:pt x="3436884" y="497741"/>
                  </a:lnTo>
                  <a:lnTo>
                    <a:pt x="3436884" y="529190"/>
                  </a:lnTo>
                  <a:lnTo>
                    <a:pt x="3347481" y="529190"/>
                  </a:lnTo>
                  <a:lnTo>
                    <a:pt x="3347481" y="559118"/>
                  </a:lnTo>
                  <a:lnTo>
                    <a:pt x="3303223" y="559118"/>
                  </a:lnTo>
                  <a:lnTo>
                    <a:pt x="3303223" y="588412"/>
                  </a:lnTo>
                  <a:lnTo>
                    <a:pt x="3292571" y="588412"/>
                  </a:lnTo>
                  <a:lnTo>
                    <a:pt x="3292571" y="616311"/>
                  </a:lnTo>
                  <a:lnTo>
                    <a:pt x="3277607" y="616311"/>
                  </a:lnTo>
                  <a:lnTo>
                    <a:pt x="3277607" y="645351"/>
                  </a:lnTo>
                  <a:lnTo>
                    <a:pt x="3170196" y="645351"/>
                  </a:lnTo>
                  <a:lnTo>
                    <a:pt x="3170196" y="671348"/>
                  </a:lnTo>
                  <a:lnTo>
                    <a:pt x="3148004" y="671348"/>
                  </a:lnTo>
                  <a:lnTo>
                    <a:pt x="3148004" y="696710"/>
                  </a:lnTo>
                  <a:lnTo>
                    <a:pt x="3025376" y="696710"/>
                  </a:lnTo>
                  <a:lnTo>
                    <a:pt x="3025376" y="720424"/>
                  </a:lnTo>
                  <a:lnTo>
                    <a:pt x="2968817" y="720424"/>
                  </a:lnTo>
                  <a:lnTo>
                    <a:pt x="2968817" y="742109"/>
                  </a:lnTo>
                  <a:lnTo>
                    <a:pt x="2765156" y="742109"/>
                  </a:lnTo>
                  <a:lnTo>
                    <a:pt x="2765156" y="761512"/>
                  </a:lnTo>
                  <a:lnTo>
                    <a:pt x="2723561" y="761512"/>
                  </a:lnTo>
                  <a:lnTo>
                    <a:pt x="2723561" y="780914"/>
                  </a:lnTo>
                  <a:lnTo>
                    <a:pt x="2701876" y="780914"/>
                  </a:lnTo>
                  <a:lnTo>
                    <a:pt x="2701876" y="799302"/>
                  </a:lnTo>
                  <a:lnTo>
                    <a:pt x="2695155" y="799302"/>
                  </a:lnTo>
                  <a:lnTo>
                    <a:pt x="2695155" y="816802"/>
                  </a:lnTo>
                  <a:lnTo>
                    <a:pt x="2644810" y="816802"/>
                  </a:lnTo>
                  <a:lnTo>
                    <a:pt x="2644810" y="834683"/>
                  </a:lnTo>
                  <a:lnTo>
                    <a:pt x="2621096" y="834683"/>
                  </a:lnTo>
                  <a:lnTo>
                    <a:pt x="2621096" y="852690"/>
                  </a:lnTo>
                  <a:lnTo>
                    <a:pt x="2562128" y="852690"/>
                  </a:lnTo>
                  <a:lnTo>
                    <a:pt x="2562128" y="869937"/>
                  </a:lnTo>
                  <a:lnTo>
                    <a:pt x="2541965" y="869937"/>
                  </a:lnTo>
                  <a:lnTo>
                    <a:pt x="2541965" y="885535"/>
                  </a:lnTo>
                  <a:lnTo>
                    <a:pt x="2522943" y="885535"/>
                  </a:lnTo>
                  <a:lnTo>
                    <a:pt x="2522943" y="904049"/>
                  </a:lnTo>
                  <a:lnTo>
                    <a:pt x="2458776" y="904049"/>
                  </a:lnTo>
                  <a:lnTo>
                    <a:pt x="2458776" y="920789"/>
                  </a:lnTo>
                  <a:lnTo>
                    <a:pt x="2433033" y="920789"/>
                  </a:lnTo>
                  <a:lnTo>
                    <a:pt x="2433033" y="937528"/>
                  </a:lnTo>
                  <a:lnTo>
                    <a:pt x="2200838" y="937528"/>
                  </a:lnTo>
                  <a:lnTo>
                    <a:pt x="2200838" y="955535"/>
                  </a:lnTo>
                  <a:lnTo>
                    <a:pt x="2065275" y="955535"/>
                  </a:lnTo>
                  <a:lnTo>
                    <a:pt x="2065275" y="971641"/>
                  </a:lnTo>
                  <a:lnTo>
                    <a:pt x="1991090" y="971641"/>
                  </a:lnTo>
                  <a:lnTo>
                    <a:pt x="1991090" y="988507"/>
                  </a:lnTo>
                  <a:lnTo>
                    <a:pt x="1984242" y="988507"/>
                  </a:lnTo>
                  <a:lnTo>
                    <a:pt x="1984242" y="1004865"/>
                  </a:lnTo>
                  <a:lnTo>
                    <a:pt x="1979550" y="1004865"/>
                  </a:lnTo>
                  <a:lnTo>
                    <a:pt x="1979550" y="1022619"/>
                  </a:lnTo>
                  <a:lnTo>
                    <a:pt x="1968897" y="1022619"/>
                  </a:lnTo>
                  <a:lnTo>
                    <a:pt x="1968897" y="1039359"/>
                  </a:lnTo>
                  <a:lnTo>
                    <a:pt x="1918426" y="1039359"/>
                  </a:lnTo>
                  <a:lnTo>
                    <a:pt x="1918426" y="1055971"/>
                  </a:lnTo>
                  <a:lnTo>
                    <a:pt x="1905237" y="1055971"/>
                  </a:lnTo>
                  <a:lnTo>
                    <a:pt x="1905237" y="1072710"/>
                  </a:lnTo>
                  <a:lnTo>
                    <a:pt x="1577426" y="1072710"/>
                  </a:lnTo>
                  <a:lnTo>
                    <a:pt x="1577426" y="1090211"/>
                  </a:lnTo>
                  <a:lnTo>
                    <a:pt x="1520741" y="1090211"/>
                  </a:lnTo>
                  <a:lnTo>
                    <a:pt x="1520741" y="1106950"/>
                  </a:lnTo>
                  <a:lnTo>
                    <a:pt x="1456700" y="1106950"/>
                  </a:lnTo>
                  <a:lnTo>
                    <a:pt x="1456700" y="1123689"/>
                  </a:lnTo>
                  <a:lnTo>
                    <a:pt x="1454671" y="1123689"/>
                  </a:lnTo>
                  <a:lnTo>
                    <a:pt x="1454671" y="1140175"/>
                  </a:lnTo>
                  <a:lnTo>
                    <a:pt x="1360829" y="1140175"/>
                  </a:lnTo>
                  <a:lnTo>
                    <a:pt x="1360829" y="1158182"/>
                  </a:lnTo>
                  <a:lnTo>
                    <a:pt x="1292604" y="1158182"/>
                  </a:lnTo>
                  <a:lnTo>
                    <a:pt x="1292604" y="1174795"/>
                  </a:lnTo>
                  <a:lnTo>
                    <a:pt x="1229325" y="1174795"/>
                  </a:lnTo>
                  <a:lnTo>
                    <a:pt x="1229325" y="1191027"/>
                  </a:lnTo>
                  <a:lnTo>
                    <a:pt x="1150574" y="1191027"/>
                  </a:lnTo>
                  <a:lnTo>
                    <a:pt x="1150574" y="1207893"/>
                  </a:lnTo>
                  <a:lnTo>
                    <a:pt x="1023507" y="1207893"/>
                  </a:lnTo>
                  <a:lnTo>
                    <a:pt x="1023507" y="1225774"/>
                  </a:lnTo>
                  <a:lnTo>
                    <a:pt x="977474" y="1225774"/>
                  </a:lnTo>
                  <a:lnTo>
                    <a:pt x="977474" y="1242386"/>
                  </a:lnTo>
                  <a:lnTo>
                    <a:pt x="852817" y="1242386"/>
                  </a:lnTo>
                  <a:lnTo>
                    <a:pt x="852817" y="1259125"/>
                  </a:lnTo>
                  <a:lnTo>
                    <a:pt x="844320" y="1259125"/>
                  </a:lnTo>
                  <a:lnTo>
                    <a:pt x="844320" y="1275992"/>
                  </a:lnTo>
                  <a:lnTo>
                    <a:pt x="669065" y="1275992"/>
                  </a:lnTo>
                  <a:lnTo>
                    <a:pt x="669065" y="1293999"/>
                  </a:lnTo>
                  <a:lnTo>
                    <a:pt x="575223" y="1293999"/>
                  </a:lnTo>
                  <a:lnTo>
                    <a:pt x="575223" y="1310485"/>
                  </a:lnTo>
                  <a:lnTo>
                    <a:pt x="301688" y="1310485"/>
                  </a:lnTo>
                  <a:lnTo>
                    <a:pt x="301688" y="1326717"/>
                  </a:lnTo>
                  <a:lnTo>
                    <a:pt x="32210" y="1326717"/>
                  </a:lnTo>
                  <a:lnTo>
                    <a:pt x="32210" y="1342822"/>
                  </a:lnTo>
                  <a:lnTo>
                    <a:pt x="0" y="1342822"/>
                  </a:lnTo>
                </a:path>
              </a:pathLst>
            </a:custGeom>
            <a:ln w="127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05548D8D-DCDE-C9AD-4CBF-2F251D5F3669}"/>
                </a:ext>
              </a:extLst>
            </p:cNvPr>
            <p:cNvSpPr/>
            <p:nvPr/>
          </p:nvSpPr>
          <p:spPr>
            <a:xfrm>
              <a:off x="1896193" y="3996735"/>
              <a:ext cx="4150206" cy="1289053"/>
            </a:xfrm>
            <a:custGeom>
              <a:avLst/>
              <a:gdLst>
                <a:gd name="connsiteX0" fmla="*/ 4150206 w 4150206"/>
                <a:gd name="connsiteY0" fmla="*/ 0 h 1289053"/>
                <a:gd name="connsiteX1" fmla="*/ 4122815 w 4150206"/>
                <a:gd name="connsiteY1" fmla="*/ 0 h 1289053"/>
                <a:gd name="connsiteX2" fmla="*/ 4122815 w 4150206"/>
                <a:gd name="connsiteY2" fmla="*/ 53008 h 1289053"/>
                <a:gd name="connsiteX3" fmla="*/ 4111909 w 4150206"/>
                <a:gd name="connsiteY3" fmla="*/ 53008 h 1289053"/>
                <a:gd name="connsiteX4" fmla="*/ 4111909 w 4150206"/>
                <a:gd name="connsiteY4" fmla="*/ 107664 h 1289053"/>
                <a:gd name="connsiteX5" fmla="*/ 4065876 w 4150206"/>
                <a:gd name="connsiteY5" fmla="*/ 107664 h 1289053"/>
                <a:gd name="connsiteX6" fmla="*/ 4065876 w 4150206"/>
                <a:gd name="connsiteY6" fmla="*/ 156868 h 1289053"/>
                <a:gd name="connsiteX7" fmla="*/ 4008937 w 4150206"/>
                <a:gd name="connsiteY7" fmla="*/ 156868 h 1289053"/>
                <a:gd name="connsiteX8" fmla="*/ 4008937 w 4150206"/>
                <a:gd name="connsiteY8" fmla="*/ 192756 h 1289053"/>
                <a:gd name="connsiteX9" fmla="*/ 3919027 w 4150206"/>
                <a:gd name="connsiteY9" fmla="*/ 192756 h 1289053"/>
                <a:gd name="connsiteX10" fmla="*/ 3919027 w 4150206"/>
                <a:gd name="connsiteY10" fmla="*/ 222937 h 1289053"/>
                <a:gd name="connsiteX11" fmla="*/ 3824931 w 4150206"/>
                <a:gd name="connsiteY11" fmla="*/ 222937 h 1289053"/>
                <a:gd name="connsiteX12" fmla="*/ 3824931 w 4150206"/>
                <a:gd name="connsiteY12" fmla="*/ 248934 h 1289053"/>
                <a:gd name="connsiteX13" fmla="*/ 3612266 w 4150206"/>
                <a:gd name="connsiteY13" fmla="*/ 248934 h 1289053"/>
                <a:gd name="connsiteX14" fmla="*/ 3612266 w 4150206"/>
                <a:gd name="connsiteY14" fmla="*/ 270745 h 1289053"/>
                <a:gd name="connsiteX15" fmla="*/ 3601487 w 4150206"/>
                <a:gd name="connsiteY15" fmla="*/ 270745 h 1289053"/>
                <a:gd name="connsiteX16" fmla="*/ 3601487 w 4150206"/>
                <a:gd name="connsiteY16" fmla="*/ 291289 h 1289053"/>
                <a:gd name="connsiteX17" fmla="*/ 3595146 w 4150206"/>
                <a:gd name="connsiteY17" fmla="*/ 291289 h 1289053"/>
                <a:gd name="connsiteX18" fmla="*/ 3595146 w 4150206"/>
                <a:gd name="connsiteY18" fmla="*/ 313101 h 1289053"/>
                <a:gd name="connsiteX19" fmla="*/ 3570925 w 4150206"/>
                <a:gd name="connsiteY19" fmla="*/ 313101 h 1289053"/>
                <a:gd name="connsiteX20" fmla="*/ 3570925 w 4150206"/>
                <a:gd name="connsiteY20" fmla="*/ 333518 h 1289053"/>
                <a:gd name="connsiteX21" fmla="*/ 3551396 w 4150206"/>
                <a:gd name="connsiteY21" fmla="*/ 333518 h 1289053"/>
                <a:gd name="connsiteX22" fmla="*/ 3551396 w 4150206"/>
                <a:gd name="connsiteY22" fmla="*/ 355837 h 1289053"/>
                <a:gd name="connsiteX23" fmla="*/ 3549240 w 4150206"/>
                <a:gd name="connsiteY23" fmla="*/ 355837 h 1289053"/>
                <a:gd name="connsiteX24" fmla="*/ 3549240 w 4150206"/>
                <a:gd name="connsiteY24" fmla="*/ 375873 h 1289053"/>
                <a:gd name="connsiteX25" fmla="*/ 3520707 w 4150206"/>
                <a:gd name="connsiteY25" fmla="*/ 375873 h 1289053"/>
                <a:gd name="connsiteX26" fmla="*/ 3520707 w 4150206"/>
                <a:gd name="connsiteY26" fmla="*/ 396798 h 1289053"/>
                <a:gd name="connsiteX27" fmla="*/ 3488116 w 4150206"/>
                <a:gd name="connsiteY27" fmla="*/ 396798 h 1289053"/>
                <a:gd name="connsiteX28" fmla="*/ 3488116 w 4150206"/>
                <a:gd name="connsiteY28" fmla="*/ 415059 h 1289053"/>
                <a:gd name="connsiteX29" fmla="*/ 3441576 w 4150206"/>
                <a:gd name="connsiteY29" fmla="*/ 415059 h 1289053"/>
                <a:gd name="connsiteX30" fmla="*/ 3441576 w 4150206"/>
                <a:gd name="connsiteY30" fmla="*/ 434715 h 1289053"/>
                <a:gd name="connsiteX31" fmla="*/ 3439420 w 4150206"/>
                <a:gd name="connsiteY31" fmla="*/ 434715 h 1289053"/>
                <a:gd name="connsiteX32" fmla="*/ 3439420 w 4150206"/>
                <a:gd name="connsiteY32" fmla="*/ 453737 h 1289053"/>
                <a:gd name="connsiteX33" fmla="*/ 3428387 w 4150206"/>
                <a:gd name="connsiteY33" fmla="*/ 453737 h 1289053"/>
                <a:gd name="connsiteX34" fmla="*/ 3428387 w 4150206"/>
                <a:gd name="connsiteY34" fmla="*/ 472885 h 1289053"/>
                <a:gd name="connsiteX35" fmla="*/ 3421666 w 4150206"/>
                <a:gd name="connsiteY35" fmla="*/ 472885 h 1289053"/>
                <a:gd name="connsiteX36" fmla="*/ 3421666 w 4150206"/>
                <a:gd name="connsiteY36" fmla="*/ 492034 h 1289053"/>
                <a:gd name="connsiteX37" fmla="*/ 3351665 w 4150206"/>
                <a:gd name="connsiteY37" fmla="*/ 492034 h 1289053"/>
                <a:gd name="connsiteX38" fmla="*/ 3351665 w 4150206"/>
                <a:gd name="connsiteY38" fmla="*/ 509661 h 1289053"/>
                <a:gd name="connsiteX39" fmla="*/ 3308042 w 4150206"/>
                <a:gd name="connsiteY39" fmla="*/ 509661 h 1289053"/>
                <a:gd name="connsiteX40" fmla="*/ 3308042 w 4150206"/>
                <a:gd name="connsiteY40" fmla="*/ 527669 h 1289053"/>
                <a:gd name="connsiteX41" fmla="*/ 3297009 w 4150206"/>
                <a:gd name="connsiteY41" fmla="*/ 527669 h 1289053"/>
                <a:gd name="connsiteX42" fmla="*/ 3297009 w 4150206"/>
                <a:gd name="connsiteY42" fmla="*/ 545169 h 1289053"/>
                <a:gd name="connsiteX43" fmla="*/ 3281665 w 4150206"/>
                <a:gd name="connsiteY43" fmla="*/ 545169 h 1289053"/>
                <a:gd name="connsiteX44" fmla="*/ 3281665 w 4150206"/>
                <a:gd name="connsiteY44" fmla="*/ 563176 h 1289053"/>
                <a:gd name="connsiteX45" fmla="*/ 3174508 w 4150206"/>
                <a:gd name="connsiteY45" fmla="*/ 563176 h 1289053"/>
                <a:gd name="connsiteX46" fmla="*/ 3174508 w 4150206"/>
                <a:gd name="connsiteY46" fmla="*/ 579662 h 1289053"/>
                <a:gd name="connsiteX47" fmla="*/ 3152950 w 4150206"/>
                <a:gd name="connsiteY47" fmla="*/ 579662 h 1289053"/>
                <a:gd name="connsiteX48" fmla="*/ 3152950 w 4150206"/>
                <a:gd name="connsiteY48" fmla="*/ 595894 h 1289053"/>
                <a:gd name="connsiteX49" fmla="*/ 3029814 w 4150206"/>
                <a:gd name="connsiteY49" fmla="*/ 595894 h 1289053"/>
                <a:gd name="connsiteX50" fmla="*/ 3029814 w 4150206"/>
                <a:gd name="connsiteY50" fmla="*/ 611238 h 1289053"/>
                <a:gd name="connsiteX51" fmla="*/ 2973002 w 4150206"/>
                <a:gd name="connsiteY51" fmla="*/ 611238 h 1289053"/>
                <a:gd name="connsiteX52" fmla="*/ 2973002 w 4150206"/>
                <a:gd name="connsiteY52" fmla="*/ 624300 h 1289053"/>
                <a:gd name="connsiteX53" fmla="*/ 2854686 w 4150206"/>
                <a:gd name="connsiteY53" fmla="*/ 624300 h 1289053"/>
                <a:gd name="connsiteX54" fmla="*/ 2854686 w 4150206"/>
                <a:gd name="connsiteY54" fmla="*/ 637742 h 1289053"/>
                <a:gd name="connsiteX55" fmla="*/ 2769594 w 4150206"/>
                <a:gd name="connsiteY55" fmla="*/ 637742 h 1289053"/>
                <a:gd name="connsiteX56" fmla="*/ 2769594 w 4150206"/>
                <a:gd name="connsiteY56" fmla="*/ 650423 h 1289053"/>
                <a:gd name="connsiteX57" fmla="*/ 2727619 w 4150206"/>
                <a:gd name="connsiteY57" fmla="*/ 650423 h 1289053"/>
                <a:gd name="connsiteX58" fmla="*/ 2727619 w 4150206"/>
                <a:gd name="connsiteY58" fmla="*/ 662471 h 1289053"/>
                <a:gd name="connsiteX59" fmla="*/ 2705934 w 4150206"/>
                <a:gd name="connsiteY59" fmla="*/ 662471 h 1289053"/>
                <a:gd name="connsiteX60" fmla="*/ 2705934 w 4150206"/>
                <a:gd name="connsiteY60" fmla="*/ 674011 h 1289053"/>
                <a:gd name="connsiteX61" fmla="*/ 2698959 w 4150206"/>
                <a:gd name="connsiteY61" fmla="*/ 674011 h 1289053"/>
                <a:gd name="connsiteX62" fmla="*/ 2698959 w 4150206"/>
                <a:gd name="connsiteY62" fmla="*/ 685931 h 1289053"/>
                <a:gd name="connsiteX63" fmla="*/ 2648741 w 4150206"/>
                <a:gd name="connsiteY63" fmla="*/ 685931 h 1289053"/>
                <a:gd name="connsiteX64" fmla="*/ 2648741 w 4150206"/>
                <a:gd name="connsiteY64" fmla="*/ 696964 h 1289053"/>
                <a:gd name="connsiteX65" fmla="*/ 2624774 w 4150206"/>
                <a:gd name="connsiteY65" fmla="*/ 696964 h 1289053"/>
                <a:gd name="connsiteX66" fmla="*/ 2624774 w 4150206"/>
                <a:gd name="connsiteY66" fmla="*/ 707870 h 1289053"/>
                <a:gd name="connsiteX67" fmla="*/ 2587618 w 4150206"/>
                <a:gd name="connsiteY67" fmla="*/ 707870 h 1289053"/>
                <a:gd name="connsiteX68" fmla="*/ 2587618 w 4150206"/>
                <a:gd name="connsiteY68" fmla="*/ 718649 h 1289053"/>
                <a:gd name="connsiteX69" fmla="*/ 2565679 w 4150206"/>
                <a:gd name="connsiteY69" fmla="*/ 718649 h 1289053"/>
                <a:gd name="connsiteX70" fmla="*/ 2565679 w 4150206"/>
                <a:gd name="connsiteY70" fmla="*/ 729681 h 1289053"/>
                <a:gd name="connsiteX71" fmla="*/ 2545769 w 4150206"/>
                <a:gd name="connsiteY71" fmla="*/ 729681 h 1289053"/>
                <a:gd name="connsiteX72" fmla="*/ 2545769 w 4150206"/>
                <a:gd name="connsiteY72" fmla="*/ 739953 h 1289053"/>
                <a:gd name="connsiteX73" fmla="*/ 2528396 w 4150206"/>
                <a:gd name="connsiteY73" fmla="*/ 739953 h 1289053"/>
                <a:gd name="connsiteX74" fmla="*/ 2528396 w 4150206"/>
                <a:gd name="connsiteY74" fmla="*/ 751620 h 1289053"/>
                <a:gd name="connsiteX75" fmla="*/ 2525987 w 4150206"/>
                <a:gd name="connsiteY75" fmla="*/ 751620 h 1289053"/>
                <a:gd name="connsiteX76" fmla="*/ 2525987 w 4150206"/>
                <a:gd name="connsiteY76" fmla="*/ 762526 h 1289053"/>
                <a:gd name="connsiteX77" fmla="*/ 2482109 w 4150206"/>
                <a:gd name="connsiteY77" fmla="*/ 762526 h 1289053"/>
                <a:gd name="connsiteX78" fmla="*/ 2482109 w 4150206"/>
                <a:gd name="connsiteY78" fmla="*/ 772925 h 1289053"/>
                <a:gd name="connsiteX79" fmla="*/ 2462580 w 4150206"/>
                <a:gd name="connsiteY79" fmla="*/ 772925 h 1289053"/>
                <a:gd name="connsiteX80" fmla="*/ 2462580 w 4150206"/>
                <a:gd name="connsiteY80" fmla="*/ 784338 h 1289053"/>
                <a:gd name="connsiteX81" fmla="*/ 2460551 w 4150206"/>
                <a:gd name="connsiteY81" fmla="*/ 784338 h 1289053"/>
                <a:gd name="connsiteX82" fmla="*/ 2460551 w 4150206"/>
                <a:gd name="connsiteY82" fmla="*/ 804755 h 1289053"/>
                <a:gd name="connsiteX83" fmla="*/ 2445207 w 4150206"/>
                <a:gd name="connsiteY83" fmla="*/ 804755 h 1289053"/>
                <a:gd name="connsiteX84" fmla="*/ 2445207 w 4150206"/>
                <a:gd name="connsiteY84" fmla="*/ 816041 h 1289053"/>
                <a:gd name="connsiteX85" fmla="*/ 2436584 w 4150206"/>
                <a:gd name="connsiteY85" fmla="*/ 816041 h 1289053"/>
                <a:gd name="connsiteX86" fmla="*/ 2436584 w 4150206"/>
                <a:gd name="connsiteY86" fmla="*/ 827074 h 1289053"/>
                <a:gd name="connsiteX87" fmla="*/ 2390550 w 4150206"/>
                <a:gd name="connsiteY87" fmla="*/ 827074 h 1289053"/>
                <a:gd name="connsiteX88" fmla="*/ 2390550 w 4150206"/>
                <a:gd name="connsiteY88" fmla="*/ 837472 h 1289053"/>
                <a:gd name="connsiteX89" fmla="*/ 2204008 w 4150206"/>
                <a:gd name="connsiteY89" fmla="*/ 837472 h 1289053"/>
                <a:gd name="connsiteX90" fmla="*/ 2204008 w 4150206"/>
                <a:gd name="connsiteY90" fmla="*/ 848505 h 1289053"/>
                <a:gd name="connsiteX91" fmla="*/ 2118790 w 4150206"/>
                <a:gd name="connsiteY91" fmla="*/ 848505 h 1289053"/>
                <a:gd name="connsiteX92" fmla="*/ 2118790 w 4150206"/>
                <a:gd name="connsiteY92" fmla="*/ 859791 h 1289053"/>
                <a:gd name="connsiteX93" fmla="*/ 2068065 w 4150206"/>
                <a:gd name="connsiteY93" fmla="*/ 859791 h 1289053"/>
                <a:gd name="connsiteX94" fmla="*/ 2068065 w 4150206"/>
                <a:gd name="connsiteY94" fmla="*/ 870190 h 1289053"/>
                <a:gd name="connsiteX95" fmla="*/ 1993626 w 4150206"/>
                <a:gd name="connsiteY95" fmla="*/ 870190 h 1289053"/>
                <a:gd name="connsiteX96" fmla="*/ 1993626 w 4150206"/>
                <a:gd name="connsiteY96" fmla="*/ 879828 h 1289053"/>
                <a:gd name="connsiteX97" fmla="*/ 1989695 w 4150206"/>
                <a:gd name="connsiteY97" fmla="*/ 879828 h 1289053"/>
                <a:gd name="connsiteX98" fmla="*/ 1989695 w 4150206"/>
                <a:gd name="connsiteY98" fmla="*/ 890353 h 1289053"/>
                <a:gd name="connsiteX99" fmla="*/ 1987158 w 4150206"/>
                <a:gd name="connsiteY99" fmla="*/ 890353 h 1289053"/>
                <a:gd name="connsiteX100" fmla="*/ 1987158 w 4150206"/>
                <a:gd name="connsiteY100" fmla="*/ 901893 h 1289053"/>
                <a:gd name="connsiteX101" fmla="*/ 1982466 w 4150206"/>
                <a:gd name="connsiteY101" fmla="*/ 901893 h 1289053"/>
                <a:gd name="connsiteX102" fmla="*/ 1982466 w 4150206"/>
                <a:gd name="connsiteY102" fmla="*/ 913180 h 1289053"/>
                <a:gd name="connsiteX103" fmla="*/ 1972448 w 4150206"/>
                <a:gd name="connsiteY103" fmla="*/ 913180 h 1289053"/>
                <a:gd name="connsiteX104" fmla="*/ 1972448 w 4150206"/>
                <a:gd name="connsiteY104" fmla="*/ 923705 h 1289053"/>
                <a:gd name="connsiteX105" fmla="*/ 1937067 w 4150206"/>
                <a:gd name="connsiteY105" fmla="*/ 923705 h 1289053"/>
                <a:gd name="connsiteX106" fmla="*/ 1937067 w 4150206"/>
                <a:gd name="connsiteY106" fmla="*/ 934865 h 1289053"/>
                <a:gd name="connsiteX107" fmla="*/ 1921469 w 4150206"/>
                <a:gd name="connsiteY107" fmla="*/ 934865 h 1289053"/>
                <a:gd name="connsiteX108" fmla="*/ 1921469 w 4150206"/>
                <a:gd name="connsiteY108" fmla="*/ 944502 h 1289053"/>
                <a:gd name="connsiteX109" fmla="*/ 1908408 w 4150206"/>
                <a:gd name="connsiteY109" fmla="*/ 944502 h 1289053"/>
                <a:gd name="connsiteX110" fmla="*/ 1908408 w 4150206"/>
                <a:gd name="connsiteY110" fmla="*/ 955789 h 1289053"/>
                <a:gd name="connsiteX111" fmla="*/ 1838153 w 4150206"/>
                <a:gd name="connsiteY111" fmla="*/ 955789 h 1289053"/>
                <a:gd name="connsiteX112" fmla="*/ 1838153 w 4150206"/>
                <a:gd name="connsiteY112" fmla="*/ 966188 h 1289053"/>
                <a:gd name="connsiteX113" fmla="*/ 1801124 w 4150206"/>
                <a:gd name="connsiteY113" fmla="*/ 966188 h 1289053"/>
                <a:gd name="connsiteX114" fmla="*/ 1801124 w 4150206"/>
                <a:gd name="connsiteY114" fmla="*/ 977093 h 1289053"/>
                <a:gd name="connsiteX115" fmla="*/ 1770689 w 4150206"/>
                <a:gd name="connsiteY115" fmla="*/ 977093 h 1289053"/>
                <a:gd name="connsiteX116" fmla="*/ 1770689 w 4150206"/>
                <a:gd name="connsiteY116" fmla="*/ 987872 h 1289053"/>
                <a:gd name="connsiteX117" fmla="*/ 1728714 w 4150206"/>
                <a:gd name="connsiteY117" fmla="*/ 987872 h 1289053"/>
                <a:gd name="connsiteX118" fmla="*/ 1728714 w 4150206"/>
                <a:gd name="connsiteY118" fmla="*/ 997510 h 1289053"/>
                <a:gd name="connsiteX119" fmla="*/ 1579835 w 4150206"/>
                <a:gd name="connsiteY119" fmla="*/ 997510 h 1289053"/>
                <a:gd name="connsiteX120" fmla="*/ 1579835 w 4150206"/>
                <a:gd name="connsiteY120" fmla="*/ 1008163 h 1289053"/>
                <a:gd name="connsiteX121" fmla="*/ 1568803 w 4150206"/>
                <a:gd name="connsiteY121" fmla="*/ 1008163 h 1289053"/>
                <a:gd name="connsiteX122" fmla="*/ 1568803 w 4150206"/>
                <a:gd name="connsiteY122" fmla="*/ 1019576 h 1289053"/>
                <a:gd name="connsiteX123" fmla="*/ 1522516 w 4150206"/>
                <a:gd name="connsiteY123" fmla="*/ 1019576 h 1289053"/>
                <a:gd name="connsiteX124" fmla="*/ 1522516 w 4150206"/>
                <a:gd name="connsiteY124" fmla="*/ 1030608 h 1289053"/>
                <a:gd name="connsiteX125" fmla="*/ 1509961 w 4150206"/>
                <a:gd name="connsiteY125" fmla="*/ 1030608 h 1289053"/>
                <a:gd name="connsiteX126" fmla="*/ 1509961 w 4150206"/>
                <a:gd name="connsiteY126" fmla="*/ 1040627 h 1289053"/>
                <a:gd name="connsiteX127" fmla="*/ 1500704 w 4150206"/>
                <a:gd name="connsiteY127" fmla="*/ 1040627 h 1289053"/>
                <a:gd name="connsiteX128" fmla="*/ 1500704 w 4150206"/>
                <a:gd name="connsiteY128" fmla="*/ 1051279 h 1289053"/>
                <a:gd name="connsiteX129" fmla="*/ 1497280 w 4150206"/>
                <a:gd name="connsiteY129" fmla="*/ 1051279 h 1289053"/>
                <a:gd name="connsiteX130" fmla="*/ 1497280 w 4150206"/>
                <a:gd name="connsiteY130" fmla="*/ 1061931 h 1289053"/>
                <a:gd name="connsiteX131" fmla="*/ 1459617 w 4150206"/>
                <a:gd name="connsiteY131" fmla="*/ 1061931 h 1289053"/>
                <a:gd name="connsiteX132" fmla="*/ 1459617 w 4150206"/>
                <a:gd name="connsiteY132" fmla="*/ 1083743 h 1289053"/>
                <a:gd name="connsiteX133" fmla="*/ 1457334 w 4150206"/>
                <a:gd name="connsiteY133" fmla="*/ 1083743 h 1289053"/>
                <a:gd name="connsiteX134" fmla="*/ 1457334 w 4150206"/>
                <a:gd name="connsiteY134" fmla="*/ 1094649 h 1289053"/>
                <a:gd name="connsiteX135" fmla="*/ 1363492 w 4150206"/>
                <a:gd name="connsiteY135" fmla="*/ 1094649 h 1289053"/>
                <a:gd name="connsiteX136" fmla="*/ 1363492 w 4150206"/>
                <a:gd name="connsiteY136" fmla="*/ 1105808 h 1289053"/>
                <a:gd name="connsiteX137" fmla="*/ 1295394 w 4150206"/>
                <a:gd name="connsiteY137" fmla="*/ 1105808 h 1289053"/>
                <a:gd name="connsiteX138" fmla="*/ 1295394 w 4150206"/>
                <a:gd name="connsiteY138" fmla="*/ 1115066 h 1289053"/>
                <a:gd name="connsiteX139" fmla="*/ 1231100 w 4150206"/>
                <a:gd name="connsiteY139" fmla="*/ 1115066 h 1289053"/>
                <a:gd name="connsiteX140" fmla="*/ 1231100 w 4150206"/>
                <a:gd name="connsiteY140" fmla="*/ 1126098 h 1289053"/>
                <a:gd name="connsiteX141" fmla="*/ 1152856 w 4150206"/>
                <a:gd name="connsiteY141" fmla="*/ 1126098 h 1289053"/>
                <a:gd name="connsiteX142" fmla="*/ 1152856 w 4150206"/>
                <a:gd name="connsiteY142" fmla="*/ 1136624 h 1289053"/>
                <a:gd name="connsiteX143" fmla="*/ 1025663 w 4150206"/>
                <a:gd name="connsiteY143" fmla="*/ 1136624 h 1289053"/>
                <a:gd name="connsiteX144" fmla="*/ 1025663 w 4150206"/>
                <a:gd name="connsiteY144" fmla="*/ 1148925 h 1289053"/>
                <a:gd name="connsiteX145" fmla="*/ 1022873 w 4150206"/>
                <a:gd name="connsiteY145" fmla="*/ 1148925 h 1289053"/>
                <a:gd name="connsiteX146" fmla="*/ 1022873 w 4150206"/>
                <a:gd name="connsiteY146" fmla="*/ 1158943 h 1289053"/>
                <a:gd name="connsiteX147" fmla="*/ 979883 w 4150206"/>
                <a:gd name="connsiteY147" fmla="*/ 1158943 h 1289053"/>
                <a:gd name="connsiteX148" fmla="*/ 979883 w 4150206"/>
                <a:gd name="connsiteY148" fmla="*/ 1168200 h 1289053"/>
                <a:gd name="connsiteX149" fmla="*/ 854212 w 4150206"/>
                <a:gd name="connsiteY149" fmla="*/ 1168200 h 1289053"/>
                <a:gd name="connsiteX150" fmla="*/ 854212 w 4150206"/>
                <a:gd name="connsiteY150" fmla="*/ 1179106 h 1289053"/>
                <a:gd name="connsiteX151" fmla="*/ 845335 w 4150206"/>
                <a:gd name="connsiteY151" fmla="*/ 1179106 h 1289053"/>
                <a:gd name="connsiteX152" fmla="*/ 845335 w 4150206"/>
                <a:gd name="connsiteY152" fmla="*/ 1190393 h 1289053"/>
                <a:gd name="connsiteX153" fmla="*/ 701529 w 4150206"/>
                <a:gd name="connsiteY153" fmla="*/ 1190393 h 1289053"/>
                <a:gd name="connsiteX154" fmla="*/ 701529 w 4150206"/>
                <a:gd name="connsiteY154" fmla="*/ 1201298 h 1289053"/>
                <a:gd name="connsiteX155" fmla="*/ 670460 w 4150206"/>
                <a:gd name="connsiteY155" fmla="*/ 1201298 h 1289053"/>
                <a:gd name="connsiteX156" fmla="*/ 670460 w 4150206"/>
                <a:gd name="connsiteY156" fmla="*/ 1212078 h 1289053"/>
                <a:gd name="connsiteX157" fmla="*/ 576618 w 4150206"/>
                <a:gd name="connsiteY157" fmla="*/ 1212078 h 1289053"/>
                <a:gd name="connsiteX158" fmla="*/ 576618 w 4150206"/>
                <a:gd name="connsiteY158" fmla="*/ 1221969 h 1289053"/>
                <a:gd name="connsiteX159" fmla="*/ 536799 w 4150206"/>
                <a:gd name="connsiteY159" fmla="*/ 1221969 h 1289053"/>
                <a:gd name="connsiteX160" fmla="*/ 536799 w 4150206"/>
                <a:gd name="connsiteY160" fmla="*/ 1232495 h 1289053"/>
                <a:gd name="connsiteX161" fmla="*/ 460458 w 4150206"/>
                <a:gd name="connsiteY161" fmla="*/ 1232495 h 1289053"/>
                <a:gd name="connsiteX162" fmla="*/ 460458 w 4150206"/>
                <a:gd name="connsiteY162" fmla="*/ 1243400 h 1289053"/>
                <a:gd name="connsiteX163" fmla="*/ 324768 w 4150206"/>
                <a:gd name="connsiteY163" fmla="*/ 1243400 h 1289053"/>
                <a:gd name="connsiteX164" fmla="*/ 324768 w 4150206"/>
                <a:gd name="connsiteY164" fmla="*/ 1254940 h 1289053"/>
                <a:gd name="connsiteX165" fmla="*/ 302829 w 4150206"/>
                <a:gd name="connsiteY165" fmla="*/ 1254940 h 1289053"/>
                <a:gd name="connsiteX166" fmla="*/ 302829 w 4150206"/>
                <a:gd name="connsiteY166" fmla="*/ 1264832 h 1289053"/>
                <a:gd name="connsiteX167" fmla="*/ 193263 w 4150206"/>
                <a:gd name="connsiteY167" fmla="*/ 1264832 h 1289053"/>
                <a:gd name="connsiteX168" fmla="*/ 193263 w 4150206"/>
                <a:gd name="connsiteY168" fmla="*/ 1275231 h 1289053"/>
                <a:gd name="connsiteX169" fmla="*/ 33225 w 4150206"/>
                <a:gd name="connsiteY169" fmla="*/ 1275231 h 1289053"/>
                <a:gd name="connsiteX170" fmla="*/ 33225 w 4150206"/>
                <a:gd name="connsiteY170" fmla="*/ 1289053 h 1289053"/>
                <a:gd name="connsiteX171" fmla="*/ 0 w 4150206"/>
                <a:gd name="connsiteY171" fmla="*/ 1289053 h 128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150206" h="1289053">
                  <a:moveTo>
                    <a:pt x="4150206" y="0"/>
                  </a:moveTo>
                  <a:lnTo>
                    <a:pt x="4122815" y="0"/>
                  </a:lnTo>
                  <a:lnTo>
                    <a:pt x="4122815" y="53008"/>
                  </a:lnTo>
                  <a:lnTo>
                    <a:pt x="4111909" y="53008"/>
                  </a:lnTo>
                  <a:lnTo>
                    <a:pt x="4111909" y="107664"/>
                  </a:lnTo>
                  <a:lnTo>
                    <a:pt x="4065876" y="107664"/>
                  </a:lnTo>
                  <a:lnTo>
                    <a:pt x="4065876" y="156868"/>
                  </a:lnTo>
                  <a:lnTo>
                    <a:pt x="4008937" y="156868"/>
                  </a:lnTo>
                  <a:lnTo>
                    <a:pt x="4008937" y="192756"/>
                  </a:lnTo>
                  <a:lnTo>
                    <a:pt x="3919027" y="192756"/>
                  </a:lnTo>
                  <a:lnTo>
                    <a:pt x="3919027" y="222937"/>
                  </a:lnTo>
                  <a:lnTo>
                    <a:pt x="3824931" y="222937"/>
                  </a:lnTo>
                  <a:lnTo>
                    <a:pt x="3824931" y="248934"/>
                  </a:lnTo>
                  <a:lnTo>
                    <a:pt x="3612266" y="248934"/>
                  </a:lnTo>
                  <a:lnTo>
                    <a:pt x="3612266" y="270745"/>
                  </a:lnTo>
                  <a:lnTo>
                    <a:pt x="3601487" y="270745"/>
                  </a:lnTo>
                  <a:lnTo>
                    <a:pt x="3601487" y="291289"/>
                  </a:lnTo>
                  <a:lnTo>
                    <a:pt x="3595146" y="291289"/>
                  </a:lnTo>
                  <a:lnTo>
                    <a:pt x="3595146" y="313101"/>
                  </a:lnTo>
                  <a:lnTo>
                    <a:pt x="3570925" y="313101"/>
                  </a:lnTo>
                  <a:lnTo>
                    <a:pt x="3570925" y="333518"/>
                  </a:lnTo>
                  <a:lnTo>
                    <a:pt x="3551396" y="333518"/>
                  </a:lnTo>
                  <a:lnTo>
                    <a:pt x="3551396" y="355837"/>
                  </a:lnTo>
                  <a:lnTo>
                    <a:pt x="3549240" y="355837"/>
                  </a:lnTo>
                  <a:lnTo>
                    <a:pt x="3549240" y="375873"/>
                  </a:lnTo>
                  <a:lnTo>
                    <a:pt x="3520707" y="375873"/>
                  </a:lnTo>
                  <a:lnTo>
                    <a:pt x="3520707" y="396798"/>
                  </a:lnTo>
                  <a:lnTo>
                    <a:pt x="3488116" y="396798"/>
                  </a:lnTo>
                  <a:lnTo>
                    <a:pt x="3488116" y="415059"/>
                  </a:lnTo>
                  <a:lnTo>
                    <a:pt x="3441576" y="415059"/>
                  </a:lnTo>
                  <a:lnTo>
                    <a:pt x="3441576" y="434715"/>
                  </a:lnTo>
                  <a:lnTo>
                    <a:pt x="3439420" y="434715"/>
                  </a:lnTo>
                  <a:lnTo>
                    <a:pt x="3439420" y="453737"/>
                  </a:lnTo>
                  <a:lnTo>
                    <a:pt x="3428387" y="453737"/>
                  </a:lnTo>
                  <a:lnTo>
                    <a:pt x="3428387" y="472885"/>
                  </a:lnTo>
                  <a:lnTo>
                    <a:pt x="3421666" y="472885"/>
                  </a:lnTo>
                  <a:lnTo>
                    <a:pt x="3421666" y="492034"/>
                  </a:lnTo>
                  <a:lnTo>
                    <a:pt x="3351665" y="492034"/>
                  </a:lnTo>
                  <a:lnTo>
                    <a:pt x="3351665" y="509661"/>
                  </a:lnTo>
                  <a:lnTo>
                    <a:pt x="3308042" y="509661"/>
                  </a:lnTo>
                  <a:lnTo>
                    <a:pt x="3308042" y="527669"/>
                  </a:lnTo>
                  <a:lnTo>
                    <a:pt x="3297009" y="527669"/>
                  </a:lnTo>
                  <a:lnTo>
                    <a:pt x="3297009" y="545169"/>
                  </a:lnTo>
                  <a:lnTo>
                    <a:pt x="3281665" y="545169"/>
                  </a:lnTo>
                  <a:lnTo>
                    <a:pt x="3281665" y="563176"/>
                  </a:lnTo>
                  <a:lnTo>
                    <a:pt x="3174508" y="563176"/>
                  </a:lnTo>
                  <a:lnTo>
                    <a:pt x="3174508" y="579662"/>
                  </a:lnTo>
                  <a:lnTo>
                    <a:pt x="3152950" y="579662"/>
                  </a:lnTo>
                  <a:lnTo>
                    <a:pt x="3152950" y="595894"/>
                  </a:lnTo>
                  <a:lnTo>
                    <a:pt x="3029814" y="595894"/>
                  </a:lnTo>
                  <a:lnTo>
                    <a:pt x="3029814" y="611238"/>
                  </a:lnTo>
                  <a:lnTo>
                    <a:pt x="2973002" y="611238"/>
                  </a:lnTo>
                  <a:lnTo>
                    <a:pt x="2973002" y="624300"/>
                  </a:lnTo>
                  <a:lnTo>
                    <a:pt x="2854686" y="624300"/>
                  </a:lnTo>
                  <a:lnTo>
                    <a:pt x="2854686" y="637742"/>
                  </a:lnTo>
                  <a:lnTo>
                    <a:pt x="2769594" y="637742"/>
                  </a:lnTo>
                  <a:lnTo>
                    <a:pt x="2769594" y="650423"/>
                  </a:lnTo>
                  <a:lnTo>
                    <a:pt x="2727619" y="650423"/>
                  </a:lnTo>
                  <a:lnTo>
                    <a:pt x="2727619" y="662471"/>
                  </a:lnTo>
                  <a:lnTo>
                    <a:pt x="2705934" y="662471"/>
                  </a:lnTo>
                  <a:lnTo>
                    <a:pt x="2705934" y="674011"/>
                  </a:lnTo>
                  <a:lnTo>
                    <a:pt x="2698959" y="674011"/>
                  </a:lnTo>
                  <a:lnTo>
                    <a:pt x="2698959" y="685931"/>
                  </a:lnTo>
                  <a:lnTo>
                    <a:pt x="2648741" y="685931"/>
                  </a:lnTo>
                  <a:lnTo>
                    <a:pt x="2648741" y="696964"/>
                  </a:lnTo>
                  <a:lnTo>
                    <a:pt x="2624774" y="696964"/>
                  </a:lnTo>
                  <a:lnTo>
                    <a:pt x="2624774" y="707870"/>
                  </a:lnTo>
                  <a:lnTo>
                    <a:pt x="2587618" y="707870"/>
                  </a:lnTo>
                  <a:lnTo>
                    <a:pt x="2587618" y="718649"/>
                  </a:lnTo>
                  <a:lnTo>
                    <a:pt x="2565679" y="718649"/>
                  </a:lnTo>
                  <a:lnTo>
                    <a:pt x="2565679" y="729681"/>
                  </a:lnTo>
                  <a:lnTo>
                    <a:pt x="2545769" y="729681"/>
                  </a:lnTo>
                  <a:lnTo>
                    <a:pt x="2545769" y="739953"/>
                  </a:lnTo>
                  <a:lnTo>
                    <a:pt x="2528396" y="739953"/>
                  </a:lnTo>
                  <a:lnTo>
                    <a:pt x="2528396" y="751620"/>
                  </a:lnTo>
                  <a:lnTo>
                    <a:pt x="2525987" y="751620"/>
                  </a:lnTo>
                  <a:lnTo>
                    <a:pt x="2525987" y="762526"/>
                  </a:lnTo>
                  <a:lnTo>
                    <a:pt x="2482109" y="762526"/>
                  </a:lnTo>
                  <a:lnTo>
                    <a:pt x="2482109" y="772925"/>
                  </a:lnTo>
                  <a:lnTo>
                    <a:pt x="2462580" y="772925"/>
                  </a:lnTo>
                  <a:lnTo>
                    <a:pt x="2462580" y="784338"/>
                  </a:lnTo>
                  <a:lnTo>
                    <a:pt x="2460551" y="784338"/>
                  </a:lnTo>
                  <a:lnTo>
                    <a:pt x="2460551" y="804755"/>
                  </a:lnTo>
                  <a:lnTo>
                    <a:pt x="2445207" y="804755"/>
                  </a:lnTo>
                  <a:lnTo>
                    <a:pt x="2445207" y="816041"/>
                  </a:lnTo>
                  <a:lnTo>
                    <a:pt x="2436584" y="816041"/>
                  </a:lnTo>
                  <a:lnTo>
                    <a:pt x="2436584" y="827074"/>
                  </a:lnTo>
                  <a:lnTo>
                    <a:pt x="2390550" y="827074"/>
                  </a:lnTo>
                  <a:lnTo>
                    <a:pt x="2390550" y="837472"/>
                  </a:lnTo>
                  <a:lnTo>
                    <a:pt x="2204008" y="837472"/>
                  </a:lnTo>
                  <a:lnTo>
                    <a:pt x="2204008" y="848505"/>
                  </a:lnTo>
                  <a:lnTo>
                    <a:pt x="2118790" y="848505"/>
                  </a:lnTo>
                  <a:lnTo>
                    <a:pt x="2118790" y="859791"/>
                  </a:lnTo>
                  <a:lnTo>
                    <a:pt x="2068065" y="859791"/>
                  </a:lnTo>
                  <a:lnTo>
                    <a:pt x="2068065" y="870190"/>
                  </a:lnTo>
                  <a:lnTo>
                    <a:pt x="1993626" y="870190"/>
                  </a:lnTo>
                  <a:lnTo>
                    <a:pt x="1993626" y="879828"/>
                  </a:lnTo>
                  <a:lnTo>
                    <a:pt x="1989695" y="879828"/>
                  </a:lnTo>
                  <a:lnTo>
                    <a:pt x="1989695" y="890353"/>
                  </a:lnTo>
                  <a:lnTo>
                    <a:pt x="1987158" y="890353"/>
                  </a:lnTo>
                  <a:lnTo>
                    <a:pt x="1987158" y="901893"/>
                  </a:lnTo>
                  <a:lnTo>
                    <a:pt x="1982466" y="901893"/>
                  </a:lnTo>
                  <a:lnTo>
                    <a:pt x="1982466" y="913180"/>
                  </a:lnTo>
                  <a:lnTo>
                    <a:pt x="1972448" y="913180"/>
                  </a:lnTo>
                  <a:lnTo>
                    <a:pt x="1972448" y="923705"/>
                  </a:lnTo>
                  <a:lnTo>
                    <a:pt x="1937067" y="923705"/>
                  </a:lnTo>
                  <a:lnTo>
                    <a:pt x="1937067" y="934865"/>
                  </a:lnTo>
                  <a:lnTo>
                    <a:pt x="1921469" y="934865"/>
                  </a:lnTo>
                  <a:lnTo>
                    <a:pt x="1921469" y="944502"/>
                  </a:lnTo>
                  <a:lnTo>
                    <a:pt x="1908408" y="944502"/>
                  </a:lnTo>
                  <a:lnTo>
                    <a:pt x="1908408" y="955789"/>
                  </a:lnTo>
                  <a:lnTo>
                    <a:pt x="1838153" y="955789"/>
                  </a:lnTo>
                  <a:lnTo>
                    <a:pt x="1838153" y="966188"/>
                  </a:lnTo>
                  <a:lnTo>
                    <a:pt x="1801124" y="966188"/>
                  </a:lnTo>
                  <a:lnTo>
                    <a:pt x="1801124" y="977093"/>
                  </a:lnTo>
                  <a:lnTo>
                    <a:pt x="1770689" y="977093"/>
                  </a:lnTo>
                  <a:lnTo>
                    <a:pt x="1770689" y="987872"/>
                  </a:lnTo>
                  <a:lnTo>
                    <a:pt x="1728714" y="987872"/>
                  </a:lnTo>
                  <a:lnTo>
                    <a:pt x="1728714" y="997510"/>
                  </a:lnTo>
                  <a:lnTo>
                    <a:pt x="1579835" y="997510"/>
                  </a:lnTo>
                  <a:lnTo>
                    <a:pt x="1579835" y="1008163"/>
                  </a:lnTo>
                  <a:lnTo>
                    <a:pt x="1568803" y="1008163"/>
                  </a:lnTo>
                  <a:lnTo>
                    <a:pt x="1568803" y="1019576"/>
                  </a:lnTo>
                  <a:lnTo>
                    <a:pt x="1522516" y="1019576"/>
                  </a:lnTo>
                  <a:lnTo>
                    <a:pt x="1522516" y="1030608"/>
                  </a:lnTo>
                  <a:lnTo>
                    <a:pt x="1509961" y="1030608"/>
                  </a:lnTo>
                  <a:lnTo>
                    <a:pt x="1509961" y="1040627"/>
                  </a:lnTo>
                  <a:lnTo>
                    <a:pt x="1500704" y="1040627"/>
                  </a:lnTo>
                  <a:lnTo>
                    <a:pt x="1500704" y="1051279"/>
                  </a:lnTo>
                  <a:lnTo>
                    <a:pt x="1497280" y="1051279"/>
                  </a:lnTo>
                  <a:lnTo>
                    <a:pt x="1497280" y="1061931"/>
                  </a:lnTo>
                  <a:lnTo>
                    <a:pt x="1459617" y="1061931"/>
                  </a:lnTo>
                  <a:lnTo>
                    <a:pt x="1459617" y="1083743"/>
                  </a:lnTo>
                  <a:lnTo>
                    <a:pt x="1457334" y="1083743"/>
                  </a:lnTo>
                  <a:lnTo>
                    <a:pt x="1457334" y="1094649"/>
                  </a:lnTo>
                  <a:lnTo>
                    <a:pt x="1363492" y="1094649"/>
                  </a:lnTo>
                  <a:lnTo>
                    <a:pt x="1363492" y="1105808"/>
                  </a:lnTo>
                  <a:lnTo>
                    <a:pt x="1295394" y="1105808"/>
                  </a:lnTo>
                  <a:lnTo>
                    <a:pt x="1295394" y="1115066"/>
                  </a:lnTo>
                  <a:lnTo>
                    <a:pt x="1231100" y="1115066"/>
                  </a:lnTo>
                  <a:lnTo>
                    <a:pt x="1231100" y="1126098"/>
                  </a:lnTo>
                  <a:lnTo>
                    <a:pt x="1152856" y="1126098"/>
                  </a:lnTo>
                  <a:lnTo>
                    <a:pt x="1152856" y="1136624"/>
                  </a:lnTo>
                  <a:lnTo>
                    <a:pt x="1025663" y="1136624"/>
                  </a:lnTo>
                  <a:lnTo>
                    <a:pt x="1025663" y="1148925"/>
                  </a:lnTo>
                  <a:lnTo>
                    <a:pt x="1022873" y="1148925"/>
                  </a:lnTo>
                  <a:lnTo>
                    <a:pt x="1022873" y="1158943"/>
                  </a:lnTo>
                  <a:lnTo>
                    <a:pt x="979883" y="1158943"/>
                  </a:lnTo>
                  <a:lnTo>
                    <a:pt x="979883" y="1168200"/>
                  </a:lnTo>
                  <a:lnTo>
                    <a:pt x="854212" y="1168200"/>
                  </a:lnTo>
                  <a:lnTo>
                    <a:pt x="854212" y="1179106"/>
                  </a:lnTo>
                  <a:lnTo>
                    <a:pt x="845335" y="1179106"/>
                  </a:lnTo>
                  <a:lnTo>
                    <a:pt x="845335" y="1190393"/>
                  </a:lnTo>
                  <a:lnTo>
                    <a:pt x="701529" y="1190393"/>
                  </a:lnTo>
                  <a:lnTo>
                    <a:pt x="701529" y="1201298"/>
                  </a:lnTo>
                  <a:lnTo>
                    <a:pt x="670460" y="1201298"/>
                  </a:lnTo>
                  <a:lnTo>
                    <a:pt x="670460" y="1212078"/>
                  </a:lnTo>
                  <a:lnTo>
                    <a:pt x="576618" y="1212078"/>
                  </a:lnTo>
                  <a:lnTo>
                    <a:pt x="576618" y="1221969"/>
                  </a:lnTo>
                  <a:lnTo>
                    <a:pt x="536799" y="1221969"/>
                  </a:lnTo>
                  <a:lnTo>
                    <a:pt x="536799" y="1232495"/>
                  </a:lnTo>
                  <a:lnTo>
                    <a:pt x="460458" y="1232495"/>
                  </a:lnTo>
                  <a:lnTo>
                    <a:pt x="460458" y="1243400"/>
                  </a:lnTo>
                  <a:lnTo>
                    <a:pt x="324768" y="1243400"/>
                  </a:lnTo>
                  <a:lnTo>
                    <a:pt x="324768" y="1254940"/>
                  </a:lnTo>
                  <a:lnTo>
                    <a:pt x="302829" y="1254940"/>
                  </a:lnTo>
                  <a:lnTo>
                    <a:pt x="302829" y="1264832"/>
                  </a:lnTo>
                  <a:lnTo>
                    <a:pt x="193263" y="1264832"/>
                  </a:lnTo>
                  <a:lnTo>
                    <a:pt x="193263" y="1275231"/>
                  </a:lnTo>
                  <a:lnTo>
                    <a:pt x="33225" y="1275231"/>
                  </a:lnTo>
                  <a:lnTo>
                    <a:pt x="33225" y="1289053"/>
                  </a:lnTo>
                  <a:lnTo>
                    <a:pt x="0" y="1289053"/>
                  </a:lnTo>
                </a:path>
              </a:pathLst>
            </a:custGeom>
            <a:ln w="127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A4A21C92-4D74-EBCD-9D6A-A2C32EB05173}"/>
                </a:ext>
              </a:extLst>
            </p:cNvPr>
            <p:cNvSpPr/>
            <p:nvPr/>
          </p:nvSpPr>
          <p:spPr>
            <a:xfrm>
              <a:off x="6992925" y="1742120"/>
              <a:ext cx="4143992" cy="1185066"/>
            </a:xfrm>
            <a:custGeom>
              <a:avLst/>
              <a:gdLst>
                <a:gd name="connsiteX0" fmla="*/ 4143993 w 4143992"/>
                <a:gd name="connsiteY0" fmla="*/ 0 h 1185066"/>
                <a:gd name="connsiteX1" fmla="*/ 4116474 w 4143992"/>
                <a:gd name="connsiteY1" fmla="*/ 0 h 1185066"/>
                <a:gd name="connsiteX2" fmla="*/ 4116474 w 4143992"/>
                <a:gd name="connsiteY2" fmla="*/ 117302 h 1185066"/>
                <a:gd name="connsiteX3" fmla="*/ 4002723 w 4143992"/>
                <a:gd name="connsiteY3" fmla="*/ 117302 h 1185066"/>
                <a:gd name="connsiteX4" fmla="*/ 4002723 w 4143992"/>
                <a:gd name="connsiteY4" fmla="*/ 205944 h 1185066"/>
                <a:gd name="connsiteX5" fmla="*/ 3595653 w 4143992"/>
                <a:gd name="connsiteY5" fmla="*/ 205944 h 1185066"/>
                <a:gd name="connsiteX6" fmla="*/ 3595653 w 4143992"/>
                <a:gd name="connsiteY6" fmla="*/ 253626 h 1185066"/>
                <a:gd name="connsiteX7" fmla="*/ 3545690 w 4143992"/>
                <a:gd name="connsiteY7" fmla="*/ 253626 h 1185066"/>
                <a:gd name="connsiteX8" fmla="*/ 3545690 w 4143992"/>
                <a:gd name="connsiteY8" fmla="*/ 300166 h 1185066"/>
                <a:gd name="connsiteX9" fmla="*/ 3515254 w 4143992"/>
                <a:gd name="connsiteY9" fmla="*/ 300166 h 1185066"/>
                <a:gd name="connsiteX10" fmla="*/ 3515254 w 4143992"/>
                <a:gd name="connsiteY10" fmla="*/ 344931 h 1185066"/>
                <a:gd name="connsiteX11" fmla="*/ 3433714 w 4143992"/>
                <a:gd name="connsiteY11" fmla="*/ 344931 h 1185066"/>
                <a:gd name="connsiteX12" fmla="*/ 3433714 w 4143992"/>
                <a:gd name="connsiteY12" fmla="*/ 386145 h 1185066"/>
                <a:gd name="connsiteX13" fmla="*/ 3422934 w 4143992"/>
                <a:gd name="connsiteY13" fmla="*/ 386145 h 1185066"/>
                <a:gd name="connsiteX14" fmla="*/ 3422934 w 4143992"/>
                <a:gd name="connsiteY14" fmla="*/ 428628 h 1185066"/>
                <a:gd name="connsiteX15" fmla="*/ 3416467 w 4143992"/>
                <a:gd name="connsiteY15" fmla="*/ 428628 h 1185066"/>
                <a:gd name="connsiteX16" fmla="*/ 3416467 w 4143992"/>
                <a:gd name="connsiteY16" fmla="*/ 469715 h 1185066"/>
                <a:gd name="connsiteX17" fmla="*/ 3302970 w 4143992"/>
                <a:gd name="connsiteY17" fmla="*/ 469715 h 1185066"/>
                <a:gd name="connsiteX18" fmla="*/ 3302970 w 4143992"/>
                <a:gd name="connsiteY18" fmla="*/ 507378 h 1185066"/>
                <a:gd name="connsiteX19" fmla="*/ 2849867 w 4143992"/>
                <a:gd name="connsiteY19" fmla="*/ 507378 h 1185066"/>
                <a:gd name="connsiteX20" fmla="*/ 2849867 w 4143992"/>
                <a:gd name="connsiteY20" fmla="*/ 537814 h 1185066"/>
                <a:gd name="connsiteX21" fmla="*/ 2764776 w 4143992"/>
                <a:gd name="connsiteY21" fmla="*/ 537814 h 1185066"/>
                <a:gd name="connsiteX22" fmla="*/ 2764776 w 4143992"/>
                <a:gd name="connsiteY22" fmla="*/ 564952 h 1185066"/>
                <a:gd name="connsiteX23" fmla="*/ 2583052 w 4143992"/>
                <a:gd name="connsiteY23" fmla="*/ 564952 h 1185066"/>
                <a:gd name="connsiteX24" fmla="*/ 2583052 w 4143992"/>
                <a:gd name="connsiteY24" fmla="*/ 589680 h 1185066"/>
                <a:gd name="connsiteX25" fmla="*/ 2524084 w 4143992"/>
                <a:gd name="connsiteY25" fmla="*/ 589680 h 1185066"/>
                <a:gd name="connsiteX26" fmla="*/ 2524084 w 4143992"/>
                <a:gd name="connsiteY26" fmla="*/ 614155 h 1185066"/>
                <a:gd name="connsiteX27" fmla="*/ 2478559 w 4143992"/>
                <a:gd name="connsiteY27" fmla="*/ 614155 h 1185066"/>
                <a:gd name="connsiteX28" fmla="*/ 2478559 w 4143992"/>
                <a:gd name="connsiteY28" fmla="*/ 637235 h 1185066"/>
                <a:gd name="connsiteX29" fmla="*/ 2456366 w 4143992"/>
                <a:gd name="connsiteY29" fmla="*/ 637235 h 1185066"/>
                <a:gd name="connsiteX30" fmla="*/ 2456366 w 4143992"/>
                <a:gd name="connsiteY30" fmla="*/ 686438 h 1185066"/>
                <a:gd name="connsiteX31" fmla="*/ 2440769 w 4143992"/>
                <a:gd name="connsiteY31" fmla="*/ 686438 h 1185066"/>
                <a:gd name="connsiteX32" fmla="*/ 2440769 w 4143992"/>
                <a:gd name="connsiteY32" fmla="*/ 709645 h 1185066"/>
                <a:gd name="connsiteX33" fmla="*/ 2386239 w 4143992"/>
                <a:gd name="connsiteY33" fmla="*/ 709645 h 1185066"/>
                <a:gd name="connsiteX34" fmla="*/ 2386239 w 4143992"/>
                <a:gd name="connsiteY34" fmla="*/ 734374 h 1185066"/>
                <a:gd name="connsiteX35" fmla="*/ 2114859 w 4143992"/>
                <a:gd name="connsiteY35" fmla="*/ 734374 h 1185066"/>
                <a:gd name="connsiteX36" fmla="*/ 2114859 w 4143992"/>
                <a:gd name="connsiteY36" fmla="*/ 757200 h 1185066"/>
                <a:gd name="connsiteX37" fmla="*/ 1986017 w 4143992"/>
                <a:gd name="connsiteY37" fmla="*/ 757200 h 1185066"/>
                <a:gd name="connsiteX38" fmla="*/ 1986017 w 4143992"/>
                <a:gd name="connsiteY38" fmla="*/ 780533 h 1185066"/>
                <a:gd name="connsiteX39" fmla="*/ 1933263 w 4143992"/>
                <a:gd name="connsiteY39" fmla="*/ 780533 h 1185066"/>
                <a:gd name="connsiteX40" fmla="*/ 1933263 w 4143992"/>
                <a:gd name="connsiteY40" fmla="*/ 805008 h 1185066"/>
                <a:gd name="connsiteX41" fmla="*/ 1834476 w 4143992"/>
                <a:gd name="connsiteY41" fmla="*/ 805008 h 1185066"/>
                <a:gd name="connsiteX42" fmla="*/ 1834476 w 4143992"/>
                <a:gd name="connsiteY42" fmla="*/ 828088 h 1185066"/>
                <a:gd name="connsiteX43" fmla="*/ 1797700 w 4143992"/>
                <a:gd name="connsiteY43" fmla="*/ 828088 h 1185066"/>
                <a:gd name="connsiteX44" fmla="*/ 1797700 w 4143992"/>
                <a:gd name="connsiteY44" fmla="*/ 852436 h 1185066"/>
                <a:gd name="connsiteX45" fmla="*/ 1767392 w 4143992"/>
                <a:gd name="connsiteY45" fmla="*/ 852436 h 1185066"/>
                <a:gd name="connsiteX46" fmla="*/ 1767392 w 4143992"/>
                <a:gd name="connsiteY46" fmla="*/ 875897 h 1185066"/>
                <a:gd name="connsiteX47" fmla="*/ 1725417 w 4143992"/>
                <a:gd name="connsiteY47" fmla="*/ 875897 h 1185066"/>
                <a:gd name="connsiteX48" fmla="*/ 1725417 w 4143992"/>
                <a:gd name="connsiteY48" fmla="*/ 899357 h 1185066"/>
                <a:gd name="connsiteX49" fmla="*/ 1565886 w 4143992"/>
                <a:gd name="connsiteY49" fmla="*/ 899357 h 1185066"/>
                <a:gd name="connsiteX50" fmla="*/ 1565886 w 4143992"/>
                <a:gd name="connsiteY50" fmla="*/ 923452 h 1185066"/>
                <a:gd name="connsiteX51" fmla="*/ 1506791 w 4143992"/>
                <a:gd name="connsiteY51" fmla="*/ 923452 h 1185066"/>
                <a:gd name="connsiteX52" fmla="*/ 1506791 w 4143992"/>
                <a:gd name="connsiteY52" fmla="*/ 946912 h 1185066"/>
                <a:gd name="connsiteX53" fmla="*/ 1497787 w 4143992"/>
                <a:gd name="connsiteY53" fmla="*/ 946912 h 1185066"/>
                <a:gd name="connsiteX54" fmla="*/ 1497787 w 4143992"/>
                <a:gd name="connsiteY54" fmla="*/ 969738 h 1185066"/>
                <a:gd name="connsiteX55" fmla="*/ 1493476 w 4143992"/>
                <a:gd name="connsiteY55" fmla="*/ 969738 h 1185066"/>
                <a:gd name="connsiteX56" fmla="*/ 1493476 w 4143992"/>
                <a:gd name="connsiteY56" fmla="*/ 994720 h 1185066"/>
                <a:gd name="connsiteX57" fmla="*/ 1456573 w 4143992"/>
                <a:gd name="connsiteY57" fmla="*/ 994720 h 1185066"/>
                <a:gd name="connsiteX58" fmla="*/ 1456573 w 4143992"/>
                <a:gd name="connsiteY58" fmla="*/ 1017800 h 1185066"/>
                <a:gd name="connsiteX59" fmla="*/ 1020971 w 4143992"/>
                <a:gd name="connsiteY59" fmla="*/ 1017800 h 1185066"/>
                <a:gd name="connsiteX60" fmla="*/ 1020971 w 4143992"/>
                <a:gd name="connsiteY60" fmla="*/ 1041514 h 1185066"/>
                <a:gd name="connsiteX61" fmla="*/ 852563 w 4143992"/>
                <a:gd name="connsiteY61" fmla="*/ 1041514 h 1185066"/>
                <a:gd name="connsiteX62" fmla="*/ 852563 w 4143992"/>
                <a:gd name="connsiteY62" fmla="*/ 1065228 h 1185066"/>
                <a:gd name="connsiteX63" fmla="*/ 699374 w 4143992"/>
                <a:gd name="connsiteY63" fmla="*/ 1065228 h 1185066"/>
                <a:gd name="connsiteX64" fmla="*/ 699374 w 4143992"/>
                <a:gd name="connsiteY64" fmla="*/ 1088435 h 1185066"/>
                <a:gd name="connsiteX65" fmla="*/ 535405 w 4143992"/>
                <a:gd name="connsiteY65" fmla="*/ 1088435 h 1185066"/>
                <a:gd name="connsiteX66" fmla="*/ 535405 w 4143992"/>
                <a:gd name="connsiteY66" fmla="*/ 1112276 h 1185066"/>
                <a:gd name="connsiteX67" fmla="*/ 459190 w 4143992"/>
                <a:gd name="connsiteY67" fmla="*/ 1112276 h 1185066"/>
                <a:gd name="connsiteX68" fmla="*/ 459190 w 4143992"/>
                <a:gd name="connsiteY68" fmla="*/ 1135356 h 1185066"/>
                <a:gd name="connsiteX69" fmla="*/ 323373 w 4143992"/>
                <a:gd name="connsiteY69" fmla="*/ 1135356 h 1185066"/>
                <a:gd name="connsiteX70" fmla="*/ 323373 w 4143992"/>
                <a:gd name="connsiteY70" fmla="*/ 1159577 h 1185066"/>
                <a:gd name="connsiteX71" fmla="*/ 191868 w 4143992"/>
                <a:gd name="connsiteY71" fmla="*/ 1159577 h 1185066"/>
                <a:gd name="connsiteX72" fmla="*/ 191868 w 4143992"/>
                <a:gd name="connsiteY72" fmla="*/ 1185067 h 1185066"/>
                <a:gd name="connsiteX73" fmla="*/ 0 w 4143992"/>
                <a:gd name="connsiteY73" fmla="*/ 1185067 h 1185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143992" h="1185066">
                  <a:moveTo>
                    <a:pt x="4143993" y="0"/>
                  </a:moveTo>
                  <a:lnTo>
                    <a:pt x="4116474" y="0"/>
                  </a:lnTo>
                  <a:lnTo>
                    <a:pt x="4116474" y="117302"/>
                  </a:lnTo>
                  <a:lnTo>
                    <a:pt x="4002723" y="117302"/>
                  </a:lnTo>
                  <a:lnTo>
                    <a:pt x="4002723" y="205944"/>
                  </a:lnTo>
                  <a:lnTo>
                    <a:pt x="3595653" y="205944"/>
                  </a:lnTo>
                  <a:lnTo>
                    <a:pt x="3595653" y="253626"/>
                  </a:lnTo>
                  <a:lnTo>
                    <a:pt x="3545690" y="253626"/>
                  </a:lnTo>
                  <a:lnTo>
                    <a:pt x="3545690" y="300166"/>
                  </a:lnTo>
                  <a:lnTo>
                    <a:pt x="3515254" y="300166"/>
                  </a:lnTo>
                  <a:lnTo>
                    <a:pt x="3515254" y="344931"/>
                  </a:lnTo>
                  <a:lnTo>
                    <a:pt x="3433714" y="344931"/>
                  </a:lnTo>
                  <a:lnTo>
                    <a:pt x="3433714" y="386145"/>
                  </a:lnTo>
                  <a:lnTo>
                    <a:pt x="3422934" y="386145"/>
                  </a:lnTo>
                  <a:lnTo>
                    <a:pt x="3422934" y="428628"/>
                  </a:lnTo>
                  <a:lnTo>
                    <a:pt x="3416467" y="428628"/>
                  </a:lnTo>
                  <a:lnTo>
                    <a:pt x="3416467" y="469715"/>
                  </a:lnTo>
                  <a:lnTo>
                    <a:pt x="3302970" y="469715"/>
                  </a:lnTo>
                  <a:lnTo>
                    <a:pt x="3302970" y="507378"/>
                  </a:lnTo>
                  <a:lnTo>
                    <a:pt x="2849867" y="507378"/>
                  </a:lnTo>
                  <a:lnTo>
                    <a:pt x="2849867" y="537814"/>
                  </a:lnTo>
                  <a:lnTo>
                    <a:pt x="2764776" y="537814"/>
                  </a:lnTo>
                  <a:lnTo>
                    <a:pt x="2764776" y="564952"/>
                  </a:lnTo>
                  <a:lnTo>
                    <a:pt x="2583052" y="564952"/>
                  </a:lnTo>
                  <a:lnTo>
                    <a:pt x="2583052" y="589680"/>
                  </a:lnTo>
                  <a:lnTo>
                    <a:pt x="2524084" y="589680"/>
                  </a:lnTo>
                  <a:lnTo>
                    <a:pt x="2524084" y="614155"/>
                  </a:lnTo>
                  <a:lnTo>
                    <a:pt x="2478559" y="614155"/>
                  </a:lnTo>
                  <a:lnTo>
                    <a:pt x="2478559" y="637235"/>
                  </a:lnTo>
                  <a:lnTo>
                    <a:pt x="2456366" y="637235"/>
                  </a:lnTo>
                  <a:lnTo>
                    <a:pt x="2456366" y="686438"/>
                  </a:lnTo>
                  <a:lnTo>
                    <a:pt x="2440769" y="686438"/>
                  </a:lnTo>
                  <a:lnTo>
                    <a:pt x="2440769" y="709645"/>
                  </a:lnTo>
                  <a:lnTo>
                    <a:pt x="2386239" y="709645"/>
                  </a:lnTo>
                  <a:lnTo>
                    <a:pt x="2386239" y="734374"/>
                  </a:lnTo>
                  <a:lnTo>
                    <a:pt x="2114859" y="734374"/>
                  </a:lnTo>
                  <a:lnTo>
                    <a:pt x="2114859" y="757200"/>
                  </a:lnTo>
                  <a:lnTo>
                    <a:pt x="1986017" y="757200"/>
                  </a:lnTo>
                  <a:lnTo>
                    <a:pt x="1986017" y="780533"/>
                  </a:lnTo>
                  <a:lnTo>
                    <a:pt x="1933263" y="780533"/>
                  </a:lnTo>
                  <a:lnTo>
                    <a:pt x="1933263" y="805008"/>
                  </a:lnTo>
                  <a:lnTo>
                    <a:pt x="1834476" y="805008"/>
                  </a:lnTo>
                  <a:lnTo>
                    <a:pt x="1834476" y="828088"/>
                  </a:lnTo>
                  <a:lnTo>
                    <a:pt x="1797700" y="828088"/>
                  </a:lnTo>
                  <a:lnTo>
                    <a:pt x="1797700" y="852436"/>
                  </a:lnTo>
                  <a:lnTo>
                    <a:pt x="1767392" y="852436"/>
                  </a:lnTo>
                  <a:lnTo>
                    <a:pt x="1767392" y="875897"/>
                  </a:lnTo>
                  <a:lnTo>
                    <a:pt x="1725417" y="875897"/>
                  </a:lnTo>
                  <a:lnTo>
                    <a:pt x="1725417" y="899357"/>
                  </a:lnTo>
                  <a:lnTo>
                    <a:pt x="1565886" y="899357"/>
                  </a:lnTo>
                  <a:lnTo>
                    <a:pt x="1565886" y="923452"/>
                  </a:lnTo>
                  <a:lnTo>
                    <a:pt x="1506791" y="923452"/>
                  </a:lnTo>
                  <a:lnTo>
                    <a:pt x="1506791" y="946912"/>
                  </a:lnTo>
                  <a:lnTo>
                    <a:pt x="1497787" y="946912"/>
                  </a:lnTo>
                  <a:lnTo>
                    <a:pt x="1497787" y="969738"/>
                  </a:lnTo>
                  <a:lnTo>
                    <a:pt x="1493476" y="969738"/>
                  </a:lnTo>
                  <a:lnTo>
                    <a:pt x="1493476" y="994720"/>
                  </a:lnTo>
                  <a:lnTo>
                    <a:pt x="1456573" y="994720"/>
                  </a:lnTo>
                  <a:lnTo>
                    <a:pt x="1456573" y="1017800"/>
                  </a:lnTo>
                  <a:lnTo>
                    <a:pt x="1020971" y="1017800"/>
                  </a:lnTo>
                  <a:lnTo>
                    <a:pt x="1020971" y="1041514"/>
                  </a:lnTo>
                  <a:lnTo>
                    <a:pt x="852563" y="1041514"/>
                  </a:lnTo>
                  <a:lnTo>
                    <a:pt x="852563" y="1065228"/>
                  </a:lnTo>
                  <a:lnTo>
                    <a:pt x="699374" y="1065228"/>
                  </a:lnTo>
                  <a:lnTo>
                    <a:pt x="699374" y="1088435"/>
                  </a:lnTo>
                  <a:lnTo>
                    <a:pt x="535405" y="1088435"/>
                  </a:lnTo>
                  <a:lnTo>
                    <a:pt x="535405" y="1112276"/>
                  </a:lnTo>
                  <a:lnTo>
                    <a:pt x="459190" y="1112276"/>
                  </a:lnTo>
                  <a:lnTo>
                    <a:pt x="459190" y="1135356"/>
                  </a:lnTo>
                  <a:lnTo>
                    <a:pt x="323373" y="1135356"/>
                  </a:lnTo>
                  <a:lnTo>
                    <a:pt x="323373" y="1159577"/>
                  </a:lnTo>
                  <a:lnTo>
                    <a:pt x="191868" y="1159577"/>
                  </a:lnTo>
                  <a:lnTo>
                    <a:pt x="191868" y="1185067"/>
                  </a:lnTo>
                  <a:lnTo>
                    <a:pt x="0" y="1185067"/>
                  </a:lnTo>
                </a:path>
              </a:pathLst>
            </a:custGeom>
            <a:ln w="127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2E031D7B-CE35-968E-87E1-F44672524A0B}"/>
                </a:ext>
              </a:extLst>
            </p:cNvPr>
            <p:cNvSpPr/>
            <p:nvPr/>
          </p:nvSpPr>
          <p:spPr>
            <a:xfrm>
              <a:off x="6992925" y="4039851"/>
              <a:ext cx="4140948" cy="1245936"/>
            </a:xfrm>
            <a:custGeom>
              <a:avLst/>
              <a:gdLst>
                <a:gd name="connsiteX0" fmla="*/ 4140949 w 4140948"/>
                <a:gd name="connsiteY0" fmla="*/ 0 h 1245936"/>
                <a:gd name="connsiteX1" fmla="*/ 4111402 w 4140948"/>
                <a:gd name="connsiteY1" fmla="*/ 0 h 1245936"/>
                <a:gd name="connsiteX2" fmla="*/ 4111402 w 4140948"/>
                <a:gd name="connsiteY2" fmla="*/ 83697 h 1245936"/>
                <a:gd name="connsiteX3" fmla="*/ 4065369 w 4140948"/>
                <a:gd name="connsiteY3" fmla="*/ 83697 h 1245936"/>
                <a:gd name="connsiteX4" fmla="*/ 4065369 w 4140948"/>
                <a:gd name="connsiteY4" fmla="*/ 150781 h 1245936"/>
                <a:gd name="connsiteX5" fmla="*/ 4016799 w 4140948"/>
                <a:gd name="connsiteY5" fmla="*/ 150781 h 1245936"/>
                <a:gd name="connsiteX6" fmla="*/ 4016799 w 4140948"/>
                <a:gd name="connsiteY6" fmla="*/ 203408 h 1245936"/>
                <a:gd name="connsiteX7" fmla="*/ 4010332 w 4140948"/>
                <a:gd name="connsiteY7" fmla="*/ 203408 h 1245936"/>
                <a:gd name="connsiteX8" fmla="*/ 4010332 w 4140948"/>
                <a:gd name="connsiteY8" fmla="*/ 254133 h 1245936"/>
                <a:gd name="connsiteX9" fmla="*/ 3942867 w 4140948"/>
                <a:gd name="connsiteY9" fmla="*/ 254133 h 1245936"/>
                <a:gd name="connsiteX10" fmla="*/ 3942867 w 4140948"/>
                <a:gd name="connsiteY10" fmla="*/ 293952 h 1245936"/>
                <a:gd name="connsiteX11" fmla="*/ 3918519 w 4140948"/>
                <a:gd name="connsiteY11" fmla="*/ 293952 h 1245936"/>
                <a:gd name="connsiteX12" fmla="*/ 3918519 w 4140948"/>
                <a:gd name="connsiteY12" fmla="*/ 332884 h 1245936"/>
                <a:gd name="connsiteX13" fmla="*/ 3901146 w 4140948"/>
                <a:gd name="connsiteY13" fmla="*/ 332884 h 1245936"/>
                <a:gd name="connsiteX14" fmla="*/ 3901146 w 4140948"/>
                <a:gd name="connsiteY14" fmla="*/ 369026 h 1245936"/>
                <a:gd name="connsiteX15" fmla="*/ 3824043 w 4140948"/>
                <a:gd name="connsiteY15" fmla="*/ 369026 h 1245936"/>
                <a:gd name="connsiteX16" fmla="*/ 3824043 w 4140948"/>
                <a:gd name="connsiteY16" fmla="*/ 402758 h 1245936"/>
                <a:gd name="connsiteX17" fmla="*/ 3612013 w 4140948"/>
                <a:gd name="connsiteY17" fmla="*/ 402758 h 1245936"/>
                <a:gd name="connsiteX18" fmla="*/ 3612013 w 4140948"/>
                <a:gd name="connsiteY18" fmla="*/ 429515 h 1245936"/>
                <a:gd name="connsiteX19" fmla="*/ 3600599 w 4140948"/>
                <a:gd name="connsiteY19" fmla="*/ 429515 h 1245936"/>
                <a:gd name="connsiteX20" fmla="*/ 3600599 w 4140948"/>
                <a:gd name="connsiteY20" fmla="*/ 455512 h 1245936"/>
                <a:gd name="connsiteX21" fmla="*/ 3593752 w 4140948"/>
                <a:gd name="connsiteY21" fmla="*/ 455512 h 1245936"/>
                <a:gd name="connsiteX22" fmla="*/ 3593752 w 4140948"/>
                <a:gd name="connsiteY22" fmla="*/ 481382 h 1245936"/>
                <a:gd name="connsiteX23" fmla="*/ 3550382 w 4140948"/>
                <a:gd name="connsiteY23" fmla="*/ 481382 h 1245936"/>
                <a:gd name="connsiteX24" fmla="*/ 3550382 w 4140948"/>
                <a:gd name="connsiteY24" fmla="*/ 508773 h 1245936"/>
                <a:gd name="connsiteX25" fmla="*/ 3547845 w 4140948"/>
                <a:gd name="connsiteY25" fmla="*/ 508773 h 1245936"/>
                <a:gd name="connsiteX26" fmla="*/ 3547845 w 4140948"/>
                <a:gd name="connsiteY26" fmla="*/ 534516 h 1245936"/>
                <a:gd name="connsiteX27" fmla="*/ 3519692 w 4140948"/>
                <a:gd name="connsiteY27" fmla="*/ 534516 h 1245936"/>
                <a:gd name="connsiteX28" fmla="*/ 3519692 w 4140948"/>
                <a:gd name="connsiteY28" fmla="*/ 560006 h 1245936"/>
                <a:gd name="connsiteX29" fmla="*/ 3488750 w 4140948"/>
                <a:gd name="connsiteY29" fmla="*/ 560006 h 1245936"/>
                <a:gd name="connsiteX30" fmla="*/ 3488750 w 4140948"/>
                <a:gd name="connsiteY30" fmla="*/ 586129 h 1245936"/>
                <a:gd name="connsiteX31" fmla="*/ 3465036 w 4140948"/>
                <a:gd name="connsiteY31" fmla="*/ 586129 h 1245936"/>
                <a:gd name="connsiteX32" fmla="*/ 3465036 w 4140948"/>
                <a:gd name="connsiteY32" fmla="*/ 611872 h 1245936"/>
                <a:gd name="connsiteX33" fmla="*/ 3447410 w 4140948"/>
                <a:gd name="connsiteY33" fmla="*/ 611872 h 1245936"/>
                <a:gd name="connsiteX34" fmla="*/ 3447410 w 4140948"/>
                <a:gd name="connsiteY34" fmla="*/ 636094 h 1245936"/>
                <a:gd name="connsiteX35" fmla="*/ 3427626 w 4140948"/>
                <a:gd name="connsiteY35" fmla="*/ 636094 h 1245936"/>
                <a:gd name="connsiteX36" fmla="*/ 3427626 w 4140948"/>
                <a:gd name="connsiteY36" fmla="*/ 659300 h 1245936"/>
                <a:gd name="connsiteX37" fmla="*/ 3351031 w 4140948"/>
                <a:gd name="connsiteY37" fmla="*/ 659300 h 1245936"/>
                <a:gd name="connsiteX38" fmla="*/ 3351031 w 4140948"/>
                <a:gd name="connsiteY38" fmla="*/ 681493 h 1245936"/>
                <a:gd name="connsiteX39" fmla="*/ 3133801 w 4140948"/>
                <a:gd name="connsiteY39" fmla="*/ 681493 h 1245936"/>
                <a:gd name="connsiteX40" fmla="*/ 3133801 w 4140948"/>
                <a:gd name="connsiteY40" fmla="*/ 700515 h 1245936"/>
                <a:gd name="connsiteX41" fmla="*/ 3109833 w 4140948"/>
                <a:gd name="connsiteY41" fmla="*/ 700515 h 1245936"/>
                <a:gd name="connsiteX42" fmla="*/ 3109833 w 4140948"/>
                <a:gd name="connsiteY42" fmla="*/ 718902 h 1245936"/>
                <a:gd name="connsiteX43" fmla="*/ 2967422 w 4140948"/>
                <a:gd name="connsiteY43" fmla="*/ 718902 h 1245936"/>
                <a:gd name="connsiteX44" fmla="*/ 2967422 w 4140948"/>
                <a:gd name="connsiteY44" fmla="*/ 735642 h 1245936"/>
                <a:gd name="connsiteX45" fmla="*/ 2954107 w 4140948"/>
                <a:gd name="connsiteY45" fmla="*/ 735642 h 1245936"/>
                <a:gd name="connsiteX46" fmla="*/ 2954107 w 4140948"/>
                <a:gd name="connsiteY46" fmla="*/ 752254 h 1245936"/>
                <a:gd name="connsiteX47" fmla="*/ 2853291 w 4140948"/>
                <a:gd name="connsiteY47" fmla="*/ 752254 h 1245936"/>
                <a:gd name="connsiteX48" fmla="*/ 2853291 w 4140948"/>
                <a:gd name="connsiteY48" fmla="*/ 767725 h 1245936"/>
                <a:gd name="connsiteX49" fmla="*/ 2849106 w 4140948"/>
                <a:gd name="connsiteY49" fmla="*/ 767725 h 1245936"/>
                <a:gd name="connsiteX50" fmla="*/ 2849106 w 4140948"/>
                <a:gd name="connsiteY50" fmla="*/ 783577 h 1245936"/>
                <a:gd name="connsiteX51" fmla="*/ 2768073 w 4140948"/>
                <a:gd name="connsiteY51" fmla="*/ 783577 h 1245936"/>
                <a:gd name="connsiteX52" fmla="*/ 2768073 w 4140948"/>
                <a:gd name="connsiteY52" fmla="*/ 798541 h 1245936"/>
                <a:gd name="connsiteX53" fmla="*/ 2704412 w 4140948"/>
                <a:gd name="connsiteY53" fmla="*/ 798541 h 1245936"/>
                <a:gd name="connsiteX54" fmla="*/ 2704412 w 4140948"/>
                <a:gd name="connsiteY54" fmla="*/ 812998 h 1245936"/>
                <a:gd name="connsiteX55" fmla="*/ 2697818 w 4140948"/>
                <a:gd name="connsiteY55" fmla="*/ 812998 h 1245936"/>
                <a:gd name="connsiteX56" fmla="*/ 2697818 w 4140948"/>
                <a:gd name="connsiteY56" fmla="*/ 827201 h 1245936"/>
                <a:gd name="connsiteX57" fmla="*/ 2651659 w 4140948"/>
                <a:gd name="connsiteY57" fmla="*/ 827201 h 1245936"/>
                <a:gd name="connsiteX58" fmla="*/ 2651659 w 4140948"/>
                <a:gd name="connsiteY58" fmla="*/ 840009 h 1245936"/>
                <a:gd name="connsiteX59" fmla="*/ 2594846 w 4140948"/>
                <a:gd name="connsiteY59" fmla="*/ 840009 h 1245936"/>
                <a:gd name="connsiteX60" fmla="*/ 2594846 w 4140948"/>
                <a:gd name="connsiteY60" fmla="*/ 866893 h 1245936"/>
                <a:gd name="connsiteX61" fmla="*/ 2544502 w 4140948"/>
                <a:gd name="connsiteY61" fmla="*/ 866893 h 1245936"/>
                <a:gd name="connsiteX62" fmla="*/ 2544502 w 4140948"/>
                <a:gd name="connsiteY62" fmla="*/ 879701 h 1245936"/>
                <a:gd name="connsiteX63" fmla="*/ 2524846 w 4140948"/>
                <a:gd name="connsiteY63" fmla="*/ 879701 h 1245936"/>
                <a:gd name="connsiteX64" fmla="*/ 2524846 w 4140948"/>
                <a:gd name="connsiteY64" fmla="*/ 892509 h 1245936"/>
                <a:gd name="connsiteX65" fmla="*/ 2502527 w 4140948"/>
                <a:gd name="connsiteY65" fmla="*/ 892509 h 1245936"/>
                <a:gd name="connsiteX66" fmla="*/ 2502527 w 4140948"/>
                <a:gd name="connsiteY66" fmla="*/ 905825 h 1245936"/>
                <a:gd name="connsiteX67" fmla="*/ 2461185 w 4140948"/>
                <a:gd name="connsiteY67" fmla="*/ 905825 h 1245936"/>
                <a:gd name="connsiteX68" fmla="*/ 2461185 w 4140948"/>
                <a:gd name="connsiteY68" fmla="*/ 918760 h 1245936"/>
                <a:gd name="connsiteX69" fmla="*/ 2066290 w 4140948"/>
                <a:gd name="connsiteY69" fmla="*/ 918760 h 1245936"/>
                <a:gd name="connsiteX70" fmla="*/ 2066290 w 4140948"/>
                <a:gd name="connsiteY70" fmla="*/ 931568 h 1245936"/>
                <a:gd name="connsiteX71" fmla="*/ 2040547 w 4140948"/>
                <a:gd name="connsiteY71" fmla="*/ 931568 h 1245936"/>
                <a:gd name="connsiteX72" fmla="*/ 2040547 w 4140948"/>
                <a:gd name="connsiteY72" fmla="*/ 944756 h 1245936"/>
                <a:gd name="connsiteX73" fmla="*/ 2011633 w 4140948"/>
                <a:gd name="connsiteY73" fmla="*/ 944756 h 1245936"/>
                <a:gd name="connsiteX74" fmla="*/ 2011633 w 4140948"/>
                <a:gd name="connsiteY74" fmla="*/ 957564 h 1245936"/>
                <a:gd name="connsiteX75" fmla="*/ 1983481 w 4140948"/>
                <a:gd name="connsiteY75" fmla="*/ 957564 h 1245936"/>
                <a:gd name="connsiteX76" fmla="*/ 1983481 w 4140948"/>
                <a:gd name="connsiteY76" fmla="*/ 970499 h 1245936"/>
                <a:gd name="connsiteX77" fmla="*/ 1974731 w 4140948"/>
                <a:gd name="connsiteY77" fmla="*/ 970499 h 1245936"/>
                <a:gd name="connsiteX78" fmla="*/ 1974731 w 4140948"/>
                <a:gd name="connsiteY78" fmla="*/ 983307 h 1245936"/>
                <a:gd name="connsiteX79" fmla="*/ 1939350 w 4140948"/>
                <a:gd name="connsiteY79" fmla="*/ 983307 h 1245936"/>
                <a:gd name="connsiteX80" fmla="*/ 1939350 w 4140948"/>
                <a:gd name="connsiteY80" fmla="*/ 996242 h 1245936"/>
                <a:gd name="connsiteX81" fmla="*/ 1798968 w 4140948"/>
                <a:gd name="connsiteY81" fmla="*/ 996242 h 1245936"/>
                <a:gd name="connsiteX82" fmla="*/ 1798968 w 4140948"/>
                <a:gd name="connsiteY82" fmla="*/ 1008797 h 1245936"/>
                <a:gd name="connsiteX83" fmla="*/ 1779946 w 4140948"/>
                <a:gd name="connsiteY83" fmla="*/ 1008797 h 1245936"/>
                <a:gd name="connsiteX84" fmla="*/ 1779946 w 4140948"/>
                <a:gd name="connsiteY84" fmla="*/ 1021985 h 1245936"/>
                <a:gd name="connsiteX85" fmla="*/ 1499183 w 4140948"/>
                <a:gd name="connsiteY85" fmla="*/ 1021985 h 1245936"/>
                <a:gd name="connsiteX86" fmla="*/ 1499183 w 4140948"/>
                <a:gd name="connsiteY86" fmla="*/ 1035047 h 1245936"/>
                <a:gd name="connsiteX87" fmla="*/ 1457334 w 4140948"/>
                <a:gd name="connsiteY87" fmla="*/ 1035047 h 1245936"/>
                <a:gd name="connsiteX88" fmla="*/ 1457334 w 4140948"/>
                <a:gd name="connsiteY88" fmla="*/ 1047855 h 1245936"/>
                <a:gd name="connsiteX89" fmla="*/ 1441863 w 4140948"/>
                <a:gd name="connsiteY89" fmla="*/ 1047855 h 1245936"/>
                <a:gd name="connsiteX90" fmla="*/ 1441863 w 4140948"/>
                <a:gd name="connsiteY90" fmla="*/ 1060917 h 1245936"/>
                <a:gd name="connsiteX91" fmla="*/ 1360576 w 4140948"/>
                <a:gd name="connsiteY91" fmla="*/ 1060917 h 1245936"/>
                <a:gd name="connsiteX92" fmla="*/ 1360576 w 4140948"/>
                <a:gd name="connsiteY92" fmla="*/ 1073598 h 1245936"/>
                <a:gd name="connsiteX93" fmla="*/ 1299452 w 4140948"/>
                <a:gd name="connsiteY93" fmla="*/ 1073598 h 1245936"/>
                <a:gd name="connsiteX94" fmla="*/ 1299452 w 4140948"/>
                <a:gd name="connsiteY94" fmla="*/ 1086533 h 1245936"/>
                <a:gd name="connsiteX95" fmla="*/ 1292985 w 4140948"/>
                <a:gd name="connsiteY95" fmla="*/ 1086533 h 1245936"/>
                <a:gd name="connsiteX96" fmla="*/ 1292985 w 4140948"/>
                <a:gd name="connsiteY96" fmla="*/ 1099214 h 1245936"/>
                <a:gd name="connsiteX97" fmla="*/ 1150573 w 4140948"/>
                <a:gd name="connsiteY97" fmla="*/ 1099214 h 1245936"/>
                <a:gd name="connsiteX98" fmla="*/ 1150573 w 4140948"/>
                <a:gd name="connsiteY98" fmla="*/ 1112403 h 1245936"/>
                <a:gd name="connsiteX99" fmla="*/ 1139795 w 4140948"/>
                <a:gd name="connsiteY99" fmla="*/ 1112403 h 1245936"/>
                <a:gd name="connsiteX100" fmla="*/ 1139795 w 4140948"/>
                <a:gd name="connsiteY100" fmla="*/ 1125084 h 1245936"/>
                <a:gd name="connsiteX101" fmla="*/ 1040627 w 4140948"/>
                <a:gd name="connsiteY101" fmla="*/ 1125084 h 1245936"/>
                <a:gd name="connsiteX102" fmla="*/ 1040627 w 4140948"/>
                <a:gd name="connsiteY102" fmla="*/ 1138526 h 1245936"/>
                <a:gd name="connsiteX103" fmla="*/ 1023760 w 4140948"/>
                <a:gd name="connsiteY103" fmla="*/ 1138526 h 1245936"/>
                <a:gd name="connsiteX104" fmla="*/ 1023760 w 4140948"/>
                <a:gd name="connsiteY104" fmla="*/ 1151335 h 1245936"/>
                <a:gd name="connsiteX105" fmla="*/ 966568 w 4140948"/>
                <a:gd name="connsiteY105" fmla="*/ 1151335 h 1245936"/>
                <a:gd name="connsiteX106" fmla="*/ 966568 w 4140948"/>
                <a:gd name="connsiteY106" fmla="*/ 1163762 h 1245936"/>
                <a:gd name="connsiteX107" fmla="*/ 951097 w 4140948"/>
                <a:gd name="connsiteY107" fmla="*/ 1163762 h 1245936"/>
                <a:gd name="connsiteX108" fmla="*/ 951097 w 4140948"/>
                <a:gd name="connsiteY108" fmla="*/ 1176824 h 1245936"/>
                <a:gd name="connsiteX109" fmla="*/ 872473 w 4140948"/>
                <a:gd name="connsiteY109" fmla="*/ 1176824 h 1245936"/>
                <a:gd name="connsiteX110" fmla="*/ 872473 w 4140948"/>
                <a:gd name="connsiteY110" fmla="*/ 1188364 h 1245936"/>
                <a:gd name="connsiteX111" fmla="*/ 352794 w 4140948"/>
                <a:gd name="connsiteY111" fmla="*/ 1188364 h 1245936"/>
                <a:gd name="connsiteX112" fmla="*/ 352794 w 4140948"/>
                <a:gd name="connsiteY112" fmla="*/ 1201172 h 1245936"/>
                <a:gd name="connsiteX113" fmla="*/ 322359 w 4140948"/>
                <a:gd name="connsiteY113" fmla="*/ 1201172 h 1245936"/>
                <a:gd name="connsiteX114" fmla="*/ 322359 w 4140948"/>
                <a:gd name="connsiteY114" fmla="*/ 1214487 h 1245936"/>
                <a:gd name="connsiteX115" fmla="*/ 223952 w 4140948"/>
                <a:gd name="connsiteY115" fmla="*/ 1214487 h 1245936"/>
                <a:gd name="connsiteX116" fmla="*/ 223952 w 4140948"/>
                <a:gd name="connsiteY116" fmla="*/ 1227168 h 1245936"/>
                <a:gd name="connsiteX117" fmla="*/ 190600 w 4140948"/>
                <a:gd name="connsiteY117" fmla="*/ 1227168 h 1245936"/>
                <a:gd name="connsiteX118" fmla="*/ 190600 w 4140948"/>
                <a:gd name="connsiteY118" fmla="*/ 1245937 h 1245936"/>
                <a:gd name="connsiteX119" fmla="*/ 0 w 4140948"/>
                <a:gd name="connsiteY119" fmla="*/ 1245937 h 1245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140948" h="1245936">
                  <a:moveTo>
                    <a:pt x="4140949" y="0"/>
                  </a:moveTo>
                  <a:lnTo>
                    <a:pt x="4111402" y="0"/>
                  </a:lnTo>
                  <a:lnTo>
                    <a:pt x="4111402" y="83697"/>
                  </a:lnTo>
                  <a:lnTo>
                    <a:pt x="4065369" y="83697"/>
                  </a:lnTo>
                  <a:lnTo>
                    <a:pt x="4065369" y="150781"/>
                  </a:lnTo>
                  <a:lnTo>
                    <a:pt x="4016799" y="150781"/>
                  </a:lnTo>
                  <a:lnTo>
                    <a:pt x="4016799" y="203408"/>
                  </a:lnTo>
                  <a:lnTo>
                    <a:pt x="4010332" y="203408"/>
                  </a:lnTo>
                  <a:lnTo>
                    <a:pt x="4010332" y="254133"/>
                  </a:lnTo>
                  <a:lnTo>
                    <a:pt x="3942867" y="254133"/>
                  </a:lnTo>
                  <a:lnTo>
                    <a:pt x="3942867" y="293952"/>
                  </a:lnTo>
                  <a:lnTo>
                    <a:pt x="3918519" y="293952"/>
                  </a:lnTo>
                  <a:lnTo>
                    <a:pt x="3918519" y="332884"/>
                  </a:lnTo>
                  <a:lnTo>
                    <a:pt x="3901146" y="332884"/>
                  </a:lnTo>
                  <a:lnTo>
                    <a:pt x="3901146" y="369026"/>
                  </a:lnTo>
                  <a:lnTo>
                    <a:pt x="3824043" y="369026"/>
                  </a:lnTo>
                  <a:lnTo>
                    <a:pt x="3824043" y="402758"/>
                  </a:lnTo>
                  <a:lnTo>
                    <a:pt x="3612013" y="402758"/>
                  </a:lnTo>
                  <a:lnTo>
                    <a:pt x="3612013" y="429515"/>
                  </a:lnTo>
                  <a:lnTo>
                    <a:pt x="3600599" y="429515"/>
                  </a:lnTo>
                  <a:lnTo>
                    <a:pt x="3600599" y="455512"/>
                  </a:lnTo>
                  <a:lnTo>
                    <a:pt x="3593752" y="455512"/>
                  </a:lnTo>
                  <a:lnTo>
                    <a:pt x="3593752" y="481382"/>
                  </a:lnTo>
                  <a:lnTo>
                    <a:pt x="3550382" y="481382"/>
                  </a:lnTo>
                  <a:lnTo>
                    <a:pt x="3550382" y="508773"/>
                  </a:lnTo>
                  <a:lnTo>
                    <a:pt x="3547845" y="508773"/>
                  </a:lnTo>
                  <a:lnTo>
                    <a:pt x="3547845" y="534516"/>
                  </a:lnTo>
                  <a:lnTo>
                    <a:pt x="3519692" y="534516"/>
                  </a:lnTo>
                  <a:lnTo>
                    <a:pt x="3519692" y="560006"/>
                  </a:lnTo>
                  <a:lnTo>
                    <a:pt x="3488750" y="560006"/>
                  </a:lnTo>
                  <a:lnTo>
                    <a:pt x="3488750" y="586129"/>
                  </a:lnTo>
                  <a:lnTo>
                    <a:pt x="3465036" y="586129"/>
                  </a:lnTo>
                  <a:lnTo>
                    <a:pt x="3465036" y="611872"/>
                  </a:lnTo>
                  <a:lnTo>
                    <a:pt x="3447410" y="611872"/>
                  </a:lnTo>
                  <a:lnTo>
                    <a:pt x="3447410" y="636094"/>
                  </a:lnTo>
                  <a:lnTo>
                    <a:pt x="3427626" y="636094"/>
                  </a:lnTo>
                  <a:lnTo>
                    <a:pt x="3427626" y="659300"/>
                  </a:lnTo>
                  <a:lnTo>
                    <a:pt x="3351031" y="659300"/>
                  </a:lnTo>
                  <a:lnTo>
                    <a:pt x="3351031" y="681493"/>
                  </a:lnTo>
                  <a:lnTo>
                    <a:pt x="3133801" y="681493"/>
                  </a:lnTo>
                  <a:lnTo>
                    <a:pt x="3133801" y="700515"/>
                  </a:lnTo>
                  <a:lnTo>
                    <a:pt x="3109833" y="700515"/>
                  </a:lnTo>
                  <a:lnTo>
                    <a:pt x="3109833" y="718902"/>
                  </a:lnTo>
                  <a:lnTo>
                    <a:pt x="2967422" y="718902"/>
                  </a:lnTo>
                  <a:lnTo>
                    <a:pt x="2967422" y="735642"/>
                  </a:lnTo>
                  <a:lnTo>
                    <a:pt x="2954107" y="735642"/>
                  </a:lnTo>
                  <a:lnTo>
                    <a:pt x="2954107" y="752254"/>
                  </a:lnTo>
                  <a:lnTo>
                    <a:pt x="2853291" y="752254"/>
                  </a:lnTo>
                  <a:lnTo>
                    <a:pt x="2853291" y="767725"/>
                  </a:lnTo>
                  <a:lnTo>
                    <a:pt x="2849106" y="767725"/>
                  </a:lnTo>
                  <a:lnTo>
                    <a:pt x="2849106" y="783577"/>
                  </a:lnTo>
                  <a:lnTo>
                    <a:pt x="2768073" y="783577"/>
                  </a:lnTo>
                  <a:lnTo>
                    <a:pt x="2768073" y="798541"/>
                  </a:lnTo>
                  <a:lnTo>
                    <a:pt x="2704412" y="798541"/>
                  </a:lnTo>
                  <a:lnTo>
                    <a:pt x="2704412" y="812998"/>
                  </a:lnTo>
                  <a:lnTo>
                    <a:pt x="2697818" y="812998"/>
                  </a:lnTo>
                  <a:lnTo>
                    <a:pt x="2697818" y="827201"/>
                  </a:lnTo>
                  <a:lnTo>
                    <a:pt x="2651659" y="827201"/>
                  </a:lnTo>
                  <a:lnTo>
                    <a:pt x="2651659" y="840009"/>
                  </a:lnTo>
                  <a:lnTo>
                    <a:pt x="2594846" y="840009"/>
                  </a:lnTo>
                  <a:lnTo>
                    <a:pt x="2594846" y="866893"/>
                  </a:lnTo>
                  <a:lnTo>
                    <a:pt x="2544502" y="866893"/>
                  </a:lnTo>
                  <a:lnTo>
                    <a:pt x="2544502" y="879701"/>
                  </a:lnTo>
                  <a:lnTo>
                    <a:pt x="2524846" y="879701"/>
                  </a:lnTo>
                  <a:lnTo>
                    <a:pt x="2524846" y="892509"/>
                  </a:lnTo>
                  <a:lnTo>
                    <a:pt x="2502527" y="892509"/>
                  </a:lnTo>
                  <a:lnTo>
                    <a:pt x="2502527" y="905825"/>
                  </a:lnTo>
                  <a:lnTo>
                    <a:pt x="2461185" y="905825"/>
                  </a:lnTo>
                  <a:lnTo>
                    <a:pt x="2461185" y="918760"/>
                  </a:lnTo>
                  <a:lnTo>
                    <a:pt x="2066290" y="918760"/>
                  </a:lnTo>
                  <a:lnTo>
                    <a:pt x="2066290" y="931568"/>
                  </a:lnTo>
                  <a:lnTo>
                    <a:pt x="2040547" y="931568"/>
                  </a:lnTo>
                  <a:lnTo>
                    <a:pt x="2040547" y="944756"/>
                  </a:lnTo>
                  <a:lnTo>
                    <a:pt x="2011633" y="944756"/>
                  </a:lnTo>
                  <a:lnTo>
                    <a:pt x="2011633" y="957564"/>
                  </a:lnTo>
                  <a:lnTo>
                    <a:pt x="1983481" y="957564"/>
                  </a:lnTo>
                  <a:lnTo>
                    <a:pt x="1983481" y="970499"/>
                  </a:lnTo>
                  <a:lnTo>
                    <a:pt x="1974731" y="970499"/>
                  </a:lnTo>
                  <a:lnTo>
                    <a:pt x="1974731" y="983307"/>
                  </a:lnTo>
                  <a:lnTo>
                    <a:pt x="1939350" y="983307"/>
                  </a:lnTo>
                  <a:lnTo>
                    <a:pt x="1939350" y="996242"/>
                  </a:lnTo>
                  <a:lnTo>
                    <a:pt x="1798968" y="996242"/>
                  </a:lnTo>
                  <a:lnTo>
                    <a:pt x="1798968" y="1008797"/>
                  </a:lnTo>
                  <a:lnTo>
                    <a:pt x="1779946" y="1008797"/>
                  </a:lnTo>
                  <a:lnTo>
                    <a:pt x="1779946" y="1021985"/>
                  </a:lnTo>
                  <a:lnTo>
                    <a:pt x="1499183" y="1021985"/>
                  </a:lnTo>
                  <a:lnTo>
                    <a:pt x="1499183" y="1035047"/>
                  </a:lnTo>
                  <a:lnTo>
                    <a:pt x="1457334" y="1035047"/>
                  </a:lnTo>
                  <a:lnTo>
                    <a:pt x="1457334" y="1047855"/>
                  </a:lnTo>
                  <a:lnTo>
                    <a:pt x="1441863" y="1047855"/>
                  </a:lnTo>
                  <a:lnTo>
                    <a:pt x="1441863" y="1060917"/>
                  </a:lnTo>
                  <a:lnTo>
                    <a:pt x="1360576" y="1060917"/>
                  </a:lnTo>
                  <a:lnTo>
                    <a:pt x="1360576" y="1073598"/>
                  </a:lnTo>
                  <a:lnTo>
                    <a:pt x="1299452" y="1073598"/>
                  </a:lnTo>
                  <a:lnTo>
                    <a:pt x="1299452" y="1086533"/>
                  </a:lnTo>
                  <a:lnTo>
                    <a:pt x="1292985" y="1086533"/>
                  </a:lnTo>
                  <a:lnTo>
                    <a:pt x="1292985" y="1099214"/>
                  </a:lnTo>
                  <a:lnTo>
                    <a:pt x="1150573" y="1099214"/>
                  </a:lnTo>
                  <a:lnTo>
                    <a:pt x="1150573" y="1112403"/>
                  </a:lnTo>
                  <a:lnTo>
                    <a:pt x="1139795" y="1112403"/>
                  </a:lnTo>
                  <a:lnTo>
                    <a:pt x="1139795" y="1125084"/>
                  </a:lnTo>
                  <a:lnTo>
                    <a:pt x="1040627" y="1125084"/>
                  </a:lnTo>
                  <a:lnTo>
                    <a:pt x="1040627" y="1138526"/>
                  </a:lnTo>
                  <a:lnTo>
                    <a:pt x="1023760" y="1138526"/>
                  </a:lnTo>
                  <a:lnTo>
                    <a:pt x="1023760" y="1151335"/>
                  </a:lnTo>
                  <a:lnTo>
                    <a:pt x="966568" y="1151335"/>
                  </a:lnTo>
                  <a:lnTo>
                    <a:pt x="966568" y="1163762"/>
                  </a:lnTo>
                  <a:lnTo>
                    <a:pt x="951097" y="1163762"/>
                  </a:lnTo>
                  <a:lnTo>
                    <a:pt x="951097" y="1176824"/>
                  </a:lnTo>
                  <a:lnTo>
                    <a:pt x="872473" y="1176824"/>
                  </a:lnTo>
                  <a:lnTo>
                    <a:pt x="872473" y="1188364"/>
                  </a:lnTo>
                  <a:lnTo>
                    <a:pt x="352794" y="1188364"/>
                  </a:lnTo>
                  <a:lnTo>
                    <a:pt x="352794" y="1201172"/>
                  </a:lnTo>
                  <a:lnTo>
                    <a:pt x="322359" y="1201172"/>
                  </a:lnTo>
                  <a:lnTo>
                    <a:pt x="322359" y="1214487"/>
                  </a:lnTo>
                  <a:lnTo>
                    <a:pt x="223952" y="1214487"/>
                  </a:lnTo>
                  <a:lnTo>
                    <a:pt x="223952" y="1227168"/>
                  </a:lnTo>
                  <a:lnTo>
                    <a:pt x="190600" y="1227168"/>
                  </a:lnTo>
                  <a:lnTo>
                    <a:pt x="190600" y="1245937"/>
                  </a:lnTo>
                  <a:lnTo>
                    <a:pt x="0" y="1245937"/>
                  </a:lnTo>
                </a:path>
              </a:pathLst>
            </a:custGeom>
            <a:ln w="127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0C5A8CC4-0D41-7824-1412-16CB235B8C58}"/>
                </a:ext>
              </a:extLst>
            </p:cNvPr>
            <p:cNvSpPr/>
            <p:nvPr/>
          </p:nvSpPr>
          <p:spPr>
            <a:xfrm>
              <a:off x="1896193" y="1862212"/>
              <a:ext cx="4142597" cy="1064974"/>
            </a:xfrm>
            <a:custGeom>
              <a:avLst/>
              <a:gdLst>
                <a:gd name="connsiteX0" fmla="*/ 4142597 w 4142597"/>
                <a:gd name="connsiteY0" fmla="*/ 0 h 1064974"/>
                <a:gd name="connsiteX1" fmla="*/ 4134989 w 4142597"/>
                <a:gd name="connsiteY1" fmla="*/ 0 h 1064974"/>
                <a:gd name="connsiteX2" fmla="*/ 4134989 w 4142597"/>
                <a:gd name="connsiteY2" fmla="*/ 18388 h 1064974"/>
                <a:gd name="connsiteX3" fmla="*/ 4122308 w 4142597"/>
                <a:gd name="connsiteY3" fmla="*/ 18388 h 1064974"/>
                <a:gd name="connsiteX4" fmla="*/ 4122308 w 4142597"/>
                <a:gd name="connsiteY4" fmla="*/ 36015 h 1064974"/>
                <a:gd name="connsiteX5" fmla="*/ 4117362 w 4142597"/>
                <a:gd name="connsiteY5" fmla="*/ 36015 h 1064974"/>
                <a:gd name="connsiteX6" fmla="*/ 4117362 w 4142597"/>
                <a:gd name="connsiteY6" fmla="*/ 53642 h 1064974"/>
                <a:gd name="connsiteX7" fmla="*/ 4084644 w 4142597"/>
                <a:gd name="connsiteY7" fmla="*/ 53642 h 1064974"/>
                <a:gd name="connsiteX8" fmla="*/ 4084644 w 4142597"/>
                <a:gd name="connsiteY8" fmla="*/ 69113 h 1064974"/>
                <a:gd name="connsiteX9" fmla="*/ 4043176 w 4142597"/>
                <a:gd name="connsiteY9" fmla="*/ 69113 h 1064974"/>
                <a:gd name="connsiteX10" fmla="*/ 4043176 w 4142597"/>
                <a:gd name="connsiteY10" fmla="*/ 82682 h 1064974"/>
                <a:gd name="connsiteX11" fmla="*/ 4012868 w 4142597"/>
                <a:gd name="connsiteY11" fmla="*/ 82682 h 1064974"/>
                <a:gd name="connsiteX12" fmla="*/ 4012868 w 4142597"/>
                <a:gd name="connsiteY12" fmla="*/ 94095 h 1064974"/>
                <a:gd name="connsiteX13" fmla="*/ 4005640 w 4142597"/>
                <a:gd name="connsiteY13" fmla="*/ 94095 h 1064974"/>
                <a:gd name="connsiteX14" fmla="*/ 4005640 w 4142597"/>
                <a:gd name="connsiteY14" fmla="*/ 106903 h 1064974"/>
                <a:gd name="connsiteX15" fmla="*/ 4003611 w 4142597"/>
                <a:gd name="connsiteY15" fmla="*/ 106903 h 1064974"/>
                <a:gd name="connsiteX16" fmla="*/ 4003611 w 4142597"/>
                <a:gd name="connsiteY16" fmla="*/ 116541 h 1064974"/>
                <a:gd name="connsiteX17" fmla="*/ 3938175 w 4142597"/>
                <a:gd name="connsiteY17" fmla="*/ 116541 h 1064974"/>
                <a:gd name="connsiteX18" fmla="*/ 3938175 w 4142597"/>
                <a:gd name="connsiteY18" fmla="*/ 129349 h 1064974"/>
                <a:gd name="connsiteX19" fmla="*/ 3936400 w 4142597"/>
                <a:gd name="connsiteY19" fmla="*/ 129349 h 1064974"/>
                <a:gd name="connsiteX20" fmla="*/ 3936400 w 4142597"/>
                <a:gd name="connsiteY20" fmla="*/ 133788 h 1064974"/>
                <a:gd name="connsiteX21" fmla="*/ 3931454 w 4142597"/>
                <a:gd name="connsiteY21" fmla="*/ 133788 h 1064974"/>
                <a:gd name="connsiteX22" fmla="*/ 3931454 w 4142597"/>
                <a:gd name="connsiteY22" fmla="*/ 142791 h 1064974"/>
                <a:gd name="connsiteX23" fmla="*/ 3913954 w 4142597"/>
                <a:gd name="connsiteY23" fmla="*/ 142791 h 1064974"/>
                <a:gd name="connsiteX24" fmla="*/ 3913954 w 4142597"/>
                <a:gd name="connsiteY24" fmla="*/ 152302 h 1064974"/>
                <a:gd name="connsiteX25" fmla="*/ 3896327 w 4142597"/>
                <a:gd name="connsiteY25" fmla="*/ 152302 h 1064974"/>
                <a:gd name="connsiteX26" fmla="*/ 3896327 w 4142597"/>
                <a:gd name="connsiteY26" fmla="*/ 160672 h 1064974"/>
                <a:gd name="connsiteX27" fmla="*/ 3880729 w 4142597"/>
                <a:gd name="connsiteY27" fmla="*/ 160672 h 1064974"/>
                <a:gd name="connsiteX28" fmla="*/ 3880729 w 4142597"/>
                <a:gd name="connsiteY28" fmla="*/ 167266 h 1064974"/>
                <a:gd name="connsiteX29" fmla="*/ 3865765 w 4142597"/>
                <a:gd name="connsiteY29" fmla="*/ 167266 h 1064974"/>
                <a:gd name="connsiteX30" fmla="*/ 3865765 w 4142597"/>
                <a:gd name="connsiteY30" fmla="*/ 175382 h 1064974"/>
                <a:gd name="connsiteX31" fmla="*/ 3857268 w 4142597"/>
                <a:gd name="connsiteY31" fmla="*/ 175382 h 1064974"/>
                <a:gd name="connsiteX32" fmla="*/ 3857268 w 4142597"/>
                <a:gd name="connsiteY32" fmla="*/ 182484 h 1064974"/>
                <a:gd name="connsiteX33" fmla="*/ 3746561 w 4142597"/>
                <a:gd name="connsiteY33" fmla="*/ 182484 h 1064974"/>
                <a:gd name="connsiteX34" fmla="*/ 3746561 w 4142597"/>
                <a:gd name="connsiteY34" fmla="*/ 189712 h 1064974"/>
                <a:gd name="connsiteX35" fmla="*/ 3712448 w 4142597"/>
                <a:gd name="connsiteY35" fmla="*/ 189712 h 1064974"/>
                <a:gd name="connsiteX36" fmla="*/ 3712448 w 4142597"/>
                <a:gd name="connsiteY36" fmla="*/ 194658 h 1064974"/>
                <a:gd name="connsiteX37" fmla="*/ 3701923 w 4142597"/>
                <a:gd name="connsiteY37" fmla="*/ 194658 h 1064974"/>
                <a:gd name="connsiteX38" fmla="*/ 3701923 w 4142597"/>
                <a:gd name="connsiteY38" fmla="*/ 199223 h 1064974"/>
                <a:gd name="connsiteX39" fmla="*/ 3688734 w 4142597"/>
                <a:gd name="connsiteY39" fmla="*/ 199223 h 1064974"/>
                <a:gd name="connsiteX40" fmla="*/ 3688734 w 4142597"/>
                <a:gd name="connsiteY40" fmla="*/ 205817 h 1064974"/>
                <a:gd name="connsiteX41" fmla="*/ 3631542 w 4142597"/>
                <a:gd name="connsiteY41" fmla="*/ 205817 h 1064974"/>
                <a:gd name="connsiteX42" fmla="*/ 3631542 w 4142597"/>
                <a:gd name="connsiteY42" fmla="*/ 211397 h 1064974"/>
                <a:gd name="connsiteX43" fmla="*/ 3625201 w 4142597"/>
                <a:gd name="connsiteY43" fmla="*/ 211397 h 1064974"/>
                <a:gd name="connsiteX44" fmla="*/ 3625201 w 4142597"/>
                <a:gd name="connsiteY44" fmla="*/ 216977 h 1064974"/>
                <a:gd name="connsiteX45" fmla="*/ 3596541 w 4142597"/>
                <a:gd name="connsiteY45" fmla="*/ 216977 h 1064974"/>
                <a:gd name="connsiteX46" fmla="*/ 3596541 w 4142597"/>
                <a:gd name="connsiteY46" fmla="*/ 222683 h 1064974"/>
                <a:gd name="connsiteX47" fmla="*/ 3579168 w 4142597"/>
                <a:gd name="connsiteY47" fmla="*/ 222683 h 1064974"/>
                <a:gd name="connsiteX48" fmla="*/ 3579168 w 4142597"/>
                <a:gd name="connsiteY48" fmla="*/ 233716 h 1064974"/>
                <a:gd name="connsiteX49" fmla="*/ 3498388 w 4142597"/>
                <a:gd name="connsiteY49" fmla="*/ 233716 h 1064974"/>
                <a:gd name="connsiteX50" fmla="*/ 3498388 w 4142597"/>
                <a:gd name="connsiteY50" fmla="*/ 239169 h 1064974"/>
                <a:gd name="connsiteX51" fmla="*/ 3485073 w 4142597"/>
                <a:gd name="connsiteY51" fmla="*/ 239169 h 1064974"/>
                <a:gd name="connsiteX52" fmla="*/ 3485073 w 4142597"/>
                <a:gd name="connsiteY52" fmla="*/ 250075 h 1064974"/>
                <a:gd name="connsiteX53" fmla="*/ 3474420 w 4142597"/>
                <a:gd name="connsiteY53" fmla="*/ 250075 h 1064974"/>
                <a:gd name="connsiteX54" fmla="*/ 3474420 w 4142597"/>
                <a:gd name="connsiteY54" fmla="*/ 255274 h 1064974"/>
                <a:gd name="connsiteX55" fmla="*/ 3472392 w 4142597"/>
                <a:gd name="connsiteY55" fmla="*/ 255274 h 1064974"/>
                <a:gd name="connsiteX56" fmla="*/ 3472392 w 4142597"/>
                <a:gd name="connsiteY56" fmla="*/ 265293 h 1064974"/>
                <a:gd name="connsiteX57" fmla="*/ 3461612 w 4142597"/>
                <a:gd name="connsiteY57" fmla="*/ 265293 h 1064974"/>
                <a:gd name="connsiteX58" fmla="*/ 3461612 w 4142597"/>
                <a:gd name="connsiteY58" fmla="*/ 287865 h 1064974"/>
                <a:gd name="connsiteX59" fmla="*/ 3454003 w 4142597"/>
                <a:gd name="connsiteY59" fmla="*/ 287865 h 1064974"/>
                <a:gd name="connsiteX60" fmla="*/ 3454003 w 4142597"/>
                <a:gd name="connsiteY60" fmla="*/ 301561 h 1064974"/>
                <a:gd name="connsiteX61" fmla="*/ 3448170 w 4142597"/>
                <a:gd name="connsiteY61" fmla="*/ 301561 h 1064974"/>
                <a:gd name="connsiteX62" fmla="*/ 3448170 w 4142597"/>
                <a:gd name="connsiteY62" fmla="*/ 312467 h 1064974"/>
                <a:gd name="connsiteX63" fmla="*/ 3443478 w 4142597"/>
                <a:gd name="connsiteY63" fmla="*/ 312467 h 1064974"/>
                <a:gd name="connsiteX64" fmla="*/ 3443478 w 4142597"/>
                <a:gd name="connsiteY64" fmla="*/ 333391 h 1064974"/>
                <a:gd name="connsiteX65" fmla="*/ 3441322 w 4142597"/>
                <a:gd name="connsiteY65" fmla="*/ 333391 h 1064974"/>
                <a:gd name="connsiteX66" fmla="*/ 3441322 w 4142597"/>
                <a:gd name="connsiteY66" fmla="*/ 352413 h 1064974"/>
                <a:gd name="connsiteX67" fmla="*/ 3434728 w 4142597"/>
                <a:gd name="connsiteY67" fmla="*/ 352413 h 1064974"/>
                <a:gd name="connsiteX68" fmla="*/ 3434728 w 4142597"/>
                <a:gd name="connsiteY68" fmla="*/ 362304 h 1064974"/>
                <a:gd name="connsiteX69" fmla="*/ 3423695 w 4142597"/>
                <a:gd name="connsiteY69" fmla="*/ 362304 h 1064974"/>
                <a:gd name="connsiteX70" fmla="*/ 3423695 w 4142597"/>
                <a:gd name="connsiteY70" fmla="*/ 367757 h 1064974"/>
                <a:gd name="connsiteX71" fmla="*/ 3416847 w 4142597"/>
                <a:gd name="connsiteY71" fmla="*/ 367757 h 1064974"/>
                <a:gd name="connsiteX72" fmla="*/ 3416847 w 4142597"/>
                <a:gd name="connsiteY72" fmla="*/ 376508 h 1064974"/>
                <a:gd name="connsiteX73" fmla="*/ 3414945 w 4142597"/>
                <a:gd name="connsiteY73" fmla="*/ 376508 h 1064974"/>
                <a:gd name="connsiteX74" fmla="*/ 3414945 w 4142597"/>
                <a:gd name="connsiteY74" fmla="*/ 382975 h 1064974"/>
                <a:gd name="connsiteX75" fmla="*/ 3361303 w 4142597"/>
                <a:gd name="connsiteY75" fmla="*/ 382975 h 1064974"/>
                <a:gd name="connsiteX76" fmla="*/ 3361303 w 4142597"/>
                <a:gd name="connsiteY76" fmla="*/ 388428 h 1064974"/>
                <a:gd name="connsiteX77" fmla="*/ 3297263 w 4142597"/>
                <a:gd name="connsiteY77" fmla="*/ 388428 h 1064974"/>
                <a:gd name="connsiteX78" fmla="*/ 3297263 w 4142597"/>
                <a:gd name="connsiteY78" fmla="*/ 396798 h 1064974"/>
                <a:gd name="connsiteX79" fmla="*/ 3290668 w 4142597"/>
                <a:gd name="connsiteY79" fmla="*/ 396798 h 1064974"/>
                <a:gd name="connsiteX80" fmla="*/ 3290668 w 4142597"/>
                <a:gd name="connsiteY80" fmla="*/ 402124 h 1064974"/>
                <a:gd name="connsiteX81" fmla="*/ 3268476 w 4142597"/>
                <a:gd name="connsiteY81" fmla="*/ 402124 h 1064974"/>
                <a:gd name="connsiteX82" fmla="*/ 3268476 w 4142597"/>
                <a:gd name="connsiteY82" fmla="*/ 406689 h 1064974"/>
                <a:gd name="connsiteX83" fmla="*/ 3256429 w 4142597"/>
                <a:gd name="connsiteY83" fmla="*/ 406689 h 1064974"/>
                <a:gd name="connsiteX84" fmla="*/ 3256429 w 4142597"/>
                <a:gd name="connsiteY84" fmla="*/ 410620 h 1064974"/>
                <a:gd name="connsiteX85" fmla="*/ 3231320 w 4142597"/>
                <a:gd name="connsiteY85" fmla="*/ 410620 h 1064974"/>
                <a:gd name="connsiteX86" fmla="*/ 3231320 w 4142597"/>
                <a:gd name="connsiteY86" fmla="*/ 418863 h 1064974"/>
                <a:gd name="connsiteX87" fmla="*/ 3205197 w 4142597"/>
                <a:gd name="connsiteY87" fmla="*/ 418863 h 1064974"/>
                <a:gd name="connsiteX88" fmla="*/ 3205197 w 4142597"/>
                <a:gd name="connsiteY88" fmla="*/ 432686 h 1064974"/>
                <a:gd name="connsiteX89" fmla="*/ 3192135 w 4142597"/>
                <a:gd name="connsiteY89" fmla="*/ 432686 h 1064974"/>
                <a:gd name="connsiteX90" fmla="*/ 3192135 w 4142597"/>
                <a:gd name="connsiteY90" fmla="*/ 440802 h 1064974"/>
                <a:gd name="connsiteX91" fmla="*/ 3134308 w 4142597"/>
                <a:gd name="connsiteY91" fmla="*/ 440802 h 1064974"/>
                <a:gd name="connsiteX92" fmla="*/ 3134308 w 4142597"/>
                <a:gd name="connsiteY92" fmla="*/ 445367 h 1064974"/>
                <a:gd name="connsiteX93" fmla="*/ 3124290 w 4142597"/>
                <a:gd name="connsiteY93" fmla="*/ 445367 h 1064974"/>
                <a:gd name="connsiteX94" fmla="*/ 3124290 w 4142597"/>
                <a:gd name="connsiteY94" fmla="*/ 449552 h 1064974"/>
                <a:gd name="connsiteX95" fmla="*/ 3106282 w 4142597"/>
                <a:gd name="connsiteY95" fmla="*/ 449552 h 1064974"/>
                <a:gd name="connsiteX96" fmla="*/ 3106282 w 4142597"/>
                <a:gd name="connsiteY96" fmla="*/ 453356 h 1064974"/>
                <a:gd name="connsiteX97" fmla="*/ 3028039 w 4142597"/>
                <a:gd name="connsiteY97" fmla="*/ 453356 h 1064974"/>
                <a:gd name="connsiteX98" fmla="*/ 3028039 w 4142597"/>
                <a:gd name="connsiteY98" fmla="*/ 460077 h 1064974"/>
                <a:gd name="connsiteX99" fmla="*/ 2973890 w 4142597"/>
                <a:gd name="connsiteY99" fmla="*/ 460077 h 1064974"/>
                <a:gd name="connsiteX100" fmla="*/ 2973890 w 4142597"/>
                <a:gd name="connsiteY100" fmla="*/ 466671 h 1064974"/>
                <a:gd name="connsiteX101" fmla="*/ 2964506 w 4142597"/>
                <a:gd name="connsiteY101" fmla="*/ 466671 h 1064974"/>
                <a:gd name="connsiteX102" fmla="*/ 2964506 w 4142597"/>
                <a:gd name="connsiteY102" fmla="*/ 475548 h 1064974"/>
                <a:gd name="connsiteX103" fmla="*/ 2962730 w 4142597"/>
                <a:gd name="connsiteY103" fmla="*/ 475548 h 1064974"/>
                <a:gd name="connsiteX104" fmla="*/ 2962730 w 4142597"/>
                <a:gd name="connsiteY104" fmla="*/ 478212 h 1064974"/>
                <a:gd name="connsiteX105" fmla="*/ 2953473 w 4142597"/>
                <a:gd name="connsiteY105" fmla="*/ 478212 h 1064974"/>
                <a:gd name="connsiteX106" fmla="*/ 2953473 w 4142597"/>
                <a:gd name="connsiteY106" fmla="*/ 507759 h 1064974"/>
                <a:gd name="connsiteX107" fmla="*/ 2951444 w 4142597"/>
                <a:gd name="connsiteY107" fmla="*/ 507759 h 1064974"/>
                <a:gd name="connsiteX108" fmla="*/ 2951444 w 4142597"/>
                <a:gd name="connsiteY108" fmla="*/ 526147 h 1064974"/>
                <a:gd name="connsiteX109" fmla="*/ 2946879 w 4142597"/>
                <a:gd name="connsiteY109" fmla="*/ 526147 h 1064974"/>
                <a:gd name="connsiteX110" fmla="*/ 2946879 w 4142597"/>
                <a:gd name="connsiteY110" fmla="*/ 532995 h 1064974"/>
                <a:gd name="connsiteX111" fmla="*/ 2944469 w 4142597"/>
                <a:gd name="connsiteY111" fmla="*/ 532995 h 1064974"/>
                <a:gd name="connsiteX112" fmla="*/ 2944469 w 4142597"/>
                <a:gd name="connsiteY112" fmla="*/ 539462 h 1064974"/>
                <a:gd name="connsiteX113" fmla="*/ 2896534 w 4142597"/>
                <a:gd name="connsiteY113" fmla="*/ 539462 h 1064974"/>
                <a:gd name="connsiteX114" fmla="*/ 2896534 w 4142597"/>
                <a:gd name="connsiteY114" fmla="*/ 543393 h 1064974"/>
                <a:gd name="connsiteX115" fmla="*/ 2873581 w 4142597"/>
                <a:gd name="connsiteY115" fmla="*/ 543393 h 1064974"/>
                <a:gd name="connsiteX116" fmla="*/ 2873581 w 4142597"/>
                <a:gd name="connsiteY116" fmla="*/ 546310 h 1064974"/>
                <a:gd name="connsiteX117" fmla="*/ 2865845 w 4142597"/>
                <a:gd name="connsiteY117" fmla="*/ 546310 h 1064974"/>
                <a:gd name="connsiteX118" fmla="*/ 2865845 w 4142597"/>
                <a:gd name="connsiteY118" fmla="*/ 548212 h 1064974"/>
                <a:gd name="connsiteX119" fmla="*/ 2851262 w 4142597"/>
                <a:gd name="connsiteY119" fmla="*/ 548212 h 1064974"/>
                <a:gd name="connsiteX120" fmla="*/ 2851262 w 4142597"/>
                <a:gd name="connsiteY120" fmla="*/ 552651 h 1064974"/>
                <a:gd name="connsiteX121" fmla="*/ 2845935 w 4142597"/>
                <a:gd name="connsiteY121" fmla="*/ 552651 h 1064974"/>
                <a:gd name="connsiteX122" fmla="*/ 2845935 w 4142597"/>
                <a:gd name="connsiteY122" fmla="*/ 555821 h 1064974"/>
                <a:gd name="connsiteX123" fmla="*/ 2829577 w 4142597"/>
                <a:gd name="connsiteY123" fmla="*/ 555821 h 1064974"/>
                <a:gd name="connsiteX124" fmla="*/ 2829577 w 4142597"/>
                <a:gd name="connsiteY124" fmla="*/ 559752 h 1064974"/>
                <a:gd name="connsiteX125" fmla="*/ 2817529 w 4142597"/>
                <a:gd name="connsiteY125" fmla="*/ 559752 h 1064974"/>
                <a:gd name="connsiteX126" fmla="*/ 2817529 w 4142597"/>
                <a:gd name="connsiteY126" fmla="*/ 562542 h 1064974"/>
                <a:gd name="connsiteX127" fmla="*/ 2782909 w 4142597"/>
                <a:gd name="connsiteY127" fmla="*/ 562542 h 1064974"/>
                <a:gd name="connsiteX128" fmla="*/ 2782909 w 4142597"/>
                <a:gd name="connsiteY128" fmla="*/ 565332 h 1064974"/>
                <a:gd name="connsiteX129" fmla="*/ 2721278 w 4142597"/>
                <a:gd name="connsiteY129" fmla="*/ 565332 h 1064974"/>
                <a:gd name="connsiteX130" fmla="*/ 2721278 w 4142597"/>
                <a:gd name="connsiteY130" fmla="*/ 569136 h 1064974"/>
                <a:gd name="connsiteX131" fmla="*/ 2690717 w 4142597"/>
                <a:gd name="connsiteY131" fmla="*/ 569136 h 1064974"/>
                <a:gd name="connsiteX132" fmla="*/ 2690717 w 4142597"/>
                <a:gd name="connsiteY132" fmla="*/ 572307 h 1064974"/>
                <a:gd name="connsiteX133" fmla="*/ 2676767 w 4142597"/>
                <a:gd name="connsiteY133" fmla="*/ 572307 h 1064974"/>
                <a:gd name="connsiteX134" fmla="*/ 2676767 w 4142597"/>
                <a:gd name="connsiteY134" fmla="*/ 575097 h 1064974"/>
                <a:gd name="connsiteX135" fmla="*/ 2652292 w 4142597"/>
                <a:gd name="connsiteY135" fmla="*/ 575097 h 1064974"/>
                <a:gd name="connsiteX136" fmla="*/ 2652292 w 4142597"/>
                <a:gd name="connsiteY136" fmla="*/ 580803 h 1064974"/>
                <a:gd name="connsiteX137" fmla="*/ 2610064 w 4142597"/>
                <a:gd name="connsiteY137" fmla="*/ 580803 h 1064974"/>
                <a:gd name="connsiteX138" fmla="*/ 2610064 w 4142597"/>
                <a:gd name="connsiteY138" fmla="*/ 584734 h 1064974"/>
                <a:gd name="connsiteX139" fmla="*/ 2607527 w 4142597"/>
                <a:gd name="connsiteY139" fmla="*/ 584734 h 1064974"/>
                <a:gd name="connsiteX140" fmla="*/ 2607527 w 4142597"/>
                <a:gd name="connsiteY140" fmla="*/ 588031 h 1064974"/>
                <a:gd name="connsiteX141" fmla="*/ 2592183 w 4142597"/>
                <a:gd name="connsiteY141" fmla="*/ 588031 h 1064974"/>
                <a:gd name="connsiteX142" fmla="*/ 2592183 w 4142597"/>
                <a:gd name="connsiteY142" fmla="*/ 592850 h 1064974"/>
                <a:gd name="connsiteX143" fmla="*/ 2583306 w 4142597"/>
                <a:gd name="connsiteY143" fmla="*/ 592850 h 1064974"/>
                <a:gd name="connsiteX144" fmla="*/ 2583306 w 4142597"/>
                <a:gd name="connsiteY144" fmla="*/ 596274 h 1064974"/>
                <a:gd name="connsiteX145" fmla="*/ 2536892 w 4142597"/>
                <a:gd name="connsiteY145" fmla="*/ 596274 h 1064974"/>
                <a:gd name="connsiteX146" fmla="*/ 2536892 w 4142597"/>
                <a:gd name="connsiteY146" fmla="*/ 598557 h 1064974"/>
                <a:gd name="connsiteX147" fmla="*/ 2524338 w 4142597"/>
                <a:gd name="connsiteY147" fmla="*/ 598557 h 1064974"/>
                <a:gd name="connsiteX148" fmla="*/ 2524338 w 4142597"/>
                <a:gd name="connsiteY148" fmla="*/ 604010 h 1064974"/>
                <a:gd name="connsiteX149" fmla="*/ 2500624 w 4142597"/>
                <a:gd name="connsiteY149" fmla="*/ 604010 h 1064974"/>
                <a:gd name="connsiteX150" fmla="*/ 2500624 w 4142597"/>
                <a:gd name="connsiteY150" fmla="*/ 606927 h 1064974"/>
                <a:gd name="connsiteX151" fmla="*/ 2487816 w 4142597"/>
                <a:gd name="connsiteY151" fmla="*/ 606927 h 1064974"/>
                <a:gd name="connsiteX152" fmla="*/ 2487816 w 4142597"/>
                <a:gd name="connsiteY152" fmla="*/ 613014 h 1064974"/>
                <a:gd name="connsiteX153" fmla="*/ 2482870 w 4142597"/>
                <a:gd name="connsiteY153" fmla="*/ 613014 h 1064974"/>
                <a:gd name="connsiteX154" fmla="*/ 2482870 w 4142597"/>
                <a:gd name="connsiteY154" fmla="*/ 616184 h 1064974"/>
                <a:gd name="connsiteX155" fmla="*/ 2478685 w 4142597"/>
                <a:gd name="connsiteY155" fmla="*/ 616184 h 1064974"/>
                <a:gd name="connsiteX156" fmla="*/ 2478685 w 4142597"/>
                <a:gd name="connsiteY156" fmla="*/ 626202 h 1064974"/>
                <a:gd name="connsiteX157" fmla="*/ 2466131 w 4142597"/>
                <a:gd name="connsiteY157" fmla="*/ 626202 h 1064974"/>
                <a:gd name="connsiteX158" fmla="*/ 2466131 w 4142597"/>
                <a:gd name="connsiteY158" fmla="*/ 629119 h 1064974"/>
                <a:gd name="connsiteX159" fmla="*/ 2458776 w 4142597"/>
                <a:gd name="connsiteY159" fmla="*/ 629119 h 1064974"/>
                <a:gd name="connsiteX160" fmla="*/ 2458776 w 4142597"/>
                <a:gd name="connsiteY160" fmla="*/ 658286 h 1064974"/>
                <a:gd name="connsiteX161" fmla="*/ 2455859 w 4142597"/>
                <a:gd name="connsiteY161" fmla="*/ 658286 h 1064974"/>
                <a:gd name="connsiteX162" fmla="*/ 2455859 w 4142597"/>
                <a:gd name="connsiteY162" fmla="*/ 660822 h 1064974"/>
                <a:gd name="connsiteX163" fmla="*/ 2453323 w 4142597"/>
                <a:gd name="connsiteY163" fmla="*/ 660822 h 1064974"/>
                <a:gd name="connsiteX164" fmla="*/ 2453323 w 4142597"/>
                <a:gd name="connsiteY164" fmla="*/ 662597 h 1064974"/>
                <a:gd name="connsiteX165" fmla="*/ 2450406 w 4142597"/>
                <a:gd name="connsiteY165" fmla="*/ 662597 h 1064974"/>
                <a:gd name="connsiteX166" fmla="*/ 2450406 w 4142597"/>
                <a:gd name="connsiteY166" fmla="*/ 664880 h 1064974"/>
                <a:gd name="connsiteX167" fmla="*/ 2441276 w 4142597"/>
                <a:gd name="connsiteY167" fmla="*/ 664880 h 1064974"/>
                <a:gd name="connsiteX168" fmla="*/ 2441276 w 4142597"/>
                <a:gd name="connsiteY168" fmla="*/ 686819 h 1064974"/>
                <a:gd name="connsiteX169" fmla="*/ 2434554 w 4142597"/>
                <a:gd name="connsiteY169" fmla="*/ 686819 h 1064974"/>
                <a:gd name="connsiteX170" fmla="*/ 2434554 w 4142597"/>
                <a:gd name="connsiteY170" fmla="*/ 691130 h 1064974"/>
                <a:gd name="connsiteX171" fmla="*/ 2430496 w 4142597"/>
                <a:gd name="connsiteY171" fmla="*/ 691130 h 1064974"/>
                <a:gd name="connsiteX172" fmla="*/ 2430496 w 4142597"/>
                <a:gd name="connsiteY172" fmla="*/ 698739 h 1064974"/>
                <a:gd name="connsiteX173" fmla="*/ 2402217 w 4142597"/>
                <a:gd name="connsiteY173" fmla="*/ 698739 h 1064974"/>
                <a:gd name="connsiteX174" fmla="*/ 2402217 w 4142597"/>
                <a:gd name="connsiteY174" fmla="*/ 702163 h 1064974"/>
                <a:gd name="connsiteX175" fmla="*/ 2389029 w 4142597"/>
                <a:gd name="connsiteY175" fmla="*/ 702163 h 1064974"/>
                <a:gd name="connsiteX176" fmla="*/ 2389029 w 4142597"/>
                <a:gd name="connsiteY176" fmla="*/ 708250 h 1064974"/>
                <a:gd name="connsiteX177" fmla="*/ 2387380 w 4142597"/>
                <a:gd name="connsiteY177" fmla="*/ 708250 h 1064974"/>
                <a:gd name="connsiteX178" fmla="*/ 2387380 w 4142597"/>
                <a:gd name="connsiteY178" fmla="*/ 711801 h 1064974"/>
                <a:gd name="connsiteX179" fmla="*/ 2366836 w 4142597"/>
                <a:gd name="connsiteY179" fmla="*/ 711801 h 1064974"/>
                <a:gd name="connsiteX180" fmla="*/ 2366836 w 4142597"/>
                <a:gd name="connsiteY180" fmla="*/ 714971 h 1064974"/>
                <a:gd name="connsiteX181" fmla="*/ 2329934 w 4142597"/>
                <a:gd name="connsiteY181" fmla="*/ 714971 h 1064974"/>
                <a:gd name="connsiteX182" fmla="*/ 2329934 w 4142597"/>
                <a:gd name="connsiteY182" fmla="*/ 717254 h 1064974"/>
                <a:gd name="connsiteX183" fmla="*/ 2307742 w 4142597"/>
                <a:gd name="connsiteY183" fmla="*/ 717254 h 1064974"/>
                <a:gd name="connsiteX184" fmla="*/ 2307742 w 4142597"/>
                <a:gd name="connsiteY184" fmla="*/ 722580 h 1064974"/>
                <a:gd name="connsiteX185" fmla="*/ 2281491 w 4142597"/>
                <a:gd name="connsiteY185" fmla="*/ 722580 h 1064974"/>
                <a:gd name="connsiteX186" fmla="*/ 2281491 w 4142597"/>
                <a:gd name="connsiteY186" fmla="*/ 728286 h 1064974"/>
                <a:gd name="connsiteX187" fmla="*/ 2248520 w 4142597"/>
                <a:gd name="connsiteY187" fmla="*/ 728286 h 1064974"/>
                <a:gd name="connsiteX188" fmla="*/ 2248520 w 4142597"/>
                <a:gd name="connsiteY188" fmla="*/ 731076 h 1064974"/>
                <a:gd name="connsiteX189" fmla="*/ 2178773 w 4142597"/>
                <a:gd name="connsiteY189" fmla="*/ 731076 h 1064974"/>
                <a:gd name="connsiteX190" fmla="*/ 2178773 w 4142597"/>
                <a:gd name="connsiteY190" fmla="*/ 734247 h 1064974"/>
                <a:gd name="connsiteX191" fmla="*/ 2114986 w 4142597"/>
                <a:gd name="connsiteY191" fmla="*/ 734247 h 1064974"/>
                <a:gd name="connsiteX192" fmla="*/ 2114986 w 4142597"/>
                <a:gd name="connsiteY192" fmla="*/ 737037 h 1064974"/>
                <a:gd name="connsiteX193" fmla="*/ 2044731 w 4142597"/>
                <a:gd name="connsiteY193" fmla="*/ 737037 h 1064974"/>
                <a:gd name="connsiteX194" fmla="*/ 2044731 w 4142597"/>
                <a:gd name="connsiteY194" fmla="*/ 739319 h 1064974"/>
                <a:gd name="connsiteX195" fmla="*/ 2036108 w 4142597"/>
                <a:gd name="connsiteY195" fmla="*/ 739319 h 1064974"/>
                <a:gd name="connsiteX196" fmla="*/ 2036108 w 4142597"/>
                <a:gd name="connsiteY196" fmla="*/ 746421 h 1064974"/>
                <a:gd name="connsiteX197" fmla="*/ 2027992 w 4142597"/>
                <a:gd name="connsiteY197" fmla="*/ 746421 h 1064974"/>
                <a:gd name="connsiteX198" fmla="*/ 2027992 w 4142597"/>
                <a:gd name="connsiteY198" fmla="*/ 749084 h 1064974"/>
                <a:gd name="connsiteX199" fmla="*/ 2010365 w 4142597"/>
                <a:gd name="connsiteY199" fmla="*/ 749084 h 1064974"/>
                <a:gd name="connsiteX200" fmla="*/ 2010365 w 4142597"/>
                <a:gd name="connsiteY200" fmla="*/ 754664 h 1064974"/>
                <a:gd name="connsiteX201" fmla="*/ 1999713 w 4142597"/>
                <a:gd name="connsiteY201" fmla="*/ 754664 h 1064974"/>
                <a:gd name="connsiteX202" fmla="*/ 1999713 w 4142597"/>
                <a:gd name="connsiteY202" fmla="*/ 760117 h 1064974"/>
                <a:gd name="connsiteX203" fmla="*/ 1985890 w 4142597"/>
                <a:gd name="connsiteY203" fmla="*/ 760117 h 1064974"/>
                <a:gd name="connsiteX204" fmla="*/ 1985890 w 4142597"/>
                <a:gd name="connsiteY204" fmla="*/ 768486 h 1064974"/>
                <a:gd name="connsiteX205" fmla="*/ 1981705 w 4142597"/>
                <a:gd name="connsiteY205" fmla="*/ 768486 h 1064974"/>
                <a:gd name="connsiteX206" fmla="*/ 1981705 w 4142597"/>
                <a:gd name="connsiteY206" fmla="*/ 776729 h 1064974"/>
                <a:gd name="connsiteX207" fmla="*/ 1973082 w 4142597"/>
                <a:gd name="connsiteY207" fmla="*/ 776729 h 1064974"/>
                <a:gd name="connsiteX208" fmla="*/ 1973082 w 4142597"/>
                <a:gd name="connsiteY208" fmla="*/ 791439 h 1064974"/>
                <a:gd name="connsiteX209" fmla="*/ 1970799 w 4142597"/>
                <a:gd name="connsiteY209" fmla="*/ 791439 h 1064974"/>
                <a:gd name="connsiteX210" fmla="*/ 1970799 w 4142597"/>
                <a:gd name="connsiteY210" fmla="*/ 797653 h 1064974"/>
                <a:gd name="connsiteX211" fmla="*/ 1968644 w 4142597"/>
                <a:gd name="connsiteY211" fmla="*/ 797653 h 1064974"/>
                <a:gd name="connsiteX212" fmla="*/ 1968644 w 4142597"/>
                <a:gd name="connsiteY212" fmla="*/ 807291 h 1064974"/>
                <a:gd name="connsiteX213" fmla="*/ 1962176 w 4142597"/>
                <a:gd name="connsiteY213" fmla="*/ 807291 h 1064974"/>
                <a:gd name="connsiteX214" fmla="*/ 1962176 w 4142597"/>
                <a:gd name="connsiteY214" fmla="*/ 811349 h 1064974"/>
                <a:gd name="connsiteX215" fmla="*/ 1957357 w 4142597"/>
                <a:gd name="connsiteY215" fmla="*/ 811349 h 1064974"/>
                <a:gd name="connsiteX216" fmla="*/ 1957357 w 4142597"/>
                <a:gd name="connsiteY216" fmla="*/ 815027 h 1064974"/>
                <a:gd name="connsiteX217" fmla="*/ 1953046 w 4142597"/>
                <a:gd name="connsiteY217" fmla="*/ 815027 h 1064974"/>
                <a:gd name="connsiteX218" fmla="*/ 1953046 w 4142597"/>
                <a:gd name="connsiteY218" fmla="*/ 823396 h 1064974"/>
                <a:gd name="connsiteX219" fmla="*/ 1938209 w 4142597"/>
                <a:gd name="connsiteY219" fmla="*/ 823396 h 1064974"/>
                <a:gd name="connsiteX220" fmla="*/ 1938209 w 4142597"/>
                <a:gd name="connsiteY220" fmla="*/ 826820 h 1064974"/>
                <a:gd name="connsiteX221" fmla="*/ 1927303 w 4142597"/>
                <a:gd name="connsiteY221" fmla="*/ 826820 h 1064974"/>
                <a:gd name="connsiteX222" fmla="*/ 1927303 w 4142597"/>
                <a:gd name="connsiteY222" fmla="*/ 834809 h 1064974"/>
                <a:gd name="connsiteX223" fmla="*/ 1916143 w 4142597"/>
                <a:gd name="connsiteY223" fmla="*/ 834809 h 1064974"/>
                <a:gd name="connsiteX224" fmla="*/ 1916143 w 4142597"/>
                <a:gd name="connsiteY224" fmla="*/ 840389 h 1064974"/>
                <a:gd name="connsiteX225" fmla="*/ 1873661 w 4142597"/>
                <a:gd name="connsiteY225" fmla="*/ 840389 h 1064974"/>
                <a:gd name="connsiteX226" fmla="*/ 1873661 w 4142597"/>
                <a:gd name="connsiteY226" fmla="*/ 843306 h 1064974"/>
                <a:gd name="connsiteX227" fmla="*/ 1868081 w 4142597"/>
                <a:gd name="connsiteY227" fmla="*/ 843306 h 1064974"/>
                <a:gd name="connsiteX228" fmla="*/ 1868081 w 4142597"/>
                <a:gd name="connsiteY228" fmla="*/ 845842 h 1064974"/>
                <a:gd name="connsiteX229" fmla="*/ 1863643 w 4142597"/>
                <a:gd name="connsiteY229" fmla="*/ 845842 h 1064974"/>
                <a:gd name="connsiteX230" fmla="*/ 1863643 w 4142597"/>
                <a:gd name="connsiteY230" fmla="*/ 848505 h 1064974"/>
                <a:gd name="connsiteX231" fmla="*/ 1837266 w 4142597"/>
                <a:gd name="connsiteY231" fmla="*/ 848505 h 1064974"/>
                <a:gd name="connsiteX232" fmla="*/ 1837266 w 4142597"/>
                <a:gd name="connsiteY232" fmla="*/ 851295 h 1064974"/>
                <a:gd name="connsiteX233" fmla="*/ 1826613 w 4142597"/>
                <a:gd name="connsiteY233" fmla="*/ 851295 h 1064974"/>
                <a:gd name="connsiteX234" fmla="*/ 1826613 w 4142597"/>
                <a:gd name="connsiteY234" fmla="*/ 858523 h 1064974"/>
                <a:gd name="connsiteX235" fmla="*/ 1796939 w 4142597"/>
                <a:gd name="connsiteY235" fmla="*/ 858523 h 1064974"/>
                <a:gd name="connsiteX236" fmla="*/ 1796939 w 4142597"/>
                <a:gd name="connsiteY236" fmla="*/ 861060 h 1064974"/>
                <a:gd name="connsiteX237" fmla="*/ 1767392 w 4142597"/>
                <a:gd name="connsiteY237" fmla="*/ 861060 h 1064974"/>
                <a:gd name="connsiteX238" fmla="*/ 1767392 w 4142597"/>
                <a:gd name="connsiteY238" fmla="*/ 866639 h 1064974"/>
                <a:gd name="connsiteX239" fmla="*/ 1725924 w 4142597"/>
                <a:gd name="connsiteY239" fmla="*/ 866639 h 1064974"/>
                <a:gd name="connsiteX240" fmla="*/ 1725924 w 4142597"/>
                <a:gd name="connsiteY240" fmla="*/ 869429 h 1064974"/>
                <a:gd name="connsiteX241" fmla="*/ 1703985 w 4142597"/>
                <a:gd name="connsiteY241" fmla="*/ 869429 h 1064974"/>
                <a:gd name="connsiteX242" fmla="*/ 1703985 w 4142597"/>
                <a:gd name="connsiteY242" fmla="*/ 872092 h 1064974"/>
                <a:gd name="connsiteX243" fmla="*/ 1697898 w 4142597"/>
                <a:gd name="connsiteY243" fmla="*/ 872092 h 1064974"/>
                <a:gd name="connsiteX244" fmla="*/ 1697898 w 4142597"/>
                <a:gd name="connsiteY244" fmla="*/ 875263 h 1064974"/>
                <a:gd name="connsiteX245" fmla="*/ 1636267 w 4142597"/>
                <a:gd name="connsiteY245" fmla="*/ 875263 h 1064974"/>
                <a:gd name="connsiteX246" fmla="*/ 1636267 w 4142597"/>
                <a:gd name="connsiteY246" fmla="*/ 877672 h 1064974"/>
                <a:gd name="connsiteX247" fmla="*/ 1610017 w 4142597"/>
                <a:gd name="connsiteY247" fmla="*/ 877672 h 1064974"/>
                <a:gd name="connsiteX248" fmla="*/ 1610017 w 4142597"/>
                <a:gd name="connsiteY248" fmla="*/ 880589 h 1064974"/>
                <a:gd name="connsiteX249" fmla="*/ 1588839 w 4142597"/>
                <a:gd name="connsiteY249" fmla="*/ 880589 h 1064974"/>
                <a:gd name="connsiteX250" fmla="*/ 1588839 w 4142597"/>
                <a:gd name="connsiteY250" fmla="*/ 883886 h 1064974"/>
                <a:gd name="connsiteX251" fmla="*/ 1583386 w 4142597"/>
                <a:gd name="connsiteY251" fmla="*/ 883886 h 1064974"/>
                <a:gd name="connsiteX252" fmla="*/ 1583386 w 4142597"/>
                <a:gd name="connsiteY252" fmla="*/ 886042 h 1064974"/>
                <a:gd name="connsiteX253" fmla="*/ 1569310 w 4142597"/>
                <a:gd name="connsiteY253" fmla="*/ 886042 h 1064974"/>
                <a:gd name="connsiteX254" fmla="*/ 1569310 w 4142597"/>
                <a:gd name="connsiteY254" fmla="*/ 891622 h 1064974"/>
                <a:gd name="connsiteX255" fmla="*/ 1553205 w 4142597"/>
                <a:gd name="connsiteY255" fmla="*/ 891622 h 1064974"/>
                <a:gd name="connsiteX256" fmla="*/ 1553205 w 4142597"/>
                <a:gd name="connsiteY256" fmla="*/ 894158 h 1064974"/>
                <a:gd name="connsiteX257" fmla="*/ 1524672 w 4142597"/>
                <a:gd name="connsiteY257" fmla="*/ 894158 h 1064974"/>
                <a:gd name="connsiteX258" fmla="*/ 1524672 w 4142597"/>
                <a:gd name="connsiteY258" fmla="*/ 897328 h 1064974"/>
                <a:gd name="connsiteX259" fmla="*/ 1506918 w 4142597"/>
                <a:gd name="connsiteY259" fmla="*/ 897328 h 1064974"/>
                <a:gd name="connsiteX260" fmla="*/ 1506918 w 4142597"/>
                <a:gd name="connsiteY260" fmla="*/ 901259 h 1064974"/>
                <a:gd name="connsiteX261" fmla="*/ 1498675 w 4142597"/>
                <a:gd name="connsiteY261" fmla="*/ 901259 h 1064974"/>
                <a:gd name="connsiteX262" fmla="*/ 1498675 w 4142597"/>
                <a:gd name="connsiteY262" fmla="*/ 908995 h 1064974"/>
                <a:gd name="connsiteX263" fmla="*/ 1484979 w 4142597"/>
                <a:gd name="connsiteY263" fmla="*/ 908995 h 1064974"/>
                <a:gd name="connsiteX264" fmla="*/ 1484979 w 4142597"/>
                <a:gd name="connsiteY264" fmla="*/ 912292 h 1064974"/>
                <a:gd name="connsiteX265" fmla="*/ 1476736 w 4142597"/>
                <a:gd name="connsiteY265" fmla="*/ 912292 h 1064974"/>
                <a:gd name="connsiteX266" fmla="*/ 1476736 w 4142597"/>
                <a:gd name="connsiteY266" fmla="*/ 920788 h 1064974"/>
                <a:gd name="connsiteX267" fmla="*/ 1456827 w 4142597"/>
                <a:gd name="connsiteY267" fmla="*/ 920788 h 1064974"/>
                <a:gd name="connsiteX268" fmla="*/ 1456827 w 4142597"/>
                <a:gd name="connsiteY268" fmla="*/ 928270 h 1064974"/>
                <a:gd name="connsiteX269" fmla="*/ 1450106 w 4142597"/>
                <a:gd name="connsiteY269" fmla="*/ 928270 h 1064974"/>
                <a:gd name="connsiteX270" fmla="*/ 1450106 w 4142597"/>
                <a:gd name="connsiteY270" fmla="*/ 931568 h 1064974"/>
                <a:gd name="connsiteX271" fmla="*/ 1441990 w 4142597"/>
                <a:gd name="connsiteY271" fmla="*/ 931568 h 1064974"/>
                <a:gd name="connsiteX272" fmla="*/ 1441990 w 4142597"/>
                <a:gd name="connsiteY272" fmla="*/ 934231 h 1064974"/>
                <a:gd name="connsiteX273" fmla="*/ 1392152 w 4142597"/>
                <a:gd name="connsiteY273" fmla="*/ 934231 h 1064974"/>
                <a:gd name="connsiteX274" fmla="*/ 1392152 w 4142597"/>
                <a:gd name="connsiteY274" fmla="*/ 937274 h 1064974"/>
                <a:gd name="connsiteX275" fmla="*/ 1375793 w 4142597"/>
                <a:gd name="connsiteY275" fmla="*/ 937274 h 1064974"/>
                <a:gd name="connsiteX276" fmla="*/ 1375793 w 4142597"/>
                <a:gd name="connsiteY276" fmla="*/ 939937 h 1064974"/>
                <a:gd name="connsiteX277" fmla="*/ 1338257 w 4142597"/>
                <a:gd name="connsiteY277" fmla="*/ 939937 h 1064974"/>
                <a:gd name="connsiteX278" fmla="*/ 1338257 w 4142597"/>
                <a:gd name="connsiteY278" fmla="*/ 944249 h 1064974"/>
                <a:gd name="connsiteX279" fmla="*/ 1299325 w 4142597"/>
                <a:gd name="connsiteY279" fmla="*/ 944249 h 1064974"/>
                <a:gd name="connsiteX280" fmla="*/ 1299325 w 4142597"/>
                <a:gd name="connsiteY280" fmla="*/ 949702 h 1064974"/>
                <a:gd name="connsiteX281" fmla="*/ 1268763 w 4142597"/>
                <a:gd name="connsiteY281" fmla="*/ 949702 h 1064974"/>
                <a:gd name="connsiteX282" fmla="*/ 1268763 w 4142597"/>
                <a:gd name="connsiteY282" fmla="*/ 952111 h 1064974"/>
                <a:gd name="connsiteX283" fmla="*/ 1250122 w 4142597"/>
                <a:gd name="connsiteY283" fmla="*/ 952111 h 1064974"/>
                <a:gd name="connsiteX284" fmla="*/ 1250122 w 4142597"/>
                <a:gd name="connsiteY284" fmla="*/ 955028 h 1064974"/>
                <a:gd name="connsiteX285" fmla="*/ 1207513 w 4142597"/>
                <a:gd name="connsiteY285" fmla="*/ 955028 h 1064974"/>
                <a:gd name="connsiteX286" fmla="*/ 1207513 w 4142597"/>
                <a:gd name="connsiteY286" fmla="*/ 957818 h 1064974"/>
                <a:gd name="connsiteX287" fmla="*/ 1165918 w 4142597"/>
                <a:gd name="connsiteY287" fmla="*/ 957818 h 1064974"/>
                <a:gd name="connsiteX288" fmla="*/ 1165918 w 4142597"/>
                <a:gd name="connsiteY288" fmla="*/ 960608 h 1064974"/>
                <a:gd name="connsiteX289" fmla="*/ 1139668 w 4142597"/>
                <a:gd name="connsiteY289" fmla="*/ 960608 h 1064974"/>
                <a:gd name="connsiteX290" fmla="*/ 1139668 w 4142597"/>
                <a:gd name="connsiteY290" fmla="*/ 963144 h 1064974"/>
                <a:gd name="connsiteX291" fmla="*/ 1085392 w 4142597"/>
                <a:gd name="connsiteY291" fmla="*/ 963144 h 1064974"/>
                <a:gd name="connsiteX292" fmla="*/ 1085392 w 4142597"/>
                <a:gd name="connsiteY292" fmla="*/ 966568 h 1064974"/>
                <a:gd name="connsiteX293" fmla="*/ 1082475 w 4142597"/>
                <a:gd name="connsiteY293" fmla="*/ 966568 h 1064974"/>
                <a:gd name="connsiteX294" fmla="*/ 1082475 w 4142597"/>
                <a:gd name="connsiteY294" fmla="*/ 968724 h 1064974"/>
                <a:gd name="connsiteX295" fmla="*/ 1041007 w 4142597"/>
                <a:gd name="connsiteY295" fmla="*/ 968724 h 1064974"/>
                <a:gd name="connsiteX296" fmla="*/ 1041007 w 4142597"/>
                <a:gd name="connsiteY296" fmla="*/ 974304 h 1064974"/>
                <a:gd name="connsiteX297" fmla="*/ 1021478 w 4142597"/>
                <a:gd name="connsiteY297" fmla="*/ 974304 h 1064974"/>
                <a:gd name="connsiteX298" fmla="*/ 1021478 w 4142597"/>
                <a:gd name="connsiteY298" fmla="*/ 976840 h 1064974"/>
                <a:gd name="connsiteX299" fmla="*/ 1003978 w 4142597"/>
                <a:gd name="connsiteY299" fmla="*/ 976840 h 1064974"/>
                <a:gd name="connsiteX300" fmla="*/ 1003978 w 4142597"/>
                <a:gd name="connsiteY300" fmla="*/ 985970 h 1064974"/>
                <a:gd name="connsiteX301" fmla="*/ 1001949 w 4142597"/>
                <a:gd name="connsiteY301" fmla="*/ 985970 h 1064974"/>
                <a:gd name="connsiteX302" fmla="*/ 1001949 w 4142597"/>
                <a:gd name="connsiteY302" fmla="*/ 992057 h 1064974"/>
                <a:gd name="connsiteX303" fmla="*/ 986731 w 4142597"/>
                <a:gd name="connsiteY303" fmla="*/ 992057 h 1064974"/>
                <a:gd name="connsiteX304" fmla="*/ 986731 w 4142597"/>
                <a:gd name="connsiteY304" fmla="*/ 995228 h 1064974"/>
                <a:gd name="connsiteX305" fmla="*/ 982039 w 4142597"/>
                <a:gd name="connsiteY305" fmla="*/ 995228 h 1064974"/>
                <a:gd name="connsiteX306" fmla="*/ 982039 w 4142597"/>
                <a:gd name="connsiteY306" fmla="*/ 997637 h 1064974"/>
                <a:gd name="connsiteX307" fmla="*/ 966948 w 4142597"/>
                <a:gd name="connsiteY307" fmla="*/ 997637 h 1064974"/>
                <a:gd name="connsiteX308" fmla="*/ 966948 w 4142597"/>
                <a:gd name="connsiteY308" fmla="*/ 1003724 h 1064974"/>
                <a:gd name="connsiteX309" fmla="*/ 957691 w 4142597"/>
                <a:gd name="connsiteY309" fmla="*/ 1003724 h 1064974"/>
                <a:gd name="connsiteX310" fmla="*/ 957691 w 4142597"/>
                <a:gd name="connsiteY310" fmla="*/ 1009304 h 1064974"/>
                <a:gd name="connsiteX311" fmla="*/ 936133 w 4142597"/>
                <a:gd name="connsiteY311" fmla="*/ 1009304 h 1064974"/>
                <a:gd name="connsiteX312" fmla="*/ 936133 w 4142597"/>
                <a:gd name="connsiteY312" fmla="*/ 1011587 h 1064974"/>
                <a:gd name="connsiteX313" fmla="*/ 924466 w 4142597"/>
                <a:gd name="connsiteY313" fmla="*/ 1011587 h 1064974"/>
                <a:gd name="connsiteX314" fmla="*/ 924466 w 4142597"/>
                <a:gd name="connsiteY314" fmla="*/ 1014376 h 1064974"/>
                <a:gd name="connsiteX315" fmla="*/ 872726 w 4142597"/>
                <a:gd name="connsiteY315" fmla="*/ 1014376 h 1064974"/>
                <a:gd name="connsiteX316" fmla="*/ 872726 w 4142597"/>
                <a:gd name="connsiteY316" fmla="*/ 1016913 h 1064974"/>
                <a:gd name="connsiteX317" fmla="*/ 780787 w 4142597"/>
                <a:gd name="connsiteY317" fmla="*/ 1016913 h 1064974"/>
                <a:gd name="connsiteX318" fmla="*/ 780787 w 4142597"/>
                <a:gd name="connsiteY318" fmla="*/ 1020337 h 1064974"/>
                <a:gd name="connsiteX319" fmla="*/ 699880 w 4142597"/>
                <a:gd name="connsiteY319" fmla="*/ 1020337 h 1064974"/>
                <a:gd name="connsiteX320" fmla="*/ 699880 w 4142597"/>
                <a:gd name="connsiteY320" fmla="*/ 1023000 h 1064974"/>
                <a:gd name="connsiteX321" fmla="*/ 679844 w 4142597"/>
                <a:gd name="connsiteY321" fmla="*/ 1023000 h 1064974"/>
                <a:gd name="connsiteX322" fmla="*/ 679844 w 4142597"/>
                <a:gd name="connsiteY322" fmla="*/ 1025536 h 1064974"/>
                <a:gd name="connsiteX323" fmla="*/ 612126 w 4142597"/>
                <a:gd name="connsiteY323" fmla="*/ 1025536 h 1064974"/>
                <a:gd name="connsiteX324" fmla="*/ 612126 w 4142597"/>
                <a:gd name="connsiteY324" fmla="*/ 1028453 h 1064974"/>
                <a:gd name="connsiteX325" fmla="*/ 595894 w 4142597"/>
                <a:gd name="connsiteY325" fmla="*/ 1028453 h 1064974"/>
                <a:gd name="connsiteX326" fmla="*/ 595894 w 4142597"/>
                <a:gd name="connsiteY326" fmla="*/ 1031496 h 1064974"/>
                <a:gd name="connsiteX327" fmla="*/ 534516 w 4142597"/>
                <a:gd name="connsiteY327" fmla="*/ 1031496 h 1064974"/>
                <a:gd name="connsiteX328" fmla="*/ 534516 w 4142597"/>
                <a:gd name="connsiteY328" fmla="*/ 1037583 h 1064974"/>
                <a:gd name="connsiteX329" fmla="*/ 459697 w 4142597"/>
                <a:gd name="connsiteY329" fmla="*/ 1037583 h 1064974"/>
                <a:gd name="connsiteX330" fmla="*/ 459697 w 4142597"/>
                <a:gd name="connsiteY330" fmla="*/ 1040880 h 1064974"/>
                <a:gd name="connsiteX331" fmla="*/ 354188 w 4142597"/>
                <a:gd name="connsiteY331" fmla="*/ 1040880 h 1064974"/>
                <a:gd name="connsiteX332" fmla="*/ 354188 w 4142597"/>
                <a:gd name="connsiteY332" fmla="*/ 1043797 h 1064974"/>
                <a:gd name="connsiteX333" fmla="*/ 323500 w 4142597"/>
                <a:gd name="connsiteY333" fmla="*/ 1043797 h 1064974"/>
                <a:gd name="connsiteX334" fmla="*/ 323500 w 4142597"/>
                <a:gd name="connsiteY334" fmla="*/ 1046460 h 1064974"/>
                <a:gd name="connsiteX335" fmla="*/ 319061 w 4142597"/>
                <a:gd name="connsiteY335" fmla="*/ 1046460 h 1064974"/>
                <a:gd name="connsiteX336" fmla="*/ 319061 w 4142597"/>
                <a:gd name="connsiteY336" fmla="*/ 1049250 h 1064974"/>
                <a:gd name="connsiteX337" fmla="*/ 209368 w 4142597"/>
                <a:gd name="connsiteY337" fmla="*/ 1049250 h 1064974"/>
                <a:gd name="connsiteX338" fmla="*/ 209368 w 4142597"/>
                <a:gd name="connsiteY338" fmla="*/ 1054323 h 1064974"/>
                <a:gd name="connsiteX339" fmla="*/ 199730 w 4142597"/>
                <a:gd name="connsiteY339" fmla="*/ 1054323 h 1064974"/>
                <a:gd name="connsiteX340" fmla="*/ 199730 w 4142597"/>
                <a:gd name="connsiteY340" fmla="*/ 1060410 h 1064974"/>
                <a:gd name="connsiteX341" fmla="*/ 130110 w 4142597"/>
                <a:gd name="connsiteY341" fmla="*/ 1060410 h 1064974"/>
                <a:gd name="connsiteX342" fmla="*/ 130110 w 4142597"/>
                <a:gd name="connsiteY342" fmla="*/ 1062946 h 1064974"/>
                <a:gd name="connsiteX343" fmla="*/ 113244 w 4142597"/>
                <a:gd name="connsiteY343" fmla="*/ 1062946 h 1064974"/>
                <a:gd name="connsiteX344" fmla="*/ 113244 w 4142597"/>
                <a:gd name="connsiteY344" fmla="*/ 1064975 h 1064974"/>
                <a:gd name="connsiteX345" fmla="*/ 0 w 4142597"/>
                <a:gd name="connsiteY345" fmla="*/ 1064975 h 106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</a:cxnLst>
              <a:rect l="l" t="t" r="r" b="b"/>
              <a:pathLst>
                <a:path w="4142597" h="1064974">
                  <a:moveTo>
                    <a:pt x="4142597" y="0"/>
                  </a:moveTo>
                  <a:lnTo>
                    <a:pt x="4134989" y="0"/>
                  </a:lnTo>
                  <a:lnTo>
                    <a:pt x="4134989" y="18388"/>
                  </a:lnTo>
                  <a:lnTo>
                    <a:pt x="4122308" y="18388"/>
                  </a:lnTo>
                  <a:lnTo>
                    <a:pt x="4122308" y="36015"/>
                  </a:lnTo>
                  <a:lnTo>
                    <a:pt x="4117362" y="36015"/>
                  </a:lnTo>
                  <a:lnTo>
                    <a:pt x="4117362" y="53642"/>
                  </a:lnTo>
                  <a:lnTo>
                    <a:pt x="4084644" y="53642"/>
                  </a:lnTo>
                  <a:lnTo>
                    <a:pt x="4084644" y="69113"/>
                  </a:lnTo>
                  <a:lnTo>
                    <a:pt x="4043176" y="69113"/>
                  </a:lnTo>
                  <a:lnTo>
                    <a:pt x="4043176" y="82682"/>
                  </a:lnTo>
                  <a:lnTo>
                    <a:pt x="4012868" y="82682"/>
                  </a:lnTo>
                  <a:lnTo>
                    <a:pt x="4012868" y="94095"/>
                  </a:lnTo>
                  <a:lnTo>
                    <a:pt x="4005640" y="94095"/>
                  </a:lnTo>
                  <a:lnTo>
                    <a:pt x="4005640" y="106903"/>
                  </a:lnTo>
                  <a:lnTo>
                    <a:pt x="4003611" y="106903"/>
                  </a:lnTo>
                  <a:lnTo>
                    <a:pt x="4003611" y="116541"/>
                  </a:lnTo>
                  <a:lnTo>
                    <a:pt x="3938175" y="116541"/>
                  </a:lnTo>
                  <a:lnTo>
                    <a:pt x="3938175" y="129349"/>
                  </a:lnTo>
                  <a:lnTo>
                    <a:pt x="3936400" y="129349"/>
                  </a:lnTo>
                  <a:lnTo>
                    <a:pt x="3936400" y="133788"/>
                  </a:lnTo>
                  <a:lnTo>
                    <a:pt x="3931454" y="133788"/>
                  </a:lnTo>
                  <a:lnTo>
                    <a:pt x="3931454" y="142791"/>
                  </a:lnTo>
                  <a:lnTo>
                    <a:pt x="3913954" y="142791"/>
                  </a:lnTo>
                  <a:lnTo>
                    <a:pt x="3913954" y="152302"/>
                  </a:lnTo>
                  <a:lnTo>
                    <a:pt x="3896327" y="152302"/>
                  </a:lnTo>
                  <a:lnTo>
                    <a:pt x="3896327" y="160672"/>
                  </a:lnTo>
                  <a:lnTo>
                    <a:pt x="3880729" y="160672"/>
                  </a:lnTo>
                  <a:lnTo>
                    <a:pt x="3880729" y="167266"/>
                  </a:lnTo>
                  <a:lnTo>
                    <a:pt x="3865765" y="167266"/>
                  </a:lnTo>
                  <a:lnTo>
                    <a:pt x="3865765" y="175382"/>
                  </a:lnTo>
                  <a:lnTo>
                    <a:pt x="3857268" y="175382"/>
                  </a:lnTo>
                  <a:lnTo>
                    <a:pt x="3857268" y="182484"/>
                  </a:lnTo>
                  <a:lnTo>
                    <a:pt x="3746561" y="182484"/>
                  </a:lnTo>
                  <a:lnTo>
                    <a:pt x="3746561" y="189712"/>
                  </a:lnTo>
                  <a:lnTo>
                    <a:pt x="3712448" y="189712"/>
                  </a:lnTo>
                  <a:lnTo>
                    <a:pt x="3712448" y="194658"/>
                  </a:lnTo>
                  <a:lnTo>
                    <a:pt x="3701923" y="194658"/>
                  </a:lnTo>
                  <a:lnTo>
                    <a:pt x="3701923" y="199223"/>
                  </a:lnTo>
                  <a:lnTo>
                    <a:pt x="3688734" y="199223"/>
                  </a:lnTo>
                  <a:lnTo>
                    <a:pt x="3688734" y="205817"/>
                  </a:lnTo>
                  <a:lnTo>
                    <a:pt x="3631542" y="205817"/>
                  </a:lnTo>
                  <a:lnTo>
                    <a:pt x="3631542" y="211397"/>
                  </a:lnTo>
                  <a:lnTo>
                    <a:pt x="3625201" y="211397"/>
                  </a:lnTo>
                  <a:lnTo>
                    <a:pt x="3625201" y="216977"/>
                  </a:lnTo>
                  <a:lnTo>
                    <a:pt x="3596541" y="216977"/>
                  </a:lnTo>
                  <a:lnTo>
                    <a:pt x="3596541" y="222683"/>
                  </a:lnTo>
                  <a:lnTo>
                    <a:pt x="3579168" y="222683"/>
                  </a:lnTo>
                  <a:lnTo>
                    <a:pt x="3579168" y="233716"/>
                  </a:lnTo>
                  <a:lnTo>
                    <a:pt x="3498388" y="233716"/>
                  </a:lnTo>
                  <a:lnTo>
                    <a:pt x="3498388" y="239169"/>
                  </a:lnTo>
                  <a:lnTo>
                    <a:pt x="3485073" y="239169"/>
                  </a:lnTo>
                  <a:lnTo>
                    <a:pt x="3485073" y="250075"/>
                  </a:lnTo>
                  <a:lnTo>
                    <a:pt x="3474420" y="250075"/>
                  </a:lnTo>
                  <a:lnTo>
                    <a:pt x="3474420" y="255274"/>
                  </a:lnTo>
                  <a:lnTo>
                    <a:pt x="3472392" y="255274"/>
                  </a:lnTo>
                  <a:lnTo>
                    <a:pt x="3472392" y="265293"/>
                  </a:lnTo>
                  <a:lnTo>
                    <a:pt x="3461612" y="265293"/>
                  </a:lnTo>
                  <a:lnTo>
                    <a:pt x="3461612" y="287865"/>
                  </a:lnTo>
                  <a:lnTo>
                    <a:pt x="3454003" y="287865"/>
                  </a:lnTo>
                  <a:lnTo>
                    <a:pt x="3454003" y="301561"/>
                  </a:lnTo>
                  <a:lnTo>
                    <a:pt x="3448170" y="301561"/>
                  </a:lnTo>
                  <a:lnTo>
                    <a:pt x="3448170" y="312467"/>
                  </a:lnTo>
                  <a:lnTo>
                    <a:pt x="3443478" y="312467"/>
                  </a:lnTo>
                  <a:lnTo>
                    <a:pt x="3443478" y="333391"/>
                  </a:lnTo>
                  <a:lnTo>
                    <a:pt x="3441322" y="333391"/>
                  </a:lnTo>
                  <a:lnTo>
                    <a:pt x="3441322" y="352413"/>
                  </a:lnTo>
                  <a:lnTo>
                    <a:pt x="3434728" y="352413"/>
                  </a:lnTo>
                  <a:lnTo>
                    <a:pt x="3434728" y="362304"/>
                  </a:lnTo>
                  <a:lnTo>
                    <a:pt x="3423695" y="362304"/>
                  </a:lnTo>
                  <a:lnTo>
                    <a:pt x="3423695" y="367757"/>
                  </a:lnTo>
                  <a:lnTo>
                    <a:pt x="3416847" y="367757"/>
                  </a:lnTo>
                  <a:lnTo>
                    <a:pt x="3416847" y="376508"/>
                  </a:lnTo>
                  <a:lnTo>
                    <a:pt x="3414945" y="376508"/>
                  </a:lnTo>
                  <a:lnTo>
                    <a:pt x="3414945" y="382975"/>
                  </a:lnTo>
                  <a:lnTo>
                    <a:pt x="3361303" y="382975"/>
                  </a:lnTo>
                  <a:lnTo>
                    <a:pt x="3361303" y="388428"/>
                  </a:lnTo>
                  <a:lnTo>
                    <a:pt x="3297263" y="388428"/>
                  </a:lnTo>
                  <a:lnTo>
                    <a:pt x="3297263" y="396798"/>
                  </a:lnTo>
                  <a:lnTo>
                    <a:pt x="3290668" y="396798"/>
                  </a:lnTo>
                  <a:lnTo>
                    <a:pt x="3290668" y="402124"/>
                  </a:lnTo>
                  <a:lnTo>
                    <a:pt x="3268476" y="402124"/>
                  </a:lnTo>
                  <a:lnTo>
                    <a:pt x="3268476" y="406689"/>
                  </a:lnTo>
                  <a:lnTo>
                    <a:pt x="3256429" y="406689"/>
                  </a:lnTo>
                  <a:lnTo>
                    <a:pt x="3256429" y="410620"/>
                  </a:lnTo>
                  <a:lnTo>
                    <a:pt x="3231320" y="410620"/>
                  </a:lnTo>
                  <a:lnTo>
                    <a:pt x="3231320" y="418863"/>
                  </a:lnTo>
                  <a:lnTo>
                    <a:pt x="3205197" y="418863"/>
                  </a:lnTo>
                  <a:lnTo>
                    <a:pt x="3205197" y="432686"/>
                  </a:lnTo>
                  <a:lnTo>
                    <a:pt x="3192135" y="432686"/>
                  </a:lnTo>
                  <a:lnTo>
                    <a:pt x="3192135" y="440802"/>
                  </a:lnTo>
                  <a:lnTo>
                    <a:pt x="3134308" y="440802"/>
                  </a:lnTo>
                  <a:lnTo>
                    <a:pt x="3134308" y="445367"/>
                  </a:lnTo>
                  <a:lnTo>
                    <a:pt x="3124290" y="445367"/>
                  </a:lnTo>
                  <a:lnTo>
                    <a:pt x="3124290" y="449552"/>
                  </a:lnTo>
                  <a:lnTo>
                    <a:pt x="3106282" y="449552"/>
                  </a:lnTo>
                  <a:lnTo>
                    <a:pt x="3106282" y="453356"/>
                  </a:lnTo>
                  <a:lnTo>
                    <a:pt x="3028039" y="453356"/>
                  </a:lnTo>
                  <a:lnTo>
                    <a:pt x="3028039" y="460077"/>
                  </a:lnTo>
                  <a:lnTo>
                    <a:pt x="2973890" y="460077"/>
                  </a:lnTo>
                  <a:lnTo>
                    <a:pt x="2973890" y="466671"/>
                  </a:lnTo>
                  <a:lnTo>
                    <a:pt x="2964506" y="466671"/>
                  </a:lnTo>
                  <a:lnTo>
                    <a:pt x="2964506" y="475548"/>
                  </a:lnTo>
                  <a:lnTo>
                    <a:pt x="2962730" y="475548"/>
                  </a:lnTo>
                  <a:lnTo>
                    <a:pt x="2962730" y="478212"/>
                  </a:lnTo>
                  <a:lnTo>
                    <a:pt x="2953473" y="478212"/>
                  </a:lnTo>
                  <a:lnTo>
                    <a:pt x="2953473" y="507759"/>
                  </a:lnTo>
                  <a:lnTo>
                    <a:pt x="2951444" y="507759"/>
                  </a:lnTo>
                  <a:lnTo>
                    <a:pt x="2951444" y="526147"/>
                  </a:lnTo>
                  <a:lnTo>
                    <a:pt x="2946879" y="526147"/>
                  </a:lnTo>
                  <a:lnTo>
                    <a:pt x="2946879" y="532995"/>
                  </a:lnTo>
                  <a:lnTo>
                    <a:pt x="2944469" y="532995"/>
                  </a:lnTo>
                  <a:lnTo>
                    <a:pt x="2944469" y="539462"/>
                  </a:lnTo>
                  <a:lnTo>
                    <a:pt x="2896534" y="539462"/>
                  </a:lnTo>
                  <a:lnTo>
                    <a:pt x="2896534" y="543393"/>
                  </a:lnTo>
                  <a:lnTo>
                    <a:pt x="2873581" y="543393"/>
                  </a:lnTo>
                  <a:lnTo>
                    <a:pt x="2873581" y="546310"/>
                  </a:lnTo>
                  <a:lnTo>
                    <a:pt x="2865845" y="546310"/>
                  </a:lnTo>
                  <a:lnTo>
                    <a:pt x="2865845" y="548212"/>
                  </a:lnTo>
                  <a:lnTo>
                    <a:pt x="2851262" y="548212"/>
                  </a:lnTo>
                  <a:lnTo>
                    <a:pt x="2851262" y="552651"/>
                  </a:lnTo>
                  <a:lnTo>
                    <a:pt x="2845935" y="552651"/>
                  </a:lnTo>
                  <a:lnTo>
                    <a:pt x="2845935" y="555821"/>
                  </a:lnTo>
                  <a:lnTo>
                    <a:pt x="2829577" y="555821"/>
                  </a:lnTo>
                  <a:lnTo>
                    <a:pt x="2829577" y="559752"/>
                  </a:lnTo>
                  <a:lnTo>
                    <a:pt x="2817529" y="559752"/>
                  </a:lnTo>
                  <a:lnTo>
                    <a:pt x="2817529" y="562542"/>
                  </a:lnTo>
                  <a:lnTo>
                    <a:pt x="2782909" y="562542"/>
                  </a:lnTo>
                  <a:lnTo>
                    <a:pt x="2782909" y="565332"/>
                  </a:lnTo>
                  <a:lnTo>
                    <a:pt x="2721278" y="565332"/>
                  </a:lnTo>
                  <a:lnTo>
                    <a:pt x="2721278" y="569136"/>
                  </a:lnTo>
                  <a:lnTo>
                    <a:pt x="2690717" y="569136"/>
                  </a:lnTo>
                  <a:lnTo>
                    <a:pt x="2690717" y="572307"/>
                  </a:lnTo>
                  <a:lnTo>
                    <a:pt x="2676767" y="572307"/>
                  </a:lnTo>
                  <a:lnTo>
                    <a:pt x="2676767" y="575097"/>
                  </a:lnTo>
                  <a:lnTo>
                    <a:pt x="2652292" y="575097"/>
                  </a:lnTo>
                  <a:lnTo>
                    <a:pt x="2652292" y="580803"/>
                  </a:lnTo>
                  <a:lnTo>
                    <a:pt x="2610064" y="580803"/>
                  </a:lnTo>
                  <a:lnTo>
                    <a:pt x="2610064" y="584734"/>
                  </a:lnTo>
                  <a:lnTo>
                    <a:pt x="2607527" y="584734"/>
                  </a:lnTo>
                  <a:lnTo>
                    <a:pt x="2607527" y="588031"/>
                  </a:lnTo>
                  <a:lnTo>
                    <a:pt x="2592183" y="588031"/>
                  </a:lnTo>
                  <a:lnTo>
                    <a:pt x="2592183" y="592850"/>
                  </a:lnTo>
                  <a:lnTo>
                    <a:pt x="2583306" y="592850"/>
                  </a:lnTo>
                  <a:lnTo>
                    <a:pt x="2583306" y="596274"/>
                  </a:lnTo>
                  <a:lnTo>
                    <a:pt x="2536892" y="596274"/>
                  </a:lnTo>
                  <a:lnTo>
                    <a:pt x="2536892" y="598557"/>
                  </a:lnTo>
                  <a:lnTo>
                    <a:pt x="2524338" y="598557"/>
                  </a:lnTo>
                  <a:lnTo>
                    <a:pt x="2524338" y="604010"/>
                  </a:lnTo>
                  <a:lnTo>
                    <a:pt x="2500624" y="604010"/>
                  </a:lnTo>
                  <a:lnTo>
                    <a:pt x="2500624" y="606927"/>
                  </a:lnTo>
                  <a:lnTo>
                    <a:pt x="2487816" y="606927"/>
                  </a:lnTo>
                  <a:lnTo>
                    <a:pt x="2487816" y="613014"/>
                  </a:lnTo>
                  <a:lnTo>
                    <a:pt x="2482870" y="613014"/>
                  </a:lnTo>
                  <a:lnTo>
                    <a:pt x="2482870" y="616184"/>
                  </a:lnTo>
                  <a:lnTo>
                    <a:pt x="2478685" y="616184"/>
                  </a:lnTo>
                  <a:lnTo>
                    <a:pt x="2478685" y="626202"/>
                  </a:lnTo>
                  <a:lnTo>
                    <a:pt x="2466131" y="626202"/>
                  </a:lnTo>
                  <a:lnTo>
                    <a:pt x="2466131" y="629119"/>
                  </a:lnTo>
                  <a:lnTo>
                    <a:pt x="2458776" y="629119"/>
                  </a:lnTo>
                  <a:lnTo>
                    <a:pt x="2458776" y="658286"/>
                  </a:lnTo>
                  <a:lnTo>
                    <a:pt x="2455859" y="658286"/>
                  </a:lnTo>
                  <a:lnTo>
                    <a:pt x="2455859" y="660822"/>
                  </a:lnTo>
                  <a:lnTo>
                    <a:pt x="2453323" y="660822"/>
                  </a:lnTo>
                  <a:lnTo>
                    <a:pt x="2453323" y="662597"/>
                  </a:lnTo>
                  <a:lnTo>
                    <a:pt x="2450406" y="662597"/>
                  </a:lnTo>
                  <a:lnTo>
                    <a:pt x="2450406" y="664880"/>
                  </a:lnTo>
                  <a:lnTo>
                    <a:pt x="2441276" y="664880"/>
                  </a:lnTo>
                  <a:lnTo>
                    <a:pt x="2441276" y="686819"/>
                  </a:lnTo>
                  <a:lnTo>
                    <a:pt x="2434554" y="686819"/>
                  </a:lnTo>
                  <a:lnTo>
                    <a:pt x="2434554" y="691130"/>
                  </a:lnTo>
                  <a:lnTo>
                    <a:pt x="2430496" y="691130"/>
                  </a:lnTo>
                  <a:lnTo>
                    <a:pt x="2430496" y="698739"/>
                  </a:lnTo>
                  <a:lnTo>
                    <a:pt x="2402217" y="698739"/>
                  </a:lnTo>
                  <a:lnTo>
                    <a:pt x="2402217" y="702163"/>
                  </a:lnTo>
                  <a:lnTo>
                    <a:pt x="2389029" y="702163"/>
                  </a:lnTo>
                  <a:lnTo>
                    <a:pt x="2389029" y="708250"/>
                  </a:lnTo>
                  <a:lnTo>
                    <a:pt x="2387380" y="708250"/>
                  </a:lnTo>
                  <a:lnTo>
                    <a:pt x="2387380" y="711801"/>
                  </a:lnTo>
                  <a:lnTo>
                    <a:pt x="2366836" y="711801"/>
                  </a:lnTo>
                  <a:lnTo>
                    <a:pt x="2366836" y="714971"/>
                  </a:lnTo>
                  <a:lnTo>
                    <a:pt x="2329934" y="714971"/>
                  </a:lnTo>
                  <a:lnTo>
                    <a:pt x="2329934" y="717254"/>
                  </a:lnTo>
                  <a:lnTo>
                    <a:pt x="2307742" y="717254"/>
                  </a:lnTo>
                  <a:lnTo>
                    <a:pt x="2307742" y="722580"/>
                  </a:lnTo>
                  <a:lnTo>
                    <a:pt x="2281491" y="722580"/>
                  </a:lnTo>
                  <a:lnTo>
                    <a:pt x="2281491" y="728286"/>
                  </a:lnTo>
                  <a:lnTo>
                    <a:pt x="2248520" y="728286"/>
                  </a:lnTo>
                  <a:lnTo>
                    <a:pt x="2248520" y="731076"/>
                  </a:lnTo>
                  <a:lnTo>
                    <a:pt x="2178773" y="731076"/>
                  </a:lnTo>
                  <a:lnTo>
                    <a:pt x="2178773" y="734247"/>
                  </a:lnTo>
                  <a:lnTo>
                    <a:pt x="2114986" y="734247"/>
                  </a:lnTo>
                  <a:lnTo>
                    <a:pt x="2114986" y="737037"/>
                  </a:lnTo>
                  <a:lnTo>
                    <a:pt x="2044731" y="737037"/>
                  </a:lnTo>
                  <a:lnTo>
                    <a:pt x="2044731" y="739319"/>
                  </a:lnTo>
                  <a:lnTo>
                    <a:pt x="2036108" y="739319"/>
                  </a:lnTo>
                  <a:lnTo>
                    <a:pt x="2036108" y="746421"/>
                  </a:lnTo>
                  <a:lnTo>
                    <a:pt x="2027992" y="746421"/>
                  </a:lnTo>
                  <a:lnTo>
                    <a:pt x="2027992" y="749084"/>
                  </a:lnTo>
                  <a:lnTo>
                    <a:pt x="2010365" y="749084"/>
                  </a:lnTo>
                  <a:lnTo>
                    <a:pt x="2010365" y="754664"/>
                  </a:lnTo>
                  <a:lnTo>
                    <a:pt x="1999713" y="754664"/>
                  </a:lnTo>
                  <a:lnTo>
                    <a:pt x="1999713" y="760117"/>
                  </a:lnTo>
                  <a:lnTo>
                    <a:pt x="1985890" y="760117"/>
                  </a:lnTo>
                  <a:lnTo>
                    <a:pt x="1985890" y="768486"/>
                  </a:lnTo>
                  <a:lnTo>
                    <a:pt x="1981705" y="768486"/>
                  </a:lnTo>
                  <a:lnTo>
                    <a:pt x="1981705" y="776729"/>
                  </a:lnTo>
                  <a:lnTo>
                    <a:pt x="1973082" y="776729"/>
                  </a:lnTo>
                  <a:lnTo>
                    <a:pt x="1973082" y="791439"/>
                  </a:lnTo>
                  <a:lnTo>
                    <a:pt x="1970799" y="791439"/>
                  </a:lnTo>
                  <a:lnTo>
                    <a:pt x="1970799" y="797653"/>
                  </a:lnTo>
                  <a:lnTo>
                    <a:pt x="1968644" y="797653"/>
                  </a:lnTo>
                  <a:lnTo>
                    <a:pt x="1968644" y="807291"/>
                  </a:lnTo>
                  <a:lnTo>
                    <a:pt x="1962176" y="807291"/>
                  </a:lnTo>
                  <a:lnTo>
                    <a:pt x="1962176" y="811349"/>
                  </a:lnTo>
                  <a:lnTo>
                    <a:pt x="1957357" y="811349"/>
                  </a:lnTo>
                  <a:lnTo>
                    <a:pt x="1957357" y="815027"/>
                  </a:lnTo>
                  <a:lnTo>
                    <a:pt x="1953046" y="815027"/>
                  </a:lnTo>
                  <a:lnTo>
                    <a:pt x="1953046" y="823396"/>
                  </a:lnTo>
                  <a:lnTo>
                    <a:pt x="1938209" y="823396"/>
                  </a:lnTo>
                  <a:lnTo>
                    <a:pt x="1938209" y="826820"/>
                  </a:lnTo>
                  <a:lnTo>
                    <a:pt x="1927303" y="826820"/>
                  </a:lnTo>
                  <a:lnTo>
                    <a:pt x="1927303" y="834809"/>
                  </a:lnTo>
                  <a:lnTo>
                    <a:pt x="1916143" y="834809"/>
                  </a:lnTo>
                  <a:lnTo>
                    <a:pt x="1916143" y="840389"/>
                  </a:lnTo>
                  <a:lnTo>
                    <a:pt x="1873661" y="840389"/>
                  </a:lnTo>
                  <a:lnTo>
                    <a:pt x="1873661" y="843306"/>
                  </a:lnTo>
                  <a:lnTo>
                    <a:pt x="1868081" y="843306"/>
                  </a:lnTo>
                  <a:lnTo>
                    <a:pt x="1868081" y="845842"/>
                  </a:lnTo>
                  <a:lnTo>
                    <a:pt x="1863643" y="845842"/>
                  </a:lnTo>
                  <a:lnTo>
                    <a:pt x="1863643" y="848505"/>
                  </a:lnTo>
                  <a:lnTo>
                    <a:pt x="1837266" y="848505"/>
                  </a:lnTo>
                  <a:lnTo>
                    <a:pt x="1837266" y="851295"/>
                  </a:lnTo>
                  <a:lnTo>
                    <a:pt x="1826613" y="851295"/>
                  </a:lnTo>
                  <a:lnTo>
                    <a:pt x="1826613" y="858523"/>
                  </a:lnTo>
                  <a:lnTo>
                    <a:pt x="1796939" y="858523"/>
                  </a:lnTo>
                  <a:lnTo>
                    <a:pt x="1796939" y="861060"/>
                  </a:lnTo>
                  <a:lnTo>
                    <a:pt x="1767392" y="861060"/>
                  </a:lnTo>
                  <a:lnTo>
                    <a:pt x="1767392" y="866639"/>
                  </a:lnTo>
                  <a:lnTo>
                    <a:pt x="1725924" y="866639"/>
                  </a:lnTo>
                  <a:lnTo>
                    <a:pt x="1725924" y="869429"/>
                  </a:lnTo>
                  <a:lnTo>
                    <a:pt x="1703985" y="869429"/>
                  </a:lnTo>
                  <a:lnTo>
                    <a:pt x="1703985" y="872092"/>
                  </a:lnTo>
                  <a:lnTo>
                    <a:pt x="1697898" y="872092"/>
                  </a:lnTo>
                  <a:lnTo>
                    <a:pt x="1697898" y="875263"/>
                  </a:lnTo>
                  <a:lnTo>
                    <a:pt x="1636267" y="875263"/>
                  </a:lnTo>
                  <a:lnTo>
                    <a:pt x="1636267" y="877672"/>
                  </a:lnTo>
                  <a:lnTo>
                    <a:pt x="1610017" y="877672"/>
                  </a:lnTo>
                  <a:lnTo>
                    <a:pt x="1610017" y="880589"/>
                  </a:lnTo>
                  <a:lnTo>
                    <a:pt x="1588839" y="880589"/>
                  </a:lnTo>
                  <a:lnTo>
                    <a:pt x="1588839" y="883886"/>
                  </a:lnTo>
                  <a:lnTo>
                    <a:pt x="1583386" y="883886"/>
                  </a:lnTo>
                  <a:lnTo>
                    <a:pt x="1583386" y="886042"/>
                  </a:lnTo>
                  <a:lnTo>
                    <a:pt x="1569310" y="886042"/>
                  </a:lnTo>
                  <a:lnTo>
                    <a:pt x="1569310" y="891622"/>
                  </a:lnTo>
                  <a:lnTo>
                    <a:pt x="1553205" y="891622"/>
                  </a:lnTo>
                  <a:lnTo>
                    <a:pt x="1553205" y="894158"/>
                  </a:lnTo>
                  <a:lnTo>
                    <a:pt x="1524672" y="894158"/>
                  </a:lnTo>
                  <a:lnTo>
                    <a:pt x="1524672" y="897328"/>
                  </a:lnTo>
                  <a:lnTo>
                    <a:pt x="1506918" y="897328"/>
                  </a:lnTo>
                  <a:lnTo>
                    <a:pt x="1506918" y="901259"/>
                  </a:lnTo>
                  <a:lnTo>
                    <a:pt x="1498675" y="901259"/>
                  </a:lnTo>
                  <a:lnTo>
                    <a:pt x="1498675" y="908995"/>
                  </a:lnTo>
                  <a:lnTo>
                    <a:pt x="1484979" y="908995"/>
                  </a:lnTo>
                  <a:lnTo>
                    <a:pt x="1484979" y="912292"/>
                  </a:lnTo>
                  <a:lnTo>
                    <a:pt x="1476736" y="912292"/>
                  </a:lnTo>
                  <a:lnTo>
                    <a:pt x="1476736" y="920788"/>
                  </a:lnTo>
                  <a:lnTo>
                    <a:pt x="1456827" y="920788"/>
                  </a:lnTo>
                  <a:lnTo>
                    <a:pt x="1456827" y="928270"/>
                  </a:lnTo>
                  <a:lnTo>
                    <a:pt x="1450106" y="928270"/>
                  </a:lnTo>
                  <a:lnTo>
                    <a:pt x="1450106" y="931568"/>
                  </a:lnTo>
                  <a:lnTo>
                    <a:pt x="1441990" y="931568"/>
                  </a:lnTo>
                  <a:lnTo>
                    <a:pt x="1441990" y="934231"/>
                  </a:lnTo>
                  <a:lnTo>
                    <a:pt x="1392152" y="934231"/>
                  </a:lnTo>
                  <a:lnTo>
                    <a:pt x="1392152" y="937274"/>
                  </a:lnTo>
                  <a:lnTo>
                    <a:pt x="1375793" y="937274"/>
                  </a:lnTo>
                  <a:lnTo>
                    <a:pt x="1375793" y="939937"/>
                  </a:lnTo>
                  <a:lnTo>
                    <a:pt x="1338257" y="939937"/>
                  </a:lnTo>
                  <a:lnTo>
                    <a:pt x="1338257" y="944249"/>
                  </a:lnTo>
                  <a:lnTo>
                    <a:pt x="1299325" y="944249"/>
                  </a:lnTo>
                  <a:lnTo>
                    <a:pt x="1299325" y="949702"/>
                  </a:lnTo>
                  <a:lnTo>
                    <a:pt x="1268763" y="949702"/>
                  </a:lnTo>
                  <a:lnTo>
                    <a:pt x="1268763" y="952111"/>
                  </a:lnTo>
                  <a:lnTo>
                    <a:pt x="1250122" y="952111"/>
                  </a:lnTo>
                  <a:lnTo>
                    <a:pt x="1250122" y="955028"/>
                  </a:lnTo>
                  <a:lnTo>
                    <a:pt x="1207513" y="955028"/>
                  </a:lnTo>
                  <a:lnTo>
                    <a:pt x="1207513" y="957818"/>
                  </a:lnTo>
                  <a:lnTo>
                    <a:pt x="1165918" y="957818"/>
                  </a:lnTo>
                  <a:lnTo>
                    <a:pt x="1165918" y="960608"/>
                  </a:lnTo>
                  <a:lnTo>
                    <a:pt x="1139668" y="960608"/>
                  </a:lnTo>
                  <a:lnTo>
                    <a:pt x="1139668" y="963144"/>
                  </a:lnTo>
                  <a:lnTo>
                    <a:pt x="1085392" y="963144"/>
                  </a:lnTo>
                  <a:lnTo>
                    <a:pt x="1085392" y="966568"/>
                  </a:lnTo>
                  <a:lnTo>
                    <a:pt x="1082475" y="966568"/>
                  </a:lnTo>
                  <a:lnTo>
                    <a:pt x="1082475" y="968724"/>
                  </a:lnTo>
                  <a:lnTo>
                    <a:pt x="1041007" y="968724"/>
                  </a:lnTo>
                  <a:lnTo>
                    <a:pt x="1041007" y="974304"/>
                  </a:lnTo>
                  <a:lnTo>
                    <a:pt x="1021478" y="974304"/>
                  </a:lnTo>
                  <a:lnTo>
                    <a:pt x="1021478" y="976840"/>
                  </a:lnTo>
                  <a:lnTo>
                    <a:pt x="1003978" y="976840"/>
                  </a:lnTo>
                  <a:lnTo>
                    <a:pt x="1003978" y="985970"/>
                  </a:lnTo>
                  <a:lnTo>
                    <a:pt x="1001949" y="985970"/>
                  </a:lnTo>
                  <a:lnTo>
                    <a:pt x="1001949" y="992057"/>
                  </a:lnTo>
                  <a:lnTo>
                    <a:pt x="986731" y="992057"/>
                  </a:lnTo>
                  <a:lnTo>
                    <a:pt x="986731" y="995228"/>
                  </a:lnTo>
                  <a:lnTo>
                    <a:pt x="982039" y="995228"/>
                  </a:lnTo>
                  <a:lnTo>
                    <a:pt x="982039" y="997637"/>
                  </a:lnTo>
                  <a:lnTo>
                    <a:pt x="966948" y="997637"/>
                  </a:lnTo>
                  <a:lnTo>
                    <a:pt x="966948" y="1003724"/>
                  </a:lnTo>
                  <a:lnTo>
                    <a:pt x="957691" y="1003724"/>
                  </a:lnTo>
                  <a:lnTo>
                    <a:pt x="957691" y="1009304"/>
                  </a:lnTo>
                  <a:lnTo>
                    <a:pt x="936133" y="1009304"/>
                  </a:lnTo>
                  <a:lnTo>
                    <a:pt x="936133" y="1011587"/>
                  </a:lnTo>
                  <a:lnTo>
                    <a:pt x="924466" y="1011587"/>
                  </a:lnTo>
                  <a:lnTo>
                    <a:pt x="924466" y="1014376"/>
                  </a:lnTo>
                  <a:lnTo>
                    <a:pt x="872726" y="1014376"/>
                  </a:lnTo>
                  <a:lnTo>
                    <a:pt x="872726" y="1016913"/>
                  </a:lnTo>
                  <a:lnTo>
                    <a:pt x="780787" y="1016913"/>
                  </a:lnTo>
                  <a:lnTo>
                    <a:pt x="780787" y="1020337"/>
                  </a:lnTo>
                  <a:lnTo>
                    <a:pt x="699880" y="1020337"/>
                  </a:lnTo>
                  <a:lnTo>
                    <a:pt x="699880" y="1023000"/>
                  </a:lnTo>
                  <a:lnTo>
                    <a:pt x="679844" y="1023000"/>
                  </a:lnTo>
                  <a:lnTo>
                    <a:pt x="679844" y="1025536"/>
                  </a:lnTo>
                  <a:lnTo>
                    <a:pt x="612126" y="1025536"/>
                  </a:lnTo>
                  <a:lnTo>
                    <a:pt x="612126" y="1028453"/>
                  </a:lnTo>
                  <a:lnTo>
                    <a:pt x="595894" y="1028453"/>
                  </a:lnTo>
                  <a:lnTo>
                    <a:pt x="595894" y="1031496"/>
                  </a:lnTo>
                  <a:lnTo>
                    <a:pt x="534516" y="1031496"/>
                  </a:lnTo>
                  <a:lnTo>
                    <a:pt x="534516" y="1037583"/>
                  </a:lnTo>
                  <a:lnTo>
                    <a:pt x="459697" y="1037583"/>
                  </a:lnTo>
                  <a:lnTo>
                    <a:pt x="459697" y="1040880"/>
                  </a:lnTo>
                  <a:lnTo>
                    <a:pt x="354188" y="1040880"/>
                  </a:lnTo>
                  <a:lnTo>
                    <a:pt x="354188" y="1043797"/>
                  </a:lnTo>
                  <a:lnTo>
                    <a:pt x="323500" y="1043797"/>
                  </a:lnTo>
                  <a:lnTo>
                    <a:pt x="323500" y="1046460"/>
                  </a:lnTo>
                  <a:lnTo>
                    <a:pt x="319061" y="1046460"/>
                  </a:lnTo>
                  <a:lnTo>
                    <a:pt x="319061" y="1049250"/>
                  </a:lnTo>
                  <a:lnTo>
                    <a:pt x="209368" y="1049250"/>
                  </a:lnTo>
                  <a:lnTo>
                    <a:pt x="209368" y="1054323"/>
                  </a:lnTo>
                  <a:lnTo>
                    <a:pt x="199730" y="1054323"/>
                  </a:lnTo>
                  <a:lnTo>
                    <a:pt x="199730" y="1060410"/>
                  </a:lnTo>
                  <a:lnTo>
                    <a:pt x="130110" y="1060410"/>
                  </a:lnTo>
                  <a:lnTo>
                    <a:pt x="130110" y="1062946"/>
                  </a:lnTo>
                  <a:lnTo>
                    <a:pt x="113244" y="1062946"/>
                  </a:lnTo>
                  <a:lnTo>
                    <a:pt x="113244" y="1064975"/>
                  </a:lnTo>
                  <a:lnTo>
                    <a:pt x="0" y="1064975"/>
                  </a:lnTo>
                </a:path>
              </a:pathLst>
            </a:custGeom>
            <a:ln w="12700">
              <a:solidFill>
                <a:schemeClr val="accent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91A47747-7FC2-613C-7DF6-E205A0893D17}"/>
                </a:ext>
              </a:extLst>
            </p:cNvPr>
            <p:cNvSpPr/>
            <p:nvPr/>
          </p:nvSpPr>
          <p:spPr>
            <a:xfrm>
              <a:off x="1896193" y="4237172"/>
              <a:ext cx="4150967" cy="1048615"/>
            </a:xfrm>
            <a:custGeom>
              <a:avLst/>
              <a:gdLst>
                <a:gd name="connsiteX0" fmla="*/ 4150967 w 4150967"/>
                <a:gd name="connsiteY0" fmla="*/ 0 h 1048615"/>
                <a:gd name="connsiteX1" fmla="*/ 4140569 w 4150967"/>
                <a:gd name="connsiteY1" fmla="*/ 0 h 1048615"/>
                <a:gd name="connsiteX2" fmla="*/ 4140569 w 4150967"/>
                <a:gd name="connsiteY2" fmla="*/ 20163 h 1048615"/>
                <a:gd name="connsiteX3" fmla="*/ 4127253 w 4150967"/>
                <a:gd name="connsiteY3" fmla="*/ 20163 h 1048615"/>
                <a:gd name="connsiteX4" fmla="*/ 4127253 w 4150967"/>
                <a:gd name="connsiteY4" fmla="*/ 42229 h 1048615"/>
                <a:gd name="connsiteX5" fmla="*/ 4090097 w 4150967"/>
                <a:gd name="connsiteY5" fmla="*/ 42229 h 1048615"/>
                <a:gd name="connsiteX6" fmla="*/ 4090097 w 4150967"/>
                <a:gd name="connsiteY6" fmla="*/ 61377 h 1048615"/>
                <a:gd name="connsiteX7" fmla="*/ 4048503 w 4150967"/>
                <a:gd name="connsiteY7" fmla="*/ 61377 h 1048615"/>
                <a:gd name="connsiteX8" fmla="*/ 4048503 w 4150967"/>
                <a:gd name="connsiteY8" fmla="*/ 76595 h 1048615"/>
                <a:gd name="connsiteX9" fmla="*/ 4017814 w 4150967"/>
                <a:gd name="connsiteY9" fmla="*/ 76595 h 1048615"/>
                <a:gd name="connsiteX10" fmla="*/ 4017814 w 4150967"/>
                <a:gd name="connsiteY10" fmla="*/ 89023 h 1048615"/>
                <a:gd name="connsiteX11" fmla="*/ 4010712 w 4150967"/>
                <a:gd name="connsiteY11" fmla="*/ 89023 h 1048615"/>
                <a:gd name="connsiteX12" fmla="*/ 4010712 w 4150967"/>
                <a:gd name="connsiteY12" fmla="*/ 101450 h 1048615"/>
                <a:gd name="connsiteX13" fmla="*/ 3943121 w 4150967"/>
                <a:gd name="connsiteY13" fmla="*/ 101450 h 1048615"/>
                <a:gd name="connsiteX14" fmla="*/ 3943121 w 4150967"/>
                <a:gd name="connsiteY14" fmla="*/ 112356 h 1048615"/>
                <a:gd name="connsiteX15" fmla="*/ 3939063 w 4150967"/>
                <a:gd name="connsiteY15" fmla="*/ 112356 h 1048615"/>
                <a:gd name="connsiteX16" fmla="*/ 3939063 w 4150967"/>
                <a:gd name="connsiteY16" fmla="*/ 121867 h 1048615"/>
                <a:gd name="connsiteX17" fmla="*/ 3936526 w 4150967"/>
                <a:gd name="connsiteY17" fmla="*/ 121867 h 1048615"/>
                <a:gd name="connsiteX18" fmla="*/ 3936526 w 4150967"/>
                <a:gd name="connsiteY18" fmla="*/ 130871 h 1048615"/>
                <a:gd name="connsiteX19" fmla="*/ 3919153 w 4150967"/>
                <a:gd name="connsiteY19" fmla="*/ 130871 h 1048615"/>
                <a:gd name="connsiteX20" fmla="*/ 3919153 w 4150967"/>
                <a:gd name="connsiteY20" fmla="*/ 141143 h 1048615"/>
                <a:gd name="connsiteX21" fmla="*/ 3901146 w 4150967"/>
                <a:gd name="connsiteY21" fmla="*/ 141143 h 1048615"/>
                <a:gd name="connsiteX22" fmla="*/ 3901146 w 4150967"/>
                <a:gd name="connsiteY22" fmla="*/ 150400 h 1048615"/>
                <a:gd name="connsiteX23" fmla="*/ 3886055 w 4150967"/>
                <a:gd name="connsiteY23" fmla="*/ 150400 h 1048615"/>
                <a:gd name="connsiteX24" fmla="*/ 3886055 w 4150967"/>
                <a:gd name="connsiteY24" fmla="*/ 158770 h 1048615"/>
                <a:gd name="connsiteX25" fmla="*/ 3868682 w 4150967"/>
                <a:gd name="connsiteY25" fmla="*/ 158770 h 1048615"/>
                <a:gd name="connsiteX26" fmla="*/ 3868682 w 4150967"/>
                <a:gd name="connsiteY26" fmla="*/ 166759 h 1048615"/>
                <a:gd name="connsiteX27" fmla="*/ 3862468 w 4150967"/>
                <a:gd name="connsiteY27" fmla="*/ 166759 h 1048615"/>
                <a:gd name="connsiteX28" fmla="*/ 3862468 w 4150967"/>
                <a:gd name="connsiteY28" fmla="*/ 175256 h 1048615"/>
                <a:gd name="connsiteX29" fmla="*/ 3756833 w 4150967"/>
                <a:gd name="connsiteY29" fmla="*/ 175256 h 1048615"/>
                <a:gd name="connsiteX30" fmla="*/ 3756833 w 4150967"/>
                <a:gd name="connsiteY30" fmla="*/ 181850 h 1048615"/>
                <a:gd name="connsiteX31" fmla="*/ 3717267 w 4150967"/>
                <a:gd name="connsiteY31" fmla="*/ 181850 h 1048615"/>
                <a:gd name="connsiteX32" fmla="*/ 3717267 w 4150967"/>
                <a:gd name="connsiteY32" fmla="*/ 189078 h 1048615"/>
                <a:gd name="connsiteX33" fmla="*/ 3703191 w 4150967"/>
                <a:gd name="connsiteY33" fmla="*/ 189078 h 1048615"/>
                <a:gd name="connsiteX34" fmla="*/ 3703191 w 4150967"/>
                <a:gd name="connsiteY34" fmla="*/ 194658 h 1048615"/>
                <a:gd name="connsiteX35" fmla="*/ 3693299 w 4150967"/>
                <a:gd name="connsiteY35" fmla="*/ 194658 h 1048615"/>
                <a:gd name="connsiteX36" fmla="*/ 3693299 w 4150967"/>
                <a:gd name="connsiteY36" fmla="*/ 200872 h 1048615"/>
                <a:gd name="connsiteX37" fmla="*/ 3636487 w 4150967"/>
                <a:gd name="connsiteY37" fmla="*/ 200872 h 1048615"/>
                <a:gd name="connsiteX38" fmla="*/ 3636487 w 4150967"/>
                <a:gd name="connsiteY38" fmla="*/ 207720 h 1048615"/>
                <a:gd name="connsiteX39" fmla="*/ 3627991 w 4150967"/>
                <a:gd name="connsiteY39" fmla="*/ 207720 h 1048615"/>
                <a:gd name="connsiteX40" fmla="*/ 3627991 w 4150967"/>
                <a:gd name="connsiteY40" fmla="*/ 213299 h 1048615"/>
                <a:gd name="connsiteX41" fmla="*/ 3584114 w 4150967"/>
                <a:gd name="connsiteY41" fmla="*/ 213299 h 1048615"/>
                <a:gd name="connsiteX42" fmla="*/ 3584114 w 4150967"/>
                <a:gd name="connsiteY42" fmla="*/ 225473 h 1048615"/>
                <a:gd name="connsiteX43" fmla="*/ 3503334 w 4150967"/>
                <a:gd name="connsiteY43" fmla="*/ 225473 h 1048615"/>
                <a:gd name="connsiteX44" fmla="*/ 3503334 w 4150967"/>
                <a:gd name="connsiteY44" fmla="*/ 230926 h 1048615"/>
                <a:gd name="connsiteX45" fmla="*/ 3497500 w 4150967"/>
                <a:gd name="connsiteY45" fmla="*/ 230926 h 1048615"/>
                <a:gd name="connsiteX46" fmla="*/ 3497500 w 4150967"/>
                <a:gd name="connsiteY46" fmla="*/ 238282 h 1048615"/>
                <a:gd name="connsiteX47" fmla="*/ 3489384 w 4150967"/>
                <a:gd name="connsiteY47" fmla="*/ 238282 h 1048615"/>
                <a:gd name="connsiteX48" fmla="*/ 3489384 w 4150967"/>
                <a:gd name="connsiteY48" fmla="*/ 243227 h 1048615"/>
                <a:gd name="connsiteX49" fmla="*/ 3476830 w 4150967"/>
                <a:gd name="connsiteY49" fmla="*/ 243227 h 1048615"/>
                <a:gd name="connsiteX50" fmla="*/ 3476830 w 4150967"/>
                <a:gd name="connsiteY50" fmla="*/ 262756 h 1048615"/>
                <a:gd name="connsiteX51" fmla="*/ 3465797 w 4150967"/>
                <a:gd name="connsiteY51" fmla="*/ 262756 h 1048615"/>
                <a:gd name="connsiteX52" fmla="*/ 3465797 w 4150967"/>
                <a:gd name="connsiteY52" fmla="*/ 281905 h 1048615"/>
                <a:gd name="connsiteX53" fmla="*/ 3462754 w 4150967"/>
                <a:gd name="connsiteY53" fmla="*/ 281905 h 1048615"/>
                <a:gd name="connsiteX54" fmla="*/ 3462754 w 4150967"/>
                <a:gd name="connsiteY54" fmla="*/ 290021 h 1048615"/>
                <a:gd name="connsiteX55" fmla="*/ 3459076 w 4150967"/>
                <a:gd name="connsiteY55" fmla="*/ 290021 h 1048615"/>
                <a:gd name="connsiteX56" fmla="*/ 3459076 w 4150967"/>
                <a:gd name="connsiteY56" fmla="*/ 296362 h 1048615"/>
                <a:gd name="connsiteX57" fmla="*/ 3452228 w 4150967"/>
                <a:gd name="connsiteY57" fmla="*/ 296362 h 1048615"/>
                <a:gd name="connsiteX58" fmla="*/ 3452228 w 4150967"/>
                <a:gd name="connsiteY58" fmla="*/ 316652 h 1048615"/>
                <a:gd name="connsiteX59" fmla="*/ 3448043 w 4150967"/>
                <a:gd name="connsiteY59" fmla="*/ 316652 h 1048615"/>
                <a:gd name="connsiteX60" fmla="*/ 3448043 w 4150967"/>
                <a:gd name="connsiteY60" fmla="*/ 337957 h 1048615"/>
                <a:gd name="connsiteX61" fmla="*/ 3445761 w 4150967"/>
                <a:gd name="connsiteY61" fmla="*/ 337957 h 1048615"/>
                <a:gd name="connsiteX62" fmla="*/ 3445761 w 4150967"/>
                <a:gd name="connsiteY62" fmla="*/ 354062 h 1048615"/>
                <a:gd name="connsiteX63" fmla="*/ 3438786 w 4150967"/>
                <a:gd name="connsiteY63" fmla="*/ 354062 h 1048615"/>
                <a:gd name="connsiteX64" fmla="*/ 3438786 w 4150967"/>
                <a:gd name="connsiteY64" fmla="*/ 363446 h 1048615"/>
                <a:gd name="connsiteX65" fmla="*/ 3424710 w 4150967"/>
                <a:gd name="connsiteY65" fmla="*/ 363446 h 1048615"/>
                <a:gd name="connsiteX66" fmla="*/ 3424710 w 4150967"/>
                <a:gd name="connsiteY66" fmla="*/ 368518 h 1048615"/>
                <a:gd name="connsiteX67" fmla="*/ 3418750 w 4150967"/>
                <a:gd name="connsiteY67" fmla="*/ 368518 h 1048615"/>
                <a:gd name="connsiteX68" fmla="*/ 3418750 w 4150967"/>
                <a:gd name="connsiteY68" fmla="*/ 374605 h 1048615"/>
                <a:gd name="connsiteX69" fmla="*/ 3362318 w 4150967"/>
                <a:gd name="connsiteY69" fmla="*/ 374605 h 1048615"/>
                <a:gd name="connsiteX70" fmla="*/ 3362318 w 4150967"/>
                <a:gd name="connsiteY70" fmla="*/ 380312 h 1048615"/>
                <a:gd name="connsiteX71" fmla="*/ 3307915 w 4150967"/>
                <a:gd name="connsiteY71" fmla="*/ 380312 h 1048615"/>
                <a:gd name="connsiteX72" fmla="*/ 3307915 w 4150967"/>
                <a:gd name="connsiteY72" fmla="*/ 385511 h 1048615"/>
                <a:gd name="connsiteX73" fmla="*/ 3300814 w 4150967"/>
                <a:gd name="connsiteY73" fmla="*/ 385511 h 1048615"/>
                <a:gd name="connsiteX74" fmla="*/ 3300814 w 4150967"/>
                <a:gd name="connsiteY74" fmla="*/ 389696 h 1048615"/>
                <a:gd name="connsiteX75" fmla="*/ 3289908 w 4150967"/>
                <a:gd name="connsiteY75" fmla="*/ 389696 h 1048615"/>
                <a:gd name="connsiteX76" fmla="*/ 3289908 w 4150967"/>
                <a:gd name="connsiteY76" fmla="*/ 395022 h 1048615"/>
                <a:gd name="connsiteX77" fmla="*/ 3273042 w 4150967"/>
                <a:gd name="connsiteY77" fmla="*/ 395022 h 1048615"/>
                <a:gd name="connsiteX78" fmla="*/ 3273042 w 4150967"/>
                <a:gd name="connsiteY78" fmla="*/ 400729 h 1048615"/>
                <a:gd name="connsiteX79" fmla="*/ 3257697 w 4150967"/>
                <a:gd name="connsiteY79" fmla="*/ 400729 h 1048615"/>
                <a:gd name="connsiteX80" fmla="*/ 3257697 w 4150967"/>
                <a:gd name="connsiteY80" fmla="*/ 404787 h 1048615"/>
                <a:gd name="connsiteX81" fmla="*/ 3237914 w 4150967"/>
                <a:gd name="connsiteY81" fmla="*/ 404787 h 1048615"/>
                <a:gd name="connsiteX82" fmla="*/ 3237914 w 4150967"/>
                <a:gd name="connsiteY82" fmla="*/ 410620 h 1048615"/>
                <a:gd name="connsiteX83" fmla="*/ 3235759 w 4150967"/>
                <a:gd name="connsiteY83" fmla="*/ 410620 h 1048615"/>
                <a:gd name="connsiteX84" fmla="*/ 3235759 w 4150967"/>
                <a:gd name="connsiteY84" fmla="*/ 414298 h 1048615"/>
                <a:gd name="connsiteX85" fmla="*/ 3211537 w 4150967"/>
                <a:gd name="connsiteY85" fmla="*/ 414298 h 1048615"/>
                <a:gd name="connsiteX86" fmla="*/ 3211537 w 4150967"/>
                <a:gd name="connsiteY86" fmla="*/ 419751 h 1048615"/>
                <a:gd name="connsiteX87" fmla="*/ 3209508 w 4150967"/>
                <a:gd name="connsiteY87" fmla="*/ 419751 h 1048615"/>
                <a:gd name="connsiteX88" fmla="*/ 3209508 w 4150967"/>
                <a:gd name="connsiteY88" fmla="*/ 429135 h 1048615"/>
                <a:gd name="connsiteX89" fmla="*/ 3200378 w 4150967"/>
                <a:gd name="connsiteY89" fmla="*/ 429135 h 1048615"/>
                <a:gd name="connsiteX90" fmla="*/ 3200378 w 4150967"/>
                <a:gd name="connsiteY90" fmla="*/ 433320 h 1048615"/>
                <a:gd name="connsiteX91" fmla="*/ 3196066 w 4150967"/>
                <a:gd name="connsiteY91" fmla="*/ 433320 h 1048615"/>
                <a:gd name="connsiteX92" fmla="*/ 3196066 w 4150967"/>
                <a:gd name="connsiteY92" fmla="*/ 437251 h 1048615"/>
                <a:gd name="connsiteX93" fmla="*/ 3135069 w 4150967"/>
                <a:gd name="connsiteY93" fmla="*/ 437251 h 1048615"/>
                <a:gd name="connsiteX94" fmla="*/ 3135069 w 4150967"/>
                <a:gd name="connsiteY94" fmla="*/ 446889 h 1048615"/>
                <a:gd name="connsiteX95" fmla="*/ 3107931 w 4150967"/>
                <a:gd name="connsiteY95" fmla="*/ 446889 h 1048615"/>
                <a:gd name="connsiteX96" fmla="*/ 3107931 w 4150967"/>
                <a:gd name="connsiteY96" fmla="*/ 450947 h 1048615"/>
                <a:gd name="connsiteX97" fmla="*/ 3031590 w 4150967"/>
                <a:gd name="connsiteY97" fmla="*/ 450947 h 1048615"/>
                <a:gd name="connsiteX98" fmla="*/ 3031590 w 4150967"/>
                <a:gd name="connsiteY98" fmla="*/ 458936 h 1048615"/>
                <a:gd name="connsiteX99" fmla="*/ 2977821 w 4150967"/>
                <a:gd name="connsiteY99" fmla="*/ 458936 h 1048615"/>
                <a:gd name="connsiteX100" fmla="*/ 2977821 w 4150967"/>
                <a:gd name="connsiteY100" fmla="*/ 462994 h 1048615"/>
                <a:gd name="connsiteX101" fmla="*/ 2972748 w 4150967"/>
                <a:gd name="connsiteY101" fmla="*/ 462994 h 1048615"/>
                <a:gd name="connsiteX102" fmla="*/ 2972748 w 4150967"/>
                <a:gd name="connsiteY102" fmla="*/ 467559 h 1048615"/>
                <a:gd name="connsiteX103" fmla="*/ 2967803 w 4150967"/>
                <a:gd name="connsiteY103" fmla="*/ 467559 h 1048615"/>
                <a:gd name="connsiteX104" fmla="*/ 2967803 w 4150967"/>
                <a:gd name="connsiteY104" fmla="*/ 473393 h 1048615"/>
                <a:gd name="connsiteX105" fmla="*/ 2966281 w 4150967"/>
                <a:gd name="connsiteY105" fmla="*/ 473393 h 1048615"/>
                <a:gd name="connsiteX106" fmla="*/ 2966281 w 4150967"/>
                <a:gd name="connsiteY106" fmla="*/ 479607 h 1048615"/>
                <a:gd name="connsiteX107" fmla="*/ 2957404 w 4150967"/>
                <a:gd name="connsiteY107" fmla="*/ 479607 h 1048615"/>
                <a:gd name="connsiteX108" fmla="*/ 2957404 w 4150967"/>
                <a:gd name="connsiteY108" fmla="*/ 508774 h 1048615"/>
                <a:gd name="connsiteX109" fmla="*/ 2954995 w 4150967"/>
                <a:gd name="connsiteY109" fmla="*/ 508774 h 1048615"/>
                <a:gd name="connsiteX110" fmla="*/ 2954995 w 4150967"/>
                <a:gd name="connsiteY110" fmla="*/ 532107 h 1048615"/>
                <a:gd name="connsiteX111" fmla="*/ 2950810 w 4150967"/>
                <a:gd name="connsiteY111" fmla="*/ 532107 h 1048615"/>
                <a:gd name="connsiteX112" fmla="*/ 2950810 w 4150967"/>
                <a:gd name="connsiteY112" fmla="*/ 538701 h 1048615"/>
                <a:gd name="connsiteX113" fmla="*/ 2948654 w 4150967"/>
                <a:gd name="connsiteY113" fmla="*/ 538701 h 1048615"/>
                <a:gd name="connsiteX114" fmla="*/ 2948654 w 4150967"/>
                <a:gd name="connsiteY114" fmla="*/ 544535 h 1048615"/>
                <a:gd name="connsiteX115" fmla="*/ 2935465 w 4150967"/>
                <a:gd name="connsiteY115" fmla="*/ 544535 h 1048615"/>
                <a:gd name="connsiteX116" fmla="*/ 2935465 w 4150967"/>
                <a:gd name="connsiteY116" fmla="*/ 547071 h 1048615"/>
                <a:gd name="connsiteX117" fmla="*/ 2900465 w 4150967"/>
                <a:gd name="connsiteY117" fmla="*/ 547071 h 1048615"/>
                <a:gd name="connsiteX118" fmla="*/ 2900465 w 4150967"/>
                <a:gd name="connsiteY118" fmla="*/ 550875 h 1048615"/>
                <a:gd name="connsiteX119" fmla="*/ 2874215 w 4150967"/>
                <a:gd name="connsiteY119" fmla="*/ 550875 h 1048615"/>
                <a:gd name="connsiteX120" fmla="*/ 2874215 w 4150967"/>
                <a:gd name="connsiteY120" fmla="*/ 553412 h 1048615"/>
                <a:gd name="connsiteX121" fmla="*/ 2870157 w 4150967"/>
                <a:gd name="connsiteY121" fmla="*/ 553412 h 1048615"/>
                <a:gd name="connsiteX122" fmla="*/ 2870157 w 4150967"/>
                <a:gd name="connsiteY122" fmla="*/ 557850 h 1048615"/>
                <a:gd name="connsiteX123" fmla="*/ 2850120 w 4150967"/>
                <a:gd name="connsiteY123" fmla="*/ 557850 h 1048615"/>
                <a:gd name="connsiteX124" fmla="*/ 2850120 w 4150967"/>
                <a:gd name="connsiteY124" fmla="*/ 562162 h 1048615"/>
                <a:gd name="connsiteX125" fmla="*/ 2841243 w 4150967"/>
                <a:gd name="connsiteY125" fmla="*/ 562162 h 1048615"/>
                <a:gd name="connsiteX126" fmla="*/ 2841243 w 4150967"/>
                <a:gd name="connsiteY126" fmla="*/ 564698 h 1048615"/>
                <a:gd name="connsiteX127" fmla="*/ 2821461 w 4150967"/>
                <a:gd name="connsiteY127" fmla="*/ 564698 h 1048615"/>
                <a:gd name="connsiteX128" fmla="*/ 2821461 w 4150967"/>
                <a:gd name="connsiteY128" fmla="*/ 568629 h 1048615"/>
                <a:gd name="connsiteX129" fmla="*/ 2786841 w 4150967"/>
                <a:gd name="connsiteY129" fmla="*/ 568629 h 1048615"/>
                <a:gd name="connsiteX130" fmla="*/ 2786841 w 4150967"/>
                <a:gd name="connsiteY130" fmla="*/ 572560 h 1048615"/>
                <a:gd name="connsiteX131" fmla="*/ 2725210 w 4150967"/>
                <a:gd name="connsiteY131" fmla="*/ 572560 h 1048615"/>
                <a:gd name="connsiteX132" fmla="*/ 2725210 w 4150967"/>
                <a:gd name="connsiteY132" fmla="*/ 575350 h 1048615"/>
                <a:gd name="connsiteX133" fmla="*/ 2694648 w 4150967"/>
                <a:gd name="connsiteY133" fmla="*/ 575350 h 1048615"/>
                <a:gd name="connsiteX134" fmla="*/ 2694648 w 4150967"/>
                <a:gd name="connsiteY134" fmla="*/ 579789 h 1048615"/>
                <a:gd name="connsiteX135" fmla="*/ 2682854 w 4150967"/>
                <a:gd name="connsiteY135" fmla="*/ 579789 h 1048615"/>
                <a:gd name="connsiteX136" fmla="*/ 2682854 w 4150967"/>
                <a:gd name="connsiteY136" fmla="*/ 582452 h 1048615"/>
                <a:gd name="connsiteX137" fmla="*/ 2654448 w 4150967"/>
                <a:gd name="connsiteY137" fmla="*/ 582452 h 1048615"/>
                <a:gd name="connsiteX138" fmla="*/ 2654448 w 4150967"/>
                <a:gd name="connsiteY138" fmla="*/ 589427 h 1048615"/>
                <a:gd name="connsiteX139" fmla="*/ 2613741 w 4150967"/>
                <a:gd name="connsiteY139" fmla="*/ 589427 h 1048615"/>
                <a:gd name="connsiteX140" fmla="*/ 2613741 w 4150967"/>
                <a:gd name="connsiteY140" fmla="*/ 591582 h 1048615"/>
                <a:gd name="connsiteX141" fmla="*/ 2611332 w 4150967"/>
                <a:gd name="connsiteY141" fmla="*/ 591582 h 1048615"/>
                <a:gd name="connsiteX142" fmla="*/ 2611332 w 4150967"/>
                <a:gd name="connsiteY142" fmla="*/ 595133 h 1048615"/>
                <a:gd name="connsiteX143" fmla="*/ 2595987 w 4150967"/>
                <a:gd name="connsiteY143" fmla="*/ 595133 h 1048615"/>
                <a:gd name="connsiteX144" fmla="*/ 2595987 w 4150967"/>
                <a:gd name="connsiteY144" fmla="*/ 601474 h 1048615"/>
                <a:gd name="connsiteX145" fmla="*/ 2542472 w 4150967"/>
                <a:gd name="connsiteY145" fmla="*/ 601474 h 1048615"/>
                <a:gd name="connsiteX146" fmla="*/ 2542472 w 4150967"/>
                <a:gd name="connsiteY146" fmla="*/ 605785 h 1048615"/>
                <a:gd name="connsiteX147" fmla="*/ 2528142 w 4150967"/>
                <a:gd name="connsiteY147" fmla="*/ 605785 h 1048615"/>
                <a:gd name="connsiteX148" fmla="*/ 2528142 w 4150967"/>
                <a:gd name="connsiteY148" fmla="*/ 607941 h 1048615"/>
                <a:gd name="connsiteX149" fmla="*/ 2504302 w 4150967"/>
                <a:gd name="connsiteY149" fmla="*/ 607941 h 1048615"/>
                <a:gd name="connsiteX150" fmla="*/ 2504302 w 4150967"/>
                <a:gd name="connsiteY150" fmla="*/ 610858 h 1048615"/>
                <a:gd name="connsiteX151" fmla="*/ 2486801 w 4150967"/>
                <a:gd name="connsiteY151" fmla="*/ 610858 h 1048615"/>
                <a:gd name="connsiteX152" fmla="*/ 2486801 w 4150967"/>
                <a:gd name="connsiteY152" fmla="*/ 620749 h 1048615"/>
                <a:gd name="connsiteX153" fmla="*/ 2480207 w 4150967"/>
                <a:gd name="connsiteY153" fmla="*/ 620749 h 1048615"/>
                <a:gd name="connsiteX154" fmla="*/ 2480207 w 4150967"/>
                <a:gd name="connsiteY154" fmla="*/ 624807 h 1048615"/>
                <a:gd name="connsiteX155" fmla="*/ 2469048 w 4150967"/>
                <a:gd name="connsiteY155" fmla="*/ 624807 h 1048615"/>
                <a:gd name="connsiteX156" fmla="*/ 2469048 w 4150967"/>
                <a:gd name="connsiteY156" fmla="*/ 634445 h 1048615"/>
                <a:gd name="connsiteX157" fmla="*/ 2462580 w 4150967"/>
                <a:gd name="connsiteY157" fmla="*/ 634445 h 1048615"/>
                <a:gd name="connsiteX158" fmla="*/ 2462580 w 4150967"/>
                <a:gd name="connsiteY158" fmla="*/ 656003 h 1048615"/>
                <a:gd name="connsiteX159" fmla="*/ 2453703 w 4150967"/>
                <a:gd name="connsiteY159" fmla="*/ 656003 h 1048615"/>
                <a:gd name="connsiteX160" fmla="*/ 2453703 w 4150967"/>
                <a:gd name="connsiteY160" fmla="*/ 665641 h 1048615"/>
                <a:gd name="connsiteX161" fmla="*/ 2446729 w 4150967"/>
                <a:gd name="connsiteY161" fmla="*/ 665641 h 1048615"/>
                <a:gd name="connsiteX162" fmla="*/ 2446729 w 4150967"/>
                <a:gd name="connsiteY162" fmla="*/ 675786 h 1048615"/>
                <a:gd name="connsiteX163" fmla="*/ 2444953 w 4150967"/>
                <a:gd name="connsiteY163" fmla="*/ 675786 h 1048615"/>
                <a:gd name="connsiteX164" fmla="*/ 2444953 w 4150967"/>
                <a:gd name="connsiteY164" fmla="*/ 681746 h 1048615"/>
                <a:gd name="connsiteX165" fmla="*/ 2440515 w 4150967"/>
                <a:gd name="connsiteY165" fmla="*/ 681746 h 1048615"/>
                <a:gd name="connsiteX166" fmla="*/ 2440515 w 4150967"/>
                <a:gd name="connsiteY166" fmla="*/ 688594 h 1048615"/>
                <a:gd name="connsiteX167" fmla="*/ 2434047 w 4150967"/>
                <a:gd name="connsiteY167" fmla="*/ 688594 h 1048615"/>
                <a:gd name="connsiteX168" fmla="*/ 2434047 w 4150967"/>
                <a:gd name="connsiteY168" fmla="*/ 697091 h 1048615"/>
                <a:gd name="connsiteX169" fmla="*/ 2426819 w 4150967"/>
                <a:gd name="connsiteY169" fmla="*/ 697091 h 1048615"/>
                <a:gd name="connsiteX170" fmla="*/ 2426819 w 4150967"/>
                <a:gd name="connsiteY170" fmla="*/ 701276 h 1048615"/>
                <a:gd name="connsiteX171" fmla="*/ 2405387 w 4150967"/>
                <a:gd name="connsiteY171" fmla="*/ 701276 h 1048615"/>
                <a:gd name="connsiteX172" fmla="*/ 2405387 w 4150967"/>
                <a:gd name="connsiteY172" fmla="*/ 703812 h 1048615"/>
                <a:gd name="connsiteX173" fmla="*/ 2395876 w 4150967"/>
                <a:gd name="connsiteY173" fmla="*/ 703812 h 1048615"/>
                <a:gd name="connsiteX174" fmla="*/ 2395876 w 4150967"/>
                <a:gd name="connsiteY174" fmla="*/ 711040 h 1048615"/>
                <a:gd name="connsiteX175" fmla="*/ 2373811 w 4150967"/>
                <a:gd name="connsiteY175" fmla="*/ 711040 h 1048615"/>
                <a:gd name="connsiteX176" fmla="*/ 2373811 w 4150967"/>
                <a:gd name="connsiteY176" fmla="*/ 713576 h 1048615"/>
                <a:gd name="connsiteX177" fmla="*/ 2331963 w 4150967"/>
                <a:gd name="connsiteY177" fmla="*/ 713576 h 1048615"/>
                <a:gd name="connsiteX178" fmla="*/ 2331963 w 4150967"/>
                <a:gd name="connsiteY178" fmla="*/ 716239 h 1048615"/>
                <a:gd name="connsiteX179" fmla="*/ 2318140 w 4150967"/>
                <a:gd name="connsiteY179" fmla="*/ 716239 h 1048615"/>
                <a:gd name="connsiteX180" fmla="*/ 2318140 w 4150967"/>
                <a:gd name="connsiteY180" fmla="*/ 723341 h 1048615"/>
                <a:gd name="connsiteX181" fmla="*/ 2288339 w 4150967"/>
                <a:gd name="connsiteY181" fmla="*/ 723341 h 1048615"/>
                <a:gd name="connsiteX182" fmla="*/ 2288339 w 4150967"/>
                <a:gd name="connsiteY182" fmla="*/ 729682 h 1048615"/>
                <a:gd name="connsiteX183" fmla="*/ 2253339 w 4150967"/>
                <a:gd name="connsiteY183" fmla="*/ 729682 h 1048615"/>
                <a:gd name="connsiteX184" fmla="*/ 2253339 w 4150967"/>
                <a:gd name="connsiteY184" fmla="*/ 732598 h 1048615"/>
                <a:gd name="connsiteX185" fmla="*/ 2182197 w 4150967"/>
                <a:gd name="connsiteY185" fmla="*/ 732598 h 1048615"/>
                <a:gd name="connsiteX186" fmla="*/ 2182197 w 4150967"/>
                <a:gd name="connsiteY186" fmla="*/ 735261 h 1048615"/>
                <a:gd name="connsiteX187" fmla="*/ 2048790 w 4150967"/>
                <a:gd name="connsiteY187" fmla="*/ 735261 h 1048615"/>
                <a:gd name="connsiteX188" fmla="*/ 2048790 w 4150967"/>
                <a:gd name="connsiteY188" fmla="*/ 739319 h 1048615"/>
                <a:gd name="connsiteX189" fmla="*/ 2041815 w 4150967"/>
                <a:gd name="connsiteY189" fmla="*/ 739319 h 1048615"/>
                <a:gd name="connsiteX190" fmla="*/ 2041815 w 4150967"/>
                <a:gd name="connsiteY190" fmla="*/ 745406 h 1048615"/>
                <a:gd name="connsiteX191" fmla="*/ 2031036 w 4150967"/>
                <a:gd name="connsiteY191" fmla="*/ 745406 h 1048615"/>
                <a:gd name="connsiteX192" fmla="*/ 2031036 w 4150967"/>
                <a:gd name="connsiteY192" fmla="*/ 748830 h 1048615"/>
                <a:gd name="connsiteX193" fmla="*/ 2012521 w 4150967"/>
                <a:gd name="connsiteY193" fmla="*/ 748830 h 1048615"/>
                <a:gd name="connsiteX194" fmla="*/ 2012521 w 4150967"/>
                <a:gd name="connsiteY194" fmla="*/ 754410 h 1048615"/>
                <a:gd name="connsiteX195" fmla="*/ 2002630 w 4150967"/>
                <a:gd name="connsiteY195" fmla="*/ 754410 h 1048615"/>
                <a:gd name="connsiteX196" fmla="*/ 2002630 w 4150967"/>
                <a:gd name="connsiteY196" fmla="*/ 761385 h 1048615"/>
                <a:gd name="connsiteX197" fmla="*/ 1989821 w 4150967"/>
                <a:gd name="connsiteY197" fmla="*/ 761385 h 1048615"/>
                <a:gd name="connsiteX198" fmla="*/ 1989821 w 4150967"/>
                <a:gd name="connsiteY198" fmla="*/ 767852 h 1048615"/>
                <a:gd name="connsiteX199" fmla="*/ 1985637 w 4150967"/>
                <a:gd name="connsiteY199" fmla="*/ 767852 h 1048615"/>
                <a:gd name="connsiteX200" fmla="*/ 1985637 w 4150967"/>
                <a:gd name="connsiteY200" fmla="*/ 771530 h 1048615"/>
                <a:gd name="connsiteX201" fmla="*/ 1982847 w 4150967"/>
                <a:gd name="connsiteY201" fmla="*/ 771530 h 1048615"/>
                <a:gd name="connsiteX202" fmla="*/ 1982847 w 4150967"/>
                <a:gd name="connsiteY202" fmla="*/ 774573 h 1048615"/>
                <a:gd name="connsiteX203" fmla="*/ 1976379 w 4150967"/>
                <a:gd name="connsiteY203" fmla="*/ 774573 h 1048615"/>
                <a:gd name="connsiteX204" fmla="*/ 1976379 w 4150967"/>
                <a:gd name="connsiteY204" fmla="*/ 787381 h 1048615"/>
                <a:gd name="connsiteX205" fmla="*/ 1973463 w 4150967"/>
                <a:gd name="connsiteY205" fmla="*/ 787381 h 1048615"/>
                <a:gd name="connsiteX206" fmla="*/ 1973463 w 4150967"/>
                <a:gd name="connsiteY206" fmla="*/ 799682 h 1048615"/>
                <a:gd name="connsiteX207" fmla="*/ 1972194 w 4150967"/>
                <a:gd name="connsiteY207" fmla="*/ 799682 h 1048615"/>
                <a:gd name="connsiteX208" fmla="*/ 1972194 w 4150967"/>
                <a:gd name="connsiteY208" fmla="*/ 808940 h 1048615"/>
                <a:gd name="connsiteX209" fmla="*/ 1960908 w 4150967"/>
                <a:gd name="connsiteY209" fmla="*/ 808940 h 1048615"/>
                <a:gd name="connsiteX210" fmla="*/ 1960908 w 4150967"/>
                <a:gd name="connsiteY210" fmla="*/ 818831 h 1048615"/>
                <a:gd name="connsiteX211" fmla="*/ 1956470 w 4150967"/>
                <a:gd name="connsiteY211" fmla="*/ 818831 h 1048615"/>
                <a:gd name="connsiteX212" fmla="*/ 1956470 w 4150967"/>
                <a:gd name="connsiteY212" fmla="*/ 828342 h 1048615"/>
                <a:gd name="connsiteX213" fmla="*/ 1941252 w 4150967"/>
                <a:gd name="connsiteY213" fmla="*/ 828342 h 1048615"/>
                <a:gd name="connsiteX214" fmla="*/ 1941252 w 4150967"/>
                <a:gd name="connsiteY214" fmla="*/ 831385 h 1048615"/>
                <a:gd name="connsiteX215" fmla="*/ 1930346 w 4150967"/>
                <a:gd name="connsiteY215" fmla="*/ 831385 h 1048615"/>
                <a:gd name="connsiteX216" fmla="*/ 1930346 w 4150967"/>
                <a:gd name="connsiteY216" fmla="*/ 837980 h 1048615"/>
                <a:gd name="connsiteX217" fmla="*/ 1919440 w 4150967"/>
                <a:gd name="connsiteY217" fmla="*/ 837980 h 1048615"/>
                <a:gd name="connsiteX218" fmla="*/ 1919440 w 4150967"/>
                <a:gd name="connsiteY218" fmla="*/ 841023 h 1048615"/>
                <a:gd name="connsiteX219" fmla="*/ 1916904 w 4150967"/>
                <a:gd name="connsiteY219" fmla="*/ 841023 h 1048615"/>
                <a:gd name="connsiteX220" fmla="*/ 1916904 w 4150967"/>
                <a:gd name="connsiteY220" fmla="*/ 843306 h 1048615"/>
                <a:gd name="connsiteX221" fmla="*/ 1879621 w 4150967"/>
                <a:gd name="connsiteY221" fmla="*/ 843306 h 1048615"/>
                <a:gd name="connsiteX222" fmla="*/ 1879621 w 4150967"/>
                <a:gd name="connsiteY222" fmla="*/ 847617 h 1048615"/>
                <a:gd name="connsiteX223" fmla="*/ 1871378 w 4150967"/>
                <a:gd name="connsiteY223" fmla="*/ 847617 h 1048615"/>
                <a:gd name="connsiteX224" fmla="*/ 1871378 w 4150967"/>
                <a:gd name="connsiteY224" fmla="*/ 850027 h 1048615"/>
                <a:gd name="connsiteX225" fmla="*/ 1866433 w 4150967"/>
                <a:gd name="connsiteY225" fmla="*/ 850027 h 1048615"/>
                <a:gd name="connsiteX226" fmla="*/ 1866433 w 4150967"/>
                <a:gd name="connsiteY226" fmla="*/ 853197 h 1048615"/>
                <a:gd name="connsiteX227" fmla="*/ 1840182 w 4150967"/>
                <a:gd name="connsiteY227" fmla="*/ 853197 h 1048615"/>
                <a:gd name="connsiteX228" fmla="*/ 1840182 w 4150967"/>
                <a:gd name="connsiteY228" fmla="*/ 856875 h 1048615"/>
                <a:gd name="connsiteX229" fmla="*/ 1826233 w 4150967"/>
                <a:gd name="connsiteY229" fmla="*/ 856875 h 1048615"/>
                <a:gd name="connsiteX230" fmla="*/ 1826233 w 4150967"/>
                <a:gd name="connsiteY230" fmla="*/ 859792 h 1048615"/>
                <a:gd name="connsiteX231" fmla="*/ 1781468 w 4150967"/>
                <a:gd name="connsiteY231" fmla="*/ 859792 h 1048615"/>
                <a:gd name="connsiteX232" fmla="*/ 1781468 w 4150967"/>
                <a:gd name="connsiteY232" fmla="*/ 862581 h 1048615"/>
                <a:gd name="connsiteX233" fmla="*/ 1703605 w 4150967"/>
                <a:gd name="connsiteY233" fmla="*/ 862581 h 1048615"/>
                <a:gd name="connsiteX234" fmla="*/ 1703605 w 4150967"/>
                <a:gd name="connsiteY234" fmla="*/ 869429 h 1048615"/>
                <a:gd name="connsiteX235" fmla="*/ 1636267 w 4150967"/>
                <a:gd name="connsiteY235" fmla="*/ 869429 h 1048615"/>
                <a:gd name="connsiteX236" fmla="*/ 1636267 w 4150967"/>
                <a:gd name="connsiteY236" fmla="*/ 871839 h 1048615"/>
                <a:gd name="connsiteX237" fmla="*/ 1609890 w 4150967"/>
                <a:gd name="connsiteY237" fmla="*/ 871839 h 1048615"/>
                <a:gd name="connsiteX238" fmla="*/ 1609890 w 4150967"/>
                <a:gd name="connsiteY238" fmla="*/ 876150 h 1048615"/>
                <a:gd name="connsiteX239" fmla="*/ 1592897 w 4150967"/>
                <a:gd name="connsiteY239" fmla="*/ 876150 h 1048615"/>
                <a:gd name="connsiteX240" fmla="*/ 1592897 w 4150967"/>
                <a:gd name="connsiteY240" fmla="*/ 881477 h 1048615"/>
                <a:gd name="connsiteX241" fmla="*/ 1577553 w 4150967"/>
                <a:gd name="connsiteY241" fmla="*/ 881477 h 1048615"/>
                <a:gd name="connsiteX242" fmla="*/ 1577553 w 4150967"/>
                <a:gd name="connsiteY242" fmla="*/ 884140 h 1048615"/>
                <a:gd name="connsiteX243" fmla="*/ 1558404 w 4150967"/>
                <a:gd name="connsiteY243" fmla="*/ 884140 h 1048615"/>
                <a:gd name="connsiteX244" fmla="*/ 1558404 w 4150967"/>
                <a:gd name="connsiteY244" fmla="*/ 888325 h 1048615"/>
                <a:gd name="connsiteX245" fmla="*/ 1529364 w 4150967"/>
                <a:gd name="connsiteY245" fmla="*/ 888325 h 1048615"/>
                <a:gd name="connsiteX246" fmla="*/ 1529364 w 4150967"/>
                <a:gd name="connsiteY246" fmla="*/ 891495 h 1048615"/>
                <a:gd name="connsiteX247" fmla="*/ 1502606 w 4150967"/>
                <a:gd name="connsiteY247" fmla="*/ 891495 h 1048615"/>
                <a:gd name="connsiteX248" fmla="*/ 1502606 w 4150967"/>
                <a:gd name="connsiteY248" fmla="*/ 893904 h 1048615"/>
                <a:gd name="connsiteX249" fmla="*/ 1487896 w 4150967"/>
                <a:gd name="connsiteY249" fmla="*/ 893904 h 1048615"/>
                <a:gd name="connsiteX250" fmla="*/ 1487896 w 4150967"/>
                <a:gd name="connsiteY250" fmla="*/ 897836 h 1048615"/>
                <a:gd name="connsiteX251" fmla="*/ 1470269 w 4150967"/>
                <a:gd name="connsiteY251" fmla="*/ 897836 h 1048615"/>
                <a:gd name="connsiteX252" fmla="*/ 1470269 w 4150967"/>
                <a:gd name="connsiteY252" fmla="*/ 907600 h 1048615"/>
                <a:gd name="connsiteX253" fmla="*/ 1457588 w 4150967"/>
                <a:gd name="connsiteY253" fmla="*/ 907600 h 1048615"/>
                <a:gd name="connsiteX254" fmla="*/ 1457588 w 4150967"/>
                <a:gd name="connsiteY254" fmla="*/ 913306 h 1048615"/>
                <a:gd name="connsiteX255" fmla="*/ 1452769 w 4150967"/>
                <a:gd name="connsiteY255" fmla="*/ 913306 h 1048615"/>
                <a:gd name="connsiteX256" fmla="*/ 1452769 w 4150967"/>
                <a:gd name="connsiteY256" fmla="*/ 917365 h 1048615"/>
                <a:gd name="connsiteX257" fmla="*/ 1437171 w 4150967"/>
                <a:gd name="connsiteY257" fmla="*/ 917365 h 1048615"/>
                <a:gd name="connsiteX258" fmla="*/ 1437171 w 4150967"/>
                <a:gd name="connsiteY258" fmla="*/ 919647 h 1048615"/>
                <a:gd name="connsiteX259" fmla="*/ 1402551 w 4150967"/>
                <a:gd name="connsiteY259" fmla="*/ 919647 h 1048615"/>
                <a:gd name="connsiteX260" fmla="*/ 1402551 w 4150967"/>
                <a:gd name="connsiteY260" fmla="*/ 922437 h 1048615"/>
                <a:gd name="connsiteX261" fmla="*/ 1374272 w 4150967"/>
                <a:gd name="connsiteY261" fmla="*/ 922437 h 1048615"/>
                <a:gd name="connsiteX262" fmla="*/ 1374272 w 4150967"/>
                <a:gd name="connsiteY262" fmla="*/ 925607 h 1048615"/>
                <a:gd name="connsiteX263" fmla="*/ 1338510 w 4150967"/>
                <a:gd name="connsiteY263" fmla="*/ 925607 h 1048615"/>
                <a:gd name="connsiteX264" fmla="*/ 1338510 w 4150967"/>
                <a:gd name="connsiteY264" fmla="*/ 929792 h 1048615"/>
                <a:gd name="connsiteX265" fmla="*/ 1303510 w 4150967"/>
                <a:gd name="connsiteY265" fmla="*/ 929792 h 1048615"/>
                <a:gd name="connsiteX266" fmla="*/ 1303510 w 4150967"/>
                <a:gd name="connsiteY266" fmla="*/ 932328 h 1048615"/>
                <a:gd name="connsiteX267" fmla="*/ 1301227 w 4150967"/>
                <a:gd name="connsiteY267" fmla="*/ 932328 h 1048615"/>
                <a:gd name="connsiteX268" fmla="*/ 1301227 w 4150967"/>
                <a:gd name="connsiteY268" fmla="*/ 934992 h 1048615"/>
                <a:gd name="connsiteX269" fmla="*/ 1271173 w 4150967"/>
                <a:gd name="connsiteY269" fmla="*/ 934992 h 1048615"/>
                <a:gd name="connsiteX270" fmla="*/ 1271173 w 4150967"/>
                <a:gd name="connsiteY270" fmla="*/ 941713 h 1048615"/>
                <a:gd name="connsiteX271" fmla="*/ 1209795 w 4150967"/>
                <a:gd name="connsiteY271" fmla="*/ 941713 h 1048615"/>
                <a:gd name="connsiteX272" fmla="*/ 1209795 w 4150967"/>
                <a:gd name="connsiteY272" fmla="*/ 944249 h 1048615"/>
                <a:gd name="connsiteX273" fmla="*/ 1171244 w 4150967"/>
                <a:gd name="connsiteY273" fmla="*/ 944249 h 1048615"/>
                <a:gd name="connsiteX274" fmla="*/ 1171244 w 4150967"/>
                <a:gd name="connsiteY274" fmla="*/ 948434 h 1048615"/>
                <a:gd name="connsiteX275" fmla="*/ 1132439 w 4150967"/>
                <a:gd name="connsiteY275" fmla="*/ 948434 h 1048615"/>
                <a:gd name="connsiteX276" fmla="*/ 1132439 w 4150967"/>
                <a:gd name="connsiteY276" fmla="*/ 951224 h 1048615"/>
                <a:gd name="connsiteX277" fmla="*/ 1087167 w 4150967"/>
                <a:gd name="connsiteY277" fmla="*/ 951224 h 1048615"/>
                <a:gd name="connsiteX278" fmla="*/ 1087167 w 4150967"/>
                <a:gd name="connsiteY278" fmla="*/ 954267 h 1048615"/>
                <a:gd name="connsiteX279" fmla="*/ 1079558 w 4150967"/>
                <a:gd name="connsiteY279" fmla="*/ 954267 h 1048615"/>
                <a:gd name="connsiteX280" fmla="*/ 1079558 w 4150967"/>
                <a:gd name="connsiteY280" fmla="*/ 958325 h 1048615"/>
                <a:gd name="connsiteX281" fmla="*/ 1042909 w 4150967"/>
                <a:gd name="connsiteY281" fmla="*/ 958325 h 1048615"/>
                <a:gd name="connsiteX282" fmla="*/ 1042909 w 4150967"/>
                <a:gd name="connsiteY282" fmla="*/ 960481 h 1048615"/>
                <a:gd name="connsiteX283" fmla="*/ 1036442 w 4150967"/>
                <a:gd name="connsiteY283" fmla="*/ 960481 h 1048615"/>
                <a:gd name="connsiteX284" fmla="*/ 1036442 w 4150967"/>
                <a:gd name="connsiteY284" fmla="*/ 963398 h 1048615"/>
                <a:gd name="connsiteX285" fmla="*/ 1008036 w 4150967"/>
                <a:gd name="connsiteY285" fmla="*/ 963398 h 1048615"/>
                <a:gd name="connsiteX286" fmla="*/ 1008036 w 4150967"/>
                <a:gd name="connsiteY286" fmla="*/ 967583 h 1048615"/>
                <a:gd name="connsiteX287" fmla="*/ 1005880 w 4150967"/>
                <a:gd name="connsiteY287" fmla="*/ 967583 h 1048615"/>
                <a:gd name="connsiteX288" fmla="*/ 1005880 w 4150967"/>
                <a:gd name="connsiteY288" fmla="*/ 975318 h 1048615"/>
                <a:gd name="connsiteX289" fmla="*/ 994974 w 4150967"/>
                <a:gd name="connsiteY289" fmla="*/ 975318 h 1048615"/>
                <a:gd name="connsiteX290" fmla="*/ 994974 w 4150967"/>
                <a:gd name="connsiteY290" fmla="*/ 979883 h 1048615"/>
                <a:gd name="connsiteX291" fmla="*/ 988253 w 4150967"/>
                <a:gd name="connsiteY291" fmla="*/ 979883 h 1048615"/>
                <a:gd name="connsiteX292" fmla="*/ 988253 w 4150967"/>
                <a:gd name="connsiteY292" fmla="*/ 982673 h 1048615"/>
                <a:gd name="connsiteX293" fmla="*/ 977220 w 4150967"/>
                <a:gd name="connsiteY293" fmla="*/ 982673 h 1048615"/>
                <a:gd name="connsiteX294" fmla="*/ 977220 w 4150967"/>
                <a:gd name="connsiteY294" fmla="*/ 989521 h 1048615"/>
                <a:gd name="connsiteX295" fmla="*/ 968851 w 4150967"/>
                <a:gd name="connsiteY295" fmla="*/ 989521 h 1048615"/>
                <a:gd name="connsiteX296" fmla="*/ 968851 w 4150967"/>
                <a:gd name="connsiteY296" fmla="*/ 994847 h 1048615"/>
                <a:gd name="connsiteX297" fmla="*/ 953379 w 4150967"/>
                <a:gd name="connsiteY297" fmla="*/ 994847 h 1048615"/>
                <a:gd name="connsiteX298" fmla="*/ 953379 w 4150967"/>
                <a:gd name="connsiteY298" fmla="*/ 999286 h 1048615"/>
                <a:gd name="connsiteX299" fmla="*/ 936006 w 4150967"/>
                <a:gd name="connsiteY299" fmla="*/ 999286 h 1048615"/>
                <a:gd name="connsiteX300" fmla="*/ 936006 w 4150967"/>
                <a:gd name="connsiteY300" fmla="*/ 1004485 h 1048615"/>
                <a:gd name="connsiteX301" fmla="*/ 876024 w 4150967"/>
                <a:gd name="connsiteY301" fmla="*/ 1004485 h 1048615"/>
                <a:gd name="connsiteX302" fmla="*/ 876024 w 4150967"/>
                <a:gd name="connsiteY302" fmla="*/ 1007529 h 1048615"/>
                <a:gd name="connsiteX303" fmla="*/ 776349 w 4150967"/>
                <a:gd name="connsiteY303" fmla="*/ 1007529 h 1048615"/>
                <a:gd name="connsiteX304" fmla="*/ 776349 w 4150967"/>
                <a:gd name="connsiteY304" fmla="*/ 1011713 h 1048615"/>
                <a:gd name="connsiteX305" fmla="*/ 677181 w 4150967"/>
                <a:gd name="connsiteY305" fmla="*/ 1011713 h 1048615"/>
                <a:gd name="connsiteX306" fmla="*/ 677181 w 4150967"/>
                <a:gd name="connsiteY306" fmla="*/ 1014503 h 1048615"/>
                <a:gd name="connsiteX307" fmla="*/ 603122 w 4150967"/>
                <a:gd name="connsiteY307" fmla="*/ 1014503 h 1048615"/>
                <a:gd name="connsiteX308" fmla="*/ 603122 w 4150967"/>
                <a:gd name="connsiteY308" fmla="*/ 1021097 h 1048615"/>
                <a:gd name="connsiteX309" fmla="*/ 574589 w 4150967"/>
                <a:gd name="connsiteY309" fmla="*/ 1021097 h 1048615"/>
                <a:gd name="connsiteX310" fmla="*/ 574589 w 4150967"/>
                <a:gd name="connsiteY310" fmla="*/ 1023380 h 1048615"/>
                <a:gd name="connsiteX311" fmla="*/ 352540 w 4150967"/>
                <a:gd name="connsiteY311" fmla="*/ 1023380 h 1048615"/>
                <a:gd name="connsiteX312" fmla="*/ 352540 w 4150967"/>
                <a:gd name="connsiteY312" fmla="*/ 1026677 h 1048615"/>
                <a:gd name="connsiteX313" fmla="*/ 225854 w 4150967"/>
                <a:gd name="connsiteY313" fmla="*/ 1026677 h 1048615"/>
                <a:gd name="connsiteX314" fmla="*/ 225854 w 4150967"/>
                <a:gd name="connsiteY314" fmla="*/ 1030608 h 1048615"/>
                <a:gd name="connsiteX315" fmla="*/ 221162 w 4150967"/>
                <a:gd name="connsiteY315" fmla="*/ 1030608 h 1048615"/>
                <a:gd name="connsiteX316" fmla="*/ 221162 w 4150967"/>
                <a:gd name="connsiteY316" fmla="*/ 1034793 h 1048615"/>
                <a:gd name="connsiteX317" fmla="*/ 202013 w 4150967"/>
                <a:gd name="connsiteY317" fmla="*/ 1034793 h 1048615"/>
                <a:gd name="connsiteX318" fmla="*/ 202013 w 4150967"/>
                <a:gd name="connsiteY318" fmla="*/ 1038471 h 1048615"/>
                <a:gd name="connsiteX319" fmla="*/ 116541 w 4150967"/>
                <a:gd name="connsiteY319" fmla="*/ 1038471 h 1048615"/>
                <a:gd name="connsiteX320" fmla="*/ 116541 w 4150967"/>
                <a:gd name="connsiteY320" fmla="*/ 1044938 h 1048615"/>
                <a:gd name="connsiteX321" fmla="*/ 33225 w 4150967"/>
                <a:gd name="connsiteY321" fmla="*/ 1044938 h 1048615"/>
                <a:gd name="connsiteX322" fmla="*/ 33225 w 4150967"/>
                <a:gd name="connsiteY322" fmla="*/ 1048616 h 1048615"/>
                <a:gd name="connsiteX323" fmla="*/ 0 w 4150967"/>
                <a:gd name="connsiteY323" fmla="*/ 1048616 h 104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</a:cxnLst>
              <a:rect l="l" t="t" r="r" b="b"/>
              <a:pathLst>
                <a:path w="4150967" h="1048615">
                  <a:moveTo>
                    <a:pt x="4150967" y="0"/>
                  </a:moveTo>
                  <a:lnTo>
                    <a:pt x="4140569" y="0"/>
                  </a:lnTo>
                  <a:lnTo>
                    <a:pt x="4140569" y="20163"/>
                  </a:lnTo>
                  <a:lnTo>
                    <a:pt x="4127253" y="20163"/>
                  </a:lnTo>
                  <a:lnTo>
                    <a:pt x="4127253" y="42229"/>
                  </a:lnTo>
                  <a:lnTo>
                    <a:pt x="4090097" y="42229"/>
                  </a:lnTo>
                  <a:lnTo>
                    <a:pt x="4090097" y="61377"/>
                  </a:lnTo>
                  <a:lnTo>
                    <a:pt x="4048503" y="61377"/>
                  </a:lnTo>
                  <a:lnTo>
                    <a:pt x="4048503" y="76595"/>
                  </a:lnTo>
                  <a:lnTo>
                    <a:pt x="4017814" y="76595"/>
                  </a:lnTo>
                  <a:lnTo>
                    <a:pt x="4017814" y="89023"/>
                  </a:lnTo>
                  <a:lnTo>
                    <a:pt x="4010712" y="89023"/>
                  </a:lnTo>
                  <a:lnTo>
                    <a:pt x="4010712" y="101450"/>
                  </a:lnTo>
                  <a:lnTo>
                    <a:pt x="3943121" y="101450"/>
                  </a:lnTo>
                  <a:lnTo>
                    <a:pt x="3943121" y="112356"/>
                  </a:lnTo>
                  <a:lnTo>
                    <a:pt x="3939063" y="112356"/>
                  </a:lnTo>
                  <a:lnTo>
                    <a:pt x="3939063" y="121867"/>
                  </a:lnTo>
                  <a:lnTo>
                    <a:pt x="3936526" y="121867"/>
                  </a:lnTo>
                  <a:lnTo>
                    <a:pt x="3936526" y="130871"/>
                  </a:lnTo>
                  <a:lnTo>
                    <a:pt x="3919153" y="130871"/>
                  </a:lnTo>
                  <a:lnTo>
                    <a:pt x="3919153" y="141143"/>
                  </a:lnTo>
                  <a:lnTo>
                    <a:pt x="3901146" y="141143"/>
                  </a:lnTo>
                  <a:lnTo>
                    <a:pt x="3901146" y="150400"/>
                  </a:lnTo>
                  <a:lnTo>
                    <a:pt x="3886055" y="150400"/>
                  </a:lnTo>
                  <a:lnTo>
                    <a:pt x="3886055" y="158770"/>
                  </a:lnTo>
                  <a:lnTo>
                    <a:pt x="3868682" y="158770"/>
                  </a:lnTo>
                  <a:lnTo>
                    <a:pt x="3868682" y="166759"/>
                  </a:lnTo>
                  <a:lnTo>
                    <a:pt x="3862468" y="166759"/>
                  </a:lnTo>
                  <a:lnTo>
                    <a:pt x="3862468" y="175256"/>
                  </a:lnTo>
                  <a:lnTo>
                    <a:pt x="3756833" y="175256"/>
                  </a:lnTo>
                  <a:lnTo>
                    <a:pt x="3756833" y="181850"/>
                  </a:lnTo>
                  <a:lnTo>
                    <a:pt x="3717267" y="181850"/>
                  </a:lnTo>
                  <a:lnTo>
                    <a:pt x="3717267" y="189078"/>
                  </a:lnTo>
                  <a:lnTo>
                    <a:pt x="3703191" y="189078"/>
                  </a:lnTo>
                  <a:lnTo>
                    <a:pt x="3703191" y="194658"/>
                  </a:lnTo>
                  <a:lnTo>
                    <a:pt x="3693299" y="194658"/>
                  </a:lnTo>
                  <a:lnTo>
                    <a:pt x="3693299" y="200872"/>
                  </a:lnTo>
                  <a:lnTo>
                    <a:pt x="3636487" y="200872"/>
                  </a:lnTo>
                  <a:lnTo>
                    <a:pt x="3636487" y="207720"/>
                  </a:lnTo>
                  <a:lnTo>
                    <a:pt x="3627991" y="207720"/>
                  </a:lnTo>
                  <a:lnTo>
                    <a:pt x="3627991" y="213299"/>
                  </a:lnTo>
                  <a:lnTo>
                    <a:pt x="3584114" y="213299"/>
                  </a:lnTo>
                  <a:lnTo>
                    <a:pt x="3584114" y="225473"/>
                  </a:lnTo>
                  <a:lnTo>
                    <a:pt x="3503334" y="225473"/>
                  </a:lnTo>
                  <a:lnTo>
                    <a:pt x="3503334" y="230926"/>
                  </a:lnTo>
                  <a:lnTo>
                    <a:pt x="3497500" y="230926"/>
                  </a:lnTo>
                  <a:lnTo>
                    <a:pt x="3497500" y="238282"/>
                  </a:lnTo>
                  <a:lnTo>
                    <a:pt x="3489384" y="238282"/>
                  </a:lnTo>
                  <a:lnTo>
                    <a:pt x="3489384" y="243227"/>
                  </a:lnTo>
                  <a:lnTo>
                    <a:pt x="3476830" y="243227"/>
                  </a:lnTo>
                  <a:lnTo>
                    <a:pt x="3476830" y="262756"/>
                  </a:lnTo>
                  <a:lnTo>
                    <a:pt x="3465797" y="262756"/>
                  </a:lnTo>
                  <a:lnTo>
                    <a:pt x="3465797" y="281905"/>
                  </a:lnTo>
                  <a:lnTo>
                    <a:pt x="3462754" y="281905"/>
                  </a:lnTo>
                  <a:lnTo>
                    <a:pt x="3462754" y="290021"/>
                  </a:lnTo>
                  <a:lnTo>
                    <a:pt x="3459076" y="290021"/>
                  </a:lnTo>
                  <a:lnTo>
                    <a:pt x="3459076" y="296362"/>
                  </a:lnTo>
                  <a:lnTo>
                    <a:pt x="3452228" y="296362"/>
                  </a:lnTo>
                  <a:lnTo>
                    <a:pt x="3452228" y="316652"/>
                  </a:lnTo>
                  <a:lnTo>
                    <a:pt x="3448043" y="316652"/>
                  </a:lnTo>
                  <a:lnTo>
                    <a:pt x="3448043" y="337957"/>
                  </a:lnTo>
                  <a:lnTo>
                    <a:pt x="3445761" y="337957"/>
                  </a:lnTo>
                  <a:lnTo>
                    <a:pt x="3445761" y="354062"/>
                  </a:lnTo>
                  <a:lnTo>
                    <a:pt x="3438786" y="354062"/>
                  </a:lnTo>
                  <a:lnTo>
                    <a:pt x="3438786" y="363446"/>
                  </a:lnTo>
                  <a:lnTo>
                    <a:pt x="3424710" y="363446"/>
                  </a:lnTo>
                  <a:lnTo>
                    <a:pt x="3424710" y="368518"/>
                  </a:lnTo>
                  <a:lnTo>
                    <a:pt x="3418750" y="368518"/>
                  </a:lnTo>
                  <a:lnTo>
                    <a:pt x="3418750" y="374605"/>
                  </a:lnTo>
                  <a:lnTo>
                    <a:pt x="3362318" y="374605"/>
                  </a:lnTo>
                  <a:lnTo>
                    <a:pt x="3362318" y="380312"/>
                  </a:lnTo>
                  <a:lnTo>
                    <a:pt x="3307915" y="380312"/>
                  </a:lnTo>
                  <a:lnTo>
                    <a:pt x="3307915" y="385511"/>
                  </a:lnTo>
                  <a:lnTo>
                    <a:pt x="3300814" y="385511"/>
                  </a:lnTo>
                  <a:lnTo>
                    <a:pt x="3300814" y="389696"/>
                  </a:lnTo>
                  <a:lnTo>
                    <a:pt x="3289908" y="389696"/>
                  </a:lnTo>
                  <a:lnTo>
                    <a:pt x="3289908" y="395022"/>
                  </a:lnTo>
                  <a:lnTo>
                    <a:pt x="3273042" y="395022"/>
                  </a:lnTo>
                  <a:lnTo>
                    <a:pt x="3273042" y="400729"/>
                  </a:lnTo>
                  <a:lnTo>
                    <a:pt x="3257697" y="400729"/>
                  </a:lnTo>
                  <a:lnTo>
                    <a:pt x="3257697" y="404787"/>
                  </a:lnTo>
                  <a:lnTo>
                    <a:pt x="3237914" y="404787"/>
                  </a:lnTo>
                  <a:lnTo>
                    <a:pt x="3237914" y="410620"/>
                  </a:lnTo>
                  <a:lnTo>
                    <a:pt x="3235759" y="410620"/>
                  </a:lnTo>
                  <a:lnTo>
                    <a:pt x="3235759" y="414298"/>
                  </a:lnTo>
                  <a:lnTo>
                    <a:pt x="3211537" y="414298"/>
                  </a:lnTo>
                  <a:lnTo>
                    <a:pt x="3211537" y="419751"/>
                  </a:lnTo>
                  <a:lnTo>
                    <a:pt x="3209508" y="419751"/>
                  </a:lnTo>
                  <a:lnTo>
                    <a:pt x="3209508" y="429135"/>
                  </a:lnTo>
                  <a:lnTo>
                    <a:pt x="3200378" y="429135"/>
                  </a:lnTo>
                  <a:lnTo>
                    <a:pt x="3200378" y="433320"/>
                  </a:lnTo>
                  <a:lnTo>
                    <a:pt x="3196066" y="433320"/>
                  </a:lnTo>
                  <a:lnTo>
                    <a:pt x="3196066" y="437251"/>
                  </a:lnTo>
                  <a:lnTo>
                    <a:pt x="3135069" y="437251"/>
                  </a:lnTo>
                  <a:lnTo>
                    <a:pt x="3135069" y="446889"/>
                  </a:lnTo>
                  <a:lnTo>
                    <a:pt x="3107931" y="446889"/>
                  </a:lnTo>
                  <a:lnTo>
                    <a:pt x="3107931" y="450947"/>
                  </a:lnTo>
                  <a:lnTo>
                    <a:pt x="3031590" y="450947"/>
                  </a:lnTo>
                  <a:lnTo>
                    <a:pt x="3031590" y="458936"/>
                  </a:lnTo>
                  <a:lnTo>
                    <a:pt x="2977821" y="458936"/>
                  </a:lnTo>
                  <a:lnTo>
                    <a:pt x="2977821" y="462994"/>
                  </a:lnTo>
                  <a:lnTo>
                    <a:pt x="2972748" y="462994"/>
                  </a:lnTo>
                  <a:lnTo>
                    <a:pt x="2972748" y="467559"/>
                  </a:lnTo>
                  <a:lnTo>
                    <a:pt x="2967803" y="467559"/>
                  </a:lnTo>
                  <a:lnTo>
                    <a:pt x="2967803" y="473393"/>
                  </a:lnTo>
                  <a:lnTo>
                    <a:pt x="2966281" y="473393"/>
                  </a:lnTo>
                  <a:lnTo>
                    <a:pt x="2966281" y="479607"/>
                  </a:lnTo>
                  <a:lnTo>
                    <a:pt x="2957404" y="479607"/>
                  </a:lnTo>
                  <a:lnTo>
                    <a:pt x="2957404" y="508774"/>
                  </a:lnTo>
                  <a:lnTo>
                    <a:pt x="2954995" y="508774"/>
                  </a:lnTo>
                  <a:lnTo>
                    <a:pt x="2954995" y="532107"/>
                  </a:lnTo>
                  <a:lnTo>
                    <a:pt x="2950810" y="532107"/>
                  </a:lnTo>
                  <a:lnTo>
                    <a:pt x="2950810" y="538701"/>
                  </a:lnTo>
                  <a:lnTo>
                    <a:pt x="2948654" y="538701"/>
                  </a:lnTo>
                  <a:lnTo>
                    <a:pt x="2948654" y="544535"/>
                  </a:lnTo>
                  <a:lnTo>
                    <a:pt x="2935465" y="544535"/>
                  </a:lnTo>
                  <a:lnTo>
                    <a:pt x="2935465" y="547071"/>
                  </a:lnTo>
                  <a:lnTo>
                    <a:pt x="2900465" y="547071"/>
                  </a:lnTo>
                  <a:lnTo>
                    <a:pt x="2900465" y="550875"/>
                  </a:lnTo>
                  <a:lnTo>
                    <a:pt x="2874215" y="550875"/>
                  </a:lnTo>
                  <a:lnTo>
                    <a:pt x="2874215" y="553412"/>
                  </a:lnTo>
                  <a:lnTo>
                    <a:pt x="2870157" y="553412"/>
                  </a:lnTo>
                  <a:lnTo>
                    <a:pt x="2870157" y="557850"/>
                  </a:lnTo>
                  <a:lnTo>
                    <a:pt x="2850120" y="557850"/>
                  </a:lnTo>
                  <a:lnTo>
                    <a:pt x="2850120" y="562162"/>
                  </a:lnTo>
                  <a:lnTo>
                    <a:pt x="2841243" y="562162"/>
                  </a:lnTo>
                  <a:lnTo>
                    <a:pt x="2841243" y="564698"/>
                  </a:lnTo>
                  <a:lnTo>
                    <a:pt x="2821461" y="564698"/>
                  </a:lnTo>
                  <a:lnTo>
                    <a:pt x="2821461" y="568629"/>
                  </a:lnTo>
                  <a:lnTo>
                    <a:pt x="2786841" y="568629"/>
                  </a:lnTo>
                  <a:lnTo>
                    <a:pt x="2786841" y="572560"/>
                  </a:lnTo>
                  <a:lnTo>
                    <a:pt x="2725210" y="572560"/>
                  </a:lnTo>
                  <a:lnTo>
                    <a:pt x="2725210" y="575350"/>
                  </a:lnTo>
                  <a:lnTo>
                    <a:pt x="2694648" y="575350"/>
                  </a:lnTo>
                  <a:lnTo>
                    <a:pt x="2694648" y="579789"/>
                  </a:lnTo>
                  <a:lnTo>
                    <a:pt x="2682854" y="579789"/>
                  </a:lnTo>
                  <a:lnTo>
                    <a:pt x="2682854" y="582452"/>
                  </a:lnTo>
                  <a:lnTo>
                    <a:pt x="2654448" y="582452"/>
                  </a:lnTo>
                  <a:lnTo>
                    <a:pt x="2654448" y="589427"/>
                  </a:lnTo>
                  <a:lnTo>
                    <a:pt x="2613741" y="589427"/>
                  </a:lnTo>
                  <a:lnTo>
                    <a:pt x="2613741" y="591582"/>
                  </a:lnTo>
                  <a:lnTo>
                    <a:pt x="2611332" y="591582"/>
                  </a:lnTo>
                  <a:lnTo>
                    <a:pt x="2611332" y="595133"/>
                  </a:lnTo>
                  <a:lnTo>
                    <a:pt x="2595987" y="595133"/>
                  </a:lnTo>
                  <a:lnTo>
                    <a:pt x="2595987" y="601474"/>
                  </a:lnTo>
                  <a:lnTo>
                    <a:pt x="2542472" y="601474"/>
                  </a:lnTo>
                  <a:lnTo>
                    <a:pt x="2542472" y="605785"/>
                  </a:lnTo>
                  <a:lnTo>
                    <a:pt x="2528142" y="605785"/>
                  </a:lnTo>
                  <a:lnTo>
                    <a:pt x="2528142" y="607941"/>
                  </a:lnTo>
                  <a:lnTo>
                    <a:pt x="2504302" y="607941"/>
                  </a:lnTo>
                  <a:lnTo>
                    <a:pt x="2504302" y="610858"/>
                  </a:lnTo>
                  <a:lnTo>
                    <a:pt x="2486801" y="610858"/>
                  </a:lnTo>
                  <a:lnTo>
                    <a:pt x="2486801" y="620749"/>
                  </a:lnTo>
                  <a:lnTo>
                    <a:pt x="2480207" y="620749"/>
                  </a:lnTo>
                  <a:lnTo>
                    <a:pt x="2480207" y="624807"/>
                  </a:lnTo>
                  <a:lnTo>
                    <a:pt x="2469048" y="624807"/>
                  </a:lnTo>
                  <a:lnTo>
                    <a:pt x="2469048" y="634445"/>
                  </a:lnTo>
                  <a:lnTo>
                    <a:pt x="2462580" y="634445"/>
                  </a:lnTo>
                  <a:lnTo>
                    <a:pt x="2462580" y="656003"/>
                  </a:lnTo>
                  <a:lnTo>
                    <a:pt x="2453703" y="656003"/>
                  </a:lnTo>
                  <a:lnTo>
                    <a:pt x="2453703" y="665641"/>
                  </a:lnTo>
                  <a:lnTo>
                    <a:pt x="2446729" y="665641"/>
                  </a:lnTo>
                  <a:lnTo>
                    <a:pt x="2446729" y="675786"/>
                  </a:lnTo>
                  <a:lnTo>
                    <a:pt x="2444953" y="675786"/>
                  </a:lnTo>
                  <a:lnTo>
                    <a:pt x="2444953" y="681746"/>
                  </a:lnTo>
                  <a:lnTo>
                    <a:pt x="2440515" y="681746"/>
                  </a:lnTo>
                  <a:lnTo>
                    <a:pt x="2440515" y="688594"/>
                  </a:lnTo>
                  <a:lnTo>
                    <a:pt x="2434047" y="688594"/>
                  </a:lnTo>
                  <a:lnTo>
                    <a:pt x="2434047" y="697091"/>
                  </a:lnTo>
                  <a:lnTo>
                    <a:pt x="2426819" y="697091"/>
                  </a:lnTo>
                  <a:lnTo>
                    <a:pt x="2426819" y="701276"/>
                  </a:lnTo>
                  <a:lnTo>
                    <a:pt x="2405387" y="701276"/>
                  </a:lnTo>
                  <a:lnTo>
                    <a:pt x="2405387" y="703812"/>
                  </a:lnTo>
                  <a:lnTo>
                    <a:pt x="2395876" y="703812"/>
                  </a:lnTo>
                  <a:lnTo>
                    <a:pt x="2395876" y="711040"/>
                  </a:lnTo>
                  <a:lnTo>
                    <a:pt x="2373811" y="711040"/>
                  </a:lnTo>
                  <a:lnTo>
                    <a:pt x="2373811" y="713576"/>
                  </a:lnTo>
                  <a:lnTo>
                    <a:pt x="2331963" y="713576"/>
                  </a:lnTo>
                  <a:lnTo>
                    <a:pt x="2331963" y="716239"/>
                  </a:lnTo>
                  <a:lnTo>
                    <a:pt x="2318140" y="716239"/>
                  </a:lnTo>
                  <a:lnTo>
                    <a:pt x="2318140" y="723341"/>
                  </a:lnTo>
                  <a:lnTo>
                    <a:pt x="2288339" y="723341"/>
                  </a:lnTo>
                  <a:lnTo>
                    <a:pt x="2288339" y="729682"/>
                  </a:lnTo>
                  <a:lnTo>
                    <a:pt x="2253339" y="729682"/>
                  </a:lnTo>
                  <a:lnTo>
                    <a:pt x="2253339" y="732598"/>
                  </a:lnTo>
                  <a:lnTo>
                    <a:pt x="2182197" y="732598"/>
                  </a:lnTo>
                  <a:lnTo>
                    <a:pt x="2182197" y="735261"/>
                  </a:lnTo>
                  <a:lnTo>
                    <a:pt x="2048790" y="735261"/>
                  </a:lnTo>
                  <a:lnTo>
                    <a:pt x="2048790" y="739319"/>
                  </a:lnTo>
                  <a:lnTo>
                    <a:pt x="2041815" y="739319"/>
                  </a:lnTo>
                  <a:lnTo>
                    <a:pt x="2041815" y="745406"/>
                  </a:lnTo>
                  <a:lnTo>
                    <a:pt x="2031036" y="745406"/>
                  </a:lnTo>
                  <a:lnTo>
                    <a:pt x="2031036" y="748830"/>
                  </a:lnTo>
                  <a:lnTo>
                    <a:pt x="2012521" y="748830"/>
                  </a:lnTo>
                  <a:lnTo>
                    <a:pt x="2012521" y="754410"/>
                  </a:lnTo>
                  <a:lnTo>
                    <a:pt x="2002630" y="754410"/>
                  </a:lnTo>
                  <a:lnTo>
                    <a:pt x="2002630" y="761385"/>
                  </a:lnTo>
                  <a:lnTo>
                    <a:pt x="1989821" y="761385"/>
                  </a:lnTo>
                  <a:lnTo>
                    <a:pt x="1989821" y="767852"/>
                  </a:lnTo>
                  <a:lnTo>
                    <a:pt x="1985637" y="767852"/>
                  </a:lnTo>
                  <a:lnTo>
                    <a:pt x="1985637" y="771530"/>
                  </a:lnTo>
                  <a:lnTo>
                    <a:pt x="1982847" y="771530"/>
                  </a:lnTo>
                  <a:lnTo>
                    <a:pt x="1982847" y="774573"/>
                  </a:lnTo>
                  <a:lnTo>
                    <a:pt x="1976379" y="774573"/>
                  </a:lnTo>
                  <a:lnTo>
                    <a:pt x="1976379" y="787381"/>
                  </a:lnTo>
                  <a:lnTo>
                    <a:pt x="1973463" y="787381"/>
                  </a:lnTo>
                  <a:lnTo>
                    <a:pt x="1973463" y="799682"/>
                  </a:lnTo>
                  <a:lnTo>
                    <a:pt x="1972194" y="799682"/>
                  </a:lnTo>
                  <a:lnTo>
                    <a:pt x="1972194" y="808940"/>
                  </a:lnTo>
                  <a:lnTo>
                    <a:pt x="1960908" y="808940"/>
                  </a:lnTo>
                  <a:lnTo>
                    <a:pt x="1960908" y="818831"/>
                  </a:lnTo>
                  <a:lnTo>
                    <a:pt x="1956470" y="818831"/>
                  </a:lnTo>
                  <a:lnTo>
                    <a:pt x="1956470" y="828342"/>
                  </a:lnTo>
                  <a:lnTo>
                    <a:pt x="1941252" y="828342"/>
                  </a:lnTo>
                  <a:lnTo>
                    <a:pt x="1941252" y="831385"/>
                  </a:lnTo>
                  <a:lnTo>
                    <a:pt x="1930346" y="831385"/>
                  </a:lnTo>
                  <a:lnTo>
                    <a:pt x="1930346" y="837980"/>
                  </a:lnTo>
                  <a:lnTo>
                    <a:pt x="1919440" y="837980"/>
                  </a:lnTo>
                  <a:lnTo>
                    <a:pt x="1919440" y="841023"/>
                  </a:lnTo>
                  <a:lnTo>
                    <a:pt x="1916904" y="841023"/>
                  </a:lnTo>
                  <a:lnTo>
                    <a:pt x="1916904" y="843306"/>
                  </a:lnTo>
                  <a:lnTo>
                    <a:pt x="1879621" y="843306"/>
                  </a:lnTo>
                  <a:lnTo>
                    <a:pt x="1879621" y="847617"/>
                  </a:lnTo>
                  <a:lnTo>
                    <a:pt x="1871378" y="847617"/>
                  </a:lnTo>
                  <a:lnTo>
                    <a:pt x="1871378" y="850027"/>
                  </a:lnTo>
                  <a:lnTo>
                    <a:pt x="1866433" y="850027"/>
                  </a:lnTo>
                  <a:lnTo>
                    <a:pt x="1866433" y="853197"/>
                  </a:lnTo>
                  <a:lnTo>
                    <a:pt x="1840182" y="853197"/>
                  </a:lnTo>
                  <a:lnTo>
                    <a:pt x="1840182" y="856875"/>
                  </a:lnTo>
                  <a:lnTo>
                    <a:pt x="1826233" y="856875"/>
                  </a:lnTo>
                  <a:lnTo>
                    <a:pt x="1826233" y="859792"/>
                  </a:lnTo>
                  <a:lnTo>
                    <a:pt x="1781468" y="859792"/>
                  </a:lnTo>
                  <a:lnTo>
                    <a:pt x="1781468" y="862581"/>
                  </a:lnTo>
                  <a:lnTo>
                    <a:pt x="1703605" y="862581"/>
                  </a:lnTo>
                  <a:lnTo>
                    <a:pt x="1703605" y="869429"/>
                  </a:lnTo>
                  <a:lnTo>
                    <a:pt x="1636267" y="869429"/>
                  </a:lnTo>
                  <a:lnTo>
                    <a:pt x="1636267" y="871839"/>
                  </a:lnTo>
                  <a:lnTo>
                    <a:pt x="1609890" y="871839"/>
                  </a:lnTo>
                  <a:lnTo>
                    <a:pt x="1609890" y="876150"/>
                  </a:lnTo>
                  <a:lnTo>
                    <a:pt x="1592897" y="876150"/>
                  </a:lnTo>
                  <a:lnTo>
                    <a:pt x="1592897" y="881477"/>
                  </a:lnTo>
                  <a:lnTo>
                    <a:pt x="1577553" y="881477"/>
                  </a:lnTo>
                  <a:lnTo>
                    <a:pt x="1577553" y="884140"/>
                  </a:lnTo>
                  <a:lnTo>
                    <a:pt x="1558404" y="884140"/>
                  </a:lnTo>
                  <a:lnTo>
                    <a:pt x="1558404" y="888325"/>
                  </a:lnTo>
                  <a:lnTo>
                    <a:pt x="1529364" y="888325"/>
                  </a:lnTo>
                  <a:lnTo>
                    <a:pt x="1529364" y="891495"/>
                  </a:lnTo>
                  <a:lnTo>
                    <a:pt x="1502606" y="891495"/>
                  </a:lnTo>
                  <a:lnTo>
                    <a:pt x="1502606" y="893904"/>
                  </a:lnTo>
                  <a:lnTo>
                    <a:pt x="1487896" y="893904"/>
                  </a:lnTo>
                  <a:lnTo>
                    <a:pt x="1487896" y="897836"/>
                  </a:lnTo>
                  <a:lnTo>
                    <a:pt x="1470269" y="897836"/>
                  </a:lnTo>
                  <a:lnTo>
                    <a:pt x="1470269" y="907600"/>
                  </a:lnTo>
                  <a:lnTo>
                    <a:pt x="1457588" y="907600"/>
                  </a:lnTo>
                  <a:lnTo>
                    <a:pt x="1457588" y="913306"/>
                  </a:lnTo>
                  <a:lnTo>
                    <a:pt x="1452769" y="913306"/>
                  </a:lnTo>
                  <a:lnTo>
                    <a:pt x="1452769" y="917365"/>
                  </a:lnTo>
                  <a:lnTo>
                    <a:pt x="1437171" y="917365"/>
                  </a:lnTo>
                  <a:lnTo>
                    <a:pt x="1437171" y="919647"/>
                  </a:lnTo>
                  <a:lnTo>
                    <a:pt x="1402551" y="919647"/>
                  </a:lnTo>
                  <a:lnTo>
                    <a:pt x="1402551" y="922437"/>
                  </a:lnTo>
                  <a:lnTo>
                    <a:pt x="1374272" y="922437"/>
                  </a:lnTo>
                  <a:lnTo>
                    <a:pt x="1374272" y="925607"/>
                  </a:lnTo>
                  <a:lnTo>
                    <a:pt x="1338510" y="925607"/>
                  </a:lnTo>
                  <a:lnTo>
                    <a:pt x="1338510" y="929792"/>
                  </a:lnTo>
                  <a:lnTo>
                    <a:pt x="1303510" y="929792"/>
                  </a:lnTo>
                  <a:lnTo>
                    <a:pt x="1303510" y="932328"/>
                  </a:lnTo>
                  <a:lnTo>
                    <a:pt x="1301227" y="932328"/>
                  </a:lnTo>
                  <a:lnTo>
                    <a:pt x="1301227" y="934992"/>
                  </a:lnTo>
                  <a:lnTo>
                    <a:pt x="1271173" y="934992"/>
                  </a:lnTo>
                  <a:lnTo>
                    <a:pt x="1271173" y="941713"/>
                  </a:lnTo>
                  <a:lnTo>
                    <a:pt x="1209795" y="941713"/>
                  </a:lnTo>
                  <a:lnTo>
                    <a:pt x="1209795" y="944249"/>
                  </a:lnTo>
                  <a:lnTo>
                    <a:pt x="1171244" y="944249"/>
                  </a:lnTo>
                  <a:lnTo>
                    <a:pt x="1171244" y="948434"/>
                  </a:lnTo>
                  <a:lnTo>
                    <a:pt x="1132439" y="948434"/>
                  </a:lnTo>
                  <a:lnTo>
                    <a:pt x="1132439" y="951224"/>
                  </a:lnTo>
                  <a:lnTo>
                    <a:pt x="1087167" y="951224"/>
                  </a:lnTo>
                  <a:lnTo>
                    <a:pt x="1087167" y="954267"/>
                  </a:lnTo>
                  <a:lnTo>
                    <a:pt x="1079558" y="954267"/>
                  </a:lnTo>
                  <a:lnTo>
                    <a:pt x="1079558" y="958325"/>
                  </a:lnTo>
                  <a:lnTo>
                    <a:pt x="1042909" y="958325"/>
                  </a:lnTo>
                  <a:lnTo>
                    <a:pt x="1042909" y="960481"/>
                  </a:lnTo>
                  <a:lnTo>
                    <a:pt x="1036442" y="960481"/>
                  </a:lnTo>
                  <a:lnTo>
                    <a:pt x="1036442" y="963398"/>
                  </a:lnTo>
                  <a:lnTo>
                    <a:pt x="1008036" y="963398"/>
                  </a:lnTo>
                  <a:lnTo>
                    <a:pt x="1008036" y="967583"/>
                  </a:lnTo>
                  <a:lnTo>
                    <a:pt x="1005880" y="967583"/>
                  </a:lnTo>
                  <a:lnTo>
                    <a:pt x="1005880" y="975318"/>
                  </a:lnTo>
                  <a:lnTo>
                    <a:pt x="994974" y="975318"/>
                  </a:lnTo>
                  <a:lnTo>
                    <a:pt x="994974" y="979883"/>
                  </a:lnTo>
                  <a:lnTo>
                    <a:pt x="988253" y="979883"/>
                  </a:lnTo>
                  <a:lnTo>
                    <a:pt x="988253" y="982673"/>
                  </a:lnTo>
                  <a:lnTo>
                    <a:pt x="977220" y="982673"/>
                  </a:lnTo>
                  <a:lnTo>
                    <a:pt x="977220" y="989521"/>
                  </a:lnTo>
                  <a:lnTo>
                    <a:pt x="968851" y="989521"/>
                  </a:lnTo>
                  <a:lnTo>
                    <a:pt x="968851" y="994847"/>
                  </a:lnTo>
                  <a:lnTo>
                    <a:pt x="953379" y="994847"/>
                  </a:lnTo>
                  <a:lnTo>
                    <a:pt x="953379" y="999286"/>
                  </a:lnTo>
                  <a:lnTo>
                    <a:pt x="936006" y="999286"/>
                  </a:lnTo>
                  <a:lnTo>
                    <a:pt x="936006" y="1004485"/>
                  </a:lnTo>
                  <a:lnTo>
                    <a:pt x="876024" y="1004485"/>
                  </a:lnTo>
                  <a:lnTo>
                    <a:pt x="876024" y="1007529"/>
                  </a:lnTo>
                  <a:lnTo>
                    <a:pt x="776349" y="1007529"/>
                  </a:lnTo>
                  <a:lnTo>
                    <a:pt x="776349" y="1011713"/>
                  </a:lnTo>
                  <a:lnTo>
                    <a:pt x="677181" y="1011713"/>
                  </a:lnTo>
                  <a:lnTo>
                    <a:pt x="677181" y="1014503"/>
                  </a:lnTo>
                  <a:lnTo>
                    <a:pt x="603122" y="1014503"/>
                  </a:lnTo>
                  <a:lnTo>
                    <a:pt x="603122" y="1021097"/>
                  </a:lnTo>
                  <a:lnTo>
                    <a:pt x="574589" y="1021097"/>
                  </a:lnTo>
                  <a:lnTo>
                    <a:pt x="574589" y="1023380"/>
                  </a:lnTo>
                  <a:lnTo>
                    <a:pt x="352540" y="1023380"/>
                  </a:lnTo>
                  <a:lnTo>
                    <a:pt x="352540" y="1026677"/>
                  </a:lnTo>
                  <a:lnTo>
                    <a:pt x="225854" y="1026677"/>
                  </a:lnTo>
                  <a:lnTo>
                    <a:pt x="225854" y="1030608"/>
                  </a:lnTo>
                  <a:lnTo>
                    <a:pt x="221162" y="1030608"/>
                  </a:lnTo>
                  <a:lnTo>
                    <a:pt x="221162" y="1034793"/>
                  </a:lnTo>
                  <a:lnTo>
                    <a:pt x="202013" y="1034793"/>
                  </a:lnTo>
                  <a:lnTo>
                    <a:pt x="202013" y="1038471"/>
                  </a:lnTo>
                  <a:lnTo>
                    <a:pt x="116541" y="1038471"/>
                  </a:lnTo>
                  <a:lnTo>
                    <a:pt x="116541" y="1044938"/>
                  </a:lnTo>
                  <a:lnTo>
                    <a:pt x="33225" y="1044938"/>
                  </a:lnTo>
                  <a:lnTo>
                    <a:pt x="33225" y="1048616"/>
                  </a:lnTo>
                  <a:lnTo>
                    <a:pt x="0" y="1048616"/>
                  </a:lnTo>
                </a:path>
              </a:pathLst>
            </a:custGeom>
            <a:ln w="12700">
              <a:solidFill>
                <a:schemeClr val="accent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6C7F0C4F-B156-5DF4-9AD0-C4F92495019D}"/>
                </a:ext>
              </a:extLst>
            </p:cNvPr>
            <p:cNvSpPr/>
            <p:nvPr/>
          </p:nvSpPr>
          <p:spPr>
            <a:xfrm>
              <a:off x="6992925" y="1834948"/>
              <a:ext cx="4143992" cy="1092239"/>
            </a:xfrm>
            <a:custGeom>
              <a:avLst/>
              <a:gdLst>
                <a:gd name="connsiteX0" fmla="*/ 4143993 w 4143992"/>
                <a:gd name="connsiteY0" fmla="*/ 0 h 1092239"/>
                <a:gd name="connsiteX1" fmla="*/ 4134101 w 4143992"/>
                <a:gd name="connsiteY1" fmla="*/ 0 h 1092239"/>
                <a:gd name="connsiteX2" fmla="*/ 4134101 w 4143992"/>
                <a:gd name="connsiteY2" fmla="*/ 17881 h 1092239"/>
                <a:gd name="connsiteX3" fmla="*/ 4121801 w 4143992"/>
                <a:gd name="connsiteY3" fmla="*/ 17881 h 1092239"/>
                <a:gd name="connsiteX4" fmla="*/ 4121801 w 4143992"/>
                <a:gd name="connsiteY4" fmla="*/ 35381 h 1092239"/>
                <a:gd name="connsiteX5" fmla="*/ 4105822 w 4143992"/>
                <a:gd name="connsiteY5" fmla="*/ 35381 h 1092239"/>
                <a:gd name="connsiteX6" fmla="*/ 4105822 w 4143992"/>
                <a:gd name="connsiteY6" fmla="*/ 52247 h 1092239"/>
                <a:gd name="connsiteX7" fmla="*/ 4083630 w 4143992"/>
                <a:gd name="connsiteY7" fmla="*/ 52247 h 1092239"/>
                <a:gd name="connsiteX8" fmla="*/ 4083630 w 4143992"/>
                <a:gd name="connsiteY8" fmla="*/ 67084 h 1092239"/>
                <a:gd name="connsiteX9" fmla="*/ 4059916 w 4143992"/>
                <a:gd name="connsiteY9" fmla="*/ 67084 h 1092239"/>
                <a:gd name="connsiteX10" fmla="*/ 4059916 w 4143992"/>
                <a:gd name="connsiteY10" fmla="*/ 82175 h 1092239"/>
                <a:gd name="connsiteX11" fmla="*/ 4042289 w 4143992"/>
                <a:gd name="connsiteY11" fmla="*/ 82175 h 1092239"/>
                <a:gd name="connsiteX12" fmla="*/ 4042289 w 4143992"/>
                <a:gd name="connsiteY12" fmla="*/ 94222 h 1092239"/>
                <a:gd name="connsiteX13" fmla="*/ 4011727 w 4143992"/>
                <a:gd name="connsiteY13" fmla="*/ 94222 h 1092239"/>
                <a:gd name="connsiteX14" fmla="*/ 4011727 w 4143992"/>
                <a:gd name="connsiteY14" fmla="*/ 105001 h 1092239"/>
                <a:gd name="connsiteX15" fmla="*/ 4003991 w 4143992"/>
                <a:gd name="connsiteY15" fmla="*/ 105001 h 1092239"/>
                <a:gd name="connsiteX16" fmla="*/ 4003991 w 4143992"/>
                <a:gd name="connsiteY16" fmla="*/ 113498 h 1092239"/>
                <a:gd name="connsiteX17" fmla="*/ 3937541 w 4143992"/>
                <a:gd name="connsiteY17" fmla="*/ 113498 h 1092239"/>
                <a:gd name="connsiteX18" fmla="*/ 3937541 w 4143992"/>
                <a:gd name="connsiteY18" fmla="*/ 127320 h 1092239"/>
                <a:gd name="connsiteX19" fmla="*/ 3935512 w 4143992"/>
                <a:gd name="connsiteY19" fmla="*/ 127320 h 1092239"/>
                <a:gd name="connsiteX20" fmla="*/ 3935512 w 4143992"/>
                <a:gd name="connsiteY20" fmla="*/ 132519 h 1092239"/>
                <a:gd name="connsiteX21" fmla="*/ 3928918 w 4143992"/>
                <a:gd name="connsiteY21" fmla="*/ 132519 h 1092239"/>
                <a:gd name="connsiteX22" fmla="*/ 3928918 w 4143992"/>
                <a:gd name="connsiteY22" fmla="*/ 141143 h 1092239"/>
                <a:gd name="connsiteX23" fmla="*/ 3913320 w 4143992"/>
                <a:gd name="connsiteY23" fmla="*/ 141143 h 1092239"/>
                <a:gd name="connsiteX24" fmla="*/ 3913320 w 4143992"/>
                <a:gd name="connsiteY24" fmla="*/ 156868 h 1092239"/>
                <a:gd name="connsiteX25" fmla="*/ 3895566 w 4143992"/>
                <a:gd name="connsiteY25" fmla="*/ 156868 h 1092239"/>
                <a:gd name="connsiteX26" fmla="*/ 3895566 w 4143992"/>
                <a:gd name="connsiteY26" fmla="*/ 163842 h 1092239"/>
                <a:gd name="connsiteX27" fmla="*/ 3880475 w 4143992"/>
                <a:gd name="connsiteY27" fmla="*/ 163842 h 1092239"/>
                <a:gd name="connsiteX28" fmla="*/ 3880475 w 4143992"/>
                <a:gd name="connsiteY28" fmla="*/ 170056 h 1092239"/>
                <a:gd name="connsiteX29" fmla="*/ 3864878 w 4143992"/>
                <a:gd name="connsiteY29" fmla="*/ 170056 h 1092239"/>
                <a:gd name="connsiteX30" fmla="*/ 3864878 w 4143992"/>
                <a:gd name="connsiteY30" fmla="*/ 178553 h 1092239"/>
                <a:gd name="connsiteX31" fmla="*/ 3859552 w 4143992"/>
                <a:gd name="connsiteY31" fmla="*/ 178553 h 1092239"/>
                <a:gd name="connsiteX32" fmla="*/ 3859552 w 4143992"/>
                <a:gd name="connsiteY32" fmla="*/ 185781 h 1092239"/>
                <a:gd name="connsiteX33" fmla="*/ 3818844 w 4143992"/>
                <a:gd name="connsiteY33" fmla="*/ 185781 h 1092239"/>
                <a:gd name="connsiteX34" fmla="*/ 3818844 w 4143992"/>
                <a:gd name="connsiteY34" fmla="*/ 191107 h 1092239"/>
                <a:gd name="connsiteX35" fmla="*/ 3747068 w 4143992"/>
                <a:gd name="connsiteY35" fmla="*/ 191107 h 1092239"/>
                <a:gd name="connsiteX36" fmla="*/ 3747068 w 4143992"/>
                <a:gd name="connsiteY36" fmla="*/ 197701 h 1092239"/>
                <a:gd name="connsiteX37" fmla="*/ 3713336 w 4143992"/>
                <a:gd name="connsiteY37" fmla="*/ 197701 h 1092239"/>
                <a:gd name="connsiteX38" fmla="*/ 3713336 w 4143992"/>
                <a:gd name="connsiteY38" fmla="*/ 203281 h 1092239"/>
                <a:gd name="connsiteX39" fmla="*/ 3701036 w 4143992"/>
                <a:gd name="connsiteY39" fmla="*/ 203281 h 1092239"/>
                <a:gd name="connsiteX40" fmla="*/ 3701036 w 4143992"/>
                <a:gd name="connsiteY40" fmla="*/ 210129 h 1092239"/>
                <a:gd name="connsiteX41" fmla="*/ 3687340 w 4143992"/>
                <a:gd name="connsiteY41" fmla="*/ 210129 h 1092239"/>
                <a:gd name="connsiteX42" fmla="*/ 3687340 w 4143992"/>
                <a:gd name="connsiteY42" fmla="*/ 214694 h 1092239"/>
                <a:gd name="connsiteX43" fmla="*/ 3633317 w 4143992"/>
                <a:gd name="connsiteY43" fmla="*/ 214694 h 1092239"/>
                <a:gd name="connsiteX44" fmla="*/ 3633317 w 4143992"/>
                <a:gd name="connsiteY44" fmla="*/ 220020 h 1092239"/>
                <a:gd name="connsiteX45" fmla="*/ 3624440 w 4143992"/>
                <a:gd name="connsiteY45" fmla="*/ 220020 h 1092239"/>
                <a:gd name="connsiteX46" fmla="*/ 3624440 w 4143992"/>
                <a:gd name="connsiteY46" fmla="*/ 225347 h 1092239"/>
                <a:gd name="connsiteX47" fmla="*/ 3606560 w 4143992"/>
                <a:gd name="connsiteY47" fmla="*/ 225347 h 1092239"/>
                <a:gd name="connsiteX48" fmla="*/ 3606560 w 4143992"/>
                <a:gd name="connsiteY48" fmla="*/ 230292 h 1092239"/>
                <a:gd name="connsiteX49" fmla="*/ 3586777 w 4143992"/>
                <a:gd name="connsiteY49" fmla="*/ 230292 h 1092239"/>
                <a:gd name="connsiteX50" fmla="*/ 3586777 w 4143992"/>
                <a:gd name="connsiteY50" fmla="*/ 236252 h 1092239"/>
                <a:gd name="connsiteX51" fmla="*/ 3578407 w 4143992"/>
                <a:gd name="connsiteY51" fmla="*/ 236252 h 1092239"/>
                <a:gd name="connsiteX52" fmla="*/ 3578407 w 4143992"/>
                <a:gd name="connsiteY52" fmla="*/ 243988 h 1092239"/>
                <a:gd name="connsiteX53" fmla="*/ 3565219 w 4143992"/>
                <a:gd name="connsiteY53" fmla="*/ 243988 h 1092239"/>
                <a:gd name="connsiteX54" fmla="*/ 3565219 w 4143992"/>
                <a:gd name="connsiteY54" fmla="*/ 251216 h 1092239"/>
                <a:gd name="connsiteX55" fmla="*/ 3543660 w 4143992"/>
                <a:gd name="connsiteY55" fmla="*/ 251216 h 1092239"/>
                <a:gd name="connsiteX56" fmla="*/ 3543660 w 4143992"/>
                <a:gd name="connsiteY56" fmla="*/ 256796 h 1092239"/>
                <a:gd name="connsiteX57" fmla="*/ 3497373 w 4143992"/>
                <a:gd name="connsiteY57" fmla="*/ 256796 h 1092239"/>
                <a:gd name="connsiteX58" fmla="*/ 3497373 w 4143992"/>
                <a:gd name="connsiteY58" fmla="*/ 261615 h 1092239"/>
                <a:gd name="connsiteX59" fmla="*/ 3488624 w 4143992"/>
                <a:gd name="connsiteY59" fmla="*/ 261615 h 1092239"/>
                <a:gd name="connsiteX60" fmla="*/ 3488624 w 4143992"/>
                <a:gd name="connsiteY60" fmla="*/ 266053 h 1092239"/>
                <a:gd name="connsiteX61" fmla="*/ 3484185 w 4143992"/>
                <a:gd name="connsiteY61" fmla="*/ 266053 h 1092239"/>
                <a:gd name="connsiteX62" fmla="*/ 3484185 w 4143992"/>
                <a:gd name="connsiteY62" fmla="*/ 276833 h 1092239"/>
                <a:gd name="connsiteX63" fmla="*/ 3473279 w 4143992"/>
                <a:gd name="connsiteY63" fmla="*/ 276833 h 1092239"/>
                <a:gd name="connsiteX64" fmla="*/ 3473279 w 4143992"/>
                <a:gd name="connsiteY64" fmla="*/ 280637 h 1092239"/>
                <a:gd name="connsiteX65" fmla="*/ 3471377 w 4143992"/>
                <a:gd name="connsiteY65" fmla="*/ 280637 h 1092239"/>
                <a:gd name="connsiteX66" fmla="*/ 3471377 w 4143992"/>
                <a:gd name="connsiteY66" fmla="*/ 291670 h 1092239"/>
                <a:gd name="connsiteX67" fmla="*/ 3460344 w 4143992"/>
                <a:gd name="connsiteY67" fmla="*/ 291670 h 1092239"/>
                <a:gd name="connsiteX68" fmla="*/ 3460344 w 4143992"/>
                <a:gd name="connsiteY68" fmla="*/ 311326 h 1092239"/>
                <a:gd name="connsiteX69" fmla="*/ 3457808 w 4143992"/>
                <a:gd name="connsiteY69" fmla="*/ 311326 h 1092239"/>
                <a:gd name="connsiteX70" fmla="*/ 3457808 w 4143992"/>
                <a:gd name="connsiteY70" fmla="*/ 316525 h 1092239"/>
                <a:gd name="connsiteX71" fmla="*/ 3452609 w 4143992"/>
                <a:gd name="connsiteY71" fmla="*/ 316525 h 1092239"/>
                <a:gd name="connsiteX72" fmla="*/ 3452609 w 4143992"/>
                <a:gd name="connsiteY72" fmla="*/ 326290 h 1092239"/>
                <a:gd name="connsiteX73" fmla="*/ 3447156 w 4143992"/>
                <a:gd name="connsiteY73" fmla="*/ 326290 h 1092239"/>
                <a:gd name="connsiteX74" fmla="*/ 3447156 w 4143992"/>
                <a:gd name="connsiteY74" fmla="*/ 336181 h 1092239"/>
                <a:gd name="connsiteX75" fmla="*/ 3443352 w 4143992"/>
                <a:gd name="connsiteY75" fmla="*/ 336181 h 1092239"/>
                <a:gd name="connsiteX76" fmla="*/ 3443352 w 4143992"/>
                <a:gd name="connsiteY76" fmla="*/ 356091 h 1092239"/>
                <a:gd name="connsiteX77" fmla="*/ 3441069 w 4143992"/>
                <a:gd name="connsiteY77" fmla="*/ 356091 h 1092239"/>
                <a:gd name="connsiteX78" fmla="*/ 3441069 w 4143992"/>
                <a:gd name="connsiteY78" fmla="*/ 375873 h 1092239"/>
                <a:gd name="connsiteX79" fmla="*/ 3434221 w 4143992"/>
                <a:gd name="connsiteY79" fmla="*/ 375873 h 1092239"/>
                <a:gd name="connsiteX80" fmla="*/ 3434221 w 4143992"/>
                <a:gd name="connsiteY80" fmla="*/ 385131 h 1092239"/>
                <a:gd name="connsiteX81" fmla="*/ 3414692 w 4143992"/>
                <a:gd name="connsiteY81" fmla="*/ 385131 h 1092239"/>
                <a:gd name="connsiteX82" fmla="*/ 3414692 w 4143992"/>
                <a:gd name="connsiteY82" fmla="*/ 394642 h 1092239"/>
                <a:gd name="connsiteX83" fmla="*/ 3357245 w 4143992"/>
                <a:gd name="connsiteY83" fmla="*/ 394642 h 1092239"/>
                <a:gd name="connsiteX84" fmla="*/ 3357245 w 4143992"/>
                <a:gd name="connsiteY84" fmla="*/ 399841 h 1092239"/>
                <a:gd name="connsiteX85" fmla="*/ 3346973 w 4143992"/>
                <a:gd name="connsiteY85" fmla="*/ 399841 h 1092239"/>
                <a:gd name="connsiteX86" fmla="*/ 3346973 w 4143992"/>
                <a:gd name="connsiteY86" fmla="*/ 403645 h 1092239"/>
                <a:gd name="connsiteX87" fmla="*/ 3302970 w 4143992"/>
                <a:gd name="connsiteY87" fmla="*/ 403645 h 1092239"/>
                <a:gd name="connsiteX88" fmla="*/ 3302970 w 4143992"/>
                <a:gd name="connsiteY88" fmla="*/ 409606 h 1092239"/>
                <a:gd name="connsiteX89" fmla="*/ 3295868 w 4143992"/>
                <a:gd name="connsiteY89" fmla="*/ 409606 h 1092239"/>
                <a:gd name="connsiteX90" fmla="*/ 3295868 w 4143992"/>
                <a:gd name="connsiteY90" fmla="*/ 414551 h 1092239"/>
                <a:gd name="connsiteX91" fmla="*/ 3290922 w 4143992"/>
                <a:gd name="connsiteY91" fmla="*/ 414551 h 1092239"/>
                <a:gd name="connsiteX92" fmla="*/ 3290922 w 4143992"/>
                <a:gd name="connsiteY92" fmla="*/ 421653 h 1092239"/>
                <a:gd name="connsiteX93" fmla="*/ 3276592 w 4143992"/>
                <a:gd name="connsiteY93" fmla="*/ 421653 h 1092239"/>
                <a:gd name="connsiteX94" fmla="*/ 3276592 w 4143992"/>
                <a:gd name="connsiteY94" fmla="*/ 425711 h 1092239"/>
                <a:gd name="connsiteX95" fmla="*/ 3266954 w 4143992"/>
                <a:gd name="connsiteY95" fmla="*/ 425711 h 1092239"/>
                <a:gd name="connsiteX96" fmla="*/ 3266954 w 4143992"/>
                <a:gd name="connsiteY96" fmla="*/ 430023 h 1092239"/>
                <a:gd name="connsiteX97" fmla="*/ 3252624 w 4143992"/>
                <a:gd name="connsiteY97" fmla="*/ 430023 h 1092239"/>
                <a:gd name="connsiteX98" fmla="*/ 3252624 w 4143992"/>
                <a:gd name="connsiteY98" fmla="*/ 433827 h 1092239"/>
                <a:gd name="connsiteX99" fmla="*/ 3232335 w 4143992"/>
                <a:gd name="connsiteY99" fmla="*/ 433827 h 1092239"/>
                <a:gd name="connsiteX100" fmla="*/ 3232335 w 4143992"/>
                <a:gd name="connsiteY100" fmla="*/ 438392 h 1092239"/>
                <a:gd name="connsiteX101" fmla="*/ 3230686 w 4143992"/>
                <a:gd name="connsiteY101" fmla="*/ 438392 h 1092239"/>
                <a:gd name="connsiteX102" fmla="*/ 3230686 w 4143992"/>
                <a:gd name="connsiteY102" fmla="*/ 441943 h 1092239"/>
                <a:gd name="connsiteX103" fmla="*/ 3206591 w 4143992"/>
                <a:gd name="connsiteY103" fmla="*/ 441943 h 1092239"/>
                <a:gd name="connsiteX104" fmla="*/ 3206591 w 4143992"/>
                <a:gd name="connsiteY104" fmla="*/ 446255 h 1092239"/>
                <a:gd name="connsiteX105" fmla="*/ 3204309 w 4143992"/>
                <a:gd name="connsiteY105" fmla="*/ 446255 h 1092239"/>
                <a:gd name="connsiteX106" fmla="*/ 3204309 w 4143992"/>
                <a:gd name="connsiteY106" fmla="*/ 454244 h 1092239"/>
                <a:gd name="connsiteX107" fmla="*/ 3195686 w 4143992"/>
                <a:gd name="connsiteY107" fmla="*/ 454244 h 1092239"/>
                <a:gd name="connsiteX108" fmla="*/ 3195686 w 4143992"/>
                <a:gd name="connsiteY108" fmla="*/ 458555 h 1092239"/>
                <a:gd name="connsiteX109" fmla="*/ 3191121 w 4143992"/>
                <a:gd name="connsiteY109" fmla="*/ 458555 h 1092239"/>
                <a:gd name="connsiteX110" fmla="*/ 3191121 w 4143992"/>
                <a:gd name="connsiteY110" fmla="*/ 462867 h 1092239"/>
                <a:gd name="connsiteX111" fmla="*/ 3169308 w 4143992"/>
                <a:gd name="connsiteY111" fmla="*/ 462867 h 1092239"/>
                <a:gd name="connsiteX112" fmla="*/ 3169308 w 4143992"/>
                <a:gd name="connsiteY112" fmla="*/ 466418 h 1092239"/>
                <a:gd name="connsiteX113" fmla="*/ 3147116 w 4143992"/>
                <a:gd name="connsiteY113" fmla="*/ 466418 h 1092239"/>
                <a:gd name="connsiteX114" fmla="*/ 3147116 w 4143992"/>
                <a:gd name="connsiteY114" fmla="*/ 470476 h 1092239"/>
                <a:gd name="connsiteX115" fmla="*/ 3128729 w 4143992"/>
                <a:gd name="connsiteY115" fmla="*/ 470476 h 1092239"/>
                <a:gd name="connsiteX116" fmla="*/ 3128729 w 4143992"/>
                <a:gd name="connsiteY116" fmla="*/ 474788 h 1092239"/>
                <a:gd name="connsiteX117" fmla="*/ 3123402 w 4143992"/>
                <a:gd name="connsiteY117" fmla="*/ 474788 h 1092239"/>
                <a:gd name="connsiteX118" fmla="*/ 3123402 w 4143992"/>
                <a:gd name="connsiteY118" fmla="*/ 478972 h 1092239"/>
                <a:gd name="connsiteX119" fmla="*/ 3106917 w 4143992"/>
                <a:gd name="connsiteY119" fmla="*/ 478972 h 1092239"/>
                <a:gd name="connsiteX120" fmla="*/ 3106917 w 4143992"/>
                <a:gd name="connsiteY120" fmla="*/ 481762 h 1092239"/>
                <a:gd name="connsiteX121" fmla="*/ 3027152 w 4143992"/>
                <a:gd name="connsiteY121" fmla="*/ 481762 h 1092239"/>
                <a:gd name="connsiteX122" fmla="*/ 3027152 w 4143992"/>
                <a:gd name="connsiteY122" fmla="*/ 492795 h 1092239"/>
                <a:gd name="connsiteX123" fmla="*/ 2972622 w 4143992"/>
                <a:gd name="connsiteY123" fmla="*/ 492795 h 1092239"/>
                <a:gd name="connsiteX124" fmla="*/ 2972622 w 4143992"/>
                <a:gd name="connsiteY124" fmla="*/ 496219 h 1092239"/>
                <a:gd name="connsiteX125" fmla="*/ 2964252 w 4143992"/>
                <a:gd name="connsiteY125" fmla="*/ 496219 h 1092239"/>
                <a:gd name="connsiteX126" fmla="*/ 2964252 w 4143992"/>
                <a:gd name="connsiteY126" fmla="*/ 509534 h 1092239"/>
                <a:gd name="connsiteX127" fmla="*/ 2961463 w 4143992"/>
                <a:gd name="connsiteY127" fmla="*/ 509534 h 1092239"/>
                <a:gd name="connsiteX128" fmla="*/ 2961463 w 4143992"/>
                <a:gd name="connsiteY128" fmla="*/ 515368 h 1092239"/>
                <a:gd name="connsiteX129" fmla="*/ 2952712 w 4143992"/>
                <a:gd name="connsiteY129" fmla="*/ 515368 h 1092239"/>
                <a:gd name="connsiteX130" fmla="*/ 2952712 w 4143992"/>
                <a:gd name="connsiteY130" fmla="*/ 540477 h 1092239"/>
                <a:gd name="connsiteX131" fmla="*/ 2950937 w 4143992"/>
                <a:gd name="connsiteY131" fmla="*/ 540477 h 1092239"/>
                <a:gd name="connsiteX132" fmla="*/ 2950937 w 4143992"/>
                <a:gd name="connsiteY132" fmla="*/ 561020 h 1092239"/>
                <a:gd name="connsiteX133" fmla="*/ 2946245 w 4143992"/>
                <a:gd name="connsiteY133" fmla="*/ 561020 h 1092239"/>
                <a:gd name="connsiteX134" fmla="*/ 2946245 w 4143992"/>
                <a:gd name="connsiteY134" fmla="*/ 565459 h 1092239"/>
                <a:gd name="connsiteX135" fmla="*/ 2943962 w 4143992"/>
                <a:gd name="connsiteY135" fmla="*/ 565459 h 1092239"/>
                <a:gd name="connsiteX136" fmla="*/ 2943962 w 4143992"/>
                <a:gd name="connsiteY136" fmla="*/ 569136 h 1092239"/>
                <a:gd name="connsiteX137" fmla="*/ 2931154 w 4143992"/>
                <a:gd name="connsiteY137" fmla="*/ 569136 h 1092239"/>
                <a:gd name="connsiteX138" fmla="*/ 2931154 w 4143992"/>
                <a:gd name="connsiteY138" fmla="*/ 571926 h 1092239"/>
                <a:gd name="connsiteX139" fmla="*/ 2895647 w 4143992"/>
                <a:gd name="connsiteY139" fmla="*/ 571926 h 1092239"/>
                <a:gd name="connsiteX140" fmla="*/ 2895647 w 4143992"/>
                <a:gd name="connsiteY140" fmla="*/ 574336 h 1092239"/>
                <a:gd name="connsiteX141" fmla="*/ 2872820 w 4143992"/>
                <a:gd name="connsiteY141" fmla="*/ 574336 h 1092239"/>
                <a:gd name="connsiteX142" fmla="*/ 2872820 w 4143992"/>
                <a:gd name="connsiteY142" fmla="*/ 577506 h 1092239"/>
                <a:gd name="connsiteX143" fmla="*/ 2865211 w 4143992"/>
                <a:gd name="connsiteY143" fmla="*/ 577506 h 1092239"/>
                <a:gd name="connsiteX144" fmla="*/ 2865211 w 4143992"/>
                <a:gd name="connsiteY144" fmla="*/ 580930 h 1092239"/>
                <a:gd name="connsiteX145" fmla="*/ 2845682 w 4143992"/>
                <a:gd name="connsiteY145" fmla="*/ 580930 h 1092239"/>
                <a:gd name="connsiteX146" fmla="*/ 2845682 w 4143992"/>
                <a:gd name="connsiteY146" fmla="*/ 583847 h 1092239"/>
                <a:gd name="connsiteX147" fmla="*/ 2836932 w 4143992"/>
                <a:gd name="connsiteY147" fmla="*/ 583847 h 1092239"/>
                <a:gd name="connsiteX148" fmla="*/ 2836932 w 4143992"/>
                <a:gd name="connsiteY148" fmla="*/ 586890 h 1092239"/>
                <a:gd name="connsiteX149" fmla="*/ 2817022 w 4143992"/>
                <a:gd name="connsiteY149" fmla="*/ 586890 h 1092239"/>
                <a:gd name="connsiteX150" fmla="*/ 2817022 w 4143992"/>
                <a:gd name="connsiteY150" fmla="*/ 590568 h 1092239"/>
                <a:gd name="connsiteX151" fmla="*/ 2782149 w 4143992"/>
                <a:gd name="connsiteY151" fmla="*/ 590568 h 1092239"/>
                <a:gd name="connsiteX152" fmla="*/ 2782149 w 4143992"/>
                <a:gd name="connsiteY152" fmla="*/ 593484 h 1092239"/>
                <a:gd name="connsiteX153" fmla="*/ 2723434 w 4143992"/>
                <a:gd name="connsiteY153" fmla="*/ 593484 h 1092239"/>
                <a:gd name="connsiteX154" fmla="*/ 2723434 w 4143992"/>
                <a:gd name="connsiteY154" fmla="*/ 595640 h 1092239"/>
                <a:gd name="connsiteX155" fmla="*/ 2719883 w 4143992"/>
                <a:gd name="connsiteY155" fmla="*/ 595640 h 1092239"/>
                <a:gd name="connsiteX156" fmla="*/ 2719883 w 4143992"/>
                <a:gd name="connsiteY156" fmla="*/ 599445 h 1092239"/>
                <a:gd name="connsiteX157" fmla="*/ 2702130 w 4143992"/>
                <a:gd name="connsiteY157" fmla="*/ 599445 h 1092239"/>
                <a:gd name="connsiteX158" fmla="*/ 2702130 w 4143992"/>
                <a:gd name="connsiteY158" fmla="*/ 602235 h 1092239"/>
                <a:gd name="connsiteX159" fmla="*/ 2694395 w 4143992"/>
                <a:gd name="connsiteY159" fmla="*/ 602235 h 1092239"/>
                <a:gd name="connsiteX160" fmla="*/ 2694395 w 4143992"/>
                <a:gd name="connsiteY160" fmla="*/ 604263 h 1092239"/>
                <a:gd name="connsiteX161" fmla="*/ 2690716 w 4143992"/>
                <a:gd name="connsiteY161" fmla="*/ 604263 h 1092239"/>
                <a:gd name="connsiteX162" fmla="*/ 2690716 w 4143992"/>
                <a:gd name="connsiteY162" fmla="*/ 611492 h 1092239"/>
                <a:gd name="connsiteX163" fmla="*/ 2651405 w 4143992"/>
                <a:gd name="connsiteY163" fmla="*/ 611492 h 1092239"/>
                <a:gd name="connsiteX164" fmla="*/ 2651405 w 4143992"/>
                <a:gd name="connsiteY164" fmla="*/ 613901 h 1092239"/>
                <a:gd name="connsiteX165" fmla="*/ 2648995 w 4143992"/>
                <a:gd name="connsiteY165" fmla="*/ 613901 h 1092239"/>
                <a:gd name="connsiteX166" fmla="*/ 2648995 w 4143992"/>
                <a:gd name="connsiteY166" fmla="*/ 617072 h 1092239"/>
                <a:gd name="connsiteX167" fmla="*/ 2644303 w 4143992"/>
                <a:gd name="connsiteY167" fmla="*/ 617072 h 1092239"/>
                <a:gd name="connsiteX168" fmla="*/ 2644303 w 4143992"/>
                <a:gd name="connsiteY168" fmla="*/ 619861 h 1092239"/>
                <a:gd name="connsiteX169" fmla="*/ 2619828 w 4143992"/>
                <a:gd name="connsiteY169" fmla="*/ 619861 h 1092239"/>
                <a:gd name="connsiteX170" fmla="*/ 2619828 w 4143992"/>
                <a:gd name="connsiteY170" fmla="*/ 622271 h 1092239"/>
                <a:gd name="connsiteX171" fmla="*/ 2608035 w 4143992"/>
                <a:gd name="connsiteY171" fmla="*/ 622271 h 1092239"/>
                <a:gd name="connsiteX172" fmla="*/ 2608035 w 4143992"/>
                <a:gd name="connsiteY172" fmla="*/ 627978 h 1092239"/>
                <a:gd name="connsiteX173" fmla="*/ 2591803 w 4143992"/>
                <a:gd name="connsiteY173" fmla="*/ 627978 h 1092239"/>
                <a:gd name="connsiteX174" fmla="*/ 2591803 w 4143992"/>
                <a:gd name="connsiteY174" fmla="*/ 633050 h 1092239"/>
                <a:gd name="connsiteX175" fmla="*/ 2561367 w 4143992"/>
                <a:gd name="connsiteY175" fmla="*/ 633050 h 1092239"/>
                <a:gd name="connsiteX176" fmla="*/ 2561367 w 4143992"/>
                <a:gd name="connsiteY176" fmla="*/ 636094 h 1092239"/>
                <a:gd name="connsiteX177" fmla="*/ 2541331 w 4143992"/>
                <a:gd name="connsiteY177" fmla="*/ 636094 h 1092239"/>
                <a:gd name="connsiteX178" fmla="*/ 2541331 w 4143992"/>
                <a:gd name="connsiteY178" fmla="*/ 638883 h 1092239"/>
                <a:gd name="connsiteX179" fmla="*/ 2534991 w 4143992"/>
                <a:gd name="connsiteY179" fmla="*/ 638883 h 1092239"/>
                <a:gd name="connsiteX180" fmla="*/ 2534991 w 4143992"/>
                <a:gd name="connsiteY180" fmla="*/ 641166 h 1092239"/>
                <a:gd name="connsiteX181" fmla="*/ 2527001 w 4143992"/>
                <a:gd name="connsiteY181" fmla="*/ 641166 h 1092239"/>
                <a:gd name="connsiteX182" fmla="*/ 2527001 w 4143992"/>
                <a:gd name="connsiteY182" fmla="*/ 644336 h 1092239"/>
                <a:gd name="connsiteX183" fmla="*/ 2521802 w 4143992"/>
                <a:gd name="connsiteY183" fmla="*/ 644336 h 1092239"/>
                <a:gd name="connsiteX184" fmla="*/ 2521802 w 4143992"/>
                <a:gd name="connsiteY184" fmla="*/ 647126 h 1092239"/>
                <a:gd name="connsiteX185" fmla="*/ 2502780 w 4143992"/>
                <a:gd name="connsiteY185" fmla="*/ 647126 h 1092239"/>
                <a:gd name="connsiteX186" fmla="*/ 2502780 w 4143992"/>
                <a:gd name="connsiteY186" fmla="*/ 649536 h 1092239"/>
                <a:gd name="connsiteX187" fmla="*/ 2489211 w 4143992"/>
                <a:gd name="connsiteY187" fmla="*/ 649536 h 1092239"/>
                <a:gd name="connsiteX188" fmla="*/ 2489211 w 4143992"/>
                <a:gd name="connsiteY188" fmla="*/ 652072 h 1092239"/>
                <a:gd name="connsiteX189" fmla="*/ 2486548 w 4143992"/>
                <a:gd name="connsiteY189" fmla="*/ 652072 h 1092239"/>
                <a:gd name="connsiteX190" fmla="*/ 2486548 w 4143992"/>
                <a:gd name="connsiteY190" fmla="*/ 656257 h 1092239"/>
                <a:gd name="connsiteX191" fmla="*/ 2480714 w 4143992"/>
                <a:gd name="connsiteY191" fmla="*/ 656257 h 1092239"/>
                <a:gd name="connsiteX192" fmla="*/ 2480714 w 4143992"/>
                <a:gd name="connsiteY192" fmla="*/ 660442 h 1092239"/>
                <a:gd name="connsiteX193" fmla="*/ 2466765 w 4143992"/>
                <a:gd name="connsiteY193" fmla="*/ 660442 h 1092239"/>
                <a:gd name="connsiteX194" fmla="*/ 2466765 w 4143992"/>
                <a:gd name="connsiteY194" fmla="*/ 668177 h 1092239"/>
                <a:gd name="connsiteX195" fmla="*/ 2460678 w 4143992"/>
                <a:gd name="connsiteY195" fmla="*/ 668177 h 1092239"/>
                <a:gd name="connsiteX196" fmla="*/ 2460678 w 4143992"/>
                <a:gd name="connsiteY196" fmla="*/ 674264 h 1092239"/>
                <a:gd name="connsiteX197" fmla="*/ 2458522 w 4143992"/>
                <a:gd name="connsiteY197" fmla="*/ 674264 h 1092239"/>
                <a:gd name="connsiteX198" fmla="*/ 2458522 w 4143992"/>
                <a:gd name="connsiteY198" fmla="*/ 690877 h 1092239"/>
                <a:gd name="connsiteX199" fmla="*/ 2456240 w 4143992"/>
                <a:gd name="connsiteY199" fmla="*/ 690877 h 1092239"/>
                <a:gd name="connsiteX200" fmla="*/ 2456240 w 4143992"/>
                <a:gd name="connsiteY200" fmla="*/ 693413 h 1092239"/>
                <a:gd name="connsiteX201" fmla="*/ 2453957 w 4143992"/>
                <a:gd name="connsiteY201" fmla="*/ 693413 h 1092239"/>
                <a:gd name="connsiteX202" fmla="*/ 2453957 w 4143992"/>
                <a:gd name="connsiteY202" fmla="*/ 695822 h 1092239"/>
                <a:gd name="connsiteX203" fmla="*/ 2449519 w 4143992"/>
                <a:gd name="connsiteY203" fmla="*/ 695822 h 1092239"/>
                <a:gd name="connsiteX204" fmla="*/ 2449519 w 4143992"/>
                <a:gd name="connsiteY204" fmla="*/ 701149 h 1092239"/>
                <a:gd name="connsiteX205" fmla="*/ 2442670 w 4143992"/>
                <a:gd name="connsiteY205" fmla="*/ 701149 h 1092239"/>
                <a:gd name="connsiteX206" fmla="*/ 2442670 w 4143992"/>
                <a:gd name="connsiteY206" fmla="*/ 708123 h 1092239"/>
                <a:gd name="connsiteX207" fmla="*/ 2441022 w 4143992"/>
                <a:gd name="connsiteY207" fmla="*/ 708123 h 1092239"/>
                <a:gd name="connsiteX208" fmla="*/ 2441022 w 4143992"/>
                <a:gd name="connsiteY208" fmla="*/ 717127 h 1092239"/>
                <a:gd name="connsiteX209" fmla="*/ 2435442 w 4143992"/>
                <a:gd name="connsiteY209" fmla="*/ 717127 h 1092239"/>
                <a:gd name="connsiteX210" fmla="*/ 2435442 w 4143992"/>
                <a:gd name="connsiteY210" fmla="*/ 719790 h 1092239"/>
                <a:gd name="connsiteX211" fmla="*/ 2433413 w 4143992"/>
                <a:gd name="connsiteY211" fmla="*/ 719790 h 1092239"/>
                <a:gd name="connsiteX212" fmla="*/ 2433413 w 4143992"/>
                <a:gd name="connsiteY212" fmla="*/ 722200 h 1092239"/>
                <a:gd name="connsiteX213" fmla="*/ 2431384 w 4143992"/>
                <a:gd name="connsiteY213" fmla="*/ 722200 h 1092239"/>
                <a:gd name="connsiteX214" fmla="*/ 2431384 w 4143992"/>
                <a:gd name="connsiteY214" fmla="*/ 726258 h 1092239"/>
                <a:gd name="connsiteX215" fmla="*/ 2429482 w 4143992"/>
                <a:gd name="connsiteY215" fmla="*/ 726258 h 1092239"/>
                <a:gd name="connsiteX216" fmla="*/ 2429482 w 4143992"/>
                <a:gd name="connsiteY216" fmla="*/ 731330 h 1092239"/>
                <a:gd name="connsiteX217" fmla="*/ 2401583 w 4143992"/>
                <a:gd name="connsiteY217" fmla="*/ 731330 h 1092239"/>
                <a:gd name="connsiteX218" fmla="*/ 2401583 w 4143992"/>
                <a:gd name="connsiteY218" fmla="*/ 736529 h 1092239"/>
                <a:gd name="connsiteX219" fmla="*/ 2388141 w 4143992"/>
                <a:gd name="connsiteY219" fmla="*/ 736529 h 1092239"/>
                <a:gd name="connsiteX220" fmla="*/ 2388141 w 4143992"/>
                <a:gd name="connsiteY220" fmla="*/ 739573 h 1092239"/>
                <a:gd name="connsiteX221" fmla="*/ 2369880 w 4143992"/>
                <a:gd name="connsiteY221" fmla="*/ 739573 h 1092239"/>
                <a:gd name="connsiteX222" fmla="*/ 2369880 w 4143992"/>
                <a:gd name="connsiteY222" fmla="*/ 742490 h 1092239"/>
                <a:gd name="connsiteX223" fmla="*/ 2329173 w 4143992"/>
                <a:gd name="connsiteY223" fmla="*/ 742490 h 1092239"/>
                <a:gd name="connsiteX224" fmla="*/ 2329173 w 4143992"/>
                <a:gd name="connsiteY224" fmla="*/ 744645 h 1092239"/>
                <a:gd name="connsiteX225" fmla="*/ 2312560 w 4143992"/>
                <a:gd name="connsiteY225" fmla="*/ 744645 h 1092239"/>
                <a:gd name="connsiteX226" fmla="*/ 2312560 w 4143992"/>
                <a:gd name="connsiteY226" fmla="*/ 750352 h 1092239"/>
                <a:gd name="connsiteX227" fmla="*/ 2280857 w 4143992"/>
                <a:gd name="connsiteY227" fmla="*/ 750352 h 1092239"/>
                <a:gd name="connsiteX228" fmla="*/ 2280857 w 4143992"/>
                <a:gd name="connsiteY228" fmla="*/ 755678 h 1092239"/>
                <a:gd name="connsiteX229" fmla="*/ 2248266 w 4143992"/>
                <a:gd name="connsiteY229" fmla="*/ 755678 h 1092239"/>
                <a:gd name="connsiteX230" fmla="*/ 2248266 w 4143992"/>
                <a:gd name="connsiteY230" fmla="*/ 758595 h 1092239"/>
                <a:gd name="connsiteX231" fmla="*/ 2190186 w 4143992"/>
                <a:gd name="connsiteY231" fmla="*/ 758595 h 1092239"/>
                <a:gd name="connsiteX232" fmla="*/ 2190186 w 4143992"/>
                <a:gd name="connsiteY232" fmla="*/ 761385 h 1092239"/>
                <a:gd name="connsiteX233" fmla="*/ 2178266 w 4143992"/>
                <a:gd name="connsiteY233" fmla="*/ 761385 h 1092239"/>
                <a:gd name="connsiteX234" fmla="*/ 2178266 w 4143992"/>
                <a:gd name="connsiteY234" fmla="*/ 763921 h 1092239"/>
                <a:gd name="connsiteX235" fmla="*/ 2062992 w 4143992"/>
                <a:gd name="connsiteY235" fmla="*/ 763921 h 1092239"/>
                <a:gd name="connsiteX236" fmla="*/ 2062992 w 4143992"/>
                <a:gd name="connsiteY236" fmla="*/ 767218 h 1092239"/>
                <a:gd name="connsiteX237" fmla="*/ 2044858 w 4143992"/>
                <a:gd name="connsiteY237" fmla="*/ 767218 h 1092239"/>
                <a:gd name="connsiteX238" fmla="*/ 2044858 w 4143992"/>
                <a:gd name="connsiteY238" fmla="*/ 769627 h 1092239"/>
                <a:gd name="connsiteX239" fmla="*/ 2034967 w 4143992"/>
                <a:gd name="connsiteY239" fmla="*/ 769627 h 1092239"/>
                <a:gd name="connsiteX240" fmla="*/ 2034967 w 4143992"/>
                <a:gd name="connsiteY240" fmla="*/ 774954 h 1092239"/>
                <a:gd name="connsiteX241" fmla="*/ 2027358 w 4143992"/>
                <a:gd name="connsiteY241" fmla="*/ 774954 h 1092239"/>
                <a:gd name="connsiteX242" fmla="*/ 2027358 w 4143992"/>
                <a:gd name="connsiteY242" fmla="*/ 777997 h 1092239"/>
                <a:gd name="connsiteX243" fmla="*/ 2009731 w 4143992"/>
                <a:gd name="connsiteY243" fmla="*/ 777997 h 1092239"/>
                <a:gd name="connsiteX244" fmla="*/ 2009731 w 4143992"/>
                <a:gd name="connsiteY244" fmla="*/ 783196 h 1092239"/>
                <a:gd name="connsiteX245" fmla="*/ 1999586 w 4143992"/>
                <a:gd name="connsiteY245" fmla="*/ 783196 h 1092239"/>
                <a:gd name="connsiteX246" fmla="*/ 1999586 w 4143992"/>
                <a:gd name="connsiteY246" fmla="*/ 786494 h 1092239"/>
                <a:gd name="connsiteX247" fmla="*/ 1990836 w 4143992"/>
                <a:gd name="connsiteY247" fmla="*/ 786494 h 1092239"/>
                <a:gd name="connsiteX248" fmla="*/ 1990836 w 4143992"/>
                <a:gd name="connsiteY248" fmla="*/ 791186 h 1092239"/>
                <a:gd name="connsiteX249" fmla="*/ 1985764 w 4143992"/>
                <a:gd name="connsiteY249" fmla="*/ 791186 h 1092239"/>
                <a:gd name="connsiteX250" fmla="*/ 1985764 w 4143992"/>
                <a:gd name="connsiteY250" fmla="*/ 797019 h 1092239"/>
                <a:gd name="connsiteX251" fmla="*/ 1983481 w 4143992"/>
                <a:gd name="connsiteY251" fmla="*/ 797019 h 1092239"/>
                <a:gd name="connsiteX252" fmla="*/ 1983481 w 4143992"/>
                <a:gd name="connsiteY252" fmla="*/ 807545 h 1092239"/>
                <a:gd name="connsiteX253" fmla="*/ 1974984 w 4143992"/>
                <a:gd name="connsiteY253" fmla="*/ 807545 h 1092239"/>
                <a:gd name="connsiteX254" fmla="*/ 1974984 w 4143992"/>
                <a:gd name="connsiteY254" fmla="*/ 810461 h 1092239"/>
                <a:gd name="connsiteX255" fmla="*/ 1972956 w 4143992"/>
                <a:gd name="connsiteY255" fmla="*/ 810461 h 1092239"/>
                <a:gd name="connsiteX256" fmla="*/ 1972956 w 4143992"/>
                <a:gd name="connsiteY256" fmla="*/ 821114 h 1092239"/>
                <a:gd name="connsiteX257" fmla="*/ 1970292 w 4143992"/>
                <a:gd name="connsiteY257" fmla="*/ 821114 h 1092239"/>
                <a:gd name="connsiteX258" fmla="*/ 1970292 w 4143992"/>
                <a:gd name="connsiteY258" fmla="*/ 829610 h 1092239"/>
                <a:gd name="connsiteX259" fmla="*/ 1968137 w 4143992"/>
                <a:gd name="connsiteY259" fmla="*/ 829610 h 1092239"/>
                <a:gd name="connsiteX260" fmla="*/ 1968137 w 4143992"/>
                <a:gd name="connsiteY260" fmla="*/ 840643 h 1092239"/>
                <a:gd name="connsiteX261" fmla="*/ 1961796 w 4143992"/>
                <a:gd name="connsiteY261" fmla="*/ 840643 h 1092239"/>
                <a:gd name="connsiteX262" fmla="*/ 1961796 w 4143992"/>
                <a:gd name="connsiteY262" fmla="*/ 845462 h 1092239"/>
                <a:gd name="connsiteX263" fmla="*/ 1957231 w 4143992"/>
                <a:gd name="connsiteY263" fmla="*/ 845462 h 1092239"/>
                <a:gd name="connsiteX264" fmla="*/ 1957231 w 4143992"/>
                <a:gd name="connsiteY264" fmla="*/ 851422 h 1092239"/>
                <a:gd name="connsiteX265" fmla="*/ 1948100 w 4143992"/>
                <a:gd name="connsiteY265" fmla="*/ 851422 h 1092239"/>
                <a:gd name="connsiteX266" fmla="*/ 1948100 w 4143992"/>
                <a:gd name="connsiteY266" fmla="*/ 857002 h 1092239"/>
                <a:gd name="connsiteX267" fmla="*/ 1931108 w 4143992"/>
                <a:gd name="connsiteY267" fmla="*/ 857002 h 1092239"/>
                <a:gd name="connsiteX268" fmla="*/ 1931108 w 4143992"/>
                <a:gd name="connsiteY268" fmla="*/ 862455 h 1092239"/>
                <a:gd name="connsiteX269" fmla="*/ 1926669 w 4143992"/>
                <a:gd name="connsiteY269" fmla="*/ 862455 h 1092239"/>
                <a:gd name="connsiteX270" fmla="*/ 1926669 w 4143992"/>
                <a:gd name="connsiteY270" fmla="*/ 865118 h 1092239"/>
                <a:gd name="connsiteX271" fmla="*/ 1914875 w 4143992"/>
                <a:gd name="connsiteY271" fmla="*/ 865118 h 1092239"/>
                <a:gd name="connsiteX272" fmla="*/ 1914875 w 4143992"/>
                <a:gd name="connsiteY272" fmla="*/ 873360 h 1092239"/>
                <a:gd name="connsiteX273" fmla="*/ 1904730 w 4143992"/>
                <a:gd name="connsiteY273" fmla="*/ 873360 h 1092239"/>
                <a:gd name="connsiteX274" fmla="*/ 1904730 w 4143992"/>
                <a:gd name="connsiteY274" fmla="*/ 875516 h 1092239"/>
                <a:gd name="connsiteX275" fmla="*/ 1876831 w 4143992"/>
                <a:gd name="connsiteY275" fmla="*/ 875516 h 1092239"/>
                <a:gd name="connsiteX276" fmla="*/ 1876831 w 4143992"/>
                <a:gd name="connsiteY276" fmla="*/ 878306 h 1092239"/>
                <a:gd name="connsiteX277" fmla="*/ 1863009 w 4143992"/>
                <a:gd name="connsiteY277" fmla="*/ 878306 h 1092239"/>
                <a:gd name="connsiteX278" fmla="*/ 1863009 w 4143992"/>
                <a:gd name="connsiteY278" fmla="*/ 883632 h 1092239"/>
                <a:gd name="connsiteX279" fmla="*/ 1833968 w 4143992"/>
                <a:gd name="connsiteY279" fmla="*/ 883632 h 1092239"/>
                <a:gd name="connsiteX280" fmla="*/ 1833968 w 4143992"/>
                <a:gd name="connsiteY280" fmla="*/ 886549 h 1092239"/>
                <a:gd name="connsiteX281" fmla="*/ 1825852 w 4143992"/>
                <a:gd name="connsiteY281" fmla="*/ 886549 h 1092239"/>
                <a:gd name="connsiteX282" fmla="*/ 1825852 w 4143992"/>
                <a:gd name="connsiteY282" fmla="*/ 889846 h 1092239"/>
                <a:gd name="connsiteX283" fmla="*/ 1770182 w 4143992"/>
                <a:gd name="connsiteY283" fmla="*/ 889846 h 1092239"/>
                <a:gd name="connsiteX284" fmla="*/ 1770182 w 4143992"/>
                <a:gd name="connsiteY284" fmla="*/ 892382 h 1092239"/>
                <a:gd name="connsiteX285" fmla="*/ 1702337 w 4143992"/>
                <a:gd name="connsiteY285" fmla="*/ 892382 h 1092239"/>
                <a:gd name="connsiteX286" fmla="*/ 1702337 w 4143992"/>
                <a:gd name="connsiteY286" fmla="*/ 895045 h 1092239"/>
                <a:gd name="connsiteX287" fmla="*/ 1696504 w 4143992"/>
                <a:gd name="connsiteY287" fmla="*/ 895045 h 1092239"/>
                <a:gd name="connsiteX288" fmla="*/ 1696504 w 4143992"/>
                <a:gd name="connsiteY288" fmla="*/ 897835 h 1092239"/>
                <a:gd name="connsiteX289" fmla="*/ 1635887 w 4143992"/>
                <a:gd name="connsiteY289" fmla="*/ 897835 h 1092239"/>
                <a:gd name="connsiteX290" fmla="*/ 1635887 w 4143992"/>
                <a:gd name="connsiteY290" fmla="*/ 900752 h 1092239"/>
                <a:gd name="connsiteX291" fmla="*/ 1610651 w 4143992"/>
                <a:gd name="connsiteY291" fmla="*/ 900752 h 1092239"/>
                <a:gd name="connsiteX292" fmla="*/ 1610651 w 4143992"/>
                <a:gd name="connsiteY292" fmla="*/ 902781 h 1092239"/>
                <a:gd name="connsiteX293" fmla="*/ 1586556 w 4143992"/>
                <a:gd name="connsiteY293" fmla="*/ 902781 h 1092239"/>
                <a:gd name="connsiteX294" fmla="*/ 1586556 w 4143992"/>
                <a:gd name="connsiteY294" fmla="*/ 908868 h 1092239"/>
                <a:gd name="connsiteX295" fmla="*/ 1576665 w 4143992"/>
                <a:gd name="connsiteY295" fmla="*/ 908868 h 1092239"/>
                <a:gd name="connsiteX296" fmla="*/ 1576665 w 4143992"/>
                <a:gd name="connsiteY296" fmla="*/ 911531 h 1092239"/>
                <a:gd name="connsiteX297" fmla="*/ 1574383 w 4143992"/>
                <a:gd name="connsiteY297" fmla="*/ 911531 h 1092239"/>
                <a:gd name="connsiteX298" fmla="*/ 1574383 w 4143992"/>
                <a:gd name="connsiteY298" fmla="*/ 914067 h 1092239"/>
                <a:gd name="connsiteX299" fmla="*/ 1552444 w 4143992"/>
                <a:gd name="connsiteY299" fmla="*/ 914067 h 1092239"/>
                <a:gd name="connsiteX300" fmla="*/ 1552444 w 4143992"/>
                <a:gd name="connsiteY300" fmla="*/ 916984 h 1092239"/>
                <a:gd name="connsiteX301" fmla="*/ 1524165 w 4143992"/>
                <a:gd name="connsiteY301" fmla="*/ 916984 h 1092239"/>
                <a:gd name="connsiteX302" fmla="*/ 1524165 w 4143992"/>
                <a:gd name="connsiteY302" fmla="*/ 919647 h 1092239"/>
                <a:gd name="connsiteX303" fmla="*/ 1519853 w 4143992"/>
                <a:gd name="connsiteY303" fmla="*/ 919647 h 1092239"/>
                <a:gd name="connsiteX304" fmla="*/ 1519853 w 4143992"/>
                <a:gd name="connsiteY304" fmla="*/ 921930 h 1092239"/>
                <a:gd name="connsiteX305" fmla="*/ 1495632 w 4143992"/>
                <a:gd name="connsiteY305" fmla="*/ 921930 h 1092239"/>
                <a:gd name="connsiteX306" fmla="*/ 1495632 w 4143992"/>
                <a:gd name="connsiteY306" fmla="*/ 924466 h 1092239"/>
                <a:gd name="connsiteX307" fmla="*/ 1475215 w 4143992"/>
                <a:gd name="connsiteY307" fmla="*/ 924466 h 1092239"/>
                <a:gd name="connsiteX308" fmla="*/ 1475215 w 4143992"/>
                <a:gd name="connsiteY308" fmla="*/ 930680 h 1092239"/>
                <a:gd name="connsiteX309" fmla="*/ 1467860 w 4143992"/>
                <a:gd name="connsiteY309" fmla="*/ 930680 h 1092239"/>
                <a:gd name="connsiteX310" fmla="*/ 1467860 w 4143992"/>
                <a:gd name="connsiteY310" fmla="*/ 936894 h 1092239"/>
                <a:gd name="connsiteX311" fmla="*/ 1454417 w 4143992"/>
                <a:gd name="connsiteY311" fmla="*/ 936894 h 1092239"/>
                <a:gd name="connsiteX312" fmla="*/ 1454417 w 4143992"/>
                <a:gd name="connsiteY312" fmla="*/ 943995 h 1092239"/>
                <a:gd name="connsiteX313" fmla="*/ 1451881 w 4143992"/>
                <a:gd name="connsiteY313" fmla="*/ 943995 h 1092239"/>
                <a:gd name="connsiteX314" fmla="*/ 1451881 w 4143992"/>
                <a:gd name="connsiteY314" fmla="*/ 947800 h 1092239"/>
                <a:gd name="connsiteX315" fmla="*/ 1440975 w 4143992"/>
                <a:gd name="connsiteY315" fmla="*/ 947800 h 1092239"/>
                <a:gd name="connsiteX316" fmla="*/ 1440975 w 4143992"/>
                <a:gd name="connsiteY316" fmla="*/ 952238 h 1092239"/>
                <a:gd name="connsiteX317" fmla="*/ 1395069 w 4143992"/>
                <a:gd name="connsiteY317" fmla="*/ 952238 h 1092239"/>
                <a:gd name="connsiteX318" fmla="*/ 1395069 w 4143992"/>
                <a:gd name="connsiteY318" fmla="*/ 954648 h 1092239"/>
                <a:gd name="connsiteX319" fmla="*/ 1375032 w 4143992"/>
                <a:gd name="connsiteY319" fmla="*/ 954648 h 1092239"/>
                <a:gd name="connsiteX320" fmla="*/ 1375032 w 4143992"/>
                <a:gd name="connsiteY320" fmla="*/ 958198 h 1092239"/>
                <a:gd name="connsiteX321" fmla="*/ 1354616 w 4143992"/>
                <a:gd name="connsiteY321" fmla="*/ 958198 h 1092239"/>
                <a:gd name="connsiteX322" fmla="*/ 1354616 w 4143992"/>
                <a:gd name="connsiteY322" fmla="*/ 960481 h 1092239"/>
                <a:gd name="connsiteX323" fmla="*/ 1326083 w 4143992"/>
                <a:gd name="connsiteY323" fmla="*/ 960481 h 1092239"/>
                <a:gd name="connsiteX324" fmla="*/ 1326083 w 4143992"/>
                <a:gd name="connsiteY324" fmla="*/ 963271 h 1092239"/>
                <a:gd name="connsiteX325" fmla="*/ 1292604 w 4143992"/>
                <a:gd name="connsiteY325" fmla="*/ 963271 h 1092239"/>
                <a:gd name="connsiteX326" fmla="*/ 1292604 w 4143992"/>
                <a:gd name="connsiteY326" fmla="*/ 971006 h 1092239"/>
                <a:gd name="connsiteX327" fmla="*/ 1271553 w 4143992"/>
                <a:gd name="connsiteY327" fmla="*/ 971006 h 1092239"/>
                <a:gd name="connsiteX328" fmla="*/ 1271553 w 4143992"/>
                <a:gd name="connsiteY328" fmla="*/ 974430 h 1092239"/>
                <a:gd name="connsiteX329" fmla="*/ 1259379 w 4143992"/>
                <a:gd name="connsiteY329" fmla="*/ 974430 h 1092239"/>
                <a:gd name="connsiteX330" fmla="*/ 1259379 w 4143992"/>
                <a:gd name="connsiteY330" fmla="*/ 977093 h 1092239"/>
                <a:gd name="connsiteX331" fmla="*/ 1228691 w 4143992"/>
                <a:gd name="connsiteY331" fmla="*/ 977093 h 1092239"/>
                <a:gd name="connsiteX332" fmla="*/ 1228691 w 4143992"/>
                <a:gd name="connsiteY332" fmla="*/ 979630 h 1092239"/>
                <a:gd name="connsiteX333" fmla="*/ 1206752 w 4143992"/>
                <a:gd name="connsiteY333" fmla="*/ 979630 h 1092239"/>
                <a:gd name="connsiteX334" fmla="*/ 1206752 w 4143992"/>
                <a:gd name="connsiteY334" fmla="*/ 982293 h 1092239"/>
                <a:gd name="connsiteX335" fmla="*/ 1165538 w 4143992"/>
                <a:gd name="connsiteY335" fmla="*/ 982293 h 1092239"/>
                <a:gd name="connsiteX336" fmla="*/ 1165538 w 4143992"/>
                <a:gd name="connsiteY336" fmla="*/ 984829 h 1092239"/>
                <a:gd name="connsiteX337" fmla="*/ 1149939 w 4143992"/>
                <a:gd name="connsiteY337" fmla="*/ 984829 h 1092239"/>
                <a:gd name="connsiteX338" fmla="*/ 1149939 w 4143992"/>
                <a:gd name="connsiteY338" fmla="*/ 987999 h 1092239"/>
                <a:gd name="connsiteX339" fmla="*/ 1139034 w 4143992"/>
                <a:gd name="connsiteY339" fmla="*/ 987999 h 1092239"/>
                <a:gd name="connsiteX340" fmla="*/ 1139034 w 4143992"/>
                <a:gd name="connsiteY340" fmla="*/ 990155 h 1092239"/>
                <a:gd name="connsiteX341" fmla="*/ 1083870 w 4143992"/>
                <a:gd name="connsiteY341" fmla="*/ 990155 h 1092239"/>
                <a:gd name="connsiteX342" fmla="*/ 1083870 w 4143992"/>
                <a:gd name="connsiteY342" fmla="*/ 993325 h 1092239"/>
                <a:gd name="connsiteX343" fmla="*/ 1082095 w 4143992"/>
                <a:gd name="connsiteY343" fmla="*/ 993325 h 1092239"/>
                <a:gd name="connsiteX344" fmla="*/ 1082095 w 4143992"/>
                <a:gd name="connsiteY344" fmla="*/ 996242 h 1092239"/>
                <a:gd name="connsiteX345" fmla="*/ 1041261 w 4143992"/>
                <a:gd name="connsiteY345" fmla="*/ 996242 h 1092239"/>
                <a:gd name="connsiteX346" fmla="*/ 1041261 w 4143992"/>
                <a:gd name="connsiteY346" fmla="*/ 1001568 h 1092239"/>
                <a:gd name="connsiteX347" fmla="*/ 1023127 w 4143992"/>
                <a:gd name="connsiteY347" fmla="*/ 1001568 h 1092239"/>
                <a:gd name="connsiteX348" fmla="*/ 1023127 w 4143992"/>
                <a:gd name="connsiteY348" fmla="*/ 1004358 h 1092239"/>
                <a:gd name="connsiteX349" fmla="*/ 1008544 w 4143992"/>
                <a:gd name="connsiteY349" fmla="*/ 1004358 h 1092239"/>
                <a:gd name="connsiteX350" fmla="*/ 1008544 w 4143992"/>
                <a:gd name="connsiteY350" fmla="*/ 1006894 h 1092239"/>
                <a:gd name="connsiteX351" fmla="*/ 1003598 w 4143992"/>
                <a:gd name="connsiteY351" fmla="*/ 1006894 h 1092239"/>
                <a:gd name="connsiteX352" fmla="*/ 1003598 w 4143992"/>
                <a:gd name="connsiteY352" fmla="*/ 1012981 h 1092239"/>
                <a:gd name="connsiteX353" fmla="*/ 1001061 w 4143992"/>
                <a:gd name="connsiteY353" fmla="*/ 1012981 h 1092239"/>
                <a:gd name="connsiteX354" fmla="*/ 1001061 w 4143992"/>
                <a:gd name="connsiteY354" fmla="*/ 1017800 h 1092239"/>
                <a:gd name="connsiteX355" fmla="*/ 985717 w 4143992"/>
                <a:gd name="connsiteY355" fmla="*/ 1017800 h 1092239"/>
                <a:gd name="connsiteX356" fmla="*/ 985717 w 4143992"/>
                <a:gd name="connsiteY356" fmla="*/ 1020463 h 1092239"/>
                <a:gd name="connsiteX357" fmla="*/ 981405 w 4143992"/>
                <a:gd name="connsiteY357" fmla="*/ 1020463 h 1092239"/>
                <a:gd name="connsiteX358" fmla="*/ 981405 w 4143992"/>
                <a:gd name="connsiteY358" fmla="*/ 1023253 h 1092239"/>
                <a:gd name="connsiteX359" fmla="*/ 972148 w 4143992"/>
                <a:gd name="connsiteY359" fmla="*/ 1023253 h 1092239"/>
                <a:gd name="connsiteX360" fmla="*/ 972148 w 4143992"/>
                <a:gd name="connsiteY360" fmla="*/ 1028960 h 1092239"/>
                <a:gd name="connsiteX361" fmla="*/ 966568 w 4143992"/>
                <a:gd name="connsiteY361" fmla="*/ 1028960 h 1092239"/>
                <a:gd name="connsiteX362" fmla="*/ 966568 w 4143992"/>
                <a:gd name="connsiteY362" fmla="*/ 1031369 h 1092239"/>
                <a:gd name="connsiteX363" fmla="*/ 949956 w 4143992"/>
                <a:gd name="connsiteY363" fmla="*/ 1031369 h 1092239"/>
                <a:gd name="connsiteX364" fmla="*/ 949956 w 4143992"/>
                <a:gd name="connsiteY364" fmla="*/ 1035554 h 1092239"/>
                <a:gd name="connsiteX365" fmla="*/ 935879 w 4143992"/>
                <a:gd name="connsiteY365" fmla="*/ 1035554 h 1092239"/>
                <a:gd name="connsiteX366" fmla="*/ 935879 w 4143992"/>
                <a:gd name="connsiteY366" fmla="*/ 1040627 h 1092239"/>
                <a:gd name="connsiteX367" fmla="*/ 872600 w 4143992"/>
                <a:gd name="connsiteY367" fmla="*/ 1040627 h 1092239"/>
                <a:gd name="connsiteX368" fmla="*/ 872600 w 4143992"/>
                <a:gd name="connsiteY368" fmla="*/ 1044177 h 1092239"/>
                <a:gd name="connsiteX369" fmla="*/ 844067 w 4143992"/>
                <a:gd name="connsiteY369" fmla="*/ 1044177 h 1092239"/>
                <a:gd name="connsiteX370" fmla="*/ 844067 w 4143992"/>
                <a:gd name="connsiteY370" fmla="*/ 1046967 h 1092239"/>
                <a:gd name="connsiteX371" fmla="*/ 780280 w 4143992"/>
                <a:gd name="connsiteY371" fmla="*/ 1046967 h 1092239"/>
                <a:gd name="connsiteX372" fmla="*/ 780280 w 4143992"/>
                <a:gd name="connsiteY372" fmla="*/ 1049123 h 1092239"/>
                <a:gd name="connsiteX373" fmla="*/ 679591 w 4143992"/>
                <a:gd name="connsiteY373" fmla="*/ 1049123 h 1092239"/>
                <a:gd name="connsiteX374" fmla="*/ 679591 w 4143992"/>
                <a:gd name="connsiteY374" fmla="*/ 1051406 h 1092239"/>
                <a:gd name="connsiteX375" fmla="*/ 665514 w 4143992"/>
                <a:gd name="connsiteY375" fmla="*/ 1051406 h 1092239"/>
                <a:gd name="connsiteX376" fmla="*/ 665514 w 4143992"/>
                <a:gd name="connsiteY376" fmla="*/ 1054576 h 1092239"/>
                <a:gd name="connsiteX377" fmla="*/ 612379 w 4143992"/>
                <a:gd name="connsiteY377" fmla="*/ 1054576 h 1092239"/>
                <a:gd name="connsiteX378" fmla="*/ 612379 w 4143992"/>
                <a:gd name="connsiteY378" fmla="*/ 1059902 h 1092239"/>
                <a:gd name="connsiteX379" fmla="*/ 572053 w 4143992"/>
                <a:gd name="connsiteY379" fmla="*/ 1059902 h 1092239"/>
                <a:gd name="connsiteX380" fmla="*/ 572053 w 4143992"/>
                <a:gd name="connsiteY380" fmla="*/ 1065482 h 1092239"/>
                <a:gd name="connsiteX381" fmla="*/ 354062 w 4143992"/>
                <a:gd name="connsiteY381" fmla="*/ 1065482 h 1092239"/>
                <a:gd name="connsiteX382" fmla="*/ 354062 w 4143992"/>
                <a:gd name="connsiteY382" fmla="*/ 1069286 h 1092239"/>
                <a:gd name="connsiteX383" fmla="*/ 294079 w 4143992"/>
                <a:gd name="connsiteY383" fmla="*/ 1069286 h 1092239"/>
                <a:gd name="connsiteX384" fmla="*/ 294079 w 4143992"/>
                <a:gd name="connsiteY384" fmla="*/ 1070935 h 1092239"/>
                <a:gd name="connsiteX385" fmla="*/ 224586 w 4143992"/>
                <a:gd name="connsiteY385" fmla="*/ 1070935 h 1092239"/>
                <a:gd name="connsiteX386" fmla="*/ 224586 w 4143992"/>
                <a:gd name="connsiteY386" fmla="*/ 1073471 h 1092239"/>
                <a:gd name="connsiteX387" fmla="*/ 220401 w 4143992"/>
                <a:gd name="connsiteY387" fmla="*/ 1073471 h 1092239"/>
                <a:gd name="connsiteX388" fmla="*/ 220401 w 4143992"/>
                <a:gd name="connsiteY388" fmla="*/ 1079939 h 1092239"/>
                <a:gd name="connsiteX389" fmla="*/ 191868 w 4143992"/>
                <a:gd name="connsiteY389" fmla="*/ 1079939 h 1092239"/>
                <a:gd name="connsiteX390" fmla="*/ 191868 w 4143992"/>
                <a:gd name="connsiteY390" fmla="*/ 1082221 h 1092239"/>
                <a:gd name="connsiteX391" fmla="*/ 112483 w 4143992"/>
                <a:gd name="connsiteY391" fmla="*/ 1082221 h 1092239"/>
                <a:gd name="connsiteX392" fmla="*/ 112483 w 4143992"/>
                <a:gd name="connsiteY392" fmla="*/ 1084758 h 1092239"/>
                <a:gd name="connsiteX393" fmla="*/ 40961 w 4143992"/>
                <a:gd name="connsiteY393" fmla="*/ 1084758 h 1092239"/>
                <a:gd name="connsiteX394" fmla="*/ 40961 w 4143992"/>
                <a:gd name="connsiteY394" fmla="*/ 1087547 h 1092239"/>
                <a:gd name="connsiteX395" fmla="*/ 32211 w 4143992"/>
                <a:gd name="connsiteY395" fmla="*/ 1087547 h 1092239"/>
                <a:gd name="connsiteX396" fmla="*/ 32211 w 4143992"/>
                <a:gd name="connsiteY396" fmla="*/ 1092240 h 1092239"/>
                <a:gd name="connsiteX397" fmla="*/ 0 w 4143992"/>
                <a:gd name="connsiteY397" fmla="*/ 1092240 h 109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</a:cxnLst>
              <a:rect l="l" t="t" r="r" b="b"/>
              <a:pathLst>
                <a:path w="4143992" h="1092239">
                  <a:moveTo>
                    <a:pt x="4143993" y="0"/>
                  </a:moveTo>
                  <a:lnTo>
                    <a:pt x="4134101" y="0"/>
                  </a:lnTo>
                  <a:lnTo>
                    <a:pt x="4134101" y="17881"/>
                  </a:lnTo>
                  <a:lnTo>
                    <a:pt x="4121801" y="17881"/>
                  </a:lnTo>
                  <a:lnTo>
                    <a:pt x="4121801" y="35381"/>
                  </a:lnTo>
                  <a:lnTo>
                    <a:pt x="4105822" y="35381"/>
                  </a:lnTo>
                  <a:lnTo>
                    <a:pt x="4105822" y="52247"/>
                  </a:lnTo>
                  <a:lnTo>
                    <a:pt x="4083630" y="52247"/>
                  </a:lnTo>
                  <a:lnTo>
                    <a:pt x="4083630" y="67084"/>
                  </a:lnTo>
                  <a:lnTo>
                    <a:pt x="4059916" y="67084"/>
                  </a:lnTo>
                  <a:lnTo>
                    <a:pt x="4059916" y="82175"/>
                  </a:lnTo>
                  <a:lnTo>
                    <a:pt x="4042289" y="82175"/>
                  </a:lnTo>
                  <a:lnTo>
                    <a:pt x="4042289" y="94222"/>
                  </a:lnTo>
                  <a:lnTo>
                    <a:pt x="4011727" y="94222"/>
                  </a:lnTo>
                  <a:lnTo>
                    <a:pt x="4011727" y="105001"/>
                  </a:lnTo>
                  <a:lnTo>
                    <a:pt x="4003991" y="105001"/>
                  </a:lnTo>
                  <a:lnTo>
                    <a:pt x="4003991" y="113498"/>
                  </a:lnTo>
                  <a:lnTo>
                    <a:pt x="3937541" y="113498"/>
                  </a:lnTo>
                  <a:lnTo>
                    <a:pt x="3937541" y="127320"/>
                  </a:lnTo>
                  <a:lnTo>
                    <a:pt x="3935512" y="127320"/>
                  </a:lnTo>
                  <a:lnTo>
                    <a:pt x="3935512" y="132519"/>
                  </a:lnTo>
                  <a:lnTo>
                    <a:pt x="3928918" y="132519"/>
                  </a:lnTo>
                  <a:lnTo>
                    <a:pt x="3928918" y="141143"/>
                  </a:lnTo>
                  <a:lnTo>
                    <a:pt x="3913320" y="141143"/>
                  </a:lnTo>
                  <a:lnTo>
                    <a:pt x="3913320" y="156868"/>
                  </a:lnTo>
                  <a:lnTo>
                    <a:pt x="3895566" y="156868"/>
                  </a:lnTo>
                  <a:lnTo>
                    <a:pt x="3895566" y="163842"/>
                  </a:lnTo>
                  <a:lnTo>
                    <a:pt x="3880475" y="163842"/>
                  </a:lnTo>
                  <a:lnTo>
                    <a:pt x="3880475" y="170056"/>
                  </a:lnTo>
                  <a:lnTo>
                    <a:pt x="3864878" y="170056"/>
                  </a:lnTo>
                  <a:lnTo>
                    <a:pt x="3864878" y="178553"/>
                  </a:lnTo>
                  <a:lnTo>
                    <a:pt x="3859552" y="178553"/>
                  </a:lnTo>
                  <a:lnTo>
                    <a:pt x="3859552" y="185781"/>
                  </a:lnTo>
                  <a:lnTo>
                    <a:pt x="3818844" y="185781"/>
                  </a:lnTo>
                  <a:lnTo>
                    <a:pt x="3818844" y="191107"/>
                  </a:lnTo>
                  <a:lnTo>
                    <a:pt x="3747068" y="191107"/>
                  </a:lnTo>
                  <a:lnTo>
                    <a:pt x="3747068" y="197701"/>
                  </a:lnTo>
                  <a:lnTo>
                    <a:pt x="3713336" y="197701"/>
                  </a:lnTo>
                  <a:lnTo>
                    <a:pt x="3713336" y="203281"/>
                  </a:lnTo>
                  <a:lnTo>
                    <a:pt x="3701036" y="203281"/>
                  </a:lnTo>
                  <a:lnTo>
                    <a:pt x="3701036" y="210129"/>
                  </a:lnTo>
                  <a:lnTo>
                    <a:pt x="3687340" y="210129"/>
                  </a:lnTo>
                  <a:lnTo>
                    <a:pt x="3687340" y="214694"/>
                  </a:lnTo>
                  <a:lnTo>
                    <a:pt x="3633317" y="214694"/>
                  </a:lnTo>
                  <a:lnTo>
                    <a:pt x="3633317" y="220020"/>
                  </a:lnTo>
                  <a:lnTo>
                    <a:pt x="3624440" y="220020"/>
                  </a:lnTo>
                  <a:lnTo>
                    <a:pt x="3624440" y="225347"/>
                  </a:lnTo>
                  <a:lnTo>
                    <a:pt x="3606560" y="225347"/>
                  </a:lnTo>
                  <a:lnTo>
                    <a:pt x="3606560" y="230292"/>
                  </a:lnTo>
                  <a:lnTo>
                    <a:pt x="3586777" y="230292"/>
                  </a:lnTo>
                  <a:lnTo>
                    <a:pt x="3586777" y="236252"/>
                  </a:lnTo>
                  <a:lnTo>
                    <a:pt x="3578407" y="236252"/>
                  </a:lnTo>
                  <a:lnTo>
                    <a:pt x="3578407" y="243988"/>
                  </a:lnTo>
                  <a:lnTo>
                    <a:pt x="3565219" y="243988"/>
                  </a:lnTo>
                  <a:lnTo>
                    <a:pt x="3565219" y="251216"/>
                  </a:lnTo>
                  <a:lnTo>
                    <a:pt x="3543660" y="251216"/>
                  </a:lnTo>
                  <a:lnTo>
                    <a:pt x="3543660" y="256796"/>
                  </a:lnTo>
                  <a:lnTo>
                    <a:pt x="3497373" y="256796"/>
                  </a:lnTo>
                  <a:lnTo>
                    <a:pt x="3497373" y="261615"/>
                  </a:lnTo>
                  <a:lnTo>
                    <a:pt x="3488624" y="261615"/>
                  </a:lnTo>
                  <a:lnTo>
                    <a:pt x="3488624" y="266053"/>
                  </a:lnTo>
                  <a:lnTo>
                    <a:pt x="3484185" y="266053"/>
                  </a:lnTo>
                  <a:lnTo>
                    <a:pt x="3484185" y="276833"/>
                  </a:lnTo>
                  <a:lnTo>
                    <a:pt x="3473279" y="276833"/>
                  </a:lnTo>
                  <a:lnTo>
                    <a:pt x="3473279" y="280637"/>
                  </a:lnTo>
                  <a:lnTo>
                    <a:pt x="3471377" y="280637"/>
                  </a:lnTo>
                  <a:lnTo>
                    <a:pt x="3471377" y="291670"/>
                  </a:lnTo>
                  <a:lnTo>
                    <a:pt x="3460344" y="291670"/>
                  </a:lnTo>
                  <a:lnTo>
                    <a:pt x="3460344" y="311326"/>
                  </a:lnTo>
                  <a:lnTo>
                    <a:pt x="3457808" y="311326"/>
                  </a:lnTo>
                  <a:lnTo>
                    <a:pt x="3457808" y="316525"/>
                  </a:lnTo>
                  <a:lnTo>
                    <a:pt x="3452609" y="316525"/>
                  </a:lnTo>
                  <a:lnTo>
                    <a:pt x="3452609" y="326290"/>
                  </a:lnTo>
                  <a:lnTo>
                    <a:pt x="3447156" y="326290"/>
                  </a:lnTo>
                  <a:lnTo>
                    <a:pt x="3447156" y="336181"/>
                  </a:lnTo>
                  <a:lnTo>
                    <a:pt x="3443352" y="336181"/>
                  </a:lnTo>
                  <a:lnTo>
                    <a:pt x="3443352" y="356091"/>
                  </a:lnTo>
                  <a:lnTo>
                    <a:pt x="3441069" y="356091"/>
                  </a:lnTo>
                  <a:lnTo>
                    <a:pt x="3441069" y="375873"/>
                  </a:lnTo>
                  <a:lnTo>
                    <a:pt x="3434221" y="375873"/>
                  </a:lnTo>
                  <a:lnTo>
                    <a:pt x="3434221" y="385131"/>
                  </a:lnTo>
                  <a:lnTo>
                    <a:pt x="3414692" y="385131"/>
                  </a:lnTo>
                  <a:lnTo>
                    <a:pt x="3414692" y="394642"/>
                  </a:lnTo>
                  <a:lnTo>
                    <a:pt x="3357245" y="394642"/>
                  </a:lnTo>
                  <a:lnTo>
                    <a:pt x="3357245" y="399841"/>
                  </a:lnTo>
                  <a:lnTo>
                    <a:pt x="3346973" y="399841"/>
                  </a:lnTo>
                  <a:lnTo>
                    <a:pt x="3346973" y="403645"/>
                  </a:lnTo>
                  <a:lnTo>
                    <a:pt x="3302970" y="403645"/>
                  </a:lnTo>
                  <a:lnTo>
                    <a:pt x="3302970" y="409606"/>
                  </a:lnTo>
                  <a:lnTo>
                    <a:pt x="3295868" y="409606"/>
                  </a:lnTo>
                  <a:lnTo>
                    <a:pt x="3295868" y="414551"/>
                  </a:lnTo>
                  <a:lnTo>
                    <a:pt x="3290922" y="414551"/>
                  </a:lnTo>
                  <a:lnTo>
                    <a:pt x="3290922" y="421653"/>
                  </a:lnTo>
                  <a:lnTo>
                    <a:pt x="3276592" y="421653"/>
                  </a:lnTo>
                  <a:lnTo>
                    <a:pt x="3276592" y="425711"/>
                  </a:lnTo>
                  <a:lnTo>
                    <a:pt x="3266954" y="425711"/>
                  </a:lnTo>
                  <a:lnTo>
                    <a:pt x="3266954" y="430023"/>
                  </a:lnTo>
                  <a:lnTo>
                    <a:pt x="3252624" y="430023"/>
                  </a:lnTo>
                  <a:lnTo>
                    <a:pt x="3252624" y="433827"/>
                  </a:lnTo>
                  <a:lnTo>
                    <a:pt x="3232335" y="433827"/>
                  </a:lnTo>
                  <a:lnTo>
                    <a:pt x="3232335" y="438392"/>
                  </a:lnTo>
                  <a:lnTo>
                    <a:pt x="3230686" y="438392"/>
                  </a:lnTo>
                  <a:lnTo>
                    <a:pt x="3230686" y="441943"/>
                  </a:lnTo>
                  <a:lnTo>
                    <a:pt x="3206591" y="441943"/>
                  </a:lnTo>
                  <a:lnTo>
                    <a:pt x="3206591" y="446255"/>
                  </a:lnTo>
                  <a:lnTo>
                    <a:pt x="3204309" y="446255"/>
                  </a:lnTo>
                  <a:lnTo>
                    <a:pt x="3204309" y="454244"/>
                  </a:lnTo>
                  <a:lnTo>
                    <a:pt x="3195686" y="454244"/>
                  </a:lnTo>
                  <a:lnTo>
                    <a:pt x="3195686" y="458555"/>
                  </a:lnTo>
                  <a:lnTo>
                    <a:pt x="3191121" y="458555"/>
                  </a:lnTo>
                  <a:lnTo>
                    <a:pt x="3191121" y="462867"/>
                  </a:lnTo>
                  <a:lnTo>
                    <a:pt x="3169308" y="462867"/>
                  </a:lnTo>
                  <a:lnTo>
                    <a:pt x="3169308" y="466418"/>
                  </a:lnTo>
                  <a:lnTo>
                    <a:pt x="3147116" y="466418"/>
                  </a:lnTo>
                  <a:lnTo>
                    <a:pt x="3147116" y="470476"/>
                  </a:lnTo>
                  <a:lnTo>
                    <a:pt x="3128729" y="470476"/>
                  </a:lnTo>
                  <a:lnTo>
                    <a:pt x="3128729" y="474788"/>
                  </a:lnTo>
                  <a:lnTo>
                    <a:pt x="3123402" y="474788"/>
                  </a:lnTo>
                  <a:lnTo>
                    <a:pt x="3123402" y="478972"/>
                  </a:lnTo>
                  <a:lnTo>
                    <a:pt x="3106917" y="478972"/>
                  </a:lnTo>
                  <a:lnTo>
                    <a:pt x="3106917" y="481762"/>
                  </a:lnTo>
                  <a:lnTo>
                    <a:pt x="3027152" y="481762"/>
                  </a:lnTo>
                  <a:lnTo>
                    <a:pt x="3027152" y="492795"/>
                  </a:lnTo>
                  <a:lnTo>
                    <a:pt x="2972622" y="492795"/>
                  </a:lnTo>
                  <a:lnTo>
                    <a:pt x="2972622" y="496219"/>
                  </a:lnTo>
                  <a:lnTo>
                    <a:pt x="2964252" y="496219"/>
                  </a:lnTo>
                  <a:lnTo>
                    <a:pt x="2964252" y="509534"/>
                  </a:lnTo>
                  <a:lnTo>
                    <a:pt x="2961463" y="509534"/>
                  </a:lnTo>
                  <a:lnTo>
                    <a:pt x="2961463" y="515368"/>
                  </a:lnTo>
                  <a:lnTo>
                    <a:pt x="2952712" y="515368"/>
                  </a:lnTo>
                  <a:lnTo>
                    <a:pt x="2952712" y="540477"/>
                  </a:lnTo>
                  <a:lnTo>
                    <a:pt x="2950937" y="540477"/>
                  </a:lnTo>
                  <a:lnTo>
                    <a:pt x="2950937" y="561020"/>
                  </a:lnTo>
                  <a:lnTo>
                    <a:pt x="2946245" y="561020"/>
                  </a:lnTo>
                  <a:lnTo>
                    <a:pt x="2946245" y="565459"/>
                  </a:lnTo>
                  <a:lnTo>
                    <a:pt x="2943962" y="565459"/>
                  </a:lnTo>
                  <a:lnTo>
                    <a:pt x="2943962" y="569136"/>
                  </a:lnTo>
                  <a:lnTo>
                    <a:pt x="2931154" y="569136"/>
                  </a:lnTo>
                  <a:lnTo>
                    <a:pt x="2931154" y="571926"/>
                  </a:lnTo>
                  <a:lnTo>
                    <a:pt x="2895647" y="571926"/>
                  </a:lnTo>
                  <a:lnTo>
                    <a:pt x="2895647" y="574336"/>
                  </a:lnTo>
                  <a:lnTo>
                    <a:pt x="2872820" y="574336"/>
                  </a:lnTo>
                  <a:lnTo>
                    <a:pt x="2872820" y="577506"/>
                  </a:lnTo>
                  <a:lnTo>
                    <a:pt x="2865211" y="577506"/>
                  </a:lnTo>
                  <a:lnTo>
                    <a:pt x="2865211" y="580930"/>
                  </a:lnTo>
                  <a:lnTo>
                    <a:pt x="2845682" y="580930"/>
                  </a:lnTo>
                  <a:lnTo>
                    <a:pt x="2845682" y="583847"/>
                  </a:lnTo>
                  <a:lnTo>
                    <a:pt x="2836932" y="583847"/>
                  </a:lnTo>
                  <a:lnTo>
                    <a:pt x="2836932" y="586890"/>
                  </a:lnTo>
                  <a:lnTo>
                    <a:pt x="2817022" y="586890"/>
                  </a:lnTo>
                  <a:lnTo>
                    <a:pt x="2817022" y="590568"/>
                  </a:lnTo>
                  <a:lnTo>
                    <a:pt x="2782149" y="590568"/>
                  </a:lnTo>
                  <a:lnTo>
                    <a:pt x="2782149" y="593484"/>
                  </a:lnTo>
                  <a:lnTo>
                    <a:pt x="2723434" y="593484"/>
                  </a:lnTo>
                  <a:lnTo>
                    <a:pt x="2723434" y="595640"/>
                  </a:lnTo>
                  <a:lnTo>
                    <a:pt x="2719883" y="595640"/>
                  </a:lnTo>
                  <a:lnTo>
                    <a:pt x="2719883" y="599445"/>
                  </a:lnTo>
                  <a:lnTo>
                    <a:pt x="2702130" y="599445"/>
                  </a:lnTo>
                  <a:lnTo>
                    <a:pt x="2702130" y="602235"/>
                  </a:lnTo>
                  <a:lnTo>
                    <a:pt x="2694395" y="602235"/>
                  </a:lnTo>
                  <a:lnTo>
                    <a:pt x="2694395" y="604263"/>
                  </a:lnTo>
                  <a:lnTo>
                    <a:pt x="2690716" y="604263"/>
                  </a:lnTo>
                  <a:lnTo>
                    <a:pt x="2690716" y="611492"/>
                  </a:lnTo>
                  <a:lnTo>
                    <a:pt x="2651405" y="611492"/>
                  </a:lnTo>
                  <a:lnTo>
                    <a:pt x="2651405" y="613901"/>
                  </a:lnTo>
                  <a:lnTo>
                    <a:pt x="2648995" y="613901"/>
                  </a:lnTo>
                  <a:lnTo>
                    <a:pt x="2648995" y="617072"/>
                  </a:lnTo>
                  <a:lnTo>
                    <a:pt x="2644303" y="617072"/>
                  </a:lnTo>
                  <a:lnTo>
                    <a:pt x="2644303" y="619861"/>
                  </a:lnTo>
                  <a:lnTo>
                    <a:pt x="2619828" y="619861"/>
                  </a:lnTo>
                  <a:lnTo>
                    <a:pt x="2619828" y="622271"/>
                  </a:lnTo>
                  <a:lnTo>
                    <a:pt x="2608035" y="622271"/>
                  </a:lnTo>
                  <a:lnTo>
                    <a:pt x="2608035" y="627978"/>
                  </a:lnTo>
                  <a:lnTo>
                    <a:pt x="2591803" y="627978"/>
                  </a:lnTo>
                  <a:lnTo>
                    <a:pt x="2591803" y="633050"/>
                  </a:lnTo>
                  <a:lnTo>
                    <a:pt x="2561367" y="633050"/>
                  </a:lnTo>
                  <a:lnTo>
                    <a:pt x="2561367" y="636094"/>
                  </a:lnTo>
                  <a:lnTo>
                    <a:pt x="2541331" y="636094"/>
                  </a:lnTo>
                  <a:lnTo>
                    <a:pt x="2541331" y="638883"/>
                  </a:lnTo>
                  <a:lnTo>
                    <a:pt x="2534991" y="638883"/>
                  </a:lnTo>
                  <a:lnTo>
                    <a:pt x="2534991" y="641166"/>
                  </a:lnTo>
                  <a:lnTo>
                    <a:pt x="2527001" y="641166"/>
                  </a:lnTo>
                  <a:lnTo>
                    <a:pt x="2527001" y="644336"/>
                  </a:lnTo>
                  <a:lnTo>
                    <a:pt x="2521802" y="644336"/>
                  </a:lnTo>
                  <a:lnTo>
                    <a:pt x="2521802" y="647126"/>
                  </a:lnTo>
                  <a:lnTo>
                    <a:pt x="2502780" y="647126"/>
                  </a:lnTo>
                  <a:lnTo>
                    <a:pt x="2502780" y="649536"/>
                  </a:lnTo>
                  <a:lnTo>
                    <a:pt x="2489211" y="649536"/>
                  </a:lnTo>
                  <a:lnTo>
                    <a:pt x="2489211" y="652072"/>
                  </a:lnTo>
                  <a:lnTo>
                    <a:pt x="2486548" y="652072"/>
                  </a:lnTo>
                  <a:lnTo>
                    <a:pt x="2486548" y="656257"/>
                  </a:lnTo>
                  <a:lnTo>
                    <a:pt x="2480714" y="656257"/>
                  </a:lnTo>
                  <a:lnTo>
                    <a:pt x="2480714" y="660442"/>
                  </a:lnTo>
                  <a:lnTo>
                    <a:pt x="2466765" y="660442"/>
                  </a:lnTo>
                  <a:lnTo>
                    <a:pt x="2466765" y="668177"/>
                  </a:lnTo>
                  <a:lnTo>
                    <a:pt x="2460678" y="668177"/>
                  </a:lnTo>
                  <a:lnTo>
                    <a:pt x="2460678" y="674264"/>
                  </a:lnTo>
                  <a:lnTo>
                    <a:pt x="2458522" y="674264"/>
                  </a:lnTo>
                  <a:lnTo>
                    <a:pt x="2458522" y="690877"/>
                  </a:lnTo>
                  <a:lnTo>
                    <a:pt x="2456240" y="690877"/>
                  </a:lnTo>
                  <a:lnTo>
                    <a:pt x="2456240" y="693413"/>
                  </a:lnTo>
                  <a:lnTo>
                    <a:pt x="2453957" y="693413"/>
                  </a:lnTo>
                  <a:lnTo>
                    <a:pt x="2453957" y="695822"/>
                  </a:lnTo>
                  <a:lnTo>
                    <a:pt x="2449519" y="695822"/>
                  </a:lnTo>
                  <a:lnTo>
                    <a:pt x="2449519" y="701149"/>
                  </a:lnTo>
                  <a:lnTo>
                    <a:pt x="2442670" y="701149"/>
                  </a:lnTo>
                  <a:lnTo>
                    <a:pt x="2442670" y="708123"/>
                  </a:lnTo>
                  <a:lnTo>
                    <a:pt x="2441022" y="708123"/>
                  </a:lnTo>
                  <a:lnTo>
                    <a:pt x="2441022" y="717127"/>
                  </a:lnTo>
                  <a:lnTo>
                    <a:pt x="2435442" y="717127"/>
                  </a:lnTo>
                  <a:lnTo>
                    <a:pt x="2435442" y="719790"/>
                  </a:lnTo>
                  <a:lnTo>
                    <a:pt x="2433413" y="719790"/>
                  </a:lnTo>
                  <a:lnTo>
                    <a:pt x="2433413" y="722200"/>
                  </a:lnTo>
                  <a:lnTo>
                    <a:pt x="2431384" y="722200"/>
                  </a:lnTo>
                  <a:lnTo>
                    <a:pt x="2431384" y="726258"/>
                  </a:lnTo>
                  <a:lnTo>
                    <a:pt x="2429482" y="726258"/>
                  </a:lnTo>
                  <a:lnTo>
                    <a:pt x="2429482" y="731330"/>
                  </a:lnTo>
                  <a:lnTo>
                    <a:pt x="2401583" y="731330"/>
                  </a:lnTo>
                  <a:lnTo>
                    <a:pt x="2401583" y="736529"/>
                  </a:lnTo>
                  <a:lnTo>
                    <a:pt x="2388141" y="736529"/>
                  </a:lnTo>
                  <a:lnTo>
                    <a:pt x="2388141" y="739573"/>
                  </a:lnTo>
                  <a:lnTo>
                    <a:pt x="2369880" y="739573"/>
                  </a:lnTo>
                  <a:lnTo>
                    <a:pt x="2369880" y="742490"/>
                  </a:lnTo>
                  <a:lnTo>
                    <a:pt x="2329173" y="742490"/>
                  </a:lnTo>
                  <a:lnTo>
                    <a:pt x="2329173" y="744645"/>
                  </a:lnTo>
                  <a:lnTo>
                    <a:pt x="2312560" y="744645"/>
                  </a:lnTo>
                  <a:lnTo>
                    <a:pt x="2312560" y="750352"/>
                  </a:lnTo>
                  <a:lnTo>
                    <a:pt x="2280857" y="750352"/>
                  </a:lnTo>
                  <a:lnTo>
                    <a:pt x="2280857" y="755678"/>
                  </a:lnTo>
                  <a:lnTo>
                    <a:pt x="2248266" y="755678"/>
                  </a:lnTo>
                  <a:lnTo>
                    <a:pt x="2248266" y="758595"/>
                  </a:lnTo>
                  <a:lnTo>
                    <a:pt x="2190186" y="758595"/>
                  </a:lnTo>
                  <a:lnTo>
                    <a:pt x="2190186" y="761385"/>
                  </a:lnTo>
                  <a:lnTo>
                    <a:pt x="2178266" y="761385"/>
                  </a:lnTo>
                  <a:lnTo>
                    <a:pt x="2178266" y="763921"/>
                  </a:lnTo>
                  <a:lnTo>
                    <a:pt x="2062992" y="763921"/>
                  </a:lnTo>
                  <a:lnTo>
                    <a:pt x="2062992" y="767218"/>
                  </a:lnTo>
                  <a:lnTo>
                    <a:pt x="2044858" y="767218"/>
                  </a:lnTo>
                  <a:lnTo>
                    <a:pt x="2044858" y="769627"/>
                  </a:lnTo>
                  <a:lnTo>
                    <a:pt x="2034967" y="769627"/>
                  </a:lnTo>
                  <a:lnTo>
                    <a:pt x="2034967" y="774954"/>
                  </a:lnTo>
                  <a:lnTo>
                    <a:pt x="2027358" y="774954"/>
                  </a:lnTo>
                  <a:lnTo>
                    <a:pt x="2027358" y="777997"/>
                  </a:lnTo>
                  <a:lnTo>
                    <a:pt x="2009731" y="777997"/>
                  </a:lnTo>
                  <a:lnTo>
                    <a:pt x="2009731" y="783196"/>
                  </a:lnTo>
                  <a:lnTo>
                    <a:pt x="1999586" y="783196"/>
                  </a:lnTo>
                  <a:lnTo>
                    <a:pt x="1999586" y="786494"/>
                  </a:lnTo>
                  <a:lnTo>
                    <a:pt x="1990836" y="786494"/>
                  </a:lnTo>
                  <a:lnTo>
                    <a:pt x="1990836" y="791186"/>
                  </a:lnTo>
                  <a:lnTo>
                    <a:pt x="1985764" y="791186"/>
                  </a:lnTo>
                  <a:lnTo>
                    <a:pt x="1985764" y="797019"/>
                  </a:lnTo>
                  <a:lnTo>
                    <a:pt x="1983481" y="797019"/>
                  </a:lnTo>
                  <a:lnTo>
                    <a:pt x="1983481" y="807545"/>
                  </a:lnTo>
                  <a:lnTo>
                    <a:pt x="1974984" y="807545"/>
                  </a:lnTo>
                  <a:lnTo>
                    <a:pt x="1974984" y="810461"/>
                  </a:lnTo>
                  <a:lnTo>
                    <a:pt x="1972956" y="810461"/>
                  </a:lnTo>
                  <a:lnTo>
                    <a:pt x="1972956" y="821114"/>
                  </a:lnTo>
                  <a:lnTo>
                    <a:pt x="1970292" y="821114"/>
                  </a:lnTo>
                  <a:lnTo>
                    <a:pt x="1970292" y="829610"/>
                  </a:lnTo>
                  <a:lnTo>
                    <a:pt x="1968137" y="829610"/>
                  </a:lnTo>
                  <a:lnTo>
                    <a:pt x="1968137" y="840643"/>
                  </a:lnTo>
                  <a:lnTo>
                    <a:pt x="1961796" y="840643"/>
                  </a:lnTo>
                  <a:lnTo>
                    <a:pt x="1961796" y="845462"/>
                  </a:lnTo>
                  <a:lnTo>
                    <a:pt x="1957231" y="845462"/>
                  </a:lnTo>
                  <a:lnTo>
                    <a:pt x="1957231" y="851422"/>
                  </a:lnTo>
                  <a:lnTo>
                    <a:pt x="1948100" y="851422"/>
                  </a:lnTo>
                  <a:lnTo>
                    <a:pt x="1948100" y="857002"/>
                  </a:lnTo>
                  <a:lnTo>
                    <a:pt x="1931108" y="857002"/>
                  </a:lnTo>
                  <a:lnTo>
                    <a:pt x="1931108" y="862455"/>
                  </a:lnTo>
                  <a:lnTo>
                    <a:pt x="1926669" y="862455"/>
                  </a:lnTo>
                  <a:lnTo>
                    <a:pt x="1926669" y="865118"/>
                  </a:lnTo>
                  <a:lnTo>
                    <a:pt x="1914875" y="865118"/>
                  </a:lnTo>
                  <a:lnTo>
                    <a:pt x="1914875" y="873360"/>
                  </a:lnTo>
                  <a:lnTo>
                    <a:pt x="1904730" y="873360"/>
                  </a:lnTo>
                  <a:lnTo>
                    <a:pt x="1904730" y="875516"/>
                  </a:lnTo>
                  <a:lnTo>
                    <a:pt x="1876831" y="875516"/>
                  </a:lnTo>
                  <a:lnTo>
                    <a:pt x="1876831" y="878306"/>
                  </a:lnTo>
                  <a:lnTo>
                    <a:pt x="1863009" y="878306"/>
                  </a:lnTo>
                  <a:lnTo>
                    <a:pt x="1863009" y="883632"/>
                  </a:lnTo>
                  <a:lnTo>
                    <a:pt x="1833968" y="883632"/>
                  </a:lnTo>
                  <a:lnTo>
                    <a:pt x="1833968" y="886549"/>
                  </a:lnTo>
                  <a:lnTo>
                    <a:pt x="1825852" y="886549"/>
                  </a:lnTo>
                  <a:lnTo>
                    <a:pt x="1825852" y="889846"/>
                  </a:lnTo>
                  <a:lnTo>
                    <a:pt x="1770182" y="889846"/>
                  </a:lnTo>
                  <a:lnTo>
                    <a:pt x="1770182" y="892382"/>
                  </a:lnTo>
                  <a:lnTo>
                    <a:pt x="1702337" y="892382"/>
                  </a:lnTo>
                  <a:lnTo>
                    <a:pt x="1702337" y="895045"/>
                  </a:lnTo>
                  <a:lnTo>
                    <a:pt x="1696504" y="895045"/>
                  </a:lnTo>
                  <a:lnTo>
                    <a:pt x="1696504" y="897835"/>
                  </a:lnTo>
                  <a:lnTo>
                    <a:pt x="1635887" y="897835"/>
                  </a:lnTo>
                  <a:lnTo>
                    <a:pt x="1635887" y="900752"/>
                  </a:lnTo>
                  <a:lnTo>
                    <a:pt x="1610651" y="900752"/>
                  </a:lnTo>
                  <a:lnTo>
                    <a:pt x="1610651" y="902781"/>
                  </a:lnTo>
                  <a:lnTo>
                    <a:pt x="1586556" y="902781"/>
                  </a:lnTo>
                  <a:lnTo>
                    <a:pt x="1586556" y="908868"/>
                  </a:lnTo>
                  <a:lnTo>
                    <a:pt x="1576665" y="908868"/>
                  </a:lnTo>
                  <a:lnTo>
                    <a:pt x="1576665" y="911531"/>
                  </a:lnTo>
                  <a:lnTo>
                    <a:pt x="1574383" y="911531"/>
                  </a:lnTo>
                  <a:lnTo>
                    <a:pt x="1574383" y="914067"/>
                  </a:lnTo>
                  <a:lnTo>
                    <a:pt x="1552444" y="914067"/>
                  </a:lnTo>
                  <a:lnTo>
                    <a:pt x="1552444" y="916984"/>
                  </a:lnTo>
                  <a:lnTo>
                    <a:pt x="1524165" y="916984"/>
                  </a:lnTo>
                  <a:lnTo>
                    <a:pt x="1524165" y="919647"/>
                  </a:lnTo>
                  <a:lnTo>
                    <a:pt x="1519853" y="919647"/>
                  </a:lnTo>
                  <a:lnTo>
                    <a:pt x="1519853" y="921930"/>
                  </a:lnTo>
                  <a:lnTo>
                    <a:pt x="1495632" y="921930"/>
                  </a:lnTo>
                  <a:lnTo>
                    <a:pt x="1495632" y="924466"/>
                  </a:lnTo>
                  <a:lnTo>
                    <a:pt x="1475215" y="924466"/>
                  </a:lnTo>
                  <a:lnTo>
                    <a:pt x="1475215" y="930680"/>
                  </a:lnTo>
                  <a:lnTo>
                    <a:pt x="1467860" y="930680"/>
                  </a:lnTo>
                  <a:lnTo>
                    <a:pt x="1467860" y="936894"/>
                  </a:lnTo>
                  <a:lnTo>
                    <a:pt x="1454417" y="936894"/>
                  </a:lnTo>
                  <a:lnTo>
                    <a:pt x="1454417" y="943995"/>
                  </a:lnTo>
                  <a:lnTo>
                    <a:pt x="1451881" y="943995"/>
                  </a:lnTo>
                  <a:lnTo>
                    <a:pt x="1451881" y="947800"/>
                  </a:lnTo>
                  <a:lnTo>
                    <a:pt x="1440975" y="947800"/>
                  </a:lnTo>
                  <a:lnTo>
                    <a:pt x="1440975" y="952238"/>
                  </a:lnTo>
                  <a:lnTo>
                    <a:pt x="1395069" y="952238"/>
                  </a:lnTo>
                  <a:lnTo>
                    <a:pt x="1395069" y="954648"/>
                  </a:lnTo>
                  <a:lnTo>
                    <a:pt x="1375032" y="954648"/>
                  </a:lnTo>
                  <a:lnTo>
                    <a:pt x="1375032" y="958198"/>
                  </a:lnTo>
                  <a:lnTo>
                    <a:pt x="1354616" y="958198"/>
                  </a:lnTo>
                  <a:lnTo>
                    <a:pt x="1354616" y="960481"/>
                  </a:lnTo>
                  <a:lnTo>
                    <a:pt x="1326083" y="960481"/>
                  </a:lnTo>
                  <a:lnTo>
                    <a:pt x="1326083" y="963271"/>
                  </a:lnTo>
                  <a:lnTo>
                    <a:pt x="1292604" y="963271"/>
                  </a:lnTo>
                  <a:lnTo>
                    <a:pt x="1292604" y="971006"/>
                  </a:lnTo>
                  <a:lnTo>
                    <a:pt x="1271553" y="971006"/>
                  </a:lnTo>
                  <a:lnTo>
                    <a:pt x="1271553" y="974430"/>
                  </a:lnTo>
                  <a:lnTo>
                    <a:pt x="1259379" y="974430"/>
                  </a:lnTo>
                  <a:lnTo>
                    <a:pt x="1259379" y="977093"/>
                  </a:lnTo>
                  <a:lnTo>
                    <a:pt x="1228691" y="977093"/>
                  </a:lnTo>
                  <a:lnTo>
                    <a:pt x="1228691" y="979630"/>
                  </a:lnTo>
                  <a:lnTo>
                    <a:pt x="1206752" y="979630"/>
                  </a:lnTo>
                  <a:lnTo>
                    <a:pt x="1206752" y="982293"/>
                  </a:lnTo>
                  <a:lnTo>
                    <a:pt x="1165538" y="982293"/>
                  </a:lnTo>
                  <a:lnTo>
                    <a:pt x="1165538" y="984829"/>
                  </a:lnTo>
                  <a:lnTo>
                    <a:pt x="1149939" y="984829"/>
                  </a:lnTo>
                  <a:lnTo>
                    <a:pt x="1149939" y="987999"/>
                  </a:lnTo>
                  <a:lnTo>
                    <a:pt x="1139034" y="987999"/>
                  </a:lnTo>
                  <a:lnTo>
                    <a:pt x="1139034" y="990155"/>
                  </a:lnTo>
                  <a:lnTo>
                    <a:pt x="1083870" y="990155"/>
                  </a:lnTo>
                  <a:lnTo>
                    <a:pt x="1083870" y="993325"/>
                  </a:lnTo>
                  <a:lnTo>
                    <a:pt x="1082095" y="993325"/>
                  </a:lnTo>
                  <a:lnTo>
                    <a:pt x="1082095" y="996242"/>
                  </a:lnTo>
                  <a:lnTo>
                    <a:pt x="1041261" y="996242"/>
                  </a:lnTo>
                  <a:lnTo>
                    <a:pt x="1041261" y="1001568"/>
                  </a:lnTo>
                  <a:lnTo>
                    <a:pt x="1023127" y="1001568"/>
                  </a:lnTo>
                  <a:lnTo>
                    <a:pt x="1023127" y="1004358"/>
                  </a:lnTo>
                  <a:lnTo>
                    <a:pt x="1008544" y="1004358"/>
                  </a:lnTo>
                  <a:lnTo>
                    <a:pt x="1008544" y="1006894"/>
                  </a:lnTo>
                  <a:lnTo>
                    <a:pt x="1003598" y="1006894"/>
                  </a:lnTo>
                  <a:lnTo>
                    <a:pt x="1003598" y="1012981"/>
                  </a:lnTo>
                  <a:lnTo>
                    <a:pt x="1001061" y="1012981"/>
                  </a:lnTo>
                  <a:lnTo>
                    <a:pt x="1001061" y="1017800"/>
                  </a:lnTo>
                  <a:lnTo>
                    <a:pt x="985717" y="1017800"/>
                  </a:lnTo>
                  <a:lnTo>
                    <a:pt x="985717" y="1020463"/>
                  </a:lnTo>
                  <a:lnTo>
                    <a:pt x="981405" y="1020463"/>
                  </a:lnTo>
                  <a:lnTo>
                    <a:pt x="981405" y="1023253"/>
                  </a:lnTo>
                  <a:lnTo>
                    <a:pt x="972148" y="1023253"/>
                  </a:lnTo>
                  <a:lnTo>
                    <a:pt x="972148" y="1028960"/>
                  </a:lnTo>
                  <a:lnTo>
                    <a:pt x="966568" y="1028960"/>
                  </a:lnTo>
                  <a:lnTo>
                    <a:pt x="966568" y="1031369"/>
                  </a:lnTo>
                  <a:lnTo>
                    <a:pt x="949956" y="1031369"/>
                  </a:lnTo>
                  <a:lnTo>
                    <a:pt x="949956" y="1035554"/>
                  </a:lnTo>
                  <a:lnTo>
                    <a:pt x="935879" y="1035554"/>
                  </a:lnTo>
                  <a:lnTo>
                    <a:pt x="935879" y="1040627"/>
                  </a:lnTo>
                  <a:lnTo>
                    <a:pt x="872600" y="1040627"/>
                  </a:lnTo>
                  <a:lnTo>
                    <a:pt x="872600" y="1044177"/>
                  </a:lnTo>
                  <a:lnTo>
                    <a:pt x="844067" y="1044177"/>
                  </a:lnTo>
                  <a:lnTo>
                    <a:pt x="844067" y="1046967"/>
                  </a:lnTo>
                  <a:lnTo>
                    <a:pt x="780280" y="1046967"/>
                  </a:lnTo>
                  <a:lnTo>
                    <a:pt x="780280" y="1049123"/>
                  </a:lnTo>
                  <a:lnTo>
                    <a:pt x="679591" y="1049123"/>
                  </a:lnTo>
                  <a:lnTo>
                    <a:pt x="679591" y="1051406"/>
                  </a:lnTo>
                  <a:lnTo>
                    <a:pt x="665514" y="1051406"/>
                  </a:lnTo>
                  <a:lnTo>
                    <a:pt x="665514" y="1054576"/>
                  </a:lnTo>
                  <a:lnTo>
                    <a:pt x="612379" y="1054576"/>
                  </a:lnTo>
                  <a:lnTo>
                    <a:pt x="612379" y="1059902"/>
                  </a:lnTo>
                  <a:lnTo>
                    <a:pt x="572053" y="1059902"/>
                  </a:lnTo>
                  <a:lnTo>
                    <a:pt x="572053" y="1065482"/>
                  </a:lnTo>
                  <a:lnTo>
                    <a:pt x="354062" y="1065482"/>
                  </a:lnTo>
                  <a:lnTo>
                    <a:pt x="354062" y="1069286"/>
                  </a:lnTo>
                  <a:lnTo>
                    <a:pt x="294079" y="1069286"/>
                  </a:lnTo>
                  <a:lnTo>
                    <a:pt x="294079" y="1070935"/>
                  </a:lnTo>
                  <a:lnTo>
                    <a:pt x="224586" y="1070935"/>
                  </a:lnTo>
                  <a:lnTo>
                    <a:pt x="224586" y="1073471"/>
                  </a:lnTo>
                  <a:lnTo>
                    <a:pt x="220401" y="1073471"/>
                  </a:lnTo>
                  <a:lnTo>
                    <a:pt x="220401" y="1079939"/>
                  </a:lnTo>
                  <a:lnTo>
                    <a:pt x="191868" y="1079939"/>
                  </a:lnTo>
                  <a:lnTo>
                    <a:pt x="191868" y="1082221"/>
                  </a:lnTo>
                  <a:lnTo>
                    <a:pt x="112483" y="1082221"/>
                  </a:lnTo>
                  <a:lnTo>
                    <a:pt x="112483" y="1084758"/>
                  </a:lnTo>
                  <a:lnTo>
                    <a:pt x="40961" y="1084758"/>
                  </a:lnTo>
                  <a:lnTo>
                    <a:pt x="40961" y="1087547"/>
                  </a:lnTo>
                  <a:lnTo>
                    <a:pt x="32211" y="1087547"/>
                  </a:lnTo>
                  <a:lnTo>
                    <a:pt x="32211" y="1092240"/>
                  </a:lnTo>
                  <a:lnTo>
                    <a:pt x="0" y="1092240"/>
                  </a:lnTo>
                </a:path>
              </a:pathLst>
            </a:custGeom>
            <a:ln w="12700">
              <a:solidFill>
                <a:schemeClr val="accent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2D3491A6-5E32-DFE1-C372-F8C70BAD8CD6}"/>
                </a:ext>
              </a:extLst>
            </p:cNvPr>
            <p:cNvSpPr/>
            <p:nvPr/>
          </p:nvSpPr>
          <p:spPr>
            <a:xfrm>
              <a:off x="6992925" y="4389094"/>
              <a:ext cx="4138793" cy="896693"/>
            </a:xfrm>
            <a:custGeom>
              <a:avLst/>
              <a:gdLst>
                <a:gd name="connsiteX0" fmla="*/ 4138793 w 4138793"/>
                <a:gd name="connsiteY0" fmla="*/ 0 h 896693"/>
                <a:gd name="connsiteX1" fmla="*/ 4138793 w 4138793"/>
                <a:gd name="connsiteY1" fmla="*/ 16866 h 896693"/>
                <a:gd name="connsiteX2" fmla="*/ 4126746 w 4138793"/>
                <a:gd name="connsiteY2" fmla="*/ 16866 h 896693"/>
                <a:gd name="connsiteX3" fmla="*/ 4126746 w 4138793"/>
                <a:gd name="connsiteY3" fmla="*/ 33098 h 896693"/>
                <a:gd name="connsiteX4" fmla="*/ 4122181 w 4138793"/>
                <a:gd name="connsiteY4" fmla="*/ 33098 h 896693"/>
                <a:gd name="connsiteX5" fmla="*/ 4122181 w 4138793"/>
                <a:gd name="connsiteY5" fmla="*/ 47174 h 896693"/>
                <a:gd name="connsiteX6" fmla="*/ 4089210 w 4138793"/>
                <a:gd name="connsiteY6" fmla="*/ 47174 h 896693"/>
                <a:gd name="connsiteX7" fmla="*/ 4089210 w 4138793"/>
                <a:gd name="connsiteY7" fmla="*/ 60743 h 896693"/>
                <a:gd name="connsiteX8" fmla="*/ 4047362 w 4138793"/>
                <a:gd name="connsiteY8" fmla="*/ 60743 h 896693"/>
                <a:gd name="connsiteX9" fmla="*/ 4047362 w 4138793"/>
                <a:gd name="connsiteY9" fmla="*/ 73171 h 896693"/>
                <a:gd name="connsiteX10" fmla="*/ 4006400 w 4138793"/>
                <a:gd name="connsiteY10" fmla="*/ 73171 h 896693"/>
                <a:gd name="connsiteX11" fmla="*/ 4006400 w 4138793"/>
                <a:gd name="connsiteY11" fmla="*/ 82301 h 896693"/>
                <a:gd name="connsiteX12" fmla="*/ 3939824 w 4138793"/>
                <a:gd name="connsiteY12" fmla="*/ 82301 h 896693"/>
                <a:gd name="connsiteX13" fmla="*/ 3939824 w 4138793"/>
                <a:gd name="connsiteY13" fmla="*/ 89657 h 896693"/>
                <a:gd name="connsiteX14" fmla="*/ 3935766 w 4138793"/>
                <a:gd name="connsiteY14" fmla="*/ 89657 h 896693"/>
                <a:gd name="connsiteX15" fmla="*/ 3935766 w 4138793"/>
                <a:gd name="connsiteY15" fmla="*/ 97139 h 896693"/>
                <a:gd name="connsiteX16" fmla="*/ 3918139 w 4138793"/>
                <a:gd name="connsiteY16" fmla="*/ 97139 h 896693"/>
                <a:gd name="connsiteX17" fmla="*/ 3918139 w 4138793"/>
                <a:gd name="connsiteY17" fmla="*/ 104874 h 896693"/>
                <a:gd name="connsiteX18" fmla="*/ 3888972 w 4138793"/>
                <a:gd name="connsiteY18" fmla="*/ 104874 h 896693"/>
                <a:gd name="connsiteX19" fmla="*/ 3888972 w 4138793"/>
                <a:gd name="connsiteY19" fmla="*/ 111722 h 896693"/>
                <a:gd name="connsiteX20" fmla="*/ 3870077 w 4138793"/>
                <a:gd name="connsiteY20" fmla="*/ 111722 h 896693"/>
                <a:gd name="connsiteX21" fmla="*/ 3870077 w 4138793"/>
                <a:gd name="connsiteY21" fmla="*/ 117302 h 896693"/>
                <a:gd name="connsiteX22" fmla="*/ 3861200 w 4138793"/>
                <a:gd name="connsiteY22" fmla="*/ 117302 h 896693"/>
                <a:gd name="connsiteX23" fmla="*/ 3861200 w 4138793"/>
                <a:gd name="connsiteY23" fmla="*/ 124276 h 896693"/>
                <a:gd name="connsiteX24" fmla="*/ 3751761 w 4138793"/>
                <a:gd name="connsiteY24" fmla="*/ 124276 h 896693"/>
                <a:gd name="connsiteX25" fmla="*/ 3751761 w 4138793"/>
                <a:gd name="connsiteY25" fmla="*/ 129603 h 896693"/>
                <a:gd name="connsiteX26" fmla="*/ 3718409 w 4138793"/>
                <a:gd name="connsiteY26" fmla="*/ 129603 h 896693"/>
                <a:gd name="connsiteX27" fmla="*/ 3718409 w 4138793"/>
                <a:gd name="connsiteY27" fmla="*/ 134675 h 896693"/>
                <a:gd name="connsiteX28" fmla="*/ 3705601 w 4138793"/>
                <a:gd name="connsiteY28" fmla="*/ 134675 h 896693"/>
                <a:gd name="connsiteX29" fmla="*/ 3705601 w 4138793"/>
                <a:gd name="connsiteY29" fmla="*/ 139875 h 896693"/>
                <a:gd name="connsiteX30" fmla="*/ 3695709 w 4138793"/>
                <a:gd name="connsiteY30" fmla="*/ 139875 h 896693"/>
                <a:gd name="connsiteX31" fmla="*/ 3695709 w 4138793"/>
                <a:gd name="connsiteY31" fmla="*/ 145327 h 896693"/>
                <a:gd name="connsiteX32" fmla="*/ 3638897 w 4138793"/>
                <a:gd name="connsiteY32" fmla="*/ 145327 h 896693"/>
                <a:gd name="connsiteX33" fmla="*/ 3638897 w 4138793"/>
                <a:gd name="connsiteY33" fmla="*/ 150146 h 896693"/>
                <a:gd name="connsiteX34" fmla="*/ 3629132 w 4138793"/>
                <a:gd name="connsiteY34" fmla="*/ 150146 h 896693"/>
                <a:gd name="connsiteX35" fmla="*/ 3629132 w 4138793"/>
                <a:gd name="connsiteY35" fmla="*/ 153697 h 896693"/>
                <a:gd name="connsiteX36" fmla="*/ 3583480 w 4138793"/>
                <a:gd name="connsiteY36" fmla="*/ 153697 h 896693"/>
                <a:gd name="connsiteX37" fmla="*/ 3583480 w 4138793"/>
                <a:gd name="connsiteY37" fmla="*/ 164349 h 896693"/>
                <a:gd name="connsiteX38" fmla="*/ 3566613 w 4138793"/>
                <a:gd name="connsiteY38" fmla="*/ 164349 h 896693"/>
                <a:gd name="connsiteX39" fmla="*/ 3566613 w 4138793"/>
                <a:gd name="connsiteY39" fmla="*/ 169549 h 896693"/>
                <a:gd name="connsiteX40" fmla="*/ 3501178 w 4138793"/>
                <a:gd name="connsiteY40" fmla="*/ 169549 h 896693"/>
                <a:gd name="connsiteX41" fmla="*/ 3501178 w 4138793"/>
                <a:gd name="connsiteY41" fmla="*/ 173353 h 896693"/>
                <a:gd name="connsiteX42" fmla="*/ 3493316 w 4138793"/>
                <a:gd name="connsiteY42" fmla="*/ 173353 h 896693"/>
                <a:gd name="connsiteX43" fmla="*/ 3493316 w 4138793"/>
                <a:gd name="connsiteY43" fmla="*/ 178299 h 896693"/>
                <a:gd name="connsiteX44" fmla="*/ 3483424 w 4138793"/>
                <a:gd name="connsiteY44" fmla="*/ 178299 h 896693"/>
                <a:gd name="connsiteX45" fmla="*/ 3483424 w 4138793"/>
                <a:gd name="connsiteY45" fmla="*/ 182737 h 896693"/>
                <a:gd name="connsiteX46" fmla="*/ 3477844 w 4138793"/>
                <a:gd name="connsiteY46" fmla="*/ 182737 h 896693"/>
                <a:gd name="connsiteX47" fmla="*/ 3477844 w 4138793"/>
                <a:gd name="connsiteY47" fmla="*/ 188063 h 896693"/>
                <a:gd name="connsiteX48" fmla="*/ 3475816 w 4138793"/>
                <a:gd name="connsiteY48" fmla="*/ 188063 h 896693"/>
                <a:gd name="connsiteX49" fmla="*/ 3475816 w 4138793"/>
                <a:gd name="connsiteY49" fmla="*/ 194531 h 896693"/>
                <a:gd name="connsiteX50" fmla="*/ 3464656 w 4138793"/>
                <a:gd name="connsiteY50" fmla="*/ 194531 h 896693"/>
                <a:gd name="connsiteX51" fmla="*/ 3464656 w 4138793"/>
                <a:gd name="connsiteY51" fmla="*/ 214567 h 896693"/>
                <a:gd name="connsiteX52" fmla="*/ 3458315 w 4138793"/>
                <a:gd name="connsiteY52" fmla="*/ 214567 h 896693"/>
                <a:gd name="connsiteX53" fmla="*/ 3458315 w 4138793"/>
                <a:gd name="connsiteY53" fmla="*/ 224459 h 896693"/>
                <a:gd name="connsiteX54" fmla="*/ 3451721 w 4138793"/>
                <a:gd name="connsiteY54" fmla="*/ 224459 h 896693"/>
                <a:gd name="connsiteX55" fmla="*/ 3451721 w 4138793"/>
                <a:gd name="connsiteY55" fmla="*/ 232955 h 896693"/>
                <a:gd name="connsiteX56" fmla="*/ 3447029 w 4138793"/>
                <a:gd name="connsiteY56" fmla="*/ 232955 h 896693"/>
                <a:gd name="connsiteX57" fmla="*/ 3447029 w 4138793"/>
                <a:gd name="connsiteY57" fmla="*/ 245890 h 896693"/>
                <a:gd name="connsiteX58" fmla="*/ 3444746 w 4138793"/>
                <a:gd name="connsiteY58" fmla="*/ 245890 h 896693"/>
                <a:gd name="connsiteX59" fmla="*/ 3444746 w 4138793"/>
                <a:gd name="connsiteY59" fmla="*/ 264532 h 896693"/>
                <a:gd name="connsiteX60" fmla="*/ 3440054 w 4138793"/>
                <a:gd name="connsiteY60" fmla="*/ 264532 h 896693"/>
                <a:gd name="connsiteX61" fmla="*/ 3440054 w 4138793"/>
                <a:gd name="connsiteY61" fmla="*/ 267575 h 896693"/>
                <a:gd name="connsiteX62" fmla="*/ 3438279 w 4138793"/>
                <a:gd name="connsiteY62" fmla="*/ 267575 h 896693"/>
                <a:gd name="connsiteX63" fmla="*/ 3438279 w 4138793"/>
                <a:gd name="connsiteY63" fmla="*/ 276452 h 896693"/>
                <a:gd name="connsiteX64" fmla="*/ 3420652 w 4138793"/>
                <a:gd name="connsiteY64" fmla="*/ 276452 h 896693"/>
                <a:gd name="connsiteX65" fmla="*/ 3420652 w 4138793"/>
                <a:gd name="connsiteY65" fmla="*/ 289641 h 896693"/>
                <a:gd name="connsiteX66" fmla="*/ 3356231 w 4138793"/>
                <a:gd name="connsiteY66" fmla="*/ 289641 h 896693"/>
                <a:gd name="connsiteX67" fmla="*/ 3356231 w 4138793"/>
                <a:gd name="connsiteY67" fmla="*/ 293445 h 896693"/>
                <a:gd name="connsiteX68" fmla="*/ 3306901 w 4138793"/>
                <a:gd name="connsiteY68" fmla="*/ 293445 h 896693"/>
                <a:gd name="connsiteX69" fmla="*/ 3306901 w 4138793"/>
                <a:gd name="connsiteY69" fmla="*/ 303463 h 896693"/>
                <a:gd name="connsiteX70" fmla="*/ 3300433 w 4138793"/>
                <a:gd name="connsiteY70" fmla="*/ 303463 h 896693"/>
                <a:gd name="connsiteX71" fmla="*/ 3300433 w 4138793"/>
                <a:gd name="connsiteY71" fmla="*/ 306126 h 896693"/>
                <a:gd name="connsiteX72" fmla="*/ 3295741 w 4138793"/>
                <a:gd name="connsiteY72" fmla="*/ 306126 h 896693"/>
                <a:gd name="connsiteX73" fmla="*/ 3295741 w 4138793"/>
                <a:gd name="connsiteY73" fmla="*/ 310311 h 896693"/>
                <a:gd name="connsiteX74" fmla="*/ 3285849 w 4138793"/>
                <a:gd name="connsiteY74" fmla="*/ 310311 h 896693"/>
                <a:gd name="connsiteX75" fmla="*/ 3285849 w 4138793"/>
                <a:gd name="connsiteY75" fmla="*/ 313989 h 896693"/>
                <a:gd name="connsiteX76" fmla="*/ 3280397 w 4138793"/>
                <a:gd name="connsiteY76" fmla="*/ 313989 h 896693"/>
                <a:gd name="connsiteX77" fmla="*/ 3280397 w 4138793"/>
                <a:gd name="connsiteY77" fmla="*/ 318300 h 896693"/>
                <a:gd name="connsiteX78" fmla="*/ 3272027 w 4138793"/>
                <a:gd name="connsiteY78" fmla="*/ 318300 h 896693"/>
                <a:gd name="connsiteX79" fmla="*/ 3272027 w 4138793"/>
                <a:gd name="connsiteY79" fmla="*/ 320963 h 896693"/>
                <a:gd name="connsiteX80" fmla="*/ 3256429 w 4138793"/>
                <a:gd name="connsiteY80" fmla="*/ 320963 h 896693"/>
                <a:gd name="connsiteX81" fmla="*/ 3256429 w 4138793"/>
                <a:gd name="connsiteY81" fmla="*/ 327177 h 896693"/>
                <a:gd name="connsiteX82" fmla="*/ 3249074 w 4138793"/>
                <a:gd name="connsiteY82" fmla="*/ 327177 h 896693"/>
                <a:gd name="connsiteX83" fmla="*/ 3249074 w 4138793"/>
                <a:gd name="connsiteY83" fmla="*/ 332250 h 896693"/>
                <a:gd name="connsiteX84" fmla="*/ 3211410 w 4138793"/>
                <a:gd name="connsiteY84" fmla="*/ 332250 h 896693"/>
                <a:gd name="connsiteX85" fmla="*/ 3211410 w 4138793"/>
                <a:gd name="connsiteY85" fmla="*/ 336435 h 896693"/>
                <a:gd name="connsiteX86" fmla="*/ 3208748 w 4138793"/>
                <a:gd name="connsiteY86" fmla="*/ 336435 h 896693"/>
                <a:gd name="connsiteX87" fmla="*/ 3208748 w 4138793"/>
                <a:gd name="connsiteY87" fmla="*/ 343663 h 896693"/>
                <a:gd name="connsiteX88" fmla="*/ 3195179 w 4138793"/>
                <a:gd name="connsiteY88" fmla="*/ 343663 h 896693"/>
                <a:gd name="connsiteX89" fmla="*/ 3195179 w 4138793"/>
                <a:gd name="connsiteY89" fmla="*/ 351525 h 896693"/>
                <a:gd name="connsiteX90" fmla="*/ 3173366 w 4138793"/>
                <a:gd name="connsiteY90" fmla="*/ 351525 h 896693"/>
                <a:gd name="connsiteX91" fmla="*/ 3173366 w 4138793"/>
                <a:gd name="connsiteY91" fmla="*/ 355330 h 896693"/>
                <a:gd name="connsiteX92" fmla="*/ 3151935 w 4138793"/>
                <a:gd name="connsiteY92" fmla="*/ 355330 h 896693"/>
                <a:gd name="connsiteX93" fmla="*/ 3151935 w 4138793"/>
                <a:gd name="connsiteY93" fmla="*/ 359134 h 896693"/>
                <a:gd name="connsiteX94" fmla="*/ 3124163 w 4138793"/>
                <a:gd name="connsiteY94" fmla="*/ 359134 h 896693"/>
                <a:gd name="connsiteX95" fmla="*/ 3124163 w 4138793"/>
                <a:gd name="connsiteY95" fmla="*/ 363065 h 896693"/>
                <a:gd name="connsiteX96" fmla="*/ 3030575 w 4138793"/>
                <a:gd name="connsiteY96" fmla="*/ 363065 h 896693"/>
                <a:gd name="connsiteX97" fmla="*/ 3030575 w 4138793"/>
                <a:gd name="connsiteY97" fmla="*/ 369660 h 896693"/>
                <a:gd name="connsiteX98" fmla="*/ 2971861 w 4138793"/>
                <a:gd name="connsiteY98" fmla="*/ 369660 h 896693"/>
                <a:gd name="connsiteX99" fmla="*/ 2971861 w 4138793"/>
                <a:gd name="connsiteY99" fmla="*/ 382214 h 896693"/>
                <a:gd name="connsiteX100" fmla="*/ 2967422 w 4138793"/>
                <a:gd name="connsiteY100" fmla="*/ 382214 h 896693"/>
                <a:gd name="connsiteX101" fmla="*/ 2967422 w 4138793"/>
                <a:gd name="connsiteY101" fmla="*/ 386652 h 896693"/>
                <a:gd name="connsiteX102" fmla="*/ 2957151 w 4138793"/>
                <a:gd name="connsiteY102" fmla="*/ 386652 h 896693"/>
                <a:gd name="connsiteX103" fmla="*/ 2957151 w 4138793"/>
                <a:gd name="connsiteY103" fmla="*/ 413030 h 896693"/>
                <a:gd name="connsiteX104" fmla="*/ 2954107 w 4138793"/>
                <a:gd name="connsiteY104" fmla="*/ 413030 h 896693"/>
                <a:gd name="connsiteX105" fmla="*/ 2954107 w 4138793"/>
                <a:gd name="connsiteY105" fmla="*/ 428627 h 896693"/>
                <a:gd name="connsiteX106" fmla="*/ 2949795 w 4138793"/>
                <a:gd name="connsiteY106" fmla="*/ 428627 h 896693"/>
                <a:gd name="connsiteX107" fmla="*/ 2949795 w 4138793"/>
                <a:gd name="connsiteY107" fmla="*/ 431417 h 896693"/>
                <a:gd name="connsiteX108" fmla="*/ 2947893 w 4138793"/>
                <a:gd name="connsiteY108" fmla="*/ 431417 h 896693"/>
                <a:gd name="connsiteX109" fmla="*/ 2947893 w 4138793"/>
                <a:gd name="connsiteY109" fmla="*/ 435856 h 896693"/>
                <a:gd name="connsiteX110" fmla="*/ 2931027 w 4138793"/>
                <a:gd name="connsiteY110" fmla="*/ 435856 h 896693"/>
                <a:gd name="connsiteX111" fmla="*/ 2931027 w 4138793"/>
                <a:gd name="connsiteY111" fmla="*/ 437885 h 896693"/>
                <a:gd name="connsiteX112" fmla="*/ 2899324 w 4138793"/>
                <a:gd name="connsiteY112" fmla="*/ 437885 h 896693"/>
                <a:gd name="connsiteX113" fmla="*/ 2899324 w 4138793"/>
                <a:gd name="connsiteY113" fmla="*/ 441689 h 896693"/>
                <a:gd name="connsiteX114" fmla="*/ 2875990 w 4138793"/>
                <a:gd name="connsiteY114" fmla="*/ 441689 h 896693"/>
                <a:gd name="connsiteX115" fmla="*/ 2875990 w 4138793"/>
                <a:gd name="connsiteY115" fmla="*/ 444479 h 896693"/>
                <a:gd name="connsiteX116" fmla="*/ 2868762 w 4138793"/>
                <a:gd name="connsiteY116" fmla="*/ 444479 h 896693"/>
                <a:gd name="connsiteX117" fmla="*/ 2868762 w 4138793"/>
                <a:gd name="connsiteY117" fmla="*/ 446635 h 896693"/>
                <a:gd name="connsiteX118" fmla="*/ 2839976 w 4138793"/>
                <a:gd name="connsiteY118" fmla="*/ 446635 h 896693"/>
                <a:gd name="connsiteX119" fmla="*/ 2839976 w 4138793"/>
                <a:gd name="connsiteY119" fmla="*/ 449425 h 896693"/>
                <a:gd name="connsiteX120" fmla="*/ 2819812 w 4138793"/>
                <a:gd name="connsiteY120" fmla="*/ 449425 h 896693"/>
                <a:gd name="connsiteX121" fmla="*/ 2819812 w 4138793"/>
                <a:gd name="connsiteY121" fmla="*/ 453229 h 896693"/>
                <a:gd name="connsiteX122" fmla="*/ 2785573 w 4138793"/>
                <a:gd name="connsiteY122" fmla="*/ 453229 h 896693"/>
                <a:gd name="connsiteX123" fmla="*/ 2785573 w 4138793"/>
                <a:gd name="connsiteY123" fmla="*/ 455892 h 896693"/>
                <a:gd name="connsiteX124" fmla="*/ 2727366 w 4138793"/>
                <a:gd name="connsiteY124" fmla="*/ 455892 h 896693"/>
                <a:gd name="connsiteX125" fmla="*/ 2727366 w 4138793"/>
                <a:gd name="connsiteY125" fmla="*/ 461345 h 896693"/>
                <a:gd name="connsiteX126" fmla="*/ 2692365 w 4138793"/>
                <a:gd name="connsiteY126" fmla="*/ 461345 h 896693"/>
                <a:gd name="connsiteX127" fmla="*/ 2692365 w 4138793"/>
                <a:gd name="connsiteY127" fmla="*/ 463881 h 896693"/>
                <a:gd name="connsiteX128" fmla="*/ 2688815 w 4138793"/>
                <a:gd name="connsiteY128" fmla="*/ 463881 h 896693"/>
                <a:gd name="connsiteX129" fmla="*/ 2688815 w 4138793"/>
                <a:gd name="connsiteY129" fmla="*/ 466418 h 896693"/>
                <a:gd name="connsiteX130" fmla="*/ 2653687 w 4138793"/>
                <a:gd name="connsiteY130" fmla="*/ 466418 h 896693"/>
                <a:gd name="connsiteX131" fmla="*/ 2653687 w 4138793"/>
                <a:gd name="connsiteY131" fmla="*/ 469208 h 896693"/>
                <a:gd name="connsiteX132" fmla="*/ 2639357 w 4138793"/>
                <a:gd name="connsiteY132" fmla="*/ 469208 h 896693"/>
                <a:gd name="connsiteX133" fmla="*/ 2639357 w 4138793"/>
                <a:gd name="connsiteY133" fmla="*/ 471237 h 896693"/>
                <a:gd name="connsiteX134" fmla="*/ 2623506 w 4138793"/>
                <a:gd name="connsiteY134" fmla="*/ 471237 h 896693"/>
                <a:gd name="connsiteX135" fmla="*/ 2623506 w 4138793"/>
                <a:gd name="connsiteY135" fmla="*/ 476055 h 896693"/>
                <a:gd name="connsiteX136" fmla="*/ 2609937 w 4138793"/>
                <a:gd name="connsiteY136" fmla="*/ 476055 h 896693"/>
                <a:gd name="connsiteX137" fmla="*/ 2609937 w 4138793"/>
                <a:gd name="connsiteY137" fmla="*/ 479226 h 896693"/>
                <a:gd name="connsiteX138" fmla="*/ 2585589 w 4138793"/>
                <a:gd name="connsiteY138" fmla="*/ 479226 h 896693"/>
                <a:gd name="connsiteX139" fmla="*/ 2585589 w 4138793"/>
                <a:gd name="connsiteY139" fmla="*/ 481382 h 896693"/>
                <a:gd name="connsiteX140" fmla="*/ 2562255 w 4138793"/>
                <a:gd name="connsiteY140" fmla="*/ 481382 h 896693"/>
                <a:gd name="connsiteX141" fmla="*/ 2562255 w 4138793"/>
                <a:gd name="connsiteY141" fmla="*/ 484045 h 896693"/>
                <a:gd name="connsiteX142" fmla="*/ 2527001 w 4138793"/>
                <a:gd name="connsiteY142" fmla="*/ 484045 h 896693"/>
                <a:gd name="connsiteX143" fmla="*/ 2527001 w 4138793"/>
                <a:gd name="connsiteY143" fmla="*/ 491527 h 896693"/>
                <a:gd name="connsiteX144" fmla="*/ 2491620 w 4138793"/>
                <a:gd name="connsiteY144" fmla="*/ 491527 h 896693"/>
                <a:gd name="connsiteX145" fmla="*/ 2491620 w 4138793"/>
                <a:gd name="connsiteY145" fmla="*/ 494190 h 896693"/>
                <a:gd name="connsiteX146" fmla="*/ 2489338 w 4138793"/>
                <a:gd name="connsiteY146" fmla="*/ 494190 h 896693"/>
                <a:gd name="connsiteX147" fmla="*/ 2489338 w 4138793"/>
                <a:gd name="connsiteY147" fmla="*/ 496980 h 896693"/>
                <a:gd name="connsiteX148" fmla="*/ 2478432 w 4138793"/>
                <a:gd name="connsiteY148" fmla="*/ 496980 h 896693"/>
                <a:gd name="connsiteX149" fmla="*/ 2478432 w 4138793"/>
                <a:gd name="connsiteY149" fmla="*/ 504715 h 896693"/>
                <a:gd name="connsiteX150" fmla="*/ 2470062 w 4138793"/>
                <a:gd name="connsiteY150" fmla="*/ 504715 h 896693"/>
                <a:gd name="connsiteX151" fmla="*/ 2470062 w 4138793"/>
                <a:gd name="connsiteY151" fmla="*/ 509661 h 896693"/>
                <a:gd name="connsiteX152" fmla="*/ 2463341 w 4138793"/>
                <a:gd name="connsiteY152" fmla="*/ 509661 h 896693"/>
                <a:gd name="connsiteX153" fmla="*/ 2463341 w 4138793"/>
                <a:gd name="connsiteY153" fmla="*/ 517143 h 896693"/>
                <a:gd name="connsiteX154" fmla="*/ 2460678 w 4138793"/>
                <a:gd name="connsiteY154" fmla="*/ 517143 h 896693"/>
                <a:gd name="connsiteX155" fmla="*/ 2460678 w 4138793"/>
                <a:gd name="connsiteY155" fmla="*/ 535404 h 896693"/>
                <a:gd name="connsiteX156" fmla="*/ 2458649 w 4138793"/>
                <a:gd name="connsiteY156" fmla="*/ 535404 h 896693"/>
                <a:gd name="connsiteX157" fmla="*/ 2458649 w 4138793"/>
                <a:gd name="connsiteY157" fmla="*/ 538194 h 896693"/>
                <a:gd name="connsiteX158" fmla="*/ 2455986 w 4138793"/>
                <a:gd name="connsiteY158" fmla="*/ 538194 h 896693"/>
                <a:gd name="connsiteX159" fmla="*/ 2455986 w 4138793"/>
                <a:gd name="connsiteY159" fmla="*/ 539969 h 896693"/>
                <a:gd name="connsiteX160" fmla="*/ 2445968 w 4138793"/>
                <a:gd name="connsiteY160" fmla="*/ 539969 h 896693"/>
                <a:gd name="connsiteX161" fmla="*/ 2445968 w 4138793"/>
                <a:gd name="connsiteY161" fmla="*/ 549734 h 896693"/>
                <a:gd name="connsiteX162" fmla="*/ 2443304 w 4138793"/>
                <a:gd name="connsiteY162" fmla="*/ 549734 h 896693"/>
                <a:gd name="connsiteX163" fmla="*/ 2443304 w 4138793"/>
                <a:gd name="connsiteY163" fmla="*/ 555948 h 896693"/>
                <a:gd name="connsiteX164" fmla="*/ 2437218 w 4138793"/>
                <a:gd name="connsiteY164" fmla="*/ 555948 h 896693"/>
                <a:gd name="connsiteX165" fmla="*/ 2437218 w 4138793"/>
                <a:gd name="connsiteY165" fmla="*/ 565712 h 896693"/>
                <a:gd name="connsiteX166" fmla="*/ 2433793 w 4138793"/>
                <a:gd name="connsiteY166" fmla="*/ 565712 h 896693"/>
                <a:gd name="connsiteX167" fmla="*/ 2433793 w 4138793"/>
                <a:gd name="connsiteY167" fmla="*/ 569517 h 896693"/>
                <a:gd name="connsiteX168" fmla="*/ 2422888 w 4138793"/>
                <a:gd name="connsiteY168" fmla="*/ 569517 h 896693"/>
                <a:gd name="connsiteX169" fmla="*/ 2422888 w 4138793"/>
                <a:gd name="connsiteY169" fmla="*/ 574335 h 896693"/>
                <a:gd name="connsiteX170" fmla="*/ 2397271 w 4138793"/>
                <a:gd name="connsiteY170" fmla="*/ 574335 h 896693"/>
                <a:gd name="connsiteX171" fmla="*/ 2397271 w 4138793"/>
                <a:gd name="connsiteY171" fmla="*/ 579662 h 896693"/>
                <a:gd name="connsiteX172" fmla="*/ 2390804 w 4138793"/>
                <a:gd name="connsiteY172" fmla="*/ 579662 h 896693"/>
                <a:gd name="connsiteX173" fmla="*/ 2390804 w 4138793"/>
                <a:gd name="connsiteY173" fmla="*/ 582325 h 896693"/>
                <a:gd name="connsiteX174" fmla="*/ 2378376 w 4138793"/>
                <a:gd name="connsiteY174" fmla="*/ 582325 h 896693"/>
                <a:gd name="connsiteX175" fmla="*/ 2378376 w 4138793"/>
                <a:gd name="connsiteY175" fmla="*/ 585115 h 896693"/>
                <a:gd name="connsiteX176" fmla="*/ 2368865 w 4138793"/>
                <a:gd name="connsiteY176" fmla="*/ 585115 h 896693"/>
                <a:gd name="connsiteX177" fmla="*/ 2368865 w 4138793"/>
                <a:gd name="connsiteY177" fmla="*/ 587778 h 896693"/>
                <a:gd name="connsiteX178" fmla="*/ 2331329 w 4138793"/>
                <a:gd name="connsiteY178" fmla="*/ 587778 h 896693"/>
                <a:gd name="connsiteX179" fmla="*/ 2331329 w 4138793"/>
                <a:gd name="connsiteY179" fmla="*/ 590948 h 896693"/>
                <a:gd name="connsiteX180" fmla="*/ 2319662 w 4138793"/>
                <a:gd name="connsiteY180" fmla="*/ 590948 h 896693"/>
                <a:gd name="connsiteX181" fmla="*/ 2319662 w 4138793"/>
                <a:gd name="connsiteY181" fmla="*/ 593231 h 896693"/>
                <a:gd name="connsiteX182" fmla="*/ 2309390 w 4138793"/>
                <a:gd name="connsiteY182" fmla="*/ 593231 h 896693"/>
                <a:gd name="connsiteX183" fmla="*/ 2309390 w 4138793"/>
                <a:gd name="connsiteY183" fmla="*/ 595260 h 896693"/>
                <a:gd name="connsiteX184" fmla="*/ 2285549 w 4138793"/>
                <a:gd name="connsiteY184" fmla="*/ 595260 h 896693"/>
                <a:gd name="connsiteX185" fmla="*/ 2285549 w 4138793"/>
                <a:gd name="connsiteY185" fmla="*/ 597923 h 896693"/>
                <a:gd name="connsiteX186" fmla="*/ 2283393 w 4138793"/>
                <a:gd name="connsiteY186" fmla="*/ 597923 h 896693"/>
                <a:gd name="connsiteX187" fmla="*/ 2283393 w 4138793"/>
                <a:gd name="connsiteY187" fmla="*/ 600459 h 896693"/>
                <a:gd name="connsiteX188" fmla="*/ 2250169 w 4138793"/>
                <a:gd name="connsiteY188" fmla="*/ 600459 h 896693"/>
                <a:gd name="connsiteX189" fmla="*/ 2250169 w 4138793"/>
                <a:gd name="connsiteY189" fmla="*/ 602234 h 896693"/>
                <a:gd name="connsiteX190" fmla="*/ 2201346 w 4138793"/>
                <a:gd name="connsiteY190" fmla="*/ 602234 h 896693"/>
                <a:gd name="connsiteX191" fmla="*/ 2201346 w 4138793"/>
                <a:gd name="connsiteY191" fmla="*/ 604263 h 896693"/>
                <a:gd name="connsiteX192" fmla="*/ 2180675 w 4138793"/>
                <a:gd name="connsiteY192" fmla="*/ 604263 h 896693"/>
                <a:gd name="connsiteX193" fmla="*/ 2180675 w 4138793"/>
                <a:gd name="connsiteY193" fmla="*/ 606800 h 896693"/>
                <a:gd name="connsiteX194" fmla="*/ 2116888 w 4138793"/>
                <a:gd name="connsiteY194" fmla="*/ 606800 h 896693"/>
                <a:gd name="connsiteX195" fmla="*/ 2116888 w 4138793"/>
                <a:gd name="connsiteY195" fmla="*/ 609463 h 896693"/>
                <a:gd name="connsiteX196" fmla="*/ 2041181 w 4138793"/>
                <a:gd name="connsiteY196" fmla="*/ 609463 h 896693"/>
                <a:gd name="connsiteX197" fmla="*/ 2041181 w 4138793"/>
                <a:gd name="connsiteY197" fmla="*/ 615169 h 896693"/>
                <a:gd name="connsiteX198" fmla="*/ 2029007 w 4138793"/>
                <a:gd name="connsiteY198" fmla="*/ 615169 h 896693"/>
                <a:gd name="connsiteX199" fmla="*/ 2029007 w 4138793"/>
                <a:gd name="connsiteY199" fmla="*/ 617833 h 896693"/>
                <a:gd name="connsiteX200" fmla="*/ 2017340 w 4138793"/>
                <a:gd name="connsiteY200" fmla="*/ 617833 h 896693"/>
                <a:gd name="connsiteX201" fmla="*/ 2017340 w 4138793"/>
                <a:gd name="connsiteY201" fmla="*/ 619862 h 896693"/>
                <a:gd name="connsiteX202" fmla="*/ 2000855 w 4138793"/>
                <a:gd name="connsiteY202" fmla="*/ 619862 h 896693"/>
                <a:gd name="connsiteX203" fmla="*/ 2000855 w 4138793"/>
                <a:gd name="connsiteY203" fmla="*/ 626583 h 896693"/>
                <a:gd name="connsiteX204" fmla="*/ 1987919 w 4138793"/>
                <a:gd name="connsiteY204" fmla="*/ 626583 h 896693"/>
                <a:gd name="connsiteX205" fmla="*/ 1987919 w 4138793"/>
                <a:gd name="connsiteY205" fmla="*/ 635459 h 896693"/>
                <a:gd name="connsiteX206" fmla="*/ 1982213 w 4138793"/>
                <a:gd name="connsiteY206" fmla="*/ 635459 h 896693"/>
                <a:gd name="connsiteX207" fmla="*/ 1982213 w 4138793"/>
                <a:gd name="connsiteY207" fmla="*/ 641800 h 896693"/>
                <a:gd name="connsiteX208" fmla="*/ 1976380 w 4138793"/>
                <a:gd name="connsiteY208" fmla="*/ 641800 h 896693"/>
                <a:gd name="connsiteX209" fmla="*/ 1976380 w 4138793"/>
                <a:gd name="connsiteY209" fmla="*/ 644590 h 896693"/>
                <a:gd name="connsiteX210" fmla="*/ 1974223 w 4138793"/>
                <a:gd name="connsiteY210" fmla="*/ 644590 h 896693"/>
                <a:gd name="connsiteX211" fmla="*/ 1974223 w 4138793"/>
                <a:gd name="connsiteY211" fmla="*/ 656130 h 896693"/>
                <a:gd name="connsiteX212" fmla="*/ 1972195 w 4138793"/>
                <a:gd name="connsiteY212" fmla="*/ 656130 h 896693"/>
                <a:gd name="connsiteX213" fmla="*/ 1972195 w 4138793"/>
                <a:gd name="connsiteY213" fmla="*/ 660315 h 896693"/>
                <a:gd name="connsiteX214" fmla="*/ 1970165 w 4138793"/>
                <a:gd name="connsiteY214" fmla="*/ 660315 h 896693"/>
                <a:gd name="connsiteX215" fmla="*/ 1970165 w 4138793"/>
                <a:gd name="connsiteY215" fmla="*/ 675025 h 896693"/>
                <a:gd name="connsiteX216" fmla="*/ 1959387 w 4138793"/>
                <a:gd name="connsiteY216" fmla="*/ 675025 h 896693"/>
                <a:gd name="connsiteX217" fmla="*/ 1959387 w 4138793"/>
                <a:gd name="connsiteY217" fmla="*/ 677688 h 896693"/>
                <a:gd name="connsiteX218" fmla="*/ 1955709 w 4138793"/>
                <a:gd name="connsiteY218" fmla="*/ 677688 h 896693"/>
                <a:gd name="connsiteX219" fmla="*/ 1955709 w 4138793"/>
                <a:gd name="connsiteY219" fmla="*/ 679083 h 896693"/>
                <a:gd name="connsiteX220" fmla="*/ 1953173 w 4138793"/>
                <a:gd name="connsiteY220" fmla="*/ 679083 h 896693"/>
                <a:gd name="connsiteX221" fmla="*/ 1953173 w 4138793"/>
                <a:gd name="connsiteY221" fmla="*/ 684282 h 896693"/>
                <a:gd name="connsiteX222" fmla="*/ 1935166 w 4138793"/>
                <a:gd name="connsiteY222" fmla="*/ 684282 h 896693"/>
                <a:gd name="connsiteX223" fmla="*/ 1935166 w 4138793"/>
                <a:gd name="connsiteY223" fmla="*/ 692145 h 896693"/>
                <a:gd name="connsiteX224" fmla="*/ 1919948 w 4138793"/>
                <a:gd name="connsiteY224" fmla="*/ 692145 h 896693"/>
                <a:gd name="connsiteX225" fmla="*/ 1919948 w 4138793"/>
                <a:gd name="connsiteY225" fmla="*/ 694681 h 896693"/>
                <a:gd name="connsiteX226" fmla="*/ 1917918 w 4138793"/>
                <a:gd name="connsiteY226" fmla="*/ 694681 h 896693"/>
                <a:gd name="connsiteX227" fmla="*/ 1917918 w 4138793"/>
                <a:gd name="connsiteY227" fmla="*/ 697217 h 896693"/>
                <a:gd name="connsiteX228" fmla="*/ 1914875 w 4138793"/>
                <a:gd name="connsiteY228" fmla="*/ 697217 h 896693"/>
                <a:gd name="connsiteX229" fmla="*/ 1914875 w 4138793"/>
                <a:gd name="connsiteY229" fmla="*/ 702290 h 896693"/>
                <a:gd name="connsiteX230" fmla="*/ 1879622 w 4138793"/>
                <a:gd name="connsiteY230" fmla="*/ 702290 h 896693"/>
                <a:gd name="connsiteX231" fmla="*/ 1879622 w 4138793"/>
                <a:gd name="connsiteY231" fmla="*/ 705080 h 896693"/>
                <a:gd name="connsiteX232" fmla="*/ 1868969 w 4138793"/>
                <a:gd name="connsiteY232" fmla="*/ 705080 h 896693"/>
                <a:gd name="connsiteX233" fmla="*/ 1868969 w 4138793"/>
                <a:gd name="connsiteY233" fmla="*/ 707616 h 896693"/>
                <a:gd name="connsiteX234" fmla="*/ 1855146 w 4138793"/>
                <a:gd name="connsiteY234" fmla="*/ 707616 h 896693"/>
                <a:gd name="connsiteX235" fmla="*/ 1855146 w 4138793"/>
                <a:gd name="connsiteY235" fmla="*/ 710152 h 896693"/>
                <a:gd name="connsiteX236" fmla="*/ 1838280 w 4138793"/>
                <a:gd name="connsiteY236" fmla="*/ 710152 h 896693"/>
                <a:gd name="connsiteX237" fmla="*/ 1838280 w 4138793"/>
                <a:gd name="connsiteY237" fmla="*/ 713196 h 896693"/>
                <a:gd name="connsiteX238" fmla="*/ 1836251 w 4138793"/>
                <a:gd name="connsiteY238" fmla="*/ 713196 h 896693"/>
                <a:gd name="connsiteX239" fmla="*/ 1836251 w 4138793"/>
                <a:gd name="connsiteY239" fmla="*/ 716873 h 896693"/>
                <a:gd name="connsiteX240" fmla="*/ 1765490 w 4138793"/>
                <a:gd name="connsiteY240" fmla="*/ 716873 h 896693"/>
                <a:gd name="connsiteX241" fmla="*/ 1765490 w 4138793"/>
                <a:gd name="connsiteY241" fmla="*/ 719283 h 896693"/>
                <a:gd name="connsiteX242" fmla="*/ 1730742 w 4138793"/>
                <a:gd name="connsiteY242" fmla="*/ 719283 h 896693"/>
                <a:gd name="connsiteX243" fmla="*/ 1730742 w 4138793"/>
                <a:gd name="connsiteY243" fmla="*/ 722199 h 896693"/>
                <a:gd name="connsiteX244" fmla="*/ 1697898 w 4138793"/>
                <a:gd name="connsiteY244" fmla="*/ 722199 h 896693"/>
                <a:gd name="connsiteX245" fmla="*/ 1697898 w 4138793"/>
                <a:gd name="connsiteY245" fmla="*/ 727018 h 896693"/>
                <a:gd name="connsiteX246" fmla="*/ 1637789 w 4138793"/>
                <a:gd name="connsiteY246" fmla="*/ 727018 h 896693"/>
                <a:gd name="connsiteX247" fmla="*/ 1637789 w 4138793"/>
                <a:gd name="connsiteY247" fmla="*/ 729935 h 896693"/>
                <a:gd name="connsiteX248" fmla="*/ 1610270 w 4138793"/>
                <a:gd name="connsiteY248" fmla="*/ 729935 h 896693"/>
                <a:gd name="connsiteX249" fmla="*/ 1610270 w 4138793"/>
                <a:gd name="connsiteY249" fmla="*/ 732091 h 896693"/>
                <a:gd name="connsiteX250" fmla="*/ 1585668 w 4138793"/>
                <a:gd name="connsiteY250" fmla="*/ 732091 h 896693"/>
                <a:gd name="connsiteX251" fmla="*/ 1585668 w 4138793"/>
                <a:gd name="connsiteY251" fmla="*/ 737290 h 896693"/>
                <a:gd name="connsiteX252" fmla="*/ 1577933 w 4138793"/>
                <a:gd name="connsiteY252" fmla="*/ 737290 h 896693"/>
                <a:gd name="connsiteX253" fmla="*/ 1577933 w 4138793"/>
                <a:gd name="connsiteY253" fmla="*/ 739953 h 896693"/>
                <a:gd name="connsiteX254" fmla="*/ 1575144 w 4138793"/>
                <a:gd name="connsiteY254" fmla="*/ 739953 h 896693"/>
                <a:gd name="connsiteX255" fmla="*/ 1575144 w 4138793"/>
                <a:gd name="connsiteY255" fmla="*/ 742743 h 896693"/>
                <a:gd name="connsiteX256" fmla="*/ 1559038 w 4138793"/>
                <a:gd name="connsiteY256" fmla="*/ 742743 h 896693"/>
                <a:gd name="connsiteX257" fmla="*/ 1559038 w 4138793"/>
                <a:gd name="connsiteY257" fmla="*/ 745533 h 896693"/>
                <a:gd name="connsiteX258" fmla="*/ 1553585 w 4138793"/>
                <a:gd name="connsiteY258" fmla="*/ 745533 h 896693"/>
                <a:gd name="connsiteX259" fmla="*/ 1553585 w 4138793"/>
                <a:gd name="connsiteY259" fmla="*/ 747689 h 896693"/>
                <a:gd name="connsiteX260" fmla="*/ 1525432 w 4138793"/>
                <a:gd name="connsiteY260" fmla="*/ 747689 h 896693"/>
                <a:gd name="connsiteX261" fmla="*/ 1525432 w 4138793"/>
                <a:gd name="connsiteY261" fmla="*/ 750352 h 896693"/>
                <a:gd name="connsiteX262" fmla="*/ 1520360 w 4138793"/>
                <a:gd name="connsiteY262" fmla="*/ 750352 h 896693"/>
                <a:gd name="connsiteX263" fmla="*/ 1520360 w 4138793"/>
                <a:gd name="connsiteY263" fmla="*/ 752381 h 896693"/>
                <a:gd name="connsiteX264" fmla="*/ 1508947 w 4138793"/>
                <a:gd name="connsiteY264" fmla="*/ 752381 h 896693"/>
                <a:gd name="connsiteX265" fmla="*/ 1508947 w 4138793"/>
                <a:gd name="connsiteY265" fmla="*/ 754537 h 896693"/>
                <a:gd name="connsiteX266" fmla="*/ 1496392 w 4138793"/>
                <a:gd name="connsiteY266" fmla="*/ 754537 h 896693"/>
                <a:gd name="connsiteX267" fmla="*/ 1496392 w 4138793"/>
                <a:gd name="connsiteY267" fmla="*/ 756819 h 896693"/>
                <a:gd name="connsiteX268" fmla="*/ 1494237 w 4138793"/>
                <a:gd name="connsiteY268" fmla="*/ 756819 h 896693"/>
                <a:gd name="connsiteX269" fmla="*/ 1494237 w 4138793"/>
                <a:gd name="connsiteY269" fmla="*/ 759736 h 896693"/>
                <a:gd name="connsiteX270" fmla="*/ 1482189 w 4138793"/>
                <a:gd name="connsiteY270" fmla="*/ 759736 h 896693"/>
                <a:gd name="connsiteX271" fmla="*/ 1482189 w 4138793"/>
                <a:gd name="connsiteY271" fmla="*/ 762146 h 896693"/>
                <a:gd name="connsiteX272" fmla="*/ 1476737 w 4138793"/>
                <a:gd name="connsiteY272" fmla="*/ 762146 h 896693"/>
                <a:gd name="connsiteX273" fmla="*/ 1476737 w 4138793"/>
                <a:gd name="connsiteY273" fmla="*/ 764809 h 896693"/>
                <a:gd name="connsiteX274" fmla="*/ 1460885 w 4138793"/>
                <a:gd name="connsiteY274" fmla="*/ 764809 h 896693"/>
                <a:gd name="connsiteX275" fmla="*/ 1460885 w 4138793"/>
                <a:gd name="connsiteY275" fmla="*/ 769754 h 896693"/>
                <a:gd name="connsiteX276" fmla="*/ 1457208 w 4138793"/>
                <a:gd name="connsiteY276" fmla="*/ 769754 h 896693"/>
                <a:gd name="connsiteX277" fmla="*/ 1457208 w 4138793"/>
                <a:gd name="connsiteY277" fmla="*/ 772671 h 896693"/>
                <a:gd name="connsiteX278" fmla="*/ 1454798 w 4138793"/>
                <a:gd name="connsiteY278" fmla="*/ 772671 h 896693"/>
                <a:gd name="connsiteX279" fmla="*/ 1454798 w 4138793"/>
                <a:gd name="connsiteY279" fmla="*/ 782562 h 896693"/>
                <a:gd name="connsiteX280" fmla="*/ 1395957 w 4138793"/>
                <a:gd name="connsiteY280" fmla="*/ 782562 h 896693"/>
                <a:gd name="connsiteX281" fmla="*/ 1395957 w 4138793"/>
                <a:gd name="connsiteY281" fmla="*/ 784211 h 896693"/>
                <a:gd name="connsiteX282" fmla="*/ 1376174 w 4138793"/>
                <a:gd name="connsiteY282" fmla="*/ 784211 h 896693"/>
                <a:gd name="connsiteX283" fmla="*/ 1376174 w 4138793"/>
                <a:gd name="connsiteY283" fmla="*/ 786747 h 896693"/>
                <a:gd name="connsiteX284" fmla="*/ 1336735 w 4138793"/>
                <a:gd name="connsiteY284" fmla="*/ 786747 h 896693"/>
                <a:gd name="connsiteX285" fmla="*/ 1336735 w 4138793"/>
                <a:gd name="connsiteY285" fmla="*/ 788903 h 896693"/>
                <a:gd name="connsiteX286" fmla="*/ 1301608 w 4138793"/>
                <a:gd name="connsiteY286" fmla="*/ 788903 h 896693"/>
                <a:gd name="connsiteX287" fmla="*/ 1301608 w 4138793"/>
                <a:gd name="connsiteY287" fmla="*/ 791820 h 896693"/>
                <a:gd name="connsiteX288" fmla="*/ 1260267 w 4138793"/>
                <a:gd name="connsiteY288" fmla="*/ 791820 h 896693"/>
                <a:gd name="connsiteX289" fmla="*/ 1260267 w 4138793"/>
                <a:gd name="connsiteY289" fmla="*/ 796892 h 896693"/>
                <a:gd name="connsiteX290" fmla="*/ 1230846 w 4138793"/>
                <a:gd name="connsiteY290" fmla="*/ 796892 h 896693"/>
                <a:gd name="connsiteX291" fmla="*/ 1230846 w 4138793"/>
                <a:gd name="connsiteY291" fmla="*/ 799175 h 896693"/>
                <a:gd name="connsiteX292" fmla="*/ 1201806 w 4138793"/>
                <a:gd name="connsiteY292" fmla="*/ 799175 h 896693"/>
                <a:gd name="connsiteX293" fmla="*/ 1201806 w 4138793"/>
                <a:gd name="connsiteY293" fmla="*/ 801711 h 896693"/>
                <a:gd name="connsiteX294" fmla="*/ 1165918 w 4138793"/>
                <a:gd name="connsiteY294" fmla="*/ 801711 h 896693"/>
                <a:gd name="connsiteX295" fmla="*/ 1165918 w 4138793"/>
                <a:gd name="connsiteY295" fmla="*/ 804628 h 896693"/>
                <a:gd name="connsiteX296" fmla="*/ 1085011 w 4138793"/>
                <a:gd name="connsiteY296" fmla="*/ 804628 h 896693"/>
                <a:gd name="connsiteX297" fmla="*/ 1085011 w 4138793"/>
                <a:gd name="connsiteY297" fmla="*/ 810081 h 896693"/>
                <a:gd name="connsiteX298" fmla="*/ 1034159 w 4138793"/>
                <a:gd name="connsiteY298" fmla="*/ 810081 h 896693"/>
                <a:gd name="connsiteX299" fmla="*/ 1034159 w 4138793"/>
                <a:gd name="connsiteY299" fmla="*/ 812110 h 896693"/>
                <a:gd name="connsiteX300" fmla="*/ 1013236 w 4138793"/>
                <a:gd name="connsiteY300" fmla="*/ 812110 h 896693"/>
                <a:gd name="connsiteX301" fmla="*/ 1013236 w 4138793"/>
                <a:gd name="connsiteY301" fmla="*/ 815026 h 896693"/>
                <a:gd name="connsiteX302" fmla="*/ 1006007 w 4138793"/>
                <a:gd name="connsiteY302" fmla="*/ 815026 h 896693"/>
                <a:gd name="connsiteX303" fmla="*/ 1006007 w 4138793"/>
                <a:gd name="connsiteY303" fmla="*/ 816295 h 896693"/>
                <a:gd name="connsiteX304" fmla="*/ 1003471 w 4138793"/>
                <a:gd name="connsiteY304" fmla="*/ 816295 h 896693"/>
                <a:gd name="connsiteX305" fmla="*/ 1003471 w 4138793"/>
                <a:gd name="connsiteY305" fmla="*/ 822128 h 896693"/>
                <a:gd name="connsiteX306" fmla="*/ 992692 w 4138793"/>
                <a:gd name="connsiteY306" fmla="*/ 822128 h 896693"/>
                <a:gd name="connsiteX307" fmla="*/ 992692 w 4138793"/>
                <a:gd name="connsiteY307" fmla="*/ 826693 h 896693"/>
                <a:gd name="connsiteX308" fmla="*/ 985970 w 4138793"/>
                <a:gd name="connsiteY308" fmla="*/ 826693 h 896693"/>
                <a:gd name="connsiteX309" fmla="*/ 985970 w 4138793"/>
                <a:gd name="connsiteY309" fmla="*/ 828595 h 896693"/>
                <a:gd name="connsiteX310" fmla="*/ 981785 w 4138793"/>
                <a:gd name="connsiteY310" fmla="*/ 828595 h 896693"/>
                <a:gd name="connsiteX311" fmla="*/ 981785 w 4138793"/>
                <a:gd name="connsiteY311" fmla="*/ 837092 h 896693"/>
                <a:gd name="connsiteX312" fmla="*/ 950082 w 4138793"/>
                <a:gd name="connsiteY312" fmla="*/ 837092 h 896693"/>
                <a:gd name="connsiteX313" fmla="*/ 950082 w 4138793"/>
                <a:gd name="connsiteY313" fmla="*/ 840009 h 896693"/>
                <a:gd name="connsiteX314" fmla="*/ 935879 w 4138793"/>
                <a:gd name="connsiteY314" fmla="*/ 840009 h 896693"/>
                <a:gd name="connsiteX315" fmla="*/ 935879 w 4138793"/>
                <a:gd name="connsiteY315" fmla="*/ 844320 h 896693"/>
                <a:gd name="connsiteX316" fmla="*/ 852310 w 4138793"/>
                <a:gd name="connsiteY316" fmla="*/ 844320 h 896693"/>
                <a:gd name="connsiteX317" fmla="*/ 852310 w 4138793"/>
                <a:gd name="connsiteY317" fmla="*/ 847110 h 896693"/>
                <a:gd name="connsiteX318" fmla="*/ 843687 w 4138793"/>
                <a:gd name="connsiteY318" fmla="*/ 847110 h 896693"/>
                <a:gd name="connsiteX319" fmla="*/ 843687 w 4138793"/>
                <a:gd name="connsiteY319" fmla="*/ 848505 h 896693"/>
                <a:gd name="connsiteX320" fmla="*/ 779773 w 4138793"/>
                <a:gd name="connsiteY320" fmla="*/ 848505 h 896693"/>
                <a:gd name="connsiteX321" fmla="*/ 779773 w 4138793"/>
                <a:gd name="connsiteY321" fmla="*/ 851168 h 896693"/>
                <a:gd name="connsiteX322" fmla="*/ 691637 w 4138793"/>
                <a:gd name="connsiteY322" fmla="*/ 851168 h 896693"/>
                <a:gd name="connsiteX323" fmla="*/ 691637 w 4138793"/>
                <a:gd name="connsiteY323" fmla="*/ 853705 h 896693"/>
                <a:gd name="connsiteX324" fmla="*/ 679337 w 4138793"/>
                <a:gd name="connsiteY324" fmla="*/ 853705 h 896693"/>
                <a:gd name="connsiteX325" fmla="*/ 679337 w 4138793"/>
                <a:gd name="connsiteY325" fmla="*/ 855860 h 896693"/>
                <a:gd name="connsiteX326" fmla="*/ 666909 w 4138793"/>
                <a:gd name="connsiteY326" fmla="*/ 855860 h 896693"/>
                <a:gd name="connsiteX327" fmla="*/ 666909 w 4138793"/>
                <a:gd name="connsiteY327" fmla="*/ 858650 h 896693"/>
                <a:gd name="connsiteX328" fmla="*/ 611112 w 4138793"/>
                <a:gd name="connsiteY328" fmla="*/ 858650 h 896693"/>
                <a:gd name="connsiteX329" fmla="*/ 611112 w 4138793"/>
                <a:gd name="connsiteY329" fmla="*/ 863976 h 896693"/>
                <a:gd name="connsiteX330" fmla="*/ 571673 w 4138793"/>
                <a:gd name="connsiteY330" fmla="*/ 863976 h 896693"/>
                <a:gd name="connsiteX331" fmla="*/ 571673 w 4138793"/>
                <a:gd name="connsiteY331" fmla="*/ 868922 h 896693"/>
                <a:gd name="connsiteX332" fmla="*/ 535024 w 4138793"/>
                <a:gd name="connsiteY332" fmla="*/ 868922 h 896693"/>
                <a:gd name="connsiteX333" fmla="*/ 535024 w 4138793"/>
                <a:gd name="connsiteY333" fmla="*/ 871839 h 896693"/>
                <a:gd name="connsiteX334" fmla="*/ 450313 w 4138793"/>
                <a:gd name="connsiteY334" fmla="*/ 871839 h 896693"/>
                <a:gd name="connsiteX335" fmla="*/ 450313 w 4138793"/>
                <a:gd name="connsiteY335" fmla="*/ 874248 h 896693"/>
                <a:gd name="connsiteX336" fmla="*/ 298391 w 4138793"/>
                <a:gd name="connsiteY336" fmla="*/ 874248 h 896693"/>
                <a:gd name="connsiteX337" fmla="*/ 298391 w 4138793"/>
                <a:gd name="connsiteY337" fmla="*/ 876277 h 896693"/>
                <a:gd name="connsiteX338" fmla="*/ 222683 w 4138793"/>
                <a:gd name="connsiteY338" fmla="*/ 876277 h 896693"/>
                <a:gd name="connsiteX339" fmla="*/ 222683 w 4138793"/>
                <a:gd name="connsiteY339" fmla="*/ 877926 h 896693"/>
                <a:gd name="connsiteX340" fmla="*/ 190600 w 4138793"/>
                <a:gd name="connsiteY340" fmla="*/ 877926 h 896693"/>
                <a:gd name="connsiteX341" fmla="*/ 190600 w 4138793"/>
                <a:gd name="connsiteY341" fmla="*/ 883125 h 896693"/>
                <a:gd name="connsiteX342" fmla="*/ 111469 w 4138793"/>
                <a:gd name="connsiteY342" fmla="*/ 883125 h 896693"/>
                <a:gd name="connsiteX343" fmla="*/ 111469 w 4138793"/>
                <a:gd name="connsiteY343" fmla="*/ 886042 h 896693"/>
                <a:gd name="connsiteX344" fmla="*/ 38805 w 4138793"/>
                <a:gd name="connsiteY344" fmla="*/ 886042 h 896693"/>
                <a:gd name="connsiteX345" fmla="*/ 38805 w 4138793"/>
                <a:gd name="connsiteY345" fmla="*/ 888959 h 896693"/>
                <a:gd name="connsiteX346" fmla="*/ 30689 w 4138793"/>
                <a:gd name="connsiteY346" fmla="*/ 888959 h 896693"/>
                <a:gd name="connsiteX347" fmla="*/ 30689 w 4138793"/>
                <a:gd name="connsiteY347" fmla="*/ 896694 h 896693"/>
                <a:gd name="connsiteX348" fmla="*/ 0 w 4138793"/>
                <a:gd name="connsiteY348" fmla="*/ 896694 h 896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</a:cxnLst>
              <a:rect l="l" t="t" r="r" b="b"/>
              <a:pathLst>
                <a:path w="4138793" h="896693">
                  <a:moveTo>
                    <a:pt x="4138793" y="0"/>
                  </a:moveTo>
                  <a:lnTo>
                    <a:pt x="4138793" y="16866"/>
                  </a:lnTo>
                  <a:lnTo>
                    <a:pt x="4126746" y="16866"/>
                  </a:lnTo>
                  <a:lnTo>
                    <a:pt x="4126746" y="33098"/>
                  </a:lnTo>
                  <a:lnTo>
                    <a:pt x="4122181" y="33098"/>
                  </a:lnTo>
                  <a:lnTo>
                    <a:pt x="4122181" y="47174"/>
                  </a:lnTo>
                  <a:lnTo>
                    <a:pt x="4089210" y="47174"/>
                  </a:lnTo>
                  <a:lnTo>
                    <a:pt x="4089210" y="60743"/>
                  </a:lnTo>
                  <a:lnTo>
                    <a:pt x="4047362" y="60743"/>
                  </a:lnTo>
                  <a:lnTo>
                    <a:pt x="4047362" y="73171"/>
                  </a:lnTo>
                  <a:lnTo>
                    <a:pt x="4006400" y="73171"/>
                  </a:lnTo>
                  <a:lnTo>
                    <a:pt x="4006400" y="82301"/>
                  </a:lnTo>
                  <a:lnTo>
                    <a:pt x="3939824" y="82301"/>
                  </a:lnTo>
                  <a:lnTo>
                    <a:pt x="3939824" y="89657"/>
                  </a:lnTo>
                  <a:lnTo>
                    <a:pt x="3935766" y="89657"/>
                  </a:lnTo>
                  <a:lnTo>
                    <a:pt x="3935766" y="97139"/>
                  </a:lnTo>
                  <a:lnTo>
                    <a:pt x="3918139" y="97139"/>
                  </a:lnTo>
                  <a:lnTo>
                    <a:pt x="3918139" y="104874"/>
                  </a:lnTo>
                  <a:lnTo>
                    <a:pt x="3888972" y="104874"/>
                  </a:lnTo>
                  <a:lnTo>
                    <a:pt x="3888972" y="111722"/>
                  </a:lnTo>
                  <a:lnTo>
                    <a:pt x="3870077" y="111722"/>
                  </a:lnTo>
                  <a:lnTo>
                    <a:pt x="3870077" y="117302"/>
                  </a:lnTo>
                  <a:lnTo>
                    <a:pt x="3861200" y="117302"/>
                  </a:lnTo>
                  <a:lnTo>
                    <a:pt x="3861200" y="124276"/>
                  </a:lnTo>
                  <a:lnTo>
                    <a:pt x="3751761" y="124276"/>
                  </a:lnTo>
                  <a:lnTo>
                    <a:pt x="3751761" y="129603"/>
                  </a:lnTo>
                  <a:lnTo>
                    <a:pt x="3718409" y="129603"/>
                  </a:lnTo>
                  <a:lnTo>
                    <a:pt x="3718409" y="134675"/>
                  </a:lnTo>
                  <a:lnTo>
                    <a:pt x="3705601" y="134675"/>
                  </a:lnTo>
                  <a:lnTo>
                    <a:pt x="3705601" y="139875"/>
                  </a:lnTo>
                  <a:lnTo>
                    <a:pt x="3695709" y="139875"/>
                  </a:lnTo>
                  <a:lnTo>
                    <a:pt x="3695709" y="145327"/>
                  </a:lnTo>
                  <a:lnTo>
                    <a:pt x="3638897" y="145327"/>
                  </a:lnTo>
                  <a:lnTo>
                    <a:pt x="3638897" y="150146"/>
                  </a:lnTo>
                  <a:lnTo>
                    <a:pt x="3629132" y="150146"/>
                  </a:lnTo>
                  <a:lnTo>
                    <a:pt x="3629132" y="153697"/>
                  </a:lnTo>
                  <a:lnTo>
                    <a:pt x="3583480" y="153697"/>
                  </a:lnTo>
                  <a:lnTo>
                    <a:pt x="3583480" y="164349"/>
                  </a:lnTo>
                  <a:lnTo>
                    <a:pt x="3566613" y="164349"/>
                  </a:lnTo>
                  <a:lnTo>
                    <a:pt x="3566613" y="169549"/>
                  </a:lnTo>
                  <a:lnTo>
                    <a:pt x="3501178" y="169549"/>
                  </a:lnTo>
                  <a:lnTo>
                    <a:pt x="3501178" y="173353"/>
                  </a:lnTo>
                  <a:lnTo>
                    <a:pt x="3493316" y="173353"/>
                  </a:lnTo>
                  <a:lnTo>
                    <a:pt x="3493316" y="178299"/>
                  </a:lnTo>
                  <a:lnTo>
                    <a:pt x="3483424" y="178299"/>
                  </a:lnTo>
                  <a:lnTo>
                    <a:pt x="3483424" y="182737"/>
                  </a:lnTo>
                  <a:lnTo>
                    <a:pt x="3477844" y="182737"/>
                  </a:lnTo>
                  <a:lnTo>
                    <a:pt x="3477844" y="188063"/>
                  </a:lnTo>
                  <a:lnTo>
                    <a:pt x="3475816" y="188063"/>
                  </a:lnTo>
                  <a:lnTo>
                    <a:pt x="3475816" y="194531"/>
                  </a:lnTo>
                  <a:lnTo>
                    <a:pt x="3464656" y="194531"/>
                  </a:lnTo>
                  <a:lnTo>
                    <a:pt x="3464656" y="214567"/>
                  </a:lnTo>
                  <a:lnTo>
                    <a:pt x="3458315" y="214567"/>
                  </a:lnTo>
                  <a:lnTo>
                    <a:pt x="3458315" y="224459"/>
                  </a:lnTo>
                  <a:lnTo>
                    <a:pt x="3451721" y="224459"/>
                  </a:lnTo>
                  <a:lnTo>
                    <a:pt x="3451721" y="232955"/>
                  </a:lnTo>
                  <a:lnTo>
                    <a:pt x="3447029" y="232955"/>
                  </a:lnTo>
                  <a:lnTo>
                    <a:pt x="3447029" y="245890"/>
                  </a:lnTo>
                  <a:lnTo>
                    <a:pt x="3444746" y="245890"/>
                  </a:lnTo>
                  <a:lnTo>
                    <a:pt x="3444746" y="264532"/>
                  </a:lnTo>
                  <a:lnTo>
                    <a:pt x="3440054" y="264532"/>
                  </a:lnTo>
                  <a:lnTo>
                    <a:pt x="3440054" y="267575"/>
                  </a:lnTo>
                  <a:lnTo>
                    <a:pt x="3438279" y="267575"/>
                  </a:lnTo>
                  <a:lnTo>
                    <a:pt x="3438279" y="276452"/>
                  </a:lnTo>
                  <a:lnTo>
                    <a:pt x="3420652" y="276452"/>
                  </a:lnTo>
                  <a:lnTo>
                    <a:pt x="3420652" y="289641"/>
                  </a:lnTo>
                  <a:lnTo>
                    <a:pt x="3356231" y="289641"/>
                  </a:lnTo>
                  <a:lnTo>
                    <a:pt x="3356231" y="293445"/>
                  </a:lnTo>
                  <a:lnTo>
                    <a:pt x="3306901" y="293445"/>
                  </a:lnTo>
                  <a:lnTo>
                    <a:pt x="3306901" y="303463"/>
                  </a:lnTo>
                  <a:lnTo>
                    <a:pt x="3300433" y="303463"/>
                  </a:lnTo>
                  <a:lnTo>
                    <a:pt x="3300433" y="306126"/>
                  </a:lnTo>
                  <a:lnTo>
                    <a:pt x="3295741" y="306126"/>
                  </a:lnTo>
                  <a:lnTo>
                    <a:pt x="3295741" y="310311"/>
                  </a:lnTo>
                  <a:lnTo>
                    <a:pt x="3285849" y="310311"/>
                  </a:lnTo>
                  <a:lnTo>
                    <a:pt x="3285849" y="313989"/>
                  </a:lnTo>
                  <a:lnTo>
                    <a:pt x="3280397" y="313989"/>
                  </a:lnTo>
                  <a:lnTo>
                    <a:pt x="3280397" y="318300"/>
                  </a:lnTo>
                  <a:lnTo>
                    <a:pt x="3272027" y="318300"/>
                  </a:lnTo>
                  <a:lnTo>
                    <a:pt x="3272027" y="320963"/>
                  </a:lnTo>
                  <a:lnTo>
                    <a:pt x="3256429" y="320963"/>
                  </a:lnTo>
                  <a:lnTo>
                    <a:pt x="3256429" y="327177"/>
                  </a:lnTo>
                  <a:lnTo>
                    <a:pt x="3249074" y="327177"/>
                  </a:lnTo>
                  <a:lnTo>
                    <a:pt x="3249074" y="332250"/>
                  </a:lnTo>
                  <a:lnTo>
                    <a:pt x="3211410" y="332250"/>
                  </a:lnTo>
                  <a:lnTo>
                    <a:pt x="3211410" y="336435"/>
                  </a:lnTo>
                  <a:lnTo>
                    <a:pt x="3208748" y="336435"/>
                  </a:lnTo>
                  <a:lnTo>
                    <a:pt x="3208748" y="343663"/>
                  </a:lnTo>
                  <a:lnTo>
                    <a:pt x="3195179" y="343663"/>
                  </a:lnTo>
                  <a:lnTo>
                    <a:pt x="3195179" y="351525"/>
                  </a:lnTo>
                  <a:lnTo>
                    <a:pt x="3173366" y="351525"/>
                  </a:lnTo>
                  <a:lnTo>
                    <a:pt x="3173366" y="355330"/>
                  </a:lnTo>
                  <a:lnTo>
                    <a:pt x="3151935" y="355330"/>
                  </a:lnTo>
                  <a:lnTo>
                    <a:pt x="3151935" y="359134"/>
                  </a:lnTo>
                  <a:lnTo>
                    <a:pt x="3124163" y="359134"/>
                  </a:lnTo>
                  <a:lnTo>
                    <a:pt x="3124163" y="363065"/>
                  </a:lnTo>
                  <a:lnTo>
                    <a:pt x="3030575" y="363065"/>
                  </a:lnTo>
                  <a:lnTo>
                    <a:pt x="3030575" y="369660"/>
                  </a:lnTo>
                  <a:lnTo>
                    <a:pt x="2971861" y="369660"/>
                  </a:lnTo>
                  <a:lnTo>
                    <a:pt x="2971861" y="382214"/>
                  </a:lnTo>
                  <a:lnTo>
                    <a:pt x="2967422" y="382214"/>
                  </a:lnTo>
                  <a:lnTo>
                    <a:pt x="2967422" y="386652"/>
                  </a:lnTo>
                  <a:lnTo>
                    <a:pt x="2957151" y="386652"/>
                  </a:lnTo>
                  <a:lnTo>
                    <a:pt x="2957151" y="413030"/>
                  </a:lnTo>
                  <a:lnTo>
                    <a:pt x="2954107" y="413030"/>
                  </a:lnTo>
                  <a:lnTo>
                    <a:pt x="2954107" y="428627"/>
                  </a:lnTo>
                  <a:lnTo>
                    <a:pt x="2949795" y="428627"/>
                  </a:lnTo>
                  <a:lnTo>
                    <a:pt x="2949795" y="431417"/>
                  </a:lnTo>
                  <a:lnTo>
                    <a:pt x="2947893" y="431417"/>
                  </a:lnTo>
                  <a:lnTo>
                    <a:pt x="2947893" y="435856"/>
                  </a:lnTo>
                  <a:lnTo>
                    <a:pt x="2931027" y="435856"/>
                  </a:lnTo>
                  <a:lnTo>
                    <a:pt x="2931027" y="437885"/>
                  </a:lnTo>
                  <a:lnTo>
                    <a:pt x="2899324" y="437885"/>
                  </a:lnTo>
                  <a:lnTo>
                    <a:pt x="2899324" y="441689"/>
                  </a:lnTo>
                  <a:lnTo>
                    <a:pt x="2875990" y="441689"/>
                  </a:lnTo>
                  <a:lnTo>
                    <a:pt x="2875990" y="444479"/>
                  </a:lnTo>
                  <a:lnTo>
                    <a:pt x="2868762" y="444479"/>
                  </a:lnTo>
                  <a:lnTo>
                    <a:pt x="2868762" y="446635"/>
                  </a:lnTo>
                  <a:lnTo>
                    <a:pt x="2839976" y="446635"/>
                  </a:lnTo>
                  <a:lnTo>
                    <a:pt x="2839976" y="449425"/>
                  </a:lnTo>
                  <a:lnTo>
                    <a:pt x="2819812" y="449425"/>
                  </a:lnTo>
                  <a:lnTo>
                    <a:pt x="2819812" y="453229"/>
                  </a:lnTo>
                  <a:lnTo>
                    <a:pt x="2785573" y="453229"/>
                  </a:lnTo>
                  <a:lnTo>
                    <a:pt x="2785573" y="455892"/>
                  </a:lnTo>
                  <a:lnTo>
                    <a:pt x="2727366" y="455892"/>
                  </a:lnTo>
                  <a:lnTo>
                    <a:pt x="2727366" y="461345"/>
                  </a:lnTo>
                  <a:lnTo>
                    <a:pt x="2692365" y="461345"/>
                  </a:lnTo>
                  <a:lnTo>
                    <a:pt x="2692365" y="463881"/>
                  </a:lnTo>
                  <a:lnTo>
                    <a:pt x="2688815" y="463881"/>
                  </a:lnTo>
                  <a:lnTo>
                    <a:pt x="2688815" y="466418"/>
                  </a:lnTo>
                  <a:lnTo>
                    <a:pt x="2653687" y="466418"/>
                  </a:lnTo>
                  <a:lnTo>
                    <a:pt x="2653687" y="469208"/>
                  </a:lnTo>
                  <a:lnTo>
                    <a:pt x="2639357" y="469208"/>
                  </a:lnTo>
                  <a:lnTo>
                    <a:pt x="2639357" y="471237"/>
                  </a:lnTo>
                  <a:lnTo>
                    <a:pt x="2623506" y="471237"/>
                  </a:lnTo>
                  <a:lnTo>
                    <a:pt x="2623506" y="476055"/>
                  </a:lnTo>
                  <a:lnTo>
                    <a:pt x="2609937" y="476055"/>
                  </a:lnTo>
                  <a:lnTo>
                    <a:pt x="2609937" y="479226"/>
                  </a:lnTo>
                  <a:lnTo>
                    <a:pt x="2585589" y="479226"/>
                  </a:lnTo>
                  <a:lnTo>
                    <a:pt x="2585589" y="481382"/>
                  </a:lnTo>
                  <a:lnTo>
                    <a:pt x="2562255" y="481382"/>
                  </a:lnTo>
                  <a:lnTo>
                    <a:pt x="2562255" y="484045"/>
                  </a:lnTo>
                  <a:lnTo>
                    <a:pt x="2527001" y="484045"/>
                  </a:lnTo>
                  <a:lnTo>
                    <a:pt x="2527001" y="491527"/>
                  </a:lnTo>
                  <a:lnTo>
                    <a:pt x="2491620" y="491527"/>
                  </a:lnTo>
                  <a:lnTo>
                    <a:pt x="2491620" y="494190"/>
                  </a:lnTo>
                  <a:lnTo>
                    <a:pt x="2489338" y="494190"/>
                  </a:lnTo>
                  <a:lnTo>
                    <a:pt x="2489338" y="496980"/>
                  </a:lnTo>
                  <a:lnTo>
                    <a:pt x="2478432" y="496980"/>
                  </a:lnTo>
                  <a:lnTo>
                    <a:pt x="2478432" y="504715"/>
                  </a:lnTo>
                  <a:lnTo>
                    <a:pt x="2470062" y="504715"/>
                  </a:lnTo>
                  <a:lnTo>
                    <a:pt x="2470062" y="509661"/>
                  </a:lnTo>
                  <a:lnTo>
                    <a:pt x="2463341" y="509661"/>
                  </a:lnTo>
                  <a:lnTo>
                    <a:pt x="2463341" y="517143"/>
                  </a:lnTo>
                  <a:lnTo>
                    <a:pt x="2460678" y="517143"/>
                  </a:lnTo>
                  <a:lnTo>
                    <a:pt x="2460678" y="535404"/>
                  </a:lnTo>
                  <a:lnTo>
                    <a:pt x="2458649" y="535404"/>
                  </a:lnTo>
                  <a:lnTo>
                    <a:pt x="2458649" y="538194"/>
                  </a:lnTo>
                  <a:lnTo>
                    <a:pt x="2455986" y="538194"/>
                  </a:lnTo>
                  <a:lnTo>
                    <a:pt x="2455986" y="539969"/>
                  </a:lnTo>
                  <a:lnTo>
                    <a:pt x="2445968" y="539969"/>
                  </a:lnTo>
                  <a:lnTo>
                    <a:pt x="2445968" y="549734"/>
                  </a:lnTo>
                  <a:lnTo>
                    <a:pt x="2443304" y="549734"/>
                  </a:lnTo>
                  <a:lnTo>
                    <a:pt x="2443304" y="555948"/>
                  </a:lnTo>
                  <a:lnTo>
                    <a:pt x="2437218" y="555948"/>
                  </a:lnTo>
                  <a:lnTo>
                    <a:pt x="2437218" y="565712"/>
                  </a:lnTo>
                  <a:lnTo>
                    <a:pt x="2433793" y="565712"/>
                  </a:lnTo>
                  <a:lnTo>
                    <a:pt x="2433793" y="569517"/>
                  </a:lnTo>
                  <a:lnTo>
                    <a:pt x="2422888" y="569517"/>
                  </a:lnTo>
                  <a:lnTo>
                    <a:pt x="2422888" y="574335"/>
                  </a:lnTo>
                  <a:lnTo>
                    <a:pt x="2397271" y="574335"/>
                  </a:lnTo>
                  <a:lnTo>
                    <a:pt x="2397271" y="579662"/>
                  </a:lnTo>
                  <a:lnTo>
                    <a:pt x="2390804" y="579662"/>
                  </a:lnTo>
                  <a:lnTo>
                    <a:pt x="2390804" y="582325"/>
                  </a:lnTo>
                  <a:lnTo>
                    <a:pt x="2378376" y="582325"/>
                  </a:lnTo>
                  <a:lnTo>
                    <a:pt x="2378376" y="585115"/>
                  </a:lnTo>
                  <a:lnTo>
                    <a:pt x="2368865" y="585115"/>
                  </a:lnTo>
                  <a:lnTo>
                    <a:pt x="2368865" y="587778"/>
                  </a:lnTo>
                  <a:lnTo>
                    <a:pt x="2331329" y="587778"/>
                  </a:lnTo>
                  <a:lnTo>
                    <a:pt x="2331329" y="590948"/>
                  </a:lnTo>
                  <a:lnTo>
                    <a:pt x="2319662" y="590948"/>
                  </a:lnTo>
                  <a:lnTo>
                    <a:pt x="2319662" y="593231"/>
                  </a:lnTo>
                  <a:lnTo>
                    <a:pt x="2309390" y="593231"/>
                  </a:lnTo>
                  <a:lnTo>
                    <a:pt x="2309390" y="595260"/>
                  </a:lnTo>
                  <a:lnTo>
                    <a:pt x="2285549" y="595260"/>
                  </a:lnTo>
                  <a:lnTo>
                    <a:pt x="2285549" y="597923"/>
                  </a:lnTo>
                  <a:lnTo>
                    <a:pt x="2283393" y="597923"/>
                  </a:lnTo>
                  <a:lnTo>
                    <a:pt x="2283393" y="600459"/>
                  </a:lnTo>
                  <a:lnTo>
                    <a:pt x="2250169" y="600459"/>
                  </a:lnTo>
                  <a:lnTo>
                    <a:pt x="2250169" y="602234"/>
                  </a:lnTo>
                  <a:lnTo>
                    <a:pt x="2201346" y="602234"/>
                  </a:lnTo>
                  <a:lnTo>
                    <a:pt x="2201346" y="604263"/>
                  </a:lnTo>
                  <a:lnTo>
                    <a:pt x="2180675" y="604263"/>
                  </a:lnTo>
                  <a:lnTo>
                    <a:pt x="2180675" y="606800"/>
                  </a:lnTo>
                  <a:lnTo>
                    <a:pt x="2116888" y="606800"/>
                  </a:lnTo>
                  <a:lnTo>
                    <a:pt x="2116888" y="609463"/>
                  </a:lnTo>
                  <a:lnTo>
                    <a:pt x="2041181" y="609463"/>
                  </a:lnTo>
                  <a:lnTo>
                    <a:pt x="2041181" y="615169"/>
                  </a:lnTo>
                  <a:lnTo>
                    <a:pt x="2029007" y="615169"/>
                  </a:lnTo>
                  <a:lnTo>
                    <a:pt x="2029007" y="617833"/>
                  </a:lnTo>
                  <a:lnTo>
                    <a:pt x="2017340" y="617833"/>
                  </a:lnTo>
                  <a:lnTo>
                    <a:pt x="2017340" y="619862"/>
                  </a:lnTo>
                  <a:lnTo>
                    <a:pt x="2000855" y="619862"/>
                  </a:lnTo>
                  <a:lnTo>
                    <a:pt x="2000855" y="626583"/>
                  </a:lnTo>
                  <a:lnTo>
                    <a:pt x="1987919" y="626583"/>
                  </a:lnTo>
                  <a:lnTo>
                    <a:pt x="1987919" y="635459"/>
                  </a:lnTo>
                  <a:lnTo>
                    <a:pt x="1982213" y="635459"/>
                  </a:lnTo>
                  <a:lnTo>
                    <a:pt x="1982213" y="641800"/>
                  </a:lnTo>
                  <a:lnTo>
                    <a:pt x="1976380" y="641800"/>
                  </a:lnTo>
                  <a:lnTo>
                    <a:pt x="1976380" y="644590"/>
                  </a:lnTo>
                  <a:lnTo>
                    <a:pt x="1974223" y="644590"/>
                  </a:lnTo>
                  <a:lnTo>
                    <a:pt x="1974223" y="656130"/>
                  </a:lnTo>
                  <a:lnTo>
                    <a:pt x="1972195" y="656130"/>
                  </a:lnTo>
                  <a:lnTo>
                    <a:pt x="1972195" y="660315"/>
                  </a:lnTo>
                  <a:lnTo>
                    <a:pt x="1970165" y="660315"/>
                  </a:lnTo>
                  <a:lnTo>
                    <a:pt x="1970165" y="675025"/>
                  </a:lnTo>
                  <a:lnTo>
                    <a:pt x="1959387" y="675025"/>
                  </a:lnTo>
                  <a:lnTo>
                    <a:pt x="1959387" y="677688"/>
                  </a:lnTo>
                  <a:lnTo>
                    <a:pt x="1955709" y="677688"/>
                  </a:lnTo>
                  <a:lnTo>
                    <a:pt x="1955709" y="679083"/>
                  </a:lnTo>
                  <a:lnTo>
                    <a:pt x="1953173" y="679083"/>
                  </a:lnTo>
                  <a:lnTo>
                    <a:pt x="1953173" y="684282"/>
                  </a:lnTo>
                  <a:lnTo>
                    <a:pt x="1935166" y="684282"/>
                  </a:lnTo>
                  <a:lnTo>
                    <a:pt x="1935166" y="692145"/>
                  </a:lnTo>
                  <a:lnTo>
                    <a:pt x="1919948" y="692145"/>
                  </a:lnTo>
                  <a:lnTo>
                    <a:pt x="1919948" y="694681"/>
                  </a:lnTo>
                  <a:lnTo>
                    <a:pt x="1917918" y="694681"/>
                  </a:lnTo>
                  <a:lnTo>
                    <a:pt x="1917918" y="697217"/>
                  </a:lnTo>
                  <a:lnTo>
                    <a:pt x="1914875" y="697217"/>
                  </a:lnTo>
                  <a:lnTo>
                    <a:pt x="1914875" y="702290"/>
                  </a:lnTo>
                  <a:lnTo>
                    <a:pt x="1879622" y="702290"/>
                  </a:lnTo>
                  <a:lnTo>
                    <a:pt x="1879622" y="705080"/>
                  </a:lnTo>
                  <a:lnTo>
                    <a:pt x="1868969" y="705080"/>
                  </a:lnTo>
                  <a:lnTo>
                    <a:pt x="1868969" y="707616"/>
                  </a:lnTo>
                  <a:lnTo>
                    <a:pt x="1855146" y="707616"/>
                  </a:lnTo>
                  <a:lnTo>
                    <a:pt x="1855146" y="710152"/>
                  </a:lnTo>
                  <a:lnTo>
                    <a:pt x="1838280" y="710152"/>
                  </a:lnTo>
                  <a:lnTo>
                    <a:pt x="1838280" y="713196"/>
                  </a:lnTo>
                  <a:lnTo>
                    <a:pt x="1836251" y="713196"/>
                  </a:lnTo>
                  <a:lnTo>
                    <a:pt x="1836251" y="716873"/>
                  </a:lnTo>
                  <a:lnTo>
                    <a:pt x="1765490" y="716873"/>
                  </a:lnTo>
                  <a:lnTo>
                    <a:pt x="1765490" y="719283"/>
                  </a:lnTo>
                  <a:lnTo>
                    <a:pt x="1730742" y="719283"/>
                  </a:lnTo>
                  <a:lnTo>
                    <a:pt x="1730742" y="722199"/>
                  </a:lnTo>
                  <a:lnTo>
                    <a:pt x="1697898" y="722199"/>
                  </a:lnTo>
                  <a:lnTo>
                    <a:pt x="1697898" y="727018"/>
                  </a:lnTo>
                  <a:lnTo>
                    <a:pt x="1637789" y="727018"/>
                  </a:lnTo>
                  <a:lnTo>
                    <a:pt x="1637789" y="729935"/>
                  </a:lnTo>
                  <a:lnTo>
                    <a:pt x="1610270" y="729935"/>
                  </a:lnTo>
                  <a:lnTo>
                    <a:pt x="1610270" y="732091"/>
                  </a:lnTo>
                  <a:lnTo>
                    <a:pt x="1585668" y="732091"/>
                  </a:lnTo>
                  <a:lnTo>
                    <a:pt x="1585668" y="737290"/>
                  </a:lnTo>
                  <a:lnTo>
                    <a:pt x="1577933" y="737290"/>
                  </a:lnTo>
                  <a:lnTo>
                    <a:pt x="1577933" y="739953"/>
                  </a:lnTo>
                  <a:lnTo>
                    <a:pt x="1575144" y="739953"/>
                  </a:lnTo>
                  <a:lnTo>
                    <a:pt x="1575144" y="742743"/>
                  </a:lnTo>
                  <a:lnTo>
                    <a:pt x="1559038" y="742743"/>
                  </a:lnTo>
                  <a:lnTo>
                    <a:pt x="1559038" y="745533"/>
                  </a:lnTo>
                  <a:lnTo>
                    <a:pt x="1553585" y="745533"/>
                  </a:lnTo>
                  <a:lnTo>
                    <a:pt x="1553585" y="747689"/>
                  </a:lnTo>
                  <a:lnTo>
                    <a:pt x="1525432" y="747689"/>
                  </a:lnTo>
                  <a:lnTo>
                    <a:pt x="1525432" y="750352"/>
                  </a:lnTo>
                  <a:lnTo>
                    <a:pt x="1520360" y="750352"/>
                  </a:lnTo>
                  <a:lnTo>
                    <a:pt x="1520360" y="752381"/>
                  </a:lnTo>
                  <a:lnTo>
                    <a:pt x="1508947" y="752381"/>
                  </a:lnTo>
                  <a:lnTo>
                    <a:pt x="1508947" y="754537"/>
                  </a:lnTo>
                  <a:lnTo>
                    <a:pt x="1496392" y="754537"/>
                  </a:lnTo>
                  <a:lnTo>
                    <a:pt x="1496392" y="756819"/>
                  </a:lnTo>
                  <a:lnTo>
                    <a:pt x="1494237" y="756819"/>
                  </a:lnTo>
                  <a:lnTo>
                    <a:pt x="1494237" y="759736"/>
                  </a:lnTo>
                  <a:lnTo>
                    <a:pt x="1482189" y="759736"/>
                  </a:lnTo>
                  <a:lnTo>
                    <a:pt x="1482189" y="762146"/>
                  </a:lnTo>
                  <a:lnTo>
                    <a:pt x="1476737" y="762146"/>
                  </a:lnTo>
                  <a:lnTo>
                    <a:pt x="1476737" y="764809"/>
                  </a:lnTo>
                  <a:lnTo>
                    <a:pt x="1460885" y="764809"/>
                  </a:lnTo>
                  <a:lnTo>
                    <a:pt x="1460885" y="769754"/>
                  </a:lnTo>
                  <a:lnTo>
                    <a:pt x="1457208" y="769754"/>
                  </a:lnTo>
                  <a:lnTo>
                    <a:pt x="1457208" y="772671"/>
                  </a:lnTo>
                  <a:lnTo>
                    <a:pt x="1454798" y="772671"/>
                  </a:lnTo>
                  <a:lnTo>
                    <a:pt x="1454798" y="782562"/>
                  </a:lnTo>
                  <a:lnTo>
                    <a:pt x="1395957" y="782562"/>
                  </a:lnTo>
                  <a:lnTo>
                    <a:pt x="1395957" y="784211"/>
                  </a:lnTo>
                  <a:lnTo>
                    <a:pt x="1376174" y="784211"/>
                  </a:lnTo>
                  <a:lnTo>
                    <a:pt x="1376174" y="786747"/>
                  </a:lnTo>
                  <a:lnTo>
                    <a:pt x="1336735" y="786747"/>
                  </a:lnTo>
                  <a:lnTo>
                    <a:pt x="1336735" y="788903"/>
                  </a:lnTo>
                  <a:lnTo>
                    <a:pt x="1301608" y="788903"/>
                  </a:lnTo>
                  <a:lnTo>
                    <a:pt x="1301608" y="791820"/>
                  </a:lnTo>
                  <a:lnTo>
                    <a:pt x="1260267" y="791820"/>
                  </a:lnTo>
                  <a:lnTo>
                    <a:pt x="1260267" y="796892"/>
                  </a:lnTo>
                  <a:lnTo>
                    <a:pt x="1230846" y="796892"/>
                  </a:lnTo>
                  <a:lnTo>
                    <a:pt x="1230846" y="799175"/>
                  </a:lnTo>
                  <a:lnTo>
                    <a:pt x="1201806" y="799175"/>
                  </a:lnTo>
                  <a:lnTo>
                    <a:pt x="1201806" y="801711"/>
                  </a:lnTo>
                  <a:lnTo>
                    <a:pt x="1165918" y="801711"/>
                  </a:lnTo>
                  <a:lnTo>
                    <a:pt x="1165918" y="804628"/>
                  </a:lnTo>
                  <a:lnTo>
                    <a:pt x="1085011" y="804628"/>
                  </a:lnTo>
                  <a:lnTo>
                    <a:pt x="1085011" y="810081"/>
                  </a:lnTo>
                  <a:lnTo>
                    <a:pt x="1034159" y="810081"/>
                  </a:lnTo>
                  <a:lnTo>
                    <a:pt x="1034159" y="812110"/>
                  </a:lnTo>
                  <a:lnTo>
                    <a:pt x="1013236" y="812110"/>
                  </a:lnTo>
                  <a:lnTo>
                    <a:pt x="1013236" y="815026"/>
                  </a:lnTo>
                  <a:lnTo>
                    <a:pt x="1006007" y="815026"/>
                  </a:lnTo>
                  <a:lnTo>
                    <a:pt x="1006007" y="816295"/>
                  </a:lnTo>
                  <a:lnTo>
                    <a:pt x="1003471" y="816295"/>
                  </a:lnTo>
                  <a:lnTo>
                    <a:pt x="1003471" y="822128"/>
                  </a:lnTo>
                  <a:lnTo>
                    <a:pt x="992692" y="822128"/>
                  </a:lnTo>
                  <a:lnTo>
                    <a:pt x="992692" y="826693"/>
                  </a:lnTo>
                  <a:lnTo>
                    <a:pt x="985970" y="826693"/>
                  </a:lnTo>
                  <a:lnTo>
                    <a:pt x="985970" y="828595"/>
                  </a:lnTo>
                  <a:lnTo>
                    <a:pt x="981785" y="828595"/>
                  </a:lnTo>
                  <a:lnTo>
                    <a:pt x="981785" y="837092"/>
                  </a:lnTo>
                  <a:lnTo>
                    <a:pt x="950082" y="837092"/>
                  </a:lnTo>
                  <a:lnTo>
                    <a:pt x="950082" y="840009"/>
                  </a:lnTo>
                  <a:lnTo>
                    <a:pt x="935879" y="840009"/>
                  </a:lnTo>
                  <a:lnTo>
                    <a:pt x="935879" y="844320"/>
                  </a:lnTo>
                  <a:lnTo>
                    <a:pt x="852310" y="844320"/>
                  </a:lnTo>
                  <a:lnTo>
                    <a:pt x="852310" y="847110"/>
                  </a:lnTo>
                  <a:lnTo>
                    <a:pt x="843687" y="847110"/>
                  </a:lnTo>
                  <a:lnTo>
                    <a:pt x="843687" y="848505"/>
                  </a:lnTo>
                  <a:lnTo>
                    <a:pt x="779773" y="848505"/>
                  </a:lnTo>
                  <a:lnTo>
                    <a:pt x="779773" y="851168"/>
                  </a:lnTo>
                  <a:lnTo>
                    <a:pt x="691637" y="851168"/>
                  </a:lnTo>
                  <a:lnTo>
                    <a:pt x="691637" y="853705"/>
                  </a:lnTo>
                  <a:lnTo>
                    <a:pt x="679337" y="853705"/>
                  </a:lnTo>
                  <a:lnTo>
                    <a:pt x="679337" y="855860"/>
                  </a:lnTo>
                  <a:lnTo>
                    <a:pt x="666909" y="855860"/>
                  </a:lnTo>
                  <a:lnTo>
                    <a:pt x="666909" y="858650"/>
                  </a:lnTo>
                  <a:lnTo>
                    <a:pt x="611112" y="858650"/>
                  </a:lnTo>
                  <a:lnTo>
                    <a:pt x="611112" y="863976"/>
                  </a:lnTo>
                  <a:lnTo>
                    <a:pt x="571673" y="863976"/>
                  </a:lnTo>
                  <a:lnTo>
                    <a:pt x="571673" y="868922"/>
                  </a:lnTo>
                  <a:lnTo>
                    <a:pt x="535024" y="868922"/>
                  </a:lnTo>
                  <a:lnTo>
                    <a:pt x="535024" y="871839"/>
                  </a:lnTo>
                  <a:lnTo>
                    <a:pt x="450313" y="871839"/>
                  </a:lnTo>
                  <a:lnTo>
                    <a:pt x="450313" y="874248"/>
                  </a:lnTo>
                  <a:lnTo>
                    <a:pt x="298391" y="874248"/>
                  </a:lnTo>
                  <a:lnTo>
                    <a:pt x="298391" y="876277"/>
                  </a:lnTo>
                  <a:lnTo>
                    <a:pt x="222683" y="876277"/>
                  </a:lnTo>
                  <a:lnTo>
                    <a:pt x="222683" y="877926"/>
                  </a:lnTo>
                  <a:lnTo>
                    <a:pt x="190600" y="877926"/>
                  </a:lnTo>
                  <a:lnTo>
                    <a:pt x="190600" y="883125"/>
                  </a:lnTo>
                  <a:lnTo>
                    <a:pt x="111469" y="883125"/>
                  </a:lnTo>
                  <a:lnTo>
                    <a:pt x="111469" y="886042"/>
                  </a:lnTo>
                  <a:lnTo>
                    <a:pt x="38805" y="886042"/>
                  </a:lnTo>
                  <a:lnTo>
                    <a:pt x="38805" y="888959"/>
                  </a:lnTo>
                  <a:lnTo>
                    <a:pt x="30689" y="888959"/>
                  </a:lnTo>
                  <a:lnTo>
                    <a:pt x="30689" y="896694"/>
                  </a:lnTo>
                  <a:lnTo>
                    <a:pt x="0" y="896694"/>
                  </a:lnTo>
                </a:path>
              </a:pathLst>
            </a:custGeom>
            <a:ln w="12700">
              <a:solidFill>
                <a:schemeClr val="accent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30370CB7-4892-C19D-0478-DF4037DD9443}"/>
                </a:ext>
              </a:extLst>
            </p:cNvPr>
            <p:cNvSpPr/>
            <p:nvPr/>
          </p:nvSpPr>
          <p:spPr>
            <a:xfrm>
              <a:off x="1896193" y="1784983"/>
              <a:ext cx="4142597" cy="1142203"/>
            </a:xfrm>
            <a:custGeom>
              <a:avLst/>
              <a:gdLst>
                <a:gd name="connsiteX0" fmla="*/ 4142597 w 4142597"/>
                <a:gd name="connsiteY0" fmla="*/ 0 h 1142203"/>
                <a:gd name="connsiteX1" fmla="*/ 3968484 w 4142597"/>
                <a:gd name="connsiteY1" fmla="*/ 0 h 1142203"/>
                <a:gd name="connsiteX2" fmla="*/ 3968484 w 4142597"/>
                <a:gd name="connsiteY2" fmla="*/ 47935 h 1142203"/>
                <a:gd name="connsiteX3" fmla="*/ 3832540 w 4142597"/>
                <a:gd name="connsiteY3" fmla="*/ 47935 h 1142203"/>
                <a:gd name="connsiteX4" fmla="*/ 3832540 w 4142597"/>
                <a:gd name="connsiteY4" fmla="*/ 86994 h 1142203"/>
                <a:gd name="connsiteX5" fmla="*/ 3821634 w 4142597"/>
                <a:gd name="connsiteY5" fmla="*/ 86994 h 1142203"/>
                <a:gd name="connsiteX6" fmla="*/ 3821634 w 4142597"/>
                <a:gd name="connsiteY6" fmla="*/ 124023 h 1142203"/>
                <a:gd name="connsiteX7" fmla="*/ 3587918 w 4142597"/>
                <a:gd name="connsiteY7" fmla="*/ 124023 h 1142203"/>
                <a:gd name="connsiteX8" fmla="*/ 3587918 w 4142597"/>
                <a:gd name="connsiteY8" fmla="*/ 154331 h 1142203"/>
                <a:gd name="connsiteX9" fmla="*/ 3460852 w 4142597"/>
                <a:gd name="connsiteY9" fmla="*/ 154331 h 1142203"/>
                <a:gd name="connsiteX10" fmla="*/ 3460852 w 4142597"/>
                <a:gd name="connsiteY10" fmla="*/ 183118 h 1142203"/>
                <a:gd name="connsiteX11" fmla="*/ 3443605 w 4142597"/>
                <a:gd name="connsiteY11" fmla="*/ 183118 h 1142203"/>
                <a:gd name="connsiteX12" fmla="*/ 3443605 w 4142597"/>
                <a:gd name="connsiteY12" fmla="*/ 211524 h 1142203"/>
                <a:gd name="connsiteX13" fmla="*/ 3438786 w 4142597"/>
                <a:gd name="connsiteY13" fmla="*/ 211524 h 1142203"/>
                <a:gd name="connsiteX14" fmla="*/ 3438786 w 4142597"/>
                <a:gd name="connsiteY14" fmla="*/ 240057 h 1142203"/>
                <a:gd name="connsiteX15" fmla="*/ 3360162 w 4142597"/>
                <a:gd name="connsiteY15" fmla="*/ 240057 h 1142203"/>
                <a:gd name="connsiteX16" fmla="*/ 3360162 w 4142597"/>
                <a:gd name="connsiteY16" fmla="*/ 264659 h 1142203"/>
                <a:gd name="connsiteX17" fmla="*/ 3145721 w 4142597"/>
                <a:gd name="connsiteY17" fmla="*/ 264659 h 1142203"/>
                <a:gd name="connsiteX18" fmla="*/ 3145721 w 4142597"/>
                <a:gd name="connsiteY18" fmla="*/ 288246 h 1142203"/>
                <a:gd name="connsiteX19" fmla="*/ 3128475 w 4142597"/>
                <a:gd name="connsiteY19" fmla="*/ 288246 h 1142203"/>
                <a:gd name="connsiteX20" fmla="*/ 3128475 w 4142597"/>
                <a:gd name="connsiteY20" fmla="*/ 310692 h 1142203"/>
                <a:gd name="connsiteX21" fmla="*/ 3045412 w 4142597"/>
                <a:gd name="connsiteY21" fmla="*/ 310692 h 1142203"/>
                <a:gd name="connsiteX22" fmla="*/ 3045412 w 4142597"/>
                <a:gd name="connsiteY22" fmla="*/ 331489 h 1142203"/>
                <a:gd name="connsiteX23" fmla="*/ 3043130 w 4142597"/>
                <a:gd name="connsiteY23" fmla="*/ 331489 h 1142203"/>
                <a:gd name="connsiteX24" fmla="*/ 3043130 w 4142597"/>
                <a:gd name="connsiteY24" fmla="*/ 353681 h 1142203"/>
                <a:gd name="connsiteX25" fmla="*/ 2966788 w 4142597"/>
                <a:gd name="connsiteY25" fmla="*/ 353681 h 1142203"/>
                <a:gd name="connsiteX26" fmla="*/ 2966788 w 4142597"/>
                <a:gd name="connsiteY26" fmla="*/ 372449 h 1142203"/>
                <a:gd name="connsiteX27" fmla="*/ 2944596 w 4142597"/>
                <a:gd name="connsiteY27" fmla="*/ 372449 h 1142203"/>
                <a:gd name="connsiteX28" fmla="*/ 2944596 w 4142597"/>
                <a:gd name="connsiteY28" fmla="*/ 393881 h 1142203"/>
                <a:gd name="connsiteX29" fmla="*/ 2940284 w 4142597"/>
                <a:gd name="connsiteY29" fmla="*/ 393881 h 1142203"/>
                <a:gd name="connsiteX30" fmla="*/ 2940284 w 4142597"/>
                <a:gd name="connsiteY30" fmla="*/ 414171 h 1142203"/>
                <a:gd name="connsiteX31" fmla="*/ 2909469 w 4142597"/>
                <a:gd name="connsiteY31" fmla="*/ 414171 h 1142203"/>
                <a:gd name="connsiteX32" fmla="*/ 2909469 w 4142597"/>
                <a:gd name="connsiteY32" fmla="*/ 433827 h 1142203"/>
                <a:gd name="connsiteX33" fmla="*/ 2712401 w 4142597"/>
                <a:gd name="connsiteY33" fmla="*/ 433827 h 1142203"/>
                <a:gd name="connsiteX34" fmla="*/ 2712401 w 4142597"/>
                <a:gd name="connsiteY34" fmla="*/ 453229 h 1142203"/>
                <a:gd name="connsiteX35" fmla="*/ 2541838 w 4142597"/>
                <a:gd name="connsiteY35" fmla="*/ 453229 h 1142203"/>
                <a:gd name="connsiteX36" fmla="*/ 2541838 w 4142597"/>
                <a:gd name="connsiteY36" fmla="*/ 469588 h 1142203"/>
                <a:gd name="connsiteX37" fmla="*/ 2494030 w 4142597"/>
                <a:gd name="connsiteY37" fmla="*/ 469588 h 1142203"/>
                <a:gd name="connsiteX38" fmla="*/ 2494030 w 4142597"/>
                <a:gd name="connsiteY38" fmla="*/ 485693 h 1142203"/>
                <a:gd name="connsiteX39" fmla="*/ 2486928 w 4142597"/>
                <a:gd name="connsiteY39" fmla="*/ 485693 h 1142203"/>
                <a:gd name="connsiteX40" fmla="*/ 2486928 w 4142597"/>
                <a:gd name="connsiteY40" fmla="*/ 502433 h 1142203"/>
                <a:gd name="connsiteX41" fmla="*/ 2478432 w 4142597"/>
                <a:gd name="connsiteY41" fmla="*/ 502433 h 1142203"/>
                <a:gd name="connsiteX42" fmla="*/ 2478432 w 4142597"/>
                <a:gd name="connsiteY42" fmla="*/ 520440 h 1142203"/>
                <a:gd name="connsiteX43" fmla="*/ 2476530 w 4142597"/>
                <a:gd name="connsiteY43" fmla="*/ 520440 h 1142203"/>
                <a:gd name="connsiteX44" fmla="*/ 2476530 w 4142597"/>
                <a:gd name="connsiteY44" fmla="*/ 537179 h 1142203"/>
                <a:gd name="connsiteX45" fmla="*/ 2467779 w 4142597"/>
                <a:gd name="connsiteY45" fmla="*/ 537179 h 1142203"/>
                <a:gd name="connsiteX46" fmla="*/ 2467779 w 4142597"/>
                <a:gd name="connsiteY46" fmla="*/ 553538 h 1142203"/>
                <a:gd name="connsiteX47" fmla="*/ 2458776 w 4142597"/>
                <a:gd name="connsiteY47" fmla="*/ 553538 h 1142203"/>
                <a:gd name="connsiteX48" fmla="*/ 2458776 w 4142597"/>
                <a:gd name="connsiteY48" fmla="*/ 572180 h 1142203"/>
                <a:gd name="connsiteX49" fmla="*/ 2456873 w 4142597"/>
                <a:gd name="connsiteY49" fmla="*/ 572180 h 1142203"/>
                <a:gd name="connsiteX50" fmla="*/ 2456873 w 4142597"/>
                <a:gd name="connsiteY50" fmla="*/ 588158 h 1142203"/>
                <a:gd name="connsiteX51" fmla="*/ 2422000 w 4142597"/>
                <a:gd name="connsiteY51" fmla="*/ 588158 h 1142203"/>
                <a:gd name="connsiteX52" fmla="*/ 2422000 w 4142597"/>
                <a:gd name="connsiteY52" fmla="*/ 605912 h 1142203"/>
                <a:gd name="connsiteX53" fmla="*/ 2408811 w 4142597"/>
                <a:gd name="connsiteY53" fmla="*/ 605912 h 1142203"/>
                <a:gd name="connsiteX54" fmla="*/ 2408811 w 4142597"/>
                <a:gd name="connsiteY54" fmla="*/ 621637 h 1142203"/>
                <a:gd name="connsiteX55" fmla="*/ 2242052 w 4142597"/>
                <a:gd name="connsiteY55" fmla="*/ 621637 h 1142203"/>
                <a:gd name="connsiteX56" fmla="*/ 2242052 w 4142597"/>
                <a:gd name="connsiteY56" fmla="*/ 639771 h 1142203"/>
                <a:gd name="connsiteX57" fmla="*/ 2135530 w 4142597"/>
                <a:gd name="connsiteY57" fmla="*/ 639771 h 1142203"/>
                <a:gd name="connsiteX58" fmla="*/ 2135530 w 4142597"/>
                <a:gd name="connsiteY58" fmla="*/ 655876 h 1142203"/>
                <a:gd name="connsiteX59" fmla="*/ 2065022 w 4142597"/>
                <a:gd name="connsiteY59" fmla="*/ 655876 h 1142203"/>
                <a:gd name="connsiteX60" fmla="*/ 2065022 w 4142597"/>
                <a:gd name="connsiteY60" fmla="*/ 690116 h 1142203"/>
                <a:gd name="connsiteX61" fmla="*/ 2032304 w 4142597"/>
                <a:gd name="connsiteY61" fmla="*/ 690116 h 1142203"/>
                <a:gd name="connsiteX62" fmla="*/ 2032304 w 4142597"/>
                <a:gd name="connsiteY62" fmla="*/ 705967 h 1142203"/>
                <a:gd name="connsiteX63" fmla="*/ 2010872 w 4142597"/>
                <a:gd name="connsiteY63" fmla="*/ 705967 h 1142203"/>
                <a:gd name="connsiteX64" fmla="*/ 2010872 w 4142597"/>
                <a:gd name="connsiteY64" fmla="*/ 724229 h 1142203"/>
                <a:gd name="connsiteX65" fmla="*/ 1974350 w 4142597"/>
                <a:gd name="connsiteY65" fmla="*/ 724229 h 1142203"/>
                <a:gd name="connsiteX66" fmla="*/ 1974350 w 4142597"/>
                <a:gd name="connsiteY66" fmla="*/ 757073 h 1142203"/>
                <a:gd name="connsiteX67" fmla="*/ 1969024 w 4142597"/>
                <a:gd name="connsiteY67" fmla="*/ 757073 h 1142203"/>
                <a:gd name="connsiteX68" fmla="*/ 1969024 w 4142597"/>
                <a:gd name="connsiteY68" fmla="*/ 773686 h 1142203"/>
                <a:gd name="connsiteX69" fmla="*/ 1957865 w 4142597"/>
                <a:gd name="connsiteY69" fmla="*/ 773686 h 1142203"/>
                <a:gd name="connsiteX70" fmla="*/ 1957865 w 4142597"/>
                <a:gd name="connsiteY70" fmla="*/ 790678 h 1142203"/>
                <a:gd name="connsiteX71" fmla="*/ 1948861 w 4142597"/>
                <a:gd name="connsiteY71" fmla="*/ 790678 h 1142203"/>
                <a:gd name="connsiteX72" fmla="*/ 1948861 w 4142597"/>
                <a:gd name="connsiteY72" fmla="*/ 808686 h 1142203"/>
                <a:gd name="connsiteX73" fmla="*/ 1881397 w 4142597"/>
                <a:gd name="connsiteY73" fmla="*/ 808686 h 1142203"/>
                <a:gd name="connsiteX74" fmla="*/ 1881397 w 4142597"/>
                <a:gd name="connsiteY74" fmla="*/ 824664 h 1142203"/>
                <a:gd name="connsiteX75" fmla="*/ 1865925 w 4142597"/>
                <a:gd name="connsiteY75" fmla="*/ 824664 h 1142203"/>
                <a:gd name="connsiteX76" fmla="*/ 1865925 w 4142597"/>
                <a:gd name="connsiteY76" fmla="*/ 841277 h 1142203"/>
                <a:gd name="connsiteX77" fmla="*/ 1782736 w 4142597"/>
                <a:gd name="connsiteY77" fmla="*/ 841277 h 1142203"/>
                <a:gd name="connsiteX78" fmla="*/ 1782736 w 4142597"/>
                <a:gd name="connsiteY78" fmla="*/ 857636 h 1142203"/>
                <a:gd name="connsiteX79" fmla="*/ 1636394 w 4142597"/>
                <a:gd name="connsiteY79" fmla="*/ 857636 h 1142203"/>
                <a:gd name="connsiteX80" fmla="*/ 1636394 w 4142597"/>
                <a:gd name="connsiteY80" fmla="*/ 872092 h 1142203"/>
                <a:gd name="connsiteX81" fmla="*/ 1623205 w 4142597"/>
                <a:gd name="connsiteY81" fmla="*/ 872092 h 1142203"/>
                <a:gd name="connsiteX82" fmla="*/ 1623205 w 4142597"/>
                <a:gd name="connsiteY82" fmla="*/ 892763 h 1142203"/>
                <a:gd name="connsiteX83" fmla="*/ 1511864 w 4142597"/>
                <a:gd name="connsiteY83" fmla="*/ 892763 h 1142203"/>
                <a:gd name="connsiteX84" fmla="*/ 1511864 w 4142597"/>
                <a:gd name="connsiteY84" fmla="*/ 906332 h 1142203"/>
                <a:gd name="connsiteX85" fmla="*/ 1496773 w 4142597"/>
                <a:gd name="connsiteY85" fmla="*/ 906332 h 1142203"/>
                <a:gd name="connsiteX86" fmla="*/ 1496773 w 4142597"/>
                <a:gd name="connsiteY86" fmla="*/ 925861 h 1142203"/>
                <a:gd name="connsiteX87" fmla="*/ 1487642 w 4142597"/>
                <a:gd name="connsiteY87" fmla="*/ 925861 h 1142203"/>
                <a:gd name="connsiteX88" fmla="*/ 1487642 w 4142597"/>
                <a:gd name="connsiteY88" fmla="*/ 941839 h 1142203"/>
                <a:gd name="connsiteX89" fmla="*/ 1478639 w 4142597"/>
                <a:gd name="connsiteY89" fmla="*/ 941839 h 1142203"/>
                <a:gd name="connsiteX90" fmla="*/ 1478639 w 4142597"/>
                <a:gd name="connsiteY90" fmla="*/ 958832 h 1142203"/>
                <a:gd name="connsiteX91" fmla="*/ 1474200 w 4142597"/>
                <a:gd name="connsiteY91" fmla="*/ 958832 h 1142203"/>
                <a:gd name="connsiteX92" fmla="*/ 1474200 w 4142597"/>
                <a:gd name="connsiteY92" fmla="*/ 975699 h 1142203"/>
                <a:gd name="connsiteX93" fmla="*/ 1309977 w 4142597"/>
                <a:gd name="connsiteY93" fmla="*/ 975699 h 1142203"/>
                <a:gd name="connsiteX94" fmla="*/ 1309977 w 4142597"/>
                <a:gd name="connsiteY94" fmla="*/ 993579 h 1142203"/>
                <a:gd name="connsiteX95" fmla="*/ 1190139 w 4142597"/>
                <a:gd name="connsiteY95" fmla="*/ 993579 h 1142203"/>
                <a:gd name="connsiteX96" fmla="*/ 1190139 w 4142597"/>
                <a:gd name="connsiteY96" fmla="*/ 1009938 h 1142203"/>
                <a:gd name="connsiteX97" fmla="*/ 1152983 w 4142597"/>
                <a:gd name="connsiteY97" fmla="*/ 1009938 h 1142203"/>
                <a:gd name="connsiteX98" fmla="*/ 1152983 w 4142597"/>
                <a:gd name="connsiteY98" fmla="*/ 1026550 h 1142203"/>
                <a:gd name="connsiteX99" fmla="*/ 966314 w 4142597"/>
                <a:gd name="connsiteY99" fmla="*/ 1026550 h 1142203"/>
                <a:gd name="connsiteX100" fmla="*/ 966314 w 4142597"/>
                <a:gd name="connsiteY100" fmla="*/ 1043924 h 1142203"/>
                <a:gd name="connsiteX101" fmla="*/ 841784 w 4142597"/>
                <a:gd name="connsiteY101" fmla="*/ 1043924 h 1142203"/>
                <a:gd name="connsiteX102" fmla="*/ 841784 w 4142597"/>
                <a:gd name="connsiteY102" fmla="*/ 1060029 h 1142203"/>
                <a:gd name="connsiteX103" fmla="*/ 657905 w 4142597"/>
                <a:gd name="connsiteY103" fmla="*/ 1060029 h 1142203"/>
                <a:gd name="connsiteX104" fmla="*/ 657905 w 4142597"/>
                <a:gd name="connsiteY104" fmla="*/ 1076134 h 1142203"/>
                <a:gd name="connsiteX105" fmla="*/ 555187 w 4142597"/>
                <a:gd name="connsiteY105" fmla="*/ 1076134 h 1142203"/>
                <a:gd name="connsiteX106" fmla="*/ 555187 w 4142597"/>
                <a:gd name="connsiteY106" fmla="*/ 1093127 h 1142203"/>
                <a:gd name="connsiteX107" fmla="*/ 454878 w 4142597"/>
                <a:gd name="connsiteY107" fmla="*/ 1093127 h 1142203"/>
                <a:gd name="connsiteX108" fmla="*/ 454878 w 4142597"/>
                <a:gd name="connsiteY108" fmla="*/ 1109867 h 1142203"/>
                <a:gd name="connsiteX109" fmla="*/ 413030 w 4142597"/>
                <a:gd name="connsiteY109" fmla="*/ 1109867 h 1142203"/>
                <a:gd name="connsiteX110" fmla="*/ 413030 w 4142597"/>
                <a:gd name="connsiteY110" fmla="*/ 1126606 h 1142203"/>
                <a:gd name="connsiteX111" fmla="*/ 97900 w 4142597"/>
                <a:gd name="connsiteY111" fmla="*/ 1126606 h 1142203"/>
                <a:gd name="connsiteX112" fmla="*/ 97900 w 4142597"/>
                <a:gd name="connsiteY112" fmla="*/ 1142204 h 1142203"/>
                <a:gd name="connsiteX113" fmla="*/ 0 w 4142597"/>
                <a:gd name="connsiteY113" fmla="*/ 1142204 h 1142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4142597" h="1142203">
                  <a:moveTo>
                    <a:pt x="4142597" y="0"/>
                  </a:moveTo>
                  <a:lnTo>
                    <a:pt x="3968484" y="0"/>
                  </a:lnTo>
                  <a:lnTo>
                    <a:pt x="3968484" y="47935"/>
                  </a:lnTo>
                  <a:lnTo>
                    <a:pt x="3832540" y="47935"/>
                  </a:lnTo>
                  <a:lnTo>
                    <a:pt x="3832540" y="86994"/>
                  </a:lnTo>
                  <a:lnTo>
                    <a:pt x="3821634" y="86994"/>
                  </a:lnTo>
                  <a:lnTo>
                    <a:pt x="3821634" y="124023"/>
                  </a:lnTo>
                  <a:lnTo>
                    <a:pt x="3587918" y="124023"/>
                  </a:lnTo>
                  <a:lnTo>
                    <a:pt x="3587918" y="154331"/>
                  </a:lnTo>
                  <a:lnTo>
                    <a:pt x="3460852" y="154331"/>
                  </a:lnTo>
                  <a:lnTo>
                    <a:pt x="3460852" y="183118"/>
                  </a:lnTo>
                  <a:lnTo>
                    <a:pt x="3443605" y="183118"/>
                  </a:lnTo>
                  <a:lnTo>
                    <a:pt x="3443605" y="211524"/>
                  </a:lnTo>
                  <a:lnTo>
                    <a:pt x="3438786" y="211524"/>
                  </a:lnTo>
                  <a:lnTo>
                    <a:pt x="3438786" y="240057"/>
                  </a:lnTo>
                  <a:lnTo>
                    <a:pt x="3360162" y="240057"/>
                  </a:lnTo>
                  <a:lnTo>
                    <a:pt x="3360162" y="264659"/>
                  </a:lnTo>
                  <a:lnTo>
                    <a:pt x="3145721" y="264659"/>
                  </a:lnTo>
                  <a:lnTo>
                    <a:pt x="3145721" y="288246"/>
                  </a:lnTo>
                  <a:lnTo>
                    <a:pt x="3128475" y="288246"/>
                  </a:lnTo>
                  <a:lnTo>
                    <a:pt x="3128475" y="310692"/>
                  </a:lnTo>
                  <a:lnTo>
                    <a:pt x="3045412" y="310692"/>
                  </a:lnTo>
                  <a:lnTo>
                    <a:pt x="3045412" y="331489"/>
                  </a:lnTo>
                  <a:lnTo>
                    <a:pt x="3043130" y="331489"/>
                  </a:lnTo>
                  <a:lnTo>
                    <a:pt x="3043130" y="353681"/>
                  </a:lnTo>
                  <a:lnTo>
                    <a:pt x="2966788" y="353681"/>
                  </a:lnTo>
                  <a:lnTo>
                    <a:pt x="2966788" y="372449"/>
                  </a:lnTo>
                  <a:lnTo>
                    <a:pt x="2944596" y="372449"/>
                  </a:lnTo>
                  <a:lnTo>
                    <a:pt x="2944596" y="393881"/>
                  </a:lnTo>
                  <a:lnTo>
                    <a:pt x="2940284" y="393881"/>
                  </a:lnTo>
                  <a:lnTo>
                    <a:pt x="2940284" y="414171"/>
                  </a:lnTo>
                  <a:lnTo>
                    <a:pt x="2909469" y="414171"/>
                  </a:lnTo>
                  <a:lnTo>
                    <a:pt x="2909469" y="433827"/>
                  </a:lnTo>
                  <a:lnTo>
                    <a:pt x="2712401" y="433827"/>
                  </a:lnTo>
                  <a:lnTo>
                    <a:pt x="2712401" y="453229"/>
                  </a:lnTo>
                  <a:lnTo>
                    <a:pt x="2541838" y="453229"/>
                  </a:lnTo>
                  <a:lnTo>
                    <a:pt x="2541838" y="469588"/>
                  </a:lnTo>
                  <a:lnTo>
                    <a:pt x="2494030" y="469588"/>
                  </a:lnTo>
                  <a:lnTo>
                    <a:pt x="2494030" y="485693"/>
                  </a:lnTo>
                  <a:lnTo>
                    <a:pt x="2486928" y="485693"/>
                  </a:lnTo>
                  <a:lnTo>
                    <a:pt x="2486928" y="502433"/>
                  </a:lnTo>
                  <a:lnTo>
                    <a:pt x="2478432" y="502433"/>
                  </a:lnTo>
                  <a:lnTo>
                    <a:pt x="2478432" y="520440"/>
                  </a:lnTo>
                  <a:lnTo>
                    <a:pt x="2476530" y="520440"/>
                  </a:lnTo>
                  <a:lnTo>
                    <a:pt x="2476530" y="537179"/>
                  </a:lnTo>
                  <a:lnTo>
                    <a:pt x="2467779" y="537179"/>
                  </a:lnTo>
                  <a:lnTo>
                    <a:pt x="2467779" y="553538"/>
                  </a:lnTo>
                  <a:lnTo>
                    <a:pt x="2458776" y="553538"/>
                  </a:lnTo>
                  <a:lnTo>
                    <a:pt x="2458776" y="572180"/>
                  </a:lnTo>
                  <a:lnTo>
                    <a:pt x="2456873" y="572180"/>
                  </a:lnTo>
                  <a:lnTo>
                    <a:pt x="2456873" y="588158"/>
                  </a:lnTo>
                  <a:lnTo>
                    <a:pt x="2422000" y="588158"/>
                  </a:lnTo>
                  <a:lnTo>
                    <a:pt x="2422000" y="605912"/>
                  </a:lnTo>
                  <a:lnTo>
                    <a:pt x="2408811" y="605912"/>
                  </a:lnTo>
                  <a:lnTo>
                    <a:pt x="2408811" y="621637"/>
                  </a:lnTo>
                  <a:lnTo>
                    <a:pt x="2242052" y="621637"/>
                  </a:lnTo>
                  <a:lnTo>
                    <a:pt x="2242052" y="639771"/>
                  </a:lnTo>
                  <a:lnTo>
                    <a:pt x="2135530" y="639771"/>
                  </a:lnTo>
                  <a:lnTo>
                    <a:pt x="2135530" y="655876"/>
                  </a:lnTo>
                  <a:lnTo>
                    <a:pt x="2065022" y="655876"/>
                  </a:lnTo>
                  <a:lnTo>
                    <a:pt x="2065022" y="690116"/>
                  </a:lnTo>
                  <a:lnTo>
                    <a:pt x="2032304" y="690116"/>
                  </a:lnTo>
                  <a:lnTo>
                    <a:pt x="2032304" y="705967"/>
                  </a:lnTo>
                  <a:lnTo>
                    <a:pt x="2010872" y="705967"/>
                  </a:lnTo>
                  <a:lnTo>
                    <a:pt x="2010872" y="724229"/>
                  </a:lnTo>
                  <a:lnTo>
                    <a:pt x="1974350" y="724229"/>
                  </a:lnTo>
                  <a:lnTo>
                    <a:pt x="1974350" y="757073"/>
                  </a:lnTo>
                  <a:lnTo>
                    <a:pt x="1969024" y="757073"/>
                  </a:lnTo>
                  <a:lnTo>
                    <a:pt x="1969024" y="773686"/>
                  </a:lnTo>
                  <a:lnTo>
                    <a:pt x="1957865" y="773686"/>
                  </a:lnTo>
                  <a:lnTo>
                    <a:pt x="1957865" y="790678"/>
                  </a:lnTo>
                  <a:lnTo>
                    <a:pt x="1948861" y="790678"/>
                  </a:lnTo>
                  <a:lnTo>
                    <a:pt x="1948861" y="808686"/>
                  </a:lnTo>
                  <a:lnTo>
                    <a:pt x="1881397" y="808686"/>
                  </a:lnTo>
                  <a:lnTo>
                    <a:pt x="1881397" y="824664"/>
                  </a:lnTo>
                  <a:lnTo>
                    <a:pt x="1865925" y="824664"/>
                  </a:lnTo>
                  <a:lnTo>
                    <a:pt x="1865925" y="841277"/>
                  </a:lnTo>
                  <a:lnTo>
                    <a:pt x="1782736" y="841277"/>
                  </a:lnTo>
                  <a:lnTo>
                    <a:pt x="1782736" y="857636"/>
                  </a:lnTo>
                  <a:lnTo>
                    <a:pt x="1636394" y="857636"/>
                  </a:lnTo>
                  <a:lnTo>
                    <a:pt x="1636394" y="872092"/>
                  </a:lnTo>
                  <a:lnTo>
                    <a:pt x="1623205" y="872092"/>
                  </a:lnTo>
                  <a:lnTo>
                    <a:pt x="1623205" y="892763"/>
                  </a:lnTo>
                  <a:lnTo>
                    <a:pt x="1511864" y="892763"/>
                  </a:lnTo>
                  <a:lnTo>
                    <a:pt x="1511864" y="906332"/>
                  </a:lnTo>
                  <a:lnTo>
                    <a:pt x="1496773" y="906332"/>
                  </a:lnTo>
                  <a:lnTo>
                    <a:pt x="1496773" y="925861"/>
                  </a:lnTo>
                  <a:lnTo>
                    <a:pt x="1487642" y="925861"/>
                  </a:lnTo>
                  <a:lnTo>
                    <a:pt x="1487642" y="941839"/>
                  </a:lnTo>
                  <a:lnTo>
                    <a:pt x="1478639" y="941839"/>
                  </a:lnTo>
                  <a:lnTo>
                    <a:pt x="1478639" y="958832"/>
                  </a:lnTo>
                  <a:lnTo>
                    <a:pt x="1474200" y="958832"/>
                  </a:lnTo>
                  <a:lnTo>
                    <a:pt x="1474200" y="975699"/>
                  </a:lnTo>
                  <a:lnTo>
                    <a:pt x="1309977" y="975699"/>
                  </a:lnTo>
                  <a:lnTo>
                    <a:pt x="1309977" y="993579"/>
                  </a:lnTo>
                  <a:lnTo>
                    <a:pt x="1190139" y="993579"/>
                  </a:lnTo>
                  <a:lnTo>
                    <a:pt x="1190139" y="1009938"/>
                  </a:lnTo>
                  <a:lnTo>
                    <a:pt x="1152983" y="1009938"/>
                  </a:lnTo>
                  <a:lnTo>
                    <a:pt x="1152983" y="1026550"/>
                  </a:lnTo>
                  <a:lnTo>
                    <a:pt x="966314" y="1026550"/>
                  </a:lnTo>
                  <a:lnTo>
                    <a:pt x="966314" y="1043924"/>
                  </a:lnTo>
                  <a:lnTo>
                    <a:pt x="841784" y="1043924"/>
                  </a:lnTo>
                  <a:lnTo>
                    <a:pt x="841784" y="1060029"/>
                  </a:lnTo>
                  <a:lnTo>
                    <a:pt x="657905" y="1060029"/>
                  </a:lnTo>
                  <a:lnTo>
                    <a:pt x="657905" y="1076134"/>
                  </a:lnTo>
                  <a:lnTo>
                    <a:pt x="555187" y="1076134"/>
                  </a:lnTo>
                  <a:lnTo>
                    <a:pt x="555187" y="1093127"/>
                  </a:lnTo>
                  <a:lnTo>
                    <a:pt x="454878" y="1093127"/>
                  </a:lnTo>
                  <a:lnTo>
                    <a:pt x="454878" y="1109867"/>
                  </a:lnTo>
                  <a:lnTo>
                    <a:pt x="413030" y="1109867"/>
                  </a:lnTo>
                  <a:lnTo>
                    <a:pt x="413030" y="1126606"/>
                  </a:lnTo>
                  <a:lnTo>
                    <a:pt x="97900" y="1126606"/>
                  </a:lnTo>
                  <a:lnTo>
                    <a:pt x="97900" y="1142204"/>
                  </a:lnTo>
                  <a:lnTo>
                    <a:pt x="0" y="1142204"/>
                  </a:lnTo>
                </a:path>
              </a:pathLst>
            </a:custGeom>
            <a:noFill/>
            <a:ln w="12700" cap="flat">
              <a:solidFill>
                <a:srgbClr val="939AA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D507C3B7-6E41-A942-747C-F57CC505D5D4}"/>
                </a:ext>
              </a:extLst>
            </p:cNvPr>
            <p:cNvSpPr/>
            <p:nvPr/>
          </p:nvSpPr>
          <p:spPr>
            <a:xfrm>
              <a:off x="1896193" y="4033764"/>
              <a:ext cx="4150206" cy="1252023"/>
            </a:xfrm>
            <a:custGeom>
              <a:avLst/>
              <a:gdLst>
                <a:gd name="connsiteX0" fmla="*/ 4150206 w 4150206"/>
                <a:gd name="connsiteY0" fmla="*/ 0 h 1252023"/>
                <a:gd name="connsiteX1" fmla="*/ 4127380 w 4150206"/>
                <a:gd name="connsiteY1" fmla="*/ 0 h 1252023"/>
                <a:gd name="connsiteX2" fmla="*/ 4127380 w 4150206"/>
                <a:gd name="connsiteY2" fmla="*/ 63914 h 1252023"/>
                <a:gd name="connsiteX3" fmla="*/ 3975585 w 4150206"/>
                <a:gd name="connsiteY3" fmla="*/ 63914 h 1252023"/>
                <a:gd name="connsiteX4" fmla="*/ 3975585 w 4150206"/>
                <a:gd name="connsiteY4" fmla="*/ 97265 h 1252023"/>
                <a:gd name="connsiteX5" fmla="*/ 3973810 w 4150206"/>
                <a:gd name="connsiteY5" fmla="*/ 97265 h 1252023"/>
                <a:gd name="connsiteX6" fmla="*/ 3973810 w 4150206"/>
                <a:gd name="connsiteY6" fmla="*/ 129983 h 1252023"/>
                <a:gd name="connsiteX7" fmla="*/ 3940838 w 4150206"/>
                <a:gd name="connsiteY7" fmla="*/ 129983 h 1252023"/>
                <a:gd name="connsiteX8" fmla="*/ 3940838 w 4150206"/>
                <a:gd name="connsiteY8" fmla="*/ 161560 h 1252023"/>
                <a:gd name="connsiteX9" fmla="*/ 3938556 w 4150206"/>
                <a:gd name="connsiteY9" fmla="*/ 161560 h 1252023"/>
                <a:gd name="connsiteX10" fmla="*/ 3938556 w 4150206"/>
                <a:gd name="connsiteY10" fmla="*/ 190980 h 1252023"/>
                <a:gd name="connsiteX11" fmla="*/ 3837740 w 4150206"/>
                <a:gd name="connsiteY11" fmla="*/ 190980 h 1252023"/>
                <a:gd name="connsiteX12" fmla="*/ 3837740 w 4150206"/>
                <a:gd name="connsiteY12" fmla="*/ 216977 h 1252023"/>
                <a:gd name="connsiteX13" fmla="*/ 3827214 w 4150206"/>
                <a:gd name="connsiteY13" fmla="*/ 216977 h 1252023"/>
                <a:gd name="connsiteX14" fmla="*/ 3827214 w 4150206"/>
                <a:gd name="connsiteY14" fmla="*/ 243100 h 1252023"/>
                <a:gd name="connsiteX15" fmla="*/ 3592483 w 4150206"/>
                <a:gd name="connsiteY15" fmla="*/ 243100 h 1252023"/>
                <a:gd name="connsiteX16" fmla="*/ 3592483 w 4150206"/>
                <a:gd name="connsiteY16" fmla="*/ 263264 h 1252023"/>
                <a:gd name="connsiteX17" fmla="*/ 3522482 w 4150206"/>
                <a:gd name="connsiteY17" fmla="*/ 263264 h 1252023"/>
                <a:gd name="connsiteX18" fmla="*/ 3522482 w 4150206"/>
                <a:gd name="connsiteY18" fmla="*/ 282666 h 1252023"/>
                <a:gd name="connsiteX19" fmla="*/ 3465924 w 4150206"/>
                <a:gd name="connsiteY19" fmla="*/ 282666 h 1252023"/>
                <a:gd name="connsiteX20" fmla="*/ 3465924 w 4150206"/>
                <a:gd name="connsiteY20" fmla="*/ 301307 h 1252023"/>
                <a:gd name="connsiteX21" fmla="*/ 3448170 w 4150206"/>
                <a:gd name="connsiteY21" fmla="*/ 301307 h 1252023"/>
                <a:gd name="connsiteX22" fmla="*/ 3448170 w 4150206"/>
                <a:gd name="connsiteY22" fmla="*/ 321344 h 1252023"/>
                <a:gd name="connsiteX23" fmla="*/ 3443605 w 4150206"/>
                <a:gd name="connsiteY23" fmla="*/ 321344 h 1252023"/>
                <a:gd name="connsiteX24" fmla="*/ 3443605 w 4150206"/>
                <a:gd name="connsiteY24" fmla="*/ 338464 h 1252023"/>
                <a:gd name="connsiteX25" fmla="*/ 3364981 w 4150206"/>
                <a:gd name="connsiteY25" fmla="*/ 338464 h 1252023"/>
                <a:gd name="connsiteX26" fmla="*/ 3364981 w 4150206"/>
                <a:gd name="connsiteY26" fmla="*/ 356471 h 1252023"/>
                <a:gd name="connsiteX27" fmla="*/ 3150160 w 4150206"/>
                <a:gd name="connsiteY27" fmla="*/ 356471 h 1252023"/>
                <a:gd name="connsiteX28" fmla="*/ 3150160 w 4150206"/>
                <a:gd name="connsiteY28" fmla="*/ 369660 h 1252023"/>
                <a:gd name="connsiteX29" fmla="*/ 3132660 w 4150206"/>
                <a:gd name="connsiteY29" fmla="*/ 369660 h 1252023"/>
                <a:gd name="connsiteX30" fmla="*/ 3132660 w 4150206"/>
                <a:gd name="connsiteY30" fmla="*/ 385638 h 1252023"/>
                <a:gd name="connsiteX31" fmla="*/ 3049343 w 4150206"/>
                <a:gd name="connsiteY31" fmla="*/ 385638 h 1252023"/>
                <a:gd name="connsiteX32" fmla="*/ 3049343 w 4150206"/>
                <a:gd name="connsiteY32" fmla="*/ 398827 h 1252023"/>
                <a:gd name="connsiteX33" fmla="*/ 3046934 w 4150206"/>
                <a:gd name="connsiteY33" fmla="*/ 398827 h 1252023"/>
                <a:gd name="connsiteX34" fmla="*/ 3046934 w 4150206"/>
                <a:gd name="connsiteY34" fmla="*/ 412776 h 1252023"/>
                <a:gd name="connsiteX35" fmla="*/ 2972748 w 4150206"/>
                <a:gd name="connsiteY35" fmla="*/ 412776 h 1252023"/>
                <a:gd name="connsiteX36" fmla="*/ 2972748 w 4150206"/>
                <a:gd name="connsiteY36" fmla="*/ 438519 h 1252023"/>
                <a:gd name="connsiteX37" fmla="*/ 2970593 w 4150206"/>
                <a:gd name="connsiteY37" fmla="*/ 438519 h 1252023"/>
                <a:gd name="connsiteX38" fmla="*/ 2970593 w 4150206"/>
                <a:gd name="connsiteY38" fmla="*/ 447776 h 1252023"/>
                <a:gd name="connsiteX39" fmla="*/ 2968183 w 4150206"/>
                <a:gd name="connsiteY39" fmla="*/ 447776 h 1252023"/>
                <a:gd name="connsiteX40" fmla="*/ 2968183 w 4150206"/>
                <a:gd name="connsiteY40" fmla="*/ 450440 h 1252023"/>
                <a:gd name="connsiteX41" fmla="*/ 2957151 w 4150206"/>
                <a:gd name="connsiteY41" fmla="*/ 450440 h 1252023"/>
                <a:gd name="connsiteX42" fmla="*/ 2957151 w 4150206"/>
                <a:gd name="connsiteY42" fmla="*/ 466798 h 1252023"/>
                <a:gd name="connsiteX43" fmla="*/ 2955248 w 4150206"/>
                <a:gd name="connsiteY43" fmla="*/ 466798 h 1252023"/>
                <a:gd name="connsiteX44" fmla="*/ 2955248 w 4150206"/>
                <a:gd name="connsiteY44" fmla="*/ 490639 h 1252023"/>
                <a:gd name="connsiteX45" fmla="*/ 2948147 w 4150206"/>
                <a:gd name="connsiteY45" fmla="*/ 490639 h 1252023"/>
                <a:gd name="connsiteX46" fmla="*/ 2948147 w 4150206"/>
                <a:gd name="connsiteY46" fmla="*/ 505730 h 1252023"/>
                <a:gd name="connsiteX47" fmla="*/ 2943962 w 4150206"/>
                <a:gd name="connsiteY47" fmla="*/ 505730 h 1252023"/>
                <a:gd name="connsiteX48" fmla="*/ 2943962 w 4150206"/>
                <a:gd name="connsiteY48" fmla="*/ 516002 h 1252023"/>
                <a:gd name="connsiteX49" fmla="*/ 2913273 w 4150206"/>
                <a:gd name="connsiteY49" fmla="*/ 516002 h 1252023"/>
                <a:gd name="connsiteX50" fmla="*/ 2913273 w 4150206"/>
                <a:gd name="connsiteY50" fmla="*/ 528683 h 1252023"/>
                <a:gd name="connsiteX51" fmla="*/ 2779866 w 4150206"/>
                <a:gd name="connsiteY51" fmla="*/ 528683 h 1252023"/>
                <a:gd name="connsiteX52" fmla="*/ 2779866 w 4150206"/>
                <a:gd name="connsiteY52" fmla="*/ 540857 h 1252023"/>
                <a:gd name="connsiteX53" fmla="*/ 2716586 w 4150206"/>
                <a:gd name="connsiteY53" fmla="*/ 540857 h 1252023"/>
                <a:gd name="connsiteX54" fmla="*/ 2716586 w 4150206"/>
                <a:gd name="connsiteY54" fmla="*/ 551763 h 1252023"/>
                <a:gd name="connsiteX55" fmla="*/ 2545516 w 4150206"/>
                <a:gd name="connsiteY55" fmla="*/ 551763 h 1252023"/>
                <a:gd name="connsiteX56" fmla="*/ 2545516 w 4150206"/>
                <a:gd name="connsiteY56" fmla="*/ 562542 h 1252023"/>
                <a:gd name="connsiteX57" fmla="*/ 2497454 w 4150206"/>
                <a:gd name="connsiteY57" fmla="*/ 562542 h 1252023"/>
                <a:gd name="connsiteX58" fmla="*/ 2497454 w 4150206"/>
                <a:gd name="connsiteY58" fmla="*/ 573575 h 1252023"/>
                <a:gd name="connsiteX59" fmla="*/ 2490733 w 4150206"/>
                <a:gd name="connsiteY59" fmla="*/ 573575 h 1252023"/>
                <a:gd name="connsiteX60" fmla="*/ 2490733 w 4150206"/>
                <a:gd name="connsiteY60" fmla="*/ 584861 h 1252023"/>
                <a:gd name="connsiteX61" fmla="*/ 2482363 w 4150206"/>
                <a:gd name="connsiteY61" fmla="*/ 584861 h 1252023"/>
                <a:gd name="connsiteX62" fmla="*/ 2482363 w 4150206"/>
                <a:gd name="connsiteY62" fmla="*/ 595767 h 1252023"/>
                <a:gd name="connsiteX63" fmla="*/ 2479827 w 4150206"/>
                <a:gd name="connsiteY63" fmla="*/ 595767 h 1252023"/>
                <a:gd name="connsiteX64" fmla="*/ 2479827 w 4150206"/>
                <a:gd name="connsiteY64" fmla="*/ 607434 h 1252023"/>
                <a:gd name="connsiteX65" fmla="*/ 2471457 w 4150206"/>
                <a:gd name="connsiteY65" fmla="*/ 607434 h 1252023"/>
                <a:gd name="connsiteX66" fmla="*/ 2471457 w 4150206"/>
                <a:gd name="connsiteY66" fmla="*/ 617579 h 1252023"/>
                <a:gd name="connsiteX67" fmla="*/ 2462327 w 4150206"/>
                <a:gd name="connsiteY67" fmla="*/ 617579 h 1252023"/>
                <a:gd name="connsiteX68" fmla="*/ 2462327 w 4150206"/>
                <a:gd name="connsiteY68" fmla="*/ 638503 h 1252023"/>
                <a:gd name="connsiteX69" fmla="*/ 2460171 w 4150206"/>
                <a:gd name="connsiteY69" fmla="*/ 638503 h 1252023"/>
                <a:gd name="connsiteX70" fmla="*/ 2460171 w 4150206"/>
                <a:gd name="connsiteY70" fmla="*/ 659808 h 1252023"/>
                <a:gd name="connsiteX71" fmla="*/ 2425551 w 4150206"/>
                <a:gd name="connsiteY71" fmla="*/ 659808 h 1252023"/>
                <a:gd name="connsiteX72" fmla="*/ 2425551 w 4150206"/>
                <a:gd name="connsiteY72" fmla="*/ 670840 h 1252023"/>
                <a:gd name="connsiteX73" fmla="*/ 2411728 w 4150206"/>
                <a:gd name="connsiteY73" fmla="*/ 670840 h 1252023"/>
                <a:gd name="connsiteX74" fmla="*/ 2411728 w 4150206"/>
                <a:gd name="connsiteY74" fmla="*/ 693032 h 1252023"/>
                <a:gd name="connsiteX75" fmla="*/ 2313321 w 4150206"/>
                <a:gd name="connsiteY75" fmla="*/ 693032 h 1252023"/>
                <a:gd name="connsiteX76" fmla="*/ 2313321 w 4150206"/>
                <a:gd name="connsiteY76" fmla="*/ 703558 h 1252023"/>
                <a:gd name="connsiteX77" fmla="*/ 2245603 w 4150206"/>
                <a:gd name="connsiteY77" fmla="*/ 703558 h 1252023"/>
                <a:gd name="connsiteX78" fmla="*/ 2245603 w 4150206"/>
                <a:gd name="connsiteY78" fmla="*/ 714210 h 1252023"/>
                <a:gd name="connsiteX79" fmla="*/ 2216943 w 4150206"/>
                <a:gd name="connsiteY79" fmla="*/ 714210 h 1252023"/>
                <a:gd name="connsiteX80" fmla="*/ 2216943 w 4150206"/>
                <a:gd name="connsiteY80" fmla="*/ 723594 h 1252023"/>
                <a:gd name="connsiteX81" fmla="*/ 2137939 w 4150206"/>
                <a:gd name="connsiteY81" fmla="*/ 723594 h 1252023"/>
                <a:gd name="connsiteX82" fmla="*/ 2137939 w 4150206"/>
                <a:gd name="connsiteY82" fmla="*/ 734881 h 1252023"/>
                <a:gd name="connsiteX83" fmla="*/ 2067938 w 4150206"/>
                <a:gd name="connsiteY83" fmla="*/ 734881 h 1252023"/>
                <a:gd name="connsiteX84" fmla="*/ 2067938 w 4150206"/>
                <a:gd name="connsiteY84" fmla="*/ 756566 h 1252023"/>
                <a:gd name="connsiteX85" fmla="*/ 2035601 w 4150206"/>
                <a:gd name="connsiteY85" fmla="*/ 756566 h 1252023"/>
                <a:gd name="connsiteX86" fmla="*/ 2035601 w 4150206"/>
                <a:gd name="connsiteY86" fmla="*/ 767852 h 1252023"/>
                <a:gd name="connsiteX87" fmla="*/ 2013536 w 4150206"/>
                <a:gd name="connsiteY87" fmla="*/ 767852 h 1252023"/>
                <a:gd name="connsiteX88" fmla="*/ 2013536 w 4150206"/>
                <a:gd name="connsiteY88" fmla="*/ 778377 h 1252023"/>
                <a:gd name="connsiteX89" fmla="*/ 1975999 w 4150206"/>
                <a:gd name="connsiteY89" fmla="*/ 778377 h 1252023"/>
                <a:gd name="connsiteX90" fmla="*/ 1975999 w 4150206"/>
                <a:gd name="connsiteY90" fmla="*/ 799428 h 1252023"/>
                <a:gd name="connsiteX91" fmla="*/ 1974097 w 4150206"/>
                <a:gd name="connsiteY91" fmla="*/ 799428 h 1252023"/>
                <a:gd name="connsiteX92" fmla="*/ 1974097 w 4150206"/>
                <a:gd name="connsiteY92" fmla="*/ 810588 h 1252023"/>
                <a:gd name="connsiteX93" fmla="*/ 1971941 w 4150206"/>
                <a:gd name="connsiteY93" fmla="*/ 810588 h 1252023"/>
                <a:gd name="connsiteX94" fmla="*/ 1971941 w 4150206"/>
                <a:gd name="connsiteY94" fmla="*/ 831893 h 1252023"/>
                <a:gd name="connsiteX95" fmla="*/ 1960655 w 4150206"/>
                <a:gd name="connsiteY95" fmla="*/ 831893 h 1252023"/>
                <a:gd name="connsiteX96" fmla="*/ 1960655 w 4150206"/>
                <a:gd name="connsiteY96" fmla="*/ 843433 h 1252023"/>
                <a:gd name="connsiteX97" fmla="*/ 1951778 w 4150206"/>
                <a:gd name="connsiteY97" fmla="*/ 843433 h 1252023"/>
                <a:gd name="connsiteX98" fmla="*/ 1951778 w 4150206"/>
                <a:gd name="connsiteY98" fmla="*/ 854846 h 1252023"/>
                <a:gd name="connsiteX99" fmla="*/ 1950002 w 4150206"/>
                <a:gd name="connsiteY99" fmla="*/ 854846 h 1252023"/>
                <a:gd name="connsiteX100" fmla="*/ 1950002 w 4150206"/>
                <a:gd name="connsiteY100" fmla="*/ 864864 h 1252023"/>
                <a:gd name="connsiteX101" fmla="*/ 1884820 w 4150206"/>
                <a:gd name="connsiteY101" fmla="*/ 864864 h 1252023"/>
                <a:gd name="connsiteX102" fmla="*/ 1884820 w 4150206"/>
                <a:gd name="connsiteY102" fmla="*/ 874375 h 1252023"/>
                <a:gd name="connsiteX103" fmla="*/ 1868588 w 4150206"/>
                <a:gd name="connsiteY103" fmla="*/ 874375 h 1252023"/>
                <a:gd name="connsiteX104" fmla="*/ 1868588 w 4150206"/>
                <a:gd name="connsiteY104" fmla="*/ 885281 h 1252023"/>
                <a:gd name="connsiteX105" fmla="*/ 1855780 w 4150206"/>
                <a:gd name="connsiteY105" fmla="*/ 885281 h 1252023"/>
                <a:gd name="connsiteX106" fmla="*/ 1855780 w 4150206"/>
                <a:gd name="connsiteY106" fmla="*/ 895933 h 1252023"/>
                <a:gd name="connsiteX107" fmla="*/ 1812410 w 4150206"/>
                <a:gd name="connsiteY107" fmla="*/ 895933 h 1252023"/>
                <a:gd name="connsiteX108" fmla="*/ 1812410 w 4150206"/>
                <a:gd name="connsiteY108" fmla="*/ 907093 h 1252023"/>
                <a:gd name="connsiteX109" fmla="*/ 1785272 w 4150206"/>
                <a:gd name="connsiteY109" fmla="*/ 907093 h 1252023"/>
                <a:gd name="connsiteX110" fmla="*/ 1785272 w 4150206"/>
                <a:gd name="connsiteY110" fmla="*/ 918126 h 1252023"/>
                <a:gd name="connsiteX111" fmla="*/ 1759149 w 4150206"/>
                <a:gd name="connsiteY111" fmla="*/ 918126 h 1252023"/>
                <a:gd name="connsiteX112" fmla="*/ 1759149 w 4150206"/>
                <a:gd name="connsiteY112" fmla="*/ 929031 h 1252023"/>
                <a:gd name="connsiteX113" fmla="*/ 1638550 w 4150206"/>
                <a:gd name="connsiteY113" fmla="*/ 929031 h 1252023"/>
                <a:gd name="connsiteX114" fmla="*/ 1638550 w 4150206"/>
                <a:gd name="connsiteY114" fmla="*/ 940064 h 1252023"/>
                <a:gd name="connsiteX115" fmla="*/ 1625742 w 4150206"/>
                <a:gd name="connsiteY115" fmla="*/ 940064 h 1252023"/>
                <a:gd name="connsiteX116" fmla="*/ 1625742 w 4150206"/>
                <a:gd name="connsiteY116" fmla="*/ 949448 h 1252023"/>
                <a:gd name="connsiteX117" fmla="*/ 1549273 w 4150206"/>
                <a:gd name="connsiteY117" fmla="*/ 949448 h 1252023"/>
                <a:gd name="connsiteX118" fmla="*/ 1549273 w 4150206"/>
                <a:gd name="connsiteY118" fmla="*/ 960861 h 1252023"/>
                <a:gd name="connsiteX119" fmla="*/ 1547244 w 4150206"/>
                <a:gd name="connsiteY119" fmla="*/ 960861 h 1252023"/>
                <a:gd name="connsiteX120" fmla="*/ 1547244 w 4150206"/>
                <a:gd name="connsiteY120" fmla="*/ 971641 h 1252023"/>
                <a:gd name="connsiteX121" fmla="*/ 1514400 w 4150206"/>
                <a:gd name="connsiteY121" fmla="*/ 971641 h 1252023"/>
                <a:gd name="connsiteX122" fmla="*/ 1514400 w 4150206"/>
                <a:gd name="connsiteY122" fmla="*/ 982293 h 1252023"/>
                <a:gd name="connsiteX123" fmla="*/ 1498802 w 4150206"/>
                <a:gd name="connsiteY123" fmla="*/ 982293 h 1252023"/>
                <a:gd name="connsiteX124" fmla="*/ 1498802 w 4150206"/>
                <a:gd name="connsiteY124" fmla="*/ 1006514 h 1252023"/>
                <a:gd name="connsiteX125" fmla="*/ 1495251 w 4150206"/>
                <a:gd name="connsiteY125" fmla="*/ 1006514 h 1252023"/>
                <a:gd name="connsiteX126" fmla="*/ 1495251 w 4150206"/>
                <a:gd name="connsiteY126" fmla="*/ 1015645 h 1252023"/>
                <a:gd name="connsiteX127" fmla="*/ 1489037 w 4150206"/>
                <a:gd name="connsiteY127" fmla="*/ 1015645 h 1252023"/>
                <a:gd name="connsiteX128" fmla="*/ 1489037 w 4150206"/>
                <a:gd name="connsiteY128" fmla="*/ 1025917 h 1252023"/>
                <a:gd name="connsiteX129" fmla="*/ 1484599 w 4150206"/>
                <a:gd name="connsiteY129" fmla="*/ 1025917 h 1252023"/>
                <a:gd name="connsiteX130" fmla="*/ 1484599 w 4150206"/>
                <a:gd name="connsiteY130" fmla="*/ 1029594 h 1252023"/>
                <a:gd name="connsiteX131" fmla="*/ 1481809 w 4150206"/>
                <a:gd name="connsiteY131" fmla="*/ 1029594 h 1252023"/>
                <a:gd name="connsiteX132" fmla="*/ 1481809 w 4150206"/>
                <a:gd name="connsiteY132" fmla="*/ 1034286 h 1252023"/>
                <a:gd name="connsiteX133" fmla="*/ 1479653 w 4150206"/>
                <a:gd name="connsiteY133" fmla="*/ 1034286 h 1252023"/>
                <a:gd name="connsiteX134" fmla="*/ 1479653 w 4150206"/>
                <a:gd name="connsiteY134" fmla="*/ 1057239 h 1252023"/>
                <a:gd name="connsiteX135" fmla="*/ 1476990 w 4150206"/>
                <a:gd name="connsiteY135" fmla="*/ 1057239 h 1252023"/>
                <a:gd name="connsiteX136" fmla="*/ 1476990 w 4150206"/>
                <a:gd name="connsiteY136" fmla="*/ 1068399 h 1252023"/>
                <a:gd name="connsiteX137" fmla="*/ 1312641 w 4150206"/>
                <a:gd name="connsiteY137" fmla="*/ 1068399 h 1252023"/>
                <a:gd name="connsiteX138" fmla="*/ 1312641 w 4150206"/>
                <a:gd name="connsiteY138" fmla="*/ 1079685 h 1252023"/>
                <a:gd name="connsiteX139" fmla="*/ 1307949 w 4150206"/>
                <a:gd name="connsiteY139" fmla="*/ 1079685 h 1252023"/>
                <a:gd name="connsiteX140" fmla="*/ 1307949 w 4150206"/>
                <a:gd name="connsiteY140" fmla="*/ 1088562 h 1252023"/>
                <a:gd name="connsiteX141" fmla="*/ 1213346 w 4150206"/>
                <a:gd name="connsiteY141" fmla="*/ 1088562 h 1252023"/>
                <a:gd name="connsiteX142" fmla="*/ 1213346 w 4150206"/>
                <a:gd name="connsiteY142" fmla="*/ 1100229 h 1252023"/>
                <a:gd name="connsiteX143" fmla="*/ 1191788 w 4150206"/>
                <a:gd name="connsiteY143" fmla="*/ 1100229 h 1252023"/>
                <a:gd name="connsiteX144" fmla="*/ 1191788 w 4150206"/>
                <a:gd name="connsiteY144" fmla="*/ 1110881 h 1252023"/>
                <a:gd name="connsiteX145" fmla="*/ 1181262 w 4150206"/>
                <a:gd name="connsiteY145" fmla="*/ 1110881 h 1252023"/>
                <a:gd name="connsiteX146" fmla="*/ 1181262 w 4150206"/>
                <a:gd name="connsiteY146" fmla="*/ 1121787 h 1252023"/>
                <a:gd name="connsiteX147" fmla="*/ 1154632 w 4150206"/>
                <a:gd name="connsiteY147" fmla="*/ 1121787 h 1252023"/>
                <a:gd name="connsiteX148" fmla="*/ 1154632 w 4150206"/>
                <a:gd name="connsiteY148" fmla="*/ 1131044 h 1252023"/>
                <a:gd name="connsiteX149" fmla="*/ 1117349 w 4150206"/>
                <a:gd name="connsiteY149" fmla="*/ 1131044 h 1252023"/>
                <a:gd name="connsiteX150" fmla="*/ 1117349 w 4150206"/>
                <a:gd name="connsiteY150" fmla="*/ 1142331 h 1252023"/>
                <a:gd name="connsiteX151" fmla="*/ 988380 w 4150206"/>
                <a:gd name="connsiteY151" fmla="*/ 1142331 h 1252023"/>
                <a:gd name="connsiteX152" fmla="*/ 988380 w 4150206"/>
                <a:gd name="connsiteY152" fmla="*/ 1153236 h 1252023"/>
                <a:gd name="connsiteX153" fmla="*/ 968851 w 4150206"/>
                <a:gd name="connsiteY153" fmla="*/ 1153236 h 1252023"/>
                <a:gd name="connsiteX154" fmla="*/ 968851 w 4150206"/>
                <a:gd name="connsiteY154" fmla="*/ 1164269 h 1252023"/>
                <a:gd name="connsiteX155" fmla="*/ 852563 w 4150206"/>
                <a:gd name="connsiteY155" fmla="*/ 1164269 h 1252023"/>
                <a:gd name="connsiteX156" fmla="*/ 852563 w 4150206"/>
                <a:gd name="connsiteY156" fmla="*/ 1175302 h 1252023"/>
                <a:gd name="connsiteX157" fmla="*/ 843813 w 4150206"/>
                <a:gd name="connsiteY157" fmla="*/ 1175302 h 1252023"/>
                <a:gd name="connsiteX158" fmla="*/ 843813 w 4150206"/>
                <a:gd name="connsiteY158" fmla="*/ 1184433 h 1252023"/>
                <a:gd name="connsiteX159" fmla="*/ 723468 w 4150206"/>
                <a:gd name="connsiteY159" fmla="*/ 1184433 h 1252023"/>
                <a:gd name="connsiteX160" fmla="*/ 723468 w 4150206"/>
                <a:gd name="connsiteY160" fmla="*/ 1195592 h 1252023"/>
                <a:gd name="connsiteX161" fmla="*/ 659554 w 4150206"/>
                <a:gd name="connsiteY161" fmla="*/ 1195592 h 1252023"/>
                <a:gd name="connsiteX162" fmla="*/ 659554 w 4150206"/>
                <a:gd name="connsiteY162" fmla="*/ 1206371 h 1252023"/>
                <a:gd name="connsiteX163" fmla="*/ 556582 w 4150206"/>
                <a:gd name="connsiteY163" fmla="*/ 1206371 h 1252023"/>
                <a:gd name="connsiteX164" fmla="*/ 556582 w 4150206"/>
                <a:gd name="connsiteY164" fmla="*/ 1217658 h 1252023"/>
                <a:gd name="connsiteX165" fmla="*/ 456019 w 4150206"/>
                <a:gd name="connsiteY165" fmla="*/ 1217658 h 1252023"/>
                <a:gd name="connsiteX166" fmla="*/ 456019 w 4150206"/>
                <a:gd name="connsiteY166" fmla="*/ 1226788 h 1252023"/>
                <a:gd name="connsiteX167" fmla="*/ 414805 w 4150206"/>
                <a:gd name="connsiteY167" fmla="*/ 1226788 h 1252023"/>
                <a:gd name="connsiteX168" fmla="*/ 414805 w 4150206"/>
                <a:gd name="connsiteY168" fmla="*/ 1237948 h 1252023"/>
                <a:gd name="connsiteX169" fmla="*/ 98660 w 4150206"/>
                <a:gd name="connsiteY169" fmla="*/ 1237948 h 1252023"/>
                <a:gd name="connsiteX170" fmla="*/ 98660 w 4150206"/>
                <a:gd name="connsiteY170" fmla="*/ 1252024 h 1252023"/>
                <a:gd name="connsiteX171" fmla="*/ 0 w 4150206"/>
                <a:gd name="connsiteY171" fmla="*/ 1252024 h 125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150206" h="1252023">
                  <a:moveTo>
                    <a:pt x="4150206" y="0"/>
                  </a:moveTo>
                  <a:lnTo>
                    <a:pt x="4127380" y="0"/>
                  </a:lnTo>
                  <a:lnTo>
                    <a:pt x="4127380" y="63914"/>
                  </a:lnTo>
                  <a:lnTo>
                    <a:pt x="3975585" y="63914"/>
                  </a:lnTo>
                  <a:lnTo>
                    <a:pt x="3975585" y="97265"/>
                  </a:lnTo>
                  <a:lnTo>
                    <a:pt x="3973810" y="97265"/>
                  </a:lnTo>
                  <a:lnTo>
                    <a:pt x="3973810" y="129983"/>
                  </a:lnTo>
                  <a:lnTo>
                    <a:pt x="3940838" y="129983"/>
                  </a:lnTo>
                  <a:lnTo>
                    <a:pt x="3940838" y="161560"/>
                  </a:lnTo>
                  <a:lnTo>
                    <a:pt x="3938556" y="161560"/>
                  </a:lnTo>
                  <a:lnTo>
                    <a:pt x="3938556" y="190980"/>
                  </a:lnTo>
                  <a:lnTo>
                    <a:pt x="3837740" y="190980"/>
                  </a:lnTo>
                  <a:lnTo>
                    <a:pt x="3837740" y="216977"/>
                  </a:lnTo>
                  <a:lnTo>
                    <a:pt x="3827214" y="216977"/>
                  </a:lnTo>
                  <a:lnTo>
                    <a:pt x="3827214" y="243100"/>
                  </a:lnTo>
                  <a:lnTo>
                    <a:pt x="3592483" y="243100"/>
                  </a:lnTo>
                  <a:lnTo>
                    <a:pt x="3592483" y="263264"/>
                  </a:lnTo>
                  <a:lnTo>
                    <a:pt x="3522482" y="263264"/>
                  </a:lnTo>
                  <a:lnTo>
                    <a:pt x="3522482" y="282666"/>
                  </a:lnTo>
                  <a:lnTo>
                    <a:pt x="3465924" y="282666"/>
                  </a:lnTo>
                  <a:lnTo>
                    <a:pt x="3465924" y="301307"/>
                  </a:lnTo>
                  <a:lnTo>
                    <a:pt x="3448170" y="301307"/>
                  </a:lnTo>
                  <a:lnTo>
                    <a:pt x="3448170" y="321344"/>
                  </a:lnTo>
                  <a:lnTo>
                    <a:pt x="3443605" y="321344"/>
                  </a:lnTo>
                  <a:lnTo>
                    <a:pt x="3443605" y="338464"/>
                  </a:lnTo>
                  <a:lnTo>
                    <a:pt x="3364981" y="338464"/>
                  </a:lnTo>
                  <a:lnTo>
                    <a:pt x="3364981" y="356471"/>
                  </a:lnTo>
                  <a:lnTo>
                    <a:pt x="3150160" y="356471"/>
                  </a:lnTo>
                  <a:lnTo>
                    <a:pt x="3150160" y="369660"/>
                  </a:lnTo>
                  <a:lnTo>
                    <a:pt x="3132660" y="369660"/>
                  </a:lnTo>
                  <a:lnTo>
                    <a:pt x="3132660" y="385638"/>
                  </a:lnTo>
                  <a:lnTo>
                    <a:pt x="3049343" y="385638"/>
                  </a:lnTo>
                  <a:lnTo>
                    <a:pt x="3049343" y="398827"/>
                  </a:lnTo>
                  <a:lnTo>
                    <a:pt x="3046934" y="398827"/>
                  </a:lnTo>
                  <a:lnTo>
                    <a:pt x="3046934" y="412776"/>
                  </a:lnTo>
                  <a:lnTo>
                    <a:pt x="2972748" y="412776"/>
                  </a:lnTo>
                  <a:lnTo>
                    <a:pt x="2972748" y="438519"/>
                  </a:lnTo>
                  <a:lnTo>
                    <a:pt x="2970593" y="438519"/>
                  </a:lnTo>
                  <a:lnTo>
                    <a:pt x="2970593" y="447776"/>
                  </a:lnTo>
                  <a:lnTo>
                    <a:pt x="2968183" y="447776"/>
                  </a:lnTo>
                  <a:lnTo>
                    <a:pt x="2968183" y="450440"/>
                  </a:lnTo>
                  <a:lnTo>
                    <a:pt x="2957151" y="450440"/>
                  </a:lnTo>
                  <a:lnTo>
                    <a:pt x="2957151" y="466798"/>
                  </a:lnTo>
                  <a:lnTo>
                    <a:pt x="2955248" y="466798"/>
                  </a:lnTo>
                  <a:lnTo>
                    <a:pt x="2955248" y="490639"/>
                  </a:lnTo>
                  <a:lnTo>
                    <a:pt x="2948147" y="490639"/>
                  </a:lnTo>
                  <a:lnTo>
                    <a:pt x="2948147" y="505730"/>
                  </a:lnTo>
                  <a:lnTo>
                    <a:pt x="2943962" y="505730"/>
                  </a:lnTo>
                  <a:lnTo>
                    <a:pt x="2943962" y="516002"/>
                  </a:lnTo>
                  <a:lnTo>
                    <a:pt x="2913273" y="516002"/>
                  </a:lnTo>
                  <a:lnTo>
                    <a:pt x="2913273" y="528683"/>
                  </a:lnTo>
                  <a:lnTo>
                    <a:pt x="2779866" y="528683"/>
                  </a:lnTo>
                  <a:lnTo>
                    <a:pt x="2779866" y="540857"/>
                  </a:lnTo>
                  <a:lnTo>
                    <a:pt x="2716586" y="540857"/>
                  </a:lnTo>
                  <a:lnTo>
                    <a:pt x="2716586" y="551763"/>
                  </a:lnTo>
                  <a:lnTo>
                    <a:pt x="2545516" y="551763"/>
                  </a:lnTo>
                  <a:lnTo>
                    <a:pt x="2545516" y="562542"/>
                  </a:lnTo>
                  <a:lnTo>
                    <a:pt x="2497454" y="562542"/>
                  </a:lnTo>
                  <a:lnTo>
                    <a:pt x="2497454" y="573575"/>
                  </a:lnTo>
                  <a:lnTo>
                    <a:pt x="2490733" y="573575"/>
                  </a:lnTo>
                  <a:lnTo>
                    <a:pt x="2490733" y="584861"/>
                  </a:lnTo>
                  <a:lnTo>
                    <a:pt x="2482363" y="584861"/>
                  </a:lnTo>
                  <a:lnTo>
                    <a:pt x="2482363" y="595767"/>
                  </a:lnTo>
                  <a:lnTo>
                    <a:pt x="2479827" y="595767"/>
                  </a:lnTo>
                  <a:lnTo>
                    <a:pt x="2479827" y="607434"/>
                  </a:lnTo>
                  <a:lnTo>
                    <a:pt x="2471457" y="607434"/>
                  </a:lnTo>
                  <a:lnTo>
                    <a:pt x="2471457" y="617579"/>
                  </a:lnTo>
                  <a:lnTo>
                    <a:pt x="2462327" y="617579"/>
                  </a:lnTo>
                  <a:lnTo>
                    <a:pt x="2462327" y="638503"/>
                  </a:lnTo>
                  <a:lnTo>
                    <a:pt x="2460171" y="638503"/>
                  </a:lnTo>
                  <a:lnTo>
                    <a:pt x="2460171" y="659808"/>
                  </a:lnTo>
                  <a:lnTo>
                    <a:pt x="2425551" y="659808"/>
                  </a:lnTo>
                  <a:lnTo>
                    <a:pt x="2425551" y="670840"/>
                  </a:lnTo>
                  <a:lnTo>
                    <a:pt x="2411728" y="670840"/>
                  </a:lnTo>
                  <a:lnTo>
                    <a:pt x="2411728" y="693032"/>
                  </a:lnTo>
                  <a:lnTo>
                    <a:pt x="2313321" y="693032"/>
                  </a:lnTo>
                  <a:lnTo>
                    <a:pt x="2313321" y="703558"/>
                  </a:lnTo>
                  <a:lnTo>
                    <a:pt x="2245603" y="703558"/>
                  </a:lnTo>
                  <a:lnTo>
                    <a:pt x="2245603" y="714210"/>
                  </a:lnTo>
                  <a:lnTo>
                    <a:pt x="2216943" y="714210"/>
                  </a:lnTo>
                  <a:lnTo>
                    <a:pt x="2216943" y="723594"/>
                  </a:lnTo>
                  <a:lnTo>
                    <a:pt x="2137939" y="723594"/>
                  </a:lnTo>
                  <a:lnTo>
                    <a:pt x="2137939" y="734881"/>
                  </a:lnTo>
                  <a:lnTo>
                    <a:pt x="2067938" y="734881"/>
                  </a:lnTo>
                  <a:lnTo>
                    <a:pt x="2067938" y="756566"/>
                  </a:lnTo>
                  <a:lnTo>
                    <a:pt x="2035601" y="756566"/>
                  </a:lnTo>
                  <a:lnTo>
                    <a:pt x="2035601" y="767852"/>
                  </a:lnTo>
                  <a:lnTo>
                    <a:pt x="2013536" y="767852"/>
                  </a:lnTo>
                  <a:lnTo>
                    <a:pt x="2013536" y="778377"/>
                  </a:lnTo>
                  <a:lnTo>
                    <a:pt x="1975999" y="778377"/>
                  </a:lnTo>
                  <a:lnTo>
                    <a:pt x="1975999" y="799428"/>
                  </a:lnTo>
                  <a:lnTo>
                    <a:pt x="1974097" y="799428"/>
                  </a:lnTo>
                  <a:lnTo>
                    <a:pt x="1974097" y="810588"/>
                  </a:lnTo>
                  <a:lnTo>
                    <a:pt x="1971941" y="810588"/>
                  </a:lnTo>
                  <a:lnTo>
                    <a:pt x="1971941" y="831893"/>
                  </a:lnTo>
                  <a:lnTo>
                    <a:pt x="1960655" y="831893"/>
                  </a:lnTo>
                  <a:lnTo>
                    <a:pt x="1960655" y="843433"/>
                  </a:lnTo>
                  <a:lnTo>
                    <a:pt x="1951778" y="843433"/>
                  </a:lnTo>
                  <a:lnTo>
                    <a:pt x="1951778" y="854846"/>
                  </a:lnTo>
                  <a:lnTo>
                    <a:pt x="1950002" y="854846"/>
                  </a:lnTo>
                  <a:lnTo>
                    <a:pt x="1950002" y="864864"/>
                  </a:lnTo>
                  <a:lnTo>
                    <a:pt x="1884820" y="864864"/>
                  </a:lnTo>
                  <a:lnTo>
                    <a:pt x="1884820" y="874375"/>
                  </a:lnTo>
                  <a:lnTo>
                    <a:pt x="1868588" y="874375"/>
                  </a:lnTo>
                  <a:lnTo>
                    <a:pt x="1868588" y="885281"/>
                  </a:lnTo>
                  <a:lnTo>
                    <a:pt x="1855780" y="885281"/>
                  </a:lnTo>
                  <a:lnTo>
                    <a:pt x="1855780" y="895933"/>
                  </a:lnTo>
                  <a:lnTo>
                    <a:pt x="1812410" y="895933"/>
                  </a:lnTo>
                  <a:lnTo>
                    <a:pt x="1812410" y="907093"/>
                  </a:lnTo>
                  <a:lnTo>
                    <a:pt x="1785272" y="907093"/>
                  </a:lnTo>
                  <a:lnTo>
                    <a:pt x="1785272" y="918126"/>
                  </a:lnTo>
                  <a:lnTo>
                    <a:pt x="1759149" y="918126"/>
                  </a:lnTo>
                  <a:lnTo>
                    <a:pt x="1759149" y="929031"/>
                  </a:lnTo>
                  <a:lnTo>
                    <a:pt x="1638550" y="929031"/>
                  </a:lnTo>
                  <a:lnTo>
                    <a:pt x="1638550" y="940064"/>
                  </a:lnTo>
                  <a:lnTo>
                    <a:pt x="1625742" y="940064"/>
                  </a:lnTo>
                  <a:lnTo>
                    <a:pt x="1625742" y="949448"/>
                  </a:lnTo>
                  <a:lnTo>
                    <a:pt x="1549273" y="949448"/>
                  </a:lnTo>
                  <a:lnTo>
                    <a:pt x="1549273" y="960861"/>
                  </a:lnTo>
                  <a:lnTo>
                    <a:pt x="1547244" y="960861"/>
                  </a:lnTo>
                  <a:lnTo>
                    <a:pt x="1547244" y="971641"/>
                  </a:lnTo>
                  <a:lnTo>
                    <a:pt x="1514400" y="971641"/>
                  </a:lnTo>
                  <a:lnTo>
                    <a:pt x="1514400" y="982293"/>
                  </a:lnTo>
                  <a:lnTo>
                    <a:pt x="1498802" y="982293"/>
                  </a:lnTo>
                  <a:lnTo>
                    <a:pt x="1498802" y="1006514"/>
                  </a:lnTo>
                  <a:lnTo>
                    <a:pt x="1495251" y="1006514"/>
                  </a:lnTo>
                  <a:lnTo>
                    <a:pt x="1495251" y="1015645"/>
                  </a:lnTo>
                  <a:lnTo>
                    <a:pt x="1489037" y="1015645"/>
                  </a:lnTo>
                  <a:lnTo>
                    <a:pt x="1489037" y="1025917"/>
                  </a:lnTo>
                  <a:lnTo>
                    <a:pt x="1484599" y="1025917"/>
                  </a:lnTo>
                  <a:lnTo>
                    <a:pt x="1484599" y="1029594"/>
                  </a:lnTo>
                  <a:lnTo>
                    <a:pt x="1481809" y="1029594"/>
                  </a:lnTo>
                  <a:lnTo>
                    <a:pt x="1481809" y="1034286"/>
                  </a:lnTo>
                  <a:lnTo>
                    <a:pt x="1479653" y="1034286"/>
                  </a:lnTo>
                  <a:lnTo>
                    <a:pt x="1479653" y="1057239"/>
                  </a:lnTo>
                  <a:lnTo>
                    <a:pt x="1476990" y="1057239"/>
                  </a:lnTo>
                  <a:lnTo>
                    <a:pt x="1476990" y="1068399"/>
                  </a:lnTo>
                  <a:lnTo>
                    <a:pt x="1312641" y="1068399"/>
                  </a:lnTo>
                  <a:lnTo>
                    <a:pt x="1312641" y="1079685"/>
                  </a:lnTo>
                  <a:lnTo>
                    <a:pt x="1307949" y="1079685"/>
                  </a:lnTo>
                  <a:lnTo>
                    <a:pt x="1307949" y="1088562"/>
                  </a:lnTo>
                  <a:lnTo>
                    <a:pt x="1213346" y="1088562"/>
                  </a:lnTo>
                  <a:lnTo>
                    <a:pt x="1213346" y="1100229"/>
                  </a:lnTo>
                  <a:lnTo>
                    <a:pt x="1191788" y="1100229"/>
                  </a:lnTo>
                  <a:lnTo>
                    <a:pt x="1191788" y="1110881"/>
                  </a:lnTo>
                  <a:lnTo>
                    <a:pt x="1181262" y="1110881"/>
                  </a:lnTo>
                  <a:lnTo>
                    <a:pt x="1181262" y="1121787"/>
                  </a:lnTo>
                  <a:lnTo>
                    <a:pt x="1154632" y="1121787"/>
                  </a:lnTo>
                  <a:lnTo>
                    <a:pt x="1154632" y="1131044"/>
                  </a:lnTo>
                  <a:lnTo>
                    <a:pt x="1117349" y="1131044"/>
                  </a:lnTo>
                  <a:lnTo>
                    <a:pt x="1117349" y="1142331"/>
                  </a:lnTo>
                  <a:lnTo>
                    <a:pt x="988380" y="1142331"/>
                  </a:lnTo>
                  <a:lnTo>
                    <a:pt x="988380" y="1153236"/>
                  </a:lnTo>
                  <a:lnTo>
                    <a:pt x="968851" y="1153236"/>
                  </a:lnTo>
                  <a:lnTo>
                    <a:pt x="968851" y="1164269"/>
                  </a:lnTo>
                  <a:lnTo>
                    <a:pt x="852563" y="1164269"/>
                  </a:lnTo>
                  <a:lnTo>
                    <a:pt x="852563" y="1175302"/>
                  </a:lnTo>
                  <a:lnTo>
                    <a:pt x="843813" y="1175302"/>
                  </a:lnTo>
                  <a:lnTo>
                    <a:pt x="843813" y="1184433"/>
                  </a:lnTo>
                  <a:lnTo>
                    <a:pt x="723468" y="1184433"/>
                  </a:lnTo>
                  <a:lnTo>
                    <a:pt x="723468" y="1195592"/>
                  </a:lnTo>
                  <a:lnTo>
                    <a:pt x="659554" y="1195592"/>
                  </a:lnTo>
                  <a:lnTo>
                    <a:pt x="659554" y="1206371"/>
                  </a:lnTo>
                  <a:lnTo>
                    <a:pt x="556582" y="1206371"/>
                  </a:lnTo>
                  <a:lnTo>
                    <a:pt x="556582" y="1217658"/>
                  </a:lnTo>
                  <a:lnTo>
                    <a:pt x="456019" y="1217658"/>
                  </a:lnTo>
                  <a:lnTo>
                    <a:pt x="456019" y="1226788"/>
                  </a:lnTo>
                  <a:lnTo>
                    <a:pt x="414805" y="1226788"/>
                  </a:lnTo>
                  <a:lnTo>
                    <a:pt x="414805" y="1237948"/>
                  </a:lnTo>
                  <a:lnTo>
                    <a:pt x="98660" y="1237948"/>
                  </a:lnTo>
                  <a:lnTo>
                    <a:pt x="98660" y="1252024"/>
                  </a:lnTo>
                  <a:lnTo>
                    <a:pt x="0" y="1252024"/>
                  </a:lnTo>
                </a:path>
              </a:pathLst>
            </a:custGeom>
            <a:noFill/>
            <a:ln w="12700" cap="flat">
              <a:solidFill>
                <a:srgbClr val="939AA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AF0CE86F-F61A-A6A1-73C2-CCDE1A633523}"/>
                </a:ext>
              </a:extLst>
            </p:cNvPr>
            <p:cNvSpPr/>
            <p:nvPr/>
          </p:nvSpPr>
          <p:spPr>
            <a:xfrm>
              <a:off x="6992925" y="1530723"/>
              <a:ext cx="4143992" cy="1396463"/>
            </a:xfrm>
            <a:custGeom>
              <a:avLst/>
              <a:gdLst>
                <a:gd name="connsiteX0" fmla="*/ 4143993 w 4143992"/>
                <a:gd name="connsiteY0" fmla="*/ 0 h 1396463"/>
                <a:gd name="connsiteX1" fmla="*/ 4120786 w 4143992"/>
                <a:gd name="connsiteY1" fmla="*/ 0 h 1396463"/>
                <a:gd name="connsiteX2" fmla="*/ 4120786 w 4143992"/>
                <a:gd name="connsiteY2" fmla="*/ 174368 h 1396463"/>
                <a:gd name="connsiteX3" fmla="*/ 3969625 w 4143992"/>
                <a:gd name="connsiteY3" fmla="*/ 174368 h 1396463"/>
                <a:gd name="connsiteX4" fmla="*/ 3969625 w 4143992"/>
                <a:gd name="connsiteY4" fmla="*/ 250582 h 1396463"/>
                <a:gd name="connsiteX5" fmla="*/ 3967469 w 4143992"/>
                <a:gd name="connsiteY5" fmla="*/ 250582 h 1396463"/>
                <a:gd name="connsiteX6" fmla="*/ 3967469 w 4143992"/>
                <a:gd name="connsiteY6" fmla="*/ 324514 h 1396463"/>
                <a:gd name="connsiteX7" fmla="*/ 3935132 w 4143992"/>
                <a:gd name="connsiteY7" fmla="*/ 324514 h 1396463"/>
                <a:gd name="connsiteX8" fmla="*/ 3935132 w 4143992"/>
                <a:gd name="connsiteY8" fmla="*/ 398573 h 1396463"/>
                <a:gd name="connsiteX9" fmla="*/ 3932595 w 4143992"/>
                <a:gd name="connsiteY9" fmla="*/ 398573 h 1396463"/>
                <a:gd name="connsiteX10" fmla="*/ 3932595 w 4143992"/>
                <a:gd name="connsiteY10" fmla="*/ 472632 h 1396463"/>
                <a:gd name="connsiteX11" fmla="*/ 3516649 w 4143992"/>
                <a:gd name="connsiteY11" fmla="*/ 472632 h 1396463"/>
                <a:gd name="connsiteX12" fmla="*/ 3516649 w 4143992"/>
                <a:gd name="connsiteY12" fmla="*/ 517397 h 1396463"/>
                <a:gd name="connsiteX13" fmla="*/ 3442844 w 4143992"/>
                <a:gd name="connsiteY13" fmla="*/ 517397 h 1396463"/>
                <a:gd name="connsiteX14" fmla="*/ 3442844 w 4143992"/>
                <a:gd name="connsiteY14" fmla="*/ 559752 h 1396463"/>
                <a:gd name="connsiteX15" fmla="*/ 2967929 w 4143992"/>
                <a:gd name="connsiteY15" fmla="*/ 559752 h 1396463"/>
                <a:gd name="connsiteX16" fmla="*/ 2967929 w 4143992"/>
                <a:gd name="connsiteY16" fmla="*/ 613521 h 1396463"/>
                <a:gd name="connsiteX17" fmla="*/ 2952585 w 4143992"/>
                <a:gd name="connsiteY17" fmla="*/ 613521 h 1396463"/>
                <a:gd name="connsiteX18" fmla="*/ 2952585 w 4143992"/>
                <a:gd name="connsiteY18" fmla="*/ 643068 h 1396463"/>
                <a:gd name="connsiteX19" fmla="*/ 2950430 w 4143992"/>
                <a:gd name="connsiteY19" fmla="*/ 643068 h 1396463"/>
                <a:gd name="connsiteX20" fmla="*/ 2950430 w 4143992"/>
                <a:gd name="connsiteY20" fmla="*/ 697091 h 1396463"/>
                <a:gd name="connsiteX21" fmla="*/ 2775301 w 4143992"/>
                <a:gd name="connsiteY21" fmla="*/ 697091 h 1396463"/>
                <a:gd name="connsiteX22" fmla="*/ 2775301 w 4143992"/>
                <a:gd name="connsiteY22" fmla="*/ 723087 h 1396463"/>
                <a:gd name="connsiteX23" fmla="*/ 2458142 w 4143992"/>
                <a:gd name="connsiteY23" fmla="*/ 723087 h 1396463"/>
                <a:gd name="connsiteX24" fmla="*/ 2458142 w 4143992"/>
                <a:gd name="connsiteY24" fmla="*/ 746801 h 1396463"/>
                <a:gd name="connsiteX25" fmla="*/ 2456113 w 4143992"/>
                <a:gd name="connsiteY25" fmla="*/ 746801 h 1396463"/>
                <a:gd name="connsiteX26" fmla="*/ 2456113 w 4143992"/>
                <a:gd name="connsiteY26" fmla="*/ 769374 h 1396463"/>
                <a:gd name="connsiteX27" fmla="*/ 2407924 w 4143992"/>
                <a:gd name="connsiteY27" fmla="*/ 769374 h 1396463"/>
                <a:gd name="connsiteX28" fmla="*/ 2407924 w 4143992"/>
                <a:gd name="connsiteY28" fmla="*/ 792834 h 1396463"/>
                <a:gd name="connsiteX29" fmla="*/ 2309517 w 4143992"/>
                <a:gd name="connsiteY29" fmla="*/ 792834 h 1396463"/>
                <a:gd name="connsiteX30" fmla="*/ 2309517 w 4143992"/>
                <a:gd name="connsiteY30" fmla="*/ 815914 h 1396463"/>
                <a:gd name="connsiteX31" fmla="*/ 2213139 w 4143992"/>
                <a:gd name="connsiteY31" fmla="*/ 815914 h 1396463"/>
                <a:gd name="connsiteX32" fmla="*/ 2213139 w 4143992"/>
                <a:gd name="connsiteY32" fmla="*/ 838994 h 1396463"/>
                <a:gd name="connsiteX33" fmla="*/ 1970546 w 4143992"/>
                <a:gd name="connsiteY33" fmla="*/ 838994 h 1396463"/>
                <a:gd name="connsiteX34" fmla="*/ 1970546 w 4143992"/>
                <a:gd name="connsiteY34" fmla="*/ 862328 h 1396463"/>
                <a:gd name="connsiteX35" fmla="*/ 1968517 w 4143992"/>
                <a:gd name="connsiteY35" fmla="*/ 862328 h 1396463"/>
                <a:gd name="connsiteX36" fmla="*/ 1968517 w 4143992"/>
                <a:gd name="connsiteY36" fmla="*/ 885535 h 1396463"/>
                <a:gd name="connsiteX37" fmla="*/ 1946578 w 4143992"/>
                <a:gd name="connsiteY37" fmla="*/ 885535 h 1396463"/>
                <a:gd name="connsiteX38" fmla="*/ 1946578 w 4143992"/>
                <a:gd name="connsiteY38" fmla="*/ 908488 h 1396463"/>
                <a:gd name="connsiteX39" fmla="*/ 1852483 w 4143992"/>
                <a:gd name="connsiteY39" fmla="*/ 908488 h 1396463"/>
                <a:gd name="connsiteX40" fmla="*/ 1852483 w 4143992"/>
                <a:gd name="connsiteY40" fmla="*/ 931694 h 1396463"/>
                <a:gd name="connsiteX41" fmla="*/ 1808479 w 4143992"/>
                <a:gd name="connsiteY41" fmla="*/ 931694 h 1396463"/>
                <a:gd name="connsiteX42" fmla="*/ 1808479 w 4143992"/>
                <a:gd name="connsiteY42" fmla="*/ 954901 h 1396463"/>
                <a:gd name="connsiteX43" fmla="*/ 1756232 w 4143992"/>
                <a:gd name="connsiteY43" fmla="*/ 954901 h 1396463"/>
                <a:gd name="connsiteX44" fmla="*/ 1756232 w 4143992"/>
                <a:gd name="connsiteY44" fmla="*/ 978235 h 1396463"/>
                <a:gd name="connsiteX45" fmla="*/ 1635633 w 4143992"/>
                <a:gd name="connsiteY45" fmla="*/ 978235 h 1396463"/>
                <a:gd name="connsiteX46" fmla="*/ 1635633 w 4143992"/>
                <a:gd name="connsiteY46" fmla="*/ 1001061 h 1396463"/>
                <a:gd name="connsiteX47" fmla="*/ 1546484 w 4143992"/>
                <a:gd name="connsiteY47" fmla="*/ 1001061 h 1396463"/>
                <a:gd name="connsiteX48" fmla="*/ 1546484 w 4143992"/>
                <a:gd name="connsiteY48" fmla="*/ 1024521 h 1396463"/>
                <a:gd name="connsiteX49" fmla="*/ 1543947 w 4143992"/>
                <a:gd name="connsiteY49" fmla="*/ 1024521 h 1396463"/>
                <a:gd name="connsiteX50" fmla="*/ 1543947 w 4143992"/>
                <a:gd name="connsiteY50" fmla="*/ 1047728 h 1396463"/>
                <a:gd name="connsiteX51" fmla="*/ 1495632 w 4143992"/>
                <a:gd name="connsiteY51" fmla="*/ 1047728 h 1396463"/>
                <a:gd name="connsiteX52" fmla="*/ 1495632 w 4143992"/>
                <a:gd name="connsiteY52" fmla="*/ 1071062 h 1396463"/>
                <a:gd name="connsiteX53" fmla="*/ 1493856 w 4143992"/>
                <a:gd name="connsiteY53" fmla="*/ 1071062 h 1396463"/>
                <a:gd name="connsiteX54" fmla="*/ 1493856 w 4143992"/>
                <a:gd name="connsiteY54" fmla="*/ 1094269 h 1396463"/>
                <a:gd name="connsiteX55" fmla="*/ 1475849 w 4143992"/>
                <a:gd name="connsiteY55" fmla="*/ 1094269 h 1396463"/>
                <a:gd name="connsiteX56" fmla="*/ 1475849 w 4143992"/>
                <a:gd name="connsiteY56" fmla="*/ 1141063 h 1396463"/>
                <a:gd name="connsiteX57" fmla="*/ 1473693 w 4143992"/>
                <a:gd name="connsiteY57" fmla="*/ 1141063 h 1396463"/>
                <a:gd name="connsiteX58" fmla="*/ 1473693 w 4143992"/>
                <a:gd name="connsiteY58" fmla="*/ 1163382 h 1396463"/>
                <a:gd name="connsiteX59" fmla="*/ 1305412 w 4143992"/>
                <a:gd name="connsiteY59" fmla="*/ 1163382 h 1396463"/>
                <a:gd name="connsiteX60" fmla="*/ 1305412 w 4143992"/>
                <a:gd name="connsiteY60" fmla="*/ 1186969 h 1396463"/>
                <a:gd name="connsiteX61" fmla="*/ 1211317 w 4143992"/>
                <a:gd name="connsiteY61" fmla="*/ 1186969 h 1396463"/>
                <a:gd name="connsiteX62" fmla="*/ 1211317 w 4143992"/>
                <a:gd name="connsiteY62" fmla="*/ 1209795 h 1396463"/>
                <a:gd name="connsiteX63" fmla="*/ 1178345 w 4143992"/>
                <a:gd name="connsiteY63" fmla="*/ 1209795 h 1396463"/>
                <a:gd name="connsiteX64" fmla="*/ 1178345 w 4143992"/>
                <a:gd name="connsiteY64" fmla="*/ 1233256 h 1396463"/>
                <a:gd name="connsiteX65" fmla="*/ 1114939 w 4143992"/>
                <a:gd name="connsiteY65" fmla="*/ 1233256 h 1396463"/>
                <a:gd name="connsiteX66" fmla="*/ 1114939 w 4143992"/>
                <a:gd name="connsiteY66" fmla="*/ 1256589 h 1396463"/>
                <a:gd name="connsiteX67" fmla="*/ 985970 w 4143992"/>
                <a:gd name="connsiteY67" fmla="*/ 1256589 h 1396463"/>
                <a:gd name="connsiteX68" fmla="*/ 985970 w 4143992"/>
                <a:gd name="connsiteY68" fmla="*/ 1280050 h 1396463"/>
                <a:gd name="connsiteX69" fmla="*/ 850280 w 4143992"/>
                <a:gd name="connsiteY69" fmla="*/ 1280050 h 1396463"/>
                <a:gd name="connsiteX70" fmla="*/ 850280 w 4143992"/>
                <a:gd name="connsiteY70" fmla="*/ 1302495 h 1396463"/>
                <a:gd name="connsiteX71" fmla="*/ 841404 w 4143992"/>
                <a:gd name="connsiteY71" fmla="*/ 1302495 h 1396463"/>
                <a:gd name="connsiteX72" fmla="*/ 841404 w 4143992"/>
                <a:gd name="connsiteY72" fmla="*/ 1325195 h 1396463"/>
                <a:gd name="connsiteX73" fmla="*/ 721058 w 4143992"/>
                <a:gd name="connsiteY73" fmla="*/ 1325195 h 1396463"/>
                <a:gd name="connsiteX74" fmla="*/ 721058 w 4143992"/>
                <a:gd name="connsiteY74" fmla="*/ 1347514 h 1396463"/>
                <a:gd name="connsiteX75" fmla="*/ 554807 w 4143992"/>
                <a:gd name="connsiteY75" fmla="*/ 1347514 h 1396463"/>
                <a:gd name="connsiteX76" fmla="*/ 554807 w 4143992"/>
                <a:gd name="connsiteY76" fmla="*/ 1371355 h 1396463"/>
                <a:gd name="connsiteX77" fmla="*/ 97519 w 4143992"/>
                <a:gd name="connsiteY77" fmla="*/ 1371355 h 1396463"/>
                <a:gd name="connsiteX78" fmla="*/ 97519 w 4143992"/>
                <a:gd name="connsiteY78" fmla="*/ 1396464 h 1396463"/>
                <a:gd name="connsiteX79" fmla="*/ 0 w 4143992"/>
                <a:gd name="connsiteY79" fmla="*/ 1396464 h 13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4143992" h="1396463">
                  <a:moveTo>
                    <a:pt x="4143993" y="0"/>
                  </a:moveTo>
                  <a:lnTo>
                    <a:pt x="4120786" y="0"/>
                  </a:lnTo>
                  <a:lnTo>
                    <a:pt x="4120786" y="174368"/>
                  </a:lnTo>
                  <a:lnTo>
                    <a:pt x="3969625" y="174368"/>
                  </a:lnTo>
                  <a:lnTo>
                    <a:pt x="3969625" y="250582"/>
                  </a:lnTo>
                  <a:lnTo>
                    <a:pt x="3967469" y="250582"/>
                  </a:lnTo>
                  <a:lnTo>
                    <a:pt x="3967469" y="324514"/>
                  </a:lnTo>
                  <a:lnTo>
                    <a:pt x="3935132" y="324514"/>
                  </a:lnTo>
                  <a:lnTo>
                    <a:pt x="3935132" y="398573"/>
                  </a:lnTo>
                  <a:lnTo>
                    <a:pt x="3932595" y="398573"/>
                  </a:lnTo>
                  <a:lnTo>
                    <a:pt x="3932595" y="472632"/>
                  </a:lnTo>
                  <a:lnTo>
                    <a:pt x="3516649" y="472632"/>
                  </a:lnTo>
                  <a:lnTo>
                    <a:pt x="3516649" y="517397"/>
                  </a:lnTo>
                  <a:lnTo>
                    <a:pt x="3442844" y="517397"/>
                  </a:lnTo>
                  <a:lnTo>
                    <a:pt x="3442844" y="559752"/>
                  </a:lnTo>
                  <a:lnTo>
                    <a:pt x="2967929" y="559752"/>
                  </a:lnTo>
                  <a:lnTo>
                    <a:pt x="2967929" y="613521"/>
                  </a:lnTo>
                  <a:lnTo>
                    <a:pt x="2952585" y="613521"/>
                  </a:lnTo>
                  <a:lnTo>
                    <a:pt x="2952585" y="643068"/>
                  </a:lnTo>
                  <a:lnTo>
                    <a:pt x="2950430" y="643068"/>
                  </a:lnTo>
                  <a:lnTo>
                    <a:pt x="2950430" y="697091"/>
                  </a:lnTo>
                  <a:lnTo>
                    <a:pt x="2775301" y="697091"/>
                  </a:lnTo>
                  <a:lnTo>
                    <a:pt x="2775301" y="723087"/>
                  </a:lnTo>
                  <a:lnTo>
                    <a:pt x="2458142" y="723087"/>
                  </a:lnTo>
                  <a:lnTo>
                    <a:pt x="2458142" y="746801"/>
                  </a:lnTo>
                  <a:lnTo>
                    <a:pt x="2456113" y="746801"/>
                  </a:lnTo>
                  <a:lnTo>
                    <a:pt x="2456113" y="769374"/>
                  </a:lnTo>
                  <a:lnTo>
                    <a:pt x="2407924" y="769374"/>
                  </a:lnTo>
                  <a:lnTo>
                    <a:pt x="2407924" y="792834"/>
                  </a:lnTo>
                  <a:lnTo>
                    <a:pt x="2309517" y="792834"/>
                  </a:lnTo>
                  <a:lnTo>
                    <a:pt x="2309517" y="815914"/>
                  </a:lnTo>
                  <a:lnTo>
                    <a:pt x="2213139" y="815914"/>
                  </a:lnTo>
                  <a:lnTo>
                    <a:pt x="2213139" y="838994"/>
                  </a:lnTo>
                  <a:lnTo>
                    <a:pt x="1970546" y="838994"/>
                  </a:lnTo>
                  <a:lnTo>
                    <a:pt x="1970546" y="862328"/>
                  </a:lnTo>
                  <a:lnTo>
                    <a:pt x="1968517" y="862328"/>
                  </a:lnTo>
                  <a:lnTo>
                    <a:pt x="1968517" y="885535"/>
                  </a:lnTo>
                  <a:lnTo>
                    <a:pt x="1946578" y="885535"/>
                  </a:lnTo>
                  <a:lnTo>
                    <a:pt x="1946578" y="908488"/>
                  </a:lnTo>
                  <a:lnTo>
                    <a:pt x="1852483" y="908488"/>
                  </a:lnTo>
                  <a:lnTo>
                    <a:pt x="1852483" y="931694"/>
                  </a:lnTo>
                  <a:lnTo>
                    <a:pt x="1808479" y="931694"/>
                  </a:lnTo>
                  <a:lnTo>
                    <a:pt x="1808479" y="954901"/>
                  </a:lnTo>
                  <a:lnTo>
                    <a:pt x="1756232" y="954901"/>
                  </a:lnTo>
                  <a:lnTo>
                    <a:pt x="1756232" y="978235"/>
                  </a:lnTo>
                  <a:lnTo>
                    <a:pt x="1635633" y="978235"/>
                  </a:lnTo>
                  <a:lnTo>
                    <a:pt x="1635633" y="1001061"/>
                  </a:lnTo>
                  <a:lnTo>
                    <a:pt x="1546484" y="1001061"/>
                  </a:lnTo>
                  <a:lnTo>
                    <a:pt x="1546484" y="1024521"/>
                  </a:lnTo>
                  <a:lnTo>
                    <a:pt x="1543947" y="1024521"/>
                  </a:lnTo>
                  <a:lnTo>
                    <a:pt x="1543947" y="1047728"/>
                  </a:lnTo>
                  <a:lnTo>
                    <a:pt x="1495632" y="1047728"/>
                  </a:lnTo>
                  <a:lnTo>
                    <a:pt x="1495632" y="1071062"/>
                  </a:lnTo>
                  <a:lnTo>
                    <a:pt x="1493856" y="1071062"/>
                  </a:lnTo>
                  <a:lnTo>
                    <a:pt x="1493856" y="1094269"/>
                  </a:lnTo>
                  <a:lnTo>
                    <a:pt x="1475849" y="1094269"/>
                  </a:lnTo>
                  <a:lnTo>
                    <a:pt x="1475849" y="1141063"/>
                  </a:lnTo>
                  <a:lnTo>
                    <a:pt x="1473693" y="1141063"/>
                  </a:lnTo>
                  <a:lnTo>
                    <a:pt x="1473693" y="1163382"/>
                  </a:lnTo>
                  <a:lnTo>
                    <a:pt x="1305412" y="1163382"/>
                  </a:lnTo>
                  <a:lnTo>
                    <a:pt x="1305412" y="1186969"/>
                  </a:lnTo>
                  <a:lnTo>
                    <a:pt x="1211317" y="1186969"/>
                  </a:lnTo>
                  <a:lnTo>
                    <a:pt x="1211317" y="1209795"/>
                  </a:lnTo>
                  <a:lnTo>
                    <a:pt x="1178345" y="1209795"/>
                  </a:lnTo>
                  <a:lnTo>
                    <a:pt x="1178345" y="1233256"/>
                  </a:lnTo>
                  <a:lnTo>
                    <a:pt x="1114939" y="1233256"/>
                  </a:lnTo>
                  <a:lnTo>
                    <a:pt x="1114939" y="1256589"/>
                  </a:lnTo>
                  <a:lnTo>
                    <a:pt x="985970" y="1256589"/>
                  </a:lnTo>
                  <a:lnTo>
                    <a:pt x="985970" y="1280050"/>
                  </a:lnTo>
                  <a:lnTo>
                    <a:pt x="850280" y="1280050"/>
                  </a:lnTo>
                  <a:lnTo>
                    <a:pt x="850280" y="1302495"/>
                  </a:lnTo>
                  <a:lnTo>
                    <a:pt x="841404" y="1302495"/>
                  </a:lnTo>
                  <a:lnTo>
                    <a:pt x="841404" y="1325195"/>
                  </a:lnTo>
                  <a:lnTo>
                    <a:pt x="721058" y="1325195"/>
                  </a:lnTo>
                  <a:lnTo>
                    <a:pt x="721058" y="1347514"/>
                  </a:lnTo>
                  <a:lnTo>
                    <a:pt x="554807" y="1347514"/>
                  </a:lnTo>
                  <a:lnTo>
                    <a:pt x="554807" y="1371355"/>
                  </a:lnTo>
                  <a:lnTo>
                    <a:pt x="97519" y="1371355"/>
                  </a:lnTo>
                  <a:lnTo>
                    <a:pt x="97519" y="1396464"/>
                  </a:lnTo>
                  <a:lnTo>
                    <a:pt x="0" y="1396464"/>
                  </a:lnTo>
                </a:path>
              </a:pathLst>
            </a:custGeom>
            <a:noFill/>
            <a:ln w="12700" cap="flat">
              <a:solidFill>
                <a:srgbClr val="939AA7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4A40137D-7C6E-B992-7623-BE436FF8ADC1}"/>
                </a:ext>
              </a:extLst>
            </p:cNvPr>
            <p:cNvSpPr/>
            <p:nvPr/>
          </p:nvSpPr>
          <p:spPr>
            <a:xfrm>
              <a:off x="6992925" y="4002442"/>
              <a:ext cx="4140948" cy="1283346"/>
            </a:xfrm>
            <a:custGeom>
              <a:avLst/>
              <a:gdLst>
                <a:gd name="connsiteX0" fmla="*/ 0 w 4140948"/>
                <a:gd name="connsiteY0" fmla="*/ 1283347 h 1283346"/>
                <a:gd name="connsiteX1" fmla="*/ 111722 w 4140948"/>
                <a:gd name="connsiteY1" fmla="*/ 1283347 h 1283346"/>
                <a:gd name="connsiteX2" fmla="*/ 111722 w 4140948"/>
                <a:gd name="connsiteY2" fmla="*/ 1264325 h 1283346"/>
                <a:gd name="connsiteX3" fmla="*/ 412015 w 4140948"/>
                <a:gd name="connsiteY3" fmla="*/ 1264325 h 1283346"/>
                <a:gd name="connsiteX4" fmla="*/ 412015 w 4140948"/>
                <a:gd name="connsiteY4" fmla="*/ 1252531 h 1283346"/>
                <a:gd name="connsiteX5" fmla="*/ 460585 w 4140948"/>
                <a:gd name="connsiteY5" fmla="*/ 1252531 h 1283346"/>
                <a:gd name="connsiteX6" fmla="*/ 460585 w 4140948"/>
                <a:gd name="connsiteY6" fmla="*/ 1240357 h 1283346"/>
                <a:gd name="connsiteX7" fmla="*/ 554427 w 4140948"/>
                <a:gd name="connsiteY7" fmla="*/ 1240357 h 1283346"/>
                <a:gd name="connsiteX8" fmla="*/ 554427 w 4140948"/>
                <a:gd name="connsiteY8" fmla="*/ 1228563 h 1283346"/>
                <a:gd name="connsiteX9" fmla="*/ 622398 w 4140948"/>
                <a:gd name="connsiteY9" fmla="*/ 1228563 h 1283346"/>
                <a:gd name="connsiteX10" fmla="*/ 622398 w 4140948"/>
                <a:gd name="connsiteY10" fmla="*/ 1215375 h 1283346"/>
                <a:gd name="connsiteX11" fmla="*/ 657399 w 4140948"/>
                <a:gd name="connsiteY11" fmla="*/ 1215375 h 1283346"/>
                <a:gd name="connsiteX12" fmla="*/ 657399 w 4140948"/>
                <a:gd name="connsiteY12" fmla="*/ 1203835 h 1283346"/>
                <a:gd name="connsiteX13" fmla="*/ 677308 w 4140948"/>
                <a:gd name="connsiteY13" fmla="*/ 1203835 h 1283346"/>
                <a:gd name="connsiteX14" fmla="*/ 677308 w 4140948"/>
                <a:gd name="connsiteY14" fmla="*/ 1191280 h 1283346"/>
                <a:gd name="connsiteX15" fmla="*/ 850280 w 4140948"/>
                <a:gd name="connsiteY15" fmla="*/ 1191280 h 1283346"/>
                <a:gd name="connsiteX16" fmla="*/ 850280 w 4140948"/>
                <a:gd name="connsiteY16" fmla="*/ 1180121 h 1283346"/>
                <a:gd name="connsiteX17" fmla="*/ 852563 w 4140948"/>
                <a:gd name="connsiteY17" fmla="*/ 1180121 h 1283346"/>
                <a:gd name="connsiteX18" fmla="*/ 852563 w 4140948"/>
                <a:gd name="connsiteY18" fmla="*/ 1166298 h 1283346"/>
                <a:gd name="connsiteX19" fmla="*/ 950843 w 4140948"/>
                <a:gd name="connsiteY19" fmla="*/ 1166298 h 1283346"/>
                <a:gd name="connsiteX20" fmla="*/ 950843 w 4140948"/>
                <a:gd name="connsiteY20" fmla="*/ 1154885 h 1283346"/>
                <a:gd name="connsiteX21" fmla="*/ 966315 w 4140948"/>
                <a:gd name="connsiteY21" fmla="*/ 1154885 h 1283346"/>
                <a:gd name="connsiteX22" fmla="*/ 966315 w 4140948"/>
                <a:gd name="connsiteY22" fmla="*/ 1141823 h 1283346"/>
                <a:gd name="connsiteX23" fmla="*/ 985970 w 4140948"/>
                <a:gd name="connsiteY23" fmla="*/ 1141823 h 1283346"/>
                <a:gd name="connsiteX24" fmla="*/ 985970 w 4140948"/>
                <a:gd name="connsiteY24" fmla="*/ 1130030 h 1283346"/>
                <a:gd name="connsiteX25" fmla="*/ 1115447 w 4140948"/>
                <a:gd name="connsiteY25" fmla="*/ 1130030 h 1283346"/>
                <a:gd name="connsiteX26" fmla="*/ 1115447 w 4140948"/>
                <a:gd name="connsiteY26" fmla="*/ 1117095 h 1283346"/>
                <a:gd name="connsiteX27" fmla="*/ 1152857 w 4140948"/>
                <a:gd name="connsiteY27" fmla="*/ 1117095 h 1283346"/>
                <a:gd name="connsiteX28" fmla="*/ 1152857 w 4140948"/>
                <a:gd name="connsiteY28" fmla="*/ 1105809 h 1283346"/>
                <a:gd name="connsiteX29" fmla="*/ 1189759 w 4140948"/>
                <a:gd name="connsiteY29" fmla="*/ 1105809 h 1283346"/>
                <a:gd name="connsiteX30" fmla="*/ 1189759 w 4140948"/>
                <a:gd name="connsiteY30" fmla="*/ 1092493 h 1283346"/>
                <a:gd name="connsiteX31" fmla="*/ 1211697 w 4140948"/>
                <a:gd name="connsiteY31" fmla="*/ 1092493 h 1283346"/>
                <a:gd name="connsiteX32" fmla="*/ 1211697 w 4140948"/>
                <a:gd name="connsiteY32" fmla="*/ 1080826 h 1283346"/>
                <a:gd name="connsiteX33" fmla="*/ 1325702 w 4140948"/>
                <a:gd name="connsiteY33" fmla="*/ 1080826 h 1283346"/>
                <a:gd name="connsiteX34" fmla="*/ 1325702 w 4140948"/>
                <a:gd name="connsiteY34" fmla="*/ 1068399 h 1283346"/>
                <a:gd name="connsiteX35" fmla="*/ 1476864 w 4140948"/>
                <a:gd name="connsiteY35" fmla="*/ 1068399 h 1283346"/>
                <a:gd name="connsiteX36" fmla="*/ 1476864 w 4140948"/>
                <a:gd name="connsiteY36" fmla="*/ 1055971 h 1283346"/>
                <a:gd name="connsiteX37" fmla="*/ 1503367 w 4140948"/>
                <a:gd name="connsiteY37" fmla="*/ 1055971 h 1283346"/>
                <a:gd name="connsiteX38" fmla="*/ 1503367 w 4140948"/>
                <a:gd name="connsiteY38" fmla="*/ 1043797 h 1283346"/>
                <a:gd name="connsiteX39" fmla="*/ 1511990 w 4140948"/>
                <a:gd name="connsiteY39" fmla="*/ 1043797 h 1283346"/>
                <a:gd name="connsiteX40" fmla="*/ 1511990 w 4140948"/>
                <a:gd name="connsiteY40" fmla="*/ 1031242 h 1283346"/>
                <a:gd name="connsiteX41" fmla="*/ 1518458 w 4140948"/>
                <a:gd name="connsiteY41" fmla="*/ 1031242 h 1283346"/>
                <a:gd name="connsiteX42" fmla="*/ 1518458 w 4140948"/>
                <a:gd name="connsiteY42" fmla="*/ 1019576 h 1283346"/>
                <a:gd name="connsiteX43" fmla="*/ 1636901 w 4140948"/>
                <a:gd name="connsiteY43" fmla="*/ 1019576 h 1283346"/>
                <a:gd name="connsiteX44" fmla="*/ 1636901 w 4140948"/>
                <a:gd name="connsiteY44" fmla="*/ 1006387 h 1283346"/>
                <a:gd name="connsiteX45" fmla="*/ 1700308 w 4140948"/>
                <a:gd name="connsiteY45" fmla="*/ 1006387 h 1283346"/>
                <a:gd name="connsiteX46" fmla="*/ 1700308 w 4140948"/>
                <a:gd name="connsiteY46" fmla="*/ 993833 h 1283346"/>
                <a:gd name="connsiteX47" fmla="*/ 1783751 w 4140948"/>
                <a:gd name="connsiteY47" fmla="*/ 993833 h 1283346"/>
                <a:gd name="connsiteX48" fmla="*/ 1783751 w 4140948"/>
                <a:gd name="connsiteY48" fmla="*/ 982039 h 1283346"/>
                <a:gd name="connsiteX49" fmla="*/ 1810254 w 4140948"/>
                <a:gd name="connsiteY49" fmla="*/ 982039 h 1283346"/>
                <a:gd name="connsiteX50" fmla="*/ 1810254 w 4140948"/>
                <a:gd name="connsiteY50" fmla="*/ 968851 h 1283346"/>
                <a:gd name="connsiteX51" fmla="*/ 1836632 w 4140948"/>
                <a:gd name="connsiteY51" fmla="*/ 968851 h 1283346"/>
                <a:gd name="connsiteX52" fmla="*/ 1836632 w 4140948"/>
                <a:gd name="connsiteY52" fmla="*/ 957691 h 1283346"/>
                <a:gd name="connsiteX53" fmla="*/ 1847157 w 4140948"/>
                <a:gd name="connsiteY53" fmla="*/ 957691 h 1283346"/>
                <a:gd name="connsiteX54" fmla="*/ 1847157 w 4140948"/>
                <a:gd name="connsiteY54" fmla="*/ 944249 h 1283346"/>
                <a:gd name="connsiteX55" fmla="*/ 1880382 w 4140948"/>
                <a:gd name="connsiteY55" fmla="*/ 944249 h 1283346"/>
                <a:gd name="connsiteX56" fmla="*/ 1880382 w 4140948"/>
                <a:gd name="connsiteY56" fmla="*/ 931694 h 1283346"/>
                <a:gd name="connsiteX57" fmla="*/ 1952665 w 4140948"/>
                <a:gd name="connsiteY57" fmla="*/ 931694 h 1283346"/>
                <a:gd name="connsiteX58" fmla="*/ 1952665 w 4140948"/>
                <a:gd name="connsiteY58" fmla="*/ 919647 h 1283346"/>
                <a:gd name="connsiteX59" fmla="*/ 1961162 w 4140948"/>
                <a:gd name="connsiteY59" fmla="*/ 919647 h 1283346"/>
                <a:gd name="connsiteX60" fmla="*/ 1961162 w 4140948"/>
                <a:gd name="connsiteY60" fmla="*/ 907093 h 1283346"/>
                <a:gd name="connsiteX61" fmla="*/ 1965854 w 4140948"/>
                <a:gd name="connsiteY61" fmla="*/ 907093 h 1283346"/>
                <a:gd name="connsiteX62" fmla="*/ 1965854 w 4140948"/>
                <a:gd name="connsiteY62" fmla="*/ 895172 h 1283346"/>
                <a:gd name="connsiteX63" fmla="*/ 1970292 w 4140948"/>
                <a:gd name="connsiteY63" fmla="*/ 895172 h 1283346"/>
                <a:gd name="connsiteX64" fmla="*/ 1970292 w 4140948"/>
                <a:gd name="connsiteY64" fmla="*/ 882237 h 1283346"/>
                <a:gd name="connsiteX65" fmla="*/ 1977014 w 4140948"/>
                <a:gd name="connsiteY65" fmla="*/ 882237 h 1283346"/>
                <a:gd name="connsiteX66" fmla="*/ 1977014 w 4140948"/>
                <a:gd name="connsiteY66" fmla="*/ 869429 h 1283346"/>
                <a:gd name="connsiteX67" fmla="*/ 1987666 w 4140948"/>
                <a:gd name="connsiteY67" fmla="*/ 869429 h 1283346"/>
                <a:gd name="connsiteX68" fmla="*/ 1987666 w 4140948"/>
                <a:gd name="connsiteY68" fmla="*/ 857889 h 1283346"/>
                <a:gd name="connsiteX69" fmla="*/ 2000855 w 4140948"/>
                <a:gd name="connsiteY69" fmla="*/ 857889 h 1283346"/>
                <a:gd name="connsiteX70" fmla="*/ 2000855 w 4140948"/>
                <a:gd name="connsiteY70" fmla="*/ 832146 h 1283346"/>
                <a:gd name="connsiteX71" fmla="*/ 2031797 w 4140948"/>
                <a:gd name="connsiteY71" fmla="*/ 832146 h 1283346"/>
                <a:gd name="connsiteX72" fmla="*/ 2031797 w 4140948"/>
                <a:gd name="connsiteY72" fmla="*/ 820606 h 1283346"/>
                <a:gd name="connsiteX73" fmla="*/ 2066163 w 4140948"/>
                <a:gd name="connsiteY73" fmla="*/ 820606 h 1283346"/>
                <a:gd name="connsiteX74" fmla="*/ 2066163 w 4140948"/>
                <a:gd name="connsiteY74" fmla="*/ 807418 h 1283346"/>
                <a:gd name="connsiteX75" fmla="*/ 2137052 w 4140948"/>
                <a:gd name="connsiteY75" fmla="*/ 807418 h 1283346"/>
                <a:gd name="connsiteX76" fmla="*/ 2137052 w 4140948"/>
                <a:gd name="connsiteY76" fmla="*/ 794736 h 1283346"/>
                <a:gd name="connsiteX77" fmla="*/ 2167233 w 4140948"/>
                <a:gd name="connsiteY77" fmla="*/ 794736 h 1283346"/>
                <a:gd name="connsiteX78" fmla="*/ 2167233 w 4140948"/>
                <a:gd name="connsiteY78" fmla="*/ 783450 h 1283346"/>
                <a:gd name="connsiteX79" fmla="*/ 2351239 w 4140948"/>
                <a:gd name="connsiteY79" fmla="*/ 783450 h 1283346"/>
                <a:gd name="connsiteX80" fmla="*/ 2351239 w 4140948"/>
                <a:gd name="connsiteY80" fmla="*/ 770515 h 1283346"/>
                <a:gd name="connsiteX81" fmla="*/ 2368865 w 4140948"/>
                <a:gd name="connsiteY81" fmla="*/ 770515 h 1283346"/>
                <a:gd name="connsiteX82" fmla="*/ 2368865 w 4140948"/>
                <a:gd name="connsiteY82" fmla="*/ 757200 h 1283346"/>
                <a:gd name="connsiteX83" fmla="*/ 2410714 w 4140948"/>
                <a:gd name="connsiteY83" fmla="*/ 757200 h 1283346"/>
                <a:gd name="connsiteX84" fmla="*/ 2410714 w 4140948"/>
                <a:gd name="connsiteY84" fmla="*/ 745406 h 1283346"/>
                <a:gd name="connsiteX85" fmla="*/ 2424029 w 4140948"/>
                <a:gd name="connsiteY85" fmla="*/ 745406 h 1283346"/>
                <a:gd name="connsiteX86" fmla="*/ 2424029 w 4140948"/>
                <a:gd name="connsiteY86" fmla="*/ 732725 h 1283346"/>
                <a:gd name="connsiteX87" fmla="*/ 2439247 w 4140948"/>
                <a:gd name="connsiteY87" fmla="*/ 732725 h 1283346"/>
                <a:gd name="connsiteX88" fmla="*/ 2439247 w 4140948"/>
                <a:gd name="connsiteY88" fmla="*/ 707616 h 1283346"/>
                <a:gd name="connsiteX89" fmla="*/ 2443431 w 4140948"/>
                <a:gd name="connsiteY89" fmla="*/ 707616 h 1283346"/>
                <a:gd name="connsiteX90" fmla="*/ 2443431 w 4140948"/>
                <a:gd name="connsiteY90" fmla="*/ 695822 h 1283346"/>
                <a:gd name="connsiteX91" fmla="*/ 2460932 w 4140948"/>
                <a:gd name="connsiteY91" fmla="*/ 695822 h 1283346"/>
                <a:gd name="connsiteX92" fmla="*/ 2460932 w 4140948"/>
                <a:gd name="connsiteY92" fmla="*/ 658286 h 1283346"/>
                <a:gd name="connsiteX93" fmla="*/ 2469809 w 4140948"/>
                <a:gd name="connsiteY93" fmla="*/ 658286 h 1283346"/>
                <a:gd name="connsiteX94" fmla="*/ 2469809 w 4140948"/>
                <a:gd name="connsiteY94" fmla="*/ 632416 h 1283346"/>
                <a:gd name="connsiteX95" fmla="*/ 2478305 w 4140948"/>
                <a:gd name="connsiteY95" fmla="*/ 632416 h 1283346"/>
                <a:gd name="connsiteX96" fmla="*/ 2478305 w 4140948"/>
                <a:gd name="connsiteY96" fmla="*/ 620115 h 1283346"/>
                <a:gd name="connsiteX97" fmla="*/ 2480841 w 4140948"/>
                <a:gd name="connsiteY97" fmla="*/ 620115 h 1283346"/>
                <a:gd name="connsiteX98" fmla="*/ 2480841 w 4140948"/>
                <a:gd name="connsiteY98" fmla="*/ 595006 h 1283346"/>
                <a:gd name="connsiteX99" fmla="*/ 2504682 w 4140948"/>
                <a:gd name="connsiteY99" fmla="*/ 595006 h 1283346"/>
                <a:gd name="connsiteX100" fmla="*/ 2504682 w 4140948"/>
                <a:gd name="connsiteY100" fmla="*/ 581944 h 1283346"/>
                <a:gd name="connsiteX101" fmla="*/ 2660408 w 4140948"/>
                <a:gd name="connsiteY101" fmla="*/ 581944 h 1283346"/>
                <a:gd name="connsiteX102" fmla="*/ 2660408 w 4140948"/>
                <a:gd name="connsiteY102" fmla="*/ 568629 h 1283346"/>
                <a:gd name="connsiteX103" fmla="*/ 2760971 w 4140948"/>
                <a:gd name="connsiteY103" fmla="*/ 568629 h 1283346"/>
                <a:gd name="connsiteX104" fmla="*/ 2760971 w 4140948"/>
                <a:gd name="connsiteY104" fmla="*/ 554806 h 1283346"/>
                <a:gd name="connsiteX105" fmla="*/ 2798888 w 4140948"/>
                <a:gd name="connsiteY105" fmla="*/ 554806 h 1283346"/>
                <a:gd name="connsiteX106" fmla="*/ 2798888 w 4140948"/>
                <a:gd name="connsiteY106" fmla="*/ 540857 h 1283346"/>
                <a:gd name="connsiteX107" fmla="*/ 2894886 w 4140948"/>
                <a:gd name="connsiteY107" fmla="*/ 540857 h 1283346"/>
                <a:gd name="connsiteX108" fmla="*/ 2894886 w 4140948"/>
                <a:gd name="connsiteY108" fmla="*/ 525005 h 1283346"/>
                <a:gd name="connsiteX109" fmla="*/ 2912386 w 4140948"/>
                <a:gd name="connsiteY109" fmla="*/ 525005 h 1283346"/>
                <a:gd name="connsiteX110" fmla="*/ 2912386 w 4140948"/>
                <a:gd name="connsiteY110" fmla="*/ 509661 h 1283346"/>
                <a:gd name="connsiteX111" fmla="*/ 2947640 w 4140948"/>
                <a:gd name="connsiteY111" fmla="*/ 509661 h 1283346"/>
                <a:gd name="connsiteX112" fmla="*/ 2947640 w 4140948"/>
                <a:gd name="connsiteY112" fmla="*/ 493936 h 1283346"/>
                <a:gd name="connsiteX113" fmla="*/ 2954107 w 4140948"/>
                <a:gd name="connsiteY113" fmla="*/ 493936 h 1283346"/>
                <a:gd name="connsiteX114" fmla="*/ 2954107 w 4140948"/>
                <a:gd name="connsiteY114" fmla="*/ 479099 h 1283346"/>
                <a:gd name="connsiteX115" fmla="*/ 2956136 w 4140948"/>
                <a:gd name="connsiteY115" fmla="*/ 479099 h 1283346"/>
                <a:gd name="connsiteX116" fmla="*/ 2956136 w 4140948"/>
                <a:gd name="connsiteY116" fmla="*/ 461726 h 1283346"/>
                <a:gd name="connsiteX117" fmla="*/ 2958292 w 4140948"/>
                <a:gd name="connsiteY117" fmla="*/ 461726 h 1283346"/>
                <a:gd name="connsiteX118" fmla="*/ 2958292 w 4140948"/>
                <a:gd name="connsiteY118" fmla="*/ 446635 h 1283346"/>
                <a:gd name="connsiteX119" fmla="*/ 3037550 w 4140948"/>
                <a:gd name="connsiteY119" fmla="*/ 446635 h 1283346"/>
                <a:gd name="connsiteX120" fmla="*/ 3037550 w 4140948"/>
                <a:gd name="connsiteY120" fmla="*/ 429515 h 1283346"/>
                <a:gd name="connsiteX121" fmla="*/ 3039325 w 4140948"/>
                <a:gd name="connsiteY121" fmla="*/ 429515 h 1283346"/>
                <a:gd name="connsiteX122" fmla="*/ 3039325 w 4140948"/>
                <a:gd name="connsiteY122" fmla="*/ 412649 h 1283346"/>
                <a:gd name="connsiteX123" fmla="*/ 3048202 w 4140948"/>
                <a:gd name="connsiteY123" fmla="*/ 412649 h 1283346"/>
                <a:gd name="connsiteX124" fmla="*/ 3048202 w 4140948"/>
                <a:gd name="connsiteY124" fmla="*/ 397178 h 1283346"/>
                <a:gd name="connsiteX125" fmla="*/ 3083456 w 4140948"/>
                <a:gd name="connsiteY125" fmla="*/ 397178 h 1283346"/>
                <a:gd name="connsiteX126" fmla="*/ 3083456 w 4140948"/>
                <a:gd name="connsiteY126" fmla="*/ 362558 h 1283346"/>
                <a:gd name="connsiteX127" fmla="*/ 3149145 w 4140948"/>
                <a:gd name="connsiteY127" fmla="*/ 362558 h 1283346"/>
                <a:gd name="connsiteX128" fmla="*/ 3149145 w 4140948"/>
                <a:gd name="connsiteY128" fmla="*/ 344424 h 1283346"/>
                <a:gd name="connsiteX129" fmla="*/ 3363459 w 4140948"/>
                <a:gd name="connsiteY129" fmla="*/ 344424 h 1283346"/>
                <a:gd name="connsiteX130" fmla="*/ 3363459 w 4140948"/>
                <a:gd name="connsiteY130" fmla="*/ 322485 h 1283346"/>
                <a:gd name="connsiteX131" fmla="*/ 3442844 w 4140948"/>
                <a:gd name="connsiteY131" fmla="*/ 322485 h 1283346"/>
                <a:gd name="connsiteX132" fmla="*/ 3442844 w 4140948"/>
                <a:gd name="connsiteY132" fmla="*/ 298898 h 1283346"/>
                <a:gd name="connsiteX133" fmla="*/ 3464402 w 4140948"/>
                <a:gd name="connsiteY133" fmla="*/ 298898 h 1283346"/>
                <a:gd name="connsiteX134" fmla="*/ 3464402 w 4140948"/>
                <a:gd name="connsiteY134" fmla="*/ 275057 h 1283346"/>
                <a:gd name="connsiteX135" fmla="*/ 3521468 w 4140948"/>
                <a:gd name="connsiteY135" fmla="*/ 275057 h 1283346"/>
                <a:gd name="connsiteX136" fmla="*/ 3521468 w 4140948"/>
                <a:gd name="connsiteY136" fmla="*/ 250582 h 1283346"/>
                <a:gd name="connsiteX137" fmla="*/ 3666162 w 4140948"/>
                <a:gd name="connsiteY137" fmla="*/ 250582 h 1283346"/>
                <a:gd name="connsiteX138" fmla="*/ 3666162 w 4140948"/>
                <a:gd name="connsiteY138" fmla="*/ 225727 h 1283346"/>
                <a:gd name="connsiteX139" fmla="*/ 3885294 w 4140948"/>
                <a:gd name="connsiteY139" fmla="*/ 225727 h 1283346"/>
                <a:gd name="connsiteX140" fmla="*/ 3885294 w 4140948"/>
                <a:gd name="connsiteY140" fmla="*/ 193390 h 1283346"/>
                <a:gd name="connsiteX141" fmla="*/ 3950983 w 4140948"/>
                <a:gd name="connsiteY141" fmla="*/ 193390 h 1283346"/>
                <a:gd name="connsiteX142" fmla="*/ 3950983 w 4140948"/>
                <a:gd name="connsiteY142" fmla="*/ 153444 h 1283346"/>
                <a:gd name="connsiteX143" fmla="*/ 3990296 w 4140948"/>
                <a:gd name="connsiteY143" fmla="*/ 153444 h 1283346"/>
                <a:gd name="connsiteX144" fmla="*/ 3990296 w 4140948"/>
                <a:gd name="connsiteY144" fmla="*/ 109947 h 1283346"/>
                <a:gd name="connsiteX145" fmla="*/ 4051673 w 4140948"/>
                <a:gd name="connsiteY145" fmla="*/ 109947 h 1283346"/>
                <a:gd name="connsiteX146" fmla="*/ 4051673 w 4140948"/>
                <a:gd name="connsiteY146" fmla="*/ 53895 h 1283346"/>
                <a:gd name="connsiteX147" fmla="*/ 4056365 w 4140948"/>
                <a:gd name="connsiteY147" fmla="*/ 53895 h 1283346"/>
                <a:gd name="connsiteX148" fmla="*/ 4056365 w 4140948"/>
                <a:gd name="connsiteY148" fmla="*/ 0 h 1283346"/>
                <a:gd name="connsiteX149" fmla="*/ 4140949 w 4140948"/>
                <a:gd name="connsiteY149" fmla="*/ 0 h 128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4140948" h="1283346">
                  <a:moveTo>
                    <a:pt x="0" y="1283347"/>
                  </a:moveTo>
                  <a:lnTo>
                    <a:pt x="111722" y="1283347"/>
                  </a:lnTo>
                  <a:lnTo>
                    <a:pt x="111722" y="1264325"/>
                  </a:lnTo>
                  <a:lnTo>
                    <a:pt x="412015" y="1264325"/>
                  </a:lnTo>
                  <a:lnTo>
                    <a:pt x="412015" y="1252531"/>
                  </a:lnTo>
                  <a:lnTo>
                    <a:pt x="460585" y="1252531"/>
                  </a:lnTo>
                  <a:lnTo>
                    <a:pt x="460585" y="1240357"/>
                  </a:lnTo>
                  <a:lnTo>
                    <a:pt x="554427" y="1240357"/>
                  </a:lnTo>
                  <a:lnTo>
                    <a:pt x="554427" y="1228563"/>
                  </a:lnTo>
                  <a:lnTo>
                    <a:pt x="622398" y="1228563"/>
                  </a:lnTo>
                  <a:lnTo>
                    <a:pt x="622398" y="1215375"/>
                  </a:lnTo>
                  <a:lnTo>
                    <a:pt x="657399" y="1215375"/>
                  </a:lnTo>
                  <a:lnTo>
                    <a:pt x="657399" y="1203835"/>
                  </a:lnTo>
                  <a:lnTo>
                    <a:pt x="677308" y="1203835"/>
                  </a:lnTo>
                  <a:lnTo>
                    <a:pt x="677308" y="1191280"/>
                  </a:lnTo>
                  <a:lnTo>
                    <a:pt x="850280" y="1191280"/>
                  </a:lnTo>
                  <a:lnTo>
                    <a:pt x="850280" y="1180121"/>
                  </a:lnTo>
                  <a:lnTo>
                    <a:pt x="852563" y="1180121"/>
                  </a:lnTo>
                  <a:lnTo>
                    <a:pt x="852563" y="1166298"/>
                  </a:lnTo>
                  <a:lnTo>
                    <a:pt x="950843" y="1166298"/>
                  </a:lnTo>
                  <a:lnTo>
                    <a:pt x="950843" y="1154885"/>
                  </a:lnTo>
                  <a:lnTo>
                    <a:pt x="966315" y="1154885"/>
                  </a:lnTo>
                  <a:lnTo>
                    <a:pt x="966315" y="1141823"/>
                  </a:lnTo>
                  <a:lnTo>
                    <a:pt x="985970" y="1141823"/>
                  </a:lnTo>
                  <a:lnTo>
                    <a:pt x="985970" y="1130030"/>
                  </a:lnTo>
                  <a:lnTo>
                    <a:pt x="1115447" y="1130030"/>
                  </a:lnTo>
                  <a:lnTo>
                    <a:pt x="1115447" y="1117095"/>
                  </a:lnTo>
                  <a:lnTo>
                    <a:pt x="1152857" y="1117095"/>
                  </a:lnTo>
                  <a:lnTo>
                    <a:pt x="1152857" y="1105809"/>
                  </a:lnTo>
                  <a:lnTo>
                    <a:pt x="1189759" y="1105809"/>
                  </a:lnTo>
                  <a:lnTo>
                    <a:pt x="1189759" y="1092493"/>
                  </a:lnTo>
                  <a:lnTo>
                    <a:pt x="1211697" y="1092493"/>
                  </a:lnTo>
                  <a:lnTo>
                    <a:pt x="1211697" y="1080826"/>
                  </a:lnTo>
                  <a:lnTo>
                    <a:pt x="1325702" y="1080826"/>
                  </a:lnTo>
                  <a:lnTo>
                    <a:pt x="1325702" y="1068399"/>
                  </a:lnTo>
                  <a:lnTo>
                    <a:pt x="1476864" y="1068399"/>
                  </a:lnTo>
                  <a:lnTo>
                    <a:pt x="1476864" y="1055971"/>
                  </a:lnTo>
                  <a:lnTo>
                    <a:pt x="1503367" y="1055971"/>
                  </a:lnTo>
                  <a:lnTo>
                    <a:pt x="1503367" y="1043797"/>
                  </a:lnTo>
                  <a:lnTo>
                    <a:pt x="1511990" y="1043797"/>
                  </a:lnTo>
                  <a:lnTo>
                    <a:pt x="1511990" y="1031242"/>
                  </a:lnTo>
                  <a:lnTo>
                    <a:pt x="1518458" y="1031242"/>
                  </a:lnTo>
                  <a:lnTo>
                    <a:pt x="1518458" y="1019576"/>
                  </a:lnTo>
                  <a:lnTo>
                    <a:pt x="1636901" y="1019576"/>
                  </a:lnTo>
                  <a:lnTo>
                    <a:pt x="1636901" y="1006387"/>
                  </a:lnTo>
                  <a:lnTo>
                    <a:pt x="1700308" y="1006387"/>
                  </a:lnTo>
                  <a:lnTo>
                    <a:pt x="1700308" y="993833"/>
                  </a:lnTo>
                  <a:lnTo>
                    <a:pt x="1783751" y="993833"/>
                  </a:lnTo>
                  <a:lnTo>
                    <a:pt x="1783751" y="982039"/>
                  </a:lnTo>
                  <a:lnTo>
                    <a:pt x="1810254" y="982039"/>
                  </a:lnTo>
                  <a:lnTo>
                    <a:pt x="1810254" y="968851"/>
                  </a:lnTo>
                  <a:lnTo>
                    <a:pt x="1836632" y="968851"/>
                  </a:lnTo>
                  <a:lnTo>
                    <a:pt x="1836632" y="957691"/>
                  </a:lnTo>
                  <a:lnTo>
                    <a:pt x="1847157" y="957691"/>
                  </a:lnTo>
                  <a:lnTo>
                    <a:pt x="1847157" y="944249"/>
                  </a:lnTo>
                  <a:lnTo>
                    <a:pt x="1880382" y="944249"/>
                  </a:lnTo>
                  <a:lnTo>
                    <a:pt x="1880382" y="931694"/>
                  </a:lnTo>
                  <a:lnTo>
                    <a:pt x="1952665" y="931694"/>
                  </a:lnTo>
                  <a:lnTo>
                    <a:pt x="1952665" y="919647"/>
                  </a:lnTo>
                  <a:lnTo>
                    <a:pt x="1961162" y="919647"/>
                  </a:lnTo>
                  <a:lnTo>
                    <a:pt x="1961162" y="907093"/>
                  </a:lnTo>
                  <a:lnTo>
                    <a:pt x="1965854" y="907093"/>
                  </a:lnTo>
                  <a:lnTo>
                    <a:pt x="1965854" y="895172"/>
                  </a:lnTo>
                  <a:lnTo>
                    <a:pt x="1970292" y="895172"/>
                  </a:lnTo>
                  <a:lnTo>
                    <a:pt x="1970292" y="882237"/>
                  </a:lnTo>
                  <a:lnTo>
                    <a:pt x="1977014" y="882237"/>
                  </a:lnTo>
                  <a:lnTo>
                    <a:pt x="1977014" y="869429"/>
                  </a:lnTo>
                  <a:lnTo>
                    <a:pt x="1987666" y="869429"/>
                  </a:lnTo>
                  <a:lnTo>
                    <a:pt x="1987666" y="857889"/>
                  </a:lnTo>
                  <a:lnTo>
                    <a:pt x="2000855" y="857889"/>
                  </a:lnTo>
                  <a:lnTo>
                    <a:pt x="2000855" y="832146"/>
                  </a:lnTo>
                  <a:lnTo>
                    <a:pt x="2031797" y="832146"/>
                  </a:lnTo>
                  <a:lnTo>
                    <a:pt x="2031797" y="820606"/>
                  </a:lnTo>
                  <a:lnTo>
                    <a:pt x="2066163" y="820606"/>
                  </a:lnTo>
                  <a:lnTo>
                    <a:pt x="2066163" y="807418"/>
                  </a:lnTo>
                  <a:lnTo>
                    <a:pt x="2137052" y="807418"/>
                  </a:lnTo>
                  <a:lnTo>
                    <a:pt x="2137052" y="794736"/>
                  </a:lnTo>
                  <a:lnTo>
                    <a:pt x="2167233" y="794736"/>
                  </a:lnTo>
                  <a:lnTo>
                    <a:pt x="2167233" y="783450"/>
                  </a:lnTo>
                  <a:lnTo>
                    <a:pt x="2351239" y="783450"/>
                  </a:lnTo>
                  <a:lnTo>
                    <a:pt x="2351239" y="770515"/>
                  </a:lnTo>
                  <a:lnTo>
                    <a:pt x="2368865" y="770515"/>
                  </a:lnTo>
                  <a:lnTo>
                    <a:pt x="2368865" y="757200"/>
                  </a:lnTo>
                  <a:lnTo>
                    <a:pt x="2410714" y="757200"/>
                  </a:lnTo>
                  <a:lnTo>
                    <a:pt x="2410714" y="745406"/>
                  </a:lnTo>
                  <a:lnTo>
                    <a:pt x="2424029" y="745406"/>
                  </a:lnTo>
                  <a:lnTo>
                    <a:pt x="2424029" y="732725"/>
                  </a:lnTo>
                  <a:lnTo>
                    <a:pt x="2439247" y="732725"/>
                  </a:lnTo>
                  <a:lnTo>
                    <a:pt x="2439247" y="707616"/>
                  </a:lnTo>
                  <a:lnTo>
                    <a:pt x="2443431" y="707616"/>
                  </a:lnTo>
                  <a:lnTo>
                    <a:pt x="2443431" y="695822"/>
                  </a:lnTo>
                  <a:lnTo>
                    <a:pt x="2460932" y="695822"/>
                  </a:lnTo>
                  <a:lnTo>
                    <a:pt x="2460932" y="658286"/>
                  </a:lnTo>
                  <a:lnTo>
                    <a:pt x="2469809" y="658286"/>
                  </a:lnTo>
                  <a:lnTo>
                    <a:pt x="2469809" y="632416"/>
                  </a:lnTo>
                  <a:lnTo>
                    <a:pt x="2478305" y="632416"/>
                  </a:lnTo>
                  <a:lnTo>
                    <a:pt x="2478305" y="620115"/>
                  </a:lnTo>
                  <a:lnTo>
                    <a:pt x="2480841" y="620115"/>
                  </a:lnTo>
                  <a:lnTo>
                    <a:pt x="2480841" y="595006"/>
                  </a:lnTo>
                  <a:lnTo>
                    <a:pt x="2504682" y="595006"/>
                  </a:lnTo>
                  <a:lnTo>
                    <a:pt x="2504682" y="581944"/>
                  </a:lnTo>
                  <a:lnTo>
                    <a:pt x="2660408" y="581944"/>
                  </a:lnTo>
                  <a:lnTo>
                    <a:pt x="2660408" y="568629"/>
                  </a:lnTo>
                  <a:lnTo>
                    <a:pt x="2760971" y="568629"/>
                  </a:lnTo>
                  <a:lnTo>
                    <a:pt x="2760971" y="554806"/>
                  </a:lnTo>
                  <a:lnTo>
                    <a:pt x="2798888" y="554806"/>
                  </a:lnTo>
                  <a:lnTo>
                    <a:pt x="2798888" y="540857"/>
                  </a:lnTo>
                  <a:lnTo>
                    <a:pt x="2894886" y="540857"/>
                  </a:lnTo>
                  <a:lnTo>
                    <a:pt x="2894886" y="525005"/>
                  </a:lnTo>
                  <a:lnTo>
                    <a:pt x="2912386" y="525005"/>
                  </a:lnTo>
                  <a:lnTo>
                    <a:pt x="2912386" y="509661"/>
                  </a:lnTo>
                  <a:lnTo>
                    <a:pt x="2947640" y="509661"/>
                  </a:lnTo>
                  <a:lnTo>
                    <a:pt x="2947640" y="493936"/>
                  </a:lnTo>
                  <a:lnTo>
                    <a:pt x="2954107" y="493936"/>
                  </a:lnTo>
                  <a:lnTo>
                    <a:pt x="2954107" y="479099"/>
                  </a:lnTo>
                  <a:lnTo>
                    <a:pt x="2956136" y="479099"/>
                  </a:lnTo>
                  <a:lnTo>
                    <a:pt x="2956136" y="461726"/>
                  </a:lnTo>
                  <a:lnTo>
                    <a:pt x="2958292" y="461726"/>
                  </a:lnTo>
                  <a:lnTo>
                    <a:pt x="2958292" y="446635"/>
                  </a:lnTo>
                  <a:lnTo>
                    <a:pt x="3037550" y="446635"/>
                  </a:lnTo>
                  <a:lnTo>
                    <a:pt x="3037550" y="429515"/>
                  </a:lnTo>
                  <a:lnTo>
                    <a:pt x="3039325" y="429515"/>
                  </a:lnTo>
                  <a:lnTo>
                    <a:pt x="3039325" y="412649"/>
                  </a:lnTo>
                  <a:lnTo>
                    <a:pt x="3048202" y="412649"/>
                  </a:lnTo>
                  <a:lnTo>
                    <a:pt x="3048202" y="397178"/>
                  </a:lnTo>
                  <a:lnTo>
                    <a:pt x="3083456" y="397178"/>
                  </a:lnTo>
                  <a:lnTo>
                    <a:pt x="3083456" y="362558"/>
                  </a:lnTo>
                  <a:lnTo>
                    <a:pt x="3149145" y="362558"/>
                  </a:lnTo>
                  <a:lnTo>
                    <a:pt x="3149145" y="344424"/>
                  </a:lnTo>
                  <a:lnTo>
                    <a:pt x="3363459" y="344424"/>
                  </a:lnTo>
                  <a:lnTo>
                    <a:pt x="3363459" y="322485"/>
                  </a:lnTo>
                  <a:lnTo>
                    <a:pt x="3442844" y="322485"/>
                  </a:lnTo>
                  <a:lnTo>
                    <a:pt x="3442844" y="298898"/>
                  </a:lnTo>
                  <a:lnTo>
                    <a:pt x="3464402" y="298898"/>
                  </a:lnTo>
                  <a:lnTo>
                    <a:pt x="3464402" y="275057"/>
                  </a:lnTo>
                  <a:lnTo>
                    <a:pt x="3521468" y="275057"/>
                  </a:lnTo>
                  <a:lnTo>
                    <a:pt x="3521468" y="250582"/>
                  </a:lnTo>
                  <a:lnTo>
                    <a:pt x="3666162" y="250582"/>
                  </a:lnTo>
                  <a:lnTo>
                    <a:pt x="3666162" y="225727"/>
                  </a:lnTo>
                  <a:lnTo>
                    <a:pt x="3885294" y="225727"/>
                  </a:lnTo>
                  <a:lnTo>
                    <a:pt x="3885294" y="193390"/>
                  </a:lnTo>
                  <a:lnTo>
                    <a:pt x="3950983" y="193390"/>
                  </a:lnTo>
                  <a:lnTo>
                    <a:pt x="3950983" y="153444"/>
                  </a:lnTo>
                  <a:lnTo>
                    <a:pt x="3990296" y="153444"/>
                  </a:lnTo>
                  <a:lnTo>
                    <a:pt x="3990296" y="109947"/>
                  </a:lnTo>
                  <a:lnTo>
                    <a:pt x="4051673" y="109947"/>
                  </a:lnTo>
                  <a:lnTo>
                    <a:pt x="4051673" y="53895"/>
                  </a:lnTo>
                  <a:lnTo>
                    <a:pt x="4056365" y="53895"/>
                  </a:lnTo>
                  <a:lnTo>
                    <a:pt x="4056365" y="0"/>
                  </a:lnTo>
                  <a:lnTo>
                    <a:pt x="4140949" y="0"/>
                  </a:lnTo>
                </a:path>
              </a:pathLst>
            </a:custGeom>
            <a:noFill/>
            <a:ln w="12700" cap="flat">
              <a:solidFill>
                <a:srgbClr val="939AA7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A0E6D56A-3F90-E19F-3877-D08B395C1075}"/>
                </a:ext>
              </a:extLst>
            </p:cNvPr>
            <p:cNvSpPr/>
            <p:nvPr/>
          </p:nvSpPr>
          <p:spPr>
            <a:xfrm>
              <a:off x="1896193" y="1627482"/>
              <a:ext cx="4143358" cy="1299705"/>
            </a:xfrm>
            <a:custGeom>
              <a:avLst/>
              <a:gdLst>
                <a:gd name="connsiteX0" fmla="*/ 4143358 w 4143358"/>
                <a:gd name="connsiteY0" fmla="*/ 0 h 1299705"/>
                <a:gd name="connsiteX1" fmla="*/ 4121547 w 4143358"/>
                <a:gd name="connsiteY1" fmla="*/ 0 h 1299705"/>
                <a:gd name="connsiteX2" fmla="*/ 4121547 w 4143358"/>
                <a:gd name="connsiteY2" fmla="*/ 19149 h 1299705"/>
                <a:gd name="connsiteX3" fmla="*/ 4084771 w 4143358"/>
                <a:gd name="connsiteY3" fmla="*/ 19149 h 1299705"/>
                <a:gd name="connsiteX4" fmla="*/ 4084771 w 4143358"/>
                <a:gd name="connsiteY4" fmla="*/ 35634 h 1299705"/>
                <a:gd name="connsiteX5" fmla="*/ 4051926 w 4143358"/>
                <a:gd name="connsiteY5" fmla="*/ 35634 h 1299705"/>
                <a:gd name="connsiteX6" fmla="*/ 4051926 w 4143358"/>
                <a:gd name="connsiteY6" fmla="*/ 50598 h 1299705"/>
                <a:gd name="connsiteX7" fmla="*/ 4047361 w 4143358"/>
                <a:gd name="connsiteY7" fmla="*/ 50598 h 1299705"/>
                <a:gd name="connsiteX8" fmla="*/ 4047361 w 4143358"/>
                <a:gd name="connsiteY8" fmla="*/ 66450 h 1299705"/>
                <a:gd name="connsiteX9" fmla="*/ 4032017 w 4143358"/>
                <a:gd name="connsiteY9" fmla="*/ 66450 h 1299705"/>
                <a:gd name="connsiteX10" fmla="*/ 4032017 w 4143358"/>
                <a:gd name="connsiteY10" fmla="*/ 79765 h 1299705"/>
                <a:gd name="connsiteX11" fmla="*/ 3985603 w 4143358"/>
                <a:gd name="connsiteY11" fmla="*/ 79765 h 1299705"/>
                <a:gd name="connsiteX12" fmla="*/ 3985603 w 4143358"/>
                <a:gd name="connsiteY12" fmla="*/ 91305 h 1299705"/>
                <a:gd name="connsiteX13" fmla="*/ 3970639 w 4143358"/>
                <a:gd name="connsiteY13" fmla="*/ 91305 h 1299705"/>
                <a:gd name="connsiteX14" fmla="*/ 3970639 w 4143358"/>
                <a:gd name="connsiteY14" fmla="*/ 100689 h 1299705"/>
                <a:gd name="connsiteX15" fmla="*/ 3946925 w 4143358"/>
                <a:gd name="connsiteY15" fmla="*/ 100689 h 1299705"/>
                <a:gd name="connsiteX16" fmla="*/ 3946925 w 4143358"/>
                <a:gd name="connsiteY16" fmla="*/ 111849 h 1299705"/>
                <a:gd name="connsiteX17" fmla="*/ 3935512 w 4143358"/>
                <a:gd name="connsiteY17" fmla="*/ 111849 h 1299705"/>
                <a:gd name="connsiteX18" fmla="*/ 3935512 w 4143358"/>
                <a:gd name="connsiteY18" fmla="*/ 130998 h 1299705"/>
                <a:gd name="connsiteX19" fmla="*/ 3933230 w 4143358"/>
                <a:gd name="connsiteY19" fmla="*/ 130998 h 1299705"/>
                <a:gd name="connsiteX20" fmla="*/ 3933230 w 4143358"/>
                <a:gd name="connsiteY20" fmla="*/ 158897 h 1299705"/>
                <a:gd name="connsiteX21" fmla="*/ 3914208 w 4143358"/>
                <a:gd name="connsiteY21" fmla="*/ 158897 h 1299705"/>
                <a:gd name="connsiteX22" fmla="*/ 3914208 w 4143358"/>
                <a:gd name="connsiteY22" fmla="*/ 167393 h 1299705"/>
                <a:gd name="connsiteX23" fmla="*/ 3908628 w 4143358"/>
                <a:gd name="connsiteY23" fmla="*/ 167393 h 1299705"/>
                <a:gd name="connsiteX24" fmla="*/ 3908628 w 4143358"/>
                <a:gd name="connsiteY24" fmla="*/ 175636 h 1299705"/>
                <a:gd name="connsiteX25" fmla="*/ 3881363 w 4143358"/>
                <a:gd name="connsiteY25" fmla="*/ 175636 h 1299705"/>
                <a:gd name="connsiteX26" fmla="*/ 3881363 w 4143358"/>
                <a:gd name="connsiteY26" fmla="*/ 183879 h 1299705"/>
                <a:gd name="connsiteX27" fmla="*/ 3824297 w 4143358"/>
                <a:gd name="connsiteY27" fmla="*/ 183879 h 1299705"/>
                <a:gd name="connsiteX28" fmla="*/ 3824297 w 4143358"/>
                <a:gd name="connsiteY28" fmla="*/ 198462 h 1299705"/>
                <a:gd name="connsiteX29" fmla="*/ 3800076 w 4143358"/>
                <a:gd name="connsiteY29" fmla="*/ 198462 h 1299705"/>
                <a:gd name="connsiteX30" fmla="*/ 3800076 w 4143358"/>
                <a:gd name="connsiteY30" fmla="*/ 205564 h 1299705"/>
                <a:gd name="connsiteX31" fmla="*/ 3776235 w 4143358"/>
                <a:gd name="connsiteY31" fmla="*/ 205564 h 1299705"/>
                <a:gd name="connsiteX32" fmla="*/ 3776235 w 4143358"/>
                <a:gd name="connsiteY32" fmla="*/ 212412 h 1299705"/>
                <a:gd name="connsiteX33" fmla="*/ 3769134 w 4143358"/>
                <a:gd name="connsiteY33" fmla="*/ 212412 h 1299705"/>
                <a:gd name="connsiteX34" fmla="*/ 3769134 w 4143358"/>
                <a:gd name="connsiteY34" fmla="*/ 220020 h 1299705"/>
                <a:gd name="connsiteX35" fmla="*/ 3661977 w 4143358"/>
                <a:gd name="connsiteY35" fmla="*/ 220020 h 1299705"/>
                <a:gd name="connsiteX36" fmla="*/ 3661977 w 4143358"/>
                <a:gd name="connsiteY36" fmla="*/ 225093 h 1299705"/>
                <a:gd name="connsiteX37" fmla="*/ 3652339 w 4143358"/>
                <a:gd name="connsiteY37" fmla="*/ 225093 h 1299705"/>
                <a:gd name="connsiteX38" fmla="*/ 3652339 w 4143358"/>
                <a:gd name="connsiteY38" fmla="*/ 231941 h 1299705"/>
                <a:gd name="connsiteX39" fmla="*/ 3603262 w 4143358"/>
                <a:gd name="connsiteY39" fmla="*/ 231941 h 1299705"/>
                <a:gd name="connsiteX40" fmla="*/ 3603262 w 4143358"/>
                <a:gd name="connsiteY40" fmla="*/ 243100 h 1299705"/>
                <a:gd name="connsiteX41" fmla="*/ 3588045 w 4143358"/>
                <a:gd name="connsiteY41" fmla="*/ 243100 h 1299705"/>
                <a:gd name="connsiteX42" fmla="*/ 3588045 w 4143358"/>
                <a:gd name="connsiteY42" fmla="*/ 248173 h 1299705"/>
                <a:gd name="connsiteX43" fmla="*/ 3533262 w 4143358"/>
                <a:gd name="connsiteY43" fmla="*/ 248173 h 1299705"/>
                <a:gd name="connsiteX44" fmla="*/ 3533262 w 4143358"/>
                <a:gd name="connsiteY44" fmla="*/ 253753 h 1299705"/>
                <a:gd name="connsiteX45" fmla="*/ 3530852 w 4143358"/>
                <a:gd name="connsiteY45" fmla="*/ 253753 h 1299705"/>
                <a:gd name="connsiteX46" fmla="*/ 3530852 w 4143358"/>
                <a:gd name="connsiteY46" fmla="*/ 259966 h 1299705"/>
                <a:gd name="connsiteX47" fmla="*/ 3517917 w 4143358"/>
                <a:gd name="connsiteY47" fmla="*/ 259966 h 1299705"/>
                <a:gd name="connsiteX48" fmla="*/ 3517917 w 4143358"/>
                <a:gd name="connsiteY48" fmla="*/ 266561 h 1299705"/>
                <a:gd name="connsiteX49" fmla="*/ 3506631 w 4143358"/>
                <a:gd name="connsiteY49" fmla="*/ 266561 h 1299705"/>
                <a:gd name="connsiteX50" fmla="*/ 3506631 w 4143358"/>
                <a:gd name="connsiteY50" fmla="*/ 272394 h 1299705"/>
                <a:gd name="connsiteX51" fmla="*/ 3473786 w 4143358"/>
                <a:gd name="connsiteY51" fmla="*/ 272394 h 1299705"/>
                <a:gd name="connsiteX52" fmla="*/ 3473786 w 4143358"/>
                <a:gd name="connsiteY52" fmla="*/ 277213 h 1299705"/>
                <a:gd name="connsiteX53" fmla="*/ 3460978 w 4143358"/>
                <a:gd name="connsiteY53" fmla="*/ 277213 h 1299705"/>
                <a:gd name="connsiteX54" fmla="*/ 3460978 w 4143358"/>
                <a:gd name="connsiteY54" fmla="*/ 284061 h 1299705"/>
                <a:gd name="connsiteX55" fmla="*/ 3452101 w 4143358"/>
                <a:gd name="connsiteY55" fmla="*/ 284061 h 1299705"/>
                <a:gd name="connsiteX56" fmla="*/ 3452101 w 4143358"/>
                <a:gd name="connsiteY56" fmla="*/ 288880 h 1299705"/>
                <a:gd name="connsiteX57" fmla="*/ 3443098 w 4143358"/>
                <a:gd name="connsiteY57" fmla="*/ 288880 h 1299705"/>
                <a:gd name="connsiteX58" fmla="*/ 3443098 w 4143358"/>
                <a:gd name="connsiteY58" fmla="*/ 292557 h 1299705"/>
                <a:gd name="connsiteX59" fmla="*/ 3441449 w 4143358"/>
                <a:gd name="connsiteY59" fmla="*/ 292557 h 1299705"/>
                <a:gd name="connsiteX60" fmla="*/ 3441449 w 4143358"/>
                <a:gd name="connsiteY60" fmla="*/ 335674 h 1299705"/>
                <a:gd name="connsiteX61" fmla="*/ 3430036 w 4143358"/>
                <a:gd name="connsiteY61" fmla="*/ 335674 h 1299705"/>
                <a:gd name="connsiteX62" fmla="*/ 3430036 w 4143358"/>
                <a:gd name="connsiteY62" fmla="*/ 341888 h 1299705"/>
                <a:gd name="connsiteX63" fmla="*/ 3423315 w 4143358"/>
                <a:gd name="connsiteY63" fmla="*/ 341888 h 1299705"/>
                <a:gd name="connsiteX64" fmla="*/ 3423315 w 4143358"/>
                <a:gd name="connsiteY64" fmla="*/ 348101 h 1299705"/>
                <a:gd name="connsiteX65" fmla="*/ 3392246 w 4143358"/>
                <a:gd name="connsiteY65" fmla="*/ 348101 h 1299705"/>
                <a:gd name="connsiteX66" fmla="*/ 3392246 w 4143358"/>
                <a:gd name="connsiteY66" fmla="*/ 353554 h 1299705"/>
                <a:gd name="connsiteX67" fmla="*/ 3373477 w 4143358"/>
                <a:gd name="connsiteY67" fmla="*/ 353554 h 1299705"/>
                <a:gd name="connsiteX68" fmla="*/ 3373477 w 4143358"/>
                <a:gd name="connsiteY68" fmla="*/ 359134 h 1299705"/>
                <a:gd name="connsiteX69" fmla="*/ 3347100 w 4143358"/>
                <a:gd name="connsiteY69" fmla="*/ 359134 h 1299705"/>
                <a:gd name="connsiteX70" fmla="*/ 3347100 w 4143358"/>
                <a:gd name="connsiteY70" fmla="*/ 368265 h 1299705"/>
                <a:gd name="connsiteX71" fmla="*/ 3342789 w 4143358"/>
                <a:gd name="connsiteY71" fmla="*/ 368265 h 1299705"/>
                <a:gd name="connsiteX72" fmla="*/ 3342789 w 4143358"/>
                <a:gd name="connsiteY72" fmla="*/ 373084 h 1299705"/>
                <a:gd name="connsiteX73" fmla="*/ 3333912 w 4143358"/>
                <a:gd name="connsiteY73" fmla="*/ 373084 h 1299705"/>
                <a:gd name="connsiteX74" fmla="*/ 3333912 w 4143358"/>
                <a:gd name="connsiteY74" fmla="*/ 377902 h 1299705"/>
                <a:gd name="connsiteX75" fmla="*/ 3327444 w 4143358"/>
                <a:gd name="connsiteY75" fmla="*/ 377902 h 1299705"/>
                <a:gd name="connsiteX76" fmla="*/ 3327444 w 4143358"/>
                <a:gd name="connsiteY76" fmla="*/ 383989 h 1299705"/>
                <a:gd name="connsiteX77" fmla="*/ 3302335 w 4143358"/>
                <a:gd name="connsiteY77" fmla="*/ 383989 h 1299705"/>
                <a:gd name="connsiteX78" fmla="*/ 3302335 w 4143358"/>
                <a:gd name="connsiteY78" fmla="*/ 388428 h 1299705"/>
                <a:gd name="connsiteX79" fmla="*/ 3290161 w 4143358"/>
                <a:gd name="connsiteY79" fmla="*/ 388428 h 1299705"/>
                <a:gd name="connsiteX80" fmla="*/ 3290161 w 4143358"/>
                <a:gd name="connsiteY80" fmla="*/ 397558 h 1299705"/>
                <a:gd name="connsiteX81" fmla="*/ 3268349 w 4143358"/>
                <a:gd name="connsiteY81" fmla="*/ 397558 h 1299705"/>
                <a:gd name="connsiteX82" fmla="*/ 3268349 w 4143358"/>
                <a:gd name="connsiteY82" fmla="*/ 402504 h 1299705"/>
                <a:gd name="connsiteX83" fmla="*/ 3209001 w 4143358"/>
                <a:gd name="connsiteY83" fmla="*/ 402504 h 1299705"/>
                <a:gd name="connsiteX84" fmla="*/ 3209001 w 4143358"/>
                <a:gd name="connsiteY84" fmla="*/ 408084 h 1299705"/>
                <a:gd name="connsiteX85" fmla="*/ 3194037 w 4143358"/>
                <a:gd name="connsiteY85" fmla="*/ 408084 h 1299705"/>
                <a:gd name="connsiteX86" fmla="*/ 3194037 w 4143358"/>
                <a:gd name="connsiteY86" fmla="*/ 411635 h 1299705"/>
                <a:gd name="connsiteX87" fmla="*/ 3185033 w 4143358"/>
                <a:gd name="connsiteY87" fmla="*/ 411635 h 1299705"/>
                <a:gd name="connsiteX88" fmla="*/ 3185033 w 4143358"/>
                <a:gd name="connsiteY88" fmla="*/ 420638 h 1299705"/>
                <a:gd name="connsiteX89" fmla="*/ 3172098 w 4143358"/>
                <a:gd name="connsiteY89" fmla="*/ 420638 h 1299705"/>
                <a:gd name="connsiteX90" fmla="*/ 3172098 w 4143358"/>
                <a:gd name="connsiteY90" fmla="*/ 424570 h 1299705"/>
                <a:gd name="connsiteX91" fmla="*/ 3165504 w 4143358"/>
                <a:gd name="connsiteY91" fmla="*/ 424570 h 1299705"/>
                <a:gd name="connsiteX92" fmla="*/ 3165504 w 4143358"/>
                <a:gd name="connsiteY92" fmla="*/ 428120 h 1299705"/>
                <a:gd name="connsiteX93" fmla="*/ 3150286 w 4143358"/>
                <a:gd name="connsiteY93" fmla="*/ 428120 h 1299705"/>
                <a:gd name="connsiteX94" fmla="*/ 3150286 w 4143358"/>
                <a:gd name="connsiteY94" fmla="*/ 432939 h 1299705"/>
                <a:gd name="connsiteX95" fmla="*/ 3136210 w 4143358"/>
                <a:gd name="connsiteY95" fmla="*/ 432939 h 1299705"/>
                <a:gd name="connsiteX96" fmla="*/ 3136210 w 4143358"/>
                <a:gd name="connsiteY96" fmla="*/ 436744 h 1299705"/>
                <a:gd name="connsiteX97" fmla="*/ 3118964 w 4143358"/>
                <a:gd name="connsiteY97" fmla="*/ 436744 h 1299705"/>
                <a:gd name="connsiteX98" fmla="*/ 3118964 w 4143358"/>
                <a:gd name="connsiteY98" fmla="*/ 440168 h 1299705"/>
                <a:gd name="connsiteX99" fmla="*/ 3082442 w 4143358"/>
                <a:gd name="connsiteY99" fmla="*/ 440168 h 1299705"/>
                <a:gd name="connsiteX100" fmla="*/ 3082442 w 4143358"/>
                <a:gd name="connsiteY100" fmla="*/ 449298 h 1299705"/>
                <a:gd name="connsiteX101" fmla="*/ 3056825 w 4143358"/>
                <a:gd name="connsiteY101" fmla="*/ 449298 h 1299705"/>
                <a:gd name="connsiteX102" fmla="*/ 3056825 w 4143358"/>
                <a:gd name="connsiteY102" fmla="*/ 453356 h 1299705"/>
                <a:gd name="connsiteX103" fmla="*/ 3036028 w 4143358"/>
                <a:gd name="connsiteY103" fmla="*/ 453356 h 1299705"/>
                <a:gd name="connsiteX104" fmla="*/ 3036028 w 4143358"/>
                <a:gd name="connsiteY104" fmla="*/ 461599 h 1299705"/>
                <a:gd name="connsiteX105" fmla="*/ 3009905 w 4143358"/>
                <a:gd name="connsiteY105" fmla="*/ 461599 h 1299705"/>
                <a:gd name="connsiteX106" fmla="*/ 3009905 w 4143358"/>
                <a:gd name="connsiteY106" fmla="*/ 469461 h 1299705"/>
                <a:gd name="connsiteX107" fmla="*/ 2976933 w 4143358"/>
                <a:gd name="connsiteY107" fmla="*/ 469461 h 1299705"/>
                <a:gd name="connsiteX108" fmla="*/ 2976933 w 4143358"/>
                <a:gd name="connsiteY108" fmla="*/ 471998 h 1299705"/>
                <a:gd name="connsiteX109" fmla="*/ 2968310 w 4143358"/>
                <a:gd name="connsiteY109" fmla="*/ 471998 h 1299705"/>
                <a:gd name="connsiteX110" fmla="*/ 2968310 w 4143358"/>
                <a:gd name="connsiteY110" fmla="*/ 487976 h 1299705"/>
                <a:gd name="connsiteX111" fmla="*/ 2966281 w 4143358"/>
                <a:gd name="connsiteY111" fmla="*/ 487976 h 1299705"/>
                <a:gd name="connsiteX112" fmla="*/ 2966281 w 4143358"/>
                <a:gd name="connsiteY112" fmla="*/ 492415 h 1299705"/>
                <a:gd name="connsiteX113" fmla="*/ 2963111 w 4143358"/>
                <a:gd name="connsiteY113" fmla="*/ 492415 h 1299705"/>
                <a:gd name="connsiteX114" fmla="*/ 2963111 w 4143358"/>
                <a:gd name="connsiteY114" fmla="*/ 494570 h 1299705"/>
                <a:gd name="connsiteX115" fmla="*/ 2953092 w 4143358"/>
                <a:gd name="connsiteY115" fmla="*/ 494570 h 1299705"/>
                <a:gd name="connsiteX116" fmla="*/ 2953092 w 4143358"/>
                <a:gd name="connsiteY116" fmla="*/ 519426 h 1299705"/>
                <a:gd name="connsiteX117" fmla="*/ 2950936 w 4143358"/>
                <a:gd name="connsiteY117" fmla="*/ 519426 h 1299705"/>
                <a:gd name="connsiteX118" fmla="*/ 2950936 w 4143358"/>
                <a:gd name="connsiteY118" fmla="*/ 544661 h 1299705"/>
                <a:gd name="connsiteX119" fmla="*/ 2947386 w 4143358"/>
                <a:gd name="connsiteY119" fmla="*/ 544661 h 1299705"/>
                <a:gd name="connsiteX120" fmla="*/ 2947386 w 4143358"/>
                <a:gd name="connsiteY120" fmla="*/ 548466 h 1299705"/>
                <a:gd name="connsiteX121" fmla="*/ 2944596 w 4143358"/>
                <a:gd name="connsiteY121" fmla="*/ 548466 h 1299705"/>
                <a:gd name="connsiteX122" fmla="*/ 2944596 w 4143358"/>
                <a:gd name="connsiteY122" fmla="*/ 551383 h 1299705"/>
                <a:gd name="connsiteX123" fmla="*/ 2939270 w 4143358"/>
                <a:gd name="connsiteY123" fmla="*/ 551383 h 1299705"/>
                <a:gd name="connsiteX124" fmla="*/ 2939270 w 4143358"/>
                <a:gd name="connsiteY124" fmla="*/ 558230 h 1299705"/>
                <a:gd name="connsiteX125" fmla="*/ 2933437 w 4143358"/>
                <a:gd name="connsiteY125" fmla="*/ 558230 h 1299705"/>
                <a:gd name="connsiteX126" fmla="*/ 2933437 w 4143358"/>
                <a:gd name="connsiteY126" fmla="*/ 561401 h 1299705"/>
                <a:gd name="connsiteX127" fmla="*/ 2931534 w 4143358"/>
                <a:gd name="connsiteY127" fmla="*/ 561401 h 1299705"/>
                <a:gd name="connsiteX128" fmla="*/ 2931534 w 4143358"/>
                <a:gd name="connsiteY128" fmla="*/ 571673 h 1299705"/>
                <a:gd name="connsiteX129" fmla="*/ 2907059 w 4143358"/>
                <a:gd name="connsiteY129" fmla="*/ 571673 h 1299705"/>
                <a:gd name="connsiteX130" fmla="*/ 2907059 w 4143358"/>
                <a:gd name="connsiteY130" fmla="*/ 574970 h 1299705"/>
                <a:gd name="connsiteX131" fmla="*/ 2896661 w 4143358"/>
                <a:gd name="connsiteY131" fmla="*/ 574970 h 1299705"/>
                <a:gd name="connsiteX132" fmla="*/ 2896661 w 4143358"/>
                <a:gd name="connsiteY132" fmla="*/ 578013 h 1299705"/>
                <a:gd name="connsiteX133" fmla="*/ 2891715 w 4143358"/>
                <a:gd name="connsiteY133" fmla="*/ 578013 h 1299705"/>
                <a:gd name="connsiteX134" fmla="*/ 2891715 w 4143358"/>
                <a:gd name="connsiteY134" fmla="*/ 581944 h 1299705"/>
                <a:gd name="connsiteX135" fmla="*/ 2859124 w 4143358"/>
                <a:gd name="connsiteY135" fmla="*/ 581944 h 1299705"/>
                <a:gd name="connsiteX136" fmla="*/ 2859124 w 4143358"/>
                <a:gd name="connsiteY136" fmla="*/ 589807 h 1299705"/>
                <a:gd name="connsiteX137" fmla="*/ 2813091 w 4143358"/>
                <a:gd name="connsiteY137" fmla="*/ 589807 h 1299705"/>
                <a:gd name="connsiteX138" fmla="*/ 2813091 w 4143358"/>
                <a:gd name="connsiteY138" fmla="*/ 592216 h 1299705"/>
                <a:gd name="connsiteX139" fmla="*/ 2804721 w 4143358"/>
                <a:gd name="connsiteY139" fmla="*/ 592216 h 1299705"/>
                <a:gd name="connsiteX140" fmla="*/ 2804721 w 4143358"/>
                <a:gd name="connsiteY140" fmla="*/ 599318 h 1299705"/>
                <a:gd name="connsiteX141" fmla="*/ 2775554 w 4143358"/>
                <a:gd name="connsiteY141" fmla="*/ 599318 h 1299705"/>
                <a:gd name="connsiteX142" fmla="*/ 2775554 w 4143358"/>
                <a:gd name="connsiteY142" fmla="*/ 605278 h 1299705"/>
                <a:gd name="connsiteX143" fmla="*/ 2758435 w 4143358"/>
                <a:gd name="connsiteY143" fmla="*/ 605278 h 1299705"/>
                <a:gd name="connsiteX144" fmla="*/ 2758435 w 4143358"/>
                <a:gd name="connsiteY144" fmla="*/ 609209 h 1299705"/>
                <a:gd name="connsiteX145" fmla="*/ 2742963 w 4143358"/>
                <a:gd name="connsiteY145" fmla="*/ 609209 h 1299705"/>
                <a:gd name="connsiteX146" fmla="*/ 2742963 w 4143358"/>
                <a:gd name="connsiteY146" fmla="*/ 611999 h 1299705"/>
                <a:gd name="connsiteX147" fmla="*/ 2733833 w 4143358"/>
                <a:gd name="connsiteY147" fmla="*/ 611999 h 1299705"/>
                <a:gd name="connsiteX148" fmla="*/ 2733833 w 4143358"/>
                <a:gd name="connsiteY148" fmla="*/ 614662 h 1299705"/>
                <a:gd name="connsiteX149" fmla="*/ 2679684 w 4143358"/>
                <a:gd name="connsiteY149" fmla="*/ 614662 h 1299705"/>
                <a:gd name="connsiteX150" fmla="*/ 2679684 w 4143358"/>
                <a:gd name="connsiteY150" fmla="*/ 617706 h 1299705"/>
                <a:gd name="connsiteX151" fmla="*/ 2660789 w 4143358"/>
                <a:gd name="connsiteY151" fmla="*/ 617706 h 1299705"/>
                <a:gd name="connsiteX152" fmla="*/ 2660789 w 4143358"/>
                <a:gd name="connsiteY152" fmla="*/ 622017 h 1299705"/>
                <a:gd name="connsiteX153" fmla="*/ 2593578 w 4143358"/>
                <a:gd name="connsiteY153" fmla="*/ 622017 h 1299705"/>
                <a:gd name="connsiteX154" fmla="*/ 2593578 w 4143358"/>
                <a:gd name="connsiteY154" fmla="*/ 624427 h 1299705"/>
                <a:gd name="connsiteX155" fmla="*/ 2585715 w 4143358"/>
                <a:gd name="connsiteY155" fmla="*/ 624427 h 1299705"/>
                <a:gd name="connsiteX156" fmla="*/ 2585715 w 4143358"/>
                <a:gd name="connsiteY156" fmla="*/ 626836 h 1299705"/>
                <a:gd name="connsiteX157" fmla="*/ 2580896 w 4143358"/>
                <a:gd name="connsiteY157" fmla="*/ 626836 h 1299705"/>
                <a:gd name="connsiteX158" fmla="*/ 2580896 w 4143358"/>
                <a:gd name="connsiteY158" fmla="*/ 630007 h 1299705"/>
                <a:gd name="connsiteX159" fmla="*/ 2522309 w 4143358"/>
                <a:gd name="connsiteY159" fmla="*/ 630007 h 1299705"/>
                <a:gd name="connsiteX160" fmla="*/ 2522309 w 4143358"/>
                <a:gd name="connsiteY160" fmla="*/ 632670 h 1299705"/>
                <a:gd name="connsiteX161" fmla="*/ 2502399 w 4143358"/>
                <a:gd name="connsiteY161" fmla="*/ 632670 h 1299705"/>
                <a:gd name="connsiteX162" fmla="*/ 2502399 w 4143358"/>
                <a:gd name="connsiteY162" fmla="*/ 638249 h 1299705"/>
                <a:gd name="connsiteX163" fmla="*/ 2490225 w 4143358"/>
                <a:gd name="connsiteY163" fmla="*/ 638249 h 1299705"/>
                <a:gd name="connsiteX164" fmla="*/ 2490225 w 4143358"/>
                <a:gd name="connsiteY164" fmla="*/ 644210 h 1299705"/>
                <a:gd name="connsiteX165" fmla="*/ 2486928 w 4143358"/>
                <a:gd name="connsiteY165" fmla="*/ 644210 h 1299705"/>
                <a:gd name="connsiteX166" fmla="*/ 2486928 w 4143358"/>
                <a:gd name="connsiteY166" fmla="*/ 648648 h 1299705"/>
                <a:gd name="connsiteX167" fmla="*/ 2480461 w 4143358"/>
                <a:gd name="connsiteY167" fmla="*/ 648648 h 1299705"/>
                <a:gd name="connsiteX168" fmla="*/ 2480461 w 4143358"/>
                <a:gd name="connsiteY168" fmla="*/ 660695 h 1299705"/>
                <a:gd name="connsiteX169" fmla="*/ 2477290 w 4143358"/>
                <a:gd name="connsiteY169" fmla="*/ 660695 h 1299705"/>
                <a:gd name="connsiteX170" fmla="*/ 2477290 w 4143358"/>
                <a:gd name="connsiteY170" fmla="*/ 676040 h 1299705"/>
                <a:gd name="connsiteX171" fmla="*/ 2475008 w 4143358"/>
                <a:gd name="connsiteY171" fmla="*/ 676040 h 1299705"/>
                <a:gd name="connsiteX172" fmla="*/ 2475008 w 4143358"/>
                <a:gd name="connsiteY172" fmla="*/ 682380 h 1299705"/>
                <a:gd name="connsiteX173" fmla="*/ 2466892 w 4143358"/>
                <a:gd name="connsiteY173" fmla="*/ 682380 h 1299705"/>
                <a:gd name="connsiteX174" fmla="*/ 2466892 w 4143358"/>
                <a:gd name="connsiteY174" fmla="*/ 685931 h 1299705"/>
                <a:gd name="connsiteX175" fmla="*/ 2458776 w 4143358"/>
                <a:gd name="connsiteY175" fmla="*/ 685931 h 1299705"/>
                <a:gd name="connsiteX176" fmla="*/ 2458776 w 4143358"/>
                <a:gd name="connsiteY176" fmla="*/ 729682 h 1299705"/>
                <a:gd name="connsiteX177" fmla="*/ 2455732 w 4143358"/>
                <a:gd name="connsiteY177" fmla="*/ 729682 h 1299705"/>
                <a:gd name="connsiteX178" fmla="*/ 2455732 w 4143358"/>
                <a:gd name="connsiteY178" fmla="*/ 738051 h 1299705"/>
                <a:gd name="connsiteX179" fmla="*/ 2445334 w 4143358"/>
                <a:gd name="connsiteY179" fmla="*/ 738051 h 1299705"/>
                <a:gd name="connsiteX180" fmla="*/ 2445334 w 4143358"/>
                <a:gd name="connsiteY180" fmla="*/ 745660 h 1299705"/>
                <a:gd name="connsiteX181" fmla="*/ 2441656 w 4143358"/>
                <a:gd name="connsiteY181" fmla="*/ 745660 h 1299705"/>
                <a:gd name="connsiteX182" fmla="*/ 2441656 w 4143358"/>
                <a:gd name="connsiteY182" fmla="*/ 757453 h 1299705"/>
                <a:gd name="connsiteX183" fmla="*/ 2436964 w 4143358"/>
                <a:gd name="connsiteY183" fmla="*/ 757453 h 1299705"/>
                <a:gd name="connsiteX184" fmla="*/ 2436964 w 4143358"/>
                <a:gd name="connsiteY184" fmla="*/ 767218 h 1299705"/>
                <a:gd name="connsiteX185" fmla="*/ 2408811 w 4143358"/>
                <a:gd name="connsiteY185" fmla="*/ 767218 h 1299705"/>
                <a:gd name="connsiteX186" fmla="*/ 2408811 w 4143358"/>
                <a:gd name="connsiteY186" fmla="*/ 772291 h 1299705"/>
                <a:gd name="connsiteX187" fmla="*/ 2375587 w 4143358"/>
                <a:gd name="connsiteY187" fmla="*/ 772291 h 1299705"/>
                <a:gd name="connsiteX188" fmla="*/ 2375587 w 4143358"/>
                <a:gd name="connsiteY188" fmla="*/ 779138 h 1299705"/>
                <a:gd name="connsiteX189" fmla="*/ 2366963 w 4143358"/>
                <a:gd name="connsiteY189" fmla="*/ 779138 h 1299705"/>
                <a:gd name="connsiteX190" fmla="*/ 2366963 w 4143358"/>
                <a:gd name="connsiteY190" fmla="*/ 785733 h 1299705"/>
                <a:gd name="connsiteX191" fmla="*/ 2349209 w 4143358"/>
                <a:gd name="connsiteY191" fmla="*/ 785733 h 1299705"/>
                <a:gd name="connsiteX192" fmla="*/ 2349209 w 4143358"/>
                <a:gd name="connsiteY192" fmla="*/ 790044 h 1299705"/>
                <a:gd name="connsiteX193" fmla="*/ 2323086 w 4143358"/>
                <a:gd name="connsiteY193" fmla="*/ 790044 h 1299705"/>
                <a:gd name="connsiteX194" fmla="*/ 2323086 w 4143358"/>
                <a:gd name="connsiteY194" fmla="*/ 793088 h 1299705"/>
                <a:gd name="connsiteX195" fmla="*/ 2310658 w 4143358"/>
                <a:gd name="connsiteY195" fmla="*/ 793088 h 1299705"/>
                <a:gd name="connsiteX196" fmla="*/ 2310658 w 4143358"/>
                <a:gd name="connsiteY196" fmla="*/ 798541 h 1299705"/>
                <a:gd name="connsiteX197" fmla="*/ 2296836 w 4143358"/>
                <a:gd name="connsiteY197" fmla="*/ 798541 h 1299705"/>
                <a:gd name="connsiteX198" fmla="*/ 2296836 w 4143358"/>
                <a:gd name="connsiteY198" fmla="*/ 801204 h 1299705"/>
                <a:gd name="connsiteX199" fmla="*/ 2292017 w 4143358"/>
                <a:gd name="connsiteY199" fmla="*/ 801204 h 1299705"/>
                <a:gd name="connsiteX200" fmla="*/ 2292017 w 4143358"/>
                <a:gd name="connsiteY200" fmla="*/ 804247 h 1299705"/>
                <a:gd name="connsiteX201" fmla="*/ 2263611 w 4143358"/>
                <a:gd name="connsiteY201" fmla="*/ 804247 h 1299705"/>
                <a:gd name="connsiteX202" fmla="*/ 2263611 w 4143358"/>
                <a:gd name="connsiteY202" fmla="*/ 806657 h 1299705"/>
                <a:gd name="connsiteX203" fmla="*/ 2242052 w 4143358"/>
                <a:gd name="connsiteY203" fmla="*/ 806657 h 1299705"/>
                <a:gd name="connsiteX204" fmla="*/ 2242052 w 4143358"/>
                <a:gd name="connsiteY204" fmla="*/ 809574 h 1299705"/>
                <a:gd name="connsiteX205" fmla="*/ 2213900 w 4143358"/>
                <a:gd name="connsiteY205" fmla="*/ 809574 h 1299705"/>
                <a:gd name="connsiteX206" fmla="*/ 2213900 w 4143358"/>
                <a:gd name="connsiteY206" fmla="*/ 812490 h 1299705"/>
                <a:gd name="connsiteX207" fmla="*/ 2166472 w 4143358"/>
                <a:gd name="connsiteY207" fmla="*/ 812490 h 1299705"/>
                <a:gd name="connsiteX208" fmla="*/ 2166472 w 4143358"/>
                <a:gd name="connsiteY208" fmla="*/ 818197 h 1299705"/>
                <a:gd name="connsiteX209" fmla="*/ 2158610 w 4143358"/>
                <a:gd name="connsiteY209" fmla="*/ 818197 h 1299705"/>
                <a:gd name="connsiteX210" fmla="*/ 2158610 w 4143358"/>
                <a:gd name="connsiteY210" fmla="*/ 822255 h 1299705"/>
                <a:gd name="connsiteX211" fmla="*/ 2154678 w 4143358"/>
                <a:gd name="connsiteY211" fmla="*/ 822255 h 1299705"/>
                <a:gd name="connsiteX212" fmla="*/ 2154678 w 4143358"/>
                <a:gd name="connsiteY212" fmla="*/ 824791 h 1299705"/>
                <a:gd name="connsiteX213" fmla="*/ 2137432 w 4143358"/>
                <a:gd name="connsiteY213" fmla="*/ 824791 h 1299705"/>
                <a:gd name="connsiteX214" fmla="*/ 2137432 w 4143358"/>
                <a:gd name="connsiteY214" fmla="*/ 828215 h 1299705"/>
                <a:gd name="connsiteX215" fmla="*/ 2135276 w 4143358"/>
                <a:gd name="connsiteY215" fmla="*/ 828215 h 1299705"/>
                <a:gd name="connsiteX216" fmla="*/ 2135276 w 4143358"/>
                <a:gd name="connsiteY216" fmla="*/ 829990 h 1299705"/>
                <a:gd name="connsiteX217" fmla="*/ 2130584 w 4143358"/>
                <a:gd name="connsiteY217" fmla="*/ 829990 h 1299705"/>
                <a:gd name="connsiteX218" fmla="*/ 2130584 w 4143358"/>
                <a:gd name="connsiteY218" fmla="*/ 836331 h 1299705"/>
                <a:gd name="connsiteX219" fmla="*/ 2092160 w 4143358"/>
                <a:gd name="connsiteY219" fmla="*/ 836331 h 1299705"/>
                <a:gd name="connsiteX220" fmla="*/ 2092160 w 4143358"/>
                <a:gd name="connsiteY220" fmla="*/ 838994 h 1299705"/>
                <a:gd name="connsiteX221" fmla="*/ 2052087 w 4143358"/>
                <a:gd name="connsiteY221" fmla="*/ 838994 h 1299705"/>
                <a:gd name="connsiteX222" fmla="*/ 2052087 w 4143358"/>
                <a:gd name="connsiteY222" fmla="*/ 841657 h 1299705"/>
                <a:gd name="connsiteX223" fmla="*/ 2049043 w 4143358"/>
                <a:gd name="connsiteY223" fmla="*/ 841657 h 1299705"/>
                <a:gd name="connsiteX224" fmla="*/ 2049043 w 4143358"/>
                <a:gd name="connsiteY224" fmla="*/ 847617 h 1299705"/>
                <a:gd name="connsiteX225" fmla="*/ 2032304 w 4143358"/>
                <a:gd name="connsiteY225" fmla="*/ 847617 h 1299705"/>
                <a:gd name="connsiteX226" fmla="*/ 2032304 w 4143358"/>
                <a:gd name="connsiteY226" fmla="*/ 849773 h 1299705"/>
                <a:gd name="connsiteX227" fmla="*/ 2011760 w 4143358"/>
                <a:gd name="connsiteY227" fmla="*/ 849773 h 1299705"/>
                <a:gd name="connsiteX228" fmla="*/ 2011760 w 4143358"/>
                <a:gd name="connsiteY228" fmla="*/ 854085 h 1299705"/>
                <a:gd name="connsiteX229" fmla="*/ 2005420 w 4143358"/>
                <a:gd name="connsiteY229" fmla="*/ 854085 h 1299705"/>
                <a:gd name="connsiteX230" fmla="*/ 2005420 w 4143358"/>
                <a:gd name="connsiteY230" fmla="*/ 856748 h 1299705"/>
                <a:gd name="connsiteX231" fmla="*/ 1999206 w 4143358"/>
                <a:gd name="connsiteY231" fmla="*/ 856748 h 1299705"/>
                <a:gd name="connsiteX232" fmla="*/ 1999206 w 4143358"/>
                <a:gd name="connsiteY232" fmla="*/ 865118 h 1299705"/>
                <a:gd name="connsiteX233" fmla="*/ 1990582 w 4143358"/>
                <a:gd name="connsiteY233" fmla="*/ 865118 h 1299705"/>
                <a:gd name="connsiteX234" fmla="*/ 1990582 w 4143358"/>
                <a:gd name="connsiteY234" fmla="*/ 867907 h 1299705"/>
                <a:gd name="connsiteX235" fmla="*/ 1985764 w 4143358"/>
                <a:gd name="connsiteY235" fmla="*/ 867907 h 1299705"/>
                <a:gd name="connsiteX236" fmla="*/ 1985764 w 4143358"/>
                <a:gd name="connsiteY236" fmla="*/ 873741 h 1299705"/>
                <a:gd name="connsiteX237" fmla="*/ 1976126 w 4143358"/>
                <a:gd name="connsiteY237" fmla="*/ 873741 h 1299705"/>
                <a:gd name="connsiteX238" fmla="*/ 1976126 w 4143358"/>
                <a:gd name="connsiteY238" fmla="*/ 886042 h 1299705"/>
                <a:gd name="connsiteX239" fmla="*/ 1974350 w 4143358"/>
                <a:gd name="connsiteY239" fmla="*/ 886042 h 1299705"/>
                <a:gd name="connsiteX240" fmla="*/ 1974350 w 4143358"/>
                <a:gd name="connsiteY240" fmla="*/ 897962 h 1299705"/>
                <a:gd name="connsiteX241" fmla="*/ 1969912 w 4143358"/>
                <a:gd name="connsiteY241" fmla="*/ 897962 h 1299705"/>
                <a:gd name="connsiteX242" fmla="*/ 1969912 w 4143358"/>
                <a:gd name="connsiteY242" fmla="*/ 900625 h 1299705"/>
                <a:gd name="connsiteX243" fmla="*/ 1968137 w 4143358"/>
                <a:gd name="connsiteY243" fmla="*/ 900625 h 1299705"/>
                <a:gd name="connsiteX244" fmla="*/ 1968137 w 4143358"/>
                <a:gd name="connsiteY244" fmla="*/ 916096 h 1299705"/>
                <a:gd name="connsiteX245" fmla="*/ 1964332 w 4143358"/>
                <a:gd name="connsiteY245" fmla="*/ 916096 h 1299705"/>
                <a:gd name="connsiteX246" fmla="*/ 1964332 w 4143358"/>
                <a:gd name="connsiteY246" fmla="*/ 919774 h 1299705"/>
                <a:gd name="connsiteX247" fmla="*/ 1963318 w 4143358"/>
                <a:gd name="connsiteY247" fmla="*/ 919774 h 1299705"/>
                <a:gd name="connsiteX248" fmla="*/ 1963318 w 4143358"/>
                <a:gd name="connsiteY248" fmla="*/ 931187 h 1299705"/>
                <a:gd name="connsiteX249" fmla="*/ 1957865 w 4143358"/>
                <a:gd name="connsiteY249" fmla="*/ 931187 h 1299705"/>
                <a:gd name="connsiteX250" fmla="*/ 1957865 w 4143358"/>
                <a:gd name="connsiteY250" fmla="*/ 939684 h 1299705"/>
                <a:gd name="connsiteX251" fmla="*/ 1949115 w 4143358"/>
                <a:gd name="connsiteY251" fmla="*/ 939684 h 1299705"/>
                <a:gd name="connsiteX252" fmla="*/ 1949115 w 4143358"/>
                <a:gd name="connsiteY252" fmla="*/ 957057 h 1299705"/>
                <a:gd name="connsiteX253" fmla="*/ 1943915 w 4143358"/>
                <a:gd name="connsiteY253" fmla="*/ 957057 h 1299705"/>
                <a:gd name="connsiteX254" fmla="*/ 1943915 w 4143358"/>
                <a:gd name="connsiteY254" fmla="*/ 964539 h 1299705"/>
                <a:gd name="connsiteX255" fmla="*/ 1881397 w 4143358"/>
                <a:gd name="connsiteY255" fmla="*/ 964539 h 1299705"/>
                <a:gd name="connsiteX256" fmla="*/ 1881397 w 4143358"/>
                <a:gd name="connsiteY256" fmla="*/ 968724 h 1299705"/>
                <a:gd name="connsiteX257" fmla="*/ 1863516 w 4143358"/>
                <a:gd name="connsiteY257" fmla="*/ 968724 h 1299705"/>
                <a:gd name="connsiteX258" fmla="*/ 1863516 w 4143358"/>
                <a:gd name="connsiteY258" fmla="*/ 973035 h 1299705"/>
                <a:gd name="connsiteX259" fmla="*/ 1852610 w 4143358"/>
                <a:gd name="connsiteY259" fmla="*/ 973035 h 1299705"/>
                <a:gd name="connsiteX260" fmla="*/ 1852610 w 4143358"/>
                <a:gd name="connsiteY260" fmla="*/ 977220 h 1299705"/>
                <a:gd name="connsiteX261" fmla="*/ 1846143 w 4143358"/>
                <a:gd name="connsiteY261" fmla="*/ 977220 h 1299705"/>
                <a:gd name="connsiteX262" fmla="*/ 1846143 w 4143358"/>
                <a:gd name="connsiteY262" fmla="*/ 982673 h 1299705"/>
                <a:gd name="connsiteX263" fmla="*/ 1831939 w 4143358"/>
                <a:gd name="connsiteY263" fmla="*/ 982673 h 1299705"/>
                <a:gd name="connsiteX264" fmla="*/ 1831939 w 4143358"/>
                <a:gd name="connsiteY264" fmla="*/ 984956 h 1299705"/>
                <a:gd name="connsiteX265" fmla="*/ 1809113 w 4143358"/>
                <a:gd name="connsiteY265" fmla="*/ 984956 h 1299705"/>
                <a:gd name="connsiteX266" fmla="*/ 1809113 w 4143358"/>
                <a:gd name="connsiteY266" fmla="*/ 991296 h 1299705"/>
                <a:gd name="connsiteX267" fmla="*/ 1781848 w 4143358"/>
                <a:gd name="connsiteY267" fmla="*/ 991296 h 1299705"/>
                <a:gd name="connsiteX268" fmla="*/ 1781848 w 4143358"/>
                <a:gd name="connsiteY268" fmla="*/ 994974 h 1299705"/>
                <a:gd name="connsiteX269" fmla="*/ 1746341 w 4143358"/>
                <a:gd name="connsiteY269" fmla="*/ 994974 h 1299705"/>
                <a:gd name="connsiteX270" fmla="*/ 1746341 w 4143358"/>
                <a:gd name="connsiteY270" fmla="*/ 998271 h 1299705"/>
                <a:gd name="connsiteX271" fmla="*/ 1725036 w 4143358"/>
                <a:gd name="connsiteY271" fmla="*/ 998271 h 1299705"/>
                <a:gd name="connsiteX272" fmla="*/ 1725036 w 4143358"/>
                <a:gd name="connsiteY272" fmla="*/ 1005626 h 1299705"/>
                <a:gd name="connsiteX273" fmla="*/ 1694981 w 4143358"/>
                <a:gd name="connsiteY273" fmla="*/ 1005626 h 1299705"/>
                <a:gd name="connsiteX274" fmla="*/ 1694981 w 4143358"/>
                <a:gd name="connsiteY274" fmla="*/ 1012094 h 1299705"/>
                <a:gd name="connsiteX275" fmla="*/ 1637155 w 4143358"/>
                <a:gd name="connsiteY275" fmla="*/ 1012094 h 1299705"/>
                <a:gd name="connsiteX276" fmla="*/ 1637155 w 4143358"/>
                <a:gd name="connsiteY276" fmla="*/ 1014250 h 1299705"/>
                <a:gd name="connsiteX277" fmla="*/ 1605832 w 4143358"/>
                <a:gd name="connsiteY277" fmla="*/ 1014250 h 1299705"/>
                <a:gd name="connsiteX278" fmla="*/ 1605832 w 4143358"/>
                <a:gd name="connsiteY278" fmla="*/ 1017420 h 1299705"/>
                <a:gd name="connsiteX279" fmla="*/ 1571846 w 4143358"/>
                <a:gd name="connsiteY279" fmla="*/ 1017420 h 1299705"/>
                <a:gd name="connsiteX280" fmla="*/ 1571846 w 4143358"/>
                <a:gd name="connsiteY280" fmla="*/ 1019829 h 1299705"/>
                <a:gd name="connsiteX281" fmla="*/ 1555107 w 4143358"/>
                <a:gd name="connsiteY281" fmla="*/ 1019829 h 1299705"/>
                <a:gd name="connsiteX282" fmla="*/ 1555107 w 4143358"/>
                <a:gd name="connsiteY282" fmla="*/ 1023380 h 1299705"/>
                <a:gd name="connsiteX283" fmla="*/ 1544455 w 4143358"/>
                <a:gd name="connsiteY283" fmla="*/ 1023380 h 1299705"/>
                <a:gd name="connsiteX284" fmla="*/ 1544455 w 4143358"/>
                <a:gd name="connsiteY284" fmla="*/ 1028072 h 1299705"/>
                <a:gd name="connsiteX285" fmla="*/ 1525052 w 4143358"/>
                <a:gd name="connsiteY285" fmla="*/ 1028072 h 1299705"/>
                <a:gd name="connsiteX286" fmla="*/ 1525052 w 4143358"/>
                <a:gd name="connsiteY286" fmla="*/ 1032384 h 1299705"/>
                <a:gd name="connsiteX287" fmla="*/ 1517951 w 4143358"/>
                <a:gd name="connsiteY287" fmla="*/ 1032384 h 1299705"/>
                <a:gd name="connsiteX288" fmla="*/ 1517951 w 4143358"/>
                <a:gd name="connsiteY288" fmla="*/ 1037456 h 1299705"/>
                <a:gd name="connsiteX289" fmla="*/ 1511610 w 4143358"/>
                <a:gd name="connsiteY289" fmla="*/ 1037456 h 1299705"/>
                <a:gd name="connsiteX290" fmla="*/ 1511610 w 4143358"/>
                <a:gd name="connsiteY290" fmla="*/ 1041134 h 1299705"/>
                <a:gd name="connsiteX291" fmla="*/ 1500450 w 4143358"/>
                <a:gd name="connsiteY291" fmla="*/ 1041134 h 1299705"/>
                <a:gd name="connsiteX292" fmla="*/ 1500450 w 4143358"/>
                <a:gd name="connsiteY292" fmla="*/ 1046333 h 1299705"/>
                <a:gd name="connsiteX293" fmla="*/ 1498041 w 4143358"/>
                <a:gd name="connsiteY293" fmla="*/ 1046333 h 1299705"/>
                <a:gd name="connsiteX294" fmla="*/ 1498041 w 4143358"/>
                <a:gd name="connsiteY294" fmla="*/ 1060917 h 1299705"/>
                <a:gd name="connsiteX295" fmla="*/ 1495758 w 4143358"/>
                <a:gd name="connsiteY295" fmla="*/ 1060917 h 1299705"/>
                <a:gd name="connsiteX296" fmla="*/ 1495758 w 4143358"/>
                <a:gd name="connsiteY296" fmla="*/ 1063834 h 1299705"/>
                <a:gd name="connsiteX297" fmla="*/ 1493095 w 4143358"/>
                <a:gd name="connsiteY297" fmla="*/ 1063834 h 1299705"/>
                <a:gd name="connsiteX298" fmla="*/ 1493095 w 4143358"/>
                <a:gd name="connsiteY298" fmla="*/ 1074739 h 1299705"/>
                <a:gd name="connsiteX299" fmla="*/ 1483204 w 4143358"/>
                <a:gd name="connsiteY299" fmla="*/ 1074739 h 1299705"/>
                <a:gd name="connsiteX300" fmla="*/ 1483204 w 4143358"/>
                <a:gd name="connsiteY300" fmla="*/ 1077656 h 1299705"/>
                <a:gd name="connsiteX301" fmla="*/ 1476229 w 4143358"/>
                <a:gd name="connsiteY301" fmla="*/ 1077656 h 1299705"/>
                <a:gd name="connsiteX302" fmla="*/ 1476229 w 4143358"/>
                <a:gd name="connsiteY302" fmla="*/ 1096805 h 1299705"/>
                <a:gd name="connsiteX303" fmla="*/ 1457080 w 4143358"/>
                <a:gd name="connsiteY303" fmla="*/ 1096805 h 1299705"/>
                <a:gd name="connsiteX304" fmla="*/ 1457080 w 4143358"/>
                <a:gd name="connsiteY304" fmla="*/ 1106823 h 1299705"/>
                <a:gd name="connsiteX305" fmla="*/ 1395703 w 4143358"/>
                <a:gd name="connsiteY305" fmla="*/ 1106823 h 1299705"/>
                <a:gd name="connsiteX306" fmla="*/ 1395703 w 4143358"/>
                <a:gd name="connsiteY306" fmla="*/ 1112149 h 1299705"/>
                <a:gd name="connsiteX307" fmla="*/ 1386826 w 4143358"/>
                <a:gd name="connsiteY307" fmla="*/ 1112149 h 1299705"/>
                <a:gd name="connsiteX308" fmla="*/ 1386826 w 4143358"/>
                <a:gd name="connsiteY308" fmla="*/ 1118109 h 1299705"/>
                <a:gd name="connsiteX309" fmla="*/ 1362732 w 4143358"/>
                <a:gd name="connsiteY309" fmla="*/ 1118109 h 1299705"/>
                <a:gd name="connsiteX310" fmla="*/ 1362732 w 4143358"/>
                <a:gd name="connsiteY310" fmla="*/ 1120646 h 1299705"/>
                <a:gd name="connsiteX311" fmla="*/ 1327858 w 4143358"/>
                <a:gd name="connsiteY311" fmla="*/ 1120646 h 1299705"/>
                <a:gd name="connsiteX312" fmla="*/ 1327858 w 4143358"/>
                <a:gd name="connsiteY312" fmla="*/ 1129269 h 1299705"/>
                <a:gd name="connsiteX313" fmla="*/ 1303510 w 4143358"/>
                <a:gd name="connsiteY313" fmla="*/ 1129269 h 1299705"/>
                <a:gd name="connsiteX314" fmla="*/ 1303510 w 4143358"/>
                <a:gd name="connsiteY314" fmla="*/ 1137512 h 1299705"/>
                <a:gd name="connsiteX315" fmla="*/ 1237060 w 4143358"/>
                <a:gd name="connsiteY315" fmla="*/ 1137512 h 1299705"/>
                <a:gd name="connsiteX316" fmla="*/ 1237060 w 4143358"/>
                <a:gd name="connsiteY316" fmla="*/ 1139921 h 1299705"/>
                <a:gd name="connsiteX317" fmla="*/ 1231480 w 4143358"/>
                <a:gd name="connsiteY317" fmla="*/ 1139921 h 1299705"/>
                <a:gd name="connsiteX318" fmla="*/ 1231480 w 4143358"/>
                <a:gd name="connsiteY318" fmla="*/ 1142838 h 1299705"/>
                <a:gd name="connsiteX319" fmla="*/ 1211697 w 4143358"/>
                <a:gd name="connsiteY319" fmla="*/ 1142838 h 1299705"/>
                <a:gd name="connsiteX320" fmla="*/ 1211697 w 4143358"/>
                <a:gd name="connsiteY320" fmla="*/ 1149686 h 1299705"/>
                <a:gd name="connsiteX321" fmla="*/ 1201679 w 4143358"/>
                <a:gd name="connsiteY321" fmla="*/ 1149686 h 1299705"/>
                <a:gd name="connsiteX322" fmla="*/ 1201679 w 4143358"/>
                <a:gd name="connsiteY322" fmla="*/ 1151081 h 1299705"/>
                <a:gd name="connsiteX323" fmla="*/ 1190139 w 4143358"/>
                <a:gd name="connsiteY323" fmla="*/ 1151081 h 1299705"/>
                <a:gd name="connsiteX324" fmla="*/ 1190139 w 4143358"/>
                <a:gd name="connsiteY324" fmla="*/ 1155266 h 1299705"/>
                <a:gd name="connsiteX325" fmla="*/ 1178980 w 4143358"/>
                <a:gd name="connsiteY325" fmla="*/ 1155266 h 1299705"/>
                <a:gd name="connsiteX326" fmla="*/ 1178980 w 4143358"/>
                <a:gd name="connsiteY326" fmla="*/ 1157802 h 1299705"/>
                <a:gd name="connsiteX327" fmla="*/ 1164777 w 4143358"/>
                <a:gd name="connsiteY327" fmla="*/ 1157802 h 1299705"/>
                <a:gd name="connsiteX328" fmla="*/ 1164777 w 4143358"/>
                <a:gd name="connsiteY328" fmla="*/ 1161099 h 1299705"/>
                <a:gd name="connsiteX329" fmla="*/ 1152729 w 4143358"/>
                <a:gd name="connsiteY329" fmla="*/ 1161099 h 1299705"/>
                <a:gd name="connsiteX330" fmla="*/ 1152729 w 4143358"/>
                <a:gd name="connsiteY330" fmla="*/ 1163762 h 1299705"/>
                <a:gd name="connsiteX331" fmla="*/ 1107584 w 4143358"/>
                <a:gd name="connsiteY331" fmla="*/ 1163762 h 1299705"/>
                <a:gd name="connsiteX332" fmla="*/ 1107584 w 4143358"/>
                <a:gd name="connsiteY332" fmla="*/ 1166045 h 1299705"/>
                <a:gd name="connsiteX333" fmla="*/ 1062819 w 4143358"/>
                <a:gd name="connsiteY333" fmla="*/ 1166045 h 1299705"/>
                <a:gd name="connsiteX334" fmla="*/ 1062819 w 4143358"/>
                <a:gd name="connsiteY334" fmla="*/ 1168961 h 1299705"/>
                <a:gd name="connsiteX335" fmla="*/ 1012601 w 4143358"/>
                <a:gd name="connsiteY335" fmla="*/ 1168961 h 1299705"/>
                <a:gd name="connsiteX336" fmla="*/ 1012601 w 4143358"/>
                <a:gd name="connsiteY336" fmla="*/ 1172132 h 1299705"/>
                <a:gd name="connsiteX337" fmla="*/ 1003978 w 4143358"/>
                <a:gd name="connsiteY337" fmla="*/ 1172132 h 1299705"/>
                <a:gd name="connsiteX338" fmla="*/ 1003978 w 4143358"/>
                <a:gd name="connsiteY338" fmla="*/ 1174795 h 1299705"/>
                <a:gd name="connsiteX339" fmla="*/ 995355 w 4143358"/>
                <a:gd name="connsiteY339" fmla="*/ 1174795 h 1299705"/>
                <a:gd name="connsiteX340" fmla="*/ 995355 w 4143358"/>
                <a:gd name="connsiteY340" fmla="*/ 1182657 h 1299705"/>
                <a:gd name="connsiteX341" fmla="*/ 986351 w 4143358"/>
                <a:gd name="connsiteY341" fmla="*/ 1182657 h 1299705"/>
                <a:gd name="connsiteX342" fmla="*/ 986351 w 4143358"/>
                <a:gd name="connsiteY342" fmla="*/ 1189378 h 1299705"/>
                <a:gd name="connsiteX343" fmla="*/ 969485 w 4143358"/>
                <a:gd name="connsiteY343" fmla="*/ 1189378 h 1299705"/>
                <a:gd name="connsiteX344" fmla="*/ 969485 w 4143358"/>
                <a:gd name="connsiteY344" fmla="*/ 1198509 h 1299705"/>
                <a:gd name="connsiteX345" fmla="*/ 963398 w 4143358"/>
                <a:gd name="connsiteY345" fmla="*/ 1198509 h 1299705"/>
                <a:gd name="connsiteX346" fmla="*/ 963398 w 4143358"/>
                <a:gd name="connsiteY346" fmla="*/ 1201426 h 1299705"/>
                <a:gd name="connsiteX347" fmla="*/ 949068 w 4143358"/>
                <a:gd name="connsiteY347" fmla="*/ 1201426 h 1299705"/>
                <a:gd name="connsiteX348" fmla="*/ 949068 w 4143358"/>
                <a:gd name="connsiteY348" fmla="*/ 1203455 h 1299705"/>
                <a:gd name="connsiteX349" fmla="*/ 943235 w 4143358"/>
                <a:gd name="connsiteY349" fmla="*/ 1203455 h 1299705"/>
                <a:gd name="connsiteX350" fmla="*/ 943235 w 4143358"/>
                <a:gd name="connsiteY350" fmla="*/ 1205864 h 1299705"/>
                <a:gd name="connsiteX351" fmla="*/ 893143 w 4143358"/>
                <a:gd name="connsiteY351" fmla="*/ 1205864 h 1299705"/>
                <a:gd name="connsiteX352" fmla="*/ 893143 w 4143358"/>
                <a:gd name="connsiteY352" fmla="*/ 1208907 h 1299705"/>
                <a:gd name="connsiteX353" fmla="*/ 883252 w 4143358"/>
                <a:gd name="connsiteY353" fmla="*/ 1208907 h 1299705"/>
                <a:gd name="connsiteX354" fmla="*/ 883252 w 4143358"/>
                <a:gd name="connsiteY354" fmla="*/ 1211824 h 1299705"/>
                <a:gd name="connsiteX355" fmla="*/ 869049 w 4143358"/>
                <a:gd name="connsiteY355" fmla="*/ 1211824 h 1299705"/>
                <a:gd name="connsiteX356" fmla="*/ 869049 w 4143358"/>
                <a:gd name="connsiteY356" fmla="*/ 1214868 h 1299705"/>
                <a:gd name="connsiteX357" fmla="*/ 852817 w 4143358"/>
                <a:gd name="connsiteY357" fmla="*/ 1214868 h 1299705"/>
                <a:gd name="connsiteX358" fmla="*/ 852817 w 4143358"/>
                <a:gd name="connsiteY358" fmla="*/ 1217277 h 1299705"/>
                <a:gd name="connsiteX359" fmla="*/ 844320 w 4143358"/>
                <a:gd name="connsiteY359" fmla="*/ 1217277 h 1299705"/>
                <a:gd name="connsiteX360" fmla="*/ 844320 w 4143358"/>
                <a:gd name="connsiteY360" fmla="*/ 1223110 h 1299705"/>
                <a:gd name="connsiteX361" fmla="*/ 814266 w 4143358"/>
                <a:gd name="connsiteY361" fmla="*/ 1223110 h 1299705"/>
                <a:gd name="connsiteX362" fmla="*/ 814266 w 4143358"/>
                <a:gd name="connsiteY362" fmla="*/ 1225647 h 1299705"/>
                <a:gd name="connsiteX363" fmla="*/ 802472 w 4143358"/>
                <a:gd name="connsiteY363" fmla="*/ 1225647 h 1299705"/>
                <a:gd name="connsiteX364" fmla="*/ 802472 w 4143358"/>
                <a:gd name="connsiteY364" fmla="*/ 1228817 h 1299705"/>
                <a:gd name="connsiteX365" fmla="*/ 769881 w 4143358"/>
                <a:gd name="connsiteY365" fmla="*/ 1228817 h 1299705"/>
                <a:gd name="connsiteX366" fmla="*/ 769881 w 4143358"/>
                <a:gd name="connsiteY366" fmla="*/ 1232875 h 1299705"/>
                <a:gd name="connsiteX367" fmla="*/ 752381 w 4143358"/>
                <a:gd name="connsiteY367" fmla="*/ 1232875 h 1299705"/>
                <a:gd name="connsiteX368" fmla="*/ 752381 w 4143358"/>
                <a:gd name="connsiteY368" fmla="*/ 1235665 h 1299705"/>
                <a:gd name="connsiteX369" fmla="*/ 728667 w 4143358"/>
                <a:gd name="connsiteY369" fmla="*/ 1235665 h 1299705"/>
                <a:gd name="connsiteX370" fmla="*/ 728667 w 4143358"/>
                <a:gd name="connsiteY370" fmla="*/ 1238455 h 1299705"/>
                <a:gd name="connsiteX371" fmla="*/ 721185 w 4143358"/>
                <a:gd name="connsiteY371" fmla="*/ 1238455 h 1299705"/>
                <a:gd name="connsiteX372" fmla="*/ 721185 w 4143358"/>
                <a:gd name="connsiteY372" fmla="*/ 1240484 h 1299705"/>
                <a:gd name="connsiteX373" fmla="*/ 697344 w 4143358"/>
                <a:gd name="connsiteY373" fmla="*/ 1240484 h 1299705"/>
                <a:gd name="connsiteX374" fmla="*/ 697344 w 4143358"/>
                <a:gd name="connsiteY374" fmla="*/ 1243654 h 1299705"/>
                <a:gd name="connsiteX375" fmla="*/ 664880 w 4143358"/>
                <a:gd name="connsiteY375" fmla="*/ 1243654 h 1299705"/>
                <a:gd name="connsiteX376" fmla="*/ 664880 w 4143358"/>
                <a:gd name="connsiteY376" fmla="*/ 1249361 h 1299705"/>
                <a:gd name="connsiteX377" fmla="*/ 640278 w 4143358"/>
                <a:gd name="connsiteY377" fmla="*/ 1249361 h 1299705"/>
                <a:gd name="connsiteX378" fmla="*/ 640278 w 4143358"/>
                <a:gd name="connsiteY378" fmla="*/ 1251770 h 1299705"/>
                <a:gd name="connsiteX379" fmla="*/ 612253 w 4143358"/>
                <a:gd name="connsiteY379" fmla="*/ 1251770 h 1299705"/>
                <a:gd name="connsiteX380" fmla="*/ 612253 w 4143358"/>
                <a:gd name="connsiteY380" fmla="*/ 1254180 h 1299705"/>
                <a:gd name="connsiteX381" fmla="*/ 572433 w 4143358"/>
                <a:gd name="connsiteY381" fmla="*/ 1254180 h 1299705"/>
                <a:gd name="connsiteX382" fmla="*/ 572433 w 4143358"/>
                <a:gd name="connsiteY382" fmla="*/ 1257730 h 1299705"/>
                <a:gd name="connsiteX383" fmla="*/ 509534 w 4143358"/>
                <a:gd name="connsiteY383" fmla="*/ 1257730 h 1299705"/>
                <a:gd name="connsiteX384" fmla="*/ 509534 w 4143358"/>
                <a:gd name="connsiteY384" fmla="*/ 1260647 h 1299705"/>
                <a:gd name="connsiteX385" fmla="*/ 506871 w 4143358"/>
                <a:gd name="connsiteY385" fmla="*/ 1260647 h 1299705"/>
                <a:gd name="connsiteX386" fmla="*/ 506871 w 4143358"/>
                <a:gd name="connsiteY386" fmla="*/ 1263564 h 1299705"/>
                <a:gd name="connsiteX387" fmla="*/ 497741 w 4143358"/>
                <a:gd name="connsiteY387" fmla="*/ 1263564 h 1299705"/>
                <a:gd name="connsiteX388" fmla="*/ 497741 w 4143358"/>
                <a:gd name="connsiteY388" fmla="*/ 1269144 h 1299705"/>
                <a:gd name="connsiteX389" fmla="*/ 461092 w 4143358"/>
                <a:gd name="connsiteY389" fmla="*/ 1269144 h 1299705"/>
                <a:gd name="connsiteX390" fmla="*/ 461092 w 4143358"/>
                <a:gd name="connsiteY390" fmla="*/ 1271173 h 1299705"/>
                <a:gd name="connsiteX391" fmla="*/ 422287 w 4143358"/>
                <a:gd name="connsiteY391" fmla="*/ 1271173 h 1299705"/>
                <a:gd name="connsiteX392" fmla="*/ 422287 w 4143358"/>
                <a:gd name="connsiteY392" fmla="*/ 1274343 h 1299705"/>
                <a:gd name="connsiteX393" fmla="*/ 413030 w 4143358"/>
                <a:gd name="connsiteY393" fmla="*/ 1274343 h 1299705"/>
                <a:gd name="connsiteX394" fmla="*/ 413030 w 4143358"/>
                <a:gd name="connsiteY394" fmla="*/ 1278655 h 1299705"/>
                <a:gd name="connsiteX395" fmla="*/ 397939 w 4143358"/>
                <a:gd name="connsiteY395" fmla="*/ 1278655 h 1299705"/>
                <a:gd name="connsiteX396" fmla="*/ 397939 w 4143358"/>
                <a:gd name="connsiteY396" fmla="*/ 1281318 h 1299705"/>
                <a:gd name="connsiteX397" fmla="*/ 390457 w 4143358"/>
                <a:gd name="connsiteY397" fmla="*/ 1281318 h 1299705"/>
                <a:gd name="connsiteX398" fmla="*/ 390457 w 4143358"/>
                <a:gd name="connsiteY398" fmla="*/ 1284107 h 1299705"/>
                <a:gd name="connsiteX399" fmla="*/ 296489 w 4143358"/>
                <a:gd name="connsiteY399" fmla="*/ 1284107 h 1299705"/>
                <a:gd name="connsiteX400" fmla="*/ 296489 w 4143358"/>
                <a:gd name="connsiteY400" fmla="*/ 1286771 h 1299705"/>
                <a:gd name="connsiteX401" fmla="*/ 246651 w 4143358"/>
                <a:gd name="connsiteY401" fmla="*/ 1286771 h 1299705"/>
                <a:gd name="connsiteX402" fmla="*/ 246651 w 4143358"/>
                <a:gd name="connsiteY402" fmla="*/ 1289307 h 1299705"/>
                <a:gd name="connsiteX403" fmla="*/ 219006 w 4143358"/>
                <a:gd name="connsiteY403" fmla="*/ 1289307 h 1299705"/>
                <a:gd name="connsiteX404" fmla="*/ 219006 w 4143358"/>
                <a:gd name="connsiteY404" fmla="*/ 1292604 h 1299705"/>
                <a:gd name="connsiteX405" fmla="*/ 143679 w 4143358"/>
                <a:gd name="connsiteY405" fmla="*/ 1292604 h 1299705"/>
                <a:gd name="connsiteX406" fmla="*/ 143679 w 4143358"/>
                <a:gd name="connsiteY406" fmla="*/ 1295140 h 1299705"/>
                <a:gd name="connsiteX407" fmla="*/ 112483 w 4143358"/>
                <a:gd name="connsiteY407" fmla="*/ 1295140 h 1299705"/>
                <a:gd name="connsiteX408" fmla="*/ 112483 w 4143358"/>
                <a:gd name="connsiteY408" fmla="*/ 1299706 h 1299705"/>
                <a:gd name="connsiteX409" fmla="*/ 0 w 4143358"/>
                <a:gd name="connsiteY409" fmla="*/ 1299706 h 129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</a:cxnLst>
              <a:rect l="l" t="t" r="r" b="b"/>
              <a:pathLst>
                <a:path w="4143358" h="1299705">
                  <a:moveTo>
                    <a:pt x="4143358" y="0"/>
                  </a:moveTo>
                  <a:lnTo>
                    <a:pt x="4121547" y="0"/>
                  </a:lnTo>
                  <a:lnTo>
                    <a:pt x="4121547" y="19149"/>
                  </a:lnTo>
                  <a:lnTo>
                    <a:pt x="4084771" y="19149"/>
                  </a:lnTo>
                  <a:lnTo>
                    <a:pt x="4084771" y="35634"/>
                  </a:lnTo>
                  <a:lnTo>
                    <a:pt x="4051926" y="35634"/>
                  </a:lnTo>
                  <a:lnTo>
                    <a:pt x="4051926" y="50598"/>
                  </a:lnTo>
                  <a:lnTo>
                    <a:pt x="4047361" y="50598"/>
                  </a:lnTo>
                  <a:lnTo>
                    <a:pt x="4047361" y="66450"/>
                  </a:lnTo>
                  <a:lnTo>
                    <a:pt x="4032017" y="66450"/>
                  </a:lnTo>
                  <a:lnTo>
                    <a:pt x="4032017" y="79765"/>
                  </a:lnTo>
                  <a:lnTo>
                    <a:pt x="3985603" y="79765"/>
                  </a:lnTo>
                  <a:lnTo>
                    <a:pt x="3985603" y="91305"/>
                  </a:lnTo>
                  <a:lnTo>
                    <a:pt x="3970639" y="91305"/>
                  </a:lnTo>
                  <a:lnTo>
                    <a:pt x="3970639" y="100689"/>
                  </a:lnTo>
                  <a:lnTo>
                    <a:pt x="3946925" y="100689"/>
                  </a:lnTo>
                  <a:lnTo>
                    <a:pt x="3946925" y="111849"/>
                  </a:lnTo>
                  <a:lnTo>
                    <a:pt x="3935512" y="111849"/>
                  </a:lnTo>
                  <a:lnTo>
                    <a:pt x="3935512" y="130998"/>
                  </a:lnTo>
                  <a:lnTo>
                    <a:pt x="3933230" y="130998"/>
                  </a:lnTo>
                  <a:lnTo>
                    <a:pt x="3933230" y="158897"/>
                  </a:lnTo>
                  <a:lnTo>
                    <a:pt x="3914208" y="158897"/>
                  </a:lnTo>
                  <a:lnTo>
                    <a:pt x="3914208" y="167393"/>
                  </a:lnTo>
                  <a:lnTo>
                    <a:pt x="3908628" y="167393"/>
                  </a:lnTo>
                  <a:lnTo>
                    <a:pt x="3908628" y="175636"/>
                  </a:lnTo>
                  <a:lnTo>
                    <a:pt x="3881363" y="175636"/>
                  </a:lnTo>
                  <a:lnTo>
                    <a:pt x="3881363" y="183879"/>
                  </a:lnTo>
                  <a:lnTo>
                    <a:pt x="3824297" y="183879"/>
                  </a:lnTo>
                  <a:lnTo>
                    <a:pt x="3824297" y="198462"/>
                  </a:lnTo>
                  <a:lnTo>
                    <a:pt x="3800076" y="198462"/>
                  </a:lnTo>
                  <a:lnTo>
                    <a:pt x="3800076" y="205564"/>
                  </a:lnTo>
                  <a:lnTo>
                    <a:pt x="3776235" y="205564"/>
                  </a:lnTo>
                  <a:lnTo>
                    <a:pt x="3776235" y="212412"/>
                  </a:lnTo>
                  <a:lnTo>
                    <a:pt x="3769134" y="212412"/>
                  </a:lnTo>
                  <a:lnTo>
                    <a:pt x="3769134" y="220020"/>
                  </a:lnTo>
                  <a:lnTo>
                    <a:pt x="3661977" y="220020"/>
                  </a:lnTo>
                  <a:lnTo>
                    <a:pt x="3661977" y="225093"/>
                  </a:lnTo>
                  <a:lnTo>
                    <a:pt x="3652339" y="225093"/>
                  </a:lnTo>
                  <a:lnTo>
                    <a:pt x="3652339" y="231941"/>
                  </a:lnTo>
                  <a:lnTo>
                    <a:pt x="3603262" y="231941"/>
                  </a:lnTo>
                  <a:lnTo>
                    <a:pt x="3603262" y="243100"/>
                  </a:lnTo>
                  <a:lnTo>
                    <a:pt x="3588045" y="243100"/>
                  </a:lnTo>
                  <a:lnTo>
                    <a:pt x="3588045" y="248173"/>
                  </a:lnTo>
                  <a:lnTo>
                    <a:pt x="3533262" y="248173"/>
                  </a:lnTo>
                  <a:lnTo>
                    <a:pt x="3533262" y="253753"/>
                  </a:lnTo>
                  <a:lnTo>
                    <a:pt x="3530852" y="253753"/>
                  </a:lnTo>
                  <a:lnTo>
                    <a:pt x="3530852" y="259966"/>
                  </a:lnTo>
                  <a:lnTo>
                    <a:pt x="3517917" y="259966"/>
                  </a:lnTo>
                  <a:lnTo>
                    <a:pt x="3517917" y="266561"/>
                  </a:lnTo>
                  <a:lnTo>
                    <a:pt x="3506631" y="266561"/>
                  </a:lnTo>
                  <a:lnTo>
                    <a:pt x="3506631" y="272394"/>
                  </a:lnTo>
                  <a:lnTo>
                    <a:pt x="3473786" y="272394"/>
                  </a:lnTo>
                  <a:lnTo>
                    <a:pt x="3473786" y="277213"/>
                  </a:lnTo>
                  <a:lnTo>
                    <a:pt x="3460978" y="277213"/>
                  </a:lnTo>
                  <a:lnTo>
                    <a:pt x="3460978" y="284061"/>
                  </a:lnTo>
                  <a:lnTo>
                    <a:pt x="3452101" y="284061"/>
                  </a:lnTo>
                  <a:lnTo>
                    <a:pt x="3452101" y="288880"/>
                  </a:lnTo>
                  <a:lnTo>
                    <a:pt x="3443098" y="288880"/>
                  </a:lnTo>
                  <a:lnTo>
                    <a:pt x="3443098" y="292557"/>
                  </a:lnTo>
                  <a:lnTo>
                    <a:pt x="3441449" y="292557"/>
                  </a:lnTo>
                  <a:lnTo>
                    <a:pt x="3441449" y="335674"/>
                  </a:lnTo>
                  <a:lnTo>
                    <a:pt x="3430036" y="335674"/>
                  </a:lnTo>
                  <a:lnTo>
                    <a:pt x="3430036" y="341888"/>
                  </a:lnTo>
                  <a:lnTo>
                    <a:pt x="3423315" y="341888"/>
                  </a:lnTo>
                  <a:lnTo>
                    <a:pt x="3423315" y="348101"/>
                  </a:lnTo>
                  <a:lnTo>
                    <a:pt x="3392246" y="348101"/>
                  </a:lnTo>
                  <a:lnTo>
                    <a:pt x="3392246" y="353554"/>
                  </a:lnTo>
                  <a:lnTo>
                    <a:pt x="3373477" y="353554"/>
                  </a:lnTo>
                  <a:lnTo>
                    <a:pt x="3373477" y="359134"/>
                  </a:lnTo>
                  <a:lnTo>
                    <a:pt x="3347100" y="359134"/>
                  </a:lnTo>
                  <a:lnTo>
                    <a:pt x="3347100" y="368265"/>
                  </a:lnTo>
                  <a:lnTo>
                    <a:pt x="3342789" y="368265"/>
                  </a:lnTo>
                  <a:lnTo>
                    <a:pt x="3342789" y="373084"/>
                  </a:lnTo>
                  <a:lnTo>
                    <a:pt x="3333912" y="373084"/>
                  </a:lnTo>
                  <a:lnTo>
                    <a:pt x="3333912" y="377902"/>
                  </a:lnTo>
                  <a:lnTo>
                    <a:pt x="3327444" y="377902"/>
                  </a:lnTo>
                  <a:lnTo>
                    <a:pt x="3327444" y="383989"/>
                  </a:lnTo>
                  <a:lnTo>
                    <a:pt x="3302335" y="383989"/>
                  </a:lnTo>
                  <a:lnTo>
                    <a:pt x="3302335" y="388428"/>
                  </a:lnTo>
                  <a:lnTo>
                    <a:pt x="3290161" y="388428"/>
                  </a:lnTo>
                  <a:lnTo>
                    <a:pt x="3290161" y="397558"/>
                  </a:lnTo>
                  <a:lnTo>
                    <a:pt x="3268349" y="397558"/>
                  </a:lnTo>
                  <a:lnTo>
                    <a:pt x="3268349" y="402504"/>
                  </a:lnTo>
                  <a:lnTo>
                    <a:pt x="3209001" y="402504"/>
                  </a:lnTo>
                  <a:lnTo>
                    <a:pt x="3209001" y="408084"/>
                  </a:lnTo>
                  <a:lnTo>
                    <a:pt x="3194037" y="408084"/>
                  </a:lnTo>
                  <a:lnTo>
                    <a:pt x="3194037" y="411635"/>
                  </a:lnTo>
                  <a:lnTo>
                    <a:pt x="3185033" y="411635"/>
                  </a:lnTo>
                  <a:lnTo>
                    <a:pt x="3185033" y="420638"/>
                  </a:lnTo>
                  <a:lnTo>
                    <a:pt x="3172098" y="420638"/>
                  </a:lnTo>
                  <a:lnTo>
                    <a:pt x="3172098" y="424570"/>
                  </a:lnTo>
                  <a:lnTo>
                    <a:pt x="3165504" y="424570"/>
                  </a:lnTo>
                  <a:lnTo>
                    <a:pt x="3165504" y="428120"/>
                  </a:lnTo>
                  <a:lnTo>
                    <a:pt x="3150286" y="428120"/>
                  </a:lnTo>
                  <a:lnTo>
                    <a:pt x="3150286" y="432939"/>
                  </a:lnTo>
                  <a:lnTo>
                    <a:pt x="3136210" y="432939"/>
                  </a:lnTo>
                  <a:lnTo>
                    <a:pt x="3136210" y="436744"/>
                  </a:lnTo>
                  <a:lnTo>
                    <a:pt x="3118964" y="436744"/>
                  </a:lnTo>
                  <a:lnTo>
                    <a:pt x="3118964" y="440168"/>
                  </a:lnTo>
                  <a:lnTo>
                    <a:pt x="3082442" y="440168"/>
                  </a:lnTo>
                  <a:lnTo>
                    <a:pt x="3082442" y="449298"/>
                  </a:lnTo>
                  <a:lnTo>
                    <a:pt x="3056825" y="449298"/>
                  </a:lnTo>
                  <a:lnTo>
                    <a:pt x="3056825" y="453356"/>
                  </a:lnTo>
                  <a:lnTo>
                    <a:pt x="3036028" y="453356"/>
                  </a:lnTo>
                  <a:lnTo>
                    <a:pt x="3036028" y="461599"/>
                  </a:lnTo>
                  <a:lnTo>
                    <a:pt x="3009905" y="461599"/>
                  </a:lnTo>
                  <a:lnTo>
                    <a:pt x="3009905" y="469461"/>
                  </a:lnTo>
                  <a:lnTo>
                    <a:pt x="2976933" y="469461"/>
                  </a:lnTo>
                  <a:lnTo>
                    <a:pt x="2976933" y="471998"/>
                  </a:lnTo>
                  <a:lnTo>
                    <a:pt x="2968310" y="471998"/>
                  </a:lnTo>
                  <a:lnTo>
                    <a:pt x="2968310" y="487976"/>
                  </a:lnTo>
                  <a:lnTo>
                    <a:pt x="2966281" y="487976"/>
                  </a:lnTo>
                  <a:lnTo>
                    <a:pt x="2966281" y="492415"/>
                  </a:lnTo>
                  <a:lnTo>
                    <a:pt x="2963111" y="492415"/>
                  </a:lnTo>
                  <a:lnTo>
                    <a:pt x="2963111" y="494570"/>
                  </a:lnTo>
                  <a:lnTo>
                    <a:pt x="2953092" y="494570"/>
                  </a:lnTo>
                  <a:lnTo>
                    <a:pt x="2953092" y="519426"/>
                  </a:lnTo>
                  <a:lnTo>
                    <a:pt x="2950936" y="519426"/>
                  </a:lnTo>
                  <a:lnTo>
                    <a:pt x="2950936" y="544661"/>
                  </a:lnTo>
                  <a:lnTo>
                    <a:pt x="2947386" y="544661"/>
                  </a:lnTo>
                  <a:lnTo>
                    <a:pt x="2947386" y="548466"/>
                  </a:lnTo>
                  <a:lnTo>
                    <a:pt x="2944596" y="548466"/>
                  </a:lnTo>
                  <a:lnTo>
                    <a:pt x="2944596" y="551383"/>
                  </a:lnTo>
                  <a:lnTo>
                    <a:pt x="2939270" y="551383"/>
                  </a:lnTo>
                  <a:lnTo>
                    <a:pt x="2939270" y="558230"/>
                  </a:lnTo>
                  <a:lnTo>
                    <a:pt x="2933437" y="558230"/>
                  </a:lnTo>
                  <a:lnTo>
                    <a:pt x="2933437" y="561401"/>
                  </a:lnTo>
                  <a:lnTo>
                    <a:pt x="2931534" y="561401"/>
                  </a:lnTo>
                  <a:lnTo>
                    <a:pt x="2931534" y="571673"/>
                  </a:lnTo>
                  <a:lnTo>
                    <a:pt x="2907059" y="571673"/>
                  </a:lnTo>
                  <a:lnTo>
                    <a:pt x="2907059" y="574970"/>
                  </a:lnTo>
                  <a:lnTo>
                    <a:pt x="2896661" y="574970"/>
                  </a:lnTo>
                  <a:lnTo>
                    <a:pt x="2896661" y="578013"/>
                  </a:lnTo>
                  <a:lnTo>
                    <a:pt x="2891715" y="578013"/>
                  </a:lnTo>
                  <a:lnTo>
                    <a:pt x="2891715" y="581944"/>
                  </a:lnTo>
                  <a:lnTo>
                    <a:pt x="2859124" y="581944"/>
                  </a:lnTo>
                  <a:lnTo>
                    <a:pt x="2859124" y="589807"/>
                  </a:lnTo>
                  <a:lnTo>
                    <a:pt x="2813091" y="589807"/>
                  </a:lnTo>
                  <a:lnTo>
                    <a:pt x="2813091" y="592216"/>
                  </a:lnTo>
                  <a:lnTo>
                    <a:pt x="2804721" y="592216"/>
                  </a:lnTo>
                  <a:lnTo>
                    <a:pt x="2804721" y="599318"/>
                  </a:lnTo>
                  <a:lnTo>
                    <a:pt x="2775554" y="599318"/>
                  </a:lnTo>
                  <a:lnTo>
                    <a:pt x="2775554" y="605278"/>
                  </a:lnTo>
                  <a:lnTo>
                    <a:pt x="2758435" y="605278"/>
                  </a:lnTo>
                  <a:lnTo>
                    <a:pt x="2758435" y="609209"/>
                  </a:lnTo>
                  <a:lnTo>
                    <a:pt x="2742963" y="609209"/>
                  </a:lnTo>
                  <a:lnTo>
                    <a:pt x="2742963" y="611999"/>
                  </a:lnTo>
                  <a:lnTo>
                    <a:pt x="2733833" y="611999"/>
                  </a:lnTo>
                  <a:lnTo>
                    <a:pt x="2733833" y="614662"/>
                  </a:lnTo>
                  <a:lnTo>
                    <a:pt x="2679684" y="614662"/>
                  </a:lnTo>
                  <a:lnTo>
                    <a:pt x="2679684" y="617706"/>
                  </a:lnTo>
                  <a:lnTo>
                    <a:pt x="2660789" y="617706"/>
                  </a:lnTo>
                  <a:lnTo>
                    <a:pt x="2660789" y="622017"/>
                  </a:lnTo>
                  <a:lnTo>
                    <a:pt x="2593578" y="622017"/>
                  </a:lnTo>
                  <a:lnTo>
                    <a:pt x="2593578" y="624427"/>
                  </a:lnTo>
                  <a:lnTo>
                    <a:pt x="2585715" y="624427"/>
                  </a:lnTo>
                  <a:lnTo>
                    <a:pt x="2585715" y="626836"/>
                  </a:lnTo>
                  <a:lnTo>
                    <a:pt x="2580896" y="626836"/>
                  </a:lnTo>
                  <a:lnTo>
                    <a:pt x="2580896" y="630007"/>
                  </a:lnTo>
                  <a:lnTo>
                    <a:pt x="2522309" y="630007"/>
                  </a:lnTo>
                  <a:lnTo>
                    <a:pt x="2522309" y="632670"/>
                  </a:lnTo>
                  <a:lnTo>
                    <a:pt x="2502399" y="632670"/>
                  </a:lnTo>
                  <a:lnTo>
                    <a:pt x="2502399" y="638249"/>
                  </a:lnTo>
                  <a:lnTo>
                    <a:pt x="2490225" y="638249"/>
                  </a:lnTo>
                  <a:lnTo>
                    <a:pt x="2490225" y="644210"/>
                  </a:lnTo>
                  <a:lnTo>
                    <a:pt x="2486928" y="644210"/>
                  </a:lnTo>
                  <a:lnTo>
                    <a:pt x="2486928" y="648648"/>
                  </a:lnTo>
                  <a:lnTo>
                    <a:pt x="2480461" y="648648"/>
                  </a:lnTo>
                  <a:lnTo>
                    <a:pt x="2480461" y="660695"/>
                  </a:lnTo>
                  <a:lnTo>
                    <a:pt x="2477290" y="660695"/>
                  </a:lnTo>
                  <a:lnTo>
                    <a:pt x="2477290" y="676040"/>
                  </a:lnTo>
                  <a:lnTo>
                    <a:pt x="2475008" y="676040"/>
                  </a:lnTo>
                  <a:lnTo>
                    <a:pt x="2475008" y="682380"/>
                  </a:lnTo>
                  <a:lnTo>
                    <a:pt x="2466892" y="682380"/>
                  </a:lnTo>
                  <a:lnTo>
                    <a:pt x="2466892" y="685931"/>
                  </a:lnTo>
                  <a:lnTo>
                    <a:pt x="2458776" y="685931"/>
                  </a:lnTo>
                  <a:lnTo>
                    <a:pt x="2458776" y="729682"/>
                  </a:lnTo>
                  <a:lnTo>
                    <a:pt x="2455732" y="729682"/>
                  </a:lnTo>
                  <a:lnTo>
                    <a:pt x="2455732" y="738051"/>
                  </a:lnTo>
                  <a:lnTo>
                    <a:pt x="2445334" y="738051"/>
                  </a:lnTo>
                  <a:lnTo>
                    <a:pt x="2445334" y="745660"/>
                  </a:lnTo>
                  <a:lnTo>
                    <a:pt x="2441656" y="745660"/>
                  </a:lnTo>
                  <a:lnTo>
                    <a:pt x="2441656" y="757453"/>
                  </a:lnTo>
                  <a:lnTo>
                    <a:pt x="2436964" y="757453"/>
                  </a:lnTo>
                  <a:lnTo>
                    <a:pt x="2436964" y="767218"/>
                  </a:lnTo>
                  <a:lnTo>
                    <a:pt x="2408811" y="767218"/>
                  </a:lnTo>
                  <a:lnTo>
                    <a:pt x="2408811" y="772291"/>
                  </a:lnTo>
                  <a:lnTo>
                    <a:pt x="2375587" y="772291"/>
                  </a:lnTo>
                  <a:lnTo>
                    <a:pt x="2375587" y="779138"/>
                  </a:lnTo>
                  <a:lnTo>
                    <a:pt x="2366963" y="779138"/>
                  </a:lnTo>
                  <a:lnTo>
                    <a:pt x="2366963" y="785733"/>
                  </a:lnTo>
                  <a:lnTo>
                    <a:pt x="2349209" y="785733"/>
                  </a:lnTo>
                  <a:lnTo>
                    <a:pt x="2349209" y="790044"/>
                  </a:lnTo>
                  <a:lnTo>
                    <a:pt x="2323086" y="790044"/>
                  </a:lnTo>
                  <a:lnTo>
                    <a:pt x="2323086" y="793088"/>
                  </a:lnTo>
                  <a:lnTo>
                    <a:pt x="2310658" y="793088"/>
                  </a:lnTo>
                  <a:lnTo>
                    <a:pt x="2310658" y="798541"/>
                  </a:lnTo>
                  <a:lnTo>
                    <a:pt x="2296836" y="798541"/>
                  </a:lnTo>
                  <a:lnTo>
                    <a:pt x="2296836" y="801204"/>
                  </a:lnTo>
                  <a:lnTo>
                    <a:pt x="2292017" y="801204"/>
                  </a:lnTo>
                  <a:lnTo>
                    <a:pt x="2292017" y="804247"/>
                  </a:lnTo>
                  <a:lnTo>
                    <a:pt x="2263611" y="804247"/>
                  </a:lnTo>
                  <a:lnTo>
                    <a:pt x="2263611" y="806657"/>
                  </a:lnTo>
                  <a:lnTo>
                    <a:pt x="2242052" y="806657"/>
                  </a:lnTo>
                  <a:lnTo>
                    <a:pt x="2242052" y="809574"/>
                  </a:lnTo>
                  <a:lnTo>
                    <a:pt x="2213900" y="809574"/>
                  </a:lnTo>
                  <a:lnTo>
                    <a:pt x="2213900" y="812490"/>
                  </a:lnTo>
                  <a:lnTo>
                    <a:pt x="2166472" y="812490"/>
                  </a:lnTo>
                  <a:lnTo>
                    <a:pt x="2166472" y="818197"/>
                  </a:lnTo>
                  <a:lnTo>
                    <a:pt x="2158610" y="818197"/>
                  </a:lnTo>
                  <a:lnTo>
                    <a:pt x="2158610" y="822255"/>
                  </a:lnTo>
                  <a:lnTo>
                    <a:pt x="2154678" y="822255"/>
                  </a:lnTo>
                  <a:lnTo>
                    <a:pt x="2154678" y="824791"/>
                  </a:lnTo>
                  <a:lnTo>
                    <a:pt x="2137432" y="824791"/>
                  </a:lnTo>
                  <a:lnTo>
                    <a:pt x="2137432" y="828215"/>
                  </a:lnTo>
                  <a:lnTo>
                    <a:pt x="2135276" y="828215"/>
                  </a:lnTo>
                  <a:lnTo>
                    <a:pt x="2135276" y="829990"/>
                  </a:lnTo>
                  <a:lnTo>
                    <a:pt x="2130584" y="829990"/>
                  </a:lnTo>
                  <a:lnTo>
                    <a:pt x="2130584" y="836331"/>
                  </a:lnTo>
                  <a:lnTo>
                    <a:pt x="2092160" y="836331"/>
                  </a:lnTo>
                  <a:lnTo>
                    <a:pt x="2092160" y="838994"/>
                  </a:lnTo>
                  <a:lnTo>
                    <a:pt x="2052087" y="838994"/>
                  </a:lnTo>
                  <a:lnTo>
                    <a:pt x="2052087" y="841657"/>
                  </a:lnTo>
                  <a:lnTo>
                    <a:pt x="2049043" y="841657"/>
                  </a:lnTo>
                  <a:lnTo>
                    <a:pt x="2049043" y="847617"/>
                  </a:lnTo>
                  <a:lnTo>
                    <a:pt x="2032304" y="847617"/>
                  </a:lnTo>
                  <a:lnTo>
                    <a:pt x="2032304" y="849773"/>
                  </a:lnTo>
                  <a:lnTo>
                    <a:pt x="2011760" y="849773"/>
                  </a:lnTo>
                  <a:lnTo>
                    <a:pt x="2011760" y="854085"/>
                  </a:lnTo>
                  <a:lnTo>
                    <a:pt x="2005420" y="854085"/>
                  </a:lnTo>
                  <a:lnTo>
                    <a:pt x="2005420" y="856748"/>
                  </a:lnTo>
                  <a:lnTo>
                    <a:pt x="1999206" y="856748"/>
                  </a:lnTo>
                  <a:lnTo>
                    <a:pt x="1999206" y="865118"/>
                  </a:lnTo>
                  <a:lnTo>
                    <a:pt x="1990582" y="865118"/>
                  </a:lnTo>
                  <a:lnTo>
                    <a:pt x="1990582" y="867907"/>
                  </a:lnTo>
                  <a:lnTo>
                    <a:pt x="1985764" y="867907"/>
                  </a:lnTo>
                  <a:lnTo>
                    <a:pt x="1985764" y="873741"/>
                  </a:lnTo>
                  <a:lnTo>
                    <a:pt x="1976126" y="873741"/>
                  </a:lnTo>
                  <a:lnTo>
                    <a:pt x="1976126" y="886042"/>
                  </a:lnTo>
                  <a:lnTo>
                    <a:pt x="1974350" y="886042"/>
                  </a:lnTo>
                  <a:lnTo>
                    <a:pt x="1974350" y="897962"/>
                  </a:lnTo>
                  <a:lnTo>
                    <a:pt x="1969912" y="897962"/>
                  </a:lnTo>
                  <a:lnTo>
                    <a:pt x="1969912" y="900625"/>
                  </a:lnTo>
                  <a:lnTo>
                    <a:pt x="1968137" y="900625"/>
                  </a:lnTo>
                  <a:lnTo>
                    <a:pt x="1968137" y="916096"/>
                  </a:lnTo>
                  <a:lnTo>
                    <a:pt x="1964332" y="916096"/>
                  </a:lnTo>
                  <a:lnTo>
                    <a:pt x="1964332" y="919774"/>
                  </a:lnTo>
                  <a:lnTo>
                    <a:pt x="1963318" y="919774"/>
                  </a:lnTo>
                  <a:lnTo>
                    <a:pt x="1963318" y="931187"/>
                  </a:lnTo>
                  <a:lnTo>
                    <a:pt x="1957865" y="931187"/>
                  </a:lnTo>
                  <a:lnTo>
                    <a:pt x="1957865" y="939684"/>
                  </a:lnTo>
                  <a:lnTo>
                    <a:pt x="1949115" y="939684"/>
                  </a:lnTo>
                  <a:lnTo>
                    <a:pt x="1949115" y="957057"/>
                  </a:lnTo>
                  <a:lnTo>
                    <a:pt x="1943915" y="957057"/>
                  </a:lnTo>
                  <a:lnTo>
                    <a:pt x="1943915" y="964539"/>
                  </a:lnTo>
                  <a:lnTo>
                    <a:pt x="1881397" y="964539"/>
                  </a:lnTo>
                  <a:lnTo>
                    <a:pt x="1881397" y="968724"/>
                  </a:lnTo>
                  <a:lnTo>
                    <a:pt x="1863516" y="968724"/>
                  </a:lnTo>
                  <a:lnTo>
                    <a:pt x="1863516" y="973035"/>
                  </a:lnTo>
                  <a:lnTo>
                    <a:pt x="1852610" y="973035"/>
                  </a:lnTo>
                  <a:lnTo>
                    <a:pt x="1852610" y="977220"/>
                  </a:lnTo>
                  <a:lnTo>
                    <a:pt x="1846143" y="977220"/>
                  </a:lnTo>
                  <a:lnTo>
                    <a:pt x="1846143" y="982673"/>
                  </a:lnTo>
                  <a:lnTo>
                    <a:pt x="1831939" y="982673"/>
                  </a:lnTo>
                  <a:lnTo>
                    <a:pt x="1831939" y="984956"/>
                  </a:lnTo>
                  <a:lnTo>
                    <a:pt x="1809113" y="984956"/>
                  </a:lnTo>
                  <a:lnTo>
                    <a:pt x="1809113" y="991296"/>
                  </a:lnTo>
                  <a:lnTo>
                    <a:pt x="1781848" y="991296"/>
                  </a:lnTo>
                  <a:lnTo>
                    <a:pt x="1781848" y="994974"/>
                  </a:lnTo>
                  <a:lnTo>
                    <a:pt x="1746341" y="994974"/>
                  </a:lnTo>
                  <a:lnTo>
                    <a:pt x="1746341" y="998271"/>
                  </a:lnTo>
                  <a:lnTo>
                    <a:pt x="1725036" y="998271"/>
                  </a:lnTo>
                  <a:lnTo>
                    <a:pt x="1725036" y="1005626"/>
                  </a:lnTo>
                  <a:lnTo>
                    <a:pt x="1694981" y="1005626"/>
                  </a:lnTo>
                  <a:lnTo>
                    <a:pt x="1694981" y="1012094"/>
                  </a:lnTo>
                  <a:lnTo>
                    <a:pt x="1637155" y="1012094"/>
                  </a:lnTo>
                  <a:lnTo>
                    <a:pt x="1637155" y="1014250"/>
                  </a:lnTo>
                  <a:lnTo>
                    <a:pt x="1605832" y="1014250"/>
                  </a:lnTo>
                  <a:lnTo>
                    <a:pt x="1605832" y="1017420"/>
                  </a:lnTo>
                  <a:lnTo>
                    <a:pt x="1571846" y="1017420"/>
                  </a:lnTo>
                  <a:lnTo>
                    <a:pt x="1571846" y="1019829"/>
                  </a:lnTo>
                  <a:lnTo>
                    <a:pt x="1555107" y="1019829"/>
                  </a:lnTo>
                  <a:lnTo>
                    <a:pt x="1555107" y="1023380"/>
                  </a:lnTo>
                  <a:lnTo>
                    <a:pt x="1544455" y="1023380"/>
                  </a:lnTo>
                  <a:lnTo>
                    <a:pt x="1544455" y="1028072"/>
                  </a:lnTo>
                  <a:lnTo>
                    <a:pt x="1525052" y="1028072"/>
                  </a:lnTo>
                  <a:lnTo>
                    <a:pt x="1525052" y="1032384"/>
                  </a:lnTo>
                  <a:lnTo>
                    <a:pt x="1517951" y="1032384"/>
                  </a:lnTo>
                  <a:lnTo>
                    <a:pt x="1517951" y="1037456"/>
                  </a:lnTo>
                  <a:lnTo>
                    <a:pt x="1511610" y="1037456"/>
                  </a:lnTo>
                  <a:lnTo>
                    <a:pt x="1511610" y="1041134"/>
                  </a:lnTo>
                  <a:lnTo>
                    <a:pt x="1500450" y="1041134"/>
                  </a:lnTo>
                  <a:lnTo>
                    <a:pt x="1500450" y="1046333"/>
                  </a:lnTo>
                  <a:lnTo>
                    <a:pt x="1498041" y="1046333"/>
                  </a:lnTo>
                  <a:lnTo>
                    <a:pt x="1498041" y="1060917"/>
                  </a:lnTo>
                  <a:lnTo>
                    <a:pt x="1495758" y="1060917"/>
                  </a:lnTo>
                  <a:lnTo>
                    <a:pt x="1495758" y="1063834"/>
                  </a:lnTo>
                  <a:lnTo>
                    <a:pt x="1493095" y="1063834"/>
                  </a:lnTo>
                  <a:lnTo>
                    <a:pt x="1493095" y="1074739"/>
                  </a:lnTo>
                  <a:lnTo>
                    <a:pt x="1483204" y="1074739"/>
                  </a:lnTo>
                  <a:lnTo>
                    <a:pt x="1483204" y="1077656"/>
                  </a:lnTo>
                  <a:lnTo>
                    <a:pt x="1476229" y="1077656"/>
                  </a:lnTo>
                  <a:lnTo>
                    <a:pt x="1476229" y="1096805"/>
                  </a:lnTo>
                  <a:lnTo>
                    <a:pt x="1457080" y="1096805"/>
                  </a:lnTo>
                  <a:lnTo>
                    <a:pt x="1457080" y="1106823"/>
                  </a:lnTo>
                  <a:lnTo>
                    <a:pt x="1395703" y="1106823"/>
                  </a:lnTo>
                  <a:lnTo>
                    <a:pt x="1395703" y="1112149"/>
                  </a:lnTo>
                  <a:lnTo>
                    <a:pt x="1386826" y="1112149"/>
                  </a:lnTo>
                  <a:lnTo>
                    <a:pt x="1386826" y="1118109"/>
                  </a:lnTo>
                  <a:lnTo>
                    <a:pt x="1362732" y="1118109"/>
                  </a:lnTo>
                  <a:lnTo>
                    <a:pt x="1362732" y="1120646"/>
                  </a:lnTo>
                  <a:lnTo>
                    <a:pt x="1327858" y="1120646"/>
                  </a:lnTo>
                  <a:lnTo>
                    <a:pt x="1327858" y="1129269"/>
                  </a:lnTo>
                  <a:lnTo>
                    <a:pt x="1303510" y="1129269"/>
                  </a:lnTo>
                  <a:lnTo>
                    <a:pt x="1303510" y="1137512"/>
                  </a:lnTo>
                  <a:lnTo>
                    <a:pt x="1237060" y="1137512"/>
                  </a:lnTo>
                  <a:lnTo>
                    <a:pt x="1237060" y="1139921"/>
                  </a:lnTo>
                  <a:lnTo>
                    <a:pt x="1231480" y="1139921"/>
                  </a:lnTo>
                  <a:lnTo>
                    <a:pt x="1231480" y="1142838"/>
                  </a:lnTo>
                  <a:lnTo>
                    <a:pt x="1211697" y="1142838"/>
                  </a:lnTo>
                  <a:lnTo>
                    <a:pt x="1211697" y="1149686"/>
                  </a:lnTo>
                  <a:lnTo>
                    <a:pt x="1201679" y="1149686"/>
                  </a:lnTo>
                  <a:lnTo>
                    <a:pt x="1201679" y="1151081"/>
                  </a:lnTo>
                  <a:lnTo>
                    <a:pt x="1190139" y="1151081"/>
                  </a:lnTo>
                  <a:lnTo>
                    <a:pt x="1190139" y="1155266"/>
                  </a:lnTo>
                  <a:lnTo>
                    <a:pt x="1178980" y="1155266"/>
                  </a:lnTo>
                  <a:lnTo>
                    <a:pt x="1178980" y="1157802"/>
                  </a:lnTo>
                  <a:lnTo>
                    <a:pt x="1164777" y="1157802"/>
                  </a:lnTo>
                  <a:lnTo>
                    <a:pt x="1164777" y="1161099"/>
                  </a:lnTo>
                  <a:lnTo>
                    <a:pt x="1152729" y="1161099"/>
                  </a:lnTo>
                  <a:lnTo>
                    <a:pt x="1152729" y="1163762"/>
                  </a:lnTo>
                  <a:lnTo>
                    <a:pt x="1107584" y="1163762"/>
                  </a:lnTo>
                  <a:lnTo>
                    <a:pt x="1107584" y="1166045"/>
                  </a:lnTo>
                  <a:lnTo>
                    <a:pt x="1062819" y="1166045"/>
                  </a:lnTo>
                  <a:lnTo>
                    <a:pt x="1062819" y="1168961"/>
                  </a:lnTo>
                  <a:lnTo>
                    <a:pt x="1012601" y="1168961"/>
                  </a:lnTo>
                  <a:lnTo>
                    <a:pt x="1012601" y="1172132"/>
                  </a:lnTo>
                  <a:lnTo>
                    <a:pt x="1003978" y="1172132"/>
                  </a:lnTo>
                  <a:lnTo>
                    <a:pt x="1003978" y="1174795"/>
                  </a:lnTo>
                  <a:lnTo>
                    <a:pt x="995355" y="1174795"/>
                  </a:lnTo>
                  <a:lnTo>
                    <a:pt x="995355" y="1182657"/>
                  </a:lnTo>
                  <a:lnTo>
                    <a:pt x="986351" y="1182657"/>
                  </a:lnTo>
                  <a:lnTo>
                    <a:pt x="986351" y="1189378"/>
                  </a:lnTo>
                  <a:lnTo>
                    <a:pt x="969485" y="1189378"/>
                  </a:lnTo>
                  <a:lnTo>
                    <a:pt x="969485" y="1198509"/>
                  </a:lnTo>
                  <a:lnTo>
                    <a:pt x="963398" y="1198509"/>
                  </a:lnTo>
                  <a:lnTo>
                    <a:pt x="963398" y="1201426"/>
                  </a:lnTo>
                  <a:lnTo>
                    <a:pt x="949068" y="1201426"/>
                  </a:lnTo>
                  <a:lnTo>
                    <a:pt x="949068" y="1203455"/>
                  </a:lnTo>
                  <a:lnTo>
                    <a:pt x="943235" y="1203455"/>
                  </a:lnTo>
                  <a:lnTo>
                    <a:pt x="943235" y="1205864"/>
                  </a:lnTo>
                  <a:lnTo>
                    <a:pt x="893143" y="1205864"/>
                  </a:lnTo>
                  <a:lnTo>
                    <a:pt x="893143" y="1208907"/>
                  </a:lnTo>
                  <a:lnTo>
                    <a:pt x="883252" y="1208907"/>
                  </a:lnTo>
                  <a:lnTo>
                    <a:pt x="883252" y="1211824"/>
                  </a:lnTo>
                  <a:lnTo>
                    <a:pt x="869049" y="1211824"/>
                  </a:lnTo>
                  <a:lnTo>
                    <a:pt x="869049" y="1214868"/>
                  </a:lnTo>
                  <a:lnTo>
                    <a:pt x="852817" y="1214868"/>
                  </a:lnTo>
                  <a:lnTo>
                    <a:pt x="852817" y="1217277"/>
                  </a:lnTo>
                  <a:lnTo>
                    <a:pt x="844320" y="1217277"/>
                  </a:lnTo>
                  <a:lnTo>
                    <a:pt x="844320" y="1223110"/>
                  </a:lnTo>
                  <a:lnTo>
                    <a:pt x="814266" y="1223110"/>
                  </a:lnTo>
                  <a:lnTo>
                    <a:pt x="814266" y="1225647"/>
                  </a:lnTo>
                  <a:lnTo>
                    <a:pt x="802472" y="1225647"/>
                  </a:lnTo>
                  <a:lnTo>
                    <a:pt x="802472" y="1228817"/>
                  </a:lnTo>
                  <a:lnTo>
                    <a:pt x="769881" y="1228817"/>
                  </a:lnTo>
                  <a:lnTo>
                    <a:pt x="769881" y="1232875"/>
                  </a:lnTo>
                  <a:lnTo>
                    <a:pt x="752381" y="1232875"/>
                  </a:lnTo>
                  <a:lnTo>
                    <a:pt x="752381" y="1235665"/>
                  </a:lnTo>
                  <a:lnTo>
                    <a:pt x="728667" y="1235665"/>
                  </a:lnTo>
                  <a:lnTo>
                    <a:pt x="728667" y="1238455"/>
                  </a:lnTo>
                  <a:lnTo>
                    <a:pt x="721185" y="1238455"/>
                  </a:lnTo>
                  <a:lnTo>
                    <a:pt x="721185" y="1240484"/>
                  </a:lnTo>
                  <a:lnTo>
                    <a:pt x="697344" y="1240484"/>
                  </a:lnTo>
                  <a:lnTo>
                    <a:pt x="697344" y="1243654"/>
                  </a:lnTo>
                  <a:lnTo>
                    <a:pt x="664880" y="1243654"/>
                  </a:lnTo>
                  <a:lnTo>
                    <a:pt x="664880" y="1249361"/>
                  </a:lnTo>
                  <a:lnTo>
                    <a:pt x="640278" y="1249361"/>
                  </a:lnTo>
                  <a:lnTo>
                    <a:pt x="640278" y="1251770"/>
                  </a:lnTo>
                  <a:lnTo>
                    <a:pt x="612253" y="1251770"/>
                  </a:lnTo>
                  <a:lnTo>
                    <a:pt x="612253" y="1254180"/>
                  </a:lnTo>
                  <a:lnTo>
                    <a:pt x="572433" y="1254180"/>
                  </a:lnTo>
                  <a:lnTo>
                    <a:pt x="572433" y="1257730"/>
                  </a:lnTo>
                  <a:lnTo>
                    <a:pt x="509534" y="1257730"/>
                  </a:lnTo>
                  <a:lnTo>
                    <a:pt x="509534" y="1260647"/>
                  </a:lnTo>
                  <a:lnTo>
                    <a:pt x="506871" y="1260647"/>
                  </a:lnTo>
                  <a:lnTo>
                    <a:pt x="506871" y="1263564"/>
                  </a:lnTo>
                  <a:lnTo>
                    <a:pt x="497741" y="1263564"/>
                  </a:lnTo>
                  <a:lnTo>
                    <a:pt x="497741" y="1269144"/>
                  </a:lnTo>
                  <a:lnTo>
                    <a:pt x="461092" y="1269144"/>
                  </a:lnTo>
                  <a:lnTo>
                    <a:pt x="461092" y="1271173"/>
                  </a:lnTo>
                  <a:lnTo>
                    <a:pt x="422287" y="1271173"/>
                  </a:lnTo>
                  <a:lnTo>
                    <a:pt x="422287" y="1274343"/>
                  </a:lnTo>
                  <a:lnTo>
                    <a:pt x="413030" y="1274343"/>
                  </a:lnTo>
                  <a:lnTo>
                    <a:pt x="413030" y="1278655"/>
                  </a:lnTo>
                  <a:lnTo>
                    <a:pt x="397939" y="1278655"/>
                  </a:lnTo>
                  <a:lnTo>
                    <a:pt x="397939" y="1281318"/>
                  </a:lnTo>
                  <a:lnTo>
                    <a:pt x="390457" y="1281318"/>
                  </a:lnTo>
                  <a:lnTo>
                    <a:pt x="390457" y="1284107"/>
                  </a:lnTo>
                  <a:lnTo>
                    <a:pt x="296489" y="1284107"/>
                  </a:lnTo>
                  <a:lnTo>
                    <a:pt x="296489" y="1286771"/>
                  </a:lnTo>
                  <a:lnTo>
                    <a:pt x="246651" y="1286771"/>
                  </a:lnTo>
                  <a:lnTo>
                    <a:pt x="246651" y="1289307"/>
                  </a:lnTo>
                  <a:lnTo>
                    <a:pt x="219006" y="1289307"/>
                  </a:lnTo>
                  <a:lnTo>
                    <a:pt x="219006" y="1292604"/>
                  </a:lnTo>
                  <a:lnTo>
                    <a:pt x="143679" y="1292604"/>
                  </a:lnTo>
                  <a:lnTo>
                    <a:pt x="143679" y="1295140"/>
                  </a:lnTo>
                  <a:lnTo>
                    <a:pt x="112483" y="1295140"/>
                  </a:lnTo>
                  <a:lnTo>
                    <a:pt x="112483" y="1299706"/>
                  </a:lnTo>
                  <a:lnTo>
                    <a:pt x="0" y="1299706"/>
                  </a:lnTo>
                </a:path>
              </a:pathLst>
            </a:custGeom>
            <a:ln w="12700">
              <a:solidFill>
                <a:srgbClr val="939AA7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67DF09FE-4D25-68DF-750A-1CFDD965E0C1}"/>
                </a:ext>
              </a:extLst>
            </p:cNvPr>
            <p:cNvSpPr/>
            <p:nvPr/>
          </p:nvSpPr>
          <p:spPr>
            <a:xfrm>
              <a:off x="1896193" y="4004344"/>
              <a:ext cx="4150206" cy="1281444"/>
            </a:xfrm>
            <a:custGeom>
              <a:avLst/>
              <a:gdLst>
                <a:gd name="connsiteX0" fmla="*/ 4150206 w 4150206"/>
                <a:gd name="connsiteY0" fmla="*/ 0 h 1281444"/>
                <a:gd name="connsiteX1" fmla="*/ 4089717 w 4150206"/>
                <a:gd name="connsiteY1" fmla="*/ 0 h 1281444"/>
                <a:gd name="connsiteX2" fmla="*/ 4089717 w 4150206"/>
                <a:gd name="connsiteY2" fmla="*/ 19529 h 1281444"/>
                <a:gd name="connsiteX3" fmla="*/ 4056745 w 4150206"/>
                <a:gd name="connsiteY3" fmla="*/ 19529 h 1281444"/>
                <a:gd name="connsiteX4" fmla="*/ 4056745 w 4150206"/>
                <a:gd name="connsiteY4" fmla="*/ 35761 h 1281444"/>
                <a:gd name="connsiteX5" fmla="*/ 4053321 w 4150206"/>
                <a:gd name="connsiteY5" fmla="*/ 35761 h 1281444"/>
                <a:gd name="connsiteX6" fmla="*/ 4053321 w 4150206"/>
                <a:gd name="connsiteY6" fmla="*/ 52247 h 1281444"/>
                <a:gd name="connsiteX7" fmla="*/ 4037343 w 4150206"/>
                <a:gd name="connsiteY7" fmla="*/ 52247 h 1281444"/>
                <a:gd name="connsiteX8" fmla="*/ 4037343 w 4150206"/>
                <a:gd name="connsiteY8" fmla="*/ 67972 h 1281444"/>
                <a:gd name="connsiteX9" fmla="*/ 3991183 w 4150206"/>
                <a:gd name="connsiteY9" fmla="*/ 67972 h 1281444"/>
                <a:gd name="connsiteX10" fmla="*/ 3991183 w 4150206"/>
                <a:gd name="connsiteY10" fmla="*/ 79765 h 1281444"/>
                <a:gd name="connsiteX11" fmla="*/ 3951491 w 4150206"/>
                <a:gd name="connsiteY11" fmla="*/ 79765 h 1281444"/>
                <a:gd name="connsiteX12" fmla="*/ 3951491 w 4150206"/>
                <a:gd name="connsiteY12" fmla="*/ 91939 h 1281444"/>
                <a:gd name="connsiteX13" fmla="*/ 3940585 w 4150206"/>
                <a:gd name="connsiteY13" fmla="*/ 91939 h 1281444"/>
                <a:gd name="connsiteX14" fmla="*/ 3940585 w 4150206"/>
                <a:gd name="connsiteY14" fmla="*/ 101197 h 1281444"/>
                <a:gd name="connsiteX15" fmla="*/ 3938682 w 4150206"/>
                <a:gd name="connsiteY15" fmla="*/ 101197 h 1281444"/>
                <a:gd name="connsiteX16" fmla="*/ 3938682 w 4150206"/>
                <a:gd name="connsiteY16" fmla="*/ 122501 h 1281444"/>
                <a:gd name="connsiteX17" fmla="*/ 3918646 w 4150206"/>
                <a:gd name="connsiteY17" fmla="*/ 122501 h 1281444"/>
                <a:gd name="connsiteX18" fmla="*/ 3918646 w 4150206"/>
                <a:gd name="connsiteY18" fmla="*/ 131886 h 1281444"/>
                <a:gd name="connsiteX19" fmla="*/ 3913954 w 4150206"/>
                <a:gd name="connsiteY19" fmla="*/ 131886 h 1281444"/>
                <a:gd name="connsiteX20" fmla="*/ 3913954 w 4150206"/>
                <a:gd name="connsiteY20" fmla="*/ 141777 h 1281444"/>
                <a:gd name="connsiteX21" fmla="*/ 3887830 w 4150206"/>
                <a:gd name="connsiteY21" fmla="*/ 141777 h 1281444"/>
                <a:gd name="connsiteX22" fmla="*/ 3887830 w 4150206"/>
                <a:gd name="connsiteY22" fmla="*/ 150020 h 1281444"/>
                <a:gd name="connsiteX23" fmla="*/ 3829370 w 4150206"/>
                <a:gd name="connsiteY23" fmla="*/ 150020 h 1281444"/>
                <a:gd name="connsiteX24" fmla="*/ 3829370 w 4150206"/>
                <a:gd name="connsiteY24" fmla="*/ 165998 h 1281444"/>
                <a:gd name="connsiteX25" fmla="*/ 3805148 w 4150206"/>
                <a:gd name="connsiteY25" fmla="*/ 165998 h 1281444"/>
                <a:gd name="connsiteX26" fmla="*/ 3805148 w 4150206"/>
                <a:gd name="connsiteY26" fmla="*/ 173987 h 1281444"/>
                <a:gd name="connsiteX27" fmla="*/ 3780800 w 4150206"/>
                <a:gd name="connsiteY27" fmla="*/ 173987 h 1281444"/>
                <a:gd name="connsiteX28" fmla="*/ 3780800 w 4150206"/>
                <a:gd name="connsiteY28" fmla="*/ 182737 h 1281444"/>
                <a:gd name="connsiteX29" fmla="*/ 3774333 w 4150206"/>
                <a:gd name="connsiteY29" fmla="*/ 182737 h 1281444"/>
                <a:gd name="connsiteX30" fmla="*/ 3774333 w 4150206"/>
                <a:gd name="connsiteY30" fmla="*/ 189078 h 1281444"/>
                <a:gd name="connsiteX31" fmla="*/ 3666669 w 4150206"/>
                <a:gd name="connsiteY31" fmla="*/ 189078 h 1281444"/>
                <a:gd name="connsiteX32" fmla="*/ 3666669 w 4150206"/>
                <a:gd name="connsiteY32" fmla="*/ 194277 h 1281444"/>
                <a:gd name="connsiteX33" fmla="*/ 3657285 w 4150206"/>
                <a:gd name="connsiteY33" fmla="*/ 194277 h 1281444"/>
                <a:gd name="connsiteX34" fmla="*/ 3657285 w 4150206"/>
                <a:gd name="connsiteY34" fmla="*/ 201506 h 1281444"/>
                <a:gd name="connsiteX35" fmla="*/ 3607447 w 4150206"/>
                <a:gd name="connsiteY35" fmla="*/ 201506 h 1281444"/>
                <a:gd name="connsiteX36" fmla="*/ 3607447 w 4150206"/>
                <a:gd name="connsiteY36" fmla="*/ 210890 h 1281444"/>
                <a:gd name="connsiteX37" fmla="*/ 3605165 w 4150206"/>
                <a:gd name="connsiteY37" fmla="*/ 210890 h 1281444"/>
                <a:gd name="connsiteX38" fmla="*/ 3605165 w 4150206"/>
                <a:gd name="connsiteY38" fmla="*/ 214948 h 1281444"/>
                <a:gd name="connsiteX39" fmla="*/ 3592356 w 4150206"/>
                <a:gd name="connsiteY39" fmla="*/ 214948 h 1281444"/>
                <a:gd name="connsiteX40" fmla="*/ 3592356 w 4150206"/>
                <a:gd name="connsiteY40" fmla="*/ 220401 h 1281444"/>
                <a:gd name="connsiteX41" fmla="*/ 3537446 w 4150206"/>
                <a:gd name="connsiteY41" fmla="*/ 220401 h 1281444"/>
                <a:gd name="connsiteX42" fmla="*/ 3537446 w 4150206"/>
                <a:gd name="connsiteY42" fmla="*/ 234350 h 1281444"/>
                <a:gd name="connsiteX43" fmla="*/ 3510562 w 4150206"/>
                <a:gd name="connsiteY43" fmla="*/ 234350 h 1281444"/>
                <a:gd name="connsiteX44" fmla="*/ 3510562 w 4150206"/>
                <a:gd name="connsiteY44" fmla="*/ 239930 h 1281444"/>
                <a:gd name="connsiteX45" fmla="*/ 3478225 w 4150206"/>
                <a:gd name="connsiteY45" fmla="*/ 239930 h 1281444"/>
                <a:gd name="connsiteX46" fmla="*/ 3478225 w 4150206"/>
                <a:gd name="connsiteY46" fmla="*/ 247032 h 1281444"/>
                <a:gd name="connsiteX47" fmla="*/ 3461993 w 4150206"/>
                <a:gd name="connsiteY47" fmla="*/ 247032 h 1281444"/>
                <a:gd name="connsiteX48" fmla="*/ 3461993 w 4150206"/>
                <a:gd name="connsiteY48" fmla="*/ 252358 h 1281444"/>
                <a:gd name="connsiteX49" fmla="*/ 3456286 w 4150206"/>
                <a:gd name="connsiteY49" fmla="*/ 252358 h 1281444"/>
                <a:gd name="connsiteX50" fmla="*/ 3456286 w 4150206"/>
                <a:gd name="connsiteY50" fmla="*/ 259206 h 1281444"/>
                <a:gd name="connsiteX51" fmla="*/ 3448297 w 4150206"/>
                <a:gd name="connsiteY51" fmla="*/ 259206 h 1281444"/>
                <a:gd name="connsiteX52" fmla="*/ 3448297 w 4150206"/>
                <a:gd name="connsiteY52" fmla="*/ 271253 h 1281444"/>
                <a:gd name="connsiteX53" fmla="*/ 3445634 w 4150206"/>
                <a:gd name="connsiteY53" fmla="*/ 271253 h 1281444"/>
                <a:gd name="connsiteX54" fmla="*/ 3445634 w 4150206"/>
                <a:gd name="connsiteY54" fmla="*/ 313608 h 1281444"/>
                <a:gd name="connsiteX55" fmla="*/ 3434601 w 4150206"/>
                <a:gd name="connsiteY55" fmla="*/ 313608 h 1281444"/>
                <a:gd name="connsiteX56" fmla="*/ 3434601 w 4150206"/>
                <a:gd name="connsiteY56" fmla="*/ 316652 h 1281444"/>
                <a:gd name="connsiteX57" fmla="*/ 3428641 w 4150206"/>
                <a:gd name="connsiteY57" fmla="*/ 316652 h 1281444"/>
                <a:gd name="connsiteX58" fmla="*/ 3428641 w 4150206"/>
                <a:gd name="connsiteY58" fmla="*/ 324514 h 1281444"/>
                <a:gd name="connsiteX59" fmla="*/ 3397445 w 4150206"/>
                <a:gd name="connsiteY59" fmla="*/ 324514 h 1281444"/>
                <a:gd name="connsiteX60" fmla="*/ 3397445 w 4150206"/>
                <a:gd name="connsiteY60" fmla="*/ 331616 h 1281444"/>
                <a:gd name="connsiteX61" fmla="*/ 3378169 w 4150206"/>
                <a:gd name="connsiteY61" fmla="*/ 331616 h 1281444"/>
                <a:gd name="connsiteX62" fmla="*/ 3378169 w 4150206"/>
                <a:gd name="connsiteY62" fmla="*/ 336942 h 1281444"/>
                <a:gd name="connsiteX63" fmla="*/ 3350905 w 4150206"/>
                <a:gd name="connsiteY63" fmla="*/ 336942 h 1281444"/>
                <a:gd name="connsiteX64" fmla="*/ 3350905 w 4150206"/>
                <a:gd name="connsiteY64" fmla="*/ 342141 h 1281444"/>
                <a:gd name="connsiteX65" fmla="*/ 3346973 w 4150206"/>
                <a:gd name="connsiteY65" fmla="*/ 342141 h 1281444"/>
                <a:gd name="connsiteX66" fmla="*/ 3346973 w 4150206"/>
                <a:gd name="connsiteY66" fmla="*/ 350257 h 1281444"/>
                <a:gd name="connsiteX67" fmla="*/ 3338350 w 4150206"/>
                <a:gd name="connsiteY67" fmla="*/ 350257 h 1281444"/>
                <a:gd name="connsiteX68" fmla="*/ 3338350 w 4150206"/>
                <a:gd name="connsiteY68" fmla="*/ 358881 h 1281444"/>
                <a:gd name="connsiteX69" fmla="*/ 3326049 w 4150206"/>
                <a:gd name="connsiteY69" fmla="*/ 358881 h 1281444"/>
                <a:gd name="connsiteX70" fmla="*/ 3326049 w 4150206"/>
                <a:gd name="connsiteY70" fmla="*/ 364460 h 1281444"/>
                <a:gd name="connsiteX71" fmla="*/ 3313875 w 4150206"/>
                <a:gd name="connsiteY71" fmla="*/ 364460 h 1281444"/>
                <a:gd name="connsiteX72" fmla="*/ 3313875 w 4150206"/>
                <a:gd name="connsiteY72" fmla="*/ 369279 h 1281444"/>
                <a:gd name="connsiteX73" fmla="*/ 3295234 w 4150206"/>
                <a:gd name="connsiteY73" fmla="*/ 369279 h 1281444"/>
                <a:gd name="connsiteX74" fmla="*/ 3295234 w 4150206"/>
                <a:gd name="connsiteY74" fmla="*/ 374986 h 1281444"/>
                <a:gd name="connsiteX75" fmla="*/ 3292824 w 4150206"/>
                <a:gd name="connsiteY75" fmla="*/ 374986 h 1281444"/>
                <a:gd name="connsiteX76" fmla="*/ 3292824 w 4150206"/>
                <a:gd name="connsiteY76" fmla="*/ 380946 h 1281444"/>
                <a:gd name="connsiteX77" fmla="*/ 3272915 w 4150206"/>
                <a:gd name="connsiteY77" fmla="*/ 380946 h 1281444"/>
                <a:gd name="connsiteX78" fmla="*/ 3272915 w 4150206"/>
                <a:gd name="connsiteY78" fmla="*/ 384497 h 1281444"/>
                <a:gd name="connsiteX79" fmla="*/ 3225994 w 4150206"/>
                <a:gd name="connsiteY79" fmla="*/ 384497 h 1281444"/>
                <a:gd name="connsiteX80" fmla="*/ 3225994 w 4150206"/>
                <a:gd name="connsiteY80" fmla="*/ 385892 h 1281444"/>
                <a:gd name="connsiteX81" fmla="*/ 3212932 w 4150206"/>
                <a:gd name="connsiteY81" fmla="*/ 385892 h 1281444"/>
                <a:gd name="connsiteX82" fmla="*/ 3212932 w 4150206"/>
                <a:gd name="connsiteY82" fmla="*/ 389316 h 1281444"/>
                <a:gd name="connsiteX83" fmla="*/ 3199744 w 4150206"/>
                <a:gd name="connsiteY83" fmla="*/ 389316 h 1281444"/>
                <a:gd name="connsiteX84" fmla="*/ 3199744 w 4150206"/>
                <a:gd name="connsiteY84" fmla="*/ 395910 h 1281444"/>
                <a:gd name="connsiteX85" fmla="*/ 3189852 w 4150206"/>
                <a:gd name="connsiteY85" fmla="*/ 395910 h 1281444"/>
                <a:gd name="connsiteX86" fmla="*/ 3189852 w 4150206"/>
                <a:gd name="connsiteY86" fmla="*/ 399841 h 1281444"/>
                <a:gd name="connsiteX87" fmla="*/ 3182244 w 4150206"/>
                <a:gd name="connsiteY87" fmla="*/ 399841 h 1281444"/>
                <a:gd name="connsiteX88" fmla="*/ 3182244 w 4150206"/>
                <a:gd name="connsiteY88" fmla="*/ 404787 h 1281444"/>
                <a:gd name="connsiteX89" fmla="*/ 3176029 w 4150206"/>
                <a:gd name="connsiteY89" fmla="*/ 404787 h 1281444"/>
                <a:gd name="connsiteX90" fmla="*/ 3176029 w 4150206"/>
                <a:gd name="connsiteY90" fmla="*/ 409352 h 1281444"/>
                <a:gd name="connsiteX91" fmla="*/ 3169562 w 4150206"/>
                <a:gd name="connsiteY91" fmla="*/ 409352 h 1281444"/>
                <a:gd name="connsiteX92" fmla="*/ 3169562 w 4150206"/>
                <a:gd name="connsiteY92" fmla="*/ 414298 h 1281444"/>
                <a:gd name="connsiteX93" fmla="*/ 3154471 w 4150206"/>
                <a:gd name="connsiteY93" fmla="*/ 414298 h 1281444"/>
                <a:gd name="connsiteX94" fmla="*/ 3154471 w 4150206"/>
                <a:gd name="connsiteY94" fmla="*/ 418863 h 1281444"/>
                <a:gd name="connsiteX95" fmla="*/ 3140775 w 4150206"/>
                <a:gd name="connsiteY95" fmla="*/ 418863 h 1281444"/>
                <a:gd name="connsiteX96" fmla="*/ 3140775 w 4150206"/>
                <a:gd name="connsiteY96" fmla="*/ 424443 h 1281444"/>
                <a:gd name="connsiteX97" fmla="*/ 3123276 w 4150206"/>
                <a:gd name="connsiteY97" fmla="*/ 424443 h 1281444"/>
                <a:gd name="connsiteX98" fmla="*/ 3123276 w 4150206"/>
                <a:gd name="connsiteY98" fmla="*/ 428374 h 1281444"/>
                <a:gd name="connsiteX99" fmla="*/ 3084978 w 4150206"/>
                <a:gd name="connsiteY99" fmla="*/ 428374 h 1281444"/>
                <a:gd name="connsiteX100" fmla="*/ 3084978 w 4150206"/>
                <a:gd name="connsiteY100" fmla="*/ 437885 h 1281444"/>
                <a:gd name="connsiteX101" fmla="*/ 3064561 w 4150206"/>
                <a:gd name="connsiteY101" fmla="*/ 437885 h 1281444"/>
                <a:gd name="connsiteX102" fmla="*/ 3064561 w 4150206"/>
                <a:gd name="connsiteY102" fmla="*/ 441563 h 1281444"/>
                <a:gd name="connsiteX103" fmla="*/ 3038691 w 4150206"/>
                <a:gd name="connsiteY103" fmla="*/ 441563 h 1281444"/>
                <a:gd name="connsiteX104" fmla="*/ 3038691 w 4150206"/>
                <a:gd name="connsiteY104" fmla="*/ 451327 h 1281444"/>
                <a:gd name="connsiteX105" fmla="*/ 3012060 w 4150206"/>
                <a:gd name="connsiteY105" fmla="*/ 451327 h 1281444"/>
                <a:gd name="connsiteX106" fmla="*/ 3012060 w 4150206"/>
                <a:gd name="connsiteY106" fmla="*/ 459570 h 1281444"/>
                <a:gd name="connsiteX107" fmla="*/ 2981372 w 4150206"/>
                <a:gd name="connsiteY107" fmla="*/ 459570 h 1281444"/>
                <a:gd name="connsiteX108" fmla="*/ 2981372 w 4150206"/>
                <a:gd name="connsiteY108" fmla="*/ 464135 h 1281444"/>
                <a:gd name="connsiteX109" fmla="*/ 2972748 w 4150206"/>
                <a:gd name="connsiteY109" fmla="*/ 464135 h 1281444"/>
                <a:gd name="connsiteX110" fmla="*/ 2972748 w 4150206"/>
                <a:gd name="connsiteY110" fmla="*/ 467940 h 1281444"/>
                <a:gd name="connsiteX111" fmla="*/ 2970593 w 4150206"/>
                <a:gd name="connsiteY111" fmla="*/ 467940 h 1281444"/>
                <a:gd name="connsiteX112" fmla="*/ 2970593 w 4150206"/>
                <a:gd name="connsiteY112" fmla="*/ 477197 h 1281444"/>
                <a:gd name="connsiteX113" fmla="*/ 2968183 w 4150206"/>
                <a:gd name="connsiteY113" fmla="*/ 477197 h 1281444"/>
                <a:gd name="connsiteX114" fmla="*/ 2968183 w 4150206"/>
                <a:gd name="connsiteY114" fmla="*/ 479860 h 1281444"/>
                <a:gd name="connsiteX115" fmla="*/ 2957151 w 4150206"/>
                <a:gd name="connsiteY115" fmla="*/ 479860 h 1281444"/>
                <a:gd name="connsiteX116" fmla="*/ 2957151 w 4150206"/>
                <a:gd name="connsiteY116" fmla="*/ 496219 h 1281444"/>
                <a:gd name="connsiteX117" fmla="*/ 2955248 w 4150206"/>
                <a:gd name="connsiteY117" fmla="*/ 496219 h 1281444"/>
                <a:gd name="connsiteX118" fmla="*/ 2955248 w 4150206"/>
                <a:gd name="connsiteY118" fmla="*/ 520060 h 1281444"/>
                <a:gd name="connsiteX119" fmla="*/ 2952078 w 4150206"/>
                <a:gd name="connsiteY119" fmla="*/ 520060 h 1281444"/>
                <a:gd name="connsiteX120" fmla="*/ 2952078 w 4150206"/>
                <a:gd name="connsiteY120" fmla="*/ 529444 h 1281444"/>
                <a:gd name="connsiteX121" fmla="*/ 2948147 w 4150206"/>
                <a:gd name="connsiteY121" fmla="*/ 529444 h 1281444"/>
                <a:gd name="connsiteX122" fmla="*/ 2948147 w 4150206"/>
                <a:gd name="connsiteY122" fmla="*/ 535150 h 1281444"/>
                <a:gd name="connsiteX123" fmla="*/ 2943962 w 4150206"/>
                <a:gd name="connsiteY123" fmla="*/ 535150 h 1281444"/>
                <a:gd name="connsiteX124" fmla="*/ 2943962 w 4150206"/>
                <a:gd name="connsiteY124" fmla="*/ 542125 h 1281444"/>
                <a:gd name="connsiteX125" fmla="*/ 2934071 w 4150206"/>
                <a:gd name="connsiteY125" fmla="*/ 542125 h 1281444"/>
                <a:gd name="connsiteX126" fmla="*/ 2934071 w 4150206"/>
                <a:gd name="connsiteY126" fmla="*/ 552651 h 1281444"/>
                <a:gd name="connsiteX127" fmla="*/ 2915429 w 4150206"/>
                <a:gd name="connsiteY127" fmla="*/ 552651 h 1281444"/>
                <a:gd name="connsiteX128" fmla="*/ 2915429 w 4150206"/>
                <a:gd name="connsiteY128" fmla="*/ 558865 h 1281444"/>
                <a:gd name="connsiteX129" fmla="*/ 2899070 w 4150206"/>
                <a:gd name="connsiteY129" fmla="*/ 558865 h 1281444"/>
                <a:gd name="connsiteX130" fmla="*/ 2899070 w 4150206"/>
                <a:gd name="connsiteY130" fmla="*/ 560894 h 1281444"/>
                <a:gd name="connsiteX131" fmla="*/ 2896027 w 4150206"/>
                <a:gd name="connsiteY131" fmla="*/ 560894 h 1281444"/>
                <a:gd name="connsiteX132" fmla="*/ 2896027 w 4150206"/>
                <a:gd name="connsiteY132" fmla="*/ 565078 h 1281444"/>
                <a:gd name="connsiteX133" fmla="*/ 2863182 w 4150206"/>
                <a:gd name="connsiteY133" fmla="*/ 565078 h 1281444"/>
                <a:gd name="connsiteX134" fmla="*/ 2863182 w 4150206"/>
                <a:gd name="connsiteY134" fmla="*/ 572307 h 1281444"/>
                <a:gd name="connsiteX135" fmla="*/ 2817022 w 4150206"/>
                <a:gd name="connsiteY135" fmla="*/ 572307 h 1281444"/>
                <a:gd name="connsiteX136" fmla="*/ 2817022 w 4150206"/>
                <a:gd name="connsiteY136" fmla="*/ 575731 h 1281444"/>
                <a:gd name="connsiteX137" fmla="*/ 2808526 w 4150206"/>
                <a:gd name="connsiteY137" fmla="*/ 575731 h 1281444"/>
                <a:gd name="connsiteX138" fmla="*/ 2808526 w 4150206"/>
                <a:gd name="connsiteY138" fmla="*/ 580296 h 1281444"/>
                <a:gd name="connsiteX139" fmla="*/ 2802312 w 4150206"/>
                <a:gd name="connsiteY139" fmla="*/ 580296 h 1281444"/>
                <a:gd name="connsiteX140" fmla="*/ 2802312 w 4150206"/>
                <a:gd name="connsiteY140" fmla="*/ 584227 h 1281444"/>
                <a:gd name="connsiteX141" fmla="*/ 2769848 w 4150206"/>
                <a:gd name="connsiteY141" fmla="*/ 584227 h 1281444"/>
                <a:gd name="connsiteX142" fmla="*/ 2769848 w 4150206"/>
                <a:gd name="connsiteY142" fmla="*/ 586890 h 1281444"/>
                <a:gd name="connsiteX143" fmla="*/ 2762493 w 4150206"/>
                <a:gd name="connsiteY143" fmla="*/ 586890 h 1281444"/>
                <a:gd name="connsiteX144" fmla="*/ 2762493 w 4150206"/>
                <a:gd name="connsiteY144" fmla="*/ 590821 h 1281444"/>
                <a:gd name="connsiteX145" fmla="*/ 2749051 w 4150206"/>
                <a:gd name="connsiteY145" fmla="*/ 590821 h 1281444"/>
                <a:gd name="connsiteX146" fmla="*/ 2749051 w 4150206"/>
                <a:gd name="connsiteY146" fmla="*/ 593738 h 1281444"/>
                <a:gd name="connsiteX147" fmla="*/ 2738525 w 4150206"/>
                <a:gd name="connsiteY147" fmla="*/ 593738 h 1281444"/>
                <a:gd name="connsiteX148" fmla="*/ 2738525 w 4150206"/>
                <a:gd name="connsiteY148" fmla="*/ 597669 h 1281444"/>
                <a:gd name="connsiteX149" fmla="*/ 2686532 w 4150206"/>
                <a:gd name="connsiteY149" fmla="*/ 597669 h 1281444"/>
                <a:gd name="connsiteX150" fmla="*/ 2686532 w 4150206"/>
                <a:gd name="connsiteY150" fmla="*/ 600586 h 1281444"/>
                <a:gd name="connsiteX151" fmla="*/ 2659521 w 4150206"/>
                <a:gd name="connsiteY151" fmla="*/ 600586 h 1281444"/>
                <a:gd name="connsiteX152" fmla="*/ 2659521 w 4150206"/>
                <a:gd name="connsiteY152" fmla="*/ 604898 h 1281444"/>
                <a:gd name="connsiteX153" fmla="*/ 2589774 w 4150206"/>
                <a:gd name="connsiteY153" fmla="*/ 604898 h 1281444"/>
                <a:gd name="connsiteX154" fmla="*/ 2589774 w 4150206"/>
                <a:gd name="connsiteY154" fmla="*/ 611365 h 1281444"/>
                <a:gd name="connsiteX155" fmla="*/ 2584828 w 4150206"/>
                <a:gd name="connsiteY155" fmla="*/ 611365 h 1281444"/>
                <a:gd name="connsiteX156" fmla="*/ 2584828 w 4150206"/>
                <a:gd name="connsiteY156" fmla="*/ 614282 h 1281444"/>
                <a:gd name="connsiteX157" fmla="*/ 2525733 w 4150206"/>
                <a:gd name="connsiteY157" fmla="*/ 614282 h 1281444"/>
                <a:gd name="connsiteX158" fmla="*/ 2525733 w 4150206"/>
                <a:gd name="connsiteY158" fmla="*/ 616945 h 1281444"/>
                <a:gd name="connsiteX159" fmla="*/ 2506077 w 4150206"/>
                <a:gd name="connsiteY159" fmla="*/ 616945 h 1281444"/>
                <a:gd name="connsiteX160" fmla="*/ 2506077 w 4150206"/>
                <a:gd name="connsiteY160" fmla="*/ 623539 h 1281444"/>
                <a:gd name="connsiteX161" fmla="*/ 2490986 w 4150206"/>
                <a:gd name="connsiteY161" fmla="*/ 623539 h 1281444"/>
                <a:gd name="connsiteX162" fmla="*/ 2490986 w 4150206"/>
                <a:gd name="connsiteY162" fmla="*/ 633050 h 1281444"/>
                <a:gd name="connsiteX163" fmla="*/ 2484519 w 4150206"/>
                <a:gd name="connsiteY163" fmla="*/ 633050 h 1281444"/>
                <a:gd name="connsiteX164" fmla="*/ 2484519 w 4150206"/>
                <a:gd name="connsiteY164" fmla="*/ 646873 h 1281444"/>
                <a:gd name="connsiteX165" fmla="*/ 2482363 w 4150206"/>
                <a:gd name="connsiteY165" fmla="*/ 646873 h 1281444"/>
                <a:gd name="connsiteX166" fmla="*/ 2482363 w 4150206"/>
                <a:gd name="connsiteY166" fmla="*/ 667924 h 1281444"/>
                <a:gd name="connsiteX167" fmla="*/ 2479446 w 4150206"/>
                <a:gd name="connsiteY167" fmla="*/ 667924 h 1281444"/>
                <a:gd name="connsiteX168" fmla="*/ 2479446 w 4150206"/>
                <a:gd name="connsiteY168" fmla="*/ 672108 h 1281444"/>
                <a:gd name="connsiteX169" fmla="*/ 2470696 w 4150206"/>
                <a:gd name="connsiteY169" fmla="*/ 672108 h 1281444"/>
                <a:gd name="connsiteX170" fmla="*/ 2470696 w 4150206"/>
                <a:gd name="connsiteY170" fmla="*/ 679717 h 1281444"/>
                <a:gd name="connsiteX171" fmla="*/ 2465497 w 4150206"/>
                <a:gd name="connsiteY171" fmla="*/ 679717 h 1281444"/>
                <a:gd name="connsiteX172" fmla="*/ 2465497 w 4150206"/>
                <a:gd name="connsiteY172" fmla="*/ 683648 h 1281444"/>
                <a:gd name="connsiteX173" fmla="*/ 2462453 w 4150206"/>
                <a:gd name="connsiteY173" fmla="*/ 683648 h 1281444"/>
                <a:gd name="connsiteX174" fmla="*/ 2462453 w 4150206"/>
                <a:gd name="connsiteY174" fmla="*/ 721566 h 1281444"/>
                <a:gd name="connsiteX175" fmla="*/ 2459790 w 4150206"/>
                <a:gd name="connsiteY175" fmla="*/ 721566 h 1281444"/>
                <a:gd name="connsiteX176" fmla="*/ 2459790 w 4150206"/>
                <a:gd name="connsiteY176" fmla="*/ 726258 h 1281444"/>
                <a:gd name="connsiteX177" fmla="*/ 2447743 w 4150206"/>
                <a:gd name="connsiteY177" fmla="*/ 726258 h 1281444"/>
                <a:gd name="connsiteX178" fmla="*/ 2447743 w 4150206"/>
                <a:gd name="connsiteY178" fmla="*/ 739700 h 1281444"/>
                <a:gd name="connsiteX179" fmla="*/ 2445080 w 4150206"/>
                <a:gd name="connsiteY179" fmla="*/ 739700 h 1281444"/>
                <a:gd name="connsiteX180" fmla="*/ 2445080 w 4150206"/>
                <a:gd name="connsiteY180" fmla="*/ 749464 h 1281444"/>
                <a:gd name="connsiteX181" fmla="*/ 2438486 w 4150206"/>
                <a:gd name="connsiteY181" fmla="*/ 749464 h 1281444"/>
                <a:gd name="connsiteX182" fmla="*/ 2438486 w 4150206"/>
                <a:gd name="connsiteY182" fmla="*/ 759609 h 1281444"/>
                <a:gd name="connsiteX183" fmla="*/ 2413630 w 4150206"/>
                <a:gd name="connsiteY183" fmla="*/ 759609 h 1281444"/>
                <a:gd name="connsiteX184" fmla="*/ 2413630 w 4150206"/>
                <a:gd name="connsiteY184" fmla="*/ 762526 h 1281444"/>
                <a:gd name="connsiteX185" fmla="*/ 2381547 w 4150206"/>
                <a:gd name="connsiteY185" fmla="*/ 762526 h 1281444"/>
                <a:gd name="connsiteX186" fmla="*/ 2381547 w 4150206"/>
                <a:gd name="connsiteY186" fmla="*/ 764936 h 1281444"/>
                <a:gd name="connsiteX187" fmla="*/ 2379518 w 4150206"/>
                <a:gd name="connsiteY187" fmla="*/ 764936 h 1281444"/>
                <a:gd name="connsiteX188" fmla="*/ 2379518 w 4150206"/>
                <a:gd name="connsiteY188" fmla="*/ 769120 h 1281444"/>
                <a:gd name="connsiteX189" fmla="*/ 2368231 w 4150206"/>
                <a:gd name="connsiteY189" fmla="*/ 769120 h 1281444"/>
                <a:gd name="connsiteX190" fmla="*/ 2368231 w 4150206"/>
                <a:gd name="connsiteY190" fmla="*/ 778251 h 1281444"/>
                <a:gd name="connsiteX191" fmla="*/ 2345405 w 4150206"/>
                <a:gd name="connsiteY191" fmla="*/ 778251 h 1281444"/>
                <a:gd name="connsiteX192" fmla="*/ 2345405 w 4150206"/>
                <a:gd name="connsiteY192" fmla="*/ 781294 h 1281444"/>
                <a:gd name="connsiteX193" fmla="*/ 2313321 w 4150206"/>
                <a:gd name="connsiteY193" fmla="*/ 781294 h 1281444"/>
                <a:gd name="connsiteX194" fmla="*/ 2313321 w 4150206"/>
                <a:gd name="connsiteY194" fmla="*/ 787889 h 1281444"/>
                <a:gd name="connsiteX195" fmla="*/ 2299879 w 4150206"/>
                <a:gd name="connsiteY195" fmla="*/ 787889 h 1281444"/>
                <a:gd name="connsiteX196" fmla="*/ 2299879 w 4150206"/>
                <a:gd name="connsiteY196" fmla="*/ 793342 h 1281444"/>
                <a:gd name="connsiteX197" fmla="*/ 2266401 w 4150206"/>
                <a:gd name="connsiteY197" fmla="*/ 793342 h 1281444"/>
                <a:gd name="connsiteX198" fmla="*/ 2266401 w 4150206"/>
                <a:gd name="connsiteY198" fmla="*/ 797780 h 1281444"/>
                <a:gd name="connsiteX199" fmla="*/ 2237487 w 4150206"/>
                <a:gd name="connsiteY199" fmla="*/ 797780 h 1281444"/>
                <a:gd name="connsiteX200" fmla="*/ 2237487 w 4150206"/>
                <a:gd name="connsiteY200" fmla="*/ 800316 h 1281444"/>
                <a:gd name="connsiteX201" fmla="*/ 2168881 w 4150206"/>
                <a:gd name="connsiteY201" fmla="*/ 800316 h 1281444"/>
                <a:gd name="connsiteX202" fmla="*/ 2168881 w 4150206"/>
                <a:gd name="connsiteY202" fmla="*/ 806911 h 1281444"/>
                <a:gd name="connsiteX203" fmla="*/ 2162414 w 4150206"/>
                <a:gd name="connsiteY203" fmla="*/ 806911 h 1281444"/>
                <a:gd name="connsiteX204" fmla="*/ 2162414 w 4150206"/>
                <a:gd name="connsiteY204" fmla="*/ 812871 h 1281444"/>
                <a:gd name="connsiteX205" fmla="*/ 2140349 w 4150206"/>
                <a:gd name="connsiteY205" fmla="*/ 812871 h 1281444"/>
                <a:gd name="connsiteX206" fmla="*/ 2140349 w 4150206"/>
                <a:gd name="connsiteY206" fmla="*/ 817690 h 1281444"/>
                <a:gd name="connsiteX207" fmla="*/ 2137812 w 4150206"/>
                <a:gd name="connsiteY207" fmla="*/ 817690 h 1281444"/>
                <a:gd name="connsiteX208" fmla="*/ 2137812 w 4150206"/>
                <a:gd name="connsiteY208" fmla="*/ 820733 h 1281444"/>
                <a:gd name="connsiteX209" fmla="*/ 2129316 w 4150206"/>
                <a:gd name="connsiteY209" fmla="*/ 820733 h 1281444"/>
                <a:gd name="connsiteX210" fmla="*/ 2129316 w 4150206"/>
                <a:gd name="connsiteY210" fmla="*/ 826567 h 1281444"/>
                <a:gd name="connsiteX211" fmla="*/ 2098120 w 4150206"/>
                <a:gd name="connsiteY211" fmla="*/ 826567 h 1281444"/>
                <a:gd name="connsiteX212" fmla="*/ 2098120 w 4150206"/>
                <a:gd name="connsiteY212" fmla="*/ 829103 h 1281444"/>
                <a:gd name="connsiteX213" fmla="*/ 2054496 w 4150206"/>
                <a:gd name="connsiteY213" fmla="*/ 829103 h 1281444"/>
                <a:gd name="connsiteX214" fmla="*/ 2054496 w 4150206"/>
                <a:gd name="connsiteY214" fmla="*/ 832527 h 1281444"/>
                <a:gd name="connsiteX215" fmla="*/ 2050819 w 4150206"/>
                <a:gd name="connsiteY215" fmla="*/ 832527 h 1281444"/>
                <a:gd name="connsiteX216" fmla="*/ 2050819 w 4150206"/>
                <a:gd name="connsiteY216" fmla="*/ 838614 h 1281444"/>
                <a:gd name="connsiteX217" fmla="*/ 2032811 w 4150206"/>
                <a:gd name="connsiteY217" fmla="*/ 838614 h 1281444"/>
                <a:gd name="connsiteX218" fmla="*/ 2032811 w 4150206"/>
                <a:gd name="connsiteY218" fmla="*/ 841657 h 1281444"/>
                <a:gd name="connsiteX219" fmla="*/ 2013536 w 4150206"/>
                <a:gd name="connsiteY219" fmla="*/ 841657 h 1281444"/>
                <a:gd name="connsiteX220" fmla="*/ 2013536 w 4150206"/>
                <a:gd name="connsiteY220" fmla="*/ 845589 h 1281444"/>
                <a:gd name="connsiteX221" fmla="*/ 2002376 w 4150206"/>
                <a:gd name="connsiteY221" fmla="*/ 845589 h 1281444"/>
                <a:gd name="connsiteX222" fmla="*/ 2002376 w 4150206"/>
                <a:gd name="connsiteY222" fmla="*/ 857002 h 1281444"/>
                <a:gd name="connsiteX223" fmla="*/ 1993880 w 4150206"/>
                <a:gd name="connsiteY223" fmla="*/ 857002 h 1281444"/>
                <a:gd name="connsiteX224" fmla="*/ 1993880 w 4150206"/>
                <a:gd name="connsiteY224" fmla="*/ 868161 h 1281444"/>
                <a:gd name="connsiteX225" fmla="*/ 1986524 w 4150206"/>
                <a:gd name="connsiteY225" fmla="*/ 868161 h 1281444"/>
                <a:gd name="connsiteX226" fmla="*/ 1986524 w 4150206"/>
                <a:gd name="connsiteY226" fmla="*/ 871459 h 1281444"/>
                <a:gd name="connsiteX227" fmla="*/ 1983608 w 4150206"/>
                <a:gd name="connsiteY227" fmla="*/ 871459 h 1281444"/>
                <a:gd name="connsiteX228" fmla="*/ 1983608 w 4150206"/>
                <a:gd name="connsiteY228" fmla="*/ 878306 h 1281444"/>
                <a:gd name="connsiteX229" fmla="*/ 1979042 w 4150206"/>
                <a:gd name="connsiteY229" fmla="*/ 878306 h 1281444"/>
                <a:gd name="connsiteX230" fmla="*/ 1979042 w 4150206"/>
                <a:gd name="connsiteY230" fmla="*/ 886295 h 1281444"/>
                <a:gd name="connsiteX231" fmla="*/ 1976126 w 4150206"/>
                <a:gd name="connsiteY231" fmla="*/ 886295 h 1281444"/>
                <a:gd name="connsiteX232" fmla="*/ 1976126 w 4150206"/>
                <a:gd name="connsiteY232" fmla="*/ 890227 h 1281444"/>
                <a:gd name="connsiteX233" fmla="*/ 1971814 w 4150206"/>
                <a:gd name="connsiteY233" fmla="*/ 890227 h 1281444"/>
                <a:gd name="connsiteX234" fmla="*/ 1971814 w 4150206"/>
                <a:gd name="connsiteY234" fmla="*/ 909122 h 1281444"/>
                <a:gd name="connsiteX235" fmla="*/ 1965600 w 4150206"/>
                <a:gd name="connsiteY235" fmla="*/ 909122 h 1281444"/>
                <a:gd name="connsiteX236" fmla="*/ 1965600 w 4150206"/>
                <a:gd name="connsiteY236" fmla="*/ 922057 h 1281444"/>
                <a:gd name="connsiteX237" fmla="*/ 1963064 w 4150206"/>
                <a:gd name="connsiteY237" fmla="*/ 922057 h 1281444"/>
                <a:gd name="connsiteX238" fmla="*/ 1963064 w 4150206"/>
                <a:gd name="connsiteY238" fmla="*/ 924593 h 1281444"/>
                <a:gd name="connsiteX239" fmla="*/ 1959386 w 4150206"/>
                <a:gd name="connsiteY239" fmla="*/ 924593 h 1281444"/>
                <a:gd name="connsiteX240" fmla="*/ 1959386 w 4150206"/>
                <a:gd name="connsiteY240" fmla="*/ 934485 h 1281444"/>
                <a:gd name="connsiteX241" fmla="*/ 1954187 w 4150206"/>
                <a:gd name="connsiteY241" fmla="*/ 934485 h 1281444"/>
                <a:gd name="connsiteX242" fmla="*/ 1954187 w 4150206"/>
                <a:gd name="connsiteY242" fmla="*/ 946278 h 1281444"/>
                <a:gd name="connsiteX243" fmla="*/ 1952792 w 4150206"/>
                <a:gd name="connsiteY243" fmla="*/ 946278 h 1281444"/>
                <a:gd name="connsiteX244" fmla="*/ 1952792 w 4150206"/>
                <a:gd name="connsiteY244" fmla="*/ 952872 h 1281444"/>
                <a:gd name="connsiteX245" fmla="*/ 1943915 w 4150206"/>
                <a:gd name="connsiteY245" fmla="*/ 952872 h 1281444"/>
                <a:gd name="connsiteX246" fmla="*/ 1943915 w 4150206"/>
                <a:gd name="connsiteY246" fmla="*/ 955535 h 1281444"/>
                <a:gd name="connsiteX247" fmla="*/ 1901306 w 4150206"/>
                <a:gd name="connsiteY247" fmla="*/ 955535 h 1281444"/>
                <a:gd name="connsiteX248" fmla="*/ 1901306 w 4150206"/>
                <a:gd name="connsiteY248" fmla="*/ 959086 h 1281444"/>
                <a:gd name="connsiteX249" fmla="*/ 1881397 w 4150206"/>
                <a:gd name="connsiteY249" fmla="*/ 959086 h 1281444"/>
                <a:gd name="connsiteX250" fmla="*/ 1881397 w 4150206"/>
                <a:gd name="connsiteY250" fmla="*/ 965046 h 1281444"/>
                <a:gd name="connsiteX251" fmla="*/ 1857048 w 4150206"/>
                <a:gd name="connsiteY251" fmla="*/ 965046 h 1281444"/>
                <a:gd name="connsiteX252" fmla="*/ 1857048 w 4150206"/>
                <a:gd name="connsiteY252" fmla="*/ 968216 h 1281444"/>
                <a:gd name="connsiteX253" fmla="*/ 1847157 w 4150206"/>
                <a:gd name="connsiteY253" fmla="*/ 968216 h 1281444"/>
                <a:gd name="connsiteX254" fmla="*/ 1847157 w 4150206"/>
                <a:gd name="connsiteY254" fmla="*/ 974811 h 1281444"/>
                <a:gd name="connsiteX255" fmla="*/ 1837646 w 4150206"/>
                <a:gd name="connsiteY255" fmla="*/ 974811 h 1281444"/>
                <a:gd name="connsiteX256" fmla="*/ 1837646 w 4150206"/>
                <a:gd name="connsiteY256" fmla="*/ 977474 h 1281444"/>
                <a:gd name="connsiteX257" fmla="*/ 1813805 w 4150206"/>
                <a:gd name="connsiteY257" fmla="*/ 977474 h 1281444"/>
                <a:gd name="connsiteX258" fmla="*/ 1813805 w 4150206"/>
                <a:gd name="connsiteY258" fmla="*/ 981659 h 1281444"/>
                <a:gd name="connsiteX259" fmla="*/ 1785145 w 4150206"/>
                <a:gd name="connsiteY259" fmla="*/ 981659 h 1281444"/>
                <a:gd name="connsiteX260" fmla="*/ 1785145 w 4150206"/>
                <a:gd name="connsiteY260" fmla="*/ 983941 h 1281444"/>
                <a:gd name="connsiteX261" fmla="*/ 1731377 w 4150206"/>
                <a:gd name="connsiteY261" fmla="*/ 983941 h 1281444"/>
                <a:gd name="connsiteX262" fmla="*/ 1731377 w 4150206"/>
                <a:gd name="connsiteY262" fmla="*/ 987873 h 1281444"/>
                <a:gd name="connsiteX263" fmla="*/ 1724148 w 4150206"/>
                <a:gd name="connsiteY263" fmla="*/ 987873 h 1281444"/>
                <a:gd name="connsiteX264" fmla="*/ 1724148 w 4150206"/>
                <a:gd name="connsiteY264" fmla="*/ 994847 h 1281444"/>
                <a:gd name="connsiteX265" fmla="*/ 1702464 w 4150206"/>
                <a:gd name="connsiteY265" fmla="*/ 994847 h 1281444"/>
                <a:gd name="connsiteX266" fmla="*/ 1702464 w 4150206"/>
                <a:gd name="connsiteY266" fmla="*/ 997130 h 1281444"/>
                <a:gd name="connsiteX267" fmla="*/ 1698025 w 4150206"/>
                <a:gd name="connsiteY267" fmla="*/ 997130 h 1281444"/>
                <a:gd name="connsiteX268" fmla="*/ 1698025 w 4150206"/>
                <a:gd name="connsiteY268" fmla="*/ 1000427 h 1281444"/>
                <a:gd name="connsiteX269" fmla="*/ 1638296 w 4150206"/>
                <a:gd name="connsiteY269" fmla="*/ 1000427 h 1281444"/>
                <a:gd name="connsiteX270" fmla="*/ 1638296 w 4150206"/>
                <a:gd name="connsiteY270" fmla="*/ 1003090 h 1281444"/>
                <a:gd name="connsiteX271" fmla="*/ 1612426 w 4150206"/>
                <a:gd name="connsiteY271" fmla="*/ 1003090 h 1281444"/>
                <a:gd name="connsiteX272" fmla="*/ 1612426 w 4150206"/>
                <a:gd name="connsiteY272" fmla="*/ 1006260 h 1281444"/>
                <a:gd name="connsiteX273" fmla="*/ 1570451 w 4150206"/>
                <a:gd name="connsiteY273" fmla="*/ 1006260 h 1281444"/>
                <a:gd name="connsiteX274" fmla="*/ 1570451 w 4150206"/>
                <a:gd name="connsiteY274" fmla="*/ 1013108 h 1281444"/>
                <a:gd name="connsiteX275" fmla="*/ 1530632 w 4150206"/>
                <a:gd name="connsiteY275" fmla="*/ 1013108 h 1281444"/>
                <a:gd name="connsiteX276" fmla="*/ 1530632 w 4150206"/>
                <a:gd name="connsiteY276" fmla="*/ 1016025 h 1281444"/>
                <a:gd name="connsiteX277" fmla="*/ 1521248 w 4150206"/>
                <a:gd name="connsiteY277" fmla="*/ 1016025 h 1281444"/>
                <a:gd name="connsiteX278" fmla="*/ 1521248 w 4150206"/>
                <a:gd name="connsiteY278" fmla="*/ 1025917 h 1281444"/>
                <a:gd name="connsiteX279" fmla="*/ 1504509 w 4150206"/>
                <a:gd name="connsiteY279" fmla="*/ 1025917 h 1281444"/>
                <a:gd name="connsiteX280" fmla="*/ 1504509 w 4150206"/>
                <a:gd name="connsiteY280" fmla="*/ 1029848 h 1281444"/>
                <a:gd name="connsiteX281" fmla="*/ 1502733 w 4150206"/>
                <a:gd name="connsiteY281" fmla="*/ 1029848 h 1281444"/>
                <a:gd name="connsiteX282" fmla="*/ 1502733 w 4150206"/>
                <a:gd name="connsiteY282" fmla="*/ 1034793 h 1281444"/>
                <a:gd name="connsiteX283" fmla="*/ 1496012 w 4150206"/>
                <a:gd name="connsiteY283" fmla="*/ 1034793 h 1281444"/>
                <a:gd name="connsiteX284" fmla="*/ 1496012 w 4150206"/>
                <a:gd name="connsiteY284" fmla="*/ 1045065 h 1281444"/>
                <a:gd name="connsiteX285" fmla="*/ 1489037 w 4150206"/>
                <a:gd name="connsiteY285" fmla="*/ 1045065 h 1281444"/>
                <a:gd name="connsiteX286" fmla="*/ 1489037 w 4150206"/>
                <a:gd name="connsiteY286" fmla="*/ 1055337 h 1281444"/>
                <a:gd name="connsiteX287" fmla="*/ 1484599 w 4150206"/>
                <a:gd name="connsiteY287" fmla="*/ 1055337 h 1281444"/>
                <a:gd name="connsiteX288" fmla="*/ 1484599 w 4150206"/>
                <a:gd name="connsiteY288" fmla="*/ 1059015 h 1281444"/>
                <a:gd name="connsiteX289" fmla="*/ 1481809 w 4150206"/>
                <a:gd name="connsiteY289" fmla="*/ 1059015 h 1281444"/>
                <a:gd name="connsiteX290" fmla="*/ 1481809 w 4150206"/>
                <a:gd name="connsiteY290" fmla="*/ 1063707 h 1281444"/>
                <a:gd name="connsiteX291" fmla="*/ 1479653 w 4150206"/>
                <a:gd name="connsiteY291" fmla="*/ 1063707 h 1281444"/>
                <a:gd name="connsiteX292" fmla="*/ 1479653 w 4150206"/>
                <a:gd name="connsiteY292" fmla="*/ 1076134 h 1281444"/>
                <a:gd name="connsiteX293" fmla="*/ 1458856 w 4150206"/>
                <a:gd name="connsiteY293" fmla="*/ 1076134 h 1281444"/>
                <a:gd name="connsiteX294" fmla="*/ 1458856 w 4150206"/>
                <a:gd name="connsiteY294" fmla="*/ 1085899 h 1281444"/>
                <a:gd name="connsiteX295" fmla="*/ 1398113 w 4150206"/>
                <a:gd name="connsiteY295" fmla="*/ 1085899 h 1281444"/>
                <a:gd name="connsiteX296" fmla="*/ 1398113 w 4150206"/>
                <a:gd name="connsiteY296" fmla="*/ 1092239 h 1281444"/>
                <a:gd name="connsiteX297" fmla="*/ 1389109 w 4150206"/>
                <a:gd name="connsiteY297" fmla="*/ 1092239 h 1281444"/>
                <a:gd name="connsiteX298" fmla="*/ 1389109 w 4150206"/>
                <a:gd name="connsiteY298" fmla="*/ 1099848 h 1281444"/>
                <a:gd name="connsiteX299" fmla="*/ 1351319 w 4150206"/>
                <a:gd name="connsiteY299" fmla="*/ 1099848 h 1281444"/>
                <a:gd name="connsiteX300" fmla="*/ 1351319 w 4150206"/>
                <a:gd name="connsiteY300" fmla="*/ 1101624 h 1281444"/>
                <a:gd name="connsiteX301" fmla="*/ 1325829 w 4150206"/>
                <a:gd name="connsiteY301" fmla="*/ 1101624 h 1281444"/>
                <a:gd name="connsiteX302" fmla="*/ 1325829 w 4150206"/>
                <a:gd name="connsiteY302" fmla="*/ 1112276 h 1281444"/>
                <a:gd name="connsiteX303" fmla="*/ 1306680 w 4150206"/>
                <a:gd name="connsiteY303" fmla="*/ 1112276 h 1281444"/>
                <a:gd name="connsiteX304" fmla="*/ 1306680 w 4150206"/>
                <a:gd name="connsiteY304" fmla="*/ 1116461 h 1281444"/>
                <a:gd name="connsiteX305" fmla="*/ 1236553 w 4150206"/>
                <a:gd name="connsiteY305" fmla="*/ 1116461 h 1281444"/>
                <a:gd name="connsiteX306" fmla="*/ 1236553 w 4150206"/>
                <a:gd name="connsiteY306" fmla="*/ 1122801 h 1281444"/>
                <a:gd name="connsiteX307" fmla="*/ 1213346 w 4150206"/>
                <a:gd name="connsiteY307" fmla="*/ 1122801 h 1281444"/>
                <a:gd name="connsiteX308" fmla="*/ 1213346 w 4150206"/>
                <a:gd name="connsiteY308" fmla="*/ 1127240 h 1281444"/>
                <a:gd name="connsiteX309" fmla="*/ 1192168 w 4150206"/>
                <a:gd name="connsiteY309" fmla="*/ 1127240 h 1281444"/>
                <a:gd name="connsiteX310" fmla="*/ 1192168 w 4150206"/>
                <a:gd name="connsiteY310" fmla="*/ 1132947 h 1281444"/>
                <a:gd name="connsiteX311" fmla="*/ 1160719 w 4150206"/>
                <a:gd name="connsiteY311" fmla="*/ 1132947 h 1281444"/>
                <a:gd name="connsiteX312" fmla="*/ 1160719 w 4150206"/>
                <a:gd name="connsiteY312" fmla="*/ 1136497 h 1281444"/>
                <a:gd name="connsiteX313" fmla="*/ 1154505 w 4150206"/>
                <a:gd name="connsiteY313" fmla="*/ 1136497 h 1281444"/>
                <a:gd name="connsiteX314" fmla="*/ 1154505 w 4150206"/>
                <a:gd name="connsiteY314" fmla="*/ 1140175 h 1281444"/>
                <a:gd name="connsiteX315" fmla="*/ 1065989 w 4150206"/>
                <a:gd name="connsiteY315" fmla="*/ 1140175 h 1281444"/>
                <a:gd name="connsiteX316" fmla="*/ 1065989 w 4150206"/>
                <a:gd name="connsiteY316" fmla="*/ 1143472 h 1281444"/>
                <a:gd name="connsiteX317" fmla="*/ 1018815 w 4150206"/>
                <a:gd name="connsiteY317" fmla="*/ 1143472 h 1281444"/>
                <a:gd name="connsiteX318" fmla="*/ 1018815 w 4150206"/>
                <a:gd name="connsiteY318" fmla="*/ 1147911 h 1281444"/>
                <a:gd name="connsiteX319" fmla="*/ 1005880 w 4150206"/>
                <a:gd name="connsiteY319" fmla="*/ 1147911 h 1281444"/>
                <a:gd name="connsiteX320" fmla="*/ 1005880 w 4150206"/>
                <a:gd name="connsiteY320" fmla="*/ 1150193 h 1281444"/>
                <a:gd name="connsiteX321" fmla="*/ 996496 w 4150206"/>
                <a:gd name="connsiteY321" fmla="*/ 1150193 h 1281444"/>
                <a:gd name="connsiteX322" fmla="*/ 996496 w 4150206"/>
                <a:gd name="connsiteY322" fmla="*/ 1152983 h 1281444"/>
                <a:gd name="connsiteX323" fmla="*/ 992438 w 4150206"/>
                <a:gd name="connsiteY323" fmla="*/ 1152983 h 1281444"/>
                <a:gd name="connsiteX324" fmla="*/ 992438 w 4150206"/>
                <a:gd name="connsiteY324" fmla="*/ 1156153 h 1281444"/>
                <a:gd name="connsiteX325" fmla="*/ 989268 w 4150206"/>
                <a:gd name="connsiteY325" fmla="*/ 1156153 h 1281444"/>
                <a:gd name="connsiteX326" fmla="*/ 989268 w 4150206"/>
                <a:gd name="connsiteY326" fmla="*/ 1162494 h 1281444"/>
                <a:gd name="connsiteX327" fmla="*/ 969485 w 4150206"/>
                <a:gd name="connsiteY327" fmla="*/ 1162494 h 1281444"/>
                <a:gd name="connsiteX328" fmla="*/ 969485 w 4150206"/>
                <a:gd name="connsiteY328" fmla="*/ 1172005 h 1281444"/>
                <a:gd name="connsiteX329" fmla="*/ 959720 w 4150206"/>
                <a:gd name="connsiteY329" fmla="*/ 1172005 h 1281444"/>
                <a:gd name="connsiteX330" fmla="*/ 959720 w 4150206"/>
                <a:gd name="connsiteY330" fmla="*/ 1177458 h 1281444"/>
                <a:gd name="connsiteX331" fmla="*/ 944249 w 4150206"/>
                <a:gd name="connsiteY331" fmla="*/ 1177458 h 1281444"/>
                <a:gd name="connsiteX332" fmla="*/ 944249 w 4150206"/>
                <a:gd name="connsiteY332" fmla="*/ 1181135 h 1281444"/>
                <a:gd name="connsiteX333" fmla="*/ 885027 w 4150206"/>
                <a:gd name="connsiteY333" fmla="*/ 1181135 h 1281444"/>
                <a:gd name="connsiteX334" fmla="*/ 885027 w 4150206"/>
                <a:gd name="connsiteY334" fmla="*/ 1186335 h 1281444"/>
                <a:gd name="connsiteX335" fmla="*/ 866513 w 4150206"/>
                <a:gd name="connsiteY335" fmla="*/ 1186335 h 1281444"/>
                <a:gd name="connsiteX336" fmla="*/ 866513 w 4150206"/>
                <a:gd name="connsiteY336" fmla="*/ 1191027 h 1281444"/>
                <a:gd name="connsiteX337" fmla="*/ 851549 w 4150206"/>
                <a:gd name="connsiteY337" fmla="*/ 1191027 h 1281444"/>
                <a:gd name="connsiteX338" fmla="*/ 851549 w 4150206"/>
                <a:gd name="connsiteY338" fmla="*/ 1193690 h 1281444"/>
                <a:gd name="connsiteX339" fmla="*/ 837092 w 4150206"/>
                <a:gd name="connsiteY339" fmla="*/ 1193690 h 1281444"/>
                <a:gd name="connsiteX340" fmla="*/ 837092 w 4150206"/>
                <a:gd name="connsiteY340" fmla="*/ 1196734 h 1281444"/>
                <a:gd name="connsiteX341" fmla="*/ 804501 w 4150206"/>
                <a:gd name="connsiteY341" fmla="*/ 1196734 h 1281444"/>
                <a:gd name="connsiteX342" fmla="*/ 804501 w 4150206"/>
                <a:gd name="connsiteY342" fmla="*/ 1203455 h 1281444"/>
                <a:gd name="connsiteX343" fmla="*/ 771149 w 4150206"/>
                <a:gd name="connsiteY343" fmla="*/ 1203455 h 1281444"/>
                <a:gd name="connsiteX344" fmla="*/ 771149 w 4150206"/>
                <a:gd name="connsiteY344" fmla="*/ 1205737 h 1281444"/>
                <a:gd name="connsiteX345" fmla="*/ 750733 w 4150206"/>
                <a:gd name="connsiteY345" fmla="*/ 1205737 h 1281444"/>
                <a:gd name="connsiteX346" fmla="*/ 750733 w 4150206"/>
                <a:gd name="connsiteY346" fmla="*/ 1208654 h 1281444"/>
                <a:gd name="connsiteX347" fmla="*/ 740968 w 4150206"/>
                <a:gd name="connsiteY347" fmla="*/ 1208654 h 1281444"/>
                <a:gd name="connsiteX348" fmla="*/ 740968 w 4150206"/>
                <a:gd name="connsiteY348" fmla="*/ 1212331 h 1281444"/>
                <a:gd name="connsiteX349" fmla="*/ 695949 w 4150206"/>
                <a:gd name="connsiteY349" fmla="*/ 1212331 h 1281444"/>
                <a:gd name="connsiteX350" fmla="*/ 695949 w 4150206"/>
                <a:gd name="connsiteY350" fmla="*/ 1216136 h 1281444"/>
                <a:gd name="connsiteX351" fmla="*/ 679337 w 4150206"/>
                <a:gd name="connsiteY351" fmla="*/ 1216136 h 1281444"/>
                <a:gd name="connsiteX352" fmla="*/ 679337 w 4150206"/>
                <a:gd name="connsiteY352" fmla="*/ 1219814 h 1281444"/>
                <a:gd name="connsiteX353" fmla="*/ 667163 w 4150206"/>
                <a:gd name="connsiteY353" fmla="*/ 1219814 h 1281444"/>
                <a:gd name="connsiteX354" fmla="*/ 667163 w 4150206"/>
                <a:gd name="connsiteY354" fmla="*/ 1222477 h 1281444"/>
                <a:gd name="connsiteX355" fmla="*/ 639264 w 4150206"/>
                <a:gd name="connsiteY355" fmla="*/ 1222477 h 1281444"/>
                <a:gd name="connsiteX356" fmla="*/ 639264 w 4150206"/>
                <a:gd name="connsiteY356" fmla="*/ 1225266 h 1281444"/>
                <a:gd name="connsiteX357" fmla="*/ 624300 w 4150206"/>
                <a:gd name="connsiteY357" fmla="*/ 1225266 h 1281444"/>
                <a:gd name="connsiteX358" fmla="*/ 624300 w 4150206"/>
                <a:gd name="connsiteY358" fmla="*/ 1228563 h 1281444"/>
                <a:gd name="connsiteX359" fmla="*/ 576365 w 4150206"/>
                <a:gd name="connsiteY359" fmla="*/ 1228563 h 1281444"/>
                <a:gd name="connsiteX360" fmla="*/ 576365 w 4150206"/>
                <a:gd name="connsiteY360" fmla="*/ 1232241 h 1281444"/>
                <a:gd name="connsiteX361" fmla="*/ 510802 w 4150206"/>
                <a:gd name="connsiteY361" fmla="*/ 1232241 h 1281444"/>
                <a:gd name="connsiteX362" fmla="*/ 510802 w 4150206"/>
                <a:gd name="connsiteY362" fmla="*/ 1235158 h 1281444"/>
                <a:gd name="connsiteX363" fmla="*/ 508520 w 4150206"/>
                <a:gd name="connsiteY363" fmla="*/ 1235158 h 1281444"/>
                <a:gd name="connsiteX364" fmla="*/ 508520 w 4150206"/>
                <a:gd name="connsiteY364" fmla="*/ 1236933 h 1281444"/>
                <a:gd name="connsiteX365" fmla="*/ 490766 w 4150206"/>
                <a:gd name="connsiteY365" fmla="*/ 1236933 h 1281444"/>
                <a:gd name="connsiteX366" fmla="*/ 490766 w 4150206"/>
                <a:gd name="connsiteY366" fmla="*/ 1244796 h 1281444"/>
                <a:gd name="connsiteX367" fmla="*/ 466798 w 4150206"/>
                <a:gd name="connsiteY367" fmla="*/ 1244796 h 1281444"/>
                <a:gd name="connsiteX368" fmla="*/ 466798 w 4150206"/>
                <a:gd name="connsiteY368" fmla="*/ 1247078 h 1281444"/>
                <a:gd name="connsiteX369" fmla="*/ 421907 w 4150206"/>
                <a:gd name="connsiteY369" fmla="*/ 1247078 h 1281444"/>
                <a:gd name="connsiteX370" fmla="*/ 421907 w 4150206"/>
                <a:gd name="connsiteY370" fmla="*/ 1250249 h 1281444"/>
                <a:gd name="connsiteX371" fmla="*/ 414298 w 4150206"/>
                <a:gd name="connsiteY371" fmla="*/ 1250249 h 1281444"/>
                <a:gd name="connsiteX372" fmla="*/ 414298 w 4150206"/>
                <a:gd name="connsiteY372" fmla="*/ 1254307 h 1281444"/>
                <a:gd name="connsiteX373" fmla="*/ 398953 w 4150206"/>
                <a:gd name="connsiteY373" fmla="*/ 1254307 h 1281444"/>
                <a:gd name="connsiteX374" fmla="*/ 398953 w 4150206"/>
                <a:gd name="connsiteY374" fmla="*/ 1256209 h 1281444"/>
                <a:gd name="connsiteX375" fmla="*/ 393247 w 4150206"/>
                <a:gd name="connsiteY375" fmla="*/ 1256209 h 1281444"/>
                <a:gd name="connsiteX376" fmla="*/ 393247 w 4150206"/>
                <a:gd name="connsiteY376" fmla="*/ 1261028 h 1281444"/>
                <a:gd name="connsiteX377" fmla="*/ 298137 w 4150206"/>
                <a:gd name="connsiteY377" fmla="*/ 1261028 h 1281444"/>
                <a:gd name="connsiteX378" fmla="*/ 298137 w 4150206"/>
                <a:gd name="connsiteY378" fmla="*/ 1264452 h 1281444"/>
                <a:gd name="connsiteX379" fmla="*/ 249314 w 4150206"/>
                <a:gd name="connsiteY379" fmla="*/ 1264452 h 1281444"/>
                <a:gd name="connsiteX380" fmla="*/ 249314 w 4150206"/>
                <a:gd name="connsiteY380" fmla="*/ 1267368 h 1281444"/>
                <a:gd name="connsiteX381" fmla="*/ 212665 w 4150206"/>
                <a:gd name="connsiteY381" fmla="*/ 1267368 h 1281444"/>
                <a:gd name="connsiteX382" fmla="*/ 212665 w 4150206"/>
                <a:gd name="connsiteY382" fmla="*/ 1269397 h 1281444"/>
                <a:gd name="connsiteX383" fmla="*/ 113498 w 4150206"/>
                <a:gd name="connsiteY383" fmla="*/ 1269397 h 1281444"/>
                <a:gd name="connsiteX384" fmla="*/ 113498 w 4150206"/>
                <a:gd name="connsiteY384" fmla="*/ 1281444 h 1281444"/>
                <a:gd name="connsiteX385" fmla="*/ 0 w 4150206"/>
                <a:gd name="connsiteY385" fmla="*/ 1281444 h 12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</a:cxnLst>
              <a:rect l="l" t="t" r="r" b="b"/>
              <a:pathLst>
                <a:path w="4150206" h="1281444">
                  <a:moveTo>
                    <a:pt x="4150206" y="0"/>
                  </a:moveTo>
                  <a:lnTo>
                    <a:pt x="4089717" y="0"/>
                  </a:lnTo>
                  <a:lnTo>
                    <a:pt x="4089717" y="19529"/>
                  </a:lnTo>
                  <a:lnTo>
                    <a:pt x="4056745" y="19529"/>
                  </a:lnTo>
                  <a:lnTo>
                    <a:pt x="4056745" y="35761"/>
                  </a:lnTo>
                  <a:lnTo>
                    <a:pt x="4053321" y="35761"/>
                  </a:lnTo>
                  <a:lnTo>
                    <a:pt x="4053321" y="52247"/>
                  </a:lnTo>
                  <a:lnTo>
                    <a:pt x="4037343" y="52247"/>
                  </a:lnTo>
                  <a:lnTo>
                    <a:pt x="4037343" y="67972"/>
                  </a:lnTo>
                  <a:lnTo>
                    <a:pt x="3991183" y="67972"/>
                  </a:lnTo>
                  <a:lnTo>
                    <a:pt x="3991183" y="79765"/>
                  </a:lnTo>
                  <a:lnTo>
                    <a:pt x="3951491" y="79765"/>
                  </a:lnTo>
                  <a:lnTo>
                    <a:pt x="3951491" y="91939"/>
                  </a:lnTo>
                  <a:lnTo>
                    <a:pt x="3940585" y="91939"/>
                  </a:lnTo>
                  <a:lnTo>
                    <a:pt x="3940585" y="101197"/>
                  </a:lnTo>
                  <a:lnTo>
                    <a:pt x="3938682" y="101197"/>
                  </a:lnTo>
                  <a:lnTo>
                    <a:pt x="3938682" y="122501"/>
                  </a:lnTo>
                  <a:lnTo>
                    <a:pt x="3918646" y="122501"/>
                  </a:lnTo>
                  <a:lnTo>
                    <a:pt x="3918646" y="131886"/>
                  </a:lnTo>
                  <a:lnTo>
                    <a:pt x="3913954" y="131886"/>
                  </a:lnTo>
                  <a:lnTo>
                    <a:pt x="3913954" y="141777"/>
                  </a:lnTo>
                  <a:lnTo>
                    <a:pt x="3887830" y="141777"/>
                  </a:lnTo>
                  <a:lnTo>
                    <a:pt x="3887830" y="150020"/>
                  </a:lnTo>
                  <a:lnTo>
                    <a:pt x="3829370" y="150020"/>
                  </a:lnTo>
                  <a:lnTo>
                    <a:pt x="3829370" y="165998"/>
                  </a:lnTo>
                  <a:lnTo>
                    <a:pt x="3805148" y="165998"/>
                  </a:lnTo>
                  <a:lnTo>
                    <a:pt x="3805148" y="173987"/>
                  </a:lnTo>
                  <a:lnTo>
                    <a:pt x="3780800" y="173987"/>
                  </a:lnTo>
                  <a:lnTo>
                    <a:pt x="3780800" y="182737"/>
                  </a:lnTo>
                  <a:lnTo>
                    <a:pt x="3774333" y="182737"/>
                  </a:lnTo>
                  <a:lnTo>
                    <a:pt x="3774333" y="189078"/>
                  </a:lnTo>
                  <a:lnTo>
                    <a:pt x="3666669" y="189078"/>
                  </a:lnTo>
                  <a:lnTo>
                    <a:pt x="3666669" y="194277"/>
                  </a:lnTo>
                  <a:lnTo>
                    <a:pt x="3657285" y="194277"/>
                  </a:lnTo>
                  <a:lnTo>
                    <a:pt x="3657285" y="201506"/>
                  </a:lnTo>
                  <a:lnTo>
                    <a:pt x="3607447" y="201506"/>
                  </a:lnTo>
                  <a:lnTo>
                    <a:pt x="3607447" y="210890"/>
                  </a:lnTo>
                  <a:lnTo>
                    <a:pt x="3605165" y="210890"/>
                  </a:lnTo>
                  <a:lnTo>
                    <a:pt x="3605165" y="214948"/>
                  </a:lnTo>
                  <a:lnTo>
                    <a:pt x="3592356" y="214948"/>
                  </a:lnTo>
                  <a:lnTo>
                    <a:pt x="3592356" y="220401"/>
                  </a:lnTo>
                  <a:lnTo>
                    <a:pt x="3537446" y="220401"/>
                  </a:lnTo>
                  <a:lnTo>
                    <a:pt x="3537446" y="234350"/>
                  </a:lnTo>
                  <a:lnTo>
                    <a:pt x="3510562" y="234350"/>
                  </a:lnTo>
                  <a:lnTo>
                    <a:pt x="3510562" y="239930"/>
                  </a:lnTo>
                  <a:lnTo>
                    <a:pt x="3478225" y="239930"/>
                  </a:lnTo>
                  <a:lnTo>
                    <a:pt x="3478225" y="247032"/>
                  </a:lnTo>
                  <a:lnTo>
                    <a:pt x="3461993" y="247032"/>
                  </a:lnTo>
                  <a:lnTo>
                    <a:pt x="3461993" y="252358"/>
                  </a:lnTo>
                  <a:lnTo>
                    <a:pt x="3456286" y="252358"/>
                  </a:lnTo>
                  <a:lnTo>
                    <a:pt x="3456286" y="259206"/>
                  </a:lnTo>
                  <a:lnTo>
                    <a:pt x="3448297" y="259206"/>
                  </a:lnTo>
                  <a:lnTo>
                    <a:pt x="3448297" y="271253"/>
                  </a:lnTo>
                  <a:lnTo>
                    <a:pt x="3445634" y="271253"/>
                  </a:lnTo>
                  <a:lnTo>
                    <a:pt x="3445634" y="313608"/>
                  </a:lnTo>
                  <a:lnTo>
                    <a:pt x="3434601" y="313608"/>
                  </a:lnTo>
                  <a:lnTo>
                    <a:pt x="3434601" y="316652"/>
                  </a:lnTo>
                  <a:lnTo>
                    <a:pt x="3428641" y="316652"/>
                  </a:lnTo>
                  <a:lnTo>
                    <a:pt x="3428641" y="324514"/>
                  </a:lnTo>
                  <a:lnTo>
                    <a:pt x="3397445" y="324514"/>
                  </a:lnTo>
                  <a:lnTo>
                    <a:pt x="3397445" y="331616"/>
                  </a:lnTo>
                  <a:lnTo>
                    <a:pt x="3378169" y="331616"/>
                  </a:lnTo>
                  <a:lnTo>
                    <a:pt x="3378169" y="336942"/>
                  </a:lnTo>
                  <a:lnTo>
                    <a:pt x="3350905" y="336942"/>
                  </a:lnTo>
                  <a:lnTo>
                    <a:pt x="3350905" y="342141"/>
                  </a:lnTo>
                  <a:lnTo>
                    <a:pt x="3346973" y="342141"/>
                  </a:lnTo>
                  <a:lnTo>
                    <a:pt x="3346973" y="350257"/>
                  </a:lnTo>
                  <a:lnTo>
                    <a:pt x="3338350" y="350257"/>
                  </a:lnTo>
                  <a:lnTo>
                    <a:pt x="3338350" y="358881"/>
                  </a:lnTo>
                  <a:lnTo>
                    <a:pt x="3326049" y="358881"/>
                  </a:lnTo>
                  <a:lnTo>
                    <a:pt x="3326049" y="364460"/>
                  </a:lnTo>
                  <a:lnTo>
                    <a:pt x="3313875" y="364460"/>
                  </a:lnTo>
                  <a:lnTo>
                    <a:pt x="3313875" y="369279"/>
                  </a:lnTo>
                  <a:lnTo>
                    <a:pt x="3295234" y="369279"/>
                  </a:lnTo>
                  <a:lnTo>
                    <a:pt x="3295234" y="374986"/>
                  </a:lnTo>
                  <a:lnTo>
                    <a:pt x="3292824" y="374986"/>
                  </a:lnTo>
                  <a:lnTo>
                    <a:pt x="3292824" y="380946"/>
                  </a:lnTo>
                  <a:lnTo>
                    <a:pt x="3272915" y="380946"/>
                  </a:lnTo>
                  <a:lnTo>
                    <a:pt x="3272915" y="384497"/>
                  </a:lnTo>
                  <a:lnTo>
                    <a:pt x="3225994" y="384497"/>
                  </a:lnTo>
                  <a:lnTo>
                    <a:pt x="3225994" y="385892"/>
                  </a:lnTo>
                  <a:lnTo>
                    <a:pt x="3212932" y="385892"/>
                  </a:lnTo>
                  <a:lnTo>
                    <a:pt x="3212932" y="389316"/>
                  </a:lnTo>
                  <a:lnTo>
                    <a:pt x="3199744" y="389316"/>
                  </a:lnTo>
                  <a:lnTo>
                    <a:pt x="3199744" y="395910"/>
                  </a:lnTo>
                  <a:lnTo>
                    <a:pt x="3189852" y="395910"/>
                  </a:lnTo>
                  <a:lnTo>
                    <a:pt x="3189852" y="399841"/>
                  </a:lnTo>
                  <a:lnTo>
                    <a:pt x="3182244" y="399841"/>
                  </a:lnTo>
                  <a:lnTo>
                    <a:pt x="3182244" y="404787"/>
                  </a:lnTo>
                  <a:lnTo>
                    <a:pt x="3176029" y="404787"/>
                  </a:lnTo>
                  <a:lnTo>
                    <a:pt x="3176029" y="409352"/>
                  </a:lnTo>
                  <a:lnTo>
                    <a:pt x="3169562" y="409352"/>
                  </a:lnTo>
                  <a:lnTo>
                    <a:pt x="3169562" y="414298"/>
                  </a:lnTo>
                  <a:lnTo>
                    <a:pt x="3154471" y="414298"/>
                  </a:lnTo>
                  <a:lnTo>
                    <a:pt x="3154471" y="418863"/>
                  </a:lnTo>
                  <a:lnTo>
                    <a:pt x="3140775" y="418863"/>
                  </a:lnTo>
                  <a:lnTo>
                    <a:pt x="3140775" y="424443"/>
                  </a:lnTo>
                  <a:lnTo>
                    <a:pt x="3123276" y="424443"/>
                  </a:lnTo>
                  <a:lnTo>
                    <a:pt x="3123276" y="428374"/>
                  </a:lnTo>
                  <a:lnTo>
                    <a:pt x="3084978" y="428374"/>
                  </a:lnTo>
                  <a:lnTo>
                    <a:pt x="3084978" y="437885"/>
                  </a:lnTo>
                  <a:lnTo>
                    <a:pt x="3064561" y="437885"/>
                  </a:lnTo>
                  <a:lnTo>
                    <a:pt x="3064561" y="441563"/>
                  </a:lnTo>
                  <a:lnTo>
                    <a:pt x="3038691" y="441563"/>
                  </a:lnTo>
                  <a:lnTo>
                    <a:pt x="3038691" y="451327"/>
                  </a:lnTo>
                  <a:lnTo>
                    <a:pt x="3012060" y="451327"/>
                  </a:lnTo>
                  <a:lnTo>
                    <a:pt x="3012060" y="459570"/>
                  </a:lnTo>
                  <a:lnTo>
                    <a:pt x="2981372" y="459570"/>
                  </a:lnTo>
                  <a:lnTo>
                    <a:pt x="2981372" y="464135"/>
                  </a:lnTo>
                  <a:lnTo>
                    <a:pt x="2972748" y="464135"/>
                  </a:lnTo>
                  <a:lnTo>
                    <a:pt x="2972748" y="467940"/>
                  </a:lnTo>
                  <a:lnTo>
                    <a:pt x="2970593" y="467940"/>
                  </a:lnTo>
                  <a:lnTo>
                    <a:pt x="2970593" y="477197"/>
                  </a:lnTo>
                  <a:lnTo>
                    <a:pt x="2968183" y="477197"/>
                  </a:lnTo>
                  <a:lnTo>
                    <a:pt x="2968183" y="479860"/>
                  </a:lnTo>
                  <a:lnTo>
                    <a:pt x="2957151" y="479860"/>
                  </a:lnTo>
                  <a:lnTo>
                    <a:pt x="2957151" y="496219"/>
                  </a:lnTo>
                  <a:lnTo>
                    <a:pt x="2955248" y="496219"/>
                  </a:lnTo>
                  <a:lnTo>
                    <a:pt x="2955248" y="520060"/>
                  </a:lnTo>
                  <a:lnTo>
                    <a:pt x="2952078" y="520060"/>
                  </a:lnTo>
                  <a:lnTo>
                    <a:pt x="2952078" y="529444"/>
                  </a:lnTo>
                  <a:lnTo>
                    <a:pt x="2948147" y="529444"/>
                  </a:lnTo>
                  <a:lnTo>
                    <a:pt x="2948147" y="535150"/>
                  </a:lnTo>
                  <a:lnTo>
                    <a:pt x="2943962" y="535150"/>
                  </a:lnTo>
                  <a:lnTo>
                    <a:pt x="2943962" y="542125"/>
                  </a:lnTo>
                  <a:lnTo>
                    <a:pt x="2934071" y="542125"/>
                  </a:lnTo>
                  <a:lnTo>
                    <a:pt x="2934071" y="552651"/>
                  </a:lnTo>
                  <a:lnTo>
                    <a:pt x="2915429" y="552651"/>
                  </a:lnTo>
                  <a:lnTo>
                    <a:pt x="2915429" y="558865"/>
                  </a:lnTo>
                  <a:lnTo>
                    <a:pt x="2899070" y="558865"/>
                  </a:lnTo>
                  <a:lnTo>
                    <a:pt x="2899070" y="560894"/>
                  </a:lnTo>
                  <a:lnTo>
                    <a:pt x="2896027" y="560894"/>
                  </a:lnTo>
                  <a:lnTo>
                    <a:pt x="2896027" y="565078"/>
                  </a:lnTo>
                  <a:lnTo>
                    <a:pt x="2863182" y="565078"/>
                  </a:lnTo>
                  <a:lnTo>
                    <a:pt x="2863182" y="572307"/>
                  </a:lnTo>
                  <a:lnTo>
                    <a:pt x="2817022" y="572307"/>
                  </a:lnTo>
                  <a:lnTo>
                    <a:pt x="2817022" y="575731"/>
                  </a:lnTo>
                  <a:lnTo>
                    <a:pt x="2808526" y="575731"/>
                  </a:lnTo>
                  <a:lnTo>
                    <a:pt x="2808526" y="580296"/>
                  </a:lnTo>
                  <a:lnTo>
                    <a:pt x="2802312" y="580296"/>
                  </a:lnTo>
                  <a:lnTo>
                    <a:pt x="2802312" y="584227"/>
                  </a:lnTo>
                  <a:lnTo>
                    <a:pt x="2769848" y="584227"/>
                  </a:lnTo>
                  <a:lnTo>
                    <a:pt x="2769848" y="586890"/>
                  </a:lnTo>
                  <a:lnTo>
                    <a:pt x="2762493" y="586890"/>
                  </a:lnTo>
                  <a:lnTo>
                    <a:pt x="2762493" y="590821"/>
                  </a:lnTo>
                  <a:lnTo>
                    <a:pt x="2749051" y="590821"/>
                  </a:lnTo>
                  <a:lnTo>
                    <a:pt x="2749051" y="593738"/>
                  </a:lnTo>
                  <a:lnTo>
                    <a:pt x="2738525" y="593738"/>
                  </a:lnTo>
                  <a:lnTo>
                    <a:pt x="2738525" y="597669"/>
                  </a:lnTo>
                  <a:lnTo>
                    <a:pt x="2686532" y="597669"/>
                  </a:lnTo>
                  <a:lnTo>
                    <a:pt x="2686532" y="600586"/>
                  </a:lnTo>
                  <a:lnTo>
                    <a:pt x="2659521" y="600586"/>
                  </a:lnTo>
                  <a:lnTo>
                    <a:pt x="2659521" y="604898"/>
                  </a:lnTo>
                  <a:lnTo>
                    <a:pt x="2589774" y="604898"/>
                  </a:lnTo>
                  <a:lnTo>
                    <a:pt x="2589774" y="611365"/>
                  </a:lnTo>
                  <a:lnTo>
                    <a:pt x="2584828" y="611365"/>
                  </a:lnTo>
                  <a:lnTo>
                    <a:pt x="2584828" y="614282"/>
                  </a:lnTo>
                  <a:lnTo>
                    <a:pt x="2525733" y="614282"/>
                  </a:lnTo>
                  <a:lnTo>
                    <a:pt x="2525733" y="616945"/>
                  </a:lnTo>
                  <a:lnTo>
                    <a:pt x="2506077" y="616945"/>
                  </a:lnTo>
                  <a:lnTo>
                    <a:pt x="2506077" y="623539"/>
                  </a:lnTo>
                  <a:lnTo>
                    <a:pt x="2490986" y="623539"/>
                  </a:lnTo>
                  <a:lnTo>
                    <a:pt x="2490986" y="633050"/>
                  </a:lnTo>
                  <a:lnTo>
                    <a:pt x="2484519" y="633050"/>
                  </a:lnTo>
                  <a:lnTo>
                    <a:pt x="2484519" y="646873"/>
                  </a:lnTo>
                  <a:lnTo>
                    <a:pt x="2482363" y="646873"/>
                  </a:lnTo>
                  <a:lnTo>
                    <a:pt x="2482363" y="667924"/>
                  </a:lnTo>
                  <a:lnTo>
                    <a:pt x="2479446" y="667924"/>
                  </a:lnTo>
                  <a:lnTo>
                    <a:pt x="2479446" y="672108"/>
                  </a:lnTo>
                  <a:lnTo>
                    <a:pt x="2470696" y="672108"/>
                  </a:lnTo>
                  <a:lnTo>
                    <a:pt x="2470696" y="679717"/>
                  </a:lnTo>
                  <a:lnTo>
                    <a:pt x="2465497" y="679717"/>
                  </a:lnTo>
                  <a:lnTo>
                    <a:pt x="2465497" y="683648"/>
                  </a:lnTo>
                  <a:lnTo>
                    <a:pt x="2462453" y="683648"/>
                  </a:lnTo>
                  <a:lnTo>
                    <a:pt x="2462453" y="721566"/>
                  </a:lnTo>
                  <a:lnTo>
                    <a:pt x="2459790" y="721566"/>
                  </a:lnTo>
                  <a:lnTo>
                    <a:pt x="2459790" y="726258"/>
                  </a:lnTo>
                  <a:lnTo>
                    <a:pt x="2447743" y="726258"/>
                  </a:lnTo>
                  <a:lnTo>
                    <a:pt x="2447743" y="739700"/>
                  </a:lnTo>
                  <a:lnTo>
                    <a:pt x="2445080" y="739700"/>
                  </a:lnTo>
                  <a:lnTo>
                    <a:pt x="2445080" y="749464"/>
                  </a:lnTo>
                  <a:lnTo>
                    <a:pt x="2438486" y="749464"/>
                  </a:lnTo>
                  <a:lnTo>
                    <a:pt x="2438486" y="759609"/>
                  </a:lnTo>
                  <a:lnTo>
                    <a:pt x="2413630" y="759609"/>
                  </a:lnTo>
                  <a:lnTo>
                    <a:pt x="2413630" y="762526"/>
                  </a:lnTo>
                  <a:lnTo>
                    <a:pt x="2381547" y="762526"/>
                  </a:lnTo>
                  <a:lnTo>
                    <a:pt x="2381547" y="764936"/>
                  </a:lnTo>
                  <a:lnTo>
                    <a:pt x="2379518" y="764936"/>
                  </a:lnTo>
                  <a:lnTo>
                    <a:pt x="2379518" y="769120"/>
                  </a:lnTo>
                  <a:lnTo>
                    <a:pt x="2368231" y="769120"/>
                  </a:lnTo>
                  <a:lnTo>
                    <a:pt x="2368231" y="778251"/>
                  </a:lnTo>
                  <a:lnTo>
                    <a:pt x="2345405" y="778251"/>
                  </a:lnTo>
                  <a:lnTo>
                    <a:pt x="2345405" y="781294"/>
                  </a:lnTo>
                  <a:lnTo>
                    <a:pt x="2313321" y="781294"/>
                  </a:lnTo>
                  <a:lnTo>
                    <a:pt x="2313321" y="787889"/>
                  </a:lnTo>
                  <a:lnTo>
                    <a:pt x="2299879" y="787889"/>
                  </a:lnTo>
                  <a:lnTo>
                    <a:pt x="2299879" y="793342"/>
                  </a:lnTo>
                  <a:lnTo>
                    <a:pt x="2266401" y="793342"/>
                  </a:lnTo>
                  <a:lnTo>
                    <a:pt x="2266401" y="797780"/>
                  </a:lnTo>
                  <a:lnTo>
                    <a:pt x="2237487" y="797780"/>
                  </a:lnTo>
                  <a:lnTo>
                    <a:pt x="2237487" y="800316"/>
                  </a:lnTo>
                  <a:lnTo>
                    <a:pt x="2168881" y="800316"/>
                  </a:lnTo>
                  <a:lnTo>
                    <a:pt x="2168881" y="806911"/>
                  </a:lnTo>
                  <a:lnTo>
                    <a:pt x="2162414" y="806911"/>
                  </a:lnTo>
                  <a:lnTo>
                    <a:pt x="2162414" y="812871"/>
                  </a:lnTo>
                  <a:lnTo>
                    <a:pt x="2140349" y="812871"/>
                  </a:lnTo>
                  <a:lnTo>
                    <a:pt x="2140349" y="817690"/>
                  </a:lnTo>
                  <a:lnTo>
                    <a:pt x="2137812" y="817690"/>
                  </a:lnTo>
                  <a:lnTo>
                    <a:pt x="2137812" y="820733"/>
                  </a:lnTo>
                  <a:lnTo>
                    <a:pt x="2129316" y="820733"/>
                  </a:lnTo>
                  <a:lnTo>
                    <a:pt x="2129316" y="826567"/>
                  </a:lnTo>
                  <a:lnTo>
                    <a:pt x="2098120" y="826567"/>
                  </a:lnTo>
                  <a:lnTo>
                    <a:pt x="2098120" y="829103"/>
                  </a:lnTo>
                  <a:lnTo>
                    <a:pt x="2054496" y="829103"/>
                  </a:lnTo>
                  <a:lnTo>
                    <a:pt x="2054496" y="832527"/>
                  </a:lnTo>
                  <a:lnTo>
                    <a:pt x="2050819" y="832527"/>
                  </a:lnTo>
                  <a:lnTo>
                    <a:pt x="2050819" y="838614"/>
                  </a:lnTo>
                  <a:lnTo>
                    <a:pt x="2032811" y="838614"/>
                  </a:lnTo>
                  <a:lnTo>
                    <a:pt x="2032811" y="841657"/>
                  </a:lnTo>
                  <a:lnTo>
                    <a:pt x="2013536" y="841657"/>
                  </a:lnTo>
                  <a:lnTo>
                    <a:pt x="2013536" y="845589"/>
                  </a:lnTo>
                  <a:lnTo>
                    <a:pt x="2002376" y="845589"/>
                  </a:lnTo>
                  <a:lnTo>
                    <a:pt x="2002376" y="857002"/>
                  </a:lnTo>
                  <a:lnTo>
                    <a:pt x="1993880" y="857002"/>
                  </a:lnTo>
                  <a:lnTo>
                    <a:pt x="1993880" y="868161"/>
                  </a:lnTo>
                  <a:lnTo>
                    <a:pt x="1986524" y="868161"/>
                  </a:lnTo>
                  <a:lnTo>
                    <a:pt x="1986524" y="871459"/>
                  </a:lnTo>
                  <a:lnTo>
                    <a:pt x="1983608" y="871459"/>
                  </a:lnTo>
                  <a:lnTo>
                    <a:pt x="1983608" y="878306"/>
                  </a:lnTo>
                  <a:lnTo>
                    <a:pt x="1979042" y="878306"/>
                  </a:lnTo>
                  <a:lnTo>
                    <a:pt x="1979042" y="886295"/>
                  </a:lnTo>
                  <a:lnTo>
                    <a:pt x="1976126" y="886295"/>
                  </a:lnTo>
                  <a:lnTo>
                    <a:pt x="1976126" y="890227"/>
                  </a:lnTo>
                  <a:lnTo>
                    <a:pt x="1971814" y="890227"/>
                  </a:lnTo>
                  <a:lnTo>
                    <a:pt x="1971814" y="909122"/>
                  </a:lnTo>
                  <a:lnTo>
                    <a:pt x="1965600" y="909122"/>
                  </a:lnTo>
                  <a:lnTo>
                    <a:pt x="1965600" y="922057"/>
                  </a:lnTo>
                  <a:lnTo>
                    <a:pt x="1963064" y="922057"/>
                  </a:lnTo>
                  <a:lnTo>
                    <a:pt x="1963064" y="924593"/>
                  </a:lnTo>
                  <a:lnTo>
                    <a:pt x="1959386" y="924593"/>
                  </a:lnTo>
                  <a:lnTo>
                    <a:pt x="1959386" y="934485"/>
                  </a:lnTo>
                  <a:lnTo>
                    <a:pt x="1954187" y="934485"/>
                  </a:lnTo>
                  <a:lnTo>
                    <a:pt x="1954187" y="946278"/>
                  </a:lnTo>
                  <a:lnTo>
                    <a:pt x="1952792" y="946278"/>
                  </a:lnTo>
                  <a:lnTo>
                    <a:pt x="1952792" y="952872"/>
                  </a:lnTo>
                  <a:lnTo>
                    <a:pt x="1943915" y="952872"/>
                  </a:lnTo>
                  <a:lnTo>
                    <a:pt x="1943915" y="955535"/>
                  </a:lnTo>
                  <a:lnTo>
                    <a:pt x="1901306" y="955535"/>
                  </a:lnTo>
                  <a:lnTo>
                    <a:pt x="1901306" y="959086"/>
                  </a:lnTo>
                  <a:lnTo>
                    <a:pt x="1881397" y="959086"/>
                  </a:lnTo>
                  <a:lnTo>
                    <a:pt x="1881397" y="965046"/>
                  </a:lnTo>
                  <a:lnTo>
                    <a:pt x="1857048" y="965046"/>
                  </a:lnTo>
                  <a:lnTo>
                    <a:pt x="1857048" y="968216"/>
                  </a:lnTo>
                  <a:lnTo>
                    <a:pt x="1847157" y="968216"/>
                  </a:lnTo>
                  <a:lnTo>
                    <a:pt x="1847157" y="974811"/>
                  </a:lnTo>
                  <a:lnTo>
                    <a:pt x="1837646" y="974811"/>
                  </a:lnTo>
                  <a:lnTo>
                    <a:pt x="1837646" y="977474"/>
                  </a:lnTo>
                  <a:lnTo>
                    <a:pt x="1813805" y="977474"/>
                  </a:lnTo>
                  <a:lnTo>
                    <a:pt x="1813805" y="981659"/>
                  </a:lnTo>
                  <a:lnTo>
                    <a:pt x="1785145" y="981659"/>
                  </a:lnTo>
                  <a:lnTo>
                    <a:pt x="1785145" y="983941"/>
                  </a:lnTo>
                  <a:lnTo>
                    <a:pt x="1731377" y="983941"/>
                  </a:lnTo>
                  <a:lnTo>
                    <a:pt x="1731377" y="987873"/>
                  </a:lnTo>
                  <a:lnTo>
                    <a:pt x="1724148" y="987873"/>
                  </a:lnTo>
                  <a:lnTo>
                    <a:pt x="1724148" y="994847"/>
                  </a:lnTo>
                  <a:lnTo>
                    <a:pt x="1702464" y="994847"/>
                  </a:lnTo>
                  <a:lnTo>
                    <a:pt x="1702464" y="997130"/>
                  </a:lnTo>
                  <a:lnTo>
                    <a:pt x="1698025" y="997130"/>
                  </a:lnTo>
                  <a:lnTo>
                    <a:pt x="1698025" y="1000427"/>
                  </a:lnTo>
                  <a:lnTo>
                    <a:pt x="1638296" y="1000427"/>
                  </a:lnTo>
                  <a:lnTo>
                    <a:pt x="1638296" y="1003090"/>
                  </a:lnTo>
                  <a:lnTo>
                    <a:pt x="1612426" y="1003090"/>
                  </a:lnTo>
                  <a:lnTo>
                    <a:pt x="1612426" y="1006260"/>
                  </a:lnTo>
                  <a:lnTo>
                    <a:pt x="1570451" y="1006260"/>
                  </a:lnTo>
                  <a:lnTo>
                    <a:pt x="1570451" y="1013108"/>
                  </a:lnTo>
                  <a:lnTo>
                    <a:pt x="1530632" y="1013108"/>
                  </a:lnTo>
                  <a:lnTo>
                    <a:pt x="1530632" y="1016025"/>
                  </a:lnTo>
                  <a:lnTo>
                    <a:pt x="1521248" y="1016025"/>
                  </a:lnTo>
                  <a:lnTo>
                    <a:pt x="1521248" y="1025917"/>
                  </a:lnTo>
                  <a:lnTo>
                    <a:pt x="1504509" y="1025917"/>
                  </a:lnTo>
                  <a:lnTo>
                    <a:pt x="1504509" y="1029848"/>
                  </a:lnTo>
                  <a:lnTo>
                    <a:pt x="1502733" y="1029848"/>
                  </a:lnTo>
                  <a:lnTo>
                    <a:pt x="1502733" y="1034793"/>
                  </a:lnTo>
                  <a:lnTo>
                    <a:pt x="1496012" y="1034793"/>
                  </a:lnTo>
                  <a:lnTo>
                    <a:pt x="1496012" y="1045065"/>
                  </a:lnTo>
                  <a:lnTo>
                    <a:pt x="1489037" y="1045065"/>
                  </a:lnTo>
                  <a:lnTo>
                    <a:pt x="1489037" y="1055337"/>
                  </a:lnTo>
                  <a:lnTo>
                    <a:pt x="1484599" y="1055337"/>
                  </a:lnTo>
                  <a:lnTo>
                    <a:pt x="1484599" y="1059015"/>
                  </a:lnTo>
                  <a:lnTo>
                    <a:pt x="1481809" y="1059015"/>
                  </a:lnTo>
                  <a:lnTo>
                    <a:pt x="1481809" y="1063707"/>
                  </a:lnTo>
                  <a:lnTo>
                    <a:pt x="1479653" y="1063707"/>
                  </a:lnTo>
                  <a:lnTo>
                    <a:pt x="1479653" y="1076134"/>
                  </a:lnTo>
                  <a:lnTo>
                    <a:pt x="1458856" y="1076134"/>
                  </a:lnTo>
                  <a:lnTo>
                    <a:pt x="1458856" y="1085899"/>
                  </a:lnTo>
                  <a:lnTo>
                    <a:pt x="1398113" y="1085899"/>
                  </a:lnTo>
                  <a:lnTo>
                    <a:pt x="1398113" y="1092239"/>
                  </a:lnTo>
                  <a:lnTo>
                    <a:pt x="1389109" y="1092239"/>
                  </a:lnTo>
                  <a:lnTo>
                    <a:pt x="1389109" y="1099848"/>
                  </a:lnTo>
                  <a:lnTo>
                    <a:pt x="1351319" y="1099848"/>
                  </a:lnTo>
                  <a:lnTo>
                    <a:pt x="1351319" y="1101624"/>
                  </a:lnTo>
                  <a:lnTo>
                    <a:pt x="1325829" y="1101624"/>
                  </a:lnTo>
                  <a:lnTo>
                    <a:pt x="1325829" y="1112276"/>
                  </a:lnTo>
                  <a:lnTo>
                    <a:pt x="1306680" y="1112276"/>
                  </a:lnTo>
                  <a:lnTo>
                    <a:pt x="1306680" y="1116461"/>
                  </a:lnTo>
                  <a:lnTo>
                    <a:pt x="1236553" y="1116461"/>
                  </a:lnTo>
                  <a:lnTo>
                    <a:pt x="1236553" y="1122801"/>
                  </a:lnTo>
                  <a:lnTo>
                    <a:pt x="1213346" y="1122801"/>
                  </a:lnTo>
                  <a:lnTo>
                    <a:pt x="1213346" y="1127240"/>
                  </a:lnTo>
                  <a:lnTo>
                    <a:pt x="1192168" y="1127240"/>
                  </a:lnTo>
                  <a:lnTo>
                    <a:pt x="1192168" y="1132947"/>
                  </a:lnTo>
                  <a:lnTo>
                    <a:pt x="1160719" y="1132947"/>
                  </a:lnTo>
                  <a:lnTo>
                    <a:pt x="1160719" y="1136497"/>
                  </a:lnTo>
                  <a:lnTo>
                    <a:pt x="1154505" y="1136497"/>
                  </a:lnTo>
                  <a:lnTo>
                    <a:pt x="1154505" y="1140175"/>
                  </a:lnTo>
                  <a:lnTo>
                    <a:pt x="1065989" y="1140175"/>
                  </a:lnTo>
                  <a:lnTo>
                    <a:pt x="1065989" y="1143472"/>
                  </a:lnTo>
                  <a:lnTo>
                    <a:pt x="1018815" y="1143472"/>
                  </a:lnTo>
                  <a:lnTo>
                    <a:pt x="1018815" y="1147911"/>
                  </a:lnTo>
                  <a:lnTo>
                    <a:pt x="1005880" y="1147911"/>
                  </a:lnTo>
                  <a:lnTo>
                    <a:pt x="1005880" y="1150193"/>
                  </a:lnTo>
                  <a:lnTo>
                    <a:pt x="996496" y="1150193"/>
                  </a:lnTo>
                  <a:lnTo>
                    <a:pt x="996496" y="1152983"/>
                  </a:lnTo>
                  <a:lnTo>
                    <a:pt x="992438" y="1152983"/>
                  </a:lnTo>
                  <a:lnTo>
                    <a:pt x="992438" y="1156153"/>
                  </a:lnTo>
                  <a:lnTo>
                    <a:pt x="989268" y="1156153"/>
                  </a:lnTo>
                  <a:lnTo>
                    <a:pt x="989268" y="1162494"/>
                  </a:lnTo>
                  <a:lnTo>
                    <a:pt x="969485" y="1162494"/>
                  </a:lnTo>
                  <a:lnTo>
                    <a:pt x="969485" y="1172005"/>
                  </a:lnTo>
                  <a:lnTo>
                    <a:pt x="959720" y="1172005"/>
                  </a:lnTo>
                  <a:lnTo>
                    <a:pt x="959720" y="1177458"/>
                  </a:lnTo>
                  <a:lnTo>
                    <a:pt x="944249" y="1177458"/>
                  </a:lnTo>
                  <a:lnTo>
                    <a:pt x="944249" y="1181135"/>
                  </a:lnTo>
                  <a:lnTo>
                    <a:pt x="885027" y="1181135"/>
                  </a:lnTo>
                  <a:lnTo>
                    <a:pt x="885027" y="1186335"/>
                  </a:lnTo>
                  <a:lnTo>
                    <a:pt x="866513" y="1186335"/>
                  </a:lnTo>
                  <a:lnTo>
                    <a:pt x="866513" y="1191027"/>
                  </a:lnTo>
                  <a:lnTo>
                    <a:pt x="851549" y="1191027"/>
                  </a:lnTo>
                  <a:lnTo>
                    <a:pt x="851549" y="1193690"/>
                  </a:lnTo>
                  <a:lnTo>
                    <a:pt x="837092" y="1193690"/>
                  </a:lnTo>
                  <a:lnTo>
                    <a:pt x="837092" y="1196734"/>
                  </a:lnTo>
                  <a:lnTo>
                    <a:pt x="804501" y="1196734"/>
                  </a:lnTo>
                  <a:lnTo>
                    <a:pt x="804501" y="1203455"/>
                  </a:lnTo>
                  <a:lnTo>
                    <a:pt x="771149" y="1203455"/>
                  </a:lnTo>
                  <a:lnTo>
                    <a:pt x="771149" y="1205737"/>
                  </a:lnTo>
                  <a:lnTo>
                    <a:pt x="750733" y="1205737"/>
                  </a:lnTo>
                  <a:lnTo>
                    <a:pt x="750733" y="1208654"/>
                  </a:lnTo>
                  <a:lnTo>
                    <a:pt x="740968" y="1208654"/>
                  </a:lnTo>
                  <a:lnTo>
                    <a:pt x="740968" y="1212331"/>
                  </a:lnTo>
                  <a:lnTo>
                    <a:pt x="695949" y="1212331"/>
                  </a:lnTo>
                  <a:lnTo>
                    <a:pt x="695949" y="1216136"/>
                  </a:lnTo>
                  <a:lnTo>
                    <a:pt x="679337" y="1216136"/>
                  </a:lnTo>
                  <a:lnTo>
                    <a:pt x="679337" y="1219814"/>
                  </a:lnTo>
                  <a:lnTo>
                    <a:pt x="667163" y="1219814"/>
                  </a:lnTo>
                  <a:lnTo>
                    <a:pt x="667163" y="1222477"/>
                  </a:lnTo>
                  <a:lnTo>
                    <a:pt x="639264" y="1222477"/>
                  </a:lnTo>
                  <a:lnTo>
                    <a:pt x="639264" y="1225266"/>
                  </a:lnTo>
                  <a:lnTo>
                    <a:pt x="624300" y="1225266"/>
                  </a:lnTo>
                  <a:lnTo>
                    <a:pt x="624300" y="1228563"/>
                  </a:lnTo>
                  <a:lnTo>
                    <a:pt x="576365" y="1228563"/>
                  </a:lnTo>
                  <a:lnTo>
                    <a:pt x="576365" y="1232241"/>
                  </a:lnTo>
                  <a:lnTo>
                    <a:pt x="510802" y="1232241"/>
                  </a:lnTo>
                  <a:lnTo>
                    <a:pt x="510802" y="1235158"/>
                  </a:lnTo>
                  <a:lnTo>
                    <a:pt x="508520" y="1235158"/>
                  </a:lnTo>
                  <a:lnTo>
                    <a:pt x="508520" y="1236933"/>
                  </a:lnTo>
                  <a:lnTo>
                    <a:pt x="490766" y="1236933"/>
                  </a:lnTo>
                  <a:lnTo>
                    <a:pt x="490766" y="1244796"/>
                  </a:lnTo>
                  <a:lnTo>
                    <a:pt x="466798" y="1244796"/>
                  </a:lnTo>
                  <a:lnTo>
                    <a:pt x="466798" y="1247078"/>
                  </a:lnTo>
                  <a:lnTo>
                    <a:pt x="421907" y="1247078"/>
                  </a:lnTo>
                  <a:lnTo>
                    <a:pt x="421907" y="1250249"/>
                  </a:lnTo>
                  <a:lnTo>
                    <a:pt x="414298" y="1250249"/>
                  </a:lnTo>
                  <a:lnTo>
                    <a:pt x="414298" y="1254307"/>
                  </a:lnTo>
                  <a:lnTo>
                    <a:pt x="398953" y="1254307"/>
                  </a:lnTo>
                  <a:lnTo>
                    <a:pt x="398953" y="1256209"/>
                  </a:lnTo>
                  <a:lnTo>
                    <a:pt x="393247" y="1256209"/>
                  </a:lnTo>
                  <a:lnTo>
                    <a:pt x="393247" y="1261028"/>
                  </a:lnTo>
                  <a:lnTo>
                    <a:pt x="298137" y="1261028"/>
                  </a:lnTo>
                  <a:lnTo>
                    <a:pt x="298137" y="1264452"/>
                  </a:lnTo>
                  <a:lnTo>
                    <a:pt x="249314" y="1264452"/>
                  </a:lnTo>
                  <a:lnTo>
                    <a:pt x="249314" y="1267368"/>
                  </a:lnTo>
                  <a:lnTo>
                    <a:pt x="212665" y="1267368"/>
                  </a:lnTo>
                  <a:lnTo>
                    <a:pt x="212665" y="1269397"/>
                  </a:lnTo>
                  <a:lnTo>
                    <a:pt x="113498" y="1269397"/>
                  </a:lnTo>
                  <a:lnTo>
                    <a:pt x="113498" y="1281444"/>
                  </a:lnTo>
                  <a:lnTo>
                    <a:pt x="0" y="1281444"/>
                  </a:lnTo>
                </a:path>
              </a:pathLst>
            </a:custGeom>
            <a:ln w="12700">
              <a:solidFill>
                <a:srgbClr val="939AA7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AB1419F2-6B95-6322-3A28-AB1CDB21794F}"/>
                </a:ext>
              </a:extLst>
            </p:cNvPr>
            <p:cNvSpPr/>
            <p:nvPr/>
          </p:nvSpPr>
          <p:spPr>
            <a:xfrm>
              <a:off x="6992925" y="4235397"/>
              <a:ext cx="4140948" cy="1050898"/>
            </a:xfrm>
            <a:custGeom>
              <a:avLst/>
              <a:gdLst>
                <a:gd name="connsiteX0" fmla="*/ 4140949 w 4140948"/>
                <a:gd name="connsiteY0" fmla="*/ 0 h 1050898"/>
                <a:gd name="connsiteX1" fmla="*/ 4126620 w 4140948"/>
                <a:gd name="connsiteY1" fmla="*/ 0 h 1050898"/>
                <a:gd name="connsiteX2" fmla="*/ 4126620 w 4140948"/>
                <a:gd name="connsiteY2" fmla="*/ 16105 h 1050898"/>
                <a:gd name="connsiteX3" fmla="*/ 4088702 w 4140948"/>
                <a:gd name="connsiteY3" fmla="*/ 16105 h 1050898"/>
                <a:gd name="connsiteX4" fmla="*/ 4088702 w 4140948"/>
                <a:gd name="connsiteY4" fmla="*/ 31576 h 1050898"/>
                <a:gd name="connsiteX5" fmla="*/ 4036328 w 4140948"/>
                <a:gd name="connsiteY5" fmla="*/ 31576 h 1050898"/>
                <a:gd name="connsiteX6" fmla="*/ 4036328 w 4140948"/>
                <a:gd name="connsiteY6" fmla="*/ 43624 h 1050898"/>
                <a:gd name="connsiteX7" fmla="*/ 3975205 w 4140948"/>
                <a:gd name="connsiteY7" fmla="*/ 43624 h 1050898"/>
                <a:gd name="connsiteX8" fmla="*/ 3975205 w 4140948"/>
                <a:gd name="connsiteY8" fmla="*/ 53008 h 1050898"/>
                <a:gd name="connsiteX9" fmla="*/ 3972542 w 4140948"/>
                <a:gd name="connsiteY9" fmla="*/ 53008 h 1050898"/>
                <a:gd name="connsiteX10" fmla="*/ 3972542 w 4140948"/>
                <a:gd name="connsiteY10" fmla="*/ 61758 h 1050898"/>
                <a:gd name="connsiteX11" fmla="*/ 3940711 w 4140948"/>
                <a:gd name="connsiteY11" fmla="*/ 61758 h 1050898"/>
                <a:gd name="connsiteX12" fmla="*/ 3940711 w 4140948"/>
                <a:gd name="connsiteY12" fmla="*/ 76595 h 1050898"/>
                <a:gd name="connsiteX13" fmla="*/ 3937795 w 4140948"/>
                <a:gd name="connsiteY13" fmla="*/ 76595 h 1050898"/>
                <a:gd name="connsiteX14" fmla="*/ 3937795 w 4140948"/>
                <a:gd name="connsiteY14" fmla="*/ 100816 h 1050898"/>
                <a:gd name="connsiteX15" fmla="*/ 3917758 w 4140948"/>
                <a:gd name="connsiteY15" fmla="*/ 100816 h 1050898"/>
                <a:gd name="connsiteX16" fmla="*/ 3917758 w 4140948"/>
                <a:gd name="connsiteY16" fmla="*/ 109313 h 1050898"/>
                <a:gd name="connsiteX17" fmla="*/ 3911164 w 4140948"/>
                <a:gd name="connsiteY17" fmla="*/ 109313 h 1050898"/>
                <a:gd name="connsiteX18" fmla="*/ 3911164 w 4140948"/>
                <a:gd name="connsiteY18" fmla="*/ 116795 h 1050898"/>
                <a:gd name="connsiteX19" fmla="*/ 3837106 w 4140948"/>
                <a:gd name="connsiteY19" fmla="*/ 116795 h 1050898"/>
                <a:gd name="connsiteX20" fmla="*/ 3837106 w 4140948"/>
                <a:gd name="connsiteY20" fmla="*/ 123516 h 1050898"/>
                <a:gd name="connsiteX21" fmla="*/ 3828735 w 4140948"/>
                <a:gd name="connsiteY21" fmla="*/ 123516 h 1050898"/>
                <a:gd name="connsiteX22" fmla="*/ 3828735 w 4140948"/>
                <a:gd name="connsiteY22" fmla="*/ 135056 h 1050898"/>
                <a:gd name="connsiteX23" fmla="*/ 3826453 w 4140948"/>
                <a:gd name="connsiteY23" fmla="*/ 135056 h 1050898"/>
                <a:gd name="connsiteX24" fmla="*/ 3826453 w 4140948"/>
                <a:gd name="connsiteY24" fmla="*/ 141777 h 1050898"/>
                <a:gd name="connsiteX25" fmla="*/ 3804515 w 4140948"/>
                <a:gd name="connsiteY25" fmla="*/ 141777 h 1050898"/>
                <a:gd name="connsiteX26" fmla="*/ 3804515 w 4140948"/>
                <a:gd name="connsiteY26" fmla="*/ 147483 h 1050898"/>
                <a:gd name="connsiteX27" fmla="*/ 3780420 w 4140948"/>
                <a:gd name="connsiteY27" fmla="*/ 147483 h 1050898"/>
                <a:gd name="connsiteX28" fmla="*/ 3780420 w 4140948"/>
                <a:gd name="connsiteY28" fmla="*/ 159277 h 1050898"/>
                <a:gd name="connsiteX29" fmla="*/ 3655129 w 4140948"/>
                <a:gd name="connsiteY29" fmla="*/ 159277 h 1050898"/>
                <a:gd name="connsiteX30" fmla="*/ 3655129 w 4140948"/>
                <a:gd name="connsiteY30" fmla="*/ 164730 h 1050898"/>
                <a:gd name="connsiteX31" fmla="*/ 3607321 w 4140948"/>
                <a:gd name="connsiteY31" fmla="*/ 164730 h 1050898"/>
                <a:gd name="connsiteX32" fmla="*/ 3607321 w 4140948"/>
                <a:gd name="connsiteY32" fmla="*/ 169802 h 1050898"/>
                <a:gd name="connsiteX33" fmla="*/ 3605291 w 4140948"/>
                <a:gd name="connsiteY33" fmla="*/ 169802 h 1050898"/>
                <a:gd name="connsiteX34" fmla="*/ 3605291 w 4140948"/>
                <a:gd name="connsiteY34" fmla="*/ 176143 h 1050898"/>
                <a:gd name="connsiteX35" fmla="*/ 3591596 w 4140948"/>
                <a:gd name="connsiteY35" fmla="*/ 176143 h 1050898"/>
                <a:gd name="connsiteX36" fmla="*/ 3591596 w 4140948"/>
                <a:gd name="connsiteY36" fmla="*/ 185147 h 1050898"/>
                <a:gd name="connsiteX37" fmla="*/ 3536813 w 4140948"/>
                <a:gd name="connsiteY37" fmla="*/ 185147 h 1050898"/>
                <a:gd name="connsiteX38" fmla="*/ 3536813 w 4140948"/>
                <a:gd name="connsiteY38" fmla="*/ 188824 h 1050898"/>
                <a:gd name="connsiteX39" fmla="*/ 3534656 w 4140948"/>
                <a:gd name="connsiteY39" fmla="*/ 188824 h 1050898"/>
                <a:gd name="connsiteX40" fmla="*/ 3534656 w 4140948"/>
                <a:gd name="connsiteY40" fmla="*/ 194151 h 1050898"/>
                <a:gd name="connsiteX41" fmla="*/ 3508407 w 4140948"/>
                <a:gd name="connsiteY41" fmla="*/ 194151 h 1050898"/>
                <a:gd name="connsiteX42" fmla="*/ 3508407 w 4140948"/>
                <a:gd name="connsiteY42" fmla="*/ 199857 h 1050898"/>
                <a:gd name="connsiteX43" fmla="*/ 3477844 w 4140948"/>
                <a:gd name="connsiteY43" fmla="*/ 199857 h 1050898"/>
                <a:gd name="connsiteX44" fmla="*/ 3477844 w 4140948"/>
                <a:gd name="connsiteY44" fmla="*/ 204169 h 1050898"/>
                <a:gd name="connsiteX45" fmla="*/ 3464783 w 4140948"/>
                <a:gd name="connsiteY45" fmla="*/ 204169 h 1050898"/>
                <a:gd name="connsiteX46" fmla="*/ 3464783 w 4140948"/>
                <a:gd name="connsiteY46" fmla="*/ 207973 h 1050898"/>
                <a:gd name="connsiteX47" fmla="*/ 3455779 w 4140948"/>
                <a:gd name="connsiteY47" fmla="*/ 207973 h 1050898"/>
                <a:gd name="connsiteX48" fmla="*/ 3455779 w 4140948"/>
                <a:gd name="connsiteY48" fmla="*/ 213934 h 1050898"/>
                <a:gd name="connsiteX49" fmla="*/ 3447156 w 4140948"/>
                <a:gd name="connsiteY49" fmla="*/ 213934 h 1050898"/>
                <a:gd name="connsiteX50" fmla="*/ 3447156 w 4140948"/>
                <a:gd name="connsiteY50" fmla="*/ 228897 h 1050898"/>
                <a:gd name="connsiteX51" fmla="*/ 3445000 w 4140948"/>
                <a:gd name="connsiteY51" fmla="*/ 228897 h 1050898"/>
                <a:gd name="connsiteX52" fmla="*/ 3445000 w 4140948"/>
                <a:gd name="connsiteY52" fmla="*/ 260093 h 1050898"/>
                <a:gd name="connsiteX53" fmla="*/ 3427246 w 4140948"/>
                <a:gd name="connsiteY53" fmla="*/ 260093 h 1050898"/>
                <a:gd name="connsiteX54" fmla="*/ 3427246 w 4140948"/>
                <a:gd name="connsiteY54" fmla="*/ 269985 h 1050898"/>
                <a:gd name="connsiteX55" fmla="*/ 3396685 w 4140948"/>
                <a:gd name="connsiteY55" fmla="*/ 269985 h 1050898"/>
                <a:gd name="connsiteX56" fmla="*/ 3396685 w 4140948"/>
                <a:gd name="connsiteY56" fmla="*/ 274043 h 1050898"/>
                <a:gd name="connsiteX57" fmla="*/ 3376901 w 4140948"/>
                <a:gd name="connsiteY57" fmla="*/ 274043 h 1050898"/>
                <a:gd name="connsiteX58" fmla="*/ 3376901 w 4140948"/>
                <a:gd name="connsiteY58" fmla="*/ 278101 h 1050898"/>
                <a:gd name="connsiteX59" fmla="*/ 3353187 w 4140948"/>
                <a:gd name="connsiteY59" fmla="*/ 278101 h 1050898"/>
                <a:gd name="connsiteX60" fmla="*/ 3353187 w 4140948"/>
                <a:gd name="connsiteY60" fmla="*/ 283427 h 1050898"/>
                <a:gd name="connsiteX61" fmla="*/ 3346339 w 4140948"/>
                <a:gd name="connsiteY61" fmla="*/ 283427 h 1050898"/>
                <a:gd name="connsiteX62" fmla="*/ 3346339 w 4140948"/>
                <a:gd name="connsiteY62" fmla="*/ 291797 h 1050898"/>
                <a:gd name="connsiteX63" fmla="*/ 3337970 w 4140948"/>
                <a:gd name="connsiteY63" fmla="*/ 291797 h 1050898"/>
                <a:gd name="connsiteX64" fmla="*/ 3337970 w 4140948"/>
                <a:gd name="connsiteY64" fmla="*/ 296235 h 1050898"/>
                <a:gd name="connsiteX65" fmla="*/ 3330869 w 4140948"/>
                <a:gd name="connsiteY65" fmla="*/ 296235 h 1050898"/>
                <a:gd name="connsiteX66" fmla="*/ 3330869 w 4140948"/>
                <a:gd name="connsiteY66" fmla="*/ 301942 h 1050898"/>
                <a:gd name="connsiteX67" fmla="*/ 3312354 w 4140948"/>
                <a:gd name="connsiteY67" fmla="*/ 301942 h 1050898"/>
                <a:gd name="connsiteX68" fmla="*/ 3312354 w 4140948"/>
                <a:gd name="connsiteY68" fmla="*/ 303971 h 1050898"/>
                <a:gd name="connsiteX69" fmla="*/ 3291556 w 4140948"/>
                <a:gd name="connsiteY69" fmla="*/ 303971 h 1050898"/>
                <a:gd name="connsiteX70" fmla="*/ 3291556 w 4140948"/>
                <a:gd name="connsiteY70" fmla="*/ 311960 h 1050898"/>
                <a:gd name="connsiteX71" fmla="*/ 3272661 w 4140948"/>
                <a:gd name="connsiteY71" fmla="*/ 311960 h 1050898"/>
                <a:gd name="connsiteX72" fmla="*/ 3272661 w 4140948"/>
                <a:gd name="connsiteY72" fmla="*/ 317159 h 1050898"/>
                <a:gd name="connsiteX73" fmla="*/ 3208113 w 4140948"/>
                <a:gd name="connsiteY73" fmla="*/ 317159 h 1050898"/>
                <a:gd name="connsiteX74" fmla="*/ 3208113 w 4140948"/>
                <a:gd name="connsiteY74" fmla="*/ 320837 h 1050898"/>
                <a:gd name="connsiteX75" fmla="*/ 3197334 w 4140948"/>
                <a:gd name="connsiteY75" fmla="*/ 320837 h 1050898"/>
                <a:gd name="connsiteX76" fmla="*/ 3197334 w 4140948"/>
                <a:gd name="connsiteY76" fmla="*/ 322866 h 1050898"/>
                <a:gd name="connsiteX77" fmla="*/ 3183765 w 4140948"/>
                <a:gd name="connsiteY77" fmla="*/ 322866 h 1050898"/>
                <a:gd name="connsiteX78" fmla="*/ 3183765 w 4140948"/>
                <a:gd name="connsiteY78" fmla="*/ 330728 h 1050898"/>
                <a:gd name="connsiteX79" fmla="*/ 3175015 w 4140948"/>
                <a:gd name="connsiteY79" fmla="*/ 330728 h 1050898"/>
                <a:gd name="connsiteX80" fmla="*/ 3175015 w 4140948"/>
                <a:gd name="connsiteY80" fmla="*/ 334913 h 1050898"/>
                <a:gd name="connsiteX81" fmla="*/ 3172099 w 4140948"/>
                <a:gd name="connsiteY81" fmla="*/ 334913 h 1050898"/>
                <a:gd name="connsiteX82" fmla="*/ 3172099 w 4140948"/>
                <a:gd name="connsiteY82" fmla="*/ 338844 h 1050898"/>
                <a:gd name="connsiteX83" fmla="*/ 3153584 w 4140948"/>
                <a:gd name="connsiteY83" fmla="*/ 338844 h 1050898"/>
                <a:gd name="connsiteX84" fmla="*/ 3153584 w 4140948"/>
                <a:gd name="connsiteY84" fmla="*/ 346326 h 1050898"/>
                <a:gd name="connsiteX85" fmla="*/ 3131138 w 4140948"/>
                <a:gd name="connsiteY85" fmla="*/ 346326 h 1050898"/>
                <a:gd name="connsiteX86" fmla="*/ 3131138 w 4140948"/>
                <a:gd name="connsiteY86" fmla="*/ 352794 h 1050898"/>
                <a:gd name="connsiteX87" fmla="*/ 3058601 w 4140948"/>
                <a:gd name="connsiteY87" fmla="*/ 352794 h 1050898"/>
                <a:gd name="connsiteX88" fmla="*/ 3058601 w 4140948"/>
                <a:gd name="connsiteY88" fmla="*/ 356978 h 1050898"/>
                <a:gd name="connsiteX89" fmla="*/ 3046047 w 4140948"/>
                <a:gd name="connsiteY89" fmla="*/ 356978 h 1050898"/>
                <a:gd name="connsiteX90" fmla="*/ 3046047 w 4140948"/>
                <a:gd name="connsiteY90" fmla="*/ 360910 h 1050898"/>
                <a:gd name="connsiteX91" fmla="*/ 3009651 w 4140948"/>
                <a:gd name="connsiteY91" fmla="*/ 360910 h 1050898"/>
                <a:gd name="connsiteX92" fmla="*/ 3009651 w 4140948"/>
                <a:gd name="connsiteY92" fmla="*/ 367123 h 1050898"/>
                <a:gd name="connsiteX93" fmla="*/ 2971607 w 4140948"/>
                <a:gd name="connsiteY93" fmla="*/ 367123 h 1050898"/>
                <a:gd name="connsiteX94" fmla="*/ 2971607 w 4140948"/>
                <a:gd name="connsiteY94" fmla="*/ 389189 h 1050898"/>
                <a:gd name="connsiteX95" fmla="*/ 2967042 w 4140948"/>
                <a:gd name="connsiteY95" fmla="*/ 389189 h 1050898"/>
                <a:gd name="connsiteX96" fmla="*/ 2967042 w 4140948"/>
                <a:gd name="connsiteY96" fmla="*/ 393120 h 1050898"/>
                <a:gd name="connsiteX97" fmla="*/ 2955883 w 4140948"/>
                <a:gd name="connsiteY97" fmla="*/ 393120 h 1050898"/>
                <a:gd name="connsiteX98" fmla="*/ 2955883 w 4140948"/>
                <a:gd name="connsiteY98" fmla="*/ 406943 h 1050898"/>
                <a:gd name="connsiteX99" fmla="*/ 2953726 w 4140948"/>
                <a:gd name="connsiteY99" fmla="*/ 406943 h 1050898"/>
                <a:gd name="connsiteX100" fmla="*/ 2953726 w 4140948"/>
                <a:gd name="connsiteY100" fmla="*/ 427359 h 1050898"/>
                <a:gd name="connsiteX101" fmla="*/ 2948400 w 4140948"/>
                <a:gd name="connsiteY101" fmla="*/ 427359 h 1050898"/>
                <a:gd name="connsiteX102" fmla="*/ 2948400 w 4140948"/>
                <a:gd name="connsiteY102" fmla="*/ 436744 h 1050898"/>
                <a:gd name="connsiteX103" fmla="*/ 2942441 w 4140948"/>
                <a:gd name="connsiteY103" fmla="*/ 436744 h 1050898"/>
                <a:gd name="connsiteX104" fmla="*/ 2942441 w 4140948"/>
                <a:gd name="connsiteY104" fmla="*/ 441055 h 1050898"/>
                <a:gd name="connsiteX105" fmla="*/ 2931915 w 4140948"/>
                <a:gd name="connsiteY105" fmla="*/ 441055 h 1050898"/>
                <a:gd name="connsiteX106" fmla="*/ 2931915 w 4140948"/>
                <a:gd name="connsiteY106" fmla="*/ 452342 h 1050898"/>
                <a:gd name="connsiteX107" fmla="*/ 2912005 w 4140948"/>
                <a:gd name="connsiteY107" fmla="*/ 452342 h 1050898"/>
                <a:gd name="connsiteX108" fmla="*/ 2912005 w 4140948"/>
                <a:gd name="connsiteY108" fmla="*/ 456526 h 1050898"/>
                <a:gd name="connsiteX109" fmla="*/ 2898817 w 4140948"/>
                <a:gd name="connsiteY109" fmla="*/ 456526 h 1050898"/>
                <a:gd name="connsiteX110" fmla="*/ 2898817 w 4140948"/>
                <a:gd name="connsiteY110" fmla="*/ 458556 h 1050898"/>
                <a:gd name="connsiteX111" fmla="*/ 2853164 w 4140948"/>
                <a:gd name="connsiteY111" fmla="*/ 458556 h 1050898"/>
                <a:gd name="connsiteX112" fmla="*/ 2853164 w 4140948"/>
                <a:gd name="connsiteY112" fmla="*/ 465403 h 1050898"/>
                <a:gd name="connsiteX113" fmla="*/ 2815501 w 4140948"/>
                <a:gd name="connsiteY113" fmla="*/ 465403 h 1050898"/>
                <a:gd name="connsiteX114" fmla="*/ 2815501 w 4140948"/>
                <a:gd name="connsiteY114" fmla="*/ 468320 h 1050898"/>
                <a:gd name="connsiteX115" fmla="*/ 2797494 w 4140948"/>
                <a:gd name="connsiteY115" fmla="*/ 468320 h 1050898"/>
                <a:gd name="connsiteX116" fmla="*/ 2797494 w 4140948"/>
                <a:gd name="connsiteY116" fmla="*/ 470349 h 1050898"/>
                <a:gd name="connsiteX117" fmla="*/ 2775301 w 4140948"/>
                <a:gd name="connsiteY117" fmla="*/ 470349 h 1050898"/>
                <a:gd name="connsiteX118" fmla="*/ 2775301 w 4140948"/>
                <a:gd name="connsiteY118" fmla="*/ 476943 h 1050898"/>
                <a:gd name="connsiteX119" fmla="*/ 2736750 w 4140948"/>
                <a:gd name="connsiteY119" fmla="*/ 476943 h 1050898"/>
                <a:gd name="connsiteX120" fmla="*/ 2736750 w 4140948"/>
                <a:gd name="connsiteY120" fmla="*/ 482016 h 1050898"/>
                <a:gd name="connsiteX121" fmla="*/ 2716206 w 4140948"/>
                <a:gd name="connsiteY121" fmla="*/ 482016 h 1050898"/>
                <a:gd name="connsiteX122" fmla="*/ 2716206 w 4140948"/>
                <a:gd name="connsiteY122" fmla="*/ 484552 h 1050898"/>
                <a:gd name="connsiteX123" fmla="*/ 2682220 w 4140948"/>
                <a:gd name="connsiteY123" fmla="*/ 484552 h 1050898"/>
                <a:gd name="connsiteX124" fmla="*/ 2682220 w 4140948"/>
                <a:gd name="connsiteY124" fmla="*/ 487088 h 1050898"/>
                <a:gd name="connsiteX125" fmla="*/ 2598777 w 4140948"/>
                <a:gd name="connsiteY125" fmla="*/ 487088 h 1050898"/>
                <a:gd name="connsiteX126" fmla="*/ 2598777 w 4140948"/>
                <a:gd name="connsiteY126" fmla="*/ 491527 h 1050898"/>
                <a:gd name="connsiteX127" fmla="*/ 2584067 w 4140948"/>
                <a:gd name="connsiteY127" fmla="*/ 491527 h 1050898"/>
                <a:gd name="connsiteX128" fmla="*/ 2584067 w 4140948"/>
                <a:gd name="connsiteY128" fmla="*/ 494824 h 1050898"/>
                <a:gd name="connsiteX129" fmla="*/ 2544375 w 4140948"/>
                <a:gd name="connsiteY129" fmla="*/ 494824 h 1050898"/>
                <a:gd name="connsiteX130" fmla="*/ 2544375 w 4140948"/>
                <a:gd name="connsiteY130" fmla="*/ 496980 h 1050898"/>
                <a:gd name="connsiteX131" fmla="*/ 2523958 w 4140948"/>
                <a:gd name="connsiteY131" fmla="*/ 496980 h 1050898"/>
                <a:gd name="connsiteX132" fmla="*/ 2523958 w 4140948"/>
                <a:gd name="connsiteY132" fmla="*/ 500150 h 1050898"/>
                <a:gd name="connsiteX133" fmla="*/ 2503287 w 4140948"/>
                <a:gd name="connsiteY133" fmla="*/ 500150 h 1050898"/>
                <a:gd name="connsiteX134" fmla="*/ 2503287 w 4140948"/>
                <a:gd name="connsiteY134" fmla="*/ 502306 h 1050898"/>
                <a:gd name="connsiteX135" fmla="*/ 2496059 w 4140948"/>
                <a:gd name="connsiteY135" fmla="*/ 502306 h 1050898"/>
                <a:gd name="connsiteX136" fmla="*/ 2496059 w 4140948"/>
                <a:gd name="connsiteY136" fmla="*/ 505096 h 1050898"/>
                <a:gd name="connsiteX137" fmla="*/ 2489338 w 4140948"/>
                <a:gd name="connsiteY137" fmla="*/ 505096 h 1050898"/>
                <a:gd name="connsiteX138" fmla="*/ 2489338 w 4140948"/>
                <a:gd name="connsiteY138" fmla="*/ 511690 h 1050898"/>
                <a:gd name="connsiteX139" fmla="*/ 2483505 w 4140948"/>
                <a:gd name="connsiteY139" fmla="*/ 511690 h 1050898"/>
                <a:gd name="connsiteX140" fmla="*/ 2483505 w 4140948"/>
                <a:gd name="connsiteY140" fmla="*/ 524498 h 1050898"/>
                <a:gd name="connsiteX141" fmla="*/ 2480968 w 4140948"/>
                <a:gd name="connsiteY141" fmla="*/ 524498 h 1050898"/>
                <a:gd name="connsiteX142" fmla="*/ 2480968 w 4140948"/>
                <a:gd name="connsiteY142" fmla="*/ 536165 h 1050898"/>
                <a:gd name="connsiteX143" fmla="*/ 2478686 w 4140948"/>
                <a:gd name="connsiteY143" fmla="*/ 536165 h 1050898"/>
                <a:gd name="connsiteX144" fmla="*/ 2478686 w 4140948"/>
                <a:gd name="connsiteY144" fmla="*/ 542379 h 1050898"/>
                <a:gd name="connsiteX145" fmla="*/ 2463214 w 4140948"/>
                <a:gd name="connsiteY145" fmla="*/ 542379 h 1050898"/>
                <a:gd name="connsiteX146" fmla="*/ 2463214 w 4140948"/>
                <a:gd name="connsiteY146" fmla="*/ 552144 h 1050898"/>
                <a:gd name="connsiteX147" fmla="*/ 2461058 w 4140948"/>
                <a:gd name="connsiteY147" fmla="*/ 552144 h 1050898"/>
                <a:gd name="connsiteX148" fmla="*/ 2461058 w 4140948"/>
                <a:gd name="connsiteY148" fmla="*/ 580549 h 1050898"/>
                <a:gd name="connsiteX149" fmla="*/ 2458776 w 4140948"/>
                <a:gd name="connsiteY149" fmla="*/ 580549 h 1050898"/>
                <a:gd name="connsiteX150" fmla="*/ 2458776 w 4140948"/>
                <a:gd name="connsiteY150" fmla="*/ 586637 h 1050898"/>
                <a:gd name="connsiteX151" fmla="*/ 2445968 w 4140948"/>
                <a:gd name="connsiteY151" fmla="*/ 586637 h 1050898"/>
                <a:gd name="connsiteX152" fmla="*/ 2445968 w 4140948"/>
                <a:gd name="connsiteY152" fmla="*/ 597035 h 1050898"/>
                <a:gd name="connsiteX153" fmla="*/ 2443178 w 4140948"/>
                <a:gd name="connsiteY153" fmla="*/ 597035 h 1050898"/>
                <a:gd name="connsiteX154" fmla="*/ 2443178 w 4140948"/>
                <a:gd name="connsiteY154" fmla="*/ 601981 h 1050898"/>
                <a:gd name="connsiteX155" fmla="*/ 2428467 w 4140948"/>
                <a:gd name="connsiteY155" fmla="*/ 601981 h 1050898"/>
                <a:gd name="connsiteX156" fmla="*/ 2428467 w 4140948"/>
                <a:gd name="connsiteY156" fmla="*/ 605024 h 1050898"/>
                <a:gd name="connsiteX157" fmla="*/ 2413123 w 4140948"/>
                <a:gd name="connsiteY157" fmla="*/ 605024 h 1050898"/>
                <a:gd name="connsiteX158" fmla="*/ 2413123 w 4140948"/>
                <a:gd name="connsiteY158" fmla="*/ 609716 h 1050898"/>
                <a:gd name="connsiteX159" fmla="*/ 2378630 w 4140948"/>
                <a:gd name="connsiteY159" fmla="*/ 609716 h 1050898"/>
                <a:gd name="connsiteX160" fmla="*/ 2378630 w 4140948"/>
                <a:gd name="connsiteY160" fmla="*/ 614789 h 1050898"/>
                <a:gd name="connsiteX161" fmla="*/ 2369373 w 4140948"/>
                <a:gd name="connsiteY161" fmla="*/ 614789 h 1050898"/>
                <a:gd name="connsiteX162" fmla="*/ 2369373 w 4140948"/>
                <a:gd name="connsiteY162" fmla="*/ 617706 h 1050898"/>
                <a:gd name="connsiteX163" fmla="*/ 2366456 w 4140948"/>
                <a:gd name="connsiteY163" fmla="*/ 617706 h 1050898"/>
                <a:gd name="connsiteX164" fmla="*/ 2366456 w 4140948"/>
                <a:gd name="connsiteY164" fmla="*/ 620242 h 1050898"/>
                <a:gd name="connsiteX165" fmla="*/ 2319662 w 4140948"/>
                <a:gd name="connsiteY165" fmla="*/ 620242 h 1050898"/>
                <a:gd name="connsiteX166" fmla="*/ 2319662 w 4140948"/>
                <a:gd name="connsiteY166" fmla="*/ 622905 h 1050898"/>
                <a:gd name="connsiteX167" fmla="*/ 2312180 w 4140948"/>
                <a:gd name="connsiteY167" fmla="*/ 622905 h 1050898"/>
                <a:gd name="connsiteX168" fmla="*/ 2312180 w 4140948"/>
                <a:gd name="connsiteY168" fmla="*/ 628485 h 1050898"/>
                <a:gd name="connsiteX169" fmla="*/ 2299626 w 4140948"/>
                <a:gd name="connsiteY169" fmla="*/ 628485 h 1050898"/>
                <a:gd name="connsiteX170" fmla="*/ 2299626 w 4140948"/>
                <a:gd name="connsiteY170" fmla="*/ 630514 h 1050898"/>
                <a:gd name="connsiteX171" fmla="*/ 2294299 w 4140948"/>
                <a:gd name="connsiteY171" fmla="*/ 630514 h 1050898"/>
                <a:gd name="connsiteX172" fmla="*/ 2294299 w 4140948"/>
                <a:gd name="connsiteY172" fmla="*/ 633177 h 1050898"/>
                <a:gd name="connsiteX173" fmla="*/ 2270205 w 4140948"/>
                <a:gd name="connsiteY173" fmla="*/ 633177 h 1050898"/>
                <a:gd name="connsiteX174" fmla="*/ 2270205 w 4140948"/>
                <a:gd name="connsiteY174" fmla="*/ 635586 h 1050898"/>
                <a:gd name="connsiteX175" fmla="*/ 2242433 w 4140948"/>
                <a:gd name="connsiteY175" fmla="*/ 635586 h 1050898"/>
                <a:gd name="connsiteX176" fmla="*/ 2242433 w 4140948"/>
                <a:gd name="connsiteY176" fmla="*/ 639264 h 1050898"/>
                <a:gd name="connsiteX177" fmla="*/ 2213266 w 4140948"/>
                <a:gd name="connsiteY177" fmla="*/ 639264 h 1050898"/>
                <a:gd name="connsiteX178" fmla="*/ 2213266 w 4140948"/>
                <a:gd name="connsiteY178" fmla="*/ 642054 h 1050898"/>
                <a:gd name="connsiteX179" fmla="*/ 2171417 w 4140948"/>
                <a:gd name="connsiteY179" fmla="*/ 642054 h 1050898"/>
                <a:gd name="connsiteX180" fmla="*/ 2171417 w 4140948"/>
                <a:gd name="connsiteY180" fmla="*/ 644717 h 1050898"/>
                <a:gd name="connsiteX181" fmla="*/ 2155313 w 4140948"/>
                <a:gd name="connsiteY181" fmla="*/ 644717 h 1050898"/>
                <a:gd name="connsiteX182" fmla="*/ 2155313 w 4140948"/>
                <a:gd name="connsiteY182" fmla="*/ 650043 h 1050898"/>
                <a:gd name="connsiteX183" fmla="*/ 2138446 w 4140948"/>
                <a:gd name="connsiteY183" fmla="*/ 650043 h 1050898"/>
                <a:gd name="connsiteX184" fmla="*/ 2138446 w 4140948"/>
                <a:gd name="connsiteY184" fmla="*/ 657652 h 1050898"/>
                <a:gd name="connsiteX185" fmla="*/ 2127794 w 4140948"/>
                <a:gd name="connsiteY185" fmla="*/ 657652 h 1050898"/>
                <a:gd name="connsiteX186" fmla="*/ 2127794 w 4140948"/>
                <a:gd name="connsiteY186" fmla="*/ 659934 h 1050898"/>
                <a:gd name="connsiteX187" fmla="*/ 2096978 w 4140948"/>
                <a:gd name="connsiteY187" fmla="*/ 659934 h 1050898"/>
                <a:gd name="connsiteX188" fmla="*/ 2096978 w 4140948"/>
                <a:gd name="connsiteY188" fmla="*/ 662471 h 1050898"/>
                <a:gd name="connsiteX189" fmla="*/ 2066671 w 4140948"/>
                <a:gd name="connsiteY189" fmla="*/ 662471 h 1050898"/>
                <a:gd name="connsiteX190" fmla="*/ 2066671 w 4140948"/>
                <a:gd name="connsiteY190" fmla="*/ 665007 h 1050898"/>
                <a:gd name="connsiteX191" fmla="*/ 2051199 w 4140948"/>
                <a:gd name="connsiteY191" fmla="*/ 665007 h 1050898"/>
                <a:gd name="connsiteX192" fmla="*/ 2051199 w 4140948"/>
                <a:gd name="connsiteY192" fmla="*/ 673123 h 1050898"/>
                <a:gd name="connsiteX193" fmla="*/ 2033953 w 4140948"/>
                <a:gd name="connsiteY193" fmla="*/ 673123 h 1050898"/>
                <a:gd name="connsiteX194" fmla="*/ 2033953 w 4140948"/>
                <a:gd name="connsiteY194" fmla="*/ 676040 h 1050898"/>
                <a:gd name="connsiteX195" fmla="*/ 2012014 w 4140948"/>
                <a:gd name="connsiteY195" fmla="*/ 676040 h 1050898"/>
                <a:gd name="connsiteX196" fmla="*/ 2012014 w 4140948"/>
                <a:gd name="connsiteY196" fmla="*/ 683522 h 1050898"/>
                <a:gd name="connsiteX197" fmla="*/ 2001869 w 4140948"/>
                <a:gd name="connsiteY197" fmla="*/ 683522 h 1050898"/>
                <a:gd name="connsiteX198" fmla="*/ 2001869 w 4140948"/>
                <a:gd name="connsiteY198" fmla="*/ 685931 h 1050898"/>
                <a:gd name="connsiteX199" fmla="*/ 1992358 w 4140948"/>
                <a:gd name="connsiteY199" fmla="*/ 685931 h 1050898"/>
                <a:gd name="connsiteX200" fmla="*/ 1992358 w 4140948"/>
                <a:gd name="connsiteY200" fmla="*/ 691257 h 1050898"/>
                <a:gd name="connsiteX201" fmla="*/ 1983607 w 4140948"/>
                <a:gd name="connsiteY201" fmla="*/ 691257 h 1050898"/>
                <a:gd name="connsiteX202" fmla="*/ 1983607 w 4140948"/>
                <a:gd name="connsiteY202" fmla="*/ 696076 h 1050898"/>
                <a:gd name="connsiteX203" fmla="*/ 1980691 w 4140948"/>
                <a:gd name="connsiteY203" fmla="*/ 696076 h 1050898"/>
                <a:gd name="connsiteX204" fmla="*/ 1980691 w 4140948"/>
                <a:gd name="connsiteY204" fmla="*/ 697598 h 1050898"/>
                <a:gd name="connsiteX205" fmla="*/ 1976380 w 4140948"/>
                <a:gd name="connsiteY205" fmla="*/ 697598 h 1050898"/>
                <a:gd name="connsiteX206" fmla="*/ 1976380 w 4140948"/>
                <a:gd name="connsiteY206" fmla="*/ 708757 h 1050898"/>
                <a:gd name="connsiteX207" fmla="*/ 1972829 w 4140948"/>
                <a:gd name="connsiteY207" fmla="*/ 708757 h 1050898"/>
                <a:gd name="connsiteX208" fmla="*/ 1972829 w 4140948"/>
                <a:gd name="connsiteY208" fmla="*/ 716113 h 1050898"/>
                <a:gd name="connsiteX209" fmla="*/ 1970165 w 4140948"/>
                <a:gd name="connsiteY209" fmla="*/ 716113 h 1050898"/>
                <a:gd name="connsiteX210" fmla="*/ 1970165 w 4140948"/>
                <a:gd name="connsiteY210" fmla="*/ 730569 h 1050898"/>
                <a:gd name="connsiteX211" fmla="*/ 1965854 w 4140948"/>
                <a:gd name="connsiteY211" fmla="*/ 730569 h 1050898"/>
                <a:gd name="connsiteX212" fmla="*/ 1965854 w 4140948"/>
                <a:gd name="connsiteY212" fmla="*/ 732979 h 1050898"/>
                <a:gd name="connsiteX213" fmla="*/ 1958880 w 4140948"/>
                <a:gd name="connsiteY213" fmla="*/ 732979 h 1050898"/>
                <a:gd name="connsiteX214" fmla="*/ 1958880 w 4140948"/>
                <a:gd name="connsiteY214" fmla="*/ 748957 h 1050898"/>
                <a:gd name="connsiteX215" fmla="*/ 1951778 w 4140948"/>
                <a:gd name="connsiteY215" fmla="*/ 748957 h 1050898"/>
                <a:gd name="connsiteX216" fmla="*/ 1951778 w 4140948"/>
                <a:gd name="connsiteY216" fmla="*/ 760243 h 1050898"/>
                <a:gd name="connsiteX217" fmla="*/ 1949749 w 4140948"/>
                <a:gd name="connsiteY217" fmla="*/ 760243 h 1050898"/>
                <a:gd name="connsiteX218" fmla="*/ 1949749 w 4140948"/>
                <a:gd name="connsiteY218" fmla="*/ 764682 h 1050898"/>
                <a:gd name="connsiteX219" fmla="*/ 1938462 w 4140948"/>
                <a:gd name="connsiteY219" fmla="*/ 764682 h 1050898"/>
                <a:gd name="connsiteX220" fmla="*/ 1938462 w 4140948"/>
                <a:gd name="connsiteY220" fmla="*/ 768867 h 1050898"/>
                <a:gd name="connsiteX221" fmla="*/ 1893951 w 4140948"/>
                <a:gd name="connsiteY221" fmla="*/ 768867 h 1050898"/>
                <a:gd name="connsiteX222" fmla="*/ 1893951 w 4140948"/>
                <a:gd name="connsiteY222" fmla="*/ 770642 h 1050898"/>
                <a:gd name="connsiteX223" fmla="*/ 1872646 w 4140948"/>
                <a:gd name="connsiteY223" fmla="*/ 770642 h 1050898"/>
                <a:gd name="connsiteX224" fmla="*/ 1872646 w 4140948"/>
                <a:gd name="connsiteY224" fmla="*/ 773812 h 1050898"/>
                <a:gd name="connsiteX225" fmla="*/ 1866940 w 4140948"/>
                <a:gd name="connsiteY225" fmla="*/ 773812 h 1050898"/>
                <a:gd name="connsiteX226" fmla="*/ 1866940 w 4140948"/>
                <a:gd name="connsiteY226" fmla="*/ 776095 h 1050898"/>
                <a:gd name="connsiteX227" fmla="*/ 1864911 w 4140948"/>
                <a:gd name="connsiteY227" fmla="*/ 776095 h 1050898"/>
                <a:gd name="connsiteX228" fmla="*/ 1864911 w 4140948"/>
                <a:gd name="connsiteY228" fmla="*/ 778631 h 1050898"/>
                <a:gd name="connsiteX229" fmla="*/ 1856795 w 4140948"/>
                <a:gd name="connsiteY229" fmla="*/ 778631 h 1050898"/>
                <a:gd name="connsiteX230" fmla="*/ 1856795 w 4140948"/>
                <a:gd name="connsiteY230" fmla="*/ 784084 h 1050898"/>
                <a:gd name="connsiteX231" fmla="*/ 1847157 w 4140948"/>
                <a:gd name="connsiteY231" fmla="*/ 784084 h 1050898"/>
                <a:gd name="connsiteX232" fmla="*/ 1847157 w 4140948"/>
                <a:gd name="connsiteY232" fmla="*/ 786747 h 1050898"/>
                <a:gd name="connsiteX233" fmla="*/ 1812791 w 4140948"/>
                <a:gd name="connsiteY233" fmla="*/ 786747 h 1050898"/>
                <a:gd name="connsiteX234" fmla="*/ 1812791 w 4140948"/>
                <a:gd name="connsiteY234" fmla="*/ 789157 h 1050898"/>
                <a:gd name="connsiteX235" fmla="*/ 1783624 w 4140948"/>
                <a:gd name="connsiteY235" fmla="*/ 789157 h 1050898"/>
                <a:gd name="connsiteX236" fmla="*/ 1783624 w 4140948"/>
                <a:gd name="connsiteY236" fmla="*/ 791693 h 1050898"/>
                <a:gd name="connsiteX237" fmla="*/ 1757374 w 4140948"/>
                <a:gd name="connsiteY237" fmla="*/ 791693 h 1050898"/>
                <a:gd name="connsiteX238" fmla="*/ 1757374 w 4140948"/>
                <a:gd name="connsiteY238" fmla="*/ 794229 h 1050898"/>
                <a:gd name="connsiteX239" fmla="*/ 1726558 w 4140948"/>
                <a:gd name="connsiteY239" fmla="*/ 794229 h 1050898"/>
                <a:gd name="connsiteX240" fmla="*/ 1726558 w 4140948"/>
                <a:gd name="connsiteY240" fmla="*/ 796385 h 1050898"/>
                <a:gd name="connsiteX241" fmla="*/ 1722880 w 4140948"/>
                <a:gd name="connsiteY241" fmla="*/ 796385 h 1050898"/>
                <a:gd name="connsiteX242" fmla="*/ 1722880 w 4140948"/>
                <a:gd name="connsiteY242" fmla="*/ 802092 h 1050898"/>
                <a:gd name="connsiteX243" fmla="*/ 1696377 w 4140948"/>
                <a:gd name="connsiteY243" fmla="*/ 802092 h 1050898"/>
                <a:gd name="connsiteX244" fmla="*/ 1696377 w 4140948"/>
                <a:gd name="connsiteY244" fmla="*/ 804501 h 1050898"/>
                <a:gd name="connsiteX245" fmla="*/ 1637281 w 4140948"/>
                <a:gd name="connsiteY245" fmla="*/ 804501 h 1050898"/>
                <a:gd name="connsiteX246" fmla="*/ 1637281 w 4140948"/>
                <a:gd name="connsiteY246" fmla="*/ 805769 h 1050898"/>
                <a:gd name="connsiteX247" fmla="*/ 1614328 w 4140948"/>
                <a:gd name="connsiteY247" fmla="*/ 805769 h 1050898"/>
                <a:gd name="connsiteX248" fmla="*/ 1614328 w 4140948"/>
                <a:gd name="connsiteY248" fmla="*/ 808686 h 1050898"/>
                <a:gd name="connsiteX249" fmla="*/ 1610270 w 4140948"/>
                <a:gd name="connsiteY249" fmla="*/ 808686 h 1050898"/>
                <a:gd name="connsiteX250" fmla="*/ 1610270 w 4140948"/>
                <a:gd name="connsiteY250" fmla="*/ 811349 h 1050898"/>
                <a:gd name="connsiteX251" fmla="*/ 1555488 w 4140948"/>
                <a:gd name="connsiteY251" fmla="*/ 811349 h 1050898"/>
                <a:gd name="connsiteX252" fmla="*/ 1555488 w 4140948"/>
                <a:gd name="connsiteY252" fmla="*/ 816295 h 1050898"/>
                <a:gd name="connsiteX253" fmla="*/ 1547118 w 4140948"/>
                <a:gd name="connsiteY253" fmla="*/ 816295 h 1050898"/>
                <a:gd name="connsiteX254" fmla="*/ 1547118 w 4140948"/>
                <a:gd name="connsiteY254" fmla="*/ 819085 h 1050898"/>
                <a:gd name="connsiteX255" fmla="*/ 1544835 w 4140948"/>
                <a:gd name="connsiteY255" fmla="*/ 819085 h 1050898"/>
                <a:gd name="connsiteX256" fmla="*/ 1544835 w 4140948"/>
                <a:gd name="connsiteY256" fmla="*/ 824030 h 1050898"/>
                <a:gd name="connsiteX257" fmla="*/ 1513132 w 4140948"/>
                <a:gd name="connsiteY257" fmla="*/ 824030 h 1050898"/>
                <a:gd name="connsiteX258" fmla="*/ 1513132 w 4140948"/>
                <a:gd name="connsiteY258" fmla="*/ 829483 h 1050898"/>
                <a:gd name="connsiteX259" fmla="*/ 1500451 w 4140948"/>
                <a:gd name="connsiteY259" fmla="*/ 829483 h 1050898"/>
                <a:gd name="connsiteX260" fmla="*/ 1500451 w 4140948"/>
                <a:gd name="connsiteY260" fmla="*/ 833161 h 1050898"/>
                <a:gd name="connsiteX261" fmla="*/ 1497280 w 4140948"/>
                <a:gd name="connsiteY261" fmla="*/ 833161 h 1050898"/>
                <a:gd name="connsiteX262" fmla="*/ 1497280 w 4140948"/>
                <a:gd name="connsiteY262" fmla="*/ 849900 h 1050898"/>
                <a:gd name="connsiteX263" fmla="*/ 1495378 w 4140948"/>
                <a:gd name="connsiteY263" fmla="*/ 849900 h 1050898"/>
                <a:gd name="connsiteX264" fmla="*/ 1495378 w 4140948"/>
                <a:gd name="connsiteY264" fmla="*/ 854973 h 1050898"/>
                <a:gd name="connsiteX265" fmla="*/ 1489418 w 4140948"/>
                <a:gd name="connsiteY265" fmla="*/ 854973 h 1050898"/>
                <a:gd name="connsiteX266" fmla="*/ 1489418 w 4140948"/>
                <a:gd name="connsiteY266" fmla="*/ 861186 h 1050898"/>
                <a:gd name="connsiteX267" fmla="*/ 1482570 w 4140948"/>
                <a:gd name="connsiteY267" fmla="*/ 861186 h 1050898"/>
                <a:gd name="connsiteX268" fmla="*/ 1482570 w 4140948"/>
                <a:gd name="connsiteY268" fmla="*/ 864864 h 1050898"/>
                <a:gd name="connsiteX269" fmla="*/ 1477371 w 4140948"/>
                <a:gd name="connsiteY269" fmla="*/ 864864 h 1050898"/>
                <a:gd name="connsiteX270" fmla="*/ 1477371 w 4140948"/>
                <a:gd name="connsiteY270" fmla="*/ 882237 h 1050898"/>
                <a:gd name="connsiteX271" fmla="*/ 1466211 w 4140948"/>
                <a:gd name="connsiteY271" fmla="*/ 882237 h 1050898"/>
                <a:gd name="connsiteX272" fmla="*/ 1466211 w 4140948"/>
                <a:gd name="connsiteY272" fmla="*/ 887310 h 1050898"/>
                <a:gd name="connsiteX273" fmla="*/ 1464309 w 4140948"/>
                <a:gd name="connsiteY273" fmla="*/ 887310 h 1050898"/>
                <a:gd name="connsiteX274" fmla="*/ 1464309 w 4140948"/>
                <a:gd name="connsiteY274" fmla="*/ 889466 h 1050898"/>
                <a:gd name="connsiteX275" fmla="*/ 1457081 w 4140948"/>
                <a:gd name="connsiteY275" fmla="*/ 889466 h 1050898"/>
                <a:gd name="connsiteX276" fmla="*/ 1457081 w 4140948"/>
                <a:gd name="connsiteY276" fmla="*/ 892763 h 1050898"/>
                <a:gd name="connsiteX277" fmla="*/ 1402044 w 4140948"/>
                <a:gd name="connsiteY277" fmla="*/ 892763 h 1050898"/>
                <a:gd name="connsiteX278" fmla="*/ 1402044 w 4140948"/>
                <a:gd name="connsiteY278" fmla="*/ 894538 h 1050898"/>
                <a:gd name="connsiteX279" fmla="*/ 1389362 w 4140948"/>
                <a:gd name="connsiteY279" fmla="*/ 894538 h 1050898"/>
                <a:gd name="connsiteX280" fmla="*/ 1389362 w 4140948"/>
                <a:gd name="connsiteY280" fmla="*/ 900625 h 1050898"/>
                <a:gd name="connsiteX281" fmla="*/ 1384163 w 4140948"/>
                <a:gd name="connsiteY281" fmla="*/ 900625 h 1050898"/>
                <a:gd name="connsiteX282" fmla="*/ 1384163 w 4140948"/>
                <a:gd name="connsiteY282" fmla="*/ 902781 h 1050898"/>
                <a:gd name="connsiteX283" fmla="*/ 1328619 w 4140948"/>
                <a:gd name="connsiteY283" fmla="*/ 902781 h 1050898"/>
                <a:gd name="connsiteX284" fmla="*/ 1328619 w 4140948"/>
                <a:gd name="connsiteY284" fmla="*/ 906459 h 1050898"/>
                <a:gd name="connsiteX285" fmla="*/ 1323800 w 4140948"/>
                <a:gd name="connsiteY285" fmla="*/ 906459 h 1050898"/>
                <a:gd name="connsiteX286" fmla="*/ 1323800 w 4140948"/>
                <a:gd name="connsiteY286" fmla="*/ 909249 h 1050898"/>
                <a:gd name="connsiteX287" fmla="*/ 1306680 w 4140948"/>
                <a:gd name="connsiteY287" fmla="*/ 909249 h 1050898"/>
                <a:gd name="connsiteX288" fmla="*/ 1306680 w 4140948"/>
                <a:gd name="connsiteY288" fmla="*/ 916730 h 1050898"/>
                <a:gd name="connsiteX289" fmla="*/ 1303891 w 4140948"/>
                <a:gd name="connsiteY289" fmla="*/ 916730 h 1050898"/>
                <a:gd name="connsiteX290" fmla="*/ 1303891 w 4140948"/>
                <a:gd name="connsiteY290" fmla="*/ 919140 h 1050898"/>
                <a:gd name="connsiteX291" fmla="*/ 1242387 w 4140948"/>
                <a:gd name="connsiteY291" fmla="*/ 919140 h 1050898"/>
                <a:gd name="connsiteX292" fmla="*/ 1242387 w 4140948"/>
                <a:gd name="connsiteY292" fmla="*/ 921803 h 1050898"/>
                <a:gd name="connsiteX293" fmla="*/ 1226915 w 4140948"/>
                <a:gd name="connsiteY293" fmla="*/ 921803 h 1050898"/>
                <a:gd name="connsiteX294" fmla="*/ 1226915 w 4140948"/>
                <a:gd name="connsiteY294" fmla="*/ 927383 h 1050898"/>
                <a:gd name="connsiteX295" fmla="*/ 1190140 w 4140948"/>
                <a:gd name="connsiteY295" fmla="*/ 927383 h 1050898"/>
                <a:gd name="connsiteX296" fmla="*/ 1190140 w 4140948"/>
                <a:gd name="connsiteY296" fmla="*/ 932582 h 1050898"/>
                <a:gd name="connsiteX297" fmla="*/ 1178599 w 4140948"/>
                <a:gd name="connsiteY297" fmla="*/ 932582 h 1050898"/>
                <a:gd name="connsiteX298" fmla="*/ 1178599 w 4140948"/>
                <a:gd name="connsiteY298" fmla="*/ 935245 h 1050898"/>
                <a:gd name="connsiteX299" fmla="*/ 1163509 w 4140948"/>
                <a:gd name="connsiteY299" fmla="*/ 935245 h 1050898"/>
                <a:gd name="connsiteX300" fmla="*/ 1163509 w 4140948"/>
                <a:gd name="connsiteY300" fmla="*/ 937908 h 1050898"/>
                <a:gd name="connsiteX301" fmla="*/ 1143853 w 4140948"/>
                <a:gd name="connsiteY301" fmla="*/ 937908 h 1050898"/>
                <a:gd name="connsiteX302" fmla="*/ 1143853 w 4140948"/>
                <a:gd name="connsiteY302" fmla="*/ 940318 h 1050898"/>
                <a:gd name="connsiteX303" fmla="*/ 1062946 w 4140948"/>
                <a:gd name="connsiteY303" fmla="*/ 940318 h 1050898"/>
                <a:gd name="connsiteX304" fmla="*/ 1062946 w 4140948"/>
                <a:gd name="connsiteY304" fmla="*/ 943108 h 1050898"/>
                <a:gd name="connsiteX305" fmla="*/ 1003471 w 4140948"/>
                <a:gd name="connsiteY305" fmla="*/ 943108 h 1050898"/>
                <a:gd name="connsiteX306" fmla="*/ 1003471 w 4140948"/>
                <a:gd name="connsiteY306" fmla="*/ 947419 h 1050898"/>
                <a:gd name="connsiteX307" fmla="*/ 986477 w 4140948"/>
                <a:gd name="connsiteY307" fmla="*/ 947419 h 1050898"/>
                <a:gd name="connsiteX308" fmla="*/ 986477 w 4140948"/>
                <a:gd name="connsiteY308" fmla="*/ 956677 h 1050898"/>
                <a:gd name="connsiteX309" fmla="*/ 966568 w 4140948"/>
                <a:gd name="connsiteY309" fmla="*/ 956677 h 1050898"/>
                <a:gd name="connsiteX310" fmla="*/ 966568 w 4140948"/>
                <a:gd name="connsiteY310" fmla="*/ 964159 h 1050898"/>
                <a:gd name="connsiteX311" fmla="*/ 957058 w 4140948"/>
                <a:gd name="connsiteY311" fmla="*/ 964159 h 1050898"/>
                <a:gd name="connsiteX312" fmla="*/ 957058 w 4140948"/>
                <a:gd name="connsiteY312" fmla="*/ 967329 h 1050898"/>
                <a:gd name="connsiteX313" fmla="*/ 943488 w 4140948"/>
                <a:gd name="connsiteY313" fmla="*/ 967329 h 1050898"/>
                <a:gd name="connsiteX314" fmla="*/ 943488 w 4140948"/>
                <a:gd name="connsiteY314" fmla="*/ 969865 h 1050898"/>
                <a:gd name="connsiteX315" fmla="*/ 894158 w 4140948"/>
                <a:gd name="connsiteY315" fmla="*/ 969865 h 1050898"/>
                <a:gd name="connsiteX316" fmla="*/ 894158 w 4140948"/>
                <a:gd name="connsiteY316" fmla="*/ 975699 h 1050898"/>
                <a:gd name="connsiteX317" fmla="*/ 872093 w 4140948"/>
                <a:gd name="connsiteY317" fmla="*/ 975699 h 1050898"/>
                <a:gd name="connsiteX318" fmla="*/ 872093 w 4140948"/>
                <a:gd name="connsiteY318" fmla="*/ 977854 h 1050898"/>
                <a:gd name="connsiteX319" fmla="*/ 842038 w 4140948"/>
                <a:gd name="connsiteY319" fmla="*/ 977854 h 1050898"/>
                <a:gd name="connsiteX320" fmla="*/ 842038 w 4140948"/>
                <a:gd name="connsiteY320" fmla="*/ 982293 h 1050898"/>
                <a:gd name="connsiteX321" fmla="*/ 815154 w 4140948"/>
                <a:gd name="connsiteY321" fmla="*/ 982293 h 1050898"/>
                <a:gd name="connsiteX322" fmla="*/ 815154 w 4140948"/>
                <a:gd name="connsiteY322" fmla="*/ 985717 h 1050898"/>
                <a:gd name="connsiteX323" fmla="*/ 803867 w 4140948"/>
                <a:gd name="connsiteY323" fmla="*/ 985717 h 1050898"/>
                <a:gd name="connsiteX324" fmla="*/ 803867 w 4140948"/>
                <a:gd name="connsiteY324" fmla="*/ 988126 h 1050898"/>
                <a:gd name="connsiteX325" fmla="*/ 776095 w 4140948"/>
                <a:gd name="connsiteY325" fmla="*/ 988126 h 1050898"/>
                <a:gd name="connsiteX326" fmla="*/ 776095 w 4140948"/>
                <a:gd name="connsiteY326" fmla="*/ 989267 h 1050898"/>
                <a:gd name="connsiteX327" fmla="*/ 751874 w 4140948"/>
                <a:gd name="connsiteY327" fmla="*/ 989267 h 1050898"/>
                <a:gd name="connsiteX328" fmla="*/ 751874 w 4140948"/>
                <a:gd name="connsiteY328" fmla="*/ 994086 h 1050898"/>
                <a:gd name="connsiteX329" fmla="*/ 709645 w 4140948"/>
                <a:gd name="connsiteY329" fmla="*/ 994086 h 1050898"/>
                <a:gd name="connsiteX330" fmla="*/ 709645 w 4140948"/>
                <a:gd name="connsiteY330" fmla="*/ 996242 h 1050898"/>
                <a:gd name="connsiteX331" fmla="*/ 696837 w 4140948"/>
                <a:gd name="connsiteY331" fmla="*/ 996242 h 1050898"/>
                <a:gd name="connsiteX332" fmla="*/ 696837 w 4140948"/>
                <a:gd name="connsiteY332" fmla="*/ 999666 h 1050898"/>
                <a:gd name="connsiteX333" fmla="*/ 663992 w 4140948"/>
                <a:gd name="connsiteY333" fmla="*/ 999666 h 1050898"/>
                <a:gd name="connsiteX334" fmla="*/ 663992 w 4140948"/>
                <a:gd name="connsiteY334" fmla="*/ 1002456 h 1050898"/>
                <a:gd name="connsiteX335" fmla="*/ 640025 w 4140948"/>
                <a:gd name="connsiteY335" fmla="*/ 1002456 h 1050898"/>
                <a:gd name="connsiteX336" fmla="*/ 640025 w 4140948"/>
                <a:gd name="connsiteY336" fmla="*/ 1004485 h 1050898"/>
                <a:gd name="connsiteX337" fmla="*/ 571927 w 4140948"/>
                <a:gd name="connsiteY337" fmla="*/ 1004485 h 1050898"/>
                <a:gd name="connsiteX338" fmla="*/ 571927 w 4140948"/>
                <a:gd name="connsiteY338" fmla="*/ 1007402 h 1050898"/>
                <a:gd name="connsiteX339" fmla="*/ 507886 w 4140948"/>
                <a:gd name="connsiteY339" fmla="*/ 1007402 h 1050898"/>
                <a:gd name="connsiteX340" fmla="*/ 507886 w 4140948"/>
                <a:gd name="connsiteY340" fmla="*/ 1010572 h 1050898"/>
                <a:gd name="connsiteX341" fmla="*/ 505603 w 4140948"/>
                <a:gd name="connsiteY341" fmla="*/ 1010572 h 1050898"/>
                <a:gd name="connsiteX342" fmla="*/ 505603 w 4140948"/>
                <a:gd name="connsiteY342" fmla="*/ 1012347 h 1050898"/>
                <a:gd name="connsiteX343" fmla="*/ 492922 w 4140948"/>
                <a:gd name="connsiteY343" fmla="*/ 1012347 h 1050898"/>
                <a:gd name="connsiteX344" fmla="*/ 492922 w 4140948"/>
                <a:gd name="connsiteY344" fmla="*/ 1017674 h 1050898"/>
                <a:gd name="connsiteX345" fmla="*/ 452468 w 4140948"/>
                <a:gd name="connsiteY345" fmla="*/ 1017674 h 1050898"/>
                <a:gd name="connsiteX346" fmla="*/ 452468 w 4140948"/>
                <a:gd name="connsiteY346" fmla="*/ 1020210 h 1050898"/>
                <a:gd name="connsiteX347" fmla="*/ 419370 w 4140948"/>
                <a:gd name="connsiteY347" fmla="*/ 1020210 h 1050898"/>
                <a:gd name="connsiteX348" fmla="*/ 419370 w 4140948"/>
                <a:gd name="connsiteY348" fmla="*/ 1021985 h 1050898"/>
                <a:gd name="connsiteX349" fmla="*/ 412015 w 4140948"/>
                <a:gd name="connsiteY349" fmla="*/ 1021985 h 1050898"/>
                <a:gd name="connsiteX350" fmla="*/ 412015 w 4140948"/>
                <a:gd name="connsiteY350" fmla="*/ 1025409 h 1050898"/>
                <a:gd name="connsiteX351" fmla="*/ 396925 w 4140948"/>
                <a:gd name="connsiteY351" fmla="*/ 1025409 h 1050898"/>
                <a:gd name="connsiteX352" fmla="*/ 396925 w 4140948"/>
                <a:gd name="connsiteY352" fmla="*/ 1028960 h 1050898"/>
                <a:gd name="connsiteX353" fmla="*/ 298391 w 4140948"/>
                <a:gd name="connsiteY353" fmla="*/ 1028960 h 1050898"/>
                <a:gd name="connsiteX354" fmla="*/ 298391 w 4140948"/>
                <a:gd name="connsiteY354" fmla="*/ 1031369 h 1050898"/>
                <a:gd name="connsiteX355" fmla="*/ 244242 w 4140948"/>
                <a:gd name="connsiteY355" fmla="*/ 1031369 h 1050898"/>
                <a:gd name="connsiteX356" fmla="*/ 244242 w 4140948"/>
                <a:gd name="connsiteY356" fmla="*/ 1033398 h 1050898"/>
                <a:gd name="connsiteX357" fmla="*/ 212031 w 4140948"/>
                <a:gd name="connsiteY357" fmla="*/ 1033398 h 1050898"/>
                <a:gd name="connsiteX358" fmla="*/ 212031 w 4140948"/>
                <a:gd name="connsiteY358" fmla="*/ 1036822 h 1050898"/>
                <a:gd name="connsiteX359" fmla="*/ 142665 w 4140948"/>
                <a:gd name="connsiteY359" fmla="*/ 1036822 h 1050898"/>
                <a:gd name="connsiteX360" fmla="*/ 142665 w 4140948"/>
                <a:gd name="connsiteY360" fmla="*/ 1039232 h 1050898"/>
                <a:gd name="connsiteX361" fmla="*/ 84077 w 4140948"/>
                <a:gd name="connsiteY361" fmla="*/ 1039232 h 1050898"/>
                <a:gd name="connsiteX362" fmla="*/ 84077 w 4140948"/>
                <a:gd name="connsiteY362" fmla="*/ 1043417 h 1050898"/>
                <a:gd name="connsiteX363" fmla="*/ 74946 w 4140948"/>
                <a:gd name="connsiteY363" fmla="*/ 1043417 h 1050898"/>
                <a:gd name="connsiteX364" fmla="*/ 74946 w 4140948"/>
                <a:gd name="connsiteY364" fmla="*/ 1050899 h 1050898"/>
                <a:gd name="connsiteX365" fmla="*/ 0 w 4140948"/>
                <a:gd name="connsiteY365" fmla="*/ 1050899 h 105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4140948" h="1050898">
                  <a:moveTo>
                    <a:pt x="4140949" y="0"/>
                  </a:moveTo>
                  <a:lnTo>
                    <a:pt x="4126620" y="0"/>
                  </a:lnTo>
                  <a:lnTo>
                    <a:pt x="4126620" y="16105"/>
                  </a:lnTo>
                  <a:lnTo>
                    <a:pt x="4088702" y="16105"/>
                  </a:lnTo>
                  <a:lnTo>
                    <a:pt x="4088702" y="31576"/>
                  </a:lnTo>
                  <a:lnTo>
                    <a:pt x="4036328" y="31576"/>
                  </a:lnTo>
                  <a:lnTo>
                    <a:pt x="4036328" y="43624"/>
                  </a:lnTo>
                  <a:lnTo>
                    <a:pt x="3975205" y="43624"/>
                  </a:lnTo>
                  <a:lnTo>
                    <a:pt x="3975205" y="53008"/>
                  </a:lnTo>
                  <a:lnTo>
                    <a:pt x="3972542" y="53008"/>
                  </a:lnTo>
                  <a:lnTo>
                    <a:pt x="3972542" y="61758"/>
                  </a:lnTo>
                  <a:lnTo>
                    <a:pt x="3940711" y="61758"/>
                  </a:lnTo>
                  <a:lnTo>
                    <a:pt x="3940711" y="76595"/>
                  </a:lnTo>
                  <a:lnTo>
                    <a:pt x="3937795" y="76595"/>
                  </a:lnTo>
                  <a:lnTo>
                    <a:pt x="3937795" y="100816"/>
                  </a:lnTo>
                  <a:lnTo>
                    <a:pt x="3917758" y="100816"/>
                  </a:lnTo>
                  <a:lnTo>
                    <a:pt x="3917758" y="109313"/>
                  </a:lnTo>
                  <a:lnTo>
                    <a:pt x="3911164" y="109313"/>
                  </a:lnTo>
                  <a:lnTo>
                    <a:pt x="3911164" y="116795"/>
                  </a:lnTo>
                  <a:lnTo>
                    <a:pt x="3837106" y="116795"/>
                  </a:lnTo>
                  <a:lnTo>
                    <a:pt x="3837106" y="123516"/>
                  </a:lnTo>
                  <a:lnTo>
                    <a:pt x="3828735" y="123516"/>
                  </a:lnTo>
                  <a:lnTo>
                    <a:pt x="3828735" y="135056"/>
                  </a:lnTo>
                  <a:lnTo>
                    <a:pt x="3826453" y="135056"/>
                  </a:lnTo>
                  <a:lnTo>
                    <a:pt x="3826453" y="141777"/>
                  </a:lnTo>
                  <a:lnTo>
                    <a:pt x="3804515" y="141777"/>
                  </a:lnTo>
                  <a:lnTo>
                    <a:pt x="3804515" y="147483"/>
                  </a:lnTo>
                  <a:lnTo>
                    <a:pt x="3780420" y="147483"/>
                  </a:lnTo>
                  <a:lnTo>
                    <a:pt x="3780420" y="159277"/>
                  </a:lnTo>
                  <a:lnTo>
                    <a:pt x="3655129" y="159277"/>
                  </a:lnTo>
                  <a:lnTo>
                    <a:pt x="3655129" y="164730"/>
                  </a:lnTo>
                  <a:lnTo>
                    <a:pt x="3607321" y="164730"/>
                  </a:lnTo>
                  <a:lnTo>
                    <a:pt x="3607321" y="169802"/>
                  </a:lnTo>
                  <a:lnTo>
                    <a:pt x="3605291" y="169802"/>
                  </a:lnTo>
                  <a:lnTo>
                    <a:pt x="3605291" y="176143"/>
                  </a:lnTo>
                  <a:lnTo>
                    <a:pt x="3591596" y="176143"/>
                  </a:lnTo>
                  <a:lnTo>
                    <a:pt x="3591596" y="185147"/>
                  </a:lnTo>
                  <a:lnTo>
                    <a:pt x="3536813" y="185147"/>
                  </a:lnTo>
                  <a:lnTo>
                    <a:pt x="3536813" y="188824"/>
                  </a:lnTo>
                  <a:lnTo>
                    <a:pt x="3534656" y="188824"/>
                  </a:lnTo>
                  <a:lnTo>
                    <a:pt x="3534656" y="194151"/>
                  </a:lnTo>
                  <a:lnTo>
                    <a:pt x="3508407" y="194151"/>
                  </a:lnTo>
                  <a:lnTo>
                    <a:pt x="3508407" y="199857"/>
                  </a:lnTo>
                  <a:lnTo>
                    <a:pt x="3477844" y="199857"/>
                  </a:lnTo>
                  <a:lnTo>
                    <a:pt x="3477844" y="204169"/>
                  </a:lnTo>
                  <a:lnTo>
                    <a:pt x="3464783" y="204169"/>
                  </a:lnTo>
                  <a:lnTo>
                    <a:pt x="3464783" y="207973"/>
                  </a:lnTo>
                  <a:lnTo>
                    <a:pt x="3455779" y="207973"/>
                  </a:lnTo>
                  <a:lnTo>
                    <a:pt x="3455779" y="213934"/>
                  </a:lnTo>
                  <a:lnTo>
                    <a:pt x="3447156" y="213934"/>
                  </a:lnTo>
                  <a:lnTo>
                    <a:pt x="3447156" y="228897"/>
                  </a:lnTo>
                  <a:lnTo>
                    <a:pt x="3445000" y="228897"/>
                  </a:lnTo>
                  <a:lnTo>
                    <a:pt x="3445000" y="260093"/>
                  </a:lnTo>
                  <a:lnTo>
                    <a:pt x="3427246" y="260093"/>
                  </a:lnTo>
                  <a:lnTo>
                    <a:pt x="3427246" y="269985"/>
                  </a:lnTo>
                  <a:lnTo>
                    <a:pt x="3396685" y="269985"/>
                  </a:lnTo>
                  <a:lnTo>
                    <a:pt x="3396685" y="274043"/>
                  </a:lnTo>
                  <a:lnTo>
                    <a:pt x="3376901" y="274043"/>
                  </a:lnTo>
                  <a:lnTo>
                    <a:pt x="3376901" y="278101"/>
                  </a:lnTo>
                  <a:lnTo>
                    <a:pt x="3353187" y="278101"/>
                  </a:lnTo>
                  <a:lnTo>
                    <a:pt x="3353187" y="283427"/>
                  </a:lnTo>
                  <a:lnTo>
                    <a:pt x="3346339" y="283427"/>
                  </a:lnTo>
                  <a:lnTo>
                    <a:pt x="3346339" y="291797"/>
                  </a:lnTo>
                  <a:lnTo>
                    <a:pt x="3337970" y="291797"/>
                  </a:lnTo>
                  <a:lnTo>
                    <a:pt x="3337970" y="296235"/>
                  </a:lnTo>
                  <a:lnTo>
                    <a:pt x="3330869" y="296235"/>
                  </a:lnTo>
                  <a:lnTo>
                    <a:pt x="3330869" y="301942"/>
                  </a:lnTo>
                  <a:lnTo>
                    <a:pt x="3312354" y="301942"/>
                  </a:lnTo>
                  <a:lnTo>
                    <a:pt x="3312354" y="303971"/>
                  </a:lnTo>
                  <a:lnTo>
                    <a:pt x="3291556" y="303971"/>
                  </a:lnTo>
                  <a:lnTo>
                    <a:pt x="3291556" y="311960"/>
                  </a:lnTo>
                  <a:lnTo>
                    <a:pt x="3272661" y="311960"/>
                  </a:lnTo>
                  <a:lnTo>
                    <a:pt x="3272661" y="317159"/>
                  </a:lnTo>
                  <a:lnTo>
                    <a:pt x="3208113" y="317159"/>
                  </a:lnTo>
                  <a:lnTo>
                    <a:pt x="3208113" y="320837"/>
                  </a:lnTo>
                  <a:lnTo>
                    <a:pt x="3197334" y="320837"/>
                  </a:lnTo>
                  <a:lnTo>
                    <a:pt x="3197334" y="322866"/>
                  </a:lnTo>
                  <a:lnTo>
                    <a:pt x="3183765" y="322866"/>
                  </a:lnTo>
                  <a:lnTo>
                    <a:pt x="3183765" y="330728"/>
                  </a:lnTo>
                  <a:lnTo>
                    <a:pt x="3175015" y="330728"/>
                  </a:lnTo>
                  <a:lnTo>
                    <a:pt x="3175015" y="334913"/>
                  </a:lnTo>
                  <a:lnTo>
                    <a:pt x="3172099" y="334913"/>
                  </a:lnTo>
                  <a:lnTo>
                    <a:pt x="3172099" y="338844"/>
                  </a:lnTo>
                  <a:lnTo>
                    <a:pt x="3153584" y="338844"/>
                  </a:lnTo>
                  <a:lnTo>
                    <a:pt x="3153584" y="346326"/>
                  </a:lnTo>
                  <a:lnTo>
                    <a:pt x="3131138" y="346326"/>
                  </a:lnTo>
                  <a:lnTo>
                    <a:pt x="3131138" y="352794"/>
                  </a:lnTo>
                  <a:lnTo>
                    <a:pt x="3058601" y="352794"/>
                  </a:lnTo>
                  <a:lnTo>
                    <a:pt x="3058601" y="356978"/>
                  </a:lnTo>
                  <a:lnTo>
                    <a:pt x="3046047" y="356978"/>
                  </a:lnTo>
                  <a:lnTo>
                    <a:pt x="3046047" y="360910"/>
                  </a:lnTo>
                  <a:lnTo>
                    <a:pt x="3009651" y="360910"/>
                  </a:lnTo>
                  <a:lnTo>
                    <a:pt x="3009651" y="367123"/>
                  </a:lnTo>
                  <a:lnTo>
                    <a:pt x="2971607" y="367123"/>
                  </a:lnTo>
                  <a:lnTo>
                    <a:pt x="2971607" y="389189"/>
                  </a:lnTo>
                  <a:lnTo>
                    <a:pt x="2967042" y="389189"/>
                  </a:lnTo>
                  <a:lnTo>
                    <a:pt x="2967042" y="393120"/>
                  </a:lnTo>
                  <a:lnTo>
                    <a:pt x="2955883" y="393120"/>
                  </a:lnTo>
                  <a:lnTo>
                    <a:pt x="2955883" y="406943"/>
                  </a:lnTo>
                  <a:lnTo>
                    <a:pt x="2953726" y="406943"/>
                  </a:lnTo>
                  <a:lnTo>
                    <a:pt x="2953726" y="427359"/>
                  </a:lnTo>
                  <a:lnTo>
                    <a:pt x="2948400" y="427359"/>
                  </a:lnTo>
                  <a:lnTo>
                    <a:pt x="2948400" y="436744"/>
                  </a:lnTo>
                  <a:lnTo>
                    <a:pt x="2942441" y="436744"/>
                  </a:lnTo>
                  <a:lnTo>
                    <a:pt x="2942441" y="441055"/>
                  </a:lnTo>
                  <a:lnTo>
                    <a:pt x="2931915" y="441055"/>
                  </a:lnTo>
                  <a:lnTo>
                    <a:pt x="2931915" y="452342"/>
                  </a:lnTo>
                  <a:lnTo>
                    <a:pt x="2912005" y="452342"/>
                  </a:lnTo>
                  <a:lnTo>
                    <a:pt x="2912005" y="456526"/>
                  </a:lnTo>
                  <a:lnTo>
                    <a:pt x="2898817" y="456526"/>
                  </a:lnTo>
                  <a:lnTo>
                    <a:pt x="2898817" y="458556"/>
                  </a:lnTo>
                  <a:lnTo>
                    <a:pt x="2853164" y="458556"/>
                  </a:lnTo>
                  <a:lnTo>
                    <a:pt x="2853164" y="465403"/>
                  </a:lnTo>
                  <a:lnTo>
                    <a:pt x="2815501" y="465403"/>
                  </a:lnTo>
                  <a:lnTo>
                    <a:pt x="2815501" y="468320"/>
                  </a:lnTo>
                  <a:lnTo>
                    <a:pt x="2797494" y="468320"/>
                  </a:lnTo>
                  <a:lnTo>
                    <a:pt x="2797494" y="470349"/>
                  </a:lnTo>
                  <a:lnTo>
                    <a:pt x="2775301" y="470349"/>
                  </a:lnTo>
                  <a:lnTo>
                    <a:pt x="2775301" y="476943"/>
                  </a:lnTo>
                  <a:lnTo>
                    <a:pt x="2736750" y="476943"/>
                  </a:lnTo>
                  <a:lnTo>
                    <a:pt x="2736750" y="482016"/>
                  </a:lnTo>
                  <a:lnTo>
                    <a:pt x="2716206" y="482016"/>
                  </a:lnTo>
                  <a:lnTo>
                    <a:pt x="2716206" y="484552"/>
                  </a:lnTo>
                  <a:lnTo>
                    <a:pt x="2682220" y="484552"/>
                  </a:lnTo>
                  <a:lnTo>
                    <a:pt x="2682220" y="487088"/>
                  </a:lnTo>
                  <a:lnTo>
                    <a:pt x="2598777" y="487088"/>
                  </a:lnTo>
                  <a:lnTo>
                    <a:pt x="2598777" y="491527"/>
                  </a:lnTo>
                  <a:lnTo>
                    <a:pt x="2584067" y="491527"/>
                  </a:lnTo>
                  <a:lnTo>
                    <a:pt x="2584067" y="494824"/>
                  </a:lnTo>
                  <a:lnTo>
                    <a:pt x="2544375" y="494824"/>
                  </a:lnTo>
                  <a:lnTo>
                    <a:pt x="2544375" y="496980"/>
                  </a:lnTo>
                  <a:lnTo>
                    <a:pt x="2523958" y="496980"/>
                  </a:lnTo>
                  <a:lnTo>
                    <a:pt x="2523958" y="500150"/>
                  </a:lnTo>
                  <a:lnTo>
                    <a:pt x="2503287" y="500150"/>
                  </a:lnTo>
                  <a:lnTo>
                    <a:pt x="2503287" y="502306"/>
                  </a:lnTo>
                  <a:lnTo>
                    <a:pt x="2496059" y="502306"/>
                  </a:lnTo>
                  <a:lnTo>
                    <a:pt x="2496059" y="505096"/>
                  </a:lnTo>
                  <a:lnTo>
                    <a:pt x="2489338" y="505096"/>
                  </a:lnTo>
                  <a:lnTo>
                    <a:pt x="2489338" y="511690"/>
                  </a:lnTo>
                  <a:lnTo>
                    <a:pt x="2483505" y="511690"/>
                  </a:lnTo>
                  <a:lnTo>
                    <a:pt x="2483505" y="524498"/>
                  </a:lnTo>
                  <a:lnTo>
                    <a:pt x="2480968" y="524498"/>
                  </a:lnTo>
                  <a:lnTo>
                    <a:pt x="2480968" y="536165"/>
                  </a:lnTo>
                  <a:lnTo>
                    <a:pt x="2478686" y="536165"/>
                  </a:lnTo>
                  <a:lnTo>
                    <a:pt x="2478686" y="542379"/>
                  </a:lnTo>
                  <a:lnTo>
                    <a:pt x="2463214" y="542379"/>
                  </a:lnTo>
                  <a:lnTo>
                    <a:pt x="2463214" y="552144"/>
                  </a:lnTo>
                  <a:lnTo>
                    <a:pt x="2461058" y="552144"/>
                  </a:lnTo>
                  <a:lnTo>
                    <a:pt x="2461058" y="580549"/>
                  </a:lnTo>
                  <a:lnTo>
                    <a:pt x="2458776" y="580549"/>
                  </a:lnTo>
                  <a:lnTo>
                    <a:pt x="2458776" y="586637"/>
                  </a:lnTo>
                  <a:lnTo>
                    <a:pt x="2445968" y="586637"/>
                  </a:lnTo>
                  <a:lnTo>
                    <a:pt x="2445968" y="597035"/>
                  </a:lnTo>
                  <a:lnTo>
                    <a:pt x="2443178" y="597035"/>
                  </a:lnTo>
                  <a:lnTo>
                    <a:pt x="2443178" y="601981"/>
                  </a:lnTo>
                  <a:lnTo>
                    <a:pt x="2428467" y="601981"/>
                  </a:lnTo>
                  <a:lnTo>
                    <a:pt x="2428467" y="605024"/>
                  </a:lnTo>
                  <a:lnTo>
                    <a:pt x="2413123" y="605024"/>
                  </a:lnTo>
                  <a:lnTo>
                    <a:pt x="2413123" y="609716"/>
                  </a:lnTo>
                  <a:lnTo>
                    <a:pt x="2378630" y="609716"/>
                  </a:lnTo>
                  <a:lnTo>
                    <a:pt x="2378630" y="614789"/>
                  </a:lnTo>
                  <a:lnTo>
                    <a:pt x="2369373" y="614789"/>
                  </a:lnTo>
                  <a:lnTo>
                    <a:pt x="2369373" y="617706"/>
                  </a:lnTo>
                  <a:lnTo>
                    <a:pt x="2366456" y="617706"/>
                  </a:lnTo>
                  <a:lnTo>
                    <a:pt x="2366456" y="620242"/>
                  </a:lnTo>
                  <a:lnTo>
                    <a:pt x="2319662" y="620242"/>
                  </a:lnTo>
                  <a:lnTo>
                    <a:pt x="2319662" y="622905"/>
                  </a:lnTo>
                  <a:lnTo>
                    <a:pt x="2312180" y="622905"/>
                  </a:lnTo>
                  <a:lnTo>
                    <a:pt x="2312180" y="628485"/>
                  </a:lnTo>
                  <a:lnTo>
                    <a:pt x="2299626" y="628485"/>
                  </a:lnTo>
                  <a:lnTo>
                    <a:pt x="2299626" y="630514"/>
                  </a:lnTo>
                  <a:lnTo>
                    <a:pt x="2294299" y="630514"/>
                  </a:lnTo>
                  <a:lnTo>
                    <a:pt x="2294299" y="633177"/>
                  </a:lnTo>
                  <a:lnTo>
                    <a:pt x="2270205" y="633177"/>
                  </a:lnTo>
                  <a:lnTo>
                    <a:pt x="2270205" y="635586"/>
                  </a:lnTo>
                  <a:lnTo>
                    <a:pt x="2242433" y="635586"/>
                  </a:lnTo>
                  <a:lnTo>
                    <a:pt x="2242433" y="639264"/>
                  </a:lnTo>
                  <a:lnTo>
                    <a:pt x="2213266" y="639264"/>
                  </a:lnTo>
                  <a:lnTo>
                    <a:pt x="2213266" y="642054"/>
                  </a:lnTo>
                  <a:lnTo>
                    <a:pt x="2171417" y="642054"/>
                  </a:lnTo>
                  <a:lnTo>
                    <a:pt x="2171417" y="644717"/>
                  </a:lnTo>
                  <a:lnTo>
                    <a:pt x="2155313" y="644717"/>
                  </a:lnTo>
                  <a:lnTo>
                    <a:pt x="2155313" y="650043"/>
                  </a:lnTo>
                  <a:lnTo>
                    <a:pt x="2138446" y="650043"/>
                  </a:lnTo>
                  <a:lnTo>
                    <a:pt x="2138446" y="657652"/>
                  </a:lnTo>
                  <a:lnTo>
                    <a:pt x="2127794" y="657652"/>
                  </a:lnTo>
                  <a:lnTo>
                    <a:pt x="2127794" y="659934"/>
                  </a:lnTo>
                  <a:lnTo>
                    <a:pt x="2096978" y="659934"/>
                  </a:lnTo>
                  <a:lnTo>
                    <a:pt x="2096978" y="662471"/>
                  </a:lnTo>
                  <a:lnTo>
                    <a:pt x="2066671" y="662471"/>
                  </a:lnTo>
                  <a:lnTo>
                    <a:pt x="2066671" y="665007"/>
                  </a:lnTo>
                  <a:lnTo>
                    <a:pt x="2051199" y="665007"/>
                  </a:lnTo>
                  <a:lnTo>
                    <a:pt x="2051199" y="673123"/>
                  </a:lnTo>
                  <a:lnTo>
                    <a:pt x="2033953" y="673123"/>
                  </a:lnTo>
                  <a:lnTo>
                    <a:pt x="2033953" y="676040"/>
                  </a:lnTo>
                  <a:lnTo>
                    <a:pt x="2012014" y="676040"/>
                  </a:lnTo>
                  <a:lnTo>
                    <a:pt x="2012014" y="683522"/>
                  </a:lnTo>
                  <a:lnTo>
                    <a:pt x="2001869" y="683522"/>
                  </a:lnTo>
                  <a:lnTo>
                    <a:pt x="2001869" y="685931"/>
                  </a:lnTo>
                  <a:lnTo>
                    <a:pt x="1992358" y="685931"/>
                  </a:lnTo>
                  <a:lnTo>
                    <a:pt x="1992358" y="691257"/>
                  </a:lnTo>
                  <a:lnTo>
                    <a:pt x="1983607" y="691257"/>
                  </a:lnTo>
                  <a:lnTo>
                    <a:pt x="1983607" y="696076"/>
                  </a:lnTo>
                  <a:lnTo>
                    <a:pt x="1980691" y="696076"/>
                  </a:lnTo>
                  <a:lnTo>
                    <a:pt x="1980691" y="697598"/>
                  </a:lnTo>
                  <a:lnTo>
                    <a:pt x="1976380" y="697598"/>
                  </a:lnTo>
                  <a:lnTo>
                    <a:pt x="1976380" y="708757"/>
                  </a:lnTo>
                  <a:lnTo>
                    <a:pt x="1972829" y="708757"/>
                  </a:lnTo>
                  <a:lnTo>
                    <a:pt x="1972829" y="716113"/>
                  </a:lnTo>
                  <a:lnTo>
                    <a:pt x="1970165" y="716113"/>
                  </a:lnTo>
                  <a:lnTo>
                    <a:pt x="1970165" y="730569"/>
                  </a:lnTo>
                  <a:lnTo>
                    <a:pt x="1965854" y="730569"/>
                  </a:lnTo>
                  <a:lnTo>
                    <a:pt x="1965854" y="732979"/>
                  </a:lnTo>
                  <a:lnTo>
                    <a:pt x="1958880" y="732979"/>
                  </a:lnTo>
                  <a:lnTo>
                    <a:pt x="1958880" y="748957"/>
                  </a:lnTo>
                  <a:lnTo>
                    <a:pt x="1951778" y="748957"/>
                  </a:lnTo>
                  <a:lnTo>
                    <a:pt x="1951778" y="760243"/>
                  </a:lnTo>
                  <a:lnTo>
                    <a:pt x="1949749" y="760243"/>
                  </a:lnTo>
                  <a:lnTo>
                    <a:pt x="1949749" y="764682"/>
                  </a:lnTo>
                  <a:lnTo>
                    <a:pt x="1938462" y="764682"/>
                  </a:lnTo>
                  <a:lnTo>
                    <a:pt x="1938462" y="768867"/>
                  </a:lnTo>
                  <a:lnTo>
                    <a:pt x="1893951" y="768867"/>
                  </a:lnTo>
                  <a:lnTo>
                    <a:pt x="1893951" y="770642"/>
                  </a:lnTo>
                  <a:lnTo>
                    <a:pt x="1872646" y="770642"/>
                  </a:lnTo>
                  <a:lnTo>
                    <a:pt x="1872646" y="773812"/>
                  </a:lnTo>
                  <a:lnTo>
                    <a:pt x="1866940" y="773812"/>
                  </a:lnTo>
                  <a:lnTo>
                    <a:pt x="1866940" y="776095"/>
                  </a:lnTo>
                  <a:lnTo>
                    <a:pt x="1864911" y="776095"/>
                  </a:lnTo>
                  <a:lnTo>
                    <a:pt x="1864911" y="778631"/>
                  </a:lnTo>
                  <a:lnTo>
                    <a:pt x="1856795" y="778631"/>
                  </a:lnTo>
                  <a:lnTo>
                    <a:pt x="1856795" y="784084"/>
                  </a:lnTo>
                  <a:lnTo>
                    <a:pt x="1847157" y="784084"/>
                  </a:lnTo>
                  <a:lnTo>
                    <a:pt x="1847157" y="786747"/>
                  </a:lnTo>
                  <a:lnTo>
                    <a:pt x="1812791" y="786747"/>
                  </a:lnTo>
                  <a:lnTo>
                    <a:pt x="1812791" y="789157"/>
                  </a:lnTo>
                  <a:lnTo>
                    <a:pt x="1783624" y="789157"/>
                  </a:lnTo>
                  <a:lnTo>
                    <a:pt x="1783624" y="791693"/>
                  </a:lnTo>
                  <a:lnTo>
                    <a:pt x="1757374" y="791693"/>
                  </a:lnTo>
                  <a:lnTo>
                    <a:pt x="1757374" y="794229"/>
                  </a:lnTo>
                  <a:lnTo>
                    <a:pt x="1726558" y="794229"/>
                  </a:lnTo>
                  <a:lnTo>
                    <a:pt x="1726558" y="796385"/>
                  </a:lnTo>
                  <a:lnTo>
                    <a:pt x="1722880" y="796385"/>
                  </a:lnTo>
                  <a:lnTo>
                    <a:pt x="1722880" y="802092"/>
                  </a:lnTo>
                  <a:lnTo>
                    <a:pt x="1696377" y="802092"/>
                  </a:lnTo>
                  <a:lnTo>
                    <a:pt x="1696377" y="804501"/>
                  </a:lnTo>
                  <a:lnTo>
                    <a:pt x="1637281" y="804501"/>
                  </a:lnTo>
                  <a:lnTo>
                    <a:pt x="1637281" y="805769"/>
                  </a:lnTo>
                  <a:lnTo>
                    <a:pt x="1614328" y="805769"/>
                  </a:lnTo>
                  <a:lnTo>
                    <a:pt x="1614328" y="808686"/>
                  </a:lnTo>
                  <a:lnTo>
                    <a:pt x="1610270" y="808686"/>
                  </a:lnTo>
                  <a:lnTo>
                    <a:pt x="1610270" y="811349"/>
                  </a:lnTo>
                  <a:lnTo>
                    <a:pt x="1555488" y="811349"/>
                  </a:lnTo>
                  <a:lnTo>
                    <a:pt x="1555488" y="816295"/>
                  </a:lnTo>
                  <a:lnTo>
                    <a:pt x="1547118" y="816295"/>
                  </a:lnTo>
                  <a:lnTo>
                    <a:pt x="1547118" y="819085"/>
                  </a:lnTo>
                  <a:lnTo>
                    <a:pt x="1544835" y="819085"/>
                  </a:lnTo>
                  <a:lnTo>
                    <a:pt x="1544835" y="824030"/>
                  </a:lnTo>
                  <a:lnTo>
                    <a:pt x="1513132" y="824030"/>
                  </a:lnTo>
                  <a:lnTo>
                    <a:pt x="1513132" y="829483"/>
                  </a:lnTo>
                  <a:lnTo>
                    <a:pt x="1500451" y="829483"/>
                  </a:lnTo>
                  <a:lnTo>
                    <a:pt x="1500451" y="833161"/>
                  </a:lnTo>
                  <a:lnTo>
                    <a:pt x="1497280" y="833161"/>
                  </a:lnTo>
                  <a:lnTo>
                    <a:pt x="1497280" y="849900"/>
                  </a:lnTo>
                  <a:lnTo>
                    <a:pt x="1495378" y="849900"/>
                  </a:lnTo>
                  <a:lnTo>
                    <a:pt x="1495378" y="854973"/>
                  </a:lnTo>
                  <a:lnTo>
                    <a:pt x="1489418" y="854973"/>
                  </a:lnTo>
                  <a:lnTo>
                    <a:pt x="1489418" y="861186"/>
                  </a:lnTo>
                  <a:lnTo>
                    <a:pt x="1482570" y="861186"/>
                  </a:lnTo>
                  <a:lnTo>
                    <a:pt x="1482570" y="864864"/>
                  </a:lnTo>
                  <a:lnTo>
                    <a:pt x="1477371" y="864864"/>
                  </a:lnTo>
                  <a:lnTo>
                    <a:pt x="1477371" y="882237"/>
                  </a:lnTo>
                  <a:lnTo>
                    <a:pt x="1466211" y="882237"/>
                  </a:lnTo>
                  <a:lnTo>
                    <a:pt x="1466211" y="887310"/>
                  </a:lnTo>
                  <a:lnTo>
                    <a:pt x="1464309" y="887310"/>
                  </a:lnTo>
                  <a:lnTo>
                    <a:pt x="1464309" y="889466"/>
                  </a:lnTo>
                  <a:lnTo>
                    <a:pt x="1457081" y="889466"/>
                  </a:lnTo>
                  <a:lnTo>
                    <a:pt x="1457081" y="892763"/>
                  </a:lnTo>
                  <a:lnTo>
                    <a:pt x="1402044" y="892763"/>
                  </a:lnTo>
                  <a:lnTo>
                    <a:pt x="1402044" y="894538"/>
                  </a:lnTo>
                  <a:lnTo>
                    <a:pt x="1389362" y="894538"/>
                  </a:lnTo>
                  <a:lnTo>
                    <a:pt x="1389362" y="900625"/>
                  </a:lnTo>
                  <a:lnTo>
                    <a:pt x="1384163" y="900625"/>
                  </a:lnTo>
                  <a:lnTo>
                    <a:pt x="1384163" y="902781"/>
                  </a:lnTo>
                  <a:lnTo>
                    <a:pt x="1328619" y="902781"/>
                  </a:lnTo>
                  <a:lnTo>
                    <a:pt x="1328619" y="906459"/>
                  </a:lnTo>
                  <a:lnTo>
                    <a:pt x="1323800" y="906459"/>
                  </a:lnTo>
                  <a:lnTo>
                    <a:pt x="1323800" y="909249"/>
                  </a:lnTo>
                  <a:lnTo>
                    <a:pt x="1306680" y="909249"/>
                  </a:lnTo>
                  <a:lnTo>
                    <a:pt x="1306680" y="916730"/>
                  </a:lnTo>
                  <a:lnTo>
                    <a:pt x="1303891" y="916730"/>
                  </a:lnTo>
                  <a:lnTo>
                    <a:pt x="1303891" y="919140"/>
                  </a:lnTo>
                  <a:lnTo>
                    <a:pt x="1242387" y="919140"/>
                  </a:lnTo>
                  <a:lnTo>
                    <a:pt x="1242387" y="921803"/>
                  </a:lnTo>
                  <a:lnTo>
                    <a:pt x="1226915" y="921803"/>
                  </a:lnTo>
                  <a:lnTo>
                    <a:pt x="1226915" y="927383"/>
                  </a:lnTo>
                  <a:lnTo>
                    <a:pt x="1190140" y="927383"/>
                  </a:lnTo>
                  <a:lnTo>
                    <a:pt x="1190140" y="932582"/>
                  </a:lnTo>
                  <a:lnTo>
                    <a:pt x="1178599" y="932582"/>
                  </a:lnTo>
                  <a:lnTo>
                    <a:pt x="1178599" y="935245"/>
                  </a:lnTo>
                  <a:lnTo>
                    <a:pt x="1163509" y="935245"/>
                  </a:lnTo>
                  <a:lnTo>
                    <a:pt x="1163509" y="937908"/>
                  </a:lnTo>
                  <a:lnTo>
                    <a:pt x="1143853" y="937908"/>
                  </a:lnTo>
                  <a:lnTo>
                    <a:pt x="1143853" y="940318"/>
                  </a:lnTo>
                  <a:lnTo>
                    <a:pt x="1062946" y="940318"/>
                  </a:lnTo>
                  <a:lnTo>
                    <a:pt x="1062946" y="943108"/>
                  </a:lnTo>
                  <a:lnTo>
                    <a:pt x="1003471" y="943108"/>
                  </a:lnTo>
                  <a:lnTo>
                    <a:pt x="1003471" y="947419"/>
                  </a:lnTo>
                  <a:lnTo>
                    <a:pt x="986477" y="947419"/>
                  </a:lnTo>
                  <a:lnTo>
                    <a:pt x="986477" y="956677"/>
                  </a:lnTo>
                  <a:lnTo>
                    <a:pt x="966568" y="956677"/>
                  </a:lnTo>
                  <a:lnTo>
                    <a:pt x="966568" y="964159"/>
                  </a:lnTo>
                  <a:lnTo>
                    <a:pt x="957058" y="964159"/>
                  </a:lnTo>
                  <a:lnTo>
                    <a:pt x="957058" y="967329"/>
                  </a:lnTo>
                  <a:lnTo>
                    <a:pt x="943488" y="967329"/>
                  </a:lnTo>
                  <a:lnTo>
                    <a:pt x="943488" y="969865"/>
                  </a:lnTo>
                  <a:lnTo>
                    <a:pt x="894158" y="969865"/>
                  </a:lnTo>
                  <a:lnTo>
                    <a:pt x="894158" y="975699"/>
                  </a:lnTo>
                  <a:lnTo>
                    <a:pt x="872093" y="975699"/>
                  </a:lnTo>
                  <a:lnTo>
                    <a:pt x="872093" y="977854"/>
                  </a:lnTo>
                  <a:lnTo>
                    <a:pt x="842038" y="977854"/>
                  </a:lnTo>
                  <a:lnTo>
                    <a:pt x="842038" y="982293"/>
                  </a:lnTo>
                  <a:lnTo>
                    <a:pt x="815154" y="982293"/>
                  </a:lnTo>
                  <a:lnTo>
                    <a:pt x="815154" y="985717"/>
                  </a:lnTo>
                  <a:lnTo>
                    <a:pt x="803867" y="985717"/>
                  </a:lnTo>
                  <a:lnTo>
                    <a:pt x="803867" y="988126"/>
                  </a:lnTo>
                  <a:lnTo>
                    <a:pt x="776095" y="988126"/>
                  </a:lnTo>
                  <a:lnTo>
                    <a:pt x="776095" y="989267"/>
                  </a:lnTo>
                  <a:lnTo>
                    <a:pt x="751874" y="989267"/>
                  </a:lnTo>
                  <a:lnTo>
                    <a:pt x="751874" y="994086"/>
                  </a:lnTo>
                  <a:lnTo>
                    <a:pt x="709645" y="994086"/>
                  </a:lnTo>
                  <a:lnTo>
                    <a:pt x="709645" y="996242"/>
                  </a:lnTo>
                  <a:lnTo>
                    <a:pt x="696837" y="996242"/>
                  </a:lnTo>
                  <a:lnTo>
                    <a:pt x="696837" y="999666"/>
                  </a:lnTo>
                  <a:lnTo>
                    <a:pt x="663992" y="999666"/>
                  </a:lnTo>
                  <a:lnTo>
                    <a:pt x="663992" y="1002456"/>
                  </a:lnTo>
                  <a:lnTo>
                    <a:pt x="640025" y="1002456"/>
                  </a:lnTo>
                  <a:lnTo>
                    <a:pt x="640025" y="1004485"/>
                  </a:lnTo>
                  <a:lnTo>
                    <a:pt x="571927" y="1004485"/>
                  </a:lnTo>
                  <a:lnTo>
                    <a:pt x="571927" y="1007402"/>
                  </a:lnTo>
                  <a:lnTo>
                    <a:pt x="507886" y="1007402"/>
                  </a:lnTo>
                  <a:lnTo>
                    <a:pt x="507886" y="1010572"/>
                  </a:lnTo>
                  <a:lnTo>
                    <a:pt x="505603" y="1010572"/>
                  </a:lnTo>
                  <a:lnTo>
                    <a:pt x="505603" y="1012347"/>
                  </a:lnTo>
                  <a:lnTo>
                    <a:pt x="492922" y="1012347"/>
                  </a:lnTo>
                  <a:lnTo>
                    <a:pt x="492922" y="1017674"/>
                  </a:lnTo>
                  <a:lnTo>
                    <a:pt x="452468" y="1017674"/>
                  </a:lnTo>
                  <a:lnTo>
                    <a:pt x="452468" y="1020210"/>
                  </a:lnTo>
                  <a:lnTo>
                    <a:pt x="419370" y="1020210"/>
                  </a:lnTo>
                  <a:lnTo>
                    <a:pt x="419370" y="1021985"/>
                  </a:lnTo>
                  <a:lnTo>
                    <a:pt x="412015" y="1021985"/>
                  </a:lnTo>
                  <a:lnTo>
                    <a:pt x="412015" y="1025409"/>
                  </a:lnTo>
                  <a:lnTo>
                    <a:pt x="396925" y="1025409"/>
                  </a:lnTo>
                  <a:lnTo>
                    <a:pt x="396925" y="1028960"/>
                  </a:lnTo>
                  <a:lnTo>
                    <a:pt x="298391" y="1028960"/>
                  </a:lnTo>
                  <a:lnTo>
                    <a:pt x="298391" y="1031369"/>
                  </a:lnTo>
                  <a:lnTo>
                    <a:pt x="244242" y="1031369"/>
                  </a:lnTo>
                  <a:lnTo>
                    <a:pt x="244242" y="1033398"/>
                  </a:lnTo>
                  <a:lnTo>
                    <a:pt x="212031" y="1033398"/>
                  </a:lnTo>
                  <a:lnTo>
                    <a:pt x="212031" y="1036822"/>
                  </a:lnTo>
                  <a:lnTo>
                    <a:pt x="142665" y="1036822"/>
                  </a:lnTo>
                  <a:lnTo>
                    <a:pt x="142665" y="1039232"/>
                  </a:lnTo>
                  <a:lnTo>
                    <a:pt x="84077" y="1039232"/>
                  </a:lnTo>
                  <a:lnTo>
                    <a:pt x="84077" y="1043417"/>
                  </a:lnTo>
                  <a:lnTo>
                    <a:pt x="74946" y="1043417"/>
                  </a:lnTo>
                  <a:lnTo>
                    <a:pt x="74946" y="1050899"/>
                  </a:lnTo>
                  <a:lnTo>
                    <a:pt x="0" y="1050899"/>
                  </a:lnTo>
                </a:path>
              </a:pathLst>
            </a:custGeom>
            <a:ln w="12700">
              <a:solidFill>
                <a:srgbClr val="939AA7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527ADB8C-EFC2-DC48-7986-440F07CC5E16}"/>
                </a:ext>
              </a:extLst>
            </p:cNvPr>
            <p:cNvSpPr/>
            <p:nvPr/>
          </p:nvSpPr>
          <p:spPr>
            <a:xfrm>
              <a:off x="6992925" y="1668696"/>
              <a:ext cx="4135242" cy="1258491"/>
            </a:xfrm>
            <a:custGeom>
              <a:avLst/>
              <a:gdLst>
                <a:gd name="connsiteX0" fmla="*/ 4135243 w 4135242"/>
                <a:gd name="connsiteY0" fmla="*/ 0 h 1258491"/>
                <a:gd name="connsiteX1" fmla="*/ 4083757 w 4135242"/>
                <a:gd name="connsiteY1" fmla="*/ 0 h 1258491"/>
                <a:gd name="connsiteX2" fmla="*/ 4083757 w 4135242"/>
                <a:gd name="connsiteY2" fmla="*/ 16612 h 1258491"/>
                <a:gd name="connsiteX3" fmla="*/ 4050912 w 4135242"/>
                <a:gd name="connsiteY3" fmla="*/ 16612 h 1258491"/>
                <a:gd name="connsiteX4" fmla="*/ 4050912 w 4135242"/>
                <a:gd name="connsiteY4" fmla="*/ 36395 h 1258491"/>
                <a:gd name="connsiteX5" fmla="*/ 4046093 w 4135242"/>
                <a:gd name="connsiteY5" fmla="*/ 36395 h 1258491"/>
                <a:gd name="connsiteX6" fmla="*/ 4046093 w 4135242"/>
                <a:gd name="connsiteY6" fmla="*/ 43497 h 1258491"/>
                <a:gd name="connsiteX7" fmla="*/ 4030875 w 4135242"/>
                <a:gd name="connsiteY7" fmla="*/ 43497 h 1258491"/>
                <a:gd name="connsiteX8" fmla="*/ 4030875 w 4135242"/>
                <a:gd name="connsiteY8" fmla="*/ 55671 h 1258491"/>
                <a:gd name="connsiteX9" fmla="*/ 3985350 w 4135242"/>
                <a:gd name="connsiteY9" fmla="*/ 55671 h 1258491"/>
                <a:gd name="connsiteX10" fmla="*/ 3985350 w 4135242"/>
                <a:gd name="connsiteY10" fmla="*/ 66323 h 1258491"/>
                <a:gd name="connsiteX11" fmla="*/ 3945657 w 4135242"/>
                <a:gd name="connsiteY11" fmla="*/ 66323 h 1258491"/>
                <a:gd name="connsiteX12" fmla="*/ 3945657 w 4135242"/>
                <a:gd name="connsiteY12" fmla="*/ 74566 h 1258491"/>
                <a:gd name="connsiteX13" fmla="*/ 3934625 w 4135242"/>
                <a:gd name="connsiteY13" fmla="*/ 74566 h 1258491"/>
                <a:gd name="connsiteX14" fmla="*/ 3934625 w 4135242"/>
                <a:gd name="connsiteY14" fmla="*/ 85472 h 1258491"/>
                <a:gd name="connsiteX15" fmla="*/ 3932469 w 4135242"/>
                <a:gd name="connsiteY15" fmla="*/ 85472 h 1258491"/>
                <a:gd name="connsiteX16" fmla="*/ 3932469 w 4135242"/>
                <a:gd name="connsiteY16" fmla="*/ 100943 h 1258491"/>
                <a:gd name="connsiteX17" fmla="*/ 3912686 w 4135242"/>
                <a:gd name="connsiteY17" fmla="*/ 100943 h 1258491"/>
                <a:gd name="connsiteX18" fmla="*/ 3912686 w 4135242"/>
                <a:gd name="connsiteY18" fmla="*/ 109440 h 1258491"/>
                <a:gd name="connsiteX19" fmla="*/ 3908881 w 4135242"/>
                <a:gd name="connsiteY19" fmla="*/ 109440 h 1258491"/>
                <a:gd name="connsiteX20" fmla="*/ 3908881 w 4135242"/>
                <a:gd name="connsiteY20" fmla="*/ 116795 h 1258491"/>
                <a:gd name="connsiteX21" fmla="*/ 3879841 w 4135242"/>
                <a:gd name="connsiteY21" fmla="*/ 116795 h 1258491"/>
                <a:gd name="connsiteX22" fmla="*/ 3879841 w 4135242"/>
                <a:gd name="connsiteY22" fmla="*/ 125164 h 1258491"/>
                <a:gd name="connsiteX23" fmla="*/ 3832287 w 4135242"/>
                <a:gd name="connsiteY23" fmla="*/ 125164 h 1258491"/>
                <a:gd name="connsiteX24" fmla="*/ 3832287 w 4135242"/>
                <a:gd name="connsiteY24" fmla="*/ 133534 h 1258491"/>
                <a:gd name="connsiteX25" fmla="*/ 3823283 w 4135242"/>
                <a:gd name="connsiteY25" fmla="*/ 133534 h 1258491"/>
                <a:gd name="connsiteX26" fmla="*/ 3823283 w 4135242"/>
                <a:gd name="connsiteY26" fmla="*/ 146088 h 1258491"/>
                <a:gd name="connsiteX27" fmla="*/ 3820620 w 4135242"/>
                <a:gd name="connsiteY27" fmla="*/ 146088 h 1258491"/>
                <a:gd name="connsiteX28" fmla="*/ 3820620 w 4135242"/>
                <a:gd name="connsiteY28" fmla="*/ 152556 h 1258491"/>
                <a:gd name="connsiteX29" fmla="*/ 3799189 w 4135242"/>
                <a:gd name="connsiteY29" fmla="*/ 152556 h 1258491"/>
                <a:gd name="connsiteX30" fmla="*/ 3799189 w 4135242"/>
                <a:gd name="connsiteY30" fmla="*/ 159531 h 1258491"/>
                <a:gd name="connsiteX31" fmla="*/ 3768880 w 4135242"/>
                <a:gd name="connsiteY31" fmla="*/ 159531 h 1258491"/>
                <a:gd name="connsiteX32" fmla="*/ 3768880 w 4135242"/>
                <a:gd name="connsiteY32" fmla="*/ 172085 h 1258491"/>
                <a:gd name="connsiteX33" fmla="*/ 3661469 w 4135242"/>
                <a:gd name="connsiteY33" fmla="*/ 172085 h 1258491"/>
                <a:gd name="connsiteX34" fmla="*/ 3661469 w 4135242"/>
                <a:gd name="connsiteY34" fmla="*/ 177792 h 1258491"/>
                <a:gd name="connsiteX35" fmla="*/ 3654115 w 4135242"/>
                <a:gd name="connsiteY35" fmla="*/ 177792 h 1258491"/>
                <a:gd name="connsiteX36" fmla="*/ 3654115 w 4135242"/>
                <a:gd name="connsiteY36" fmla="*/ 183245 h 1258491"/>
                <a:gd name="connsiteX37" fmla="*/ 3600599 w 4135242"/>
                <a:gd name="connsiteY37" fmla="*/ 183245 h 1258491"/>
                <a:gd name="connsiteX38" fmla="*/ 3600599 w 4135242"/>
                <a:gd name="connsiteY38" fmla="*/ 193643 h 1258491"/>
                <a:gd name="connsiteX39" fmla="*/ 3586904 w 4135242"/>
                <a:gd name="connsiteY39" fmla="*/ 193643 h 1258491"/>
                <a:gd name="connsiteX40" fmla="*/ 3586904 w 4135242"/>
                <a:gd name="connsiteY40" fmla="*/ 204296 h 1258491"/>
                <a:gd name="connsiteX41" fmla="*/ 3530345 w 4135242"/>
                <a:gd name="connsiteY41" fmla="*/ 204296 h 1258491"/>
                <a:gd name="connsiteX42" fmla="*/ 3530345 w 4135242"/>
                <a:gd name="connsiteY42" fmla="*/ 215836 h 1258491"/>
                <a:gd name="connsiteX43" fmla="*/ 3504729 w 4135242"/>
                <a:gd name="connsiteY43" fmla="*/ 215836 h 1258491"/>
                <a:gd name="connsiteX44" fmla="*/ 3504729 w 4135242"/>
                <a:gd name="connsiteY44" fmla="*/ 221162 h 1258491"/>
                <a:gd name="connsiteX45" fmla="*/ 3473279 w 4135242"/>
                <a:gd name="connsiteY45" fmla="*/ 221162 h 1258491"/>
                <a:gd name="connsiteX46" fmla="*/ 3473279 w 4135242"/>
                <a:gd name="connsiteY46" fmla="*/ 226361 h 1258491"/>
                <a:gd name="connsiteX47" fmla="*/ 3461993 w 4135242"/>
                <a:gd name="connsiteY47" fmla="*/ 226361 h 1258491"/>
                <a:gd name="connsiteX48" fmla="*/ 3461993 w 4135242"/>
                <a:gd name="connsiteY48" fmla="*/ 235872 h 1258491"/>
                <a:gd name="connsiteX49" fmla="*/ 3451467 w 4135242"/>
                <a:gd name="connsiteY49" fmla="*/ 235872 h 1258491"/>
                <a:gd name="connsiteX50" fmla="*/ 3451467 w 4135242"/>
                <a:gd name="connsiteY50" fmla="*/ 241071 h 1258491"/>
                <a:gd name="connsiteX51" fmla="*/ 3442591 w 4135242"/>
                <a:gd name="connsiteY51" fmla="*/ 241071 h 1258491"/>
                <a:gd name="connsiteX52" fmla="*/ 3442591 w 4135242"/>
                <a:gd name="connsiteY52" fmla="*/ 251216 h 1258491"/>
                <a:gd name="connsiteX53" fmla="*/ 3440561 w 4135242"/>
                <a:gd name="connsiteY53" fmla="*/ 251216 h 1258491"/>
                <a:gd name="connsiteX54" fmla="*/ 3440561 w 4135242"/>
                <a:gd name="connsiteY54" fmla="*/ 285583 h 1258491"/>
                <a:gd name="connsiteX55" fmla="*/ 3438279 w 4135242"/>
                <a:gd name="connsiteY55" fmla="*/ 285583 h 1258491"/>
                <a:gd name="connsiteX56" fmla="*/ 3438279 w 4135242"/>
                <a:gd name="connsiteY56" fmla="*/ 291797 h 1258491"/>
                <a:gd name="connsiteX57" fmla="*/ 3429656 w 4135242"/>
                <a:gd name="connsiteY57" fmla="*/ 291797 h 1258491"/>
                <a:gd name="connsiteX58" fmla="*/ 3429656 w 4135242"/>
                <a:gd name="connsiteY58" fmla="*/ 302322 h 1258491"/>
                <a:gd name="connsiteX59" fmla="*/ 3392119 w 4135242"/>
                <a:gd name="connsiteY59" fmla="*/ 302322 h 1258491"/>
                <a:gd name="connsiteX60" fmla="*/ 3392119 w 4135242"/>
                <a:gd name="connsiteY60" fmla="*/ 306760 h 1258491"/>
                <a:gd name="connsiteX61" fmla="*/ 3376140 w 4135242"/>
                <a:gd name="connsiteY61" fmla="*/ 306760 h 1258491"/>
                <a:gd name="connsiteX62" fmla="*/ 3376140 w 4135242"/>
                <a:gd name="connsiteY62" fmla="*/ 312340 h 1258491"/>
                <a:gd name="connsiteX63" fmla="*/ 3359148 w 4135242"/>
                <a:gd name="connsiteY63" fmla="*/ 312340 h 1258491"/>
                <a:gd name="connsiteX64" fmla="*/ 3359148 w 4135242"/>
                <a:gd name="connsiteY64" fmla="*/ 316525 h 1258491"/>
                <a:gd name="connsiteX65" fmla="*/ 3346593 w 4135242"/>
                <a:gd name="connsiteY65" fmla="*/ 316525 h 1258491"/>
                <a:gd name="connsiteX66" fmla="*/ 3346593 w 4135242"/>
                <a:gd name="connsiteY66" fmla="*/ 322232 h 1258491"/>
                <a:gd name="connsiteX67" fmla="*/ 3342281 w 4135242"/>
                <a:gd name="connsiteY67" fmla="*/ 322232 h 1258491"/>
                <a:gd name="connsiteX68" fmla="*/ 3342281 w 4135242"/>
                <a:gd name="connsiteY68" fmla="*/ 329333 h 1258491"/>
                <a:gd name="connsiteX69" fmla="*/ 3333658 w 4135242"/>
                <a:gd name="connsiteY69" fmla="*/ 329333 h 1258491"/>
                <a:gd name="connsiteX70" fmla="*/ 3333658 w 4135242"/>
                <a:gd name="connsiteY70" fmla="*/ 335674 h 1258491"/>
                <a:gd name="connsiteX71" fmla="*/ 3326684 w 4135242"/>
                <a:gd name="connsiteY71" fmla="*/ 335674 h 1258491"/>
                <a:gd name="connsiteX72" fmla="*/ 3326684 w 4135242"/>
                <a:gd name="connsiteY72" fmla="*/ 339605 h 1258491"/>
                <a:gd name="connsiteX73" fmla="*/ 3308929 w 4135242"/>
                <a:gd name="connsiteY73" fmla="*/ 339605 h 1258491"/>
                <a:gd name="connsiteX74" fmla="*/ 3308929 w 4135242"/>
                <a:gd name="connsiteY74" fmla="*/ 345185 h 1258491"/>
                <a:gd name="connsiteX75" fmla="*/ 3286737 w 4135242"/>
                <a:gd name="connsiteY75" fmla="*/ 345185 h 1258491"/>
                <a:gd name="connsiteX76" fmla="*/ 3286737 w 4135242"/>
                <a:gd name="connsiteY76" fmla="*/ 353174 h 1258491"/>
                <a:gd name="connsiteX77" fmla="*/ 3268096 w 4135242"/>
                <a:gd name="connsiteY77" fmla="*/ 353174 h 1258491"/>
                <a:gd name="connsiteX78" fmla="*/ 3268096 w 4135242"/>
                <a:gd name="connsiteY78" fmla="*/ 358500 h 1258491"/>
                <a:gd name="connsiteX79" fmla="*/ 3212425 w 4135242"/>
                <a:gd name="connsiteY79" fmla="*/ 358500 h 1258491"/>
                <a:gd name="connsiteX80" fmla="*/ 3212425 w 4135242"/>
                <a:gd name="connsiteY80" fmla="*/ 362558 h 1258491"/>
                <a:gd name="connsiteX81" fmla="*/ 3193530 w 4135242"/>
                <a:gd name="connsiteY81" fmla="*/ 362558 h 1258491"/>
                <a:gd name="connsiteX82" fmla="*/ 3193530 w 4135242"/>
                <a:gd name="connsiteY82" fmla="*/ 370421 h 1258491"/>
                <a:gd name="connsiteX83" fmla="*/ 3180341 w 4135242"/>
                <a:gd name="connsiteY83" fmla="*/ 370421 h 1258491"/>
                <a:gd name="connsiteX84" fmla="*/ 3180341 w 4135242"/>
                <a:gd name="connsiteY84" fmla="*/ 375493 h 1258491"/>
                <a:gd name="connsiteX85" fmla="*/ 3164870 w 4135242"/>
                <a:gd name="connsiteY85" fmla="*/ 375493 h 1258491"/>
                <a:gd name="connsiteX86" fmla="*/ 3164870 w 4135242"/>
                <a:gd name="connsiteY86" fmla="*/ 383102 h 1258491"/>
                <a:gd name="connsiteX87" fmla="*/ 3148131 w 4135242"/>
                <a:gd name="connsiteY87" fmla="*/ 383102 h 1258491"/>
                <a:gd name="connsiteX88" fmla="*/ 3148131 w 4135242"/>
                <a:gd name="connsiteY88" fmla="*/ 391345 h 1258491"/>
                <a:gd name="connsiteX89" fmla="*/ 3138366 w 4135242"/>
                <a:gd name="connsiteY89" fmla="*/ 391345 h 1258491"/>
                <a:gd name="connsiteX90" fmla="*/ 3138366 w 4135242"/>
                <a:gd name="connsiteY90" fmla="*/ 395910 h 1258491"/>
                <a:gd name="connsiteX91" fmla="*/ 3126953 w 4135242"/>
                <a:gd name="connsiteY91" fmla="*/ 395910 h 1258491"/>
                <a:gd name="connsiteX92" fmla="*/ 3126953 w 4135242"/>
                <a:gd name="connsiteY92" fmla="*/ 398700 h 1258491"/>
                <a:gd name="connsiteX93" fmla="*/ 3118837 w 4135242"/>
                <a:gd name="connsiteY93" fmla="*/ 398700 h 1258491"/>
                <a:gd name="connsiteX94" fmla="*/ 3118837 w 4135242"/>
                <a:gd name="connsiteY94" fmla="*/ 402885 h 1258491"/>
                <a:gd name="connsiteX95" fmla="*/ 3079652 w 4135242"/>
                <a:gd name="connsiteY95" fmla="*/ 402885 h 1258491"/>
                <a:gd name="connsiteX96" fmla="*/ 3079652 w 4135242"/>
                <a:gd name="connsiteY96" fmla="*/ 410493 h 1258491"/>
                <a:gd name="connsiteX97" fmla="*/ 3059996 w 4135242"/>
                <a:gd name="connsiteY97" fmla="*/ 410493 h 1258491"/>
                <a:gd name="connsiteX98" fmla="*/ 3059996 w 4135242"/>
                <a:gd name="connsiteY98" fmla="*/ 414044 h 1258491"/>
                <a:gd name="connsiteX99" fmla="*/ 3044525 w 4135242"/>
                <a:gd name="connsiteY99" fmla="*/ 414044 h 1258491"/>
                <a:gd name="connsiteX100" fmla="*/ 3044525 w 4135242"/>
                <a:gd name="connsiteY100" fmla="*/ 420258 h 1258491"/>
                <a:gd name="connsiteX101" fmla="*/ 3040467 w 4135242"/>
                <a:gd name="connsiteY101" fmla="*/ 420258 h 1258491"/>
                <a:gd name="connsiteX102" fmla="*/ 3040467 w 4135242"/>
                <a:gd name="connsiteY102" fmla="*/ 423048 h 1258491"/>
                <a:gd name="connsiteX103" fmla="*/ 3033619 w 4135242"/>
                <a:gd name="connsiteY103" fmla="*/ 423048 h 1258491"/>
                <a:gd name="connsiteX104" fmla="*/ 3033619 w 4135242"/>
                <a:gd name="connsiteY104" fmla="*/ 429515 h 1258491"/>
                <a:gd name="connsiteX105" fmla="*/ 3009397 w 4135242"/>
                <a:gd name="connsiteY105" fmla="*/ 429515 h 1258491"/>
                <a:gd name="connsiteX106" fmla="*/ 3009397 w 4135242"/>
                <a:gd name="connsiteY106" fmla="*/ 436236 h 1258491"/>
                <a:gd name="connsiteX107" fmla="*/ 2976553 w 4135242"/>
                <a:gd name="connsiteY107" fmla="*/ 436236 h 1258491"/>
                <a:gd name="connsiteX108" fmla="*/ 2976553 w 4135242"/>
                <a:gd name="connsiteY108" fmla="*/ 440421 h 1258491"/>
                <a:gd name="connsiteX109" fmla="*/ 2967929 w 4135242"/>
                <a:gd name="connsiteY109" fmla="*/ 440421 h 1258491"/>
                <a:gd name="connsiteX110" fmla="*/ 2967929 w 4135242"/>
                <a:gd name="connsiteY110" fmla="*/ 453229 h 1258491"/>
                <a:gd name="connsiteX111" fmla="*/ 2963872 w 4135242"/>
                <a:gd name="connsiteY111" fmla="*/ 453229 h 1258491"/>
                <a:gd name="connsiteX112" fmla="*/ 2963872 w 4135242"/>
                <a:gd name="connsiteY112" fmla="*/ 455258 h 1258491"/>
                <a:gd name="connsiteX113" fmla="*/ 2961969 w 4135242"/>
                <a:gd name="connsiteY113" fmla="*/ 455258 h 1258491"/>
                <a:gd name="connsiteX114" fmla="*/ 2961969 w 4135242"/>
                <a:gd name="connsiteY114" fmla="*/ 458302 h 1258491"/>
                <a:gd name="connsiteX115" fmla="*/ 2952965 w 4135242"/>
                <a:gd name="connsiteY115" fmla="*/ 458302 h 1258491"/>
                <a:gd name="connsiteX116" fmla="*/ 2952965 w 4135242"/>
                <a:gd name="connsiteY116" fmla="*/ 473900 h 1258491"/>
                <a:gd name="connsiteX117" fmla="*/ 2949288 w 4135242"/>
                <a:gd name="connsiteY117" fmla="*/ 473900 h 1258491"/>
                <a:gd name="connsiteX118" fmla="*/ 2949288 w 4135242"/>
                <a:gd name="connsiteY118" fmla="*/ 504462 h 1258491"/>
                <a:gd name="connsiteX119" fmla="*/ 2942821 w 4135242"/>
                <a:gd name="connsiteY119" fmla="*/ 504462 h 1258491"/>
                <a:gd name="connsiteX120" fmla="*/ 2942821 w 4135242"/>
                <a:gd name="connsiteY120" fmla="*/ 510042 h 1258491"/>
                <a:gd name="connsiteX121" fmla="*/ 2939396 w 4135242"/>
                <a:gd name="connsiteY121" fmla="*/ 510042 h 1258491"/>
                <a:gd name="connsiteX122" fmla="*/ 2939396 w 4135242"/>
                <a:gd name="connsiteY122" fmla="*/ 512958 h 1258491"/>
                <a:gd name="connsiteX123" fmla="*/ 2931408 w 4135242"/>
                <a:gd name="connsiteY123" fmla="*/ 512958 h 1258491"/>
                <a:gd name="connsiteX124" fmla="*/ 2931408 w 4135242"/>
                <a:gd name="connsiteY124" fmla="*/ 521328 h 1258491"/>
                <a:gd name="connsiteX125" fmla="*/ 2928998 w 4135242"/>
                <a:gd name="connsiteY125" fmla="*/ 521328 h 1258491"/>
                <a:gd name="connsiteX126" fmla="*/ 2928998 w 4135242"/>
                <a:gd name="connsiteY126" fmla="*/ 528556 h 1258491"/>
                <a:gd name="connsiteX127" fmla="*/ 2910483 w 4135242"/>
                <a:gd name="connsiteY127" fmla="*/ 528556 h 1258491"/>
                <a:gd name="connsiteX128" fmla="*/ 2910483 w 4135242"/>
                <a:gd name="connsiteY128" fmla="*/ 531346 h 1258491"/>
                <a:gd name="connsiteX129" fmla="*/ 2908835 w 4135242"/>
                <a:gd name="connsiteY129" fmla="*/ 531346 h 1258491"/>
                <a:gd name="connsiteX130" fmla="*/ 2908835 w 4135242"/>
                <a:gd name="connsiteY130" fmla="*/ 534643 h 1258491"/>
                <a:gd name="connsiteX131" fmla="*/ 2898690 w 4135242"/>
                <a:gd name="connsiteY131" fmla="*/ 534643 h 1258491"/>
                <a:gd name="connsiteX132" fmla="*/ 2898690 w 4135242"/>
                <a:gd name="connsiteY132" fmla="*/ 537560 h 1258491"/>
                <a:gd name="connsiteX133" fmla="*/ 2891081 w 4135242"/>
                <a:gd name="connsiteY133" fmla="*/ 537560 h 1258491"/>
                <a:gd name="connsiteX134" fmla="*/ 2891081 w 4135242"/>
                <a:gd name="connsiteY134" fmla="*/ 540223 h 1258491"/>
                <a:gd name="connsiteX135" fmla="*/ 2858237 w 4135242"/>
                <a:gd name="connsiteY135" fmla="*/ 540223 h 1258491"/>
                <a:gd name="connsiteX136" fmla="*/ 2858237 w 4135242"/>
                <a:gd name="connsiteY136" fmla="*/ 544154 h 1258491"/>
                <a:gd name="connsiteX137" fmla="*/ 2840609 w 4135242"/>
                <a:gd name="connsiteY137" fmla="*/ 544154 h 1258491"/>
                <a:gd name="connsiteX138" fmla="*/ 2840609 w 4135242"/>
                <a:gd name="connsiteY138" fmla="*/ 547198 h 1258491"/>
                <a:gd name="connsiteX139" fmla="*/ 2811570 w 4135242"/>
                <a:gd name="connsiteY139" fmla="*/ 547198 h 1258491"/>
                <a:gd name="connsiteX140" fmla="*/ 2811570 w 4135242"/>
                <a:gd name="connsiteY140" fmla="*/ 549861 h 1258491"/>
                <a:gd name="connsiteX141" fmla="*/ 2803960 w 4135242"/>
                <a:gd name="connsiteY141" fmla="*/ 549861 h 1258491"/>
                <a:gd name="connsiteX142" fmla="*/ 2803960 w 4135242"/>
                <a:gd name="connsiteY142" fmla="*/ 553538 h 1258491"/>
                <a:gd name="connsiteX143" fmla="*/ 2794323 w 4135242"/>
                <a:gd name="connsiteY143" fmla="*/ 553538 h 1258491"/>
                <a:gd name="connsiteX144" fmla="*/ 2794323 w 4135242"/>
                <a:gd name="connsiteY144" fmla="*/ 556328 h 1258491"/>
                <a:gd name="connsiteX145" fmla="*/ 2768326 w 4135242"/>
                <a:gd name="connsiteY145" fmla="*/ 556328 h 1258491"/>
                <a:gd name="connsiteX146" fmla="*/ 2768326 w 4135242"/>
                <a:gd name="connsiteY146" fmla="*/ 562923 h 1258491"/>
                <a:gd name="connsiteX147" fmla="*/ 2737510 w 4135242"/>
                <a:gd name="connsiteY147" fmla="*/ 562923 h 1258491"/>
                <a:gd name="connsiteX148" fmla="*/ 2737510 w 4135242"/>
                <a:gd name="connsiteY148" fmla="*/ 568629 h 1258491"/>
                <a:gd name="connsiteX149" fmla="*/ 2702130 w 4135242"/>
                <a:gd name="connsiteY149" fmla="*/ 568629 h 1258491"/>
                <a:gd name="connsiteX150" fmla="*/ 2702130 w 4135242"/>
                <a:gd name="connsiteY150" fmla="*/ 571926 h 1258491"/>
                <a:gd name="connsiteX151" fmla="*/ 2673597 w 4135242"/>
                <a:gd name="connsiteY151" fmla="*/ 571926 h 1258491"/>
                <a:gd name="connsiteX152" fmla="*/ 2673597 w 4135242"/>
                <a:gd name="connsiteY152" fmla="*/ 574716 h 1258491"/>
                <a:gd name="connsiteX153" fmla="*/ 2657238 w 4135242"/>
                <a:gd name="connsiteY153" fmla="*/ 574716 h 1258491"/>
                <a:gd name="connsiteX154" fmla="*/ 2657238 w 4135242"/>
                <a:gd name="connsiteY154" fmla="*/ 578647 h 1258491"/>
                <a:gd name="connsiteX155" fmla="*/ 2595734 w 4135242"/>
                <a:gd name="connsiteY155" fmla="*/ 578647 h 1258491"/>
                <a:gd name="connsiteX156" fmla="*/ 2595734 w 4135242"/>
                <a:gd name="connsiteY156" fmla="*/ 582071 h 1258491"/>
                <a:gd name="connsiteX157" fmla="*/ 2580516 w 4135242"/>
                <a:gd name="connsiteY157" fmla="*/ 582071 h 1258491"/>
                <a:gd name="connsiteX158" fmla="*/ 2580516 w 4135242"/>
                <a:gd name="connsiteY158" fmla="*/ 586763 h 1258491"/>
                <a:gd name="connsiteX159" fmla="*/ 2540697 w 4135242"/>
                <a:gd name="connsiteY159" fmla="*/ 586763 h 1258491"/>
                <a:gd name="connsiteX160" fmla="*/ 2540697 w 4135242"/>
                <a:gd name="connsiteY160" fmla="*/ 589300 h 1258491"/>
                <a:gd name="connsiteX161" fmla="*/ 2524592 w 4135242"/>
                <a:gd name="connsiteY161" fmla="*/ 589300 h 1258491"/>
                <a:gd name="connsiteX162" fmla="*/ 2524592 w 4135242"/>
                <a:gd name="connsiteY162" fmla="*/ 592089 h 1258491"/>
                <a:gd name="connsiteX163" fmla="*/ 2500878 w 4135242"/>
                <a:gd name="connsiteY163" fmla="*/ 592089 h 1258491"/>
                <a:gd name="connsiteX164" fmla="*/ 2500878 w 4135242"/>
                <a:gd name="connsiteY164" fmla="*/ 597289 h 1258491"/>
                <a:gd name="connsiteX165" fmla="*/ 2493269 w 4135242"/>
                <a:gd name="connsiteY165" fmla="*/ 597289 h 1258491"/>
                <a:gd name="connsiteX166" fmla="*/ 2493269 w 4135242"/>
                <a:gd name="connsiteY166" fmla="*/ 600079 h 1258491"/>
                <a:gd name="connsiteX167" fmla="*/ 2487055 w 4135242"/>
                <a:gd name="connsiteY167" fmla="*/ 600079 h 1258491"/>
                <a:gd name="connsiteX168" fmla="*/ 2487055 w 4135242"/>
                <a:gd name="connsiteY168" fmla="*/ 610985 h 1258491"/>
                <a:gd name="connsiteX169" fmla="*/ 2480714 w 4135242"/>
                <a:gd name="connsiteY169" fmla="*/ 610985 h 1258491"/>
                <a:gd name="connsiteX170" fmla="*/ 2480714 w 4135242"/>
                <a:gd name="connsiteY170" fmla="*/ 618720 h 1258491"/>
                <a:gd name="connsiteX171" fmla="*/ 2478305 w 4135242"/>
                <a:gd name="connsiteY171" fmla="*/ 618720 h 1258491"/>
                <a:gd name="connsiteX172" fmla="*/ 2478305 w 4135242"/>
                <a:gd name="connsiteY172" fmla="*/ 638376 h 1258491"/>
                <a:gd name="connsiteX173" fmla="*/ 2476022 w 4135242"/>
                <a:gd name="connsiteY173" fmla="*/ 638376 h 1258491"/>
                <a:gd name="connsiteX174" fmla="*/ 2476022 w 4135242"/>
                <a:gd name="connsiteY174" fmla="*/ 649409 h 1258491"/>
                <a:gd name="connsiteX175" fmla="*/ 2467018 w 4135242"/>
                <a:gd name="connsiteY175" fmla="*/ 649409 h 1258491"/>
                <a:gd name="connsiteX176" fmla="*/ 2467018 w 4135242"/>
                <a:gd name="connsiteY176" fmla="*/ 656891 h 1258491"/>
                <a:gd name="connsiteX177" fmla="*/ 2460551 w 4135242"/>
                <a:gd name="connsiteY177" fmla="*/ 656891 h 1258491"/>
                <a:gd name="connsiteX178" fmla="*/ 2460551 w 4135242"/>
                <a:gd name="connsiteY178" fmla="*/ 663866 h 1258491"/>
                <a:gd name="connsiteX179" fmla="*/ 2458649 w 4135242"/>
                <a:gd name="connsiteY179" fmla="*/ 663866 h 1258491"/>
                <a:gd name="connsiteX180" fmla="*/ 2458649 w 4135242"/>
                <a:gd name="connsiteY180" fmla="*/ 695188 h 1258491"/>
                <a:gd name="connsiteX181" fmla="*/ 2457000 w 4135242"/>
                <a:gd name="connsiteY181" fmla="*/ 695188 h 1258491"/>
                <a:gd name="connsiteX182" fmla="*/ 2457000 w 4135242"/>
                <a:gd name="connsiteY182" fmla="*/ 704953 h 1258491"/>
                <a:gd name="connsiteX183" fmla="*/ 2444065 w 4135242"/>
                <a:gd name="connsiteY183" fmla="*/ 704953 h 1258491"/>
                <a:gd name="connsiteX184" fmla="*/ 2444065 w 4135242"/>
                <a:gd name="connsiteY184" fmla="*/ 715732 h 1258491"/>
                <a:gd name="connsiteX185" fmla="*/ 2440515 w 4135242"/>
                <a:gd name="connsiteY185" fmla="*/ 715732 h 1258491"/>
                <a:gd name="connsiteX186" fmla="*/ 2440515 w 4135242"/>
                <a:gd name="connsiteY186" fmla="*/ 724355 h 1258491"/>
                <a:gd name="connsiteX187" fmla="*/ 2434301 w 4135242"/>
                <a:gd name="connsiteY187" fmla="*/ 724355 h 1258491"/>
                <a:gd name="connsiteX188" fmla="*/ 2434301 w 4135242"/>
                <a:gd name="connsiteY188" fmla="*/ 732471 h 1258491"/>
                <a:gd name="connsiteX189" fmla="*/ 2420859 w 4135242"/>
                <a:gd name="connsiteY189" fmla="*/ 732471 h 1258491"/>
                <a:gd name="connsiteX190" fmla="*/ 2420859 w 4135242"/>
                <a:gd name="connsiteY190" fmla="*/ 736656 h 1258491"/>
                <a:gd name="connsiteX191" fmla="*/ 2407290 w 4135242"/>
                <a:gd name="connsiteY191" fmla="*/ 736656 h 1258491"/>
                <a:gd name="connsiteX192" fmla="*/ 2407290 w 4135242"/>
                <a:gd name="connsiteY192" fmla="*/ 740714 h 1258491"/>
                <a:gd name="connsiteX193" fmla="*/ 2377869 w 4135242"/>
                <a:gd name="connsiteY193" fmla="*/ 740714 h 1258491"/>
                <a:gd name="connsiteX194" fmla="*/ 2377869 w 4135242"/>
                <a:gd name="connsiteY194" fmla="*/ 743504 h 1258491"/>
                <a:gd name="connsiteX195" fmla="*/ 2375079 w 4135242"/>
                <a:gd name="connsiteY195" fmla="*/ 743504 h 1258491"/>
                <a:gd name="connsiteX196" fmla="*/ 2375079 w 4135242"/>
                <a:gd name="connsiteY196" fmla="*/ 746167 h 1258491"/>
                <a:gd name="connsiteX197" fmla="*/ 2363793 w 4135242"/>
                <a:gd name="connsiteY197" fmla="*/ 746167 h 1258491"/>
                <a:gd name="connsiteX198" fmla="*/ 2363793 w 4135242"/>
                <a:gd name="connsiteY198" fmla="*/ 754410 h 1258491"/>
                <a:gd name="connsiteX199" fmla="*/ 2348195 w 4135242"/>
                <a:gd name="connsiteY199" fmla="*/ 754410 h 1258491"/>
                <a:gd name="connsiteX200" fmla="*/ 2348195 w 4135242"/>
                <a:gd name="connsiteY200" fmla="*/ 757200 h 1258491"/>
                <a:gd name="connsiteX201" fmla="*/ 2322959 w 4135242"/>
                <a:gd name="connsiteY201" fmla="*/ 757200 h 1258491"/>
                <a:gd name="connsiteX202" fmla="*/ 2322959 w 4135242"/>
                <a:gd name="connsiteY202" fmla="*/ 763033 h 1258491"/>
                <a:gd name="connsiteX203" fmla="*/ 2296329 w 4135242"/>
                <a:gd name="connsiteY203" fmla="*/ 763033 h 1258491"/>
                <a:gd name="connsiteX204" fmla="*/ 2296329 w 4135242"/>
                <a:gd name="connsiteY204" fmla="*/ 764935 h 1258491"/>
                <a:gd name="connsiteX205" fmla="*/ 2281999 w 4135242"/>
                <a:gd name="connsiteY205" fmla="*/ 764935 h 1258491"/>
                <a:gd name="connsiteX206" fmla="*/ 2281999 w 4135242"/>
                <a:gd name="connsiteY206" fmla="*/ 768359 h 1258491"/>
                <a:gd name="connsiteX207" fmla="*/ 2253212 w 4135242"/>
                <a:gd name="connsiteY207" fmla="*/ 768359 h 1258491"/>
                <a:gd name="connsiteX208" fmla="*/ 2253212 w 4135242"/>
                <a:gd name="connsiteY208" fmla="*/ 770769 h 1258491"/>
                <a:gd name="connsiteX209" fmla="*/ 2241672 w 4135242"/>
                <a:gd name="connsiteY209" fmla="*/ 770769 h 1258491"/>
                <a:gd name="connsiteX210" fmla="*/ 2241672 w 4135242"/>
                <a:gd name="connsiteY210" fmla="*/ 776095 h 1258491"/>
                <a:gd name="connsiteX211" fmla="*/ 2165077 w 4135242"/>
                <a:gd name="connsiteY211" fmla="*/ 776095 h 1258491"/>
                <a:gd name="connsiteX212" fmla="*/ 2165077 w 4135242"/>
                <a:gd name="connsiteY212" fmla="*/ 782182 h 1258491"/>
                <a:gd name="connsiteX213" fmla="*/ 2158102 w 4135242"/>
                <a:gd name="connsiteY213" fmla="*/ 782182 h 1258491"/>
                <a:gd name="connsiteX214" fmla="*/ 2158102 w 4135242"/>
                <a:gd name="connsiteY214" fmla="*/ 784465 h 1258491"/>
                <a:gd name="connsiteX215" fmla="*/ 2154425 w 4135242"/>
                <a:gd name="connsiteY215" fmla="*/ 784465 h 1258491"/>
                <a:gd name="connsiteX216" fmla="*/ 2154425 w 4135242"/>
                <a:gd name="connsiteY216" fmla="*/ 787128 h 1258491"/>
                <a:gd name="connsiteX217" fmla="*/ 2135910 w 4135242"/>
                <a:gd name="connsiteY217" fmla="*/ 787128 h 1258491"/>
                <a:gd name="connsiteX218" fmla="*/ 2135910 w 4135242"/>
                <a:gd name="connsiteY218" fmla="*/ 790552 h 1258491"/>
                <a:gd name="connsiteX219" fmla="*/ 2134388 w 4135242"/>
                <a:gd name="connsiteY219" fmla="*/ 790552 h 1258491"/>
                <a:gd name="connsiteX220" fmla="*/ 2134388 w 4135242"/>
                <a:gd name="connsiteY220" fmla="*/ 795497 h 1258491"/>
                <a:gd name="connsiteX221" fmla="*/ 2123483 w 4135242"/>
                <a:gd name="connsiteY221" fmla="*/ 795497 h 1258491"/>
                <a:gd name="connsiteX222" fmla="*/ 2123483 w 4135242"/>
                <a:gd name="connsiteY222" fmla="*/ 801077 h 1258491"/>
                <a:gd name="connsiteX223" fmla="*/ 2095583 w 4135242"/>
                <a:gd name="connsiteY223" fmla="*/ 801077 h 1258491"/>
                <a:gd name="connsiteX224" fmla="*/ 2095583 w 4135242"/>
                <a:gd name="connsiteY224" fmla="*/ 803360 h 1258491"/>
                <a:gd name="connsiteX225" fmla="*/ 2064261 w 4135242"/>
                <a:gd name="connsiteY225" fmla="*/ 803360 h 1258491"/>
                <a:gd name="connsiteX226" fmla="*/ 2064261 w 4135242"/>
                <a:gd name="connsiteY226" fmla="*/ 808686 h 1258491"/>
                <a:gd name="connsiteX227" fmla="*/ 2051580 w 4135242"/>
                <a:gd name="connsiteY227" fmla="*/ 808686 h 1258491"/>
                <a:gd name="connsiteX228" fmla="*/ 2051580 w 4135242"/>
                <a:gd name="connsiteY228" fmla="*/ 817309 h 1258491"/>
                <a:gd name="connsiteX229" fmla="*/ 2031797 w 4135242"/>
                <a:gd name="connsiteY229" fmla="*/ 817309 h 1258491"/>
                <a:gd name="connsiteX230" fmla="*/ 2031797 w 4135242"/>
                <a:gd name="connsiteY230" fmla="*/ 824157 h 1258491"/>
                <a:gd name="connsiteX231" fmla="*/ 2009731 w 4135242"/>
                <a:gd name="connsiteY231" fmla="*/ 824157 h 1258491"/>
                <a:gd name="connsiteX232" fmla="*/ 2009731 w 4135242"/>
                <a:gd name="connsiteY232" fmla="*/ 831766 h 1258491"/>
                <a:gd name="connsiteX233" fmla="*/ 1999079 w 4135242"/>
                <a:gd name="connsiteY233" fmla="*/ 831766 h 1258491"/>
                <a:gd name="connsiteX234" fmla="*/ 1999079 w 4135242"/>
                <a:gd name="connsiteY234" fmla="*/ 840009 h 1258491"/>
                <a:gd name="connsiteX235" fmla="*/ 1987539 w 4135242"/>
                <a:gd name="connsiteY235" fmla="*/ 840009 h 1258491"/>
                <a:gd name="connsiteX236" fmla="*/ 1987539 w 4135242"/>
                <a:gd name="connsiteY236" fmla="*/ 848378 h 1258491"/>
                <a:gd name="connsiteX237" fmla="*/ 1984115 w 4135242"/>
                <a:gd name="connsiteY237" fmla="*/ 848378 h 1258491"/>
                <a:gd name="connsiteX238" fmla="*/ 1984115 w 4135242"/>
                <a:gd name="connsiteY238" fmla="*/ 851168 h 1258491"/>
                <a:gd name="connsiteX239" fmla="*/ 1982086 w 4135242"/>
                <a:gd name="connsiteY239" fmla="*/ 851168 h 1258491"/>
                <a:gd name="connsiteX240" fmla="*/ 1982086 w 4135242"/>
                <a:gd name="connsiteY240" fmla="*/ 857382 h 1258491"/>
                <a:gd name="connsiteX241" fmla="*/ 1974984 w 4135242"/>
                <a:gd name="connsiteY241" fmla="*/ 857382 h 1258491"/>
                <a:gd name="connsiteX242" fmla="*/ 1974984 w 4135242"/>
                <a:gd name="connsiteY242" fmla="*/ 865371 h 1258491"/>
                <a:gd name="connsiteX243" fmla="*/ 1972829 w 4135242"/>
                <a:gd name="connsiteY243" fmla="*/ 865371 h 1258491"/>
                <a:gd name="connsiteX244" fmla="*/ 1972829 w 4135242"/>
                <a:gd name="connsiteY244" fmla="*/ 873487 h 1258491"/>
                <a:gd name="connsiteX245" fmla="*/ 1968517 w 4135242"/>
                <a:gd name="connsiteY245" fmla="*/ 873487 h 1258491"/>
                <a:gd name="connsiteX246" fmla="*/ 1968517 w 4135242"/>
                <a:gd name="connsiteY246" fmla="*/ 895806 h 1258491"/>
                <a:gd name="connsiteX247" fmla="*/ 1962050 w 4135242"/>
                <a:gd name="connsiteY247" fmla="*/ 895806 h 1258491"/>
                <a:gd name="connsiteX248" fmla="*/ 1962050 w 4135242"/>
                <a:gd name="connsiteY248" fmla="*/ 903162 h 1258491"/>
                <a:gd name="connsiteX249" fmla="*/ 1960147 w 4135242"/>
                <a:gd name="connsiteY249" fmla="*/ 903162 h 1258491"/>
                <a:gd name="connsiteX250" fmla="*/ 1960147 w 4135242"/>
                <a:gd name="connsiteY250" fmla="*/ 907727 h 1258491"/>
                <a:gd name="connsiteX251" fmla="*/ 1957865 w 4135242"/>
                <a:gd name="connsiteY251" fmla="*/ 907727 h 1258491"/>
                <a:gd name="connsiteX252" fmla="*/ 1957865 w 4135242"/>
                <a:gd name="connsiteY252" fmla="*/ 916604 h 1258491"/>
                <a:gd name="connsiteX253" fmla="*/ 1950509 w 4135242"/>
                <a:gd name="connsiteY253" fmla="*/ 916604 h 1258491"/>
                <a:gd name="connsiteX254" fmla="*/ 1950509 w 4135242"/>
                <a:gd name="connsiteY254" fmla="*/ 929158 h 1258491"/>
                <a:gd name="connsiteX255" fmla="*/ 1948481 w 4135242"/>
                <a:gd name="connsiteY255" fmla="*/ 929158 h 1258491"/>
                <a:gd name="connsiteX256" fmla="*/ 1948481 w 4135242"/>
                <a:gd name="connsiteY256" fmla="*/ 935626 h 1258491"/>
                <a:gd name="connsiteX257" fmla="*/ 1939604 w 4135242"/>
                <a:gd name="connsiteY257" fmla="*/ 935626 h 1258491"/>
                <a:gd name="connsiteX258" fmla="*/ 1939604 w 4135242"/>
                <a:gd name="connsiteY258" fmla="*/ 938289 h 1258491"/>
                <a:gd name="connsiteX259" fmla="*/ 1892049 w 4135242"/>
                <a:gd name="connsiteY259" fmla="*/ 938289 h 1258491"/>
                <a:gd name="connsiteX260" fmla="*/ 1892049 w 4135242"/>
                <a:gd name="connsiteY260" fmla="*/ 941079 h 1258491"/>
                <a:gd name="connsiteX261" fmla="*/ 1880889 w 4135242"/>
                <a:gd name="connsiteY261" fmla="*/ 941079 h 1258491"/>
                <a:gd name="connsiteX262" fmla="*/ 1880889 w 4135242"/>
                <a:gd name="connsiteY262" fmla="*/ 946405 h 1258491"/>
                <a:gd name="connsiteX263" fmla="*/ 1865038 w 4135242"/>
                <a:gd name="connsiteY263" fmla="*/ 946405 h 1258491"/>
                <a:gd name="connsiteX264" fmla="*/ 1865038 w 4135242"/>
                <a:gd name="connsiteY264" fmla="*/ 950209 h 1258491"/>
                <a:gd name="connsiteX265" fmla="*/ 1862882 w 4135242"/>
                <a:gd name="connsiteY265" fmla="*/ 950209 h 1258491"/>
                <a:gd name="connsiteX266" fmla="*/ 1862882 w 4135242"/>
                <a:gd name="connsiteY266" fmla="*/ 951604 h 1258491"/>
                <a:gd name="connsiteX267" fmla="*/ 1845762 w 4135242"/>
                <a:gd name="connsiteY267" fmla="*/ 951604 h 1258491"/>
                <a:gd name="connsiteX268" fmla="*/ 1845762 w 4135242"/>
                <a:gd name="connsiteY268" fmla="*/ 959974 h 1258491"/>
                <a:gd name="connsiteX269" fmla="*/ 1827375 w 4135242"/>
                <a:gd name="connsiteY269" fmla="*/ 959974 h 1258491"/>
                <a:gd name="connsiteX270" fmla="*/ 1827375 w 4135242"/>
                <a:gd name="connsiteY270" fmla="*/ 963398 h 1258491"/>
                <a:gd name="connsiteX271" fmla="*/ 1810761 w 4135242"/>
                <a:gd name="connsiteY271" fmla="*/ 963398 h 1258491"/>
                <a:gd name="connsiteX272" fmla="*/ 1810761 w 4135242"/>
                <a:gd name="connsiteY272" fmla="*/ 965553 h 1258491"/>
                <a:gd name="connsiteX273" fmla="*/ 1782355 w 4135242"/>
                <a:gd name="connsiteY273" fmla="*/ 965553 h 1258491"/>
                <a:gd name="connsiteX274" fmla="*/ 1782355 w 4135242"/>
                <a:gd name="connsiteY274" fmla="*/ 971133 h 1258491"/>
                <a:gd name="connsiteX275" fmla="*/ 1725417 w 4135242"/>
                <a:gd name="connsiteY275" fmla="*/ 971133 h 1258491"/>
                <a:gd name="connsiteX276" fmla="*/ 1725417 w 4135242"/>
                <a:gd name="connsiteY276" fmla="*/ 972782 h 1258491"/>
                <a:gd name="connsiteX277" fmla="*/ 1715906 w 4135242"/>
                <a:gd name="connsiteY277" fmla="*/ 972782 h 1258491"/>
                <a:gd name="connsiteX278" fmla="*/ 1715906 w 4135242"/>
                <a:gd name="connsiteY278" fmla="*/ 979503 h 1258491"/>
                <a:gd name="connsiteX279" fmla="*/ 1699293 w 4135242"/>
                <a:gd name="connsiteY279" fmla="*/ 979503 h 1258491"/>
                <a:gd name="connsiteX280" fmla="*/ 1699293 w 4135242"/>
                <a:gd name="connsiteY280" fmla="*/ 982293 h 1258491"/>
                <a:gd name="connsiteX281" fmla="*/ 1684836 w 4135242"/>
                <a:gd name="connsiteY281" fmla="*/ 982293 h 1258491"/>
                <a:gd name="connsiteX282" fmla="*/ 1684836 w 4135242"/>
                <a:gd name="connsiteY282" fmla="*/ 985083 h 1258491"/>
                <a:gd name="connsiteX283" fmla="*/ 1635507 w 4135242"/>
                <a:gd name="connsiteY283" fmla="*/ 985083 h 1258491"/>
                <a:gd name="connsiteX284" fmla="*/ 1635507 w 4135242"/>
                <a:gd name="connsiteY284" fmla="*/ 988887 h 1258491"/>
                <a:gd name="connsiteX285" fmla="*/ 1622825 w 4135242"/>
                <a:gd name="connsiteY285" fmla="*/ 988887 h 1258491"/>
                <a:gd name="connsiteX286" fmla="*/ 1622825 w 4135242"/>
                <a:gd name="connsiteY286" fmla="*/ 990662 h 1258491"/>
                <a:gd name="connsiteX287" fmla="*/ 1609636 w 4135242"/>
                <a:gd name="connsiteY287" fmla="*/ 990662 h 1258491"/>
                <a:gd name="connsiteX288" fmla="*/ 1609636 w 4135242"/>
                <a:gd name="connsiteY288" fmla="*/ 992945 h 1258491"/>
                <a:gd name="connsiteX289" fmla="*/ 1567027 w 4135242"/>
                <a:gd name="connsiteY289" fmla="*/ 992945 h 1258491"/>
                <a:gd name="connsiteX290" fmla="*/ 1567027 w 4135242"/>
                <a:gd name="connsiteY290" fmla="*/ 995989 h 1258491"/>
                <a:gd name="connsiteX291" fmla="*/ 1554853 w 4135242"/>
                <a:gd name="connsiteY291" fmla="*/ 995989 h 1258491"/>
                <a:gd name="connsiteX292" fmla="*/ 1554853 w 4135242"/>
                <a:gd name="connsiteY292" fmla="*/ 998271 h 1258491"/>
                <a:gd name="connsiteX293" fmla="*/ 1532408 w 4135242"/>
                <a:gd name="connsiteY293" fmla="*/ 998271 h 1258491"/>
                <a:gd name="connsiteX294" fmla="*/ 1532408 w 4135242"/>
                <a:gd name="connsiteY294" fmla="*/ 1001695 h 1258491"/>
                <a:gd name="connsiteX295" fmla="*/ 1517063 w 4135242"/>
                <a:gd name="connsiteY295" fmla="*/ 1001695 h 1258491"/>
                <a:gd name="connsiteX296" fmla="*/ 1517063 w 4135242"/>
                <a:gd name="connsiteY296" fmla="*/ 1007529 h 1258491"/>
                <a:gd name="connsiteX297" fmla="*/ 1511356 w 4135242"/>
                <a:gd name="connsiteY297" fmla="*/ 1007529 h 1258491"/>
                <a:gd name="connsiteX298" fmla="*/ 1511356 w 4135242"/>
                <a:gd name="connsiteY298" fmla="*/ 1011967 h 1258491"/>
                <a:gd name="connsiteX299" fmla="*/ 1501972 w 4135242"/>
                <a:gd name="connsiteY299" fmla="*/ 1011967 h 1258491"/>
                <a:gd name="connsiteX300" fmla="*/ 1501972 w 4135242"/>
                <a:gd name="connsiteY300" fmla="*/ 1022873 h 1258491"/>
                <a:gd name="connsiteX301" fmla="*/ 1496392 w 4135242"/>
                <a:gd name="connsiteY301" fmla="*/ 1022873 h 1258491"/>
                <a:gd name="connsiteX302" fmla="*/ 1496392 w 4135242"/>
                <a:gd name="connsiteY302" fmla="*/ 1037203 h 1258491"/>
                <a:gd name="connsiteX303" fmla="*/ 1488657 w 4135242"/>
                <a:gd name="connsiteY303" fmla="*/ 1037203 h 1258491"/>
                <a:gd name="connsiteX304" fmla="*/ 1488657 w 4135242"/>
                <a:gd name="connsiteY304" fmla="*/ 1040754 h 1258491"/>
                <a:gd name="connsiteX305" fmla="*/ 1487135 w 4135242"/>
                <a:gd name="connsiteY305" fmla="*/ 1040754 h 1258491"/>
                <a:gd name="connsiteX306" fmla="*/ 1487135 w 4135242"/>
                <a:gd name="connsiteY306" fmla="*/ 1044431 h 1258491"/>
                <a:gd name="connsiteX307" fmla="*/ 1482696 w 4135242"/>
                <a:gd name="connsiteY307" fmla="*/ 1044431 h 1258491"/>
                <a:gd name="connsiteX308" fmla="*/ 1482696 w 4135242"/>
                <a:gd name="connsiteY308" fmla="*/ 1050391 h 1258491"/>
                <a:gd name="connsiteX309" fmla="*/ 1475976 w 4135242"/>
                <a:gd name="connsiteY309" fmla="*/ 1050391 h 1258491"/>
                <a:gd name="connsiteX310" fmla="*/ 1475976 w 4135242"/>
                <a:gd name="connsiteY310" fmla="*/ 1066877 h 1258491"/>
                <a:gd name="connsiteX311" fmla="*/ 1463041 w 4135242"/>
                <a:gd name="connsiteY311" fmla="*/ 1066877 h 1258491"/>
                <a:gd name="connsiteX312" fmla="*/ 1463041 w 4135242"/>
                <a:gd name="connsiteY312" fmla="*/ 1069160 h 1258491"/>
                <a:gd name="connsiteX313" fmla="*/ 1444906 w 4135242"/>
                <a:gd name="connsiteY313" fmla="*/ 1069160 h 1258491"/>
                <a:gd name="connsiteX314" fmla="*/ 1444906 w 4135242"/>
                <a:gd name="connsiteY314" fmla="*/ 1072710 h 1258491"/>
                <a:gd name="connsiteX315" fmla="*/ 1401664 w 4135242"/>
                <a:gd name="connsiteY315" fmla="*/ 1072710 h 1258491"/>
                <a:gd name="connsiteX316" fmla="*/ 1401664 w 4135242"/>
                <a:gd name="connsiteY316" fmla="*/ 1074739 h 1258491"/>
                <a:gd name="connsiteX317" fmla="*/ 1395069 w 4135242"/>
                <a:gd name="connsiteY317" fmla="*/ 1074739 h 1258491"/>
                <a:gd name="connsiteX318" fmla="*/ 1395069 w 4135242"/>
                <a:gd name="connsiteY318" fmla="*/ 1078163 h 1258491"/>
                <a:gd name="connsiteX319" fmla="*/ 1384036 w 4135242"/>
                <a:gd name="connsiteY319" fmla="*/ 1078163 h 1258491"/>
                <a:gd name="connsiteX320" fmla="*/ 1384036 w 4135242"/>
                <a:gd name="connsiteY320" fmla="*/ 1082982 h 1258491"/>
                <a:gd name="connsiteX321" fmla="*/ 1359562 w 4135242"/>
                <a:gd name="connsiteY321" fmla="*/ 1082982 h 1258491"/>
                <a:gd name="connsiteX322" fmla="*/ 1359562 w 4135242"/>
                <a:gd name="connsiteY322" fmla="*/ 1086406 h 1258491"/>
                <a:gd name="connsiteX323" fmla="*/ 1325449 w 4135242"/>
                <a:gd name="connsiteY323" fmla="*/ 1086406 h 1258491"/>
                <a:gd name="connsiteX324" fmla="*/ 1325449 w 4135242"/>
                <a:gd name="connsiteY324" fmla="*/ 1091225 h 1258491"/>
                <a:gd name="connsiteX325" fmla="*/ 1322659 w 4135242"/>
                <a:gd name="connsiteY325" fmla="*/ 1091225 h 1258491"/>
                <a:gd name="connsiteX326" fmla="*/ 1322659 w 4135242"/>
                <a:gd name="connsiteY326" fmla="*/ 1093888 h 1258491"/>
                <a:gd name="connsiteX327" fmla="*/ 1306807 w 4135242"/>
                <a:gd name="connsiteY327" fmla="*/ 1093888 h 1258491"/>
                <a:gd name="connsiteX328" fmla="*/ 1306807 w 4135242"/>
                <a:gd name="connsiteY328" fmla="*/ 1099468 h 1258491"/>
                <a:gd name="connsiteX329" fmla="*/ 1302749 w 4135242"/>
                <a:gd name="connsiteY329" fmla="*/ 1099468 h 1258491"/>
                <a:gd name="connsiteX330" fmla="*/ 1302749 w 4135242"/>
                <a:gd name="connsiteY330" fmla="*/ 1102258 h 1258491"/>
                <a:gd name="connsiteX331" fmla="*/ 1241626 w 4135242"/>
                <a:gd name="connsiteY331" fmla="*/ 1102258 h 1258491"/>
                <a:gd name="connsiteX332" fmla="*/ 1241626 w 4135242"/>
                <a:gd name="connsiteY332" fmla="*/ 1104540 h 1258491"/>
                <a:gd name="connsiteX333" fmla="*/ 1231100 w 4135242"/>
                <a:gd name="connsiteY333" fmla="*/ 1104540 h 1258491"/>
                <a:gd name="connsiteX334" fmla="*/ 1231100 w 4135242"/>
                <a:gd name="connsiteY334" fmla="*/ 1110247 h 1258491"/>
                <a:gd name="connsiteX335" fmla="*/ 1194958 w 4135242"/>
                <a:gd name="connsiteY335" fmla="*/ 1110247 h 1258491"/>
                <a:gd name="connsiteX336" fmla="*/ 1194958 w 4135242"/>
                <a:gd name="connsiteY336" fmla="*/ 1113164 h 1258491"/>
                <a:gd name="connsiteX337" fmla="*/ 1189505 w 4135242"/>
                <a:gd name="connsiteY337" fmla="*/ 1113164 h 1258491"/>
                <a:gd name="connsiteX338" fmla="*/ 1189505 w 4135242"/>
                <a:gd name="connsiteY338" fmla="*/ 1118490 h 1258491"/>
                <a:gd name="connsiteX339" fmla="*/ 1163509 w 4135242"/>
                <a:gd name="connsiteY339" fmla="*/ 1118490 h 1258491"/>
                <a:gd name="connsiteX340" fmla="*/ 1163509 w 4135242"/>
                <a:gd name="connsiteY340" fmla="*/ 1121407 h 1258491"/>
                <a:gd name="connsiteX341" fmla="*/ 1152603 w 4135242"/>
                <a:gd name="connsiteY341" fmla="*/ 1121407 h 1258491"/>
                <a:gd name="connsiteX342" fmla="*/ 1152603 w 4135242"/>
                <a:gd name="connsiteY342" fmla="*/ 1126860 h 1258491"/>
                <a:gd name="connsiteX343" fmla="*/ 1062565 w 4135242"/>
                <a:gd name="connsiteY343" fmla="*/ 1126860 h 1258491"/>
                <a:gd name="connsiteX344" fmla="*/ 1062565 w 4135242"/>
                <a:gd name="connsiteY344" fmla="*/ 1129142 h 1258491"/>
                <a:gd name="connsiteX345" fmla="*/ 1015518 w 4135242"/>
                <a:gd name="connsiteY345" fmla="*/ 1129142 h 1258491"/>
                <a:gd name="connsiteX346" fmla="*/ 1015518 w 4135242"/>
                <a:gd name="connsiteY346" fmla="*/ 1131932 h 1258491"/>
                <a:gd name="connsiteX347" fmla="*/ 1003344 w 4135242"/>
                <a:gd name="connsiteY347" fmla="*/ 1131932 h 1258491"/>
                <a:gd name="connsiteX348" fmla="*/ 1003344 w 4135242"/>
                <a:gd name="connsiteY348" fmla="*/ 1135229 h 1258491"/>
                <a:gd name="connsiteX349" fmla="*/ 985970 w 4135242"/>
                <a:gd name="connsiteY349" fmla="*/ 1135229 h 1258491"/>
                <a:gd name="connsiteX350" fmla="*/ 985970 w 4135242"/>
                <a:gd name="connsiteY350" fmla="*/ 1146262 h 1258491"/>
                <a:gd name="connsiteX351" fmla="*/ 969104 w 4135242"/>
                <a:gd name="connsiteY351" fmla="*/ 1146262 h 1258491"/>
                <a:gd name="connsiteX352" fmla="*/ 969104 w 4135242"/>
                <a:gd name="connsiteY352" fmla="*/ 1151081 h 1258491"/>
                <a:gd name="connsiteX353" fmla="*/ 966695 w 4135242"/>
                <a:gd name="connsiteY353" fmla="*/ 1151081 h 1258491"/>
                <a:gd name="connsiteX354" fmla="*/ 966695 w 4135242"/>
                <a:gd name="connsiteY354" fmla="*/ 1156914 h 1258491"/>
                <a:gd name="connsiteX355" fmla="*/ 950717 w 4135242"/>
                <a:gd name="connsiteY355" fmla="*/ 1156914 h 1258491"/>
                <a:gd name="connsiteX356" fmla="*/ 950717 w 4135242"/>
                <a:gd name="connsiteY356" fmla="*/ 1162114 h 1258491"/>
                <a:gd name="connsiteX357" fmla="*/ 942093 w 4135242"/>
                <a:gd name="connsiteY357" fmla="*/ 1162114 h 1258491"/>
                <a:gd name="connsiteX358" fmla="*/ 942093 w 4135242"/>
                <a:gd name="connsiteY358" fmla="*/ 1165030 h 1258491"/>
                <a:gd name="connsiteX359" fmla="*/ 895553 w 4135242"/>
                <a:gd name="connsiteY359" fmla="*/ 1165030 h 1258491"/>
                <a:gd name="connsiteX360" fmla="*/ 895553 w 4135242"/>
                <a:gd name="connsiteY360" fmla="*/ 1167820 h 1258491"/>
                <a:gd name="connsiteX361" fmla="*/ 882871 w 4135242"/>
                <a:gd name="connsiteY361" fmla="*/ 1167820 h 1258491"/>
                <a:gd name="connsiteX362" fmla="*/ 882871 w 4135242"/>
                <a:gd name="connsiteY362" fmla="*/ 1171371 h 1258491"/>
                <a:gd name="connsiteX363" fmla="*/ 852437 w 4135242"/>
                <a:gd name="connsiteY363" fmla="*/ 1171371 h 1258491"/>
                <a:gd name="connsiteX364" fmla="*/ 852437 w 4135242"/>
                <a:gd name="connsiteY364" fmla="*/ 1174161 h 1258491"/>
                <a:gd name="connsiteX365" fmla="*/ 841404 w 4135242"/>
                <a:gd name="connsiteY365" fmla="*/ 1174161 h 1258491"/>
                <a:gd name="connsiteX366" fmla="*/ 841404 w 4135242"/>
                <a:gd name="connsiteY366" fmla="*/ 1177458 h 1258491"/>
                <a:gd name="connsiteX367" fmla="*/ 809447 w 4135242"/>
                <a:gd name="connsiteY367" fmla="*/ 1177458 h 1258491"/>
                <a:gd name="connsiteX368" fmla="*/ 809447 w 4135242"/>
                <a:gd name="connsiteY368" fmla="*/ 1179867 h 1258491"/>
                <a:gd name="connsiteX369" fmla="*/ 802092 w 4135242"/>
                <a:gd name="connsiteY369" fmla="*/ 1179867 h 1258491"/>
                <a:gd name="connsiteX370" fmla="*/ 802092 w 4135242"/>
                <a:gd name="connsiteY370" fmla="*/ 1183164 h 1258491"/>
                <a:gd name="connsiteX371" fmla="*/ 769882 w 4135242"/>
                <a:gd name="connsiteY371" fmla="*/ 1183164 h 1258491"/>
                <a:gd name="connsiteX372" fmla="*/ 769882 w 4135242"/>
                <a:gd name="connsiteY372" fmla="*/ 1186081 h 1258491"/>
                <a:gd name="connsiteX373" fmla="*/ 751493 w 4135242"/>
                <a:gd name="connsiteY373" fmla="*/ 1186081 h 1258491"/>
                <a:gd name="connsiteX374" fmla="*/ 751493 w 4135242"/>
                <a:gd name="connsiteY374" fmla="*/ 1187983 h 1258491"/>
                <a:gd name="connsiteX375" fmla="*/ 738431 w 4135242"/>
                <a:gd name="connsiteY375" fmla="*/ 1187983 h 1258491"/>
                <a:gd name="connsiteX376" fmla="*/ 738431 w 4135242"/>
                <a:gd name="connsiteY376" fmla="*/ 1190900 h 1258491"/>
                <a:gd name="connsiteX377" fmla="*/ 693286 w 4135242"/>
                <a:gd name="connsiteY377" fmla="*/ 1190900 h 1258491"/>
                <a:gd name="connsiteX378" fmla="*/ 693286 w 4135242"/>
                <a:gd name="connsiteY378" fmla="*/ 1193183 h 1258491"/>
                <a:gd name="connsiteX379" fmla="*/ 677054 w 4135242"/>
                <a:gd name="connsiteY379" fmla="*/ 1193183 h 1258491"/>
                <a:gd name="connsiteX380" fmla="*/ 677054 w 4135242"/>
                <a:gd name="connsiteY380" fmla="*/ 1196353 h 1258491"/>
                <a:gd name="connsiteX381" fmla="*/ 663358 w 4135242"/>
                <a:gd name="connsiteY381" fmla="*/ 1196353 h 1258491"/>
                <a:gd name="connsiteX382" fmla="*/ 663358 w 4135242"/>
                <a:gd name="connsiteY382" fmla="*/ 1199143 h 1258491"/>
                <a:gd name="connsiteX383" fmla="*/ 657652 w 4135242"/>
                <a:gd name="connsiteY383" fmla="*/ 1199143 h 1258491"/>
                <a:gd name="connsiteX384" fmla="*/ 657652 w 4135242"/>
                <a:gd name="connsiteY384" fmla="*/ 1201933 h 1258491"/>
                <a:gd name="connsiteX385" fmla="*/ 638250 w 4135242"/>
                <a:gd name="connsiteY385" fmla="*/ 1201933 h 1258491"/>
                <a:gd name="connsiteX386" fmla="*/ 638250 w 4135242"/>
                <a:gd name="connsiteY386" fmla="*/ 1204723 h 1258491"/>
                <a:gd name="connsiteX387" fmla="*/ 622778 w 4135242"/>
                <a:gd name="connsiteY387" fmla="*/ 1204723 h 1258491"/>
                <a:gd name="connsiteX388" fmla="*/ 622778 w 4135242"/>
                <a:gd name="connsiteY388" fmla="*/ 1207513 h 1258491"/>
                <a:gd name="connsiteX389" fmla="*/ 583973 w 4135242"/>
                <a:gd name="connsiteY389" fmla="*/ 1207513 h 1258491"/>
                <a:gd name="connsiteX390" fmla="*/ 583973 w 4135242"/>
                <a:gd name="connsiteY390" fmla="*/ 1209542 h 1258491"/>
                <a:gd name="connsiteX391" fmla="*/ 509788 w 4135242"/>
                <a:gd name="connsiteY391" fmla="*/ 1209542 h 1258491"/>
                <a:gd name="connsiteX392" fmla="*/ 509788 w 4135242"/>
                <a:gd name="connsiteY392" fmla="*/ 1212966 h 1258491"/>
                <a:gd name="connsiteX393" fmla="*/ 507125 w 4135242"/>
                <a:gd name="connsiteY393" fmla="*/ 1212966 h 1258491"/>
                <a:gd name="connsiteX394" fmla="*/ 507125 w 4135242"/>
                <a:gd name="connsiteY394" fmla="*/ 1215375 h 1258491"/>
                <a:gd name="connsiteX395" fmla="*/ 487342 w 4135242"/>
                <a:gd name="connsiteY395" fmla="*/ 1215375 h 1258491"/>
                <a:gd name="connsiteX396" fmla="*/ 487342 w 4135242"/>
                <a:gd name="connsiteY396" fmla="*/ 1220701 h 1258491"/>
                <a:gd name="connsiteX397" fmla="*/ 459824 w 4135242"/>
                <a:gd name="connsiteY397" fmla="*/ 1220701 h 1258491"/>
                <a:gd name="connsiteX398" fmla="*/ 459824 w 4135242"/>
                <a:gd name="connsiteY398" fmla="*/ 1224125 h 1258491"/>
                <a:gd name="connsiteX399" fmla="*/ 454371 w 4135242"/>
                <a:gd name="connsiteY399" fmla="*/ 1224125 h 1258491"/>
                <a:gd name="connsiteX400" fmla="*/ 454371 w 4135242"/>
                <a:gd name="connsiteY400" fmla="*/ 1226408 h 1258491"/>
                <a:gd name="connsiteX401" fmla="*/ 421653 w 4135242"/>
                <a:gd name="connsiteY401" fmla="*/ 1226408 h 1258491"/>
                <a:gd name="connsiteX402" fmla="*/ 421653 w 4135242"/>
                <a:gd name="connsiteY402" fmla="*/ 1229324 h 1258491"/>
                <a:gd name="connsiteX403" fmla="*/ 412396 w 4135242"/>
                <a:gd name="connsiteY403" fmla="*/ 1229324 h 1258491"/>
                <a:gd name="connsiteX404" fmla="*/ 412396 w 4135242"/>
                <a:gd name="connsiteY404" fmla="*/ 1233382 h 1258491"/>
                <a:gd name="connsiteX405" fmla="*/ 399207 w 4135242"/>
                <a:gd name="connsiteY405" fmla="*/ 1233382 h 1258491"/>
                <a:gd name="connsiteX406" fmla="*/ 399207 w 4135242"/>
                <a:gd name="connsiteY406" fmla="*/ 1235538 h 1258491"/>
                <a:gd name="connsiteX407" fmla="*/ 396037 w 4135242"/>
                <a:gd name="connsiteY407" fmla="*/ 1235538 h 1258491"/>
                <a:gd name="connsiteX408" fmla="*/ 396037 w 4135242"/>
                <a:gd name="connsiteY408" fmla="*/ 1237440 h 1258491"/>
                <a:gd name="connsiteX409" fmla="*/ 378664 w 4135242"/>
                <a:gd name="connsiteY409" fmla="*/ 1237440 h 1258491"/>
                <a:gd name="connsiteX410" fmla="*/ 378664 w 4135242"/>
                <a:gd name="connsiteY410" fmla="*/ 1240103 h 1258491"/>
                <a:gd name="connsiteX411" fmla="*/ 297630 w 4135242"/>
                <a:gd name="connsiteY411" fmla="*/ 1240103 h 1258491"/>
                <a:gd name="connsiteX412" fmla="*/ 297630 w 4135242"/>
                <a:gd name="connsiteY412" fmla="*/ 1242893 h 1258491"/>
                <a:gd name="connsiteX413" fmla="*/ 246778 w 4135242"/>
                <a:gd name="connsiteY413" fmla="*/ 1242893 h 1258491"/>
                <a:gd name="connsiteX414" fmla="*/ 246778 w 4135242"/>
                <a:gd name="connsiteY414" fmla="*/ 1245176 h 1258491"/>
                <a:gd name="connsiteX415" fmla="*/ 215202 w 4135242"/>
                <a:gd name="connsiteY415" fmla="*/ 1245176 h 1258491"/>
                <a:gd name="connsiteX416" fmla="*/ 215202 w 4135242"/>
                <a:gd name="connsiteY416" fmla="*/ 1248473 h 1258491"/>
                <a:gd name="connsiteX417" fmla="*/ 143552 w 4135242"/>
                <a:gd name="connsiteY417" fmla="*/ 1248473 h 1258491"/>
                <a:gd name="connsiteX418" fmla="*/ 143552 w 4135242"/>
                <a:gd name="connsiteY418" fmla="*/ 1250629 h 1258491"/>
                <a:gd name="connsiteX419" fmla="*/ 112610 w 4135242"/>
                <a:gd name="connsiteY419" fmla="*/ 1250629 h 1258491"/>
                <a:gd name="connsiteX420" fmla="*/ 112610 w 4135242"/>
                <a:gd name="connsiteY420" fmla="*/ 1255575 h 1258491"/>
                <a:gd name="connsiteX421" fmla="*/ 76722 w 4135242"/>
                <a:gd name="connsiteY421" fmla="*/ 1255575 h 1258491"/>
                <a:gd name="connsiteX422" fmla="*/ 76722 w 4135242"/>
                <a:gd name="connsiteY422" fmla="*/ 1258491 h 1258491"/>
                <a:gd name="connsiteX423" fmla="*/ 0 w 4135242"/>
                <a:gd name="connsiteY423" fmla="*/ 1258491 h 125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</a:cxnLst>
              <a:rect l="l" t="t" r="r" b="b"/>
              <a:pathLst>
                <a:path w="4135242" h="1258491">
                  <a:moveTo>
                    <a:pt x="4135243" y="0"/>
                  </a:moveTo>
                  <a:lnTo>
                    <a:pt x="4083757" y="0"/>
                  </a:lnTo>
                  <a:lnTo>
                    <a:pt x="4083757" y="16612"/>
                  </a:lnTo>
                  <a:lnTo>
                    <a:pt x="4050912" y="16612"/>
                  </a:lnTo>
                  <a:lnTo>
                    <a:pt x="4050912" y="36395"/>
                  </a:lnTo>
                  <a:lnTo>
                    <a:pt x="4046093" y="36395"/>
                  </a:lnTo>
                  <a:lnTo>
                    <a:pt x="4046093" y="43497"/>
                  </a:lnTo>
                  <a:lnTo>
                    <a:pt x="4030875" y="43497"/>
                  </a:lnTo>
                  <a:lnTo>
                    <a:pt x="4030875" y="55671"/>
                  </a:lnTo>
                  <a:lnTo>
                    <a:pt x="3985350" y="55671"/>
                  </a:lnTo>
                  <a:lnTo>
                    <a:pt x="3985350" y="66323"/>
                  </a:lnTo>
                  <a:lnTo>
                    <a:pt x="3945657" y="66323"/>
                  </a:lnTo>
                  <a:lnTo>
                    <a:pt x="3945657" y="74566"/>
                  </a:lnTo>
                  <a:lnTo>
                    <a:pt x="3934625" y="74566"/>
                  </a:lnTo>
                  <a:lnTo>
                    <a:pt x="3934625" y="85472"/>
                  </a:lnTo>
                  <a:lnTo>
                    <a:pt x="3932469" y="85472"/>
                  </a:lnTo>
                  <a:lnTo>
                    <a:pt x="3932469" y="100943"/>
                  </a:lnTo>
                  <a:lnTo>
                    <a:pt x="3912686" y="100943"/>
                  </a:lnTo>
                  <a:lnTo>
                    <a:pt x="3912686" y="109440"/>
                  </a:lnTo>
                  <a:lnTo>
                    <a:pt x="3908881" y="109440"/>
                  </a:lnTo>
                  <a:lnTo>
                    <a:pt x="3908881" y="116795"/>
                  </a:lnTo>
                  <a:lnTo>
                    <a:pt x="3879841" y="116795"/>
                  </a:lnTo>
                  <a:lnTo>
                    <a:pt x="3879841" y="125164"/>
                  </a:lnTo>
                  <a:lnTo>
                    <a:pt x="3832287" y="125164"/>
                  </a:lnTo>
                  <a:lnTo>
                    <a:pt x="3832287" y="133534"/>
                  </a:lnTo>
                  <a:lnTo>
                    <a:pt x="3823283" y="133534"/>
                  </a:lnTo>
                  <a:lnTo>
                    <a:pt x="3823283" y="146088"/>
                  </a:lnTo>
                  <a:lnTo>
                    <a:pt x="3820620" y="146088"/>
                  </a:lnTo>
                  <a:lnTo>
                    <a:pt x="3820620" y="152556"/>
                  </a:lnTo>
                  <a:lnTo>
                    <a:pt x="3799189" y="152556"/>
                  </a:lnTo>
                  <a:lnTo>
                    <a:pt x="3799189" y="159531"/>
                  </a:lnTo>
                  <a:lnTo>
                    <a:pt x="3768880" y="159531"/>
                  </a:lnTo>
                  <a:lnTo>
                    <a:pt x="3768880" y="172085"/>
                  </a:lnTo>
                  <a:lnTo>
                    <a:pt x="3661469" y="172085"/>
                  </a:lnTo>
                  <a:lnTo>
                    <a:pt x="3661469" y="177792"/>
                  </a:lnTo>
                  <a:lnTo>
                    <a:pt x="3654115" y="177792"/>
                  </a:lnTo>
                  <a:lnTo>
                    <a:pt x="3654115" y="183245"/>
                  </a:lnTo>
                  <a:lnTo>
                    <a:pt x="3600599" y="183245"/>
                  </a:lnTo>
                  <a:lnTo>
                    <a:pt x="3600599" y="193643"/>
                  </a:lnTo>
                  <a:lnTo>
                    <a:pt x="3586904" y="193643"/>
                  </a:lnTo>
                  <a:lnTo>
                    <a:pt x="3586904" y="204296"/>
                  </a:lnTo>
                  <a:lnTo>
                    <a:pt x="3530345" y="204296"/>
                  </a:lnTo>
                  <a:lnTo>
                    <a:pt x="3530345" y="215836"/>
                  </a:lnTo>
                  <a:lnTo>
                    <a:pt x="3504729" y="215836"/>
                  </a:lnTo>
                  <a:lnTo>
                    <a:pt x="3504729" y="221162"/>
                  </a:lnTo>
                  <a:lnTo>
                    <a:pt x="3473279" y="221162"/>
                  </a:lnTo>
                  <a:lnTo>
                    <a:pt x="3473279" y="226361"/>
                  </a:lnTo>
                  <a:lnTo>
                    <a:pt x="3461993" y="226361"/>
                  </a:lnTo>
                  <a:lnTo>
                    <a:pt x="3461993" y="235872"/>
                  </a:lnTo>
                  <a:lnTo>
                    <a:pt x="3451467" y="235872"/>
                  </a:lnTo>
                  <a:lnTo>
                    <a:pt x="3451467" y="241071"/>
                  </a:lnTo>
                  <a:lnTo>
                    <a:pt x="3442591" y="241071"/>
                  </a:lnTo>
                  <a:lnTo>
                    <a:pt x="3442591" y="251216"/>
                  </a:lnTo>
                  <a:lnTo>
                    <a:pt x="3440561" y="251216"/>
                  </a:lnTo>
                  <a:lnTo>
                    <a:pt x="3440561" y="285583"/>
                  </a:lnTo>
                  <a:lnTo>
                    <a:pt x="3438279" y="285583"/>
                  </a:lnTo>
                  <a:lnTo>
                    <a:pt x="3438279" y="291797"/>
                  </a:lnTo>
                  <a:lnTo>
                    <a:pt x="3429656" y="291797"/>
                  </a:lnTo>
                  <a:lnTo>
                    <a:pt x="3429656" y="302322"/>
                  </a:lnTo>
                  <a:lnTo>
                    <a:pt x="3392119" y="302322"/>
                  </a:lnTo>
                  <a:lnTo>
                    <a:pt x="3392119" y="306760"/>
                  </a:lnTo>
                  <a:lnTo>
                    <a:pt x="3376140" y="306760"/>
                  </a:lnTo>
                  <a:lnTo>
                    <a:pt x="3376140" y="312340"/>
                  </a:lnTo>
                  <a:lnTo>
                    <a:pt x="3359148" y="312340"/>
                  </a:lnTo>
                  <a:lnTo>
                    <a:pt x="3359148" y="316525"/>
                  </a:lnTo>
                  <a:lnTo>
                    <a:pt x="3346593" y="316525"/>
                  </a:lnTo>
                  <a:lnTo>
                    <a:pt x="3346593" y="322232"/>
                  </a:lnTo>
                  <a:lnTo>
                    <a:pt x="3342281" y="322232"/>
                  </a:lnTo>
                  <a:lnTo>
                    <a:pt x="3342281" y="329333"/>
                  </a:lnTo>
                  <a:lnTo>
                    <a:pt x="3333658" y="329333"/>
                  </a:lnTo>
                  <a:lnTo>
                    <a:pt x="3333658" y="335674"/>
                  </a:lnTo>
                  <a:lnTo>
                    <a:pt x="3326684" y="335674"/>
                  </a:lnTo>
                  <a:lnTo>
                    <a:pt x="3326684" y="339605"/>
                  </a:lnTo>
                  <a:lnTo>
                    <a:pt x="3308929" y="339605"/>
                  </a:lnTo>
                  <a:lnTo>
                    <a:pt x="3308929" y="345185"/>
                  </a:lnTo>
                  <a:lnTo>
                    <a:pt x="3286737" y="345185"/>
                  </a:lnTo>
                  <a:lnTo>
                    <a:pt x="3286737" y="353174"/>
                  </a:lnTo>
                  <a:lnTo>
                    <a:pt x="3268096" y="353174"/>
                  </a:lnTo>
                  <a:lnTo>
                    <a:pt x="3268096" y="358500"/>
                  </a:lnTo>
                  <a:lnTo>
                    <a:pt x="3212425" y="358500"/>
                  </a:lnTo>
                  <a:lnTo>
                    <a:pt x="3212425" y="362558"/>
                  </a:lnTo>
                  <a:lnTo>
                    <a:pt x="3193530" y="362558"/>
                  </a:lnTo>
                  <a:lnTo>
                    <a:pt x="3193530" y="370421"/>
                  </a:lnTo>
                  <a:lnTo>
                    <a:pt x="3180341" y="370421"/>
                  </a:lnTo>
                  <a:lnTo>
                    <a:pt x="3180341" y="375493"/>
                  </a:lnTo>
                  <a:lnTo>
                    <a:pt x="3164870" y="375493"/>
                  </a:lnTo>
                  <a:lnTo>
                    <a:pt x="3164870" y="383102"/>
                  </a:lnTo>
                  <a:lnTo>
                    <a:pt x="3148131" y="383102"/>
                  </a:lnTo>
                  <a:lnTo>
                    <a:pt x="3148131" y="391345"/>
                  </a:lnTo>
                  <a:lnTo>
                    <a:pt x="3138366" y="391345"/>
                  </a:lnTo>
                  <a:lnTo>
                    <a:pt x="3138366" y="395910"/>
                  </a:lnTo>
                  <a:lnTo>
                    <a:pt x="3126953" y="395910"/>
                  </a:lnTo>
                  <a:lnTo>
                    <a:pt x="3126953" y="398700"/>
                  </a:lnTo>
                  <a:lnTo>
                    <a:pt x="3118837" y="398700"/>
                  </a:lnTo>
                  <a:lnTo>
                    <a:pt x="3118837" y="402885"/>
                  </a:lnTo>
                  <a:lnTo>
                    <a:pt x="3079652" y="402885"/>
                  </a:lnTo>
                  <a:lnTo>
                    <a:pt x="3079652" y="410493"/>
                  </a:lnTo>
                  <a:lnTo>
                    <a:pt x="3059996" y="410493"/>
                  </a:lnTo>
                  <a:lnTo>
                    <a:pt x="3059996" y="414044"/>
                  </a:lnTo>
                  <a:lnTo>
                    <a:pt x="3044525" y="414044"/>
                  </a:lnTo>
                  <a:lnTo>
                    <a:pt x="3044525" y="420258"/>
                  </a:lnTo>
                  <a:lnTo>
                    <a:pt x="3040467" y="420258"/>
                  </a:lnTo>
                  <a:lnTo>
                    <a:pt x="3040467" y="423048"/>
                  </a:lnTo>
                  <a:lnTo>
                    <a:pt x="3033619" y="423048"/>
                  </a:lnTo>
                  <a:lnTo>
                    <a:pt x="3033619" y="429515"/>
                  </a:lnTo>
                  <a:lnTo>
                    <a:pt x="3009397" y="429515"/>
                  </a:lnTo>
                  <a:lnTo>
                    <a:pt x="3009397" y="436236"/>
                  </a:lnTo>
                  <a:lnTo>
                    <a:pt x="2976553" y="436236"/>
                  </a:lnTo>
                  <a:lnTo>
                    <a:pt x="2976553" y="440421"/>
                  </a:lnTo>
                  <a:lnTo>
                    <a:pt x="2967929" y="440421"/>
                  </a:lnTo>
                  <a:lnTo>
                    <a:pt x="2967929" y="453229"/>
                  </a:lnTo>
                  <a:lnTo>
                    <a:pt x="2963872" y="453229"/>
                  </a:lnTo>
                  <a:lnTo>
                    <a:pt x="2963872" y="455258"/>
                  </a:lnTo>
                  <a:lnTo>
                    <a:pt x="2961969" y="455258"/>
                  </a:lnTo>
                  <a:lnTo>
                    <a:pt x="2961969" y="458302"/>
                  </a:lnTo>
                  <a:lnTo>
                    <a:pt x="2952965" y="458302"/>
                  </a:lnTo>
                  <a:lnTo>
                    <a:pt x="2952965" y="473900"/>
                  </a:lnTo>
                  <a:lnTo>
                    <a:pt x="2949288" y="473900"/>
                  </a:lnTo>
                  <a:lnTo>
                    <a:pt x="2949288" y="504462"/>
                  </a:lnTo>
                  <a:lnTo>
                    <a:pt x="2942821" y="504462"/>
                  </a:lnTo>
                  <a:lnTo>
                    <a:pt x="2942821" y="510042"/>
                  </a:lnTo>
                  <a:lnTo>
                    <a:pt x="2939396" y="510042"/>
                  </a:lnTo>
                  <a:lnTo>
                    <a:pt x="2939396" y="512958"/>
                  </a:lnTo>
                  <a:lnTo>
                    <a:pt x="2931408" y="512958"/>
                  </a:lnTo>
                  <a:lnTo>
                    <a:pt x="2931408" y="521328"/>
                  </a:lnTo>
                  <a:lnTo>
                    <a:pt x="2928998" y="521328"/>
                  </a:lnTo>
                  <a:lnTo>
                    <a:pt x="2928998" y="528556"/>
                  </a:lnTo>
                  <a:lnTo>
                    <a:pt x="2910483" y="528556"/>
                  </a:lnTo>
                  <a:lnTo>
                    <a:pt x="2910483" y="531346"/>
                  </a:lnTo>
                  <a:lnTo>
                    <a:pt x="2908835" y="531346"/>
                  </a:lnTo>
                  <a:lnTo>
                    <a:pt x="2908835" y="534643"/>
                  </a:lnTo>
                  <a:lnTo>
                    <a:pt x="2898690" y="534643"/>
                  </a:lnTo>
                  <a:lnTo>
                    <a:pt x="2898690" y="537560"/>
                  </a:lnTo>
                  <a:lnTo>
                    <a:pt x="2891081" y="537560"/>
                  </a:lnTo>
                  <a:lnTo>
                    <a:pt x="2891081" y="540223"/>
                  </a:lnTo>
                  <a:lnTo>
                    <a:pt x="2858237" y="540223"/>
                  </a:lnTo>
                  <a:lnTo>
                    <a:pt x="2858237" y="544154"/>
                  </a:lnTo>
                  <a:lnTo>
                    <a:pt x="2840609" y="544154"/>
                  </a:lnTo>
                  <a:lnTo>
                    <a:pt x="2840609" y="547198"/>
                  </a:lnTo>
                  <a:lnTo>
                    <a:pt x="2811570" y="547198"/>
                  </a:lnTo>
                  <a:lnTo>
                    <a:pt x="2811570" y="549861"/>
                  </a:lnTo>
                  <a:lnTo>
                    <a:pt x="2803960" y="549861"/>
                  </a:lnTo>
                  <a:lnTo>
                    <a:pt x="2803960" y="553538"/>
                  </a:lnTo>
                  <a:lnTo>
                    <a:pt x="2794323" y="553538"/>
                  </a:lnTo>
                  <a:lnTo>
                    <a:pt x="2794323" y="556328"/>
                  </a:lnTo>
                  <a:lnTo>
                    <a:pt x="2768326" y="556328"/>
                  </a:lnTo>
                  <a:lnTo>
                    <a:pt x="2768326" y="562923"/>
                  </a:lnTo>
                  <a:lnTo>
                    <a:pt x="2737510" y="562923"/>
                  </a:lnTo>
                  <a:lnTo>
                    <a:pt x="2737510" y="568629"/>
                  </a:lnTo>
                  <a:lnTo>
                    <a:pt x="2702130" y="568629"/>
                  </a:lnTo>
                  <a:lnTo>
                    <a:pt x="2702130" y="571926"/>
                  </a:lnTo>
                  <a:lnTo>
                    <a:pt x="2673597" y="571926"/>
                  </a:lnTo>
                  <a:lnTo>
                    <a:pt x="2673597" y="574716"/>
                  </a:lnTo>
                  <a:lnTo>
                    <a:pt x="2657238" y="574716"/>
                  </a:lnTo>
                  <a:lnTo>
                    <a:pt x="2657238" y="578647"/>
                  </a:lnTo>
                  <a:lnTo>
                    <a:pt x="2595734" y="578647"/>
                  </a:lnTo>
                  <a:lnTo>
                    <a:pt x="2595734" y="582071"/>
                  </a:lnTo>
                  <a:lnTo>
                    <a:pt x="2580516" y="582071"/>
                  </a:lnTo>
                  <a:lnTo>
                    <a:pt x="2580516" y="586763"/>
                  </a:lnTo>
                  <a:lnTo>
                    <a:pt x="2540697" y="586763"/>
                  </a:lnTo>
                  <a:lnTo>
                    <a:pt x="2540697" y="589300"/>
                  </a:lnTo>
                  <a:lnTo>
                    <a:pt x="2524592" y="589300"/>
                  </a:lnTo>
                  <a:lnTo>
                    <a:pt x="2524592" y="592089"/>
                  </a:lnTo>
                  <a:lnTo>
                    <a:pt x="2500878" y="592089"/>
                  </a:lnTo>
                  <a:lnTo>
                    <a:pt x="2500878" y="597289"/>
                  </a:lnTo>
                  <a:lnTo>
                    <a:pt x="2493269" y="597289"/>
                  </a:lnTo>
                  <a:lnTo>
                    <a:pt x="2493269" y="600079"/>
                  </a:lnTo>
                  <a:lnTo>
                    <a:pt x="2487055" y="600079"/>
                  </a:lnTo>
                  <a:lnTo>
                    <a:pt x="2487055" y="610985"/>
                  </a:lnTo>
                  <a:lnTo>
                    <a:pt x="2480714" y="610985"/>
                  </a:lnTo>
                  <a:lnTo>
                    <a:pt x="2480714" y="618720"/>
                  </a:lnTo>
                  <a:lnTo>
                    <a:pt x="2478305" y="618720"/>
                  </a:lnTo>
                  <a:lnTo>
                    <a:pt x="2478305" y="638376"/>
                  </a:lnTo>
                  <a:lnTo>
                    <a:pt x="2476022" y="638376"/>
                  </a:lnTo>
                  <a:lnTo>
                    <a:pt x="2476022" y="649409"/>
                  </a:lnTo>
                  <a:lnTo>
                    <a:pt x="2467018" y="649409"/>
                  </a:lnTo>
                  <a:lnTo>
                    <a:pt x="2467018" y="656891"/>
                  </a:lnTo>
                  <a:lnTo>
                    <a:pt x="2460551" y="656891"/>
                  </a:lnTo>
                  <a:lnTo>
                    <a:pt x="2460551" y="663866"/>
                  </a:lnTo>
                  <a:lnTo>
                    <a:pt x="2458649" y="663866"/>
                  </a:lnTo>
                  <a:lnTo>
                    <a:pt x="2458649" y="695188"/>
                  </a:lnTo>
                  <a:lnTo>
                    <a:pt x="2457000" y="695188"/>
                  </a:lnTo>
                  <a:lnTo>
                    <a:pt x="2457000" y="704953"/>
                  </a:lnTo>
                  <a:lnTo>
                    <a:pt x="2444065" y="704953"/>
                  </a:lnTo>
                  <a:lnTo>
                    <a:pt x="2444065" y="715732"/>
                  </a:lnTo>
                  <a:lnTo>
                    <a:pt x="2440515" y="715732"/>
                  </a:lnTo>
                  <a:lnTo>
                    <a:pt x="2440515" y="724355"/>
                  </a:lnTo>
                  <a:lnTo>
                    <a:pt x="2434301" y="724355"/>
                  </a:lnTo>
                  <a:lnTo>
                    <a:pt x="2434301" y="732471"/>
                  </a:lnTo>
                  <a:lnTo>
                    <a:pt x="2420859" y="732471"/>
                  </a:lnTo>
                  <a:lnTo>
                    <a:pt x="2420859" y="736656"/>
                  </a:lnTo>
                  <a:lnTo>
                    <a:pt x="2407290" y="736656"/>
                  </a:lnTo>
                  <a:lnTo>
                    <a:pt x="2407290" y="740714"/>
                  </a:lnTo>
                  <a:lnTo>
                    <a:pt x="2377869" y="740714"/>
                  </a:lnTo>
                  <a:lnTo>
                    <a:pt x="2377869" y="743504"/>
                  </a:lnTo>
                  <a:lnTo>
                    <a:pt x="2375079" y="743504"/>
                  </a:lnTo>
                  <a:lnTo>
                    <a:pt x="2375079" y="746167"/>
                  </a:lnTo>
                  <a:lnTo>
                    <a:pt x="2363793" y="746167"/>
                  </a:lnTo>
                  <a:lnTo>
                    <a:pt x="2363793" y="754410"/>
                  </a:lnTo>
                  <a:lnTo>
                    <a:pt x="2348195" y="754410"/>
                  </a:lnTo>
                  <a:lnTo>
                    <a:pt x="2348195" y="757200"/>
                  </a:lnTo>
                  <a:lnTo>
                    <a:pt x="2322959" y="757200"/>
                  </a:lnTo>
                  <a:lnTo>
                    <a:pt x="2322959" y="763033"/>
                  </a:lnTo>
                  <a:lnTo>
                    <a:pt x="2296329" y="763033"/>
                  </a:lnTo>
                  <a:lnTo>
                    <a:pt x="2296329" y="764935"/>
                  </a:lnTo>
                  <a:lnTo>
                    <a:pt x="2281999" y="764935"/>
                  </a:lnTo>
                  <a:lnTo>
                    <a:pt x="2281999" y="768359"/>
                  </a:lnTo>
                  <a:lnTo>
                    <a:pt x="2253212" y="768359"/>
                  </a:lnTo>
                  <a:lnTo>
                    <a:pt x="2253212" y="770769"/>
                  </a:lnTo>
                  <a:lnTo>
                    <a:pt x="2241672" y="770769"/>
                  </a:lnTo>
                  <a:lnTo>
                    <a:pt x="2241672" y="776095"/>
                  </a:lnTo>
                  <a:lnTo>
                    <a:pt x="2165077" y="776095"/>
                  </a:lnTo>
                  <a:lnTo>
                    <a:pt x="2165077" y="782182"/>
                  </a:lnTo>
                  <a:lnTo>
                    <a:pt x="2158102" y="782182"/>
                  </a:lnTo>
                  <a:lnTo>
                    <a:pt x="2158102" y="784465"/>
                  </a:lnTo>
                  <a:lnTo>
                    <a:pt x="2154425" y="784465"/>
                  </a:lnTo>
                  <a:lnTo>
                    <a:pt x="2154425" y="787128"/>
                  </a:lnTo>
                  <a:lnTo>
                    <a:pt x="2135910" y="787128"/>
                  </a:lnTo>
                  <a:lnTo>
                    <a:pt x="2135910" y="790552"/>
                  </a:lnTo>
                  <a:lnTo>
                    <a:pt x="2134388" y="790552"/>
                  </a:lnTo>
                  <a:lnTo>
                    <a:pt x="2134388" y="795497"/>
                  </a:lnTo>
                  <a:lnTo>
                    <a:pt x="2123483" y="795497"/>
                  </a:lnTo>
                  <a:lnTo>
                    <a:pt x="2123483" y="801077"/>
                  </a:lnTo>
                  <a:lnTo>
                    <a:pt x="2095583" y="801077"/>
                  </a:lnTo>
                  <a:lnTo>
                    <a:pt x="2095583" y="803360"/>
                  </a:lnTo>
                  <a:lnTo>
                    <a:pt x="2064261" y="803360"/>
                  </a:lnTo>
                  <a:lnTo>
                    <a:pt x="2064261" y="808686"/>
                  </a:lnTo>
                  <a:lnTo>
                    <a:pt x="2051580" y="808686"/>
                  </a:lnTo>
                  <a:lnTo>
                    <a:pt x="2051580" y="817309"/>
                  </a:lnTo>
                  <a:lnTo>
                    <a:pt x="2031797" y="817309"/>
                  </a:lnTo>
                  <a:lnTo>
                    <a:pt x="2031797" y="824157"/>
                  </a:lnTo>
                  <a:lnTo>
                    <a:pt x="2009731" y="824157"/>
                  </a:lnTo>
                  <a:lnTo>
                    <a:pt x="2009731" y="831766"/>
                  </a:lnTo>
                  <a:lnTo>
                    <a:pt x="1999079" y="831766"/>
                  </a:lnTo>
                  <a:lnTo>
                    <a:pt x="1999079" y="840009"/>
                  </a:lnTo>
                  <a:lnTo>
                    <a:pt x="1987539" y="840009"/>
                  </a:lnTo>
                  <a:lnTo>
                    <a:pt x="1987539" y="848378"/>
                  </a:lnTo>
                  <a:lnTo>
                    <a:pt x="1984115" y="848378"/>
                  </a:lnTo>
                  <a:lnTo>
                    <a:pt x="1984115" y="851168"/>
                  </a:lnTo>
                  <a:lnTo>
                    <a:pt x="1982086" y="851168"/>
                  </a:lnTo>
                  <a:lnTo>
                    <a:pt x="1982086" y="857382"/>
                  </a:lnTo>
                  <a:lnTo>
                    <a:pt x="1974984" y="857382"/>
                  </a:lnTo>
                  <a:lnTo>
                    <a:pt x="1974984" y="865371"/>
                  </a:lnTo>
                  <a:lnTo>
                    <a:pt x="1972829" y="865371"/>
                  </a:lnTo>
                  <a:lnTo>
                    <a:pt x="1972829" y="873487"/>
                  </a:lnTo>
                  <a:lnTo>
                    <a:pt x="1968517" y="873487"/>
                  </a:lnTo>
                  <a:lnTo>
                    <a:pt x="1968517" y="895806"/>
                  </a:lnTo>
                  <a:lnTo>
                    <a:pt x="1962050" y="895806"/>
                  </a:lnTo>
                  <a:lnTo>
                    <a:pt x="1962050" y="903162"/>
                  </a:lnTo>
                  <a:lnTo>
                    <a:pt x="1960147" y="903162"/>
                  </a:lnTo>
                  <a:lnTo>
                    <a:pt x="1960147" y="907727"/>
                  </a:lnTo>
                  <a:lnTo>
                    <a:pt x="1957865" y="907727"/>
                  </a:lnTo>
                  <a:lnTo>
                    <a:pt x="1957865" y="916604"/>
                  </a:lnTo>
                  <a:lnTo>
                    <a:pt x="1950509" y="916604"/>
                  </a:lnTo>
                  <a:lnTo>
                    <a:pt x="1950509" y="929158"/>
                  </a:lnTo>
                  <a:lnTo>
                    <a:pt x="1948481" y="929158"/>
                  </a:lnTo>
                  <a:lnTo>
                    <a:pt x="1948481" y="935626"/>
                  </a:lnTo>
                  <a:lnTo>
                    <a:pt x="1939604" y="935626"/>
                  </a:lnTo>
                  <a:lnTo>
                    <a:pt x="1939604" y="938289"/>
                  </a:lnTo>
                  <a:lnTo>
                    <a:pt x="1892049" y="938289"/>
                  </a:lnTo>
                  <a:lnTo>
                    <a:pt x="1892049" y="941079"/>
                  </a:lnTo>
                  <a:lnTo>
                    <a:pt x="1880889" y="941079"/>
                  </a:lnTo>
                  <a:lnTo>
                    <a:pt x="1880889" y="946405"/>
                  </a:lnTo>
                  <a:lnTo>
                    <a:pt x="1865038" y="946405"/>
                  </a:lnTo>
                  <a:lnTo>
                    <a:pt x="1865038" y="950209"/>
                  </a:lnTo>
                  <a:lnTo>
                    <a:pt x="1862882" y="950209"/>
                  </a:lnTo>
                  <a:lnTo>
                    <a:pt x="1862882" y="951604"/>
                  </a:lnTo>
                  <a:lnTo>
                    <a:pt x="1845762" y="951604"/>
                  </a:lnTo>
                  <a:lnTo>
                    <a:pt x="1845762" y="959974"/>
                  </a:lnTo>
                  <a:lnTo>
                    <a:pt x="1827375" y="959974"/>
                  </a:lnTo>
                  <a:lnTo>
                    <a:pt x="1827375" y="963398"/>
                  </a:lnTo>
                  <a:lnTo>
                    <a:pt x="1810761" y="963398"/>
                  </a:lnTo>
                  <a:lnTo>
                    <a:pt x="1810761" y="965553"/>
                  </a:lnTo>
                  <a:lnTo>
                    <a:pt x="1782355" y="965553"/>
                  </a:lnTo>
                  <a:lnTo>
                    <a:pt x="1782355" y="971133"/>
                  </a:lnTo>
                  <a:lnTo>
                    <a:pt x="1725417" y="971133"/>
                  </a:lnTo>
                  <a:lnTo>
                    <a:pt x="1725417" y="972782"/>
                  </a:lnTo>
                  <a:lnTo>
                    <a:pt x="1715906" y="972782"/>
                  </a:lnTo>
                  <a:lnTo>
                    <a:pt x="1715906" y="979503"/>
                  </a:lnTo>
                  <a:lnTo>
                    <a:pt x="1699293" y="979503"/>
                  </a:lnTo>
                  <a:lnTo>
                    <a:pt x="1699293" y="982293"/>
                  </a:lnTo>
                  <a:lnTo>
                    <a:pt x="1684836" y="982293"/>
                  </a:lnTo>
                  <a:lnTo>
                    <a:pt x="1684836" y="985083"/>
                  </a:lnTo>
                  <a:lnTo>
                    <a:pt x="1635507" y="985083"/>
                  </a:lnTo>
                  <a:lnTo>
                    <a:pt x="1635507" y="988887"/>
                  </a:lnTo>
                  <a:lnTo>
                    <a:pt x="1622825" y="988887"/>
                  </a:lnTo>
                  <a:lnTo>
                    <a:pt x="1622825" y="990662"/>
                  </a:lnTo>
                  <a:lnTo>
                    <a:pt x="1609636" y="990662"/>
                  </a:lnTo>
                  <a:lnTo>
                    <a:pt x="1609636" y="992945"/>
                  </a:lnTo>
                  <a:lnTo>
                    <a:pt x="1567027" y="992945"/>
                  </a:lnTo>
                  <a:lnTo>
                    <a:pt x="1567027" y="995989"/>
                  </a:lnTo>
                  <a:lnTo>
                    <a:pt x="1554853" y="995989"/>
                  </a:lnTo>
                  <a:lnTo>
                    <a:pt x="1554853" y="998271"/>
                  </a:lnTo>
                  <a:lnTo>
                    <a:pt x="1532408" y="998271"/>
                  </a:lnTo>
                  <a:lnTo>
                    <a:pt x="1532408" y="1001695"/>
                  </a:lnTo>
                  <a:lnTo>
                    <a:pt x="1517063" y="1001695"/>
                  </a:lnTo>
                  <a:lnTo>
                    <a:pt x="1517063" y="1007529"/>
                  </a:lnTo>
                  <a:lnTo>
                    <a:pt x="1511356" y="1007529"/>
                  </a:lnTo>
                  <a:lnTo>
                    <a:pt x="1511356" y="1011967"/>
                  </a:lnTo>
                  <a:lnTo>
                    <a:pt x="1501972" y="1011967"/>
                  </a:lnTo>
                  <a:lnTo>
                    <a:pt x="1501972" y="1022873"/>
                  </a:lnTo>
                  <a:lnTo>
                    <a:pt x="1496392" y="1022873"/>
                  </a:lnTo>
                  <a:lnTo>
                    <a:pt x="1496392" y="1037203"/>
                  </a:lnTo>
                  <a:lnTo>
                    <a:pt x="1488657" y="1037203"/>
                  </a:lnTo>
                  <a:lnTo>
                    <a:pt x="1488657" y="1040754"/>
                  </a:lnTo>
                  <a:lnTo>
                    <a:pt x="1487135" y="1040754"/>
                  </a:lnTo>
                  <a:lnTo>
                    <a:pt x="1487135" y="1044431"/>
                  </a:lnTo>
                  <a:lnTo>
                    <a:pt x="1482696" y="1044431"/>
                  </a:lnTo>
                  <a:lnTo>
                    <a:pt x="1482696" y="1050391"/>
                  </a:lnTo>
                  <a:lnTo>
                    <a:pt x="1475976" y="1050391"/>
                  </a:lnTo>
                  <a:lnTo>
                    <a:pt x="1475976" y="1066877"/>
                  </a:lnTo>
                  <a:lnTo>
                    <a:pt x="1463041" y="1066877"/>
                  </a:lnTo>
                  <a:lnTo>
                    <a:pt x="1463041" y="1069160"/>
                  </a:lnTo>
                  <a:lnTo>
                    <a:pt x="1444906" y="1069160"/>
                  </a:lnTo>
                  <a:lnTo>
                    <a:pt x="1444906" y="1072710"/>
                  </a:lnTo>
                  <a:lnTo>
                    <a:pt x="1401664" y="1072710"/>
                  </a:lnTo>
                  <a:lnTo>
                    <a:pt x="1401664" y="1074739"/>
                  </a:lnTo>
                  <a:lnTo>
                    <a:pt x="1395069" y="1074739"/>
                  </a:lnTo>
                  <a:lnTo>
                    <a:pt x="1395069" y="1078163"/>
                  </a:lnTo>
                  <a:lnTo>
                    <a:pt x="1384036" y="1078163"/>
                  </a:lnTo>
                  <a:lnTo>
                    <a:pt x="1384036" y="1082982"/>
                  </a:lnTo>
                  <a:lnTo>
                    <a:pt x="1359562" y="1082982"/>
                  </a:lnTo>
                  <a:lnTo>
                    <a:pt x="1359562" y="1086406"/>
                  </a:lnTo>
                  <a:lnTo>
                    <a:pt x="1325449" y="1086406"/>
                  </a:lnTo>
                  <a:lnTo>
                    <a:pt x="1325449" y="1091225"/>
                  </a:lnTo>
                  <a:lnTo>
                    <a:pt x="1322659" y="1091225"/>
                  </a:lnTo>
                  <a:lnTo>
                    <a:pt x="1322659" y="1093888"/>
                  </a:lnTo>
                  <a:lnTo>
                    <a:pt x="1306807" y="1093888"/>
                  </a:lnTo>
                  <a:lnTo>
                    <a:pt x="1306807" y="1099468"/>
                  </a:lnTo>
                  <a:lnTo>
                    <a:pt x="1302749" y="1099468"/>
                  </a:lnTo>
                  <a:lnTo>
                    <a:pt x="1302749" y="1102258"/>
                  </a:lnTo>
                  <a:lnTo>
                    <a:pt x="1241626" y="1102258"/>
                  </a:lnTo>
                  <a:lnTo>
                    <a:pt x="1241626" y="1104540"/>
                  </a:lnTo>
                  <a:lnTo>
                    <a:pt x="1231100" y="1104540"/>
                  </a:lnTo>
                  <a:lnTo>
                    <a:pt x="1231100" y="1110247"/>
                  </a:lnTo>
                  <a:lnTo>
                    <a:pt x="1194958" y="1110247"/>
                  </a:lnTo>
                  <a:lnTo>
                    <a:pt x="1194958" y="1113164"/>
                  </a:lnTo>
                  <a:lnTo>
                    <a:pt x="1189505" y="1113164"/>
                  </a:lnTo>
                  <a:lnTo>
                    <a:pt x="1189505" y="1118490"/>
                  </a:lnTo>
                  <a:lnTo>
                    <a:pt x="1163509" y="1118490"/>
                  </a:lnTo>
                  <a:lnTo>
                    <a:pt x="1163509" y="1121407"/>
                  </a:lnTo>
                  <a:lnTo>
                    <a:pt x="1152603" y="1121407"/>
                  </a:lnTo>
                  <a:lnTo>
                    <a:pt x="1152603" y="1126860"/>
                  </a:lnTo>
                  <a:lnTo>
                    <a:pt x="1062565" y="1126860"/>
                  </a:lnTo>
                  <a:lnTo>
                    <a:pt x="1062565" y="1129142"/>
                  </a:lnTo>
                  <a:lnTo>
                    <a:pt x="1015518" y="1129142"/>
                  </a:lnTo>
                  <a:lnTo>
                    <a:pt x="1015518" y="1131932"/>
                  </a:lnTo>
                  <a:lnTo>
                    <a:pt x="1003344" y="1131932"/>
                  </a:lnTo>
                  <a:lnTo>
                    <a:pt x="1003344" y="1135229"/>
                  </a:lnTo>
                  <a:lnTo>
                    <a:pt x="985970" y="1135229"/>
                  </a:lnTo>
                  <a:lnTo>
                    <a:pt x="985970" y="1146262"/>
                  </a:lnTo>
                  <a:lnTo>
                    <a:pt x="969104" y="1146262"/>
                  </a:lnTo>
                  <a:lnTo>
                    <a:pt x="969104" y="1151081"/>
                  </a:lnTo>
                  <a:lnTo>
                    <a:pt x="966695" y="1151081"/>
                  </a:lnTo>
                  <a:lnTo>
                    <a:pt x="966695" y="1156914"/>
                  </a:lnTo>
                  <a:lnTo>
                    <a:pt x="950717" y="1156914"/>
                  </a:lnTo>
                  <a:lnTo>
                    <a:pt x="950717" y="1162114"/>
                  </a:lnTo>
                  <a:lnTo>
                    <a:pt x="942093" y="1162114"/>
                  </a:lnTo>
                  <a:lnTo>
                    <a:pt x="942093" y="1165030"/>
                  </a:lnTo>
                  <a:lnTo>
                    <a:pt x="895553" y="1165030"/>
                  </a:lnTo>
                  <a:lnTo>
                    <a:pt x="895553" y="1167820"/>
                  </a:lnTo>
                  <a:lnTo>
                    <a:pt x="882871" y="1167820"/>
                  </a:lnTo>
                  <a:lnTo>
                    <a:pt x="882871" y="1171371"/>
                  </a:lnTo>
                  <a:lnTo>
                    <a:pt x="852437" y="1171371"/>
                  </a:lnTo>
                  <a:lnTo>
                    <a:pt x="852437" y="1174161"/>
                  </a:lnTo>
                  <a:lnTo>
                    <a:pt x="841404" y="1174161"/>
                  </a:lnTo>
                  <a:lnTo>
                    <a:pt x="841404" y="1177458"/>
                  </a:lnTo>
                  <a:lnTo>
                    <a:pt x="809447" y="1177458"/>
                  </a:lnTo>
                  <a:lnTo>
                    <a:pt x="809447" y="1179867"/>
                  </a:lnTo>
                  <a:lnTo>
                    <a:pt x="802092" y="1179867"/>
                  </a:lnTo>
                  <a:lnTo>
                    <a:pt x="802092" y="1183164"/>
                  </a:lnTo>
                  <a:lnTo>
                    <a:pt x="769882" y="1183164"/>
                  </a:lnTo>
                  <a:lnTo>
                    <a:pt x="769882" y="1186081"/>
                  </a:lnTo>
                  <a:lnTo>
                    <a:pt x="751493" y="1186081"/>
                  </a:lnTo>
                  <a:lnTo>
                    <a:pt x="751493" y="1187983"/>
                  </a:lnTo>
                  <a:lnTo>
                    <a:pt x="738431" y="1187983"/>
                  </a:lnTo>
                  <a:lnTo>
                    <a:pt x="738431" y="1190900"/>
                  </a:lnTo>
                  <a:lnTo>
                    <a:pt x="693286" y="1190900"/>
                  </a:lnTo>
                  <a:lnTo>
                    <a:pt x="693286" y="1193183"/>
                  </a:lnTo>
                  <a:lnTo>
                    <a:pt x="677054" y="1193183"/>
                  </a:lnTo>
                  <a:lnTo>
                    <a:pt x="677054" y="1196353"/>
                  </a:lnTo>
                  <a:lnTo>
                    <a:pt x="663358" y="1196353"/>
                  </a:lnTo>
                  <a:lnTo>
                    <a:pt x="663358" y="1199143"/>
                  </a:lnTo>
                  <a:lnTo>
                    <a:pt x="657652" y="1199143"/>
                  </a:lnTo>
                  <a:lnTo>
                    <a:pt x="657652" y="1201933"/>
                  </a:lnTo>
                  <a:lnTo>
                    <a:pt x="638250" y="1201933"/>
                  </a:lnTo>
                  <a:lnTo>
                    <a:pt x="638250" y="1204723"/>
                  </a:lnTo>
                  <a:lnTo>
                    <a:pt x="622778" y="1204723"/>
                  </a:lnTo>
                  <a:lnTo>
                    <a:pt x="622778" y="1207513"/>
                  </a:lnTo>
                  <a:lnTo>
                    <a:pt x="583973" y="1207513"/>
                  </a:lnTo>
                  <a:lnTo>
                    <a:pt x="583973" y="1209542"/>
                  </a:lnTo>
                  <a:lnTo>
                    <a:pt x="509788" y="1209542"/>
                  </a:lnTo>
                  <a:lnTo>
                    <a:pt x="509788" y="1212966"/>
                  </a:lnTo>
                  <a:lnTo>
                    <a:pt x="507125" y="1212966"/>
                  </a:lnTo>
                  <a:lnTo>
                    <a:pt x="507125" y="1215375"/>
                  </a:lnTo>
                  <a:lnTo>
                    <a:pt x="487342" y="1215375"/>
                  </a:lnTo>
                  <a:lnTo>
                    <a:pt x="487342" y="1220701"/>
                  </a:lnTo>
                  <a:lnTo>
                    <a:pt x="459824" y="1220701"/>
                  </a:lnTo>
                  <a:lnTo>
                    <a:pt x="459824" y="1224125"/>
                  </a:lnTo>
                  <a:lnTo>
                    <a:pt x="454371" y="1224125"/>
                  </a:lnTo>
                  <a:lnTo>
                    <a:pt x="454371" y="1226408"/>
                  </a:lnTo>
                  <a:lnTo>
                    <a:pt x="421653" y="1226408"/>
                  </a:lnTo>
                  <a:lnTo>
                    <a:pt x="421653" y="1229324"/>
                  </a:lnTo>
                  <a:lnTo>
                    <a:pt x="412396" y="1229324"/>
                  </a:lnTo>
                  <a:lnTo>
                    <a:pt x="412396" y="1233382"/>
                  </a:lnTo>
                  <a:lnTo>
                    <a:pt x="399207" y="1233382"/>
                  </a:lnTo>
                  <a:lnTo>
                    <a:pt x="399207" y="1235538"/>
                  </a:lnTo>
                  <a:lnTo>
                    <a:pt x="396037" y="1235538"/>
                  </a:lnTo>
                  <a:lnTo>
                    <a:pt x="396037" y="1237440"/>
                  </a:lnTo>
                  <a:lnTo>
                    <a:pt x="378664" y="1237440"/>
                  </a:lnTo>
                  <a:lnTo>
                    <a:pt x="378664" y="1240103"/>
                  </a:lnTo>
                  <a:lnTo>
                    <a:pt x="297630" y="1240103"/>
                  </a:lnTo>
                  <a:lnTo>
                    <a:pt x="297630" y="1242893"/>
                  </a:lnTo>
                  <a:lnTo>
                    <a:pt x="246778" y="1242893"/>
                  </a:lnTo>
                  <a:lnTo>
                    <a:pt x="246778" y="1245176"/>
                  </a:lnTo>
                  <a:lnTo>
                    <a:pt x="215202" y="1245176"/>
                  </a:lnTo>
                  <a:lnTo>
                    <a:pt x="215202" y="1248473"/>
                  </a:lnTo>
                  <a:lnTo>
                    <a:pt x="143552" y="1248473"/>
                  </a:lnTo>
                  <a:lnTo>
                    <a:pt x="143552" y="1250629"/>
                  </a:lnTo>
                  <a:lnTo>
                    <a:pt x="112610" y="1250629"/>
                  </a:lnTo>
                  <a:lnTo>
                    <a:pt x="112610" y="1255575"/>
                  </a:lnTo>
                  <a:lnTo>
                    <a:pt x="76722" y="1255575"/>
                  </a:lnTo>
                  <a:lnTo>
                    <a:pt x="76722" y="1258491"/>
                  </a:lnTo>
                  <a:lnTo>
                    <a:pt x="0" y="1258491"/>
                  </a:lnTo>
                </a:path>
              </a:pathLst>
            </a:custGeom>
            <a:ln w="12700">
              <a:solidFill>
                <a:srgbClr val="939AA7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40096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6CAD80-388E-7540-C5A5-E5793BB47B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2" y="5917520"/>
            <a:ext cx="10897775" cy="803955"/>
          </a:xfrm>
        </p:spPr>
        <p:txBody>
          <a:bodyPr>
            <a:normAutofit/>
          </a:bodyPr>
          <a:lstStyle/>
          <a:p>
            <a:r>
              <a:rPr lang="en-US" dirty="0"/>
              <a:t>Data from the in-trial period. Cumulative incidence was calculated using Aalen-Johansen method with non-CV and non-renal death as a competing risk.</a:t>
            </a:r>
            <a:br>
              <a:rPr lang="en-US" dirty="0"/>
            </a:br>
            <a:r>
              <a:rPr lang="en-US" dirty="0"/>
              <a:t>CV, cardiovascular; MI, myocardial infarction; PAD, peripheral artery disease.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EDE577-B0A4-BFA7-DDE6-978A6652D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78" y="365125"/>
            <a:ext cx="8768807" cy="10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>
            <a:normAutofit/>
          </a:bodyPr>
          <a:lstStyle/>
          <a:p>
            <a:r>
              <a:rPr lang="en-US"/>
              <a:t>Primary kidney outcome by </a:t>
            </a:r>
            <a:br>
              <a:rPr lang="en-US"/>
            </a:br>
            <a:r>
              <a:rPr lang="en-US"/>
              <a:t>CV status or total CV risk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84DA584-FF08-7476-2189-366991F3B689}"/>
              </a:ext>
            </a:extLst>
          </p:cNvPr>
          <p:cNvGrpSpPr/>
          <p:nvPr/>
        </p:nvGrpSpPr>
        <p:grpSpPr>
          <a:xfrm>
            <a:off x="807621" y="6131563"/>
            <a:ext cx="2750396" cy="246221"/>
            <a:chOff x="2364894" y="5959536"/>
            <a:chExt cx="2750396" cy="24622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F05862-891F-EB7B-D758-B4C3F6F098B0}"/>
                </a:ext>
              </a:extLst>
            </p:cNvPr>
            <p:cNvSpPr txBox="1"/>
            <p:nvPr/>
          </p:nvSpPr>
          <p:spPr>
            <a:xfrm>
              <a:off x="2729584" y="5959536"/>
              <a:ext cx="2385706" cy="24622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1">
                  <a:ln>
                    <a:noFill/>
                  </a:ln>
                  <a:solidFill>
                    <a:srgbClr val="142A98"/>
                  </a:solidFill>
                  <a:effectLst/>
                  <a:uLnTx/>
                  <a:uFillTx/>
                  <a:ea typeface="+mn-lt"/>
                  <a:cs typeface="+mn-lt"/>
                  <a:sym typeface="+mn-lt"/>
                </a:rPr>
                <a:t>Semaglutide 1.0 mg prior CV risk</a:t>
              </a:r>
              <a:endParaRPr kumimoji="0" lang="en-US" sz="1000" i="0" u="none" strike="noStrike" kern="1200" cap="none" spc="0" normalizeH="0" baseline="0" noProof="1">
                <a:ln>
                  <a:noFill/>
                </a:ln>
                <a:solidFill>
                  <a:srgbClr val="142A98"/>
                </a:solidFill>
                <a:effectLst/>
                <a:uLnTx/>
                <a:uFillTx/>
                <a:ea typeface="+mn-lt"/>
                <a:cs typeface="+mn-lt"/>
                <a:sym typeface="+mn-lt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E4B75BE-AE1D-77F2-85EE-BC07F9EF2DE9}"/>
                </a:ext>
              </a:extLst>
            </p:cNvPr>
            <p:cNvCxnSpPr/>
            <p:nvPr/>
          </p:nvCxnSpPr>
          <p:spPr>
            <a:xfrm>
              <a:off x="2364894" y="6092190"/>
              <a:ext cx="3117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9954BD4-8E42-659F-924C-4DE032094AFF}"/>
              </a:ext>
            </a:extLst>
          </p:cNvPr>
          <p:cNvGrpSpPr/>
          <p:nvPr/>
        </p:nvGrpSpPr>
        <p:grpSpPr>
          <a:xfrm>
            <a:off x="6928176" y="6127715"/>
            <a:ext cx="2217806" cy="253916"/>
            <a:chOff x="6028090" y="5955688"/>
            <a:chExt cx="2217806" cy="25391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21C4D46-F5AC-6EDA-EEB6-2289EB861111}"/>
                </a:ext>
              </a:extLst>
            </p:cNvPr>
            <p:cNvSpPr txBox="1"/>
            <p:nvPr/>
          </p:nvSpPr>
          <p:spPr>
            <a:xfrm>
              <a:off x="6377889" y="5955688"/>
              <a:ext cx="1868007" cy="253916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1">
                  <a:ln>
                    <a:noFill/>
                  </a:ln>
                  <a:solidFill>
                    <a:srgbClr val="939AA7"/>
                  </a:solidFill>
                  <a:effectLst/>
                  <a:uLnTx/>
                  <a:uFillTx/>
                  <a:ea typeface="+mn-lt"/>
                  <a:cs typeface="+mn-lt"/>
                  <a:sym typeface="+mn-lt"/>
                </a:rPr>
                <a:t>Placebo prior CV risk </a:t>
              </a:r>
              <a:endParaRPr kumimoji="0" lang="en-US" sz="1000" i="0" u="none" strike="noStrike" kern="1200" cap="none" spc="0" normalizeH="0" baseline="0" noProof="1">
                <a:ln>
                  <a:noFill/>
                </a:ln>
                <a:solidFill>
                  <a:srgbClr val="939AA7"/>
                </a:solidFill>
                <a:effectLst/>
                <a:uLnTx/>
                <a:uFillTx/>
                <a:ea typeface="+mn-lt"/>
                <a:cs typeface="+mn-lt"/>
                <a:sym typeface="+mn-lt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2D06CB9-5403-2218-1038-8759463FE93A}"/>
                </a:ext>
              </a:extLst>
            </p:cNvPr>
            <p:cNvCxnSpPr/>
            <p:nvPr/>
          </p:nvCxnSpPr>
          <p:spPr>
            <a:xfrm>
              <a:off x="6028090" y="6092190"/>
              <a:ext cx="311700" cy="0"/>
            </a:xfrm>
            <a:prstGeom prst="line">
              <a:avLst/>
            </a:prstGeom>
            <a:ln>
              <a:solidFill>
                <a:srgbClr val="939AA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33F1ADA-67B8-F717-CC7B-2950AD67ED73}"/>
              </a:ext>
            </a:extLst>
          </p:cNvPr>
          <p:cNvGrpSpPr/>
          <p:nvPr/>
        </p:nvGrpSpPr>
        <p:grpSpPr>
          <a:xfrm>
            <a:off x="3769188" y="6131563"/>
            <a:ext cx="3032024" cy="246221"/>
            <a:chOff x="4038249" y="5959536"/>
            <a:chExt cx="3032024" cy="24622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6739A6D-AA71-130E-9D34-D35C0654E08A}"/>
                </a:ext>
              </a:extLst>
            </p:cNvPr>
            <p:cNvSpPr txBox="1"/>
            <p:nvPr/>
          </p:nvSpPr>
          <p:spPr>
            <a:xfrm>
              <a:off x="4402938" y="5959536"/>
              <a:ext cx="2667335" cy="24622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1">
                  <a:ln>
                    <a:noFill/>
                  </a:ln>
                  <a:solidFill>
                    <a:srgbClr val="142A98"/>
                  </a:solidFill>
                  <a:effectLst/>
                  <a:uLnTx/>
                  <a:uFillTx/>
                  <a:ea typeface="+mn-lt"/>
                  <a:cs typeface="+mn-lt"/>
                  <a:sym typeface="+mn-lt"/>
                </a:rPr>
                <a:t>Semaglutide 1.0 mg no prior CV risk</a:t>
              </a:r>
              <a:endParaRPr kumimoji="0" lang="en-US" sz="1000" i="0" u="none" strike="noStrike" kern="1200" cap="none" spc="0" normalizeH="0" baseline="0" noProof="1">
                <a:ln>
                  <a:noFill/>
                </a:ln>
                <a:solidFill>
                  <a:srgbClr val="142A98"/>
                </a:solidFill>
                <a:effectLst/>
                <a:uLnTx/>
                <a:uFillTx/>
                <a:ea typeface="+mn-lt"/>
                <a:cs typeface="+mn-lt"/>
                <a:sym typeface="+mn-lt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B1C0782-E096-20CC-A8F3-C9C24C26A5C6}"/>
                </a:ext>
              </a:extLst>
            </p:cNvPr>
            <p:cNvCxnSpPr/>
            <p:nvPr/>
          </p:nvCxnSpPr>
          <p:spPr>
            <a:xfrm>
              <a:off x="4038249" y="6092190"/>
              <a:ext cx="311700" cy="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F048B5-63C8-D626-E483-30509CEAF3BC}"/>
              </a:ext>
            </a:extLst>
          </p:cNvPr>
          <p:cNvGrpSpPr/>
          <p:nvPr/>
        </p:nvGrpSpPr>
        <p:grpSpPr>
          <a:xfrm>
            <a:off x="9272947" y="6131562"/>
            <a:ext cx="2217806" cy="246221"/>
            <a:chOff x="7701445" y="5959535"/>
            <a:chExt cx="2217806" cy="24622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671E790-7821-FF46-D01D-460CBA050752}"/>
                </a:ext>
              </a:extLst>
            </p:cNvPr>
            <p:cNvSpPr txBox="1"/>
            <p:nvPr/>
          </p:nvSpPr>
          <p:spPr>
            <a:xfrm>
              <a:off x="8051244" y="5959535"/>
              <a:ext cx="1868007" cy="24622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1">
                  <a:ln>
                    <a:noFill/>
                  </a:ln>
                  <a:solidFill>
                    <a:srgbClr val="939AA7"/>
                  </a:solidFill>
                  <a:effectLst/>
                  <a:uLnTx/>
                  <a:uFillTx/>
                  <a:ea typeface="+mn-lt"/>
                  <a:cs typeface="+mn-lt"/>
                  <a:sym typeface="+mn-lt"/>
                </a:rPr>
                <a:t>Placebo no prior CV risk </a:t>
              </a:r>
              <a:endParaRPr kumimoji="0" lang="en-US" sz="1000" i="0" u="none" strike="noStrike" kern="1200" cap="none" spc="0" normalizeH="0" baseline="0" noProof="1">
                <a:ln>
                  <a:noFill/>
                </a:ln>
                <a:solidFill>
                  <a:srgbClr val="939AA7"/>
                </a:solidFill>
                <a:effectLst/>
                <a:uLnTx/>
                <a:uFillTx/>
                <a:ea typeface="+mn-lt"/>
                <a:cs typeface="+mn-lt"/>
                <a:sym typeface="+mn-lt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CC52B0-7FC4-C88F-A7A7-BF0E7BB0984E}"/>
                </a:ext>
              </a:extLst>
            </p:cNvPr>
            <p:cNvCxnSpPr/>
            <p:nvPr/>
          </p:nvCxnSpPr>
          <p:spPr>
            <a:xfrm>
              <a:off x="7701445" y="6092190"/>
              <a:ext cx="311700" cy="0"/>
            </a:xfrm>
            <a:prstGeom prst="line">
              <a:avLst/>
            </a:prstGeom>
            <a:ln>
              <a:solidFill>
                <a:srgbClr val="939AA7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4877086-5739-B39F-7FC2-C399940ACAF1}"/>
              </a:ext>
            </a:extLst>
          </p:cNvPr>
          <p:cNvSpPr txBox="1"/>
          <p:nvPr/>
        </p:nvSpPr>
        <p:spPr>
          <a:xfrm>
            <a:off x="2594147" y="1552239"/>
            <a:ext cx="2527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4"/>
                </a:solidFill>
              </a:rPr>
              <a:t>Prior MI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DE90C2-BEFA-E95D-D3FF-9F939BBBBCBE}"/>
              </a:ext>
            </a:extLst>
          </p:cNvPr>
          <p:cNvSpPr txBox="1"/>
          <p:nvPr/>
        </p:nvSpPr>
        <p:spPr>
          <a:xfrm>
            <a:off x="7694267" y="1552239"/>
            <a:ext cx="2531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4"/>
                </a:solidFill>
                <a:effectLst/>
                <a:ea typeface="Times New Roman" panose="02020603050405020304" pitchFamily="18" charset="0"/>
              </a:rPr>
              <a:t>Prior stroke</a:t>
            </a:r>
            <a:endParaRPr lang="en-US" sz="1200" b="1" dirty="0">
              <a:solidFill>
                <a:schemeClr val="accent4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D41F708-3E48-2DAD-E724-C2FB7552767E}"/>
              </a:ext>
            </a:extLst>
          </p:cNvPr>
          <p:cNvSpPr txBox="1"/>
          <p:nvPr/>
        </p:nvSpPr>
        <p:spPr>
          <a:xfrm>
            <a:off x="2600361" y="3909359"/>
            <a:ext cx="2515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4"/>
                </a:solidFill>
                <a:effectLst/>
                <a:ea typeface="Times New Roman" panose="02020603050405020304" pitchFamily="18" charset="0"/>
              </a:rPr>
              <a:t>Prior MI or stroke</a:t>
            </a:r>
            <a:endParaRPr lang="en-US" sz="1200" b="1" dirty="0">
              <a:solidFill>
                <a:schemeClr val="accent4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DAF58E2-4119-1FFD-D38C-D83637F0B38D}"/>
              </a:ext>
            </a:extLst>
          </p:cNvPr>
          <p:cNvSpPr txBox="1"/>
          <p:nvPr/>
        </p:nvSpPr>
        <p:spPr>
          <a:xfrm>
            <a:off x="7688043" y="3909359"/>
            <a:ext cx="2544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4"/>
                </a:solidFill>
              </a:rPr>
              <a:t>Prior PAD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B367F98-C1AF-3951-7000-C59A106D762A}"/>
              </a:ext>
            </a:extLst>
          </p:cNvPr>
          <p:cNvCxnSpPr/>
          <p:nvPr/>
        </p:nvCxnSpPr>
        <p:spPr>
          <a:xfrm>
            <a:off x="1607584" y="292481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55F9D2F-A4D9-968C-7A2E-3E6CD38FE927}"/>
              </a:ext>
            </a:extLst>
          </p:cNvPr>
          <p:cNvCxnSpPr>
            <a:cxnSpLocks/>
          </p:cNvCxnSpPr>
          <p:nvPr/>
        </p:nvCxnSpPr>
        <p:spPr>
          <a:xfrm rot="16200000">
            <a:off x="1851864" y="296081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FAACE94-B903-6CBC-840F-750A100ED3A3}"/>
              </a:ext>
            </a:extLst>
          </p:cNvPr>
          <p:cNvCxnSpPr>
            <a:cxnSpLocks/>
          </p:cNvCxnSpPr>
          <p:nvPr/>
        </p:nvCxnSpPr>
        <p:spPr>
          <a:xfrm rot="16200000">
            <a:off x="2346034" y="296081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5569744-9177-785B-A06E-1A046626B9EC}"/>
              </a:ext>
            </a:extLst>
          </p:cNvPr>
          <p:cNvCxnSpPr>
            <a:cxnSpLocks/>
          </p:cNvCxnSpPr>
          <p:nvPr/>
        </p:nvCxnSpPr>
        <p:spPr>
          <a:xfrm rot="16200000">
            <a:off x="2840204" y="296081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B8D5C30-E9D7-C2E5-0F07-6D9EF11986D9}"/>
              </a:ext>
            </a:extLst>
          </p:cNvPr>
          <p:cNvCxnSpPr>
            <a:cxnSpLocks/>
          </p:cNvCxnSpPr>
          <p:nvPr/>
        </p:nvCxnSpPr>
        <p:spPr>
          <a:xfrm rot="16200000">
            <a:off x="3334374" y="296081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1BEC86E-7EAE-3EE3-B12F-157728CB391F}"/>
              </a:ext>
            </a:extLst>
          </p:cNvPr>
          <p:cNvCxnSpPr>
            <a:cxnSpLocks/>
          </p:cNvCxnSpPr>
          <p:nvPr/>
        </p:nvCxnSpPr>
        <p:spPr>
          <a:xfrm rot="16200000">
            <a:off x="3828544" y="296081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A8D8911-B483-1205-AF3E-87794C5AF04D}"/>
              </a:ext>
            </a:extLst>
          </p:cNvPr>
          <p:cNvCxnSpPr>
            <a:cxnSpLocks/>
          </p:cNvCxnSpPr>
          <p:nvPr/>
        </p:nvCxnSpPr>
        <p:spPr>
          <a:xfrm rot="16200000">
            <a:off x="4322714" y="296081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A1B2999-8E0D-E1F4-FA55-6B2CDBF96BA5}"/>
              </a:ext>
            </a:extLst>
          </p:cNvPr>
          <p:cNvCxnSpPr>
            <a:cxnSpLocks/>
          </p:cNvCxnSpPr>
          <p:nvPr/>
        </p:nvCxnSpPr>
        <p:spPr>
          <a:xfrm rot="16200000">
            <a:off x="4816884" y="296081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E89882C4-60A3-D897-56C0-C1C9C498FCF1}"/>
              </a:ext>
            </a:extLst>
          </p:cNvPr>
          <p:cNvCxnSpPr>
            <a:cxnSpLocks/>
          </p:cNvCxnSpPr>
          <p:nvPr/>
        </p:nvCxnSpPr>
        <p:spPr>
          <a:xfrm rot="16200000">
            <a:off x="5311054" y="296081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3B04DF5A-3AAB-72FB-36C2-05AC7027BB53}"/>
              </a:ext>
            </a:extLst>
          </p:cNvPr>
          <p:cNvCxnSpPr>
            <a:cxnSpLocks/>
          </p:cNvCxnSpPr>
          <p:nvPr/>
        </p:nvCxnSpPr>
        <p:spPr>
          <a:xfrm rot="16200000">
            <a:off x="5805226" y="296081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7A329375-FF04-58C3-31AC-906A6F8C729F}"/>
              </a:ext>
            </a:extLst>
          </p:cNvPr>
          <p:cNvCxnSpPr/>
          <p:nvPr/>
        </p:nvCxnSpPr>
        <p:spPr>
          <a:xfrm>
            <a:off x="1607584" y="2497453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931E6877-3905-C7FB-F9BD-BFE4FA09A624}"/>
              </a:ext>
            </a:extLst>
          </p:cNvPr>
          <p:cNvCxnSpPr/>
          <p:nvPr/>
        </p:nvCxnSpPr>
        <p:spPr>
          <a:xfrm>
            <a:off x="1607584" y="2711131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F90E3C47-E06A-9E9D-3AAC-D960A6750AB0}"/>
              </a:ext>
            </a:extLst>
          </p:cNvPr>
          <p:cNvCxnSpPr/>
          <p:nvPr/>
        </p:nvCxnSpPr>
        <p:spPr>
          <a:xfrm>
            <a:off x="1607584" y="2283776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39769775-9340-CC30-624C-15F6EBA5E92C}"/>
              </a:ext>
            </a:extLst>
          </p:cNvPr>
          <p:cNvCxnSpPr/>
          <p:nvPr/>
        </p:nvCxnSpPr>
        <p:spPr>
          <a:xfrm>
            <a:off x="1607584" y="2070099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5CC1BFA0-53C5-FAE8-660B-03A796BF2090}"/>
              </a:ext>
            </a:extLst>
          </p:cNvPr>
          <p:cNvCxnSpPr/>
          <p:nvPr/>
        </p:nvCxnSpPr>
        <p:spPr>
          <a:xfrm>
            <a:off x="1607584" y="1856422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0D37F30A-C4B4-7FE0-42A1-3B219EC679A4}"/>
              </a:ext>
            </a:extLst>
          </p:cNvPr>
          <p:cNvCxnSpPr/>
          <p:nvPr/>
        </p:nvCxnSpPr>
        <p:spPr>
          <a:xfrm>
            <a:off x="1607584" y="1642745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6" name="TextBox 285">
            <a:extLst>
              <a:ext uri="{FF2B5EF4-FFF2-40B4-BE49-F238E27FC236}">
                <a16:creationId xmlns:a16="http://schemas.microsoft.com/office/drawing/2014/main" id="{99255862-C64D-5245-98D6-7EFF5C375488}"/>
              </a:ext>
            </a:extLst>
          </p:cNvPr>
          <p:cNvSpPr txBox="1"/>
          <p:nvPr/>
        </p:nvSpPr>
        <p:spPr>
          <a:xfrm>
            <a:off x="1360666" y="1565801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30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CC4D8F1F-6D60-E017-2A7C-8471512BAA72}"/>
              </a:ext>
            </a:extLst>
          </p:cNvPr>
          <p:cNvSpPr txBox="1"/>
          <p:nvPr/>
        </p:nvSpPr>
        <p:spPr>
          <a:xfrm>
            <a:off x="1360666" y="1780061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25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6A935210-BC47-A43D-2107-F7E571EDA4B8}"/>
              </a:ext>
            </a:extLst>
          </p:cNvPr>
          <p:cNvSpPr txBox="1"/>
          <p:nvPr/>
        </p:nvSpPr>
        <p:spPr>
          <a:xfrm>
            <a:off x="1360666" y="1994321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20</a:t>
            </a: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BE7E91A7-2A31-EC7E-65E5-9E3D8E8A570F}"/>
              </a:ext>
            </a:extLst>
          </p:cNvPr>
          <p:cNvSpPr txBox="1"/>
          <p:nvPr/>
        </p:nvSpPr>
        <p:spPr>
          <a:xfrm>
            <a:off x="1360666" y="2208581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15</a:t>
            </a: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57158F91-AE7B-74BA-F713-335F873E4FBC}"/>
              </a:ext>
            </a:extLst>
          </p:cNvPr>
          <p:cNvSpPr txBox="1"/>
          <p:nvPr/>
        </p:nvSpPr>
        <p:spPr>
          <a:xfrm>
            <a:off x="1360666" y="2422841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10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A70C1C70-691A-AD08-6139-E11FA85876EC}"/>
              </a:ext>
            </a:extLst>
          </p:cNvPr>
          <p:cNvSpPr txBox="1"/>
          <p:nvPr/>
        </p:nvSpPr>
        <p:spPr>
          <a:xfrm>
            <a:off x="1360666" y="2851361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0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012EDB25-751D-F7AE-3571-BFD432ECBE4F}"/>
              </a:ext>
            </a:extLst>
          </p:cNvPr>
          <p:cNvSpPr txBox="1"/>
          <p:nvPr/>
        </p:nvSpPr>
        <p:spPr>
          <a:xfrm>
            <a:off x="1360666" y="2637101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5</a:t>
            </a:r>
          </a:p>
        </p:txBody>
      </p: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8DE0D268-D012-6C55-658F-9A08AE44D519}"/>
              </a:ext>
            </a:extLst>
          </p:cNvPr>
          <p:cNvGrpSpPr/>
          <p:nvPr/>
        </p:nvGrpSpPr>
        <p:grpSpPr>
          <a:xfrm>
            <a:off x="1106557" y="1435884"/>
            <a:ext cx="4929874" cy="1605280"/>
            <a:chOff x="664101" y="1435884"/>
            <a:chExt cx="4929874" cy="1605280"/>
          </a:xfrm>
        </p:grpSpPr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1C784117-CC87-3977-6E30-883F684F2720}"/>
                </a:ext>
              </a:extLst>
            </p:cNvPr>
            <p:cNvSpPr/>
            <p:nvPr/>
          </p:nvSpPr>
          <p:spPr>
            <a:xfrm>
              <a:off x="1237128" y="1552239"/>
              <a:ext cx="4356847" cy="1372571"/>
            </a:xfrm>
            <a:custGeom>
              <a:avLst/>
              <a:gdLst>
                <a:gd name="connsiteX0" fmla="*/ 0 w 2979868"/>
                <a:gd name="connsiteY0" fmla="*/ 0 h 656216"/>
                <a:gd name="connsiteX1" fmla="*/ 0 w 2979868"/>
                <a:gd name="connsiteY1" fmla="*/ 656216 h 656216"/>
                <a:gd name="connsiteX2" fmla="*/ 2979868 w 2979868"/>
                <a:gd name="connsiteY2" fmla="*/ 656216 h 65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79868" h="656216">
                  <a:moveTo>
                    <a:pt x="0" y="0"/>
                  </a:moveTo>
                  <a:lnTo>
                    <a:pt x="0" y="656216"/>
                  </a:lnTo>
                  <a:lnTo>
                    <a:pt x="2979868" y="656216"/>
                  </a:lnTo>
                </a:path>
              </a:pathLst>
            </a:custGeom>
            <a:noFill/>
            <a:ln w="12700" cap="sq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01ACE547-6E11-3B90-82D6-07601B9137D1}"/>
                </a:ext>
              </a:extLst>
            </p:cNvPr>
            <p:cNvSpPr txBox="1"/>
            <p:nvPr/>
          </p:nvSpPr>
          <p:spPr>
            <a:xfrm rot="16200000">
              <a:off x="-61595" y="2161580"/>
              <a:ext cx="160528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pPr algn="ctr"/>
              <a:r>
                <a:rPr lang="en-GB" sz="800" dirty="0"/>
                <a:t>Proportion of participants (%)</a:t>
              </a:r>
            </a:p>
          </p:txBody>
        </p:sp>
      </p:grpSp>
      <p:sp>
        <p:nvSpPr>
          <p:cNvPr id="296" name="TextBox 295">
            <a:extLst>
              <a:ext uri="{FF2B5EF4-FFF2-40B4-BE49-F238E27FC236}">
                <a16:creationId xmlns:a16="http://schemas.microsoft.com/office/drawing/2014/main" id="{C405F831-D806-F5EF-D08C-CDE868D81471}"/>
              </a:ext>
            </a:extLst>
          </p:cNvPr>
          <p:cNvSpPr txBox="1"/>
          <p:nvPr/>
        </p:nvSpPr>
        <p:spPr>
          <a:xfrm>
            <a:off x="1783089" y="301830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0</a:t>
            </a: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D01B7CE1-19ED-7A97-EDE7-318F173EC4D9}"/>
              </a:ext>
            </a:extLst>
          </p:cNvPr>
          <p:cNvSpPr txBox="1"/>
          <p:nvPr/>
        </p:nvSpPr>
        <p:spPr>
          <a:xfrm>
            <a:off x="2277259" y="301830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6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F2A1CEFA-F732-4BEF-D220-06D477761F07}"/>
              </a:ext>
            </a:extLst>
          </p:cNvPr>
          <p:cNvSpPr txBox="1"/>
          <p:nvPr/>
        </p:nvSpPr>
        <p:spPr>
          <a:xfrm>
            <a:off x="2771429" y="301830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12</a:t>
            </a: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CFE2ECD6-CBB5-804E-7E39-B26BCE3BBCF7}"/>
              </a:ext>
            </a:extLst>
          </p:cNvPr>
          <p:cNvSpPr txBox="1"/>
          <p:nvPr/>
        </p:nvSpPr>
        <p:spPr>
          <a:xfrm>
            <a:off x="3265599" y="301830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18</a:t>
            </a: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D6F0FD0A-364B-C6DD-4E98-F3ACC29F5494}"/>
              </a:ext>
            </a:extLst>
          </p:cNvPr>
          <p:cNvSpPr txBox="1"/>
          <p:nvPr/>
        </p:nvSpPr>
        <p:spPr>
          <a:xfrm>
            <a:off x="3759769" y="301830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24</a:t>
            </a: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960FA3E8-5146-0C36-EAC4-4C8453507F2D}"/>
              </a:ext>
            </a:extLst>
          </p:cNvPr>
          <p:cNvSpPr txBox="1"/>
          <p:nvPr/>
        </p:nvSpPr>
        <p:spPr>
          <a:xfrm>
            <a:off x="4253939" y="301830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30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8B3214F3-0ECA-E359-5CC1-F9894BAE99F1}"/>
              </a:ext>
            </a:extLst>
          </p:cNvPr>
          <p:cNvSpPr txBox="1"/>
          <p:nvPr/>
        </p:nvSpPr>
        <p:spPr>
          <a:xfrm>
            <a:off x="4748109" y="301830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36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E37EEFCB-8F85-87F3-1DEA-69E5AEBFC027}"/>
              </a:ext>
            </a:extLst>
          </p:cNvPr>
          <p:cNvSpPr txBox="1"/>
          <p:nvPr/>
        </p:nvSpPr>
        <p:spPr>
          <a:xfrm>
            <a:off x="5242279" y="301830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42</a:t>
            </a: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3926559F-F324-C05E-10E1-5EA5DD9FEB24}"/>
              </a:ext>
            </a:extLst>
          </p:cNvPr>
          <p:cNvSpPr txBox="1"/>
          <p:nvPr/>
        </p:nvSpPr>
        <p:spPr>
          <a:xfrm>
            <a:off x="5736451" y="301830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48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CF1AE9CE-B070-7F32-5285-6A6AC5C349E5}"/>
              </a:ext>
            </a:extLst>
          </p:cNvPr>
          <p:cNvSpPr txBox="1"/>
          <p:nvPr/>
        </p:nvSpPr>
        <p:spPr>
          <a:xfrm>
            <a:off x="1699269" y="326417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257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5266DAF1-978F-8B6A-5529-A9F1275F02D7}"/>
              </a:ext>
            </a:extLst>
          </p:cNvPr>
          <p:cNvSpPr txBox="1"/>
          <p:nvPr/>
        </p:nvSpPr>
        <p:spPr>
          <a:xfrm>
            <a:off x="2193439" y="326417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250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E59CC664-F7EB-B13A-B1AA-7EC61538B2E8}"/>
              </a:ext>
            </a:extLst>
          </p:cNvPr>
          <p:cNvSpPr txBox="1"/>
          <p:nvPr/>
        </p:nvSpPr>
        <p:spPr>
          <a:xfrm>
            <a:off x="2687609" y="326417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241</a:t>
            </a: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F7EDD464-71E6-E08F-AC02-21368BDFC1A8}"/>
              </a:ext>
            </a:extLst>
          </p:cNvPr>
          <p:cNvSpPr txBox="1"/>
          <p:nvPr/>
        </p:nvSpPr>
        <p:spPr>
          <a:xfrm>
            <a:off x="3181779" y="326417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232</a:t>
            </a: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00E21597-582A-E450-C4B1-406AE60EB873}"/>
              </a:ext>
            </a:extLst>
          </p:cNvPr>
          <p:cNvSpPr txBox="1"/>
          <p:nvPr/>
        </p:nvSpPr>
        <p:spPr>
          <a:xfrm>
            <a:off x="3675949" y="326417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226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32B69870-9E0A-7062-4916-7329747B3F32}"/>
              </a:ext>
            </a:extLst>
          </p:cNvPr>
          <p:cNvSpPr txBox="1"/>
          <p:nvPr/>
        </p:nvSpPr>
        <p:spPr>
          <a:xfrm>
            <a:off x="4170119" y="326417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216</a:t>
            </a: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D62D0F62-C4FC-12EF-D52C-308D3C768DA8}"/>
              </a:ext>
            </a:extLst>
          </p:cNvPr>
          <p:cNvSpPr txBox="1"/>
          <p:nvPr/>
        </p:nvSpPr>
        <p:spPr>
          <a:xfrm>
            <a:off x="4664289" y="326417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156</a:t>
            </a: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EDDE4EC1-E5BE-405F-4928-DD7B1551EB98}"/>
              </a:ext>
            </a:extLst>
          </p:cNvPr>
          <p:cNvSpPr txBox="1"/>
          <p:nvPr/>
        </p:nvSpPr>
        <p:spPr>
          <a:xfrm>
            <a:off x="5158459" y="326417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99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3ECF3957-1D3F-3558-83EA-806E9F2AA44E}"/>
              </a:ext>
            </a:extLst>
          </p:cNvPr>
          <p:cNvSpPr txBox="1"/>
          <p:nvPr/>
        </p:nvSpPr>
        <p:spPr>
          <a:xfrm>
            <a:off x="5652631" y="326417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60</a:t>
            </a: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2B409299-CCD1-21E6-4784-920B7AA91CE3}"/>
              </a:ext>
            </a:extLst>
          </p:cNvPr>
          <p:cNvSpPr txBox="1"/>
          <p:nvPr/>
        </p:nvSpPr>
        <p:spPr>
          <a:xfrm>
            <a:off x="1699269" y="336374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1510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CD1E74E0-5987-B0E8-2A22-8C85756DF321}"/>
              </a:ext>
            </a:extLst>
          </p:cNvPr>
          <p:cNvSpPr txBox="1"/>
          <p:nvPr/>
        </p:nvSpPr>
        <p:spPr>
          <a:xfrm>
            <a:off x="2193439" y="336374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1488</a:t>
            </a: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711A3BA7-A4B0-1B86-5C6D-6B211E7D422F}"/>
              </a:ext>
            </a:extLst>
          </p:cNvPr>
          <p:cNvSpPr txBox="1"/>
          <p:nvPr/>
        </p:nvSpPr>
        <p:spPr>
          <a:xfrm>
            <a:off x="2687609" y="336374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1452</a:t>
            </a: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C28919B4-466A-F625-66A5-C7559403B75D}"/>
              </a:ext>
            </a:extLst>
          </p:cNvPr>
          <p:cNvSpPr txBox="1"/>
          <p:nvPr/>
        </p:nvSpPr>
        <p:spPr>
          <a:xfrm>
            <a:off x="3181779" y="336374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1408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48821719-0737-2EC3-6E46-B96EE731DE2E}"/>
              </a:ext>
            </a:extLst>
          </p:cNvPr>
          <p:cNvSpPr txBox="1"/>
          <p:nvPr/>
        </p:nvSpPr>
        <p:spPr>
          <a:xfrm>
            <a:off x="3675949" y="336374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1346</a:t>
            </a: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2049798D-99EC-5947-6E32-96A04131EE1B}"/>
              </a:ext>
            </a:extLst>
          </p:cNvPr>
          <p:cNvSpPr txBox="1"/>
          <p:nvPr/>
        </p:nvSpPr>
        <p:spPr>
          <a:xfrm>
            <a:off x="4170119" y="336374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1273</a:t>
            </a: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2688F4B7-CDA3-DEAB-9400-88F947052997}"/>
              </a:ext>
            </a:extLst>
          </p:cNvPr>
          <p:cNvSpPr txBox="1"/>
          <p:nvPr/>
        </p:nvSpPr>
        <p:spPr>
          <a:xfrm>
            <a:off x="4664289" y="336374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975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1EE455C6-2DFA-FAC5-D23B-5B4E65E29380}"/>
              </a:ext>
            </a:extLst>
          </p:cNvPr>
          <p:cNvSpPr txBox="1"/>
          <p:nvPr/>
        </p:nvSpPr>
        <p:spPr>
          <a:xfrm>
            <a:off x="5158459" y="336374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643</a:t>
            </a: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8020D903-FFA7-33A7-E047-1B676AAAB525}"/>
              </a:ext>
            </a:extLst>
          </p:cNvPr>
          <p:cNvSpPr txBox="1"/>
          <p:nvPr/>
        </p:nvSpPr>
        <p:spPr>
          <a:xfrm>
            <a:off x="5652631" y="336374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332</a:t>
            </a: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A8A2E4D1-F24C-802A-21FB-74ADA669EA03}"/>
              </a:ext>
            </a:extLst>
          </p:cNvPr>
          <p:cNvSpPr txBox="1"/>
          <p:nvPr/>
        </p:nvSpPr>
        <p:spPr>
          <a:xfrm>
            <a:off x="1699269" y="346330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257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5CA03CD7-EB15-F71F-F8E4-DCD7CA9A1119}"/>
              </a:ext>
            </a:extLst>
          </p:cNvPr>
          <p:cNvSpPr txBox="1"/>
          <p:nvPr/>
        </p:nvSpPr>
        <p:spPr>
          <a:xfrm>
            <a:off x="2193439" y="346330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253</a:t>
            </a: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24554B13-C6B1-289F-A485-1AFD8F9560B1}"/>
              </a:ext>
            </a:extLst>
          </p:cNvPr>
          <p:cNvSpPr txBox="1"/>
          <p:nvPr/>
        </p:nvSpPr>
        <p:spPr>
          <a:xfrm>
            <a:off x="2687609" y="346330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245</a:t>
            </a: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121EEB6C-8687-397F-7B92-351217B4DC5E}"/>
              </a:ext>
            </a:extLst>
          </p:cNvPr>
          <p:cNvSpPr txBox="1"/>
          <p:nvPr/>
        </p:nvSpPr>
        <p:spPr>
          <a:xfrm>
            <a:off x="3181779" y="346330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234</a:t>
            </a:r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AC3CD235-EAA9-D768-EC57-61ABAAFD5982}"/>
              </a:ext>
            </a:extLst>
          </p:cNvPr>
          <p:cNvSpPr txBox="1"/>
          <p:nvPr/>
        </p:nvSpPr>
        <p:spPr>
          <a:xfrm>
            <a:off x="3675949" y="346330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219</a:t>
            </a: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A5A39C35-3C69-2513-8C8C-946E1B236C57}"/>
              </a:ext>
            </a:extLst>
          </p:cNvPr>
          <p:cNvSpPr txBox="1"/>
          <p:nvPr/>
        </p:nvSpPr>
        <p:spPr>
          <a:xfrm>
            <a:off x="4170119" y="346330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204</a:t>
            </a: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E1F64575-B9AB-E817-9170-34988075981F}"/>
              </a:ext>
            </a:extLst>
          </p:cNvPr>
          <p:cNvSpPr txBox="1"/>
          <p:nvPr/>
        </p:nvSpPr>
        <p:spPr>
          <a:xfrm>
            <a:off x="4664289" y="346330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157</a:t>
            </a:r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976792BB-E142-CDB6-5378-C85EDAF313B8}"/>
              </a:ext>
            </a:extLst>
          </p:cNvPr>
          <p:cNvSpPr txBox="1"/>
          <p:nvPr/>
        </p:nvSpPr>
        <p:spPr>
          <a:xfrm>
            <a:off x="5158459" y="346330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106</a:t>
            </a:r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8FC88BA0-5FDA-6D0C-DCE8-C6D282905D86}"/>
              </a:ext>
            </a:extLst>
          </p:cNvPr>
          <p:cNvSpPr txBox="1"/>
          <p:nvPr/>
        </p:nvSpPr>
        <p:spPr>
          <a:xfrm>
            <a:off x="5652631" y="346330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62</a:t>
            </a:r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2E6DF096-DF64-3362-A74A-8DD62BB11D01}"/>
              </a:ext>
            </a:extLst>
          </p:cNvPr>
          <p:cNvSpPr txBox="1"/>
          <p:nvPr/>
        </p:nvSpPr>
        <p:spPr>
          <a:xfrm>
            <a:off x="1699269" y="356287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1509</a:t>
            </a: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CE06F8FF-B70B-9EB4-23F0-2A04338FEC2C}"/>
              </a:ext>
            </a:extLst>
          </p:cNvPr>
          <p:cNvSpPr txBox="1"/>
          <p:nvPr/>
        </p:nvSpPr>
        <p:spPr>
          <a:xfrm>
            <a:off x="2193439" y="356287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1483</a:t>
            </a: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3B0866D4-9A75-776B-702D-0CD4E2977F1F}"/>
              </a:ext>
            </a:extLst>
          </p:cNvPr>
          <p:cNvSpPr txBox="1"/>
          <p:nvPr/>
        </p:nvSpPr>
        <p:spPr>
          <a:xfrm>
            <a:off x="2687609" y="356287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1437</a:t>
            </a: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1AA85B80-B169-F0B7-D4A0-6A6598B4E491}"/>
              </a:ext>
            </a:extLst>
          </p:cNvPr>
          <p:cNvSpPr txBox="1"/>
          <p:nvPr/>
        </p:nvSpPr>
        <p:spPr>
          <a:xfrm>
            <a:off x="3181779" y="356287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1371</a:t>
            </a: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E31C615B-96C0-CCE7-0D22-D4DC168E6B0F}"/>
              </a:ext>
            </a:extLst>
          </p:cNvPr>
          <p:cNvSpPr txBox="1"/>
          <p:nvPr/>
        </p:nvSpPr>
        <p:spPr>
          <a:xfrm>
            <a:off x="3675949" y="356287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1297</a:t>
            </a: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2F946473-81F2-0F7E-4E64-E183849D008D}"/>
              </a:ext>
            </a:extLst>
          </p:cNvPr>
          <p:cNvSpPr txBox="1"/>
          <p:nvPr/>
        </p:nvSpPr>
        <p:spPr>
          <a:xfrm>
            <a:off x="4170119" y="356287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1204</a:t>
            </a: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76C21107-1CEE-A73A-435F-1158917C0C26}"/>
              </a:ext>
            </a:extLst>
          </p:cNvPr>
          <p:cNvSpPr txBox="1"/>
          <p:nvPr/>
        </p:nvSpPr>
        <p:spPr>
          <a:xfrm>
            <a:off x="4664289" y="356287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891</a:t>
            </a: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ED2BB58F-B8DD-8F1F-6B01-B628F205CF14}"/>
              </a:ext>
            </a:extLst>
          </p:cNvPr>
          <p:cNvSpPr txBox="1"/>
          <p:nvPr/>
        </p:nvSpPr>
        <p:spPr>
          <a:xfrm>
            <a:off x="5158459" y="356287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554</a:t>
            </a: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AE90904F-0C42-4DFA-BE39-EAA55FFB4EA5}"/>
              </a:ext>
            </a:extLst>
          </p:cNvPr>
          <p:cNvSpPr txBox="1"/>
          <p:nvPr/>
        </p:nvSpPr>
        <p:spPr>
          <a:xfrm>
            <a:off x="5652631" y="356287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292</a:t>
            </a: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2AA2CB6A-1704-E152-A368-469E6D2A3AA0}"/>
              </a:ext>
            </a:extLst>
          </p:cNvPr>
          <p:cNvSpPr txBox="1"/>
          <p:nvPr/>
        </p:nvSpPr>
        <p:spPr>
          <a:xfrm>
            <a:off x="2852053" y="3140220"/>
            <a:ext cx="2011908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Time since randomization (months)</a:t>
            </a:r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13CF68DC-0D6F-681F-455E-A61372C16B43}"/>
              </a:ext>
            </a:extLst>
          </p:cNvPr>
          <p:cNvSpPr txBox="1"/>
          <p:nvPr/>
        </p:nvSpPr>
        <p:spPr>
          <a:xfrm>
            <a:off x="251947" y="3264172"/>
            <a:ext cx="1355637" cy="13231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700" dirty="0">
                <a:solidFill>
                  <a:schemeClr val="tx2"/>
                </a:solidFill>
              </a:rPr>
              <a:t>Semaglutide – prior CV risk</a:t>
            </a: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ABCA5B50-9601-5827-5C26-07807E278D11}"/>
              </a:ext>
            </a:extLst>
          </p:cNvPr>
          <p:cNvSpPr txBox="1"/>
          <p:nvPr/>
        </p:nvSpPr>
        <p:spPr>
          <a:xfrm>
            <a:off x="114299" y="3363740"/>
            <a:ext cx="1493285" cy="16444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700" dirty="0">
                <a:solidFill>
                  <a:schemeClr val="tx2"/>
                </a:solidFill>
              </a:rPr>
              <a:t>Semaglutide – no prior CV risk</a:t>
            </a:r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496725A4-CE8F-8480-CC7E-98AD8F6E048E}"/>
              </a:ext>
            </a:extLst>
          </p:cNvPr>
          <p:cNvSpPr txBox="1"/>
          <p:nvPr/>
        </p:nvSpPr>
        <p:spPr>
          <a:xfrm>
            <a:off x="251947" y="3476932"/>
            <a:ext cx="1355637" cy="13231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700" dirty="0">
                <a:solidFill>
                  <a:srgbClr val="939AA7"/>
                </a:solidFill>
              </a:rPr>
              <a:t>Placebo – prior CV risk</a:t>
            </a:r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F2B0C0A8-43A7-0253-A7FD-50A697E972D7}"/>
              </a:ext>
            </a:extLst>
          </p:cNvPr>
          <p:cNvSpPr txBox="1"/>
          <p:nvPr/>
        </p:nvSpPr>
        <p:spPr>
          <a:xfrm>
            <a:off x="251947" y="3564222"/>
            <a:ext cx="1355637" cy="13231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700" dirty="0">
                <a:solidFill>
                  <a:srgbClr val="939AA7"/>
                </a:solidFill>
              </a:rPr>
              <a:t>Placebo – no prior CV risk</a:t>
            </a:r>
          </a:p>
        </p:txBody>
      </p:sp>
      <p:sp>
        <p:nvSpPr>
          <p:cNvPr id="346" name="Freeform: Shape 345">
            <a:extLst>
              <a:ext uri="{FF2B5EF4-FFF2-40B4-BE49-F238E27FC236}">
                <a16:creationId xmlns:a16="http://schemas.microsoft.com/office/drawing/2014/main" id="{6ED114CD-F400-88F4-0BA2-D95662FC84FC}"/>
              </a:ext>
            </a:extLst>
          </p:cNvPr>
          <p:cNvSpPr/>
          <p:nvPr/>
        </p:nvSpPr>
        <p:spPr>
          <a:xfrm>
            <a:off x="6781800" y="1552239"/>
            <a:ext cx="4356847" cy="1372571"/>
          </a:xfrm>
          <a:custGeom>
            <a:avLst/>
            <a:gdLst>
              <a:gd name="connsiteX0" fmla="*/ 0 w 2979868"/>
              <a:gd name="connsiteY0" fmla="*/ 0 h 656216"/>
              <a:gd name="connsiteX1" fmla="*/ 0 w 2979868"/>
              <a:gd name="connsiteY1" fmla="*/ 656216 h 656216"/>
              <a:gd name="connsiteX2" fmla="*/ 2979868 w 2979868"/>
              <a:gd name="connsiteY2" fmla="*/ 656216 h 65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9868" h="656216">
                <a:moveTo>
                  <a:pt x="0" y="0"/>
                </a:moveTo>
                <a:lnTo>
                  <a:pt x="0" y="656216"/>
                </a:lnTo>
                <a:lnTo>
                  <a:pt x="2979868" y="656216"/>
                </a:lnTo>
              </a:path>
            </a:pathLst>
          </a:cu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7" name="Straight Connector 346">
            <a:extLst>
              <a:ext uri="{FF2B5EF4-FFF2-40B4-BE49-F238E27FC236}">
                <a16:creationId xmlns:a16="http://schemas.microsoft.com/office/drawing/2014/main" id="{FBD7D555-7334-B46E-EBF5-EEACEB01EFCE}"/>
              </a:ext>
            </a:extLst>
          </p:cNvPr>
          <p:cNvCxnSpPr/>
          <p:nvPr/>
        </p:nvCxnSpPr>
        <p:spPr>
          <a:xfrm>
            <a:off x="6709800" y="292481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8" name="Straight Connector 347">
            <a:extLst>
              <a:ext uri="{FF2B5EF4-FFF2-40B4-BE49-F238E27FC236}">
                <a16:creationId xmlns:a16="http://schemas.microsoft.com/office/drawing/2014/main" id="{D99F25B3-0302-160F-BE9F-026738A363CB}"/>
              </a:ext>
            </a:extLst>
          </p:cNvPr>
          <p:cNvCxnSpPr>
            <a:cxnSpLocks/>
          </p:cNvCxnSpPr>
          <p:nvPr/>
        </p:nvCxnSpPr>
        <p:spPr>
          <a:xfrm rot="16200000">
            <a:off x="6954080" y="296081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9" name="Straight Connector 348">
            <a:extLst>
              <a:ext uri="{FF2B5EF4-FFF2-40B4-BE49-F238E27FC236}">
                <a16:creationId xmlns:a16="http://schemas.microsoft.com/office/drawing/2014/main" id="{DED3D8E3-5AC6-AFD2-663E-F23D2638E3CE}"/>
              </a:ext>
            </a:extLst>
          </p:cNvPr>
          <p:cNvCxnSpPr>
            <a:cxnSpLocks/>
          </p:cNvCxnSpPr>
          <p:nvPr/>
        </p:nvCxnSpPr>
        <p:spPr>
          <a:xfrm rot="16200000">
            <a:off x="7448250" y="296081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0" name="Straight Connector 349">
            <a:extLst>
              <a:ext uri="{FF2B5EF4-FFF2-40B4-BE49-F238E27FC236}">
                <a16:creationId xmlns:a16="http://schemas.microsoft.com/office/drawing/2014/main" id="{78C109D2-683F-881B-3958-FFB246027B10}"/>
              </a:ext>
            </a:extLst>
          </p:cNvPr>
          <p:cNvCxnSpPr>
            <a:cxnSpLocks/>
          </p:cNvCxnSpPr>
          <p:nvPr/>
        </p:nvCxnSpPr>
        <p:spPr>
          <a:xfrm rot="16200000">
            <a:off x="7942420" y="296081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1" name="Straight Connector 350">
            <a:extLst>
              <a:ext uri="{FF2B5EF4-FFF2-40B4-BE49-F238E27FC236}">
                <a16:creationId xmlns:a16="http://schemas.microsoft.com/office/drawing/2014/main" id="{200647D0-10E6-31C8-8D92-49D5F3E00DC2}"/>
              </a:ext>
            </a:extLst>
          </p:cNvPr>
          <p:cNvCxnSpPr>
            <a:cxnSpLocks/>
          </p:cNvCxnSpPr>
          <p:nvPr/>
        </p:nvCxnSpPr>
        <p:spPr>
          <a:xfrm rot="16200000">
            <a:off x="8436590" y="296081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D8E8E1CF-488B-64D9-5065-C7350F30A4D0}"/>
              </a:ext>
            </a:extLst>
          </p:cNvPr>
          <p:cNvCxnSpPr>
            <a:cxnSpLocks/>
          </p:cNvCxnSpPr>
          <p:nvPr/>
        </p:nvCxnSpPr>
        <p:spPr>
          <a:xfrm rot="16200000">
            <a:off x="8930760" y="296081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DFFE880D-124E-A12D-0B53-787CCF248DE3}"/>
              </a:ext>
            </a:extLst>
          </p:cNvPr>
          <p:cNvCxnSpPr>
            <a:cxnSpLocks/>
          </p:cNvCxnSpPr>
          <p:nvPr/>
        </p:nvCxnSpPr>
        <p:spPr>
          <a:xfrm rot="16200000">
            <a:off x="9424930" y="296081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D0C3CCA0-5AC4-A4CE-FB0E-B68FA3571A1E}"/>
              </a:ext>
            </a:extLst>
          </p:cNvPr>
          <p:cNvCxnSpPr>
            <a:cxnSpLocks/>
          </p:cNvCxnSpPr>
          <p:nvPr/>
        </p:nvCxnSpPr>
        <p:spPr>
          <a:xfrm rot="16200000">
            <a:off x="9919100" y="296081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CB81EA86-B689-097D-996C-0A32D066C542}"/>
              </a:ext>
            </a:extLst>
          </p:cNvPr>
          <p:cNvCxnSpPr>
            <a:cxnSpLocks/>
          </p:cNvCxnSpPr>
          <p:nvPr/>
        </p:nvCxnSpPr>
        <p:spPr>
          <a:xfrm rot="16200000">
            <a:off x="10413270" y="296081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299850F1-0614-1800-2571-F62D19AC428B}"/>
              </a:ext>
            </a:extLst>
          </p:cNvPr>
          <p:cNvCxnSpPr>
            <a:cxnSpLocks/>
          </p:cNvCxnSpPr>
          <p:nvPr/>
        </p:nvCxnSpPr>
        <p:spPr>
          <a:xfrm rot="16200000">
            <a:off x="10907442" y="296081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7" name="Straight Connector 356">
            <a:extLst>
              <a:ext uri="{FF2B5EF4-FFF2-40B4-BE49-F238E27FC236}">
                <a16:creationId xmlns:a16="http://schemas.microsoft.com/office/drawing/2014/main" id="{870C33AD-132C-F89E-2B1F-70B62332E331}"/>
              </a:ext>
            </a:extLst>
          </p:cNvPr>
          <p:cNvCxnSpPr/>
          <p:nvPr/>
        </p:nvCxnSpPr>
        <p:spPr>
          <a:xfrm>
            <a:off x="6709800" y="2497453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C99E5659-EA41-6E57-C3C0-953417D461E3}"/>
              </a:ext>
            </a:extLst>
          </p:cNvPr>
          <p:cNvCxnSpPr/>
          <p:nvPr/>
        </p:nvCxnSpPr>
        <p:spPr>
          <a:xfrm>
            <a:off x="6709800" y="2711131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9" name="Straight Connector 358">
            <a:extLst>
              <a:ext uri="{FF2B5EF4-FFF2-40B4-BE49-F238E27FC236}">
                <a16:creationId xmlns:a16="http://schemas.microsoft.com/office/drawing/2014/main" id="{46849FFF-041F-0BE9-1430-6D9DEAC397C3}"/>
              </a:ext>
            </a:extLst>
          </p:cNvPr>
          <p:cNvCxnSpPr/>
          <p:nvPr/>
        </p:nvCxnSpPr>
        <p:spPr>
          <a:xfrm>
            <a:off x="6709800" y="2283776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0" name="Straight Connector 359">
            <a:extLst>
              <a:ext uri="{FF2B5EF4-FFF2-40B4-BE49-F238E27FC236}">
                <a16:creationId xmlns:a16="http://schemas.microsoft.com/office/drawing/2014/main" id="{79584DEA-C35F-F1DE-408F-4FA742D72F54}"/>
              </a:ext>
            </a:extLst>
          </p:cNvPr>
          <p:cNvCxnSpPr/>
          <p:nvPr/>
        </p:nvCxnSpPr>
        <p:spPr>
          <a:xfrm>
            <a:off x="6709800" y="2070099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id="{99B7F36C-A8E7-163E-9240-B2A65DC84191}"/>
              </a:ext>
            </a:extLst>
          </p:cNvPr>
          <p:cNvCxnSpPr/>
          <p:nvPr/>
        </p:nvCxnSpPr>
        <p:spPr>
          <a:xfrm>
            <a:off x="6709800" y="1856422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2" name="Straight Connector 361">
            <a:extLst>
              <a:ext uri="{FF2B5EF4-FFF2-40B4-BE49-F238E27FC236}">
                <a16:creationId xmlns:a16="http://schemas.microsoft.com/office/drawing/2014/main" id="{14E9F8C0-61E0-AA60-D2A3-D1EE8DC5AB40}"/>
              </a:ext>
            </a:extLst>
          </p:cNvPr>
          <p:cNvCxnSpPr/>
          <p:nvPr/>
        </p:nvCxnSpPr>
        <p:spPr>
          <a:xfrm>
            <a:off x="6709800" y="1642745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3" name="TextBox 362">
            <a:extLst>
              <a:ext uri="{FF2B5EF4-FFF2-40B4-BE49-F238E27FC236}">
                <a16:creationId xmlns:a16="http://schemas.microsoft.com/office/drawing/2014/main" id="{5F063EC2-8926-6CED-CDFB-D7FD9665B051}"/>
              </a:ext>
            </a:extLst>
          </p:cNvPr>
          <p:cNvSpPr txBox="1"/>
          <p:nvPr/>
        </p:nvSpPr>
        <p:spPr>
          <a:xfrm>
            <a:off x="6462882" y="1565801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30</a:t>
            </a: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8F99451F-3D94-98A9-4B8C-3FD6899FE17C}"/>
              </a:ext>
            </a:extLst>
          </p:cNvPr>
          <p:cNvSpPr txBox="1"/>
          <p:nvPr/>
        </p:nvSpPr>
        <p:spPr>
          <a:xfrm>
            <a:off x="6462882" y="1780061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25</a:t>
            </a:r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id="{93AF6DFE-5672-94E2-BB70-25C50803FCE1}"/>
              </a:ext>
            </a:extLst>
          </p:cNvPr>
          <p:cNvSpPr txBox="1"/>
          <p:nvPr/>
        </p:nvSpPr>
        <p:spPr>
          <a:xfrm>
            <a:off x="6462882" y="1994321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20</a:t>
            </a:r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DF92E610-A3ED-CD39-9675-AB940D733920}"/>
              </a:ext>
            </a:extLst>
          </p:cNvPr>
          <p:cNvSpPr txBox="1"/>
          <p:nvPr/>
        </p:nvSpPr>
        <p:spPr>
          <a:xfrm>
            <a:off x="6462882" y="2208581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15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0B16E98B-0E76-00D5-035E-7EC29CEEF6B6}"/>
              </a:ext>
            </a:extLst>
          </p:cNvPr>
          <p:cNvSpPr txBox="1"/>
          <p:nvPr/>
        </p:nvSpPr>
        <p:spPr>
          <a:xfrm>
            <a:off x="6462882" y="2422841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10</a:t>
            </a: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90CE7534-2B04-5139-1B5C-C4A5297C81A4}"/>
              </a:ext>
            </a:extLst>
          </p:cNvPr>
          <p:cNvSpPr txBox="1"/>
          <p:nvPr/>
        </p:nvSpPr>
        <p:spPr>
          <a:xfrm>
            <a:off x="6462882" y="2851361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0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92204C37-9272-813B-AD52-FE77D1371397}"/>
              </a:ext>
            </a:extLst>
          </p:cNvPr>
          <p:cNvSpPr txBox="1"/>
          <p:nvPr/>
        </p:nvSpPr>
        <p:spPr>
          <a:xfrm>
            <a:off x="6462882" y="2637101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5</a:t>
            </a:r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4680A2D4-0640-AF76-7565-CA78C483954C}"/>
              </a:ext>
            </a:extLst>
          </p:cNvPr>
          <p:cNvSpPr txBox="1"/>
          <p:nvPr/>
        </p:nvSpPr>
        <p:spPr>
          <a:xfrm>
            <a:off x="6885305" y="301830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0</a:t>
            </a: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D7D26858-E628-4B2C-0864-0DCCAEF1B3A1}"/>
              </a:ext>
            </a:extLst>
          </p:cNvPr>
          <p:cNvSpPr txBox="1"/>
          <p:nvPr/>
        </p:nvSpPr>
        <p:spPr>
          <a:xfrm>
            <a:off x="7379475" y="301830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6</a:t>
            </a: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E45ACFFC-A9E9-A83E-CFDB-CE76F5FB75D7}"/>
              </a:ext>
            </a:extLst>
          </p:cNvPr>
          <p:cNvSpPr txBox="1"/>
          <p:nvPr/>
        </p:nvSpPr>
        <p:spPr>
          <a:xfrm>
            <a:off x="7873645" y="301830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12</a:t>
            </a:r>
          </a:p>
        </p:txBody>
      </p:sp>
      <p:sp>
        <p:nvSpPr>
          <p:cNvPr id="373" name="TextBox 372">
            <a:extLst>
              <a:ext uri="{FF2B5EF4-FFF2-40B4-BE49-F238E27FC236}">
                <a16:creationId xmlns:a16="http://schemas.microsoft.com/office/drawing/2014/main" id="{28275387-9A14-9CE9-19E1-28C5CD936498}"/>
              </a:ext>
            </a:extLst>
          </p:cNvPr>
          <p:cNvSpPr txBox="1"/>
          <p:nvPr/>
        </p:nvSpPr>
        <p:spPr>
          <a:xfrm>
            <a:off x="8367815" y="301830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18</a:t>
            </a:r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id="{EA298EA9-9F53-98D6-8E0D-A7B6D063C490}"/>
              </a:ext>
            </a:extLst>
          </p:cNvPr>
          <p:cNvSpPr txBox="1"/>
          <p:nvPr/>
        </p:nvSpPr>
        <p:spPr>
          <a:xfrm>
            <a:off x="8861985" y="301830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24</a:t>
            </a:r>
          </a:p>
        </p:txBody>
      </p:sp>
      <p:sp>
        <p:nvSpPr>
          <p:cNvPr id="375" name="TextBox 374">
            <a:extLst>
              <a:ext uri="{FF2B5EF4-FFF2-40B4-BE49-F238E27FC236}">
                <a16:creationId xmlns:a16="http://schemas.microsoft.com/office/drawing/2014/main" id="{8655B821-E5AD-CF1D-D320-2D9DFC7970D7}"/>
              </a:ext>
            </a:extLst>
          </p:cNvPr>
          <p:cNvSpPr txBox="1"/>
          <p:nvPr/>
        </p:nvSpPr>
        <p:spPr>
          <a:xfrm>
            <a:off x="9356155" y="301830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30</a:t>
            </a:r>
          </a:p>
        </p:txBody>
      </p:sp>
      <p:sp>
        <p:nvSpPr>
          <p:cNvPr id="376" name="TextBox 375">
            <a:extLst>
              <a:ext uri="{FF2B5EF4-FFF2-40B4-BE49-F238E27FC236}">
                <a16:creationId xmlns:a16="http://schemas.microsoft.com/office/drawing/2014/main" id="{363DA2B8-3CE0-D523-4CAD-0127069B1775}"/>
              </a:ext>
            </a:extLst>
          </p:cNvPr>
          <p:cNvSpPr txBox="1"/>
          <p:nvPr/>
        </p:nvSpPr>
        <p:spPr>
          <a:xfrm>
            <a:off x="9850325" y="301830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36</a:t>
            </a:r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9CE69DEC-3FBB-C1A0-093B-B8046E9391F5}"/>
              </a:ext>
            </a:extLst>
          </p:cNvPr>
          <p:cNvSpPr txBox="1"/>
          <p:nvPr/>
        </p:nvSpPr>
        <p:spPr>
          <a:xfrm>
            <a:off x="10344495" y="301830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42</a:t>
            </a:r>
          </a:p>
        </p:txBody>
      </p:sp>
      <p:sp>
        <p:nvSpPr>
          <p:cNvPr id="378" name="TextBox 377">
            <a:extLst>
              <a:ext uri="{FF2B5EF4-FFF2-40B4-BE49-F238E27FC236}">
                <a16:creationId xmlns:a16="http://schemas.microsoft.com/office/drawing/2014/main" id="{FF7D505B-4A54-6495-EA3B-C9FFBA52AD14}"/>
              </a:ext>
            </a:extLst>
          </p:cNvPr>
          <p:cNvSpPr txBox="1"/>
          <p:nvPr/>
        </p:nvSpPr>
        <p:spPr>
          <a:xfrm>
            <a:off x="10838667" y="301830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48</a:t>
            </a:r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id="{BCC52722-C0B4-7643-3D35-E47087FC4D25}"/>
              </a:ext>
            </a:extLst>
          </p:cNvPr>
          <p:cNvSpPr txBox="1"/>
          <p:nvPr/>
        </p:nvSpPr>
        <p:spPr>
          <a:xfrm>
            <a:off x="6801485" y="326417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181</a:t>
            </a:r>
          </a:p>
        </p:txBody>
      </p:sp>
      <p:sp>
        <p:nvSpPr>
          <p:cNvPr id="380" name="TextBox 379">
            <a:extLst>
              <a:ext uri="{FF2B5EF4-FFF2-40B4-BE49-F238E27FC236}">
                <a16:creationId xmlns:a16="http://schemas.microsoft.com/office/drawing/2014/main" id="{1BC5D572-A8A4-D8A6-0DD6-EC040E96276A}"/>
              </a:ext>
            </a:extLst>
          </p:cNvPr>
          <p:cNvSpPr txBox="1"/>
          <p:nvPr/>
        </p:nvSpPr>
        <p:spPr>
          <a:xfrm>
            <a:off x="7295655" y="326417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178</a:t>
            </a: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85BD54D9-4424-2C47-56FE-0328F031E7A7}"/>
              </a:ext>
            </a:extLst>
          </p:cNvPr>
          <p:cNvSpPr txBox="1"/>
          <p:nvPr/>
        </p:nvSpPr>
        <p:spPr>
          <a:xfrm>
            <a:off x="7789825" y="326417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172</a:t>
            </a: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388710E6-7E2B-73BF-2ADD-DA17749EC36E}"/>
              </a:ext>
            </a:extLst>
          </p:cNvPr>
          <p:cNvSpPr txBox="1"/>
          <p:nvPr/>
        </p:nvSpPr>
        <p:spPr>
          <a:xfrm>
            <a:off x="8283995" y="326417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168</a:t>
            </a:r>
          </a:p>
        </p:txBody>
      </p:sp>
      <p:sp>
        <p:nvSpPr>
          <p:cNvPr id="383" name="TextBox 382">
            <a:extLst>
              <a:ext uri="{FF2B5EF4-FFF2-40B4-BE49-F238E27FC236}">
                <a16:creationId xmlns:a16="http://schemas.microsoft.com/office/drawing/2014/main" id="{1C72929D-2142-F19B-4878-DC293A26EC7B}"/>
              </a:ext>
            </a:extLst>
          </p:cNvPr>
          <p:cNvSpPr txBox="1"/>
          <p:nvPr/>
        </p:nvSpPr>
        <p:spPr>
          <a:xfrm>
            <a:off x="8778165" y="326417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159</a:t>
            </a:r>
          </a:p>
        </p:txBody>
      </p:sp>
      <p:sp>
        <p:nvSpPr>
          <p:cNvPr id="384" name="TextBox 383">
            <a:extLst>
              <a:ext uri="{FF2B5EF4-FFF2-40B4-BE49-F238E27FC236}">
                <a16:creationId xmlns:a16="http://schemas.microsoft.com/office/drawing/2014/main" id="{763151B3-3A0C-8748-6427-274321343C72}"/>
              </a:ext>
            </a:extLst>
          </p:cNvPr>
          <p:cNvSpPr txBox="1"/>
          <p:nvPr/>
        </p:nvSpPr>
        <p:spPr>
          <a:xfrm>
            <a:off x="9272335" y="326417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151</a:t>
            </a:r>
          </a:p>
        </p:txBody>
      </p:sp>
      <p:sp>
        <p:nvSpPr>
          <p:cNvPr id="385" name="TextBox 384">
            <a:extLst>
              <a:ext uri="{FF2B5EF4-FFF2-40B4-BE49-F238E27FC236}">
                <a16:creationId xmlns:a16="http://schemas.microsoft.com/office/drawing/2014/main" id="{BD676C45-F0D3-85A1-CA66-E9A5724334C6}"/>
              </a:ext>
            </a:extLst>
          </p:cNvPr>
          <p:cNvSpPr txBox="1"/>
          <p:nvPr/>
        </p:nvSpPr>
        <p:spPr>
          <a:xfrm>
            <a:off x="9766505" y="326417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110</a:t>
            </a:r>
          </a:p>
        </p:txBody>
      </p:sp>
      <p:sp>
        <p:nvSpPr>
          <p:cNvPr id="386" name="TextBox 385">
            <a:extLst>
              <a:ext uri="{FF2B5EF4-FFF2-40B4-BE49-F238E27FC236}">
                <a16:creationId xmlns:a16="http://schemas.microsoft.com/office/drawing/2014/main" id="{5D3344ED-27FB-87B1-4457-80ABF357E022}"/>
              </a:ext>
            </a:extLst>
          </p:cNvPr>
          <p:cNvSpPr txBox="1"/>
          <p:nvPr/>
        </p:nvSpPr>
        <p:spPr>
          <a:xfrm>
            <a:off x="10260675" y="326417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78</a:t>
            </a:r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3D670108-013B-9D7C-904E-69E2E703DC85}"/>
              </a:ext>
            </a:extLst>
          </p:cNvPr>
          <p:cNvSpPr txBox="1"/>
          <p:nvPr/>
        </p:nvSpPr>
        <p:spPr>
          <a:xfrm>
            <a:off x="10754847" y="326417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40</a:t>
            </a:r>
          </a:p>
        </p:txBody>
      </p:sp>
      <p:sp>
        <p:nvSpPr>
          <p:cNvPr id="388" name="TextBox 387">
            <a:extLst>
              <a:ext uri="{FF2B5EF4-FFF2-40B4-BE49-F238E27FC236}">
                <a16:creationId xmlns:a16="http://schemas.microsoft.com/office/drawing/2014/main" id="{3228BBA1-C4F4-0ADD-9FBB-84415A9C1485}"/>
              </a:ext>
            </a:extLst>
          </p:cNvPr>
          <p:cNvSpPr txBox="1"/>
          <p:nvPr/>
        </p:nvSpPr>
        <p:spPr>
          <a:xfrm>
            <a:off x="6801485" y="336374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1586</a:t>
            </a:r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7A7D3282-1113-0C95-0125-F9D8878E6829}"/>
              </a:ext>
            </a:extLst>
          </p:cNvPr>
          <p:cNvSpPr txBox="1"/>
          <p:nvPr/>
        </p:nvSpPr>
        <p:spPr>
          <a:xfrm>
            <a:off x="7295655" y="336374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1560</a:t>
            </a:r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id="{8974FF42-A2CB-5715-16A5-6F93F449E405}"/>
              </a:ext>
            </a:extLst>
          </p:cNvPr>
          <p:cNvSpPr txBox="1"/>
          <p:nvPr/>
        </p:nvSpPr>
        <p:spPr>
          <a:xfrm>
            <a:off x="7789825" y="336374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1521</a:t>
            </a: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798845B0-D8D0-E0CC-22C7-5484A2E615EC}"/>
              </a:ext>
            </a:extLst>
          </p:cNvPr>
          <p:cNvSpPr txBox="1"/>
          <p:nvPr/>
        </p:nvSpPr>
        <p:spPr>
          <a:xfrm>
            <a:off x="8283995" y="336374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1472</a:t>
            </a:r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id="{1425F4ED-86F3-2F2A-AF3C-6C47593EC6BE}"/>
              </a:ext>
            </a:extLst>
          </p:cNvPr>
          <p:cNvSpPr txBox="1"/>
          <p:nvPr/>
        </p:nvSpPr>
        <p:spPr>
          <a:xfrm>
            <a:off x="8778165" y="336374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1413</a:t>
            </a:r>
          </a:p>
        </p:txBody>
      </p:sp>
      <p:sp>
        <p:nvSpPr>
          <p:cNvPr id="393" name="TextBox 392">
            <a:extLst>
              <a:ext uri="{FF2B5EF4-FFF2-40B4-BE49-F238E27FC236}">
                <a16:creationId xmlns:a16="http://schemas.microsoft.com/office/drawing/2014/main" id="{51AAE4EE-80DC-6B20-3F45-F91DEDC02F0E}"/>
              </a:ext>
            </a:extLst>
          </p:cNvPr>
          <p:cNvSpPr txBox="1"/>
          <p:nvPr/>
        </p:nvSpPr>
        <p:spPr>
          <a:xfrm>
            <a:off x="9272335" y="336374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1338</a:t>
            </a:r>
          </a:p>
        </p:txBody>
      </p:sp>
      <p:sp>
        <p:nvSpPr>
          <p:cNvPr id="394" name="TextBox 393">
            <a:extLst>
              <a:ext uri="{FF2B5EF4-FFF2-40B4-BE49-F238E27FC236}">
                <a16:creationId xmlns:a16="http://schemas.microsoft.com/office/drawing/2014/main" id="{E5710EE2-C0A5-3072-ADD0-962A3BE65604}"/>
              </a:ext>
            </a:extLst>
          </p:cNvPr>
          <p:cNvSpPr txBox="1"/>
          <p:nvPr/>
        </p:nvSpPr>
        <p:spPr>
          <a:xfrm>
            <a:off x="9766505" y="336374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1021</a:t>
            </a:r>
          </a:p>
        </p:txBody>
      </p:sp>
      <p:sp>
        <p:nvSpPr>
          <p:cNvPr id="395" name="TextBox 394">
            <a:extLst>
              <a:ext uri="{FF2B5EF4-FFF2-40B4-BE49-F238E27FC236}">
                <a16:creationId xmlns:a16="http://schemas.microsoft.com/office/drawing/2014/main" id="{5F50BDFA-E2C5-8236-532C-8EC5012DFBA6}"/>
              </a:ext>
            </a:extLst>
          </p:cNvPr>
          <p:cNvSpPr txBox="1"/>
          <p:nvPr/>
        </p:nvSpPr>
        <p:spPr>
          <a:xfrm>
            <a:off x="10260675" y="336374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664</a:t>
            </a:r>
          </a:p>
        </p:txBody>
      </p:sp>
      <p:sp>
        <p:nvSpPr>
          <p:cNvPr id="396" name="TextBox 395">
            <a:extLst>
              <a:ext uri="{FF2B5EF4-FFF2-40B4-BE49-F238E27FC236}">
                <a16:creationId xmlns:a16="http://schemas.microsoft.com/office/drawing/2014/main" id="{21A191FA-4785-1336-C043-91A2ABE9F20A}"/>
              </a:ext>
            </a:extLst>
          </p:cNvPr>
          <p:cNvSpPr txBox="1"/>
          <p:nvPr/>
        </p:nvSpPr>
        <p:spPr>
          <a:xfrm>
            <a:off x="10754847" y="336374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352</a:t>
            </a:r>
          </a:p>
        </p:txBody>
      </p:sp>
      <p:sp>
        <p:nvSpPr>
          <p:cNvPr id="397" name="TextBox 396">
            <a:extLst>
              <a:ext uri="{FF2B5EF4-FFF2-40B4-BE49-F238E27FC236}">
                <a16:creationId xmlns:a16="http://schemas.microsoft.com/office/drawing/2014/main" id="{13C131F9-C7FD-1BD1-DD89-91B1B0A15AF5}"/>
              </a:ext>
            </a:extLst>
          </p:cNvPr>
          <p:cNvSpPr txBox="1"/>
          <p:nvPr/>
        </p:nvSpPr>
        <p:spPr>
          <a:xfrm>
            <a:off x="6801485" y="346330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186</a:t>
            </a:r>
          </a:p>
        </p:txBody>
      </p:sp>
      <p:sp>
        <p:nvSpPr>
          <p:cNvPr id="398" name="TextBox 397">
            <a:extLst>
              <a:ext uri="{FF2B5EF4-FFF2-40B4-BE49-F238E27FC236}">
                <a16:creationId xmlns:a16="http://schemas.microsoft.com/office/drawing/2014/main" id="{802BA286-A008-05B2-628D-9C0532F7F9B1}"/>
              </a:ext>
            </a:extLst>
          </p:cNvPr>
          <p:cNvSpPr txBox="1"/>
          <p:nvPr/>
        </p:nvSpPr>
        <p:spPr>
          <a:xfrm>
            <a:off x="7295655" y="346330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182</a:t>
            </a:r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id="{B5D5F3BA-05AC-584C-78BC-1411AD706216}"/>
              </a:ext>
            </a:extLst>
          </p:cNvPr>
          <p:cNvSpPr txBox="1"/>
          <p:nvPr/>
        </p:nvSpPr>
        <p:spPr>
          <a:xfrm>
            <a:off x="7789825" y="346330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172</a:t>
            </a:r>
          </a:p>
        </p:txBody>
      </p:sp>
      <p:sp>
        <p:nvSpPr>
          <p:cNvPr id="400" name="TextBox 399">
            <a:extLst>
              <a:ext uri="{FF2B5EF4-FFF2-40B4-BE49-F238E27FC236}">
                <a16:creationId xmlns:a16="http://schemas.microsoft.com/office/drawing/2014/main" id="{BAB06D3A-8FCF-06F3-863E-880EAAA6E1C1}"/>
              </a:ext>
            </a:extLst>
          </p:cNvPr>
          <p:cNvSpPr txBox="1"/>
          <p:nvPr/>
        </p:nvSpPr>
        <p:spPr>
          <a:xfrm>
            <a:off x="8283995" y="346330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161</a:t>
            </a:r>
          </a:p>
        </p:txBody>
      </p:sp>
      <p:sp>
        <p:nvSpPr>
          <p:cNvPr id="401" name="TextBox 400">
            <a:extLst>
              <a:ext uri="{FF2B5EF4-FFF2-40B4-BE49-F238E27FC236}">
                <a16:creationId xmlns:a16="http://schemas.microsoft.com/office/drawing/2014/main" id="{13643230-E8F4-86B1-8EF8-5BD0133A4DD9}"/>
              </a:ext>
            </a:extLst>
          </p:cNvPr>
          <p:cNvSpPr txBox="1"/>
          <p:nvPr/>
        </p:nvSpPr>
        <p:spPr>
          <a:xfrm>
            <a:off x="8778165" y="346330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150</a:t>
            </a:r>
          </a:p>
        </p:txBody>
      </p:sp>
      <p:sp>
        <p:nvSpPr>
          <p:cNvPr id="402" name="TextBox 401">
            <a:extLst>
              <a:ext uri="{FF2B5EF4-FFF2-40B4-BE49-F238E27FC236}">
                <a16:creationId xmlns:a16="http://schemas.microsoft.com/office/drawing/2014/main" id="{44085FE9-E19E-8842-EBD5-05FD2C6B44A0}"/>
              </a:ext>
            </a:extLst>
          </p:cNvPr>
          <p:cNvSpPr txBox="1"/>
          <p:nvPr/>
        </p:nvSpPr>
        <p:spPr>
          <a:xfrm>
            <a:off x="9272335" y="346330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142</a:t>
            </a: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D7705811-65BE-43A3-9C59-CC0B8CB286CE}"/>
              </a:ext>
            </a:extLst>
          </p:cNvPr>
          <p:cNvSpPr txBox="1"/>
          <p:nvPr/>
        </p:nvSpPr>
        <p:spPr>
          <a:xfrm>
            <a:off x="9766505" y="346330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114</a:t>
            </a:r>
          </a:p>
        </p:txBody>
      </p:sp>
      <p:sp>
        <p:nvSpPr>
          <p:cNvPr id="404" name="TextBox 403">
            <a:extLst>
              <a:ext uri="{FF2B5EF4-FFF2-40B4-BE49-F238E27FC236}">
                <a16:creationId xmlns:a16="http://schemas.microsoft.com/office/drawing/2014/main" id="{6D390D1C-7C13-1505-F515-26CD05B2BC05}"/>
              </a:ext>
            </a:extLst>
          </p:cNvPr>
          <p:cNvSpPr txBox="1"/>
          <p:nvPr/>
        </p:nvSpPr>
        <p:spPr>
          <a:xfrm>
            <a:off x="10260675" y="346330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72</a:t>
            </a:r>
          </a:p>
        </p:txBody>
      </p:sp>
      <p:sp>
        <p:nvSpPr>
          <p:cNvPr id="405" name="TextBox 404">
            <a:extLst>
              <a:ext uri="{FF2B5EF4-FFF2-40B4-BE49-F238E27FC236}">
                <a16:creationId xmlns:a16="http://schemas.microsoft.com/office/drawing/2014/main" id="{129ADE6D-B33C-CAEC-51B3-3372A052B167}"/>
              </a:ext>
            </a:extLst>
          </p:cNvPr>
          <p:cNvSpPr txBox="1"/>
          <p:nvPr/>
        </p:nvSpPr>
        <p:spPr>
          <a:xfrm>
            <a:off x="10754847" y="346330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38</a:t>
            </a:r>
          </a:p>
        </p:txBody>
      </p:sp>
      <p:sp>
        <p:nvSpPr>
          <p:cNvPr id="406" name="TextBox 405">
            <a:extLst>
              <a:ext uri="{FF2B5EF4-FFF2-40B4-BE49-F238E27FC236}">
                <a16:creationId xmlns:a16="http://schemas.microsoft.com/office/drawing/2014/main" id="{ABA65C41-71C5-C857-1094-AFE918FEBFCA}"/>
              </a:ext>
            </a:extLst>
          </p:cNvPr>
          <p:cNvSpPr txBox="1"/>
          <p:nvPr/>
        </p:nvSpPr>
        <p:spPr>
          <a:xfrm>
            <a:off x="6801485" y="356287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1580</a:t>
            </a:r>
          </a:p>
        </p:txBody>
      </p:sp>
      <p:sp>
        <p:nvSpPr>
          <p:cNvPr id="407" name="TextBox 406">
            <a:extLst>
              <a:ext uri="{FF2B5EF4-FFF2-40B4-BE49-F238E27FC236}">
                <a16:creationId xmlns:a16="http://schemas.microsoft.com/office/drawing/2014/main" id="{B5D0B016-EA7D-BC20-F798-BFBAA89040DE}"/>
              </a:ext>
            </a:extLst>
          </p:cNvPr>
          <p:cNvSpPr txBox="1"/>
          <p:nvPr/>
        </p:nvSpPr>
        <p:spPr>
          <a:xfrm>
            <a:off x="7295655" y="356287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1554</a:t>
            </a:r>
          </a:p>
        </p:txBody>
      </p:sp>
      <p:sp>
        <p:nvSpPr>
          <p:cNvPr id="408" name="TextBox 407">
            <a:extLst>
              <a:ext uri="{FF2B5EF4-FFF2-40B4-BE49-F238E27FC236}">
                <a16:creationId xmlns:a16="http://schemas.microsoft.com/office/drawing/2014/main" id="{7EEA6FA0-DE7D-9CC7-C9C3-01F7E57FBEE4}"/>
              </a:ext>
            </a:extLst>
          </p:cNvPr>
          <p:cNvSpPr txBox="1"/>
          <p:nvPr/>
        </p:nvSpPr>
        <p:spPr>
          <a:xfrm>
            <a:off x="7789825" y="356287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1510</a:t>
            </a: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658AC381-74D8-2E8D-FC41-4421D939F440}"/>
              </a:ext>
            </a:extLst>
          </p:cNvPr>
          <p:cNvSpPr txBox="1"/>
          <p:nvPr/>
        </p:nvSpPr>
        <p:spPr>
          <a:xfrm>
            <a:off x="8283995" y="356287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1444</a:t>
            </a: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C5E09A7B-FFFA-D23C-90A8-5AC78687AD07}"/>
              </a:ext>
            </a:extLst>
          </p:cNvPr>
          <p:cNvSpPr txBox="1"/>
          <p:nvPr/>
        </p:nvSpPr>
        <p:spPr>
          <a:xfrm>
            <a:off x="8778165" y="356287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1366</a:t>
            </a:r>
          </a:p>
        </p:txBody>
      </p:sp>
      <p:sp>
        <p:nvSpPr>
          <p:cNvPr id="411" name="TextBox 410">
            <a:extLst>
              <a:ext uri="{FF2B5EF4-FFF2-40B4-BE49-F238E27FC236}">
                <a16:creationId xmlns:a16="http://schemas.microsoft.com/office/drawing/2014/main" id="{3E7B7D49-F99D-E975-569F-AEF4493A69B2}"/>
              </a:ext>
            </a:extLst>
          </p:cNvPr>
          <p:cNvSpPr txBox="1"/>
          <p:nvPr/>
        </p:nvSpPr>
        <p:spPr>
          <a:xfrm>
            <a:off x="9272335" y="356287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1266</a:t>
            </a:r>
          </a:p>
        </p:txBody>
      </p:sp>
      <p:sp>
        <p:nvSpPr>
          <p:cNvPr id="412" name="TextBox 411">
            <a:extLst>
              <a:ext uri="{FF2B5EF4-FFF2-40B4-BE49-F238E27FC236}">
                <a16:creationId xmlns:a16="http://schemas.microsoft.com/office/drawing/2014/main" id="{5E75FF71-F62A-31E1-A9F0-F7BA63B38955}"/>
              </a:ext>
            </a:extLst>
          </p:cNvPr>
          <p:cNvSpPr txBox="1"/>
          <p:nvPr/>
        </p:nvSpPr>
        <p:spPr>
          <a:xfrm>
            <a:off x="9766505" y="356287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934</a:t>
            </a:r>
          </a:p>
        </p:txBody>
      </p:sp>
      <p:sp>
        <p:nvSpPr>
          <p:cNvPr id="413" name="TextBox 412">
            <a:extLst>
              <a:ext uri="{FF2B5EF4-FFF2-40B4-BE49-F238E27FC236}">
                <a16:creationId xmlns:a16="http://schemas.microsoft.com/office/drawing/2014/main" id="{525BEB7A-74F1-2600-433E-CB18F14F6B4E}"/>
              </a:ext>
            </a:extLst>
          </p:cNvPr>
          <p:cNvSpPr txBox="1"/>
          <p:nvPr/>
        </p:nvSpPr>
        <p:spPr>
          <a:xfrm>
            <a:off x="10260675" y="356287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588</a:t>
            </a:r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BF3698FD-D8F7-7F84-1714-F9971983D7E9}"/>
              </a:ext>
            </a:extLst>
          </p:cNvPr>
          <p:cNvSpPr txBox="1"/>
          <p:nvPr/>
        </p:nvSpPr>
        <p:spPr>
          <a:xfrm>
            <a:off x="10754847" y="356287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316</a:t>
            </a:r>
          </a:p>
        </p:txBody>
      </p:sp>
      <p:sp>
        <p:nvSpPr>
          <p:cNvPr id="415" name="TextBox 414">
            <a:extLst>
              <a:ext uri="{FF2B5EF4-FFF2-40B4-BE49-F238E27FC236}">
                <a16:creationId xmlns:a16="http://schemas.microsoft.com/office/drawing/2014/main" id="{4972FFE7-7D61-B703-1C32-B7AA6FC7CD01}"/>
              </a:ext>
            </a:extLst>
          </p:cNvPr>
          <p:cNvSpPr txBox="1"/>
          <p:nvPr/>
        </p:nvSpPr>
        <p:spPr>
          <a:xfrm>
            <a:off x="7954269" y="3140220"/>
            <a:ext cx="2011908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Time since randomization (months)</a:t>
            </a:r>
          </a:p>
        </p:txBody>
      </p:sp>
      <p:sp>
        <p:nvSpPr>
          <p:cNvPr id="420" name="Freeform: Shape 419">
            <a:extLst>
              <a:ext uri="{FF2B5EF4-FFF2-40B4-BE49-F238E27FC236}">
                <a16:creationId xmlns:a16="http://schemas.microsoft.com/office/drawing/2014/main" id="{B6726D78-0DFD-46D3-08AC-04221E50B75A}"/>
              </a:ext>
            </a:extLst>
          </p:cNvPr>
          <p:cNvSpPr/>
          <p:nvPr/>
        </p:nvSpPr>
        <p:spPr>
          <a:xfrm>
            <a:off x="1679584" y="3909359"/>
            <a:ext cx="4356847" cy="1372571"/>
          </a:xfrm>
          <a:custGeom>
            <a:avLst/>
            <a:gdLst>
              <a:gd name="connsiteX0" fmla="*/ 0 w 2979868"/>
              <a:gd name="connsiteY0" fmla="*/ 0 h 656216"/>
              <a:gd name="connsiteX1" fmla="*/ 0 w 2979868"/>
              <a:gd name="connsiteY1" fmla="*/ 656216 h 656216"/>
              <a:gd name="connsiteX2" fmla="*/ 2979868 w 2979868"/>
              <a:gd name="connsiteY2" fmla="*/ 656216 h 65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9868" h="656216">
                <a:moveTo>
                  <a:pt x="0" y="0"/>
                </a:moveTo>
                <a:lnTo>
                  <a:pt x="0" y="656216"/>
                </a:lnTo>
                <a:lnTo>
                  <a:pt x="2979868" y="656216"/>
                </a:lnTo>
              </a:path>
            </a:pathLst>
          </a:cu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1" name="Straight Connector 420">
            <a:extLst>
              <a:ext uri="{FF2B5EF4-FFF2-40B4-BE49-F238E27FC236}">
                <a16:creationId xmlns:a16="http://schemas.microsoft.com/office/drawing/2014/main" id="{990D3A71-88A8-1456-37A7-179F1377BA38}"/>
              </a:ext>
            </a:extLst>
          </p:cNvPr>
          <p:cNvCxnSpPr/>
          <p:nvPr/>
        </p:nvCxnSpPr>
        <p:spPr>
          <a:xfrm>
            <a:off x="1607584" y="528193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2" name="Straight Connector 421">
            <a:extLst>
              <a:ext uri="{FF2B5EF4-FFF2-40B4-BE49-F238E27FC236}">
                <a16:creationId xmlns:a16="http://schemas.microsoft.com/office/drawing/2014/main" id="{3606EA19-61C8-99B4-4C1D-21574C495FAF}"/>
              </a:ext>
            </a:extLst>
          </p:cNvPr>
          <p:cNvCxnSpPr>
            <a:cxnSpLocks/>
          </p:cNvCxnSpPr>
          <p:nvPr/>
        </p:nvCxnSpPr>
        <p:spPr>
          <a:xfrm rot="16200000">
            <a:off x="1851864" y="531793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3064B482-56D8-C631-7C64-7F22242B909B}"/>
              </a:ext>
            </a:extLst>
          </p:cNvPr>
          <p:cNvCxnSpPr>
            <a:cxnSpLocks/>
          </p:cNvCxnSpPr>
          <p:nvPr/>
        </p:nvCxnSpPr>
        <p:spPr>
          <a:xfrm rot="16200000">
            <a:off x="2346034" y="531793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4" name="Straight Connector 423">
            <a:extLst>
              <a:ext uri="{FF2B5EF4-FFF2-40B4-BE49-F238E27FC236}">
                <a16:creationId xmlns:a16="http://schemas.microsoft.com/office/drawing/2014/main" id="{2FB87B81-D343-71B0-A514-A24FA947932C}"/>
              </a:ext>
            </a:extLst>
          </p:cNvPr>
          <p:cNvCxnSpPr>
            <a:cxnSpLocks/>
          </p:cNvCxnSpPr>
          <p:nvPr/>
        </p:nvCxnSpPr>
        <p:spPr>
          <a:xfrm rot="16200000">
            <a:off x="2840204" y="531793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F62D6E55-7211-4294-0950-FF9988251E4C}"/>
              </a:ext>
            </a:extLst>
          </p:cNvPr>
          <p:cNvCxnSpPr>
            <a:cxnSpLocks/>
          </p:cNvCxnSpPr>
          <p:nvPr/>
        </p:nvCxnSpPr>
        <p:spPr>
          <a:xfrm rot="16200000">
            <a:off x="3334374" y="531793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30D524EE-65A7-BE4F-E887-0EB8D1C50A6C}"/>
              </a:ext>
            </a:extLst>
          </p:cNvPr>
          <p:cNvCxnSpPr>
            <a:cxnSpLocks/>
          </p:cNvCxnSpPr>
          <p:nvPr/>
        </p:nvCxnSpPr>
        <p:spPr>
          <a:xfrm rot="16200000">
            <a:off x="3828544" y="531793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id="{DB680B3A-3E86-BB66-8F1D-C9944B91924B}"/>
              </a:ext>
            </a:extLst>
          </p:cNvPr>
          <p:cNvCxnSpPr>
            <a:cxnSpLocks/>
          </p:cNvCxnSpPr>
          <p:nvPr/>
        </p:nvCxnSpPr>
        <p:spPr>
          <a:xfrm rot="16200000">
            <a:off x="4322714" y="531793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8" name="Straight Connector 427">
            <a:extLst>
              <a:ext uri="{FF2B5EF4-FFF2-40B4-BE49-F238E27FC236}">
                <a16:creationId xmlns:a16="http://schemas.microsoft.com/office/drawing/2014/main" id="{ACA5C45E-19D9-0131-00A6-ECB69876F794}"/>
              </a:ext>
            </a:extLst>
          </p:cNvPr>
          <p:cNvCxnSpPr>
            <a:cxnSpLocks/>
          </p:cNvCxnSpPr>
          <p:nvPr/>
        </p:nvCxnSpPr>
        <p:spPr>
          <a:xfrm rot="16200000">
            <a:off x="4816884" y="531793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9" name="Straight Connector 428">
            <a:extLst>
              <a:ext uri="{FF2B5EF4-FFF2-40B4-BE49-F238E27FC236}">
                <a16:creationId xmlns:a16="http://schemas.microsoft.com/office/drawing/2014/main" id="{E7AA18EF-21AC-AA28-1A4C-AD67E2A4A335}"/>
              </a:ext>
            </a:extLst>
          </p:cNvPr>
          <p:cNvCxnSpPr>
            <a:cxnSpLocks/>
          </p:cNvCxnSpPr>
          <p:nvPr/>
        </p:nvCxnSpPr>
        <p:spPr>
          <a:xfrm rot="16200000">
            <a:off x="5311054" y="531793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0" name="Straight Connector 429">
            <a:extLst>
              <a:ext uri="{FF2B5EF4-FFF2-40B4-BE49-F238E27FC236}">
                <a16:creationId xmlns:a16="http://schemas.microsoft.com/office/drawing/2014/main" id="{212FF413-169A-0334-92C9-198B938270FE}"/>
              </a:ext>
            </a:extLst>
          </p:cNvPr>
          <p:cNvCxnSpPr>
            <a:cxnSpLocks/>
          </p:cNvCxnSpPr>
          <p:nvPr/>
        </p:nvCxnSpPr>
        <p:spPr>
          <a:xfrm rot="16200000">
            <a:off x="5805226" y="531793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1" name="Straight Connector 430">
            <a:extLst>
              <a:ext uri="{FF2B5EF4-FFF2-40B4-BE49-F238E27FC236}">
                <a16:creationId xmlns:a16="http://schemas.microsoft.com/office/drawing/2014/main" id="{8DCF72AC-35C4-A601-B79B-EF3D65AC513D}"/>
              </a:ext>
            </a:extLst>
          </p:cNvPr>
          <p:cNvCxnSpPr/>
          <p:nvPr/>
        </p:nvCxnSpPr>
        <p:spPr>
          <a:xfrm>
            <a:off x="1607584" y="4854573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2" name="Straight Connector 431">
            <a:extLst>
              <a:ext uri="{FF2B5EF4-FFF2-40B4-BE49-F238E27FC236}">
                <a16:creationId xmlns:a16="http://schemas.microsoft.com/office/drawing/2014/main" id="{9106CE36-EF3A-5557-05C8-02287FEA3D24}"/>
              </a:ext>
            </a:extLst>
          </p:cNvPr>
          <p:cNvCxnSpPr/>
          <p:nvPr/>
        </p:nvCxnSpPr>
        <p:spPr>
          <a:xfrm>
            <a:off x="1607584" y="5068251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3" name="Straight Connector 432">
            <a:extLst>
              <a:ext uri="{FF2B5EF4-FFF2-40B4-BE49-F238E27FC236}">
                <a16:creationId xmlns:a16="http://schemas.microsoft.com/office/drawing/2014/main" id="{FF1C1BF4-B704-BAFD-5695-C4BB2E13D1C8}"/>
              </a:ext>
            </a:extLst>
          </p:cNvPr>
          <p:cNvCxnSpPr/>
          <p:nvPr/>
        </p:nvCxnSpPr>
        <p:spPr>
          <a:xfrm>
            <a:off x="1607584" y="4640896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4" name="Straight Connector 433">
            <a:extLst>
              <a:ext uri="{FF2B5EF4-FFF2-40B4-BE49-F238E27FC236}">
                <a16:creationId xmlns:a16="http://schemas.microsoft.com/office/drawing/2014/main" id="{355CC33F-B63C-59FE-E891-48CEF1D3EFA7}"/>
              </a:ext>
            </a:extLst>
          </p:cNvPr>
          <p:cNvCxnSpPr/>
          <p:nvPr/>
        </p:nvCxnSpPr>
        <p:spPr>
          <a:xfrm>
            <a:off x="1607584" y="4427219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5" name="Straight Connector 434">
            <a:extLst>
              <a:ext uri="{FF2B5EF4-FFF2-40B4-BE49-F238E27FC236}">
                <a16:creationId xmlns:a16="http://schemas.microsoft.com/office/drawing/2014/main" id="{0BEFCB31-E01C-E4FA-9250-1CF06F5A28EB}"/>
              </a:ext>
            </a:extLst>
          </p:cNvPr>
          <p:cNvCxnSpPr/>
          <p:nvPr/>
        </p:nvCxnSpPr>
        <p:spPr>
          <a:xfrm>
            <a:off x="1607584" y="4213542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6" name="Straight Connector 435">
            <a:extLst>
              <a:ext uri="{FF2B5EF4-FFF2-40B4-BE49-F238E27FC236}">
                <a16:creationId xmlns:a16="http://schemas.microsoft.com/office/drawing/2014/main" id="{620149BB-6C5B-8E3A-E904-921565035C9D}"/>
              </a:ext>
            </a:extLst>
          </p:cNvPr>
          <p:cNvCxnSpPr/>
          <p:nvPr/>
        </p:nvCxnSpPr>
        <p:spPr>
          <a:xfrm>
            <a:off x="1607584" y="3999865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37" name="TextBox 436">
            <a:extLst>
              <a:ext uri="{FF2B5EF4-FFF2-40B4-BE49-F238E27FC236}">
                <a16:creationId xmlns:a16="http://schemas.microsoft.com/office/drawing/2014/main" id="{58D4C70E-5C8D-115C-2ECF-7E61111ECD79}"/>
              </a:ext>
            </a:extLst>
          </p:cNvPr>
          <p:cNvSpPr txBox="1"/>
          <p:nvPr/>
        </p:nvSpPr>
        <p:spPr>
          <a:xfrm>
            <a:off x="1360666" y="3922921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30</a:t>
            </a:r>
          </a:p>
        </p:txBody>
      </p:sp>
      <p:sp>
        <p:nvSpPr>
          <p:cNvPr id="438" name="TextBox 437">
            <a:extLst>
              <a:ext uri="{FF2B5EF4-FFF2-40B4-BE49-F238E27FC236}">
                <a16:creationId xmlns:a16="http://schemas.microsoft.com/office/drawing/2014/main" id="{928229AD-BC09-0EAA-D693-4ECDABCE70B5}"/>
              </a:ext>
            </a:extLst>
          </p:cNvPr>
          <p:cNvSpPr txBox="1"/>
          <p:nvPr/>
        </p:nvSpPr>
        <p:spPr>
          <a:xfrm>
            <a:off x="1360666" y="4137181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25</a:t>
            </a:r>
          </a:p>
        </p:txBody>
      </p:sp>
      <p:sp>
        <p:nvSpPr>
          <p:cNvPr id="439" name="TextBox 438">
            <a:extLst>
              <a:ext uri="{FF2B5EF4-FFF2-40B4-BE49-F238E27FC236}">
                <a16:creationId xmlns:a16="http://schemas.microsoft.com/office/drawing/2014/main" id="{2DE1DC48-E438-A2D7-D606-FEAB5B37787F}"/>
              </a:ext>
            </a:extLst>
          </p:cNvPr>
          <p:cNvSpPr txBox="1"/>
          <p:nvPr/>
        </p:nvSpPr>
        <p:spPr>
          <a:xfrm>
            <a:off x="1360666" y="4351441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20</a:t>
            </a:r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84E81050-68BA-5B73-68DD-942BDB481326}"/>
              </a:ext>
            </a:extLst>
          </p:cNvPr>
          <p:cNvSpPr txBox="1"/>
          <p:nvPr/>
        </p:nvSpPr>
        <p:spPr>
          <a:xfrm>
            <a:off x="1360666" y="4565701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15</a:t>
            </a:r>
          </a:p>
        </p:txBody>
      </p:sp>
      <p:sp>
        <p:nvSpPr>
          <p:cNvPr id="441" name="TextBox 440">
            <a:extLst>
              <a:ext uri="{FF2B5EF4-FFF2-40B4-BE49-F238E27FC236}">
                <a16:creationId xmlns:a16="http://schemas.microsoft.com/office/drawing/2014/main" id="{6B306BD9-18D3-8FB7-03EA-5BB6877E189C}"/>
              </a:ext>
            </a:extLst>
          </p:cNvPr>
          <p:cNvSpPr txBox="1"/>
          <p:nvPr/>
        </p:nvSpPr>
        <p:spPr>
          <a:xfrm>
            <a:off x="1360666" y="4779961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10</a:t>
            </a:r>
          </a:p>
        </p:txBody>
      </p:sp>
      <p:sp>
        <p:nvSpPr>
          <p:cNvPr id="442" name="TextBox 441">
            <a:extLst>
              <a:ext uri="{FF2B5EF4-FFF2-40B4-BE49-F238E27FC236}">
                <a16:creationId xmlns:a16="http://schemas.microsoft.com/office/drawing/2014/main" id="{DB8EE8E1-A247-E80A-0B24-B962142C3EF0}"/>
              </a:ext>
            </a:extLst>
          </p:cNvPr>
          <p:cNvSpPr txBox="1"/>
          <p:nvPr/>
        </p:nvSpPr>
        <p:spPr>
          <a:xfrm>
            <a:off x="1360666" y="5208481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0</a:t>
            </a:r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54A61494-924D-34F8-0F51-640DC70527BD}"/>
              </a:ext>
            </a:extLst>
          </p:cNvPr>
          <p:cNvSpPr txBox="1"/>
          <p:nvPr/>
        </p:nvSpPr>
        <p:spPr>
          <a:xfrm>
            <a:off x="1360666" y="4994221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5</a:t>
            </a:r>
          </a:p>
        </p:txBody>
      </p:sp>
      <p:sp>
        <p:nvSpPr>
          <p:cNvPr id="444" name="TextBox 443">
            <a:extLst>
              <a:ext uri="{FF2B5EF4-FFF2-40B4-BE49-F238E27FC236}">
                <a16:creationId xmlns:a16="http://schemas.microsoft.com/office/drawing/2014/main" id="{28D2A07A-7F27-E739-4508-2A53C5EA36EA}"/>
              </a:ext>
            </a:extLst>
          </p:cNvPr>
          <p:cNvSpPr txBox="1"/>
          <p:nvPr/>
        </p:nvSpPr>
        <p:spPr>
          <a:xfrm>
            <a:off x="1783089" y="537542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0</a:t>
            </a:r>
          </a:p>
        </p:txBody>
      </p:sp>
      <p:sp>
        <p:nvSpPr>
          <p:cNvPr id="445" name="TextBox 444">
            <a:extLst>
              <a:ext uri="{FF2B5EF4-FFF2-40B4-BE49-F238E27FC236}">
                <a16:creationId xmlns:a16="http://schemas.microsoft.com/office/drawing/2014/main" id="{F4AC1080-5C77-25F3-1E19-71E8D5B28723}"/>
              </a:ext>
            </a:extLst>
          </p:cNvPr>
          <p:cNvSpPr txBox="1"/>
          <p:nvPr/>
        </p:nvSpPr>
        <p:spPr>
          <a:xfrm>
            <a:off x="2277259" y="537542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6</a:t>
            </a:r>
          </a:p>
        </p:txBody>
      </p:sp>
      <p:sp>
        <p:nvSpPr>
          <p:cNvPr id="446" name="TextBox 445">
            <a:extLst>
              <a:ext uri="{FF2B5EF4-FFF2-40B4-BE49-F238E27FC236}">
                <a16:creationId xmlns:a16="http://schemas.microsoft.com/office/drawing/2014/main" id="{BF1A46E8-B165-9016-18C4-B94164B24767}"/>
              </a:ext>
            </a:extLst>
          </p:cNvPr>
          <p:cNvSpPr txBox="1"/>
          <p:nvPr/>
        </p:nvSpPr>
        <p:spPr>
          <a:xfrm>
            <a:off x="2771429" y="537542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12</a:t>
            </a:r>
          </a:p>
        </p:txBody>
      </p:sp>
      <p:sp>
        <p:nvSpPr>
          <p:cNvPr id="447" name="TextBox 446">
            <a:extLst>
              <a:ext uri="{FF2B5EF4-FFF2-40B4-BE49-F238E27FC236}">
                <a16:creationId xmlns:a16="http://schemas.microsoft.com/office/drawing/2014/main" id="{6672C499-D25E-A072-FE55-F6ED44C09062}"/>
              </a:ext>
            </a:extLst>
          </p:cNvPr>
          <p:cNvSpPr txBox="1"/>
          <p:nvPr/>
        </p:nvSpPr>
        <p:spPr>
          <a:xfrm>
            <a:off x="3265599" y="537542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18</a:t>
            </a:r>
          </a:p>
        </p:txBody>
      </p:sp>
      <p:sp>
        <p:nvSpPr>
          <p:cNvPr id="448" name="TextBox 447">
            <a:extLst>
              <a:ext uri="{FF2B5EF4-FFF2-40B4-BE49-F238E27FC236}">
                <a16:creationId xmlns:a16="http://schemas.microsoft.com/office/drawing/2014/main" id="{D975EDAC-91C5-8A3F-3F4F-9318BB14419A}"/>
              </a:ext>
            </a:extLst>
          </p:cNvPr>
          <p:cNvSpPr txBox="1"/>
          <p:nvPr/>
        </p:nvSpPr>
        <p:spPr>
          <a:xfrm>
            <a:off x="3759769" y="537542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24</a:t>
            </a:r>
          </a:p>
        </p:txBody>
      </p:sp>
      <p:sp>
        <p:nvSpPr>
          <p:cNvPr id="449" name="TextBox 448">
            <a:extLst>
              <a:ext uri="{FF2B5EF4-FFF2-40B4-BE49-F238E27FC236}">
                <a16:creationId xmlns:a16="http://schemas.microsoft.com/office/drawing/2014/main" id="{4EED7434-9A3B-62B3-58FF-C6EE73EE88A6}"/>
              </a:ext>
            </a:extLst>
          </p:cNvPr>
          <p:cNvSpPr txBox="1"/>
          <p:nvPr/>
        </p:nvSpPr>
        <p:spPr>
          <a:xfrm>
            <a:off x="4253939" y="537542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30</a:t>
            </a:r>
          </a:p>
        </p:txBody>
      </p:sp>
      <p:sp>
        <p:nvSpPr>
          <p:cNvPr id="450" name="TextBox 449">
            <a:extLst>
              <a:ext uri="{FF2B5EF4-FFF2-40B4-BE49-F238E27FC236}">
                <a16:creationId xmlns:a16="http://schemas.microsoft.com/office/drawing/2014/main" id="{C0F1CB00-C6B4-F85E-535E-C67910B8BE8C}"/>
              </a:ext>
            </a:extLst>
          </p:cNvPr>
          <p:cNvSpPr txBox="1"/>
          <p:nvPr/>
        </p:nvSpPr>
        <p:spPr>
          <a:xfrm>
            <a:off x="4748109" y="537542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36</a:t>
            </a:r>
          </a:p>
        </p:txBody>
      </p:sp>
      <p:sp>
        <p:nvSpPr>
          <p:cNvPr id="451" name="TextBox 450">
            <a:extLst>
              <a:ext uri="{FF2B5EF4-FFF2-40B4-BE49-F238E27FC236}">
                <a16:creationId xmlns:a16="http://schemas.microsoft.com/office/drawing/2014/main" id="{F59A38D2-FE94-0418-8A94-54D66DA6A301}"/>
              </a:ext>
            </a:extLst>
          </p:cNvPr>
          <p:cNvSpPr txBox="1"/>
          <p:nvPr/>
        </p:nvSpPr>
        <p:spPr>
          <a:xfrm>
            <a:off x="5242279" y="537542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42</a:t>
            </a:r>
          </a:p>
        </p:txBody>
      </p:sp>
      <p:sp>
        <p:nvSpPr>
          <p:cNvPr id="452" name="TextBox 451">
            <a:extLst>
              <a:ext uri="{FF2B5EF4-FFF2-40B4-BE49-F238E27FC236}">
                <a16:creationId xmlns:a16="http://schemas.microsoft.com/office/drawing/2014/main" id="{D4438BF8-5794-A83D-BADB-47D623AD824B}"/>
              </a:ext>
            </a:extLst>
          </p:cNvPr>
          <p:cNvSpPr txBox="1"/>
          <p:nvPr/>
        </p:nvSpPr>
        <p:spPr>
          <a:xfrm>
            <a:off x="5736451" y="537542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48</a:t>
            </a:r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9458A067-625F-2691-2147-DD56D9748F27}"/>
              </a:ext>
            </a:extLst>
          </p:cNvPr>
          <p:cNvSpPr txBox="1"/>
          <p:nvPr/>
        </p:nvSpPr>
        <p:spPr>
          <a:xfrm>
            <a:off x="1699269" y="562129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405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A7396939-843A-6547-E104-5B97DAA9B9FA}"/>
              </a:ext>
            </a:extLst>
          </p:cNvPr>
          <p:cNvSpPr txBox="1"/>
          <p:nvPr/>
        </p:nvSpPr>
        <p:spPr>
          <a:xfrm>
            <a:off x="2193439" y="562129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395</a:t>
            </a: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F76F93C9-394C-8B0B-814A-5FD997D241AD}"/>
              </a:ext>
            </a:extLst>
          </p:cNvPr>
          <p:cNvSpPr txBox="1"/>
          <p:nvPr/>
        </p:nvSpPr>
        <p:spPr>
          <a:xfrm>
            <a:off x="2687609" y="562129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382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8DABDD46-1B71-066A-2194-525C38D406D9}"/>
              </a:ext>
            </a:extLst>
          </p:cNvPr>
          <p:cNvSpPr txBox="1"/>
          <p:nvPr/>
        </p:nvSpPr>
        <p:spPr>
          <a:xfrm>
            <a:off x="3181779" y="562129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370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6C41F9FC-954A-95F3-A359-6374C5CF93C1}"/>
              </a:ext>
            </a:extLst>
          </p:cNvPr>
          <p:cNvSpPr txBox="1"/>
          <p:nvPr/>
        </p:nvSpPr>
        <p:spPr>
          <a:xfrm>
            <a:off x="3675949" y="562129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355</a:t>
            </a:r>
          </a:p>
        </p:txBody>
      </p:sp>
      <p:sp>
        <p:nvSpPr>
          <p:cNvPr id="458" name="TextBox 457">
            <a:extLst>
              <a:ext uri="{FF2B5EF4-FFF2-40B4-BE49-F238E27FC236}">
                <a16:creationId xmlns:a16="http://schemas.microsoft.com/office/drawing/2014/main" id="{0637582E-38ED-4D48-22F5-DDAFB85ECAA6}"/>
              </a:ext>
            </a:extLst>
          </p:cNvPr>
          <p:cNvSpPr txBox="1"/>
          <p:nvPr/>
        </p:nvSpPr>
        <p:spPr>
          <a:xfrm>
            <a:off x="4170119" y="562129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337</a:t>
            </a:r>
          </a:p>
        </p:txBody>
      </p:sp>
      <p:sp>
        <p:nvSpPr>
          <p:cNvPr id="459" name="TextBox 458">
            <a:extLst>
              <a:ext uri="{FF2B5EF4-FFF2-40B4-BE49-F238E27FC236}">
                <a16:creationId xmlns:a16="http://schemas.microsoft.com/office/drawing/2014/main" id="{7B42252F-AC11-CBF7-A199-3D4538AE8509}"/>
              </a:ext>
            </a:extLst>
          </p:cNvPr>
          <p:cNvSpPr txBox="1"/>
          <p:nvPr/>
        </p:nvSpPr>
        <p:spPr>
          <a:xfrm>
            <a:off x="4664289" y="562129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244</a:t>
            </a:r>
          </a:p>
        </p:txBody>
      </p:sp>
      <p:sp>
        <p:nvSpPr>
          <p:cNvPr id="460" name="TextBox 459">
            <a:extLst>
              <a:ext uri="{FF2B5EF4-FFF2-40B4-BE49-F238E27FC236}">
                <a16:creationId xmlns:a16="http://schemas.microsoft.com/office/drawing/2014/main" id="{9259939A-D9C8-84C8-A98C-0D93EFA242B7}"/>
              </a:ext>
            </a:extLst>
          </p:cNvPr>
          <p:cNvSpPr txBox="1"/>
          <p:nvPr/>
        </p:nvSpPr>
        <p:spPr>
          <a:xfrm>
            <a:off x="5158459" y="562129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164</a:t>
            </a:r>
          </a:p>
        </p:txBody>
      </p:sp>
      <p:sp>
        <p:nvSpPr>
          <p:cNvPr id="461" name="TextBox 460">
            <a:extLst>
              <a:ext uri="{FF2B5EF4-FFF2-40B4-BE49-F238E27FC236}">
                <a16:creationId xmlns:a16="http://schemas.microsoft.com/office/drawing/2014/main" id="{89720B41-D0C7-F6FC-9019-C18777337FEB}"/>
              </a:ext>
            </a:extLst>
          </p:cNvPr>
          <p:cNvSpPr txBox="1"/>
          <p:nvPr/>
        </p:nvSpPr>
        <p:spPr>
          <a:xfrm>
            <a:off x="5652631" y="562129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95</a:t>
            </a:r>
          </a:p>
        </p:txBody>
      </p:sp>
      <p:sp>
        <p:nvSpPr>
          <p:cNvPr id="462" name="TextBox 461">
            <a:extLst>
              <a:ext uri="{FF2B5EF4-FFF2-40B4-BE49-F238E27FC236}">
                <a16:creationId xmlns:a16="http://schemas.microsoft.com/office/drawing/2014/main" id="{3007B7B9-A0B5-A590-6FDA-AC35637B212F}"/>
              </a:ext>
            </a:extLst>
          </p:cNvPr>
          <p:cNvSpPr txBox="1"/>
          <p:nvPr/>
        </p:nvSpPr>
        <p:spPr>
          <a:xfrm>
            <a:off x="1699269" y="572086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1362</a:t>
            </a:r>
          </a:p>
        </p:txBody>
      </p:sp>
      <p:sp>
        <p:nvSpPr>
          <p:cNvPr id="463" name="TextBox 462">
            <a:extLst>
              <a:ext uri="{FF2B5EF4-FFF2-40B4-BE49-F238E27FC236}">
                <a16:creationId xmlns:a16="http://schemas.microsoft.com/office/drawing/2014/main" id="{D58A58E3-2081-D729-F47D-ABDCAAD57D03}"/>
              </a:ext>
            </a:extLst>
          </p:cNvPr>
          <p:cNvSpPr txBox="1"/>
          <p:nvPr/>
        </p:nvSpPr>
        <p:spPr>
          <a:xfrm>
            <a:off x="2193439" y="572086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1343</a:t>
            </a:r>
          </a:p>
        </p:txBody>
      </p:sp>
      <p:sp>
        <p:nvSpPr>
          <p:cNvPr id="464" name="TextBox 463">
            <a:extLst>
              <a:ext uri="{FF2B5EF4-FFF2-40B4-BE49-F238E27FC236}">
                <a16:creationId xmlns:a16="http://schemas.microsoft.com/office/drawing/2014/main" id="{74DEACE7-D4F4-A8FA-FD72-171E5EDDBAEA}"/>
              </a:ext>
            </a:extLst>
          </p:cNvPr>
          <p:cNvSpPr txBox="1"/>
          <p:nvPr/>
        </p:nvSpPr>
        <p:spPr>
          <a:xfrm>
            <a:off x="2687609" y="572086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1311</a:t>
            </a:r>
          </a:p>
        </p:txBody>
      </p:sp>
      <p:sp>
        <p:nvSpPr>
          <p:cNvPr id="465" name="TextBox 464">
            <a:extLst>
              <a:ext uri="{FF2B5EF4-FFF2-40B4-BE49-F238E27FC236}">
                <a16:creationId xmlns:a16="http://schemas.microsoft.com/office/drawing/2014/main" id="{792C9A30-0EAF-DDF8-621C-4E0837B4DCE0}"/>
              </a:ext>
            </a:extLst>
          </p:cNvPr>
          <p:cNvSpPr txBox="1"/>
          <p:nvPr/>
        </p:nvSpPr>
        <p:spPr>
          <a:xfrm>
            <a:off x="3181779" y="572086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1270</a:t>
            </a:r>
          </a:p>
        </p:txBody>
      </p:sp>
      <p:sp>
        <p:nvSpPr>
          <p:cNvPr id="466" name="TextBox 465">
            <a:extLst>
              <a:ext uri="{FF2B5EF4-FFF2-40B4-BE49-F238E27FC236}">
                <a16:creationId xmlns:a16="http://schemas.microsoft.com/office/drawing/2014/main" id="{B11B5D5F-1DC0-51C5-FE01-63340C767819}"/>
              </a:ext>
            </a:extLst>
          </p:cNvPr>
          <p:cNvSpPr txBox="1"/>
          <p:nvPr/>
        </p:nvSpPr>
        <p:spPr>
          <a:xfrm>
            <a:off x="3675949" y="572086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1217</a:t>
            </a:r>
          </a:p>
        </p:txBody>
      </p:sp>
      <p:sp>
        <p:nvSpPr>
          <p:cNvPr id="467" name="TextBox 466">
            <a:extLst>
              <a:ext uri="{FF2B5EF4-FFF2-40B4-BE49-F238E27FC236}">
                <a16:creationId xmlns:a16="http://schemas.microsoft.com/office/drawing/2014/main" id="{2003D76D-DAF5-2C31-96BB-C85F42D21B08}"/>
              </a:ext>
            </a:extLst>
          </p:cNvPr>
          <p:cNvSpPr txBox="1"/>
          <p:nvPr/>
        </p:nvSpPr>
        <p:spPr>
          <a:xfrm>
            <a:off x="4170119" y="572086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1152</a:t>
            </a:r>
          </a:p>
        </p:txBody>
      </p:sp>
      <p:sp>
        <p:nvSpPr>
          <p:cNvPr id="468" name="TextBox 467">
            <a:extLst>
              <a:ext uri="{FF2B5EF4-FFF2-40B4-BE49-F238E27FC236}">
                <a16:creationId xmlns:a16="http://schemas.microsoft.com/office/drawing/2014/main" id="{F3DF3F88-6BDE-FE30-D6C6-E1A8A156FA8A}"/>
              </a:ext>
            </a:extLst>
          </p:cNvPr>
          <p:cNvSpPr txBox="1"/>
          <p:nvPr/>
        </p:nvSpPr>
        <p:spPr>
          <a:xfrm>
            <a:off x="4664289" y="572086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887</a:t>
            </a:r>
          </a:p>
        </p:txBody>
      </p:sp>
      <p:sp>
        <p:nvSpPr>
          <p:cNvPr id="469" name="TextBox 468">
            <a:extLst>
              <a:ext uri="{FF2B5EF4-FFF2-40B4-BE49-F238E27FC236}">
                <a16:creationId xmlns:a16="http://schemas.microsoft.com/office/drawing/2014/main" id="{710F0230-A7D3-35F9-CE26-62F6FEAE04F2}"/>
              </a:ext>
            </a:extLst>
          </p:cNvPr>
          <p:cNvSpPr txBox="1"/>
          <p:nvPr/>
        </p:nvSpPr>
        <p:spPr>
          <a:xfrm>
            <a:off x="5158459" y="572086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578</a:t>
            </a:r>
          </a:p>
        </p:txBody>
      </p:sp>
      <p:sp>
        <p:nvSpPr>
          <p:cNvPr id="470" name="TextBox 469">
            <a:extLst>
              <a:ext uri="{FF2B5EF4-FFF2-40B4-BE49-F238E27FC236}">
                <a16:creationId xmlns:a16="http://schemas.microsoft.com/office/drawing/2014/main" id="{67E4881A-3A09-295A-125B-00503F704B90}"/>
              </a:ext>
            </a:extLst>
          </p:cNvPr>
          <p:cNvSpPr txBox="1"/>
          <p:nvPr/>
        </p:nvSpPr>
        <p:spPr>
          <a:xfrm>
            <a:off x="5652631" y="572086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297</a:t>
            </a:r>
          </a:p>
        </p:txBody>
      </p:sp>
      <p:sp>
        <p:nvSpPr>
          <p:cNvPr id="471" name="TextBox 470">
            <a:extLst>
              <a:ext uri="{FF2B5EF4-FFF2-40B4-BE49-F238E27FC236}">
                <a16:creationId xmlns:a16="http://schemas.microsoft.com/office/drawing/2014/main" id="{14F9D812-6B43-2B58-BD78-89629D4D2677}"/>
              </a:ext>
            </a:extLst>
          </p:cNvPr>
          <p:cNvSpPr txBox="1"/>
          <p:nvPr/>
        </p:nvSpPr>
        <p:spPr>
          <a:xfrm>
            <a:off x="1699269" y="582042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403</a:t>
            </a:r>
          </a:p>
        </p:txBody>
      </p:sp>
      <p:sp>
        <p:nvSpPr>
          <p:cNvPr id="472" name="TextBox 471">
            <a:extLst>
              <a:ext uri="{FF2B5EF4-FFF2-40B4-BE49-F238E27FC236}">
                <a16:creationId xmlns:a16="http://schemas.microsoft.com/office/drawing/2014/main" id="{38AD42B0-FC01-010D-C23C-A08AD0F828B1}"/>
              </a:ext>
            </a:extLst>
          </p:cNvPr>
          <p:cNvSpPr txBox="1"/>
          <p:nvPr/>
        </p:nvSpPr>
        <p:spPr>
          <a:xfrm>
            <a:off x="2193439" y="582042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396</a:t>
            </a:r>
          </a:p>
        </p:txBody>
      </p:sp>
      <p:sp>
        <p:nvSpPr>
          <p:cNvPr id="473" name="TextBox 472">
            <a:extLst>
              <a:ext uri="{FF2B5EF4-FFF2-40B4-BE49-F238E27FC236}">
                <a16:creationId xmlns:a16="http://schemas.microsoft.com/office/drawing/2014/main" id="{4D7F54F1-D375-CB7A-34DA-F4938C08E0FD}"/>
              </a:ext>
            </a:extLst>
          </p:cNvPr>
          <p:cNvSpPr txBox="1"/>
          <p:nvPr/>
        </p:nvSpPr>
        <p:spPr>
          <a:xfrm>
            <a:off x="2687609" y="582042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382</a:t>
            </a:r>
          </a:p>
        </p:txBody>
      </p:sp>
      <p:sp>
        <p:nvSpPr>
          <p:cNvPr id="474" name="TextBox 473">
            <a:extLst>
              <a:ext uri="{FF2B5EF4-FFF2-40B4-BE49-F238E27FC236}">
                <a16:creationId xmlns:a16="http://schemas.microsoft.com/office/drawing/2014/main" id="{EB5C4CF7-67D9-6569-177F-883D16E9D6EF}"/>
              </a:ext>
            </a:extLst>
          </p:cNvPr>
          <p:cNvSpPr txBox="1"/>
          <p:nvPr/>
        </p:nvSpPr>
        <p:spPr>
          <a:xfrm>
            <a:off x="3181779" y="582042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362</a:t>
            </a:r>
          </a:p>
        </p:txBody>
      </p:sp>
      <p:sp>
        <p:nvSpPr>
          <p:cNvPr id="475" name="TextBox 474">
            <a:extLst>
              <a:ext uri="{FF2B5EF4-FFF2-40B4-BE49-F238E27FC236}">
                <a16:creationId xmlns:a16="http://schemas.microsoft.com/office/drawing/2014/main" id="{39FB4DDD-1C17-2518-7930-B0CCADE914F9}"/>
              </a:ext>
            </a:extLst>
          </p:cNvPr>
          <p:cNvSpPr txBox="1"/>
          <p:nvPr/>
        </p:nvSpPr>
        <p:spPr>
          <a:xfrm>
            <a:off x="3675949" y="582042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337</a:t>
            </a:r>
          </a:p>
        </p:txBody>
      </p:sp>
      <p:sp>
        <p:nvSpPr>
          <p:cNvPr id="476" name="TextBox 475">
            <a:extLst>
              <a:ext uri="{FF2B5EF4-FFF2-40B4-BE49-F238E27FC236}">
                <a16:creationId xmlns:a16="http://schemas.microsoft.com/office/drawing/2014/main" id="{0CE25D60-FCF1-1652-A186-4FE3AA5D621A}"/>
              </a:ext>
            </a:extLst>
          </p:cNvPr>
          <p:cNvSpPr txBox="1"/>
          <p:nvPr/>
        </p:nvSpPr>
        <p:spPr>
          <a:xfrm>
            <a:off x="4170119" y="582042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315</a:t>
            </a:r>
          </a:p>
        </p:txBody>
      </p:sp>
      <p:sp>
        <p:nvSpPr>
          <p:cNvPr id="477" name="TextBox 476">
            <a:extLst>
              <a:ext uri="{FF2B5EF4-FFF2-40B4-BE49-F238E27FC236}">
                <a16:creationId xmlns:a16="http://schemas.microsoft.com/office/drawing/2014/main" id="{86FB1D33-6B3A-990A-857D-F133A59DB1C2}"/>
              </a:ext>
            </a:extLst>
          </p:cNvPr>
          <p:cNvSpPr txBox="1"/>
          <p:nvPr/>
        </p:nvSpPr>
        <p:spPr>
          <a:xfrm>
            <a:off x="4664289" y="582042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245</a:t>
            </a:r>
          </a:p>
        </p:txBody>
      </p:sp>
      <p:sp>
        <p:nvSpPr>
          <p:cNvPr id="478" name="TextBox 477">
            <a:extLst>
              <a:ext uri="{FF2B5EF4-FFF2-40B4-BE49-F238E27FC236}">
                <a16:creationId xmlns:a16="http://schemas.microsoft.com/office/drawing/2014/main" id="{07396DB5-21AB-C81D-84B8-EEEC3A25073A}"/>
              </a:ext>
            </a:extLst>
          </p:cNvPr>
          <p:cNvSpPr txBox="1"/>
          <p:nvPr/>
        </p:nvSpPr>
        <p:spPr>
          <a:xfrm>
            <a:off x="5158459" y="582042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161</a:t>
            </a:r>
          </a:p>
        </p:txBody>
      </p:sp>
      <p:sp>
        <p:nvSpPr>
          <p:cNvPr id="479" name="TextBox 478">
            <a:extLst>
              <a:ext uri="{FF2B5EF4-FFF2-40B4-BE49-F238E27FC236}">
                <a16:creationId xmlns:a16="http://schemas.microsoft.com/office/drawing/2014/main" id="{AAFAA19E-1704-1262-8038-E23ABD2D6069}"/>
              </a:ext>
            </a:extLst>
          </p:cNvPr>
          <p:cNvSpPr txBox="1"/>
          <p:nvPr/>
        </p:nvSpPr>
        <p:spPr>
          <a:xfrm>
            <a:off x="5652631" y="582042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89</a:t>
            </a:r>
          </a:p>
        </p:txBody>
      </p:sp>
      <p:sp>
        <p:nvSpPr>
          <p:cNvPr id="480" name="TextBox 479">
            <a:extLst>
              <a:ext uri="{FF2B5EF4-FFF2-40B4-BE49-F238E27FC236}">
                <a16:creationId xmlns:a16="http://schemas.microsoft.com/office/drawing/2014/main" id="{4889B5F9-7C3B-9FD0-9E9B-9DA2942A0270}"/>
              </a:ext>
            </a:extLst>
          </p:cNvPr>
          <p:cNvSpPr txBox="1"/>
          <p:nvPr/>
        </p:nvSpPr>
        <p:spPr>
          <a:xfrm>
            <a:off x="1699269" y="591999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1363</a:t>
            </a:r>
          </a:p>
        </p:txBody>
      </p:sp>
      <p:sp>
        <p:nvSpPr>
          <p:cNvPr id="481" name="TextBox 480">
            <a:extLst>
              <a:ext uri="{FF2B5EF4-FFF2-40B4-BE49-F238E27FC236}">
                <a16:creationId xmlns:a16="http://schemas.microsoft.com/office/drawing/2014/main" id="{39C35515-B781-8BF6-58ED-F4B9559B352A}"/>
              </a:ext>
            </a:extLst>
          </p:cNvPr>
          <p:cNvSpPr txBox="1"/>
          <p:nvPr/>
        </p:nvSpPr>
        <p:spPr>
          <a:xfrm>
            <a:off x="2193439" y="591999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1340</a:t>
            </a:r>
          </a:p>
        </p:txBody>
      </p:sp>
      <p:sp>
        <p:nvSpPr>
          <p:cNvPr id="482" name="TextBox 481">
            <a:extLst>
              <a:ext uri="{FF2B5EF4-FFF2-40B4-BE49-F238E27FC236}">
                <a16:creationId xmlns:a16="http://schemas.microsoft.com/office/drawing/2014/main" id="{18CBCEFD-1300-C783-CF81-7F2336A08FB8}"/>
              </a:ext>
            </a:extLst>
          </p:cNvPr>
          <p:cNvSpPr txBox="1"/>
          <p:nvPr/>
        </p:nvSpPr>
        <p:spPr>
          <a:xfrm>
            <a:off x="2687609" y="591999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1300</a:t>
            </a:r>
          </a:p>
        </p:txBody>
      </p:sp>
      <p:sp>
        <p:nvSpPr>
          <p:cNvPr id="483" name="TextBox 482">
            <a:extLst>
              <a:ext uri="{FF2B5EF4-FFF2-40B4-BE49-F238E27FC236}">
                <a16:creationId xmlns:a16="http://schemas.microsoft.com/office/drawing/2014/main" id="{72F03ADE-8262-4D0B-FD1D-93C5039F5936}"/>
              </a:ext>
            </a:extLst>
          </p:cNvPr>
          <p:cNvSpPr txBox="1"/>
          <p:nvPr/>
        </p:nvSpPr>
        <p:spPr>
          <a:xfrm>
            <a:off x="3181779" y="591999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1243</a:t>
            </a:r>
          </a:p>
        </p:txBody>
      </p:sp>
      <p:sp>
        <p:nvSpPr>
          <p:cNvPr id="484" name="TextBox 483">
            <a:extLst>
              <a:ext uri="{FF2B5EF4-FFF2-40B4-BE49-F238E27FC236}">
                <a16:creationId xmlns:a16="http://schemas.microsoft.com/office/drawing/2014/main" id="{0A743CEC-7AD1-44C1-91D4-BB0F2BE3DE3A}"/>
              </a:ext>
            </a:extLst>
          </p:cNvPr>
          <p:cNvSpPr txBox="1"/>
          <p:nvPr/>
        </p:nvSpPr>
        <p:spPr>
          <a:xfrm>
            <a:off x="3675949" y="591999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1179</a:t>
            </a:r>
          </a:p>
        </p:txBody>
      </p:sp>
      <p:sp>
        <p:nvSpPr>
          <p:cNvPr id="485" name="TextBox 484">
            <a:extLst>
              <a:ext uri="{FF2B5EF4-FFF2-40B4-BE49-F238E27FC236}">
                <a16:creationId xmlns:a16="http://schemas.microsoft.com/office/drawing/2014/main" id="{5DCA0BD0-1010-F17B-E838-3D37D422C8A3}"/>
              </a:ext>
            </a:extLst>
          </p:cNvPr>
          <p:cNvSpPr txBox="1"/>
          <p:nvPr/>
        </p:nvSpPr>
        <p:spPr>
          <a:xfrm>
            <a:off x="4170119" y="591999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1093</a:t>
            </a:r>
          </a:p>
        </p:txBody>
      </p:sp>
      <p:sp>
        <p:nvSpPr>
          <p:cNvPr id="486" name="TextBox 485">
            <a:extLst>
              <a:ext uri="{FF2B5EF4-FFF2-40B4-BE49-F238E27FC236}">
                <a16:creationId xmlns:a16="http://schemas.microsoft.com/office/drawing/2014/main" id="{DB6C973B-0FAE-AB7B-1395-68C1147B2454}"/>
              </a:ext>
            </a:extLst>
          </p:cNvPr>
          <p:cNvSpPr txBox="1"/>
          <p:nvPr/>
        </p:nvSpPr>
        <p:spPr>
          <a:xfrm>
            <a:off x="4664289" y="591999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803</a:t>
            </a:r>
          </a:p>
        </p:txBody>
      </p:sp>
      <p:sp>
        <p:nvSpPr>
          <p:cNvPr id="487" name="TextBox 486">
            <a:extLst>
              <a:ext uri="{FF2B5EF4-FFF2-40B4-BE49-F238E27FC236}">
                <a16:creationId xmlns:a16="http://schemas.microsoft.com/office/drawing/2014/main" id="{FDF888AA-F6CF-E68C-EAD6-B56B6C5BBCEA}"/>
              </a:ext>
            </a:extLst>
          </p:cNvPr>
          <p:cNvSpPr txBox="1"/>
          <p:nvPr/>
        </p:nvSpPr>
        <p:spPr>
          <a:xfrm>
            <a:off x="5158459" y="591999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499</a:t>
            </a:r>
          </a:p>
        </p:txBody>
      </p:sp>
      <p:sp>
        <p:nvSpPr>
          <p:cNvPr id="488" name="TextBox 487">
            <a:extLst>
              <a:ext uri="{FF2B5EF4-FFF2-40B4-BE49-F238E27FC236}">
                <a16:creationId xmlns:a16="http://schemas.microsoft.com/office/drawing/2014/main" id="{749E4598-3A0F-CF72-38FE-7FB62616DF9A}"/>
              </a:ext>
            </a:extLst>
          </p:cNvPr>
          <p:cNvSpPr txBox="1"/>
          <p:nvPr/>
        </p:nvSpPr>
        <p:spPr>
          <a:xfrm>
            <a:off x="5652631" y="591999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265</a:t>
            </a:r>
          </a:p>
        </p:txBody>
      </p:sp>
      <p:sp>
        <p:nvSpPr>
          <p:cNvPr id="489" name="TextBox 488">
            <a:extLst>
              <a:ext uri="{FF2B5EF4-FFF2-40B4-BE49-F238E27FC236}">
                <a16:creationId xmlns:a16="http://schemas.microsoft.com/office/drawing/2014/main" id="{A6BC2CB9-9AFD-E10A-A320-257EA2ACE903}"/>
              </a:ext>
            </a:extLst>
          </p:cNvPr>
          <p:cNvSpPr txBox="1"/>
          <p:nvPr/>
        </p:nvSpPr>
        <p:spPr>
          <a:xfrm>
            <a:off x="2852053" y="5497340"/>
            <a:ext cx="2011908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Time since randomization (months)</a:t>
            </a:r>
          </a:p>
        </p:txBody>
      </p:sp>
      <p:sp>
        <p:nvSpPr>
          <p:cNvPr id="494" name="Freeform: Shape 493">
            <a:extLst>
              <a:ext uri="{FF2B5EF4-FFF2-40B4-BE49-F238E27FC236}">
                <a16:creationId xmlns:a16="http://schemas.microsoft.com/office/drawing/2014/main" id="{7EFF0519-6007-772C-1846-445BE1A7E5F8}"/>
              </a:ext>
            </a:extLst>
          </p:cNvPr>
          <p:cNvSpPr/>
          <p:nvPr/>
        </p:nvSpPr>
        <p:spPr>
          <a:xfrm>
            <a:off x="6781800" y="3909359"/>
            <a:ext cx="4356847" cy="1372571"/>
          </a:xfrm>
          <a:custGeom>
            <a:avLst/>
            <a:gdLst>
              <a:gd name="connsiteX0" fmla="*/ 0 w 2979868"/>
              <a:gd name="connsiteY0" fmla="*/ 0 h 656216"/>
              <a:gd name="connsiteX1" fmla="*/ 0 w 2979868"/>
              <a:gd name="connsiteY1" fmla="*/ 656216 h 656216"/>
              <a:gd name="connsiteX2" fmla="*/ 2979868 w 2979868"/>
              <a:gd name="connsiteY2" fmla="*/ 656216 h 65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9868" h="656216">
                <a:moveTo>
                  <a:pt x="0" y="0"/>
                </a:moveTo>
                <a:lnTo>
                  <a:pt x="0" y="656216"/>
                </a:lnTo>
                <a:lnTo>
                  <a:pt x="2979868" y="656216"/>
                </a:lnTo>
              </a:path>
            </a:pathLst>
          </a:cu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95" name="Straight Connector 494">
            <a:extLst>
              <a:ext uri="{FF2B5EF4-FFF2-40B4-BE49-F238E27FC236}">
                <a16:creationId xmlns:a16="http://schemas.microsoft.com/office/drawing/2014/main" id="{1D9C9915-0B0C-F34C-B554-E5EDD9C2C159}"/>
              </a:ext>
            </a:extLst>
          </p:cNvPr>
          <p:cNvCxnSpPr/>
          <p:nvPr/>
        </p:nvCxnSpPr>
        <p:spPr>
          <a:xfrm>
            <a:off x="6709800" y="528193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6" name="Straight Connector 495">
            <a:extLst>
              <a:ext uri="{FF2B5EF4-FFF2-40B4-BE49-F238E27FC236}">
                <a16:creationId xmlns:a16="http://schemas.microsoft.com/office/drawing/2014/main" id="{8D120218-0F7B-4598-9F5E-9DF1A5C79F2A}"/>
              </a:ext>
            </a:extLst>
          </p:cNvPr>
          <p:cNvCxnSpPr>
            <a:cxnSpLocks/>
          </p:cNvCxnSpPr>
          <p:nvPr/>
        </p:nvCxnSpPr>
        <p:spPr>
          <a:xfrm rot="16200000">
            <a:off x="6954080" y="531793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BD4CECAA-E68B-AA95-FE7B-B43E5CFB82A7}"/>
              </a:ext>
            </a:extLst>
          </p:cNvPr>
          <p:cNvCxnSpPr>
            <a:cxnSpLocks/>
          </p:cNvCxnSpPr>
          <p:nvPr/>
        </p:nvCxnSpPr>
        <p:spPr>
          <a:xfrm rot="16200000">
            <a:off x="7448250" y="531793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8" name="Straight Connector 497">
            <a:extLst>
              <a:ext uri="{FF2B5EF4-FFF2-40B4-BE49-F238E27FC236}">
                <a16:creationId xmlns:a16="http://schemas.microsoft.com/office/drawing/2014/main" id="{2EEC7AB6-E1B9-BE8A-924D-A90C581DF875}"/>
              </a:ext>
            </a:extLst>
          </p:cNvPr>
          <p:cNvCxnSpPr>
            <a:cxnSpLocks/>
          </p:cNvCxnSpPr>
          <p:nvPr/>
        </p:nvCxnSpPr>
        <p:spPr>
          <a:xfrm rot="16200000">
            <a:off x="7942420" y="531793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9" name="Straight Connector 498">
            <a:extLst>
              <a:ext uri="{FF2B5EF4-FFF2-40B4-BE49-F238E27FC236}">
                <a16:creationId xmlns:a16="http://schemas.microsoft.com/office/drawing/2014/main" id="{7D983563-2004-FF52-0513-36C04B97D2D9}"/>
              </a:ext>
            </a:extLst>
          </p:cNvPr>
          <p:cNvCxnSpPr>
            <a:cxnSpLocks/>
          </p:cNvCxnSpPr>
          <p:nvPr/>
        </p:nvCxnSpPr>
        <p:spPr>
          <a:xfrm rot="16200000">
            <a:off x="8436590" y="531793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00" name="Straight Connector 499">
            <a:extLst>
              <a:ext uri="{FF2B5EF4-FFF2-40B4-BE49-F238E27FC236}">
                <a16:creationId xmlns:a16="http://schemas.microsoft.com/office/drawing/2014/main" id="{7B73B354-1C3F-3CC6-FA14-9B8FC776DAD9}"/>
              </a:ext>
            </a:extLst>
          </p:cNvPr>
          <p:cNvCxnSpPr>
            <a:cxnSpLocks/>
          </p:cNvCxnSpPr>
          <p:nvPr/>
        </p:nvCxnSpPr>
        <p:spPr>
          <a:xfrm rot="16200000">
            <a:off x="8930760" y="531793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01" name="Straight Connector 500">
            <a:extLst>
              <a:ext uri="{FF2B5EF4-FFF2-40B4-BE49-F238E27FC236}">
                <a16:creationId xmlns:a16="http://schemas.microsoft.com/office/drawing/2014/main" id="{0E4FEE01-4930-EB69-4580-FD81024F86CF}"/>
              </a:ext>
            </a:extLst>
          </p:cNvPr>
          <p:cNvCxnSpPr>
            <a:cxnSpLocks/>
          </p:cNvCxnSpPr>
          <p:nvPr/>
        </p:nvCxnSpPr>
        <p:spPr>
          <a:xfrm rot="16200000">
            <a:off x="9424930" y="531793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02" name="Straight Connector 501">
            <a:extLst>
              <a:ext uri="{FF2B5EF4-FFF2-40B4-BE49-F238E27FC236}">
                <a16:creationId xmlns:a16="http://schemas.microsoft.com/office/drawing/2014/main" id="{BD7C23AC-2D2F-7DA6-6461-37954AFE37AA}"/>
              </a:ext>
            </a:extLst>
          </p:cNvPr>
          <p:cNvCxnSpPr>
            <a:cxnSpLocks/>
          </p:cNvCxnSpPr>
          <p:nvPr/>
        </p:nvCxnSpPr>
        <p:spPr>
          <a:xfrm rot="16200000">
            <a:off x="9919100" y="531793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03" name="Straight Connector 502">
            <a:extLst>
              <a:ext uri="{FF2B5EF4-FFF2-40B4-BE49-F238E27FC236}">
                <a16:creationId xmlns:a16="http://schemas.microsoft.com/office/drawing/2014/main" id="{B17609D2-03B5-A52D-A7C5-CC8F5CA697A6}"/>
              </a:ext>
            </a:extLst>
          </p:cNvPr>
          <p:cNvCxnSpPr>
            <a:cxnSpLocks/>
          </p:cNvCxnSpPr>
          <p:nvPr/>
        </p:nvCxnSpPr>
        <p:spPr>
          <a:xfrm rot="16200000">
            <a:off x="10413270" y="531793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04" name="Straight Connector 503">
            <a:extLst>
              <a:ext uri="{FF2B5EF4-FFF2-40B4-BE49-F238E27FC236}">
                <a16:creationId xmlns:a16="http://schemas.microsoft.com/office/drawing/2014/main" id="{8B85684F-CC51-7203-8EAA-6FE919EA5F1D}"/>
              </a:ext>
            </a:extLst>
          </p:cNvPr>
          <p:cNvCxnSpPr>
            <a:cxnSpLocks/>
          </p:cNvCxnSpPr>
          <p:nvPr/>
        </p:nvCxnSpPr>
        <p:spPr>
          <a:xfrm rot="16200000">
            <a:off x="10907442" y="5317930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05" name="Straight Connector 504">
            <a:extLst>
              <a:ext uri="{FF2B5EF4-FFF2-40B4-BE49-F238E27FC236}">
                <a16:creationId xmlns:a16="http://schemas.microsoft.com/office/drawing/2014/main" id="{C8814F1A-1891-6E40-621C-5C54058F6AD1}"/>
              </a:ext>
            </a:extLst>
          </p:cNvPr>
          <p:cNvCxnSpPr/>
          <p:nvPr/>
        </p:nvCxnSpPr>
        <p:spPr>
          <a:xfrm>
            <a:off x="6709800" y="4915625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06" name="Straight Connector 505">
            <a:extLst>
              <a:ext uri="{FF2B5EF4-FFF2-40B4-BE49-F238E27FC236}">
                <a16:creationId xmlns:a16="http://schemas.microsoft.com/office/drawing/2014/main" id="{D8959AC8-3EAC-EF59-2E95-BE10B1AA4BCA}"/>
              </a:ext>
            </a:extLst>
          </p:cNvPr>
          <p:cNvCxnSpPr/>
          <p:nvPr/>
        </p:nvCxnSpPr>
        <p:spPr>
          <a:xfrm>
            <a:off x="6709800" y="5098777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07" name="Straight Connector 506">
            <a:extLst>
              <a:ext uri="{FF2B5EF4-FFF2-40B4-BE49-F238E27FC236}">
                <a16:creationId xmlns:a16="http://schemas.microsoft.com/office/drawing/2014/main" id="{2E6AE122-BDCC-AB2C-6033-6032C014F9C3}"/>
              </a:ext>
            </a:extLst>
          </p:cNvPr>
          <p:cNvCxnSpPr/>
          <p:nvPr/>
        </p:nvCxnSpPr>
        <p:spPr>
          <a:xfrm>
            <a:off x="6709800" y="4732473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08" name="Straight Connector 507">
            <a:extLst>
              <a:ext uri="{FF2B5EF4-FFF2-40B4-BE49-F238E27FC236}">
                <a16:creationId xmlns:a16="http://schemas.microsoft.com/office/drawing/2014/main" id="{5911C1BA-4B0F-117F-3B79-AEC853C52B1A}"/>
              </a:ext>
            </a:extLst>
          </p:cNvPr>
          <p:cNvCxnSpPr/>
          <p:nvPr/>
        </p:nvCxnSpPr>
        <p:spPr>
          <a:xfrm>
            <a:off x="6709800" y="4549321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09" name="Straight Connector 508">
            <a:extLst>
              <a:ext uri="{FF2B5EF4-FFF2-40B4-BE49-F238E27FC236}">
                <a16:creationId xmlns:a16="http://schemas.microsoft.com/office/drawing/2014/main" id="{0942CCD9-A897-C3E0-BF09-C7AF5CF1E61C}"/>
              </a:ext>
            </a:extLst>
          </p:cNvPr>
          <p:cNvCxnSpPr/>
          <p:nvPr/>
        </p:nvCxnSpPr>
        <p:spPr>
          <a:xfrm>
            <a:off x="6709800" y="4183017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0" name="Straight Connector 509">
            <a:extLst>
              <a:ext uri="{FF2B5EF4-FFF2-40B4-BE49-F238E27FC236}">
                <a16:creationId xmlns:a16="http://schemas.microsoft.com/office/drawing/2014/main" id="{01D7713E-1F28-0064-5A99-CA6B23B9FC1A}"/>
              </a:ext>
            </a:extLst>
          </p:cNvPr>
          <p:cNvCxnSpPr/>
          <p:nvPr/>
        </p:nvCxnSpPr>
        <p:spPr>
          <a:xfrm>
            <a:off x="6709800" y="3999865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11" name="TextBox 510">
            <a:extLst>
              <a:ext uri="{FF2B5EF4-FFF2-40B4-BE49-F238E27FC236}">
                <a16:creationId xmlns:a16="http://schemas.microsoft.com/office/drawing/2014/main" id="{8C809C29-03E1-DE9E-3D2F-F2F31D233FB8}"/>
              </a:ext>
            </a:extLst>
          </p:cNvPr>
          <p:cNvSpPr txBox="1"/>
          <p:nvPr/>
        </p:nvSpPr>
        <p:spPr>
          <a:xfrm>
            <a:off x="6462882" y="3922921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35</a:t>
            </a:r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id="{C3FC56B2-E9E7-14A4-5AFD-DFCBF799E965}"/>
              </a:ext>
            </a:extLst>
          </p:cNvPr>
          <p:cNvSpPr txBox="1"/>
          <p:nvPr/>
        </p:nvSpPr>
        <p:spPr>
          <a:xfrm>
            <a:off x="6462882" y="4106572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30</a:t>
            </a:r>
          </a:p>
        </p:txBody>
      </p:sp>
      <p:sp>
        <p:nvSpPr>
          <p:cNvPr id="513" name="TextBox 512">
            <a:extLst>
              <a:ext uri="{FF2B5EF4-FFF2-40B4-BE49-F238E27FC236}">
                <a16:creationId xmlns:a16="http://schemas.microsoft.com/office/drawing/2014/main" id="{D5C818CA-F09B-15B7-704E-7706E1E223AF}"/>
              </a:ext>
            </a:extLst>
          </p:cNvPr>
          <p:cNvSpPr txBox="1"/>
          <p:nvPr/>
        </p:nvSpPr>
        <p:spPr>
          <a:xfrm>
            <a:off x="6462882" y="4473874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20</a:t>
            </a:r>
          </a:p>
        </p:txBody>
      </p:sp>
      <p:sp>
        <p:nvSpPr>
          <p:cNvPr id="514" name="TextBox 513">
            <a:extLst>
              <a:ext uri="{FF2B5EF4-FFF2-40B4-BE49-F238E27FC236}">
                <a16:creationId xmlns:a16="http://schemas.microsoft.com/office/drawing/2014/main" id="{E2875F78-867D-8BB7-E72A-53CEBC62DE2B}"/>
              </a:ext>
            </a:extLst>
          </p:cNvPr>
          <p:cNvSpPr txBox="1"/>
          <p:nvPr/>
        </p:nvSpPr>
        <p:spPr>
          <a:xfrm>
            <a:off x="6462882" y="4657525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15</a:t>
            </a:r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id="{2F107CBF-3661-B3E9-B1AE-85441D3DA4AD}"/>
              </a:ext>
            </a:extLst>
          </p:cNvPr>
          <p:cNvSpPr txBox="1"/>
          <p:nvPr/>
        </p:nvSpPr>
        <p:spPr>
          <a:xfrm>
            <a:off x="6462882" y="4841176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10</a:t>
            </a:r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id="{78D757E0-F70A-EB0D-98E9-ED09A85051F5}"/>
              </a:ext>
            </a:extLst>
          </p:cNvPr>
          <p:cNvSpPr txBox="1"/>
          <p:nvPr/>
        </p:nvSpPr>
        <p:spPr>
          <a:xfrm>
            <a:off x="6462882" y="5208481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0</a:t>
            </a:r>
          </a:p>
        </p:txBody>
      </p:sp>
      <p:sp>
        <p:nvSpPr>
          <p:cNvPr id="517" name="TextBox 516">
            <a:extLst>
              <a:ext uri="{FF2B5EF4-FFF2-40B4-BE49-F238E27FC236}">
                <a16:creationId xmlns:a16="http://schemas.microsoft.com/office/drawing/2014/main" id="{C467E7D9-95ED-D015-1D65-E5886B9A821F}"/>
              </a:ext>
            </a:extLst>
          </p:cNvPr>
          <p:cNvSpPr txBox="1"/>
          <p:nvPr/>
        </p:nvSpPr>
        <p:spPr>
          <a:xfrm>
            <a:off x="6462882" y="5024827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5</a:t>
            </a:r>
          </a:p>
        </p:txBody>
      </p:sp>
      <p:sp>
        <p:nvSpPr>
          <p:cNvPr id="518" name="TextBox 517">
            <a:extLst>
              <a:ext uri="{FF2B5EF4-FFF2-40B4-BE49-F238E27FC236}">
                <a16:creationId xmlns:a16="http://schemas.microsoft.com/office/drawing/2014/main" id="{32C19DC9-400A-91A3-12F7-1B3947D7D7C5}"/>
              </a:ext>
            </a:extLst>
          </p:cNvPr>
          <p:cNvSpPr txBox="1"/>
          <p:nvPr/>
        </p:nvSpPr>
        <p:spPr>
          <a:xfrm>
            <a:off x="6885305" y="537542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0</a:t>
            </a:r>
          </a:p>
        </p:txBody>
      </p:sp>
      <p:sp>
        <p:nvSpPr>
          <p:cNvPr id="519" name="TextBox 518">
            <a:extLst>
              <a:ext uri="{FF2B5EF4-FFF2-40B4-BE49-F238E27FC236}">
                <a16:creationId xmlns:a16="http://schemas.microsoft.com/office/drawing/2014/main" id="{CC93607A-5FE0-4532-0223-12E41183069C}"/>
              </a:ext>
            </a:extLst>
          </p:cNvPr>
          <p:cNvSpPr txBox="1"/>
          <p:nvPr/>
        </p:nvSpPr>
        <p:spPr>
          <a:xfrm>
            <a:off x="7379475" y="537542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6</a:t>
            </a:r>
          </a:p>
        </p:txBody>
      </p:sp>
      <p:sp>
        <p:nvSpPr>
          <p:cNvPr id="520" name="TextBox 519">
            <a:extLst>
              <a:ext uri="{FF2B5EF4-FFF2-40B4-BE49-F238E27FC236}">
                <a16:creationId xmlns:a16="http://schemas.microsoft.com/office/drawing/2014/main" id="{C7BFA981-5D30-7EE1-377C-7C388C09EC16}"/>
              </a:ext>
            </a:extLst>
          </p:cNvPr>
          <p:cNvSpPr txBox="1"/>
          <p:nvPr/>
        </p:nvSpPr>
        <p:spPr>
          <a:xfrm>
            <a:off x="7873645" y="537542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12</a:t>
            </a:r>
          </a:p>
        </p:txBody>
      </p:sp>
      <p:sp>
        <p:nvSpPr>
          <p:cNvPr id="521" name="TextBox 520">
            <a:extLst>
              <a:ext uri="{FF2B5EF4-FFF2-40B4-BE49-F238E27FC236}">
                <a16:creationId xmlns:a16="http://schemas.microsoft.com/office/drawing/2014/main" id="{689D6242-16AC-2EB6-912A-8831BC8D6861}"/>
              </a:ext>
            </a:extLst>
          </p:cNvPr>
          <p:cNvSpPr txBox="1"/>
          <p:nvPr/>
        </p:nvSpPr>
        <p:spPr>
          <a:xfrm>
            <a:off x="8367815" y="537542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18</a:t>
            </a:r>
          </a:p>
        </p:txBody>
      </p:sp>
      <p:sp>
        <p:nvSpPr>
          <p:cNvPr id="522" name="TextBox 521">
            <a:extLst>
              <a:ext uri="{FF2B5EF4-FFF2-40B4-BE49-F238E27FC236}">
                <a16:creationId xmlns:a16="http://schemas.microsoft.com/office/drawing/2014/main" id="{D2E96ACE-3C3E-7711-9DB7-D41D918C9A06}"/>
              </a:ext>
            </a:extLst>
          </p:cNvPr>
          <p:cNvSpPr txBox="1"/>
          <p:nvPr/>
        </p:nvSpPr>
        <p:spPr>
          <a:xfrm>
            <a:off x="8861985" y="537542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24</a:t>
            </a:r>
          </a:p>
        </p:txBody>
      </p:sp>
      <p:sp>
        <p:nvSpPr>
          <p:cNvPr id="523" name="TextBox 522">
            <a:extLst>
              <a:ext uri="{FF2B5EF4-FFF2-40B4-BE49-F238E27FC236}">
                <a16:creationId xmlns:a16="http://schemas.microsoft.com/office/drawing/2014/main" id="{25341DCF-CCAD-925F-30F3-DB00FB2BAF3B}"/>
              </a:ext>
            </a:extLst>
          </p:cNvPr>
          <p:cNvSpPr txBox="1"/>
          <p:nvPr/>
        </p:nvSpPr>
        <p:spPr>
          <a:xfrm>
            <a:off x="9356155" y="537542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30</a:t>
            </a:r>
          </a:p>
        </p:txBody>
      </p:sp>
      <p:sp>
        <p:nvSpPr>
          <p:cNvPr id="524" name="TextBox 523">
            <a:extLst>
              <a:ext uri="{FF2B5EF4-FFF2-40B4-BE49-F238E27FC236}">
                <a16:creationId xmlns:a16="http://schemas.microsoft.com/office/drawing/2014/main" id="{1A5C7989-07BB-8670-C0BF-C4C5D52EC7C7}"/>
              </a:ext>
            </a:extLst>
          </p:cNvPr>
          <p:cNvSpPr txBox="1"/>
          <p:nvPr/>
        </p:nvSpPr>
        <p:spPr>
          <a:xfrm>
            <a:off x="9850325" y="537542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36</a:t>
            </a:r>
          </a:p>
        </p:txBody>
      </p:sp>
      <p:sp>
        <p:nvSpPr>
          <p:cNvPr id="525" name="TextBox 524">
            <a:extLst>
              <a:ext uri="{FF2B5EF4-FFF2-40B4-BE49-F238E27FC236}">
                <a16:creationId xmlns:a16="http://schemas.microsoft.com/office/drawing/2014/main" id="{07BB152C-721A-3480-7D46-BB347019741D}"/>
              </a:ext>
            </a:extLst>
          </p:cNvPr>
          <p:cNvSpPr txBox="1"/>
          <p:nvPr/>
        </p:nvSpPr>
        <p:spPr>
          <a:xfrm>
            <a:off x="10344495" y="537542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42</a:t>
            </a:r>
          </a:p>
        </p:txBody>
      </p:sp>
      <p:sp>
        <p:nvSpPr>
          <p:cNvPr id="526" name="TextBox 525">
            <a:extLst>
              <a:ext uri="{FF2B5EF4-FFF2-40B4-BE49-F238E27FC236}">
                <a16:creationId xmlns:a16="http://schemas.microsoft.com/office/drawing/2014/main" id="{1CA45256-F312-7077-569F-C7AC1501333F}"/>
              </a:ext>
            </a:extLst>
          </p:cNvPr>
          <p:cNvSpPr txBox="1"/>
          <p:nvPr/>
        </p:nvSpPr>
        <p:spPr>
          <a:xfrm>
            <a:off x="10838667" y="5375420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48</a:t>
            </a:r>
          </a:p>
        </p:txBody>
      </p:sp>
      <p:sp>
        <p:nvSpPr>
          <p:cNvPr id="527" name="TextBox 526">
            <a:extLst>
              <a:ext uri="{FF2B5EF4-FFF2-40B4-BE49-F238E27FC236}">
                <a16:creationId xmlns:a16="http://schemas.microsoft.com/office/drawing/2014/main" id="{741855D2-1690-9254-8C72-41E1A1C4B321}"/>
              </a:ext>
            </a:extLst>
          </p:cNvPr>
          <p:cNvSpPr txBox="1"/>
          <p:nvPr/>
        </p:nvSpPr>
        <p:spPr>
          <a:xfrm>
            <a:off x="6801485" y="562129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288</a:t>
            </a:r>
          </a:p>
        </p:txBody>
      </p:sp>
      <p:sp>
        <p:nvSpPr>
          <p:cNvPr id="528" name="TextBox 527">
            <a:extLst>
              <a:ext uri="{FF2B5EF4-FFF2-40B4-BE49-F238E27FC236}">
                <a16:creationId xmlns:a16="http://schemas.microsoft.com/office/drawing/2014/main" id="{4ED8D30C-BC39-1F6D-3B7B-02CD0994F004}"/>
              </a:ext>
            </a:extLst>
          </p:cNvPr>
          <p:cNvSpPr txBox="1"/>
          <p:nvPr/>
        </p:nvSpPr>
        <p:spPr>
          <a:xfrm>
            <a:off x="7295655" y="562129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277</a:t>
            </a:r>
          </a:p>
        </p:txBody>
      </p:sp>
      <p:sp>
        <p:nvSpPr>
          <p:cNvPr id="529" name="TextBox 528">
            <a:extLst>
              <a:ext uri="{FF2B5EF4-FFF2-40B4-BE49-F238E27FC236}">
                <a16:creationId xmlns:a16="http://schemas.microsoft.com/office/drawing/2014/main" id="{E1B86813-48AC-C4FD-C633-FEBEA1F84550}"/>
              </a:ext>
            </a:extLst>
          </p:cNvPr>
          <p:cNvSpPr txBox="1"/>
          <p:nvPr/>
        </p:nvSpPr>
        <p:spPr>
          <a:xfrm>
            <a:off x="7789825" y="562129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268</a:t>
            </a:r>
          </a:p>
        </p:txBody>
      </p:sp>
      <p:sp>
        <p:nvSpPr>
          <p:cNvPr id="530" name="TextBox 529">
            <a:extLst>
              <a:ext uri="{FF2B5EF4-FFF2-40B4-BE49-F238E27FC236}">
                <a16:creationId xmlns:a16="http://schemas.microsoft.com/office/drawing/2014/main" id="{0938BF83-0718-DA36-3DD6-05FD340A973F}"/>
              </a:ext>
            </a:extLst>
          </p:cNvPr>
          <p:cNvSpPr txBox="1"/>
          <p:nvPr/>
        </p:nvSpPr>
        <p:spPr>
          <a:xfrm>
            <a:off x="8283995" y="562129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258</a:t>
            </a:r>
          </a:p>
        </p:txBody>
      </p:sp>
      <p:sp>
        <p:nvSpPr>
          <p:cNvPr id="531" name="TextBox 530">
            <a:extLst>
              <a:ext uri="{FF2B5EF4-FFF2-40B4-BE49-F238E27FC236}">
                <a16:creationId xmlns:a16="http://schemas.microsoft.com/office/drawing/2014/main" id="{E6190585-0709-E988-D537-23FA8219A5FF}"/>
              </a:ext>
            </a:extLst>
          </p:cNvPr>
          <p:cNvSpPr txBox="1"/>
          <p:nvPr/>
        </p:nvSpPr>
        <p:spPr>
          <a:xfrm>
            <a:off x="8778165" y="562129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251</a:t>
            </a:r>
          </a:p>
        </p:txBody>
      </p:sp>
      <p:sp>
        <p:nvSpPr>
          <p:cNvPr id="532" name="TextBox 531">
            <a:extLst>
              <a:ext uri="{FF2B5EF4-FFF2-40B4-BE49-F238E27FC236}">
                <a16:creationId xmlns:a16="http://schemas.microsoft.com/office/drawing/2014/main" id="{27061B3E-C771-BB35-34E7-63DC7C6E5AFD}"/>
              </a:ext>
            </a:extLst>
          </p:cNvPr>
          <p:cNvSpPr txBox="1"/>
          <p:nvPr/>
        </p:nvSpPr>
        <p:spPr>
          <a:xfrm>
            <a:off x="9272335" y="562129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243</a:t>
            </a:r>
          </a:p>
        </p:txBody>
      </p:sp>
      <p:sp>
        <p:nvSpPr>
          <p:cNvPr id="533" name="TextBox 532">
            <a:extLst>
              <a:ext uri="{FF2B5EF4-FFF2-40B4-BE49-F238E27FC236}">
                <a16:creationId xmlns:a16="http://schemas.microsoft.com/office/drawing/2014/main" id="{92B5EE72-6EF6-A385-2E44-AD2DA9F8B8A8}"/>
              </a:ext>
            </a:extLst>
          </p:cNvPr>
          <p:cNvSpPr txBox="1"/>
          <p:nvPr/>
        </p:nvSpPr>
        <p:spPr>
          <a:xfrm>
            <a:off x="9766505" y="562129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179</a:t>
            </a:r>
          </a:p>
        </p:txBody>
      </p:sp>
      <p:sp>
        <p:nvSpPr>
          <p:cNvPr id="534" name="TextBox 533">
            <a:extLst>
              <a:ext uri="{FF2B5EF4-FFF2-40B4-BE49-F238E27FC236}">
                <a16:creationId xmlns:a16="http://schemas.microsoft.com/office/drawing/2014/main" id="{B34B2E75-BDC0-D276-BEF8-0106A07C6C8E}"/>
              </a:ext>
            </a:extLst>
          </p:cNvPr>
          <p:cNvSpPr txBox="1"/>
          <p:nvPr/>
        </p:nvSpPr>
        <p:spPr>
          <a:xfrm>
            <a:off x="10260675" y="562129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112</a:t>
            </a:r>
          </a:p>
        </p:txBody>
      </p:sp>
      <p:sp>
        <p:nvSpPr>
          <p:cNvPr id="535" name="TextBox 534">
            <a:extLst>
              <a:ext uri="{FF2B5EF4-FFF2-40B4-BE49-F238E27FC236}">
                <a16:creationId xmlns:a16="http://schemas.microsoft.com/office/drawing/2014/main" id="{0B1BA5AC-3E35-EE18-3C14-00FEBCEE1453}"/>
              </a:ext>
            </a:extLst>
          </p:cNvPr>
          <p:cNvSpPr txBox="1"/>
          <p:nvPr/>
        </p:nvSpPr>
        <p:spPr>
          <a:xfrm>
            <a:off x="10754847" y="5621292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58</a:t>
            </a:r>
          </a:p>
        </p:txBody>
      </p:sp>
      <p:sp>
        <p:nvSpPr>
          <p:cNvPr id="536" name="TextBox 535">
            <a:extLst>
              <a:ext uri="{FF2B5EF4-FFF2-40B4-BE49-F238E27FC236}">
                <a16:creationId xmlns:a16="http://schemas.microsoft.com/office/drawing/2014/main" id="{5CB1A5BC-D579-2598-DF4E-A8936EB1BA18}"/>
              </a:ext>
            </a:extLst>
          </p:cNvPr>
          <p:cNvSpPr txBox="1"/>
          <p:nvPr/>
        </p:nvSpPr>
        <p:spPr>
          <a:xfrm>
            <a:off x="6801485" y="572086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1479</a:t>
            </a:r>
          </a:p>
        </p:txBody>
      </p:sp>
      <p:sp>
        <p:nvSpPr>
          <p:cNvPr id="537" name="TextBox 536">
            <a:extLst>
              <a:ext uri="{FF2B5EF4-FFF2-40B4-BE49-F238E27FC236}">
                <a16:creationId xmlns:a16="http://schemas.microsoft.com/office/drawing/2014/main" id="{D9BD4F62-FF86-569F-2C8F-272B34B7800F}"/>
              </a:ext>
            </a:extLst>
          </p:cNvPr>
          <p:cNvSpPr txBox="1"/>
          <p:nvPr/>
        </p:nvSpPr>
        <p:spPr>
          <a:xfrm>
            <a:off x="7295655" y="572086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1461</a:t>
            </a:r>
          </a:p>
        </p:txBody>
      </p:sp>
      <p:sp>
        <p:nvSpPr>
          <p:cNvPr id="538" name="TextBox 537">
            <a:extLst>
              <a:ext uri="{FF2B5EF4-FFF2-40B4-BE49-F238E27FC236}">
                <a16:creationId xmlns:a16="http://schemas.microsoft.com/office/drawing/2014/main" id="{27EA09AE-F805-3DA1-6084-574E7F087881}"/>
              </a:ext>
            </a:extLst>
          </p:cNvPr>
          <p:cNvSpPr txBox="1"/>
          <p:nvPr/>
        </p:nvSpPr>
        <p:spPr>
          <a:xfrm>
            <a:off x="7789825" y="572086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1425</a:t>
            </a:r>
          </a:p>
        </p:txBody>
      </p:sp>
      <p:sp>
        <p:nvSpPr>
          <p:cNvPr id="539" name="TextBox 538">
            <a:extLst>
              <a:ext uri="{FF2B5EF4-FFF2-40B4-BE49-F238E27FC236}">
                <a16:creationId xmlns:a16="http://schemas.microsoft.com/office/drawing/2014/main" id="{5364A070-ED15-6A3C-CA2D-32A3D3DA56A9}"/>
              </a:ext>
            </a:extLst>
          </p:cNvPr>
          <p:cNvSpPr txBox="1"/>
          <p:nvPr/>
        </p:nvSpPr>
        <p:spPr>
          <a:xfrm>
            <a:off x="8283995" y="572086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1382</a:t>
            </a:r>
          </a:p>
        </p:txBody>
      </p:sp>
      <p:sp>
        <p:nvSpPr>
          <p:cNvPr id="540" name="TextBox 539">
            <a:extLst>
              <a:ext uri="{FF2B5EF4-FFF2-40B4-BE49-F238E27FC236}">
                <a16:creationId xmlns:a16="http://schemas.microsoft.com/office/drawing/2014/main" id="{287E5D28-62D7-77EF-8900-59F14BF718F2}"/>
              </a:ext>
            </a:extLst>
          </p:cNvPr>
          <p:cNvSpPr txBox="1"/>
          <p:nvPr/>
        </p:nvSpPr>
        <p:spPr>
          <a:xfrm>
            <a:off x="8778165" y="572086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1321</a:t>
            </a:r>
          </a:p>
        </p:txBody>
      </p:sp>
      <p:sp>
        <p:nvSpPr>
          <p:cNvPr id="541" name="TextBox 540">
            <a:extLst>
              <a:ext uri="{FF2B5EF4-FFF2-40B4-BE49-F238E27FC236}">
                <a16:creationId xmlns:a16="http://schemas.microsoft.com/office/drawing/2014/main" id="{F8E5E232-4991-D98D-3E77-2CE6CE88AE03}"/>
              </a:ext>
            </a:extLst>
          </p:cNvPr>
          <p:cNvSpPr txBox="1"/>
          <p:nvPr/>
        </p:nvSpPr>
        <p:spPr>
          <a:xfrm>
            <a:off x="9272335" y="572086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1246</a:t>
            </a:r>
          </a:p>
        </p:txBody>
      </p:sp>
      <p:sp>
        <p:nvSpPr>
          <p:cNvPr id="542" name="TextBox 541">
            <a:extLst>
              <a:ext uri="{FF2B5EF4-FFF2-40B4-BE49-F238E27FC236}">
                <a16:creationId xmlns:a16="http://schemas.microsoft.com/office/drawing/2014/main" id="{08A1E586-D334-024B-F05F-8664D39B38B8}"/>
              </a:ext>
            </a:extLst>
          </p:cNvPr>
          <p:cNvSpPr txBox="1"/>
          <p:nvPr/>
        </p:nvSpPr>
        <p:spPr>
          <a:xfrm>
            <a:off x="9766505" y="572086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952</a:t>
            </a:r>
          </a:p>
        </p:txBody>
      </p:sp>
      <p:sp>
        <p:nvSpPr>
          <p:cNvPr id="543" name="TextBox 542">
            <a:extLst>
              <a:ext uri="{FF2B5EF4-FFF2-40B4-BE49-F238E27FC236}">
                <a16:creationId xmlns:a16="http://schemas.microsoft.com/office/drawing/2014/main" id="{D87D740F-9FB8-F78B-C7B8-44D4F1D6914E}"/>
              </a:ext>
            </a:extLst>
          </p:cNvPr>
          <p:cNvSpPr txBox="1"/>
          <p:nvPr/>
        </p:nvSpPr>
        <p:spPr>
          <a:xfrm>
            <a:off x="10260675" y="572086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630</a:t>
            </a:r>
          </a:p>
        </p:txBody>
      </p:sp>
      <p:sp>
        <p:nvSpPr>
          <p:cNvPr id="544" name="TextBox 543">
            <a:extLst>
              <a:ext uri="{FF2B5EF4-FFF2-40B4-BE49-F238E27FC236}">
                <a16:creationId xmlns:a16="http://schemas.microsoft.com/office/drawing/2014/main" id="{1C41EA9F-2979-3FBE-C812-2B3A1C006657}"/>
              </a:ext>
            </a:extLst>
          </p:cNvPr>
          <p:cNvSpPr txBox="1"/>
          <p:nvPr/>
        </p:nvSpPr>
        <p:spPr>
          <a:xfrm>
            <a:off x="10754847" y="5720860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chemeClr val="tx2"/>
                </a:solidFill>
              </a:rPr>
              <a:t>334</a:t>
            </a:r>
          </a:p>
        </p:txBody>
      </p:sp>
      <p:sp>
        <p:nvSpPr>
          <p:cNvPr id="545" name="TextBox 544">
            <a:extLst>
              <a:ext uri="{FF2B5EF4-FFF2-40B4-BE49-F238E27FC236}">
                <a16:creationId xmlns:a16="http://schemas.microsoft.com/office/drawing/2014/main" id="{AC7B459A-F015-4612-FFD7-B61ABCE167C1}"/>
              </a:ext>
            </a:extLst>
          </p:cNvPr>
          <p:cNvSpPr txBox="1"/>
          <p:nvPr/>
        </p:nvSpPr>
        <p:spPr>
          <a:xfrm>
            <a:off x="6801485" y="582042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297</a:t>
            </a:r>
          </a:p>
        </p:txBody>
      </p:sp>
      <p:sp>
        <p:nvSpPr>
          <p:cNvPr id="546" name="TextBox 545">
            <a:extLst>
              <a:ext uri="{FF2B5EF4-FFF2-40B4-BE49-F238E27FC236}">
                <a16:creationId xmlns:a16="http://schemas.microsoft.com/office/drawing/2014/main" id="{FC163ACC-2186-8334-B6AD-2CD62703C322}"/>
              </a:ext>
            </a:extLst>
          </p:cNvPr>
          <p:cNvSpPr txBox="1"/>
          <p:nvPr/>
        </p:nvSpPr>
        <p:spPr>
          <a:xfrm>
            <a:off x="7295655" y="582042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293</a:t>
            </a:r>
          </a:p>
        </p:txBody>
      </p:sp>
      <p:sp>
        <p:nvSpPr>
          <p:cNvPr id="547" name="TextBox 546">
            <a:extLst>
              <a:ext uri="{FF2B5EF4-FFF2-40B4-BE49-F238E27FC236}">
                <a16:creationId xmlns:a16="http://schemas.microsoft.com/office/drawing/2014/main" id="{BD974CBD-C760-CAAC-CCD3-E9F5D712EC12}"/>
              </a:ext>
            </a:extLst>
          </p:cNvPr>
          <p:cNvSpPr txBox="1"/>
          <p:nvPr/>
        </p:nvSpPr>
        <p:spPr>
          <a:xfrm>
            <a:off x="7789825" y="582042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281</a:t>
            </a:r>
          </a:p>
        </p:txBody>
      </p:sp>
      <p:sp>
        <p:nvSpPr>
          <p:cNvPr id="548" name="TextBox 547">
            <a:extLst>
              <a:ext uri="{FF2B5EF4-FFF2-40B4-BE49-F238E27FC236}">
                <a16:creationId xmlns:a16="http://schemas.microsoft.com/office/drawing/2014/main" id="{075A8212-F635-6091-C914-D48B19D0479F}"/>
              </a:ext>
            </a:extLst>
          </p:cNvPr>
          <p:cNvSpPr txBox="1"/>
          <p:nvPr/>
        </p:nvSpPr>
        <p:spPr>
          <a:xfrm>
            <a:off x="8283995" y="582042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268</a:t>
            </a:r>
          </a:p>
        </p:txBody>
      </p:sp>
      <p:sp>
        <p:nvSpPr>
          <p:cNvPr id="549" name="TextBox 548">
            <a:extLst>
              <a:ext uri="{FF2B5EF4-FFF2-40B4-BE49-F238E27FC236}">
                <a16:creationId xmlns:a16="http://schemas.microsoft.com/office/drawing/2014/main" id="{7248A593-463A-6C5A-E144-B6F51B318C72}"/>
              </a:ext>
            </a:extLst>
          </p:cNvPr>
          <p:cNvSpPr txBox="1"/>
          <p:nvPr/>
        </p:nvSpPr>
        <p:spPr>
          <a:xfrm>
            <a:off x="8778165" y="582042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252</a:t>
            </a:r>
          </a:p>
        </p:txBody>
      </p:sp>
      <p:sp>
        <p:nvSpPr>
          <p:cNvPr id="550" name="TextBox 549">
            <a:extLst>
              <a:ext uri="{FF2B5EF4-FFF2-40B4-BE49-F238E27FC236}">
                <a16:creationId xmlns:a16="http://schemas.microsoft.com/office/drawing/2014/main" id="{A90AEA9D-E084-A93D-AAC9-892531DC5DAF}"/>
              </a:ext>
            </a:extLst>
          </p:cNvPr>
          <p:cNvSpPr txBox="1"/>
          <p:nvPr/>
        </p:nvSpPr>
        <p:spPr>
          <a:xfrm>
            <a:off x="9272335" y="582042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230</a:t>
            </a:r>
          </a:p>
        </p:txBody>
      </p:sp>
      <p:sp>
        <p:nvSpPr>
          <p:cNvPr id="551" name="TextBox 550">
            <a:extLst>
              <a:ext uri="{FF2B5EF4-FFF2-40B4-BE49-F238E27FC236}">
                <a16:creationId xmlns:a16="http://schemas.microsoft.com/office/drawing/2014/main" id="{38202617-02AF-8480-DF86-C647D9F108A2}"/>
              </a:ext>
            </a:extLst>
          </p:cNvPr>
          <p:cNvSpPr txBox="1"/>
          <p:nvPr/>
        </p:nvSpPr>
        <p:spPr>
          <a:xfrm>
            <a:off x="9766505" y="582042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165</a:t>
            </a:r>
          </a:p>
        </p:txBody>
      </p:sp>
      <p:sp>
        <p:nvSpPr>
          <p:cNvPr id="552" name="TextBox 551">
            <a:extLst>
              <a:ext uri="{FF2B5EF4-FFF2-40B4-BE49-F238E27FC236}">
                <a16:creationId xmlns:a16="http://schemas.microsoft.com/office/drawing/2014/main" id="{A6FF2591-55D7-376B-22E0-C2C8816C65B2}"/>
              </a:ext>
            </a:extLst>
          </p:cNvPr>
          <p:cNvSpPr txBox="1"/>
          <p:nvPr/>
        </p:nvSpPr>
        <p:spPr>
          <a:xfrm>
            <a:off x="10260675" y="582042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103</a:t>
            </a:r>
          </a:p>
        </p:txBody>
      </p:sp>
      <p:sp>
        <p:nvSpPr>
          <p:cNvPr id="553" name="TextBox 552">
            <a:extLst>
              <a:ext uri="{FF2B5EF4-FFF2-40B4-BE49-F238E27FC236}">
                <a16:creationId xmlns:a16="http://schemas.microsoft.com/office/drawing/2014/main" id="{BB15F257-E27A-5E46-B1C3-DC860A81D19B}"/>
              </a:ext>
            </a:extLst>
          </p:cNvPr>
          <p:cNvSpPr txBox="1"/>
          <p:nvPr/>
        </p:nvSpPr>
        <p:spPr>
          <a:xfrm>
            <a:off x="10754847" y="5820428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57</a:t>
            </a:r>
          </a:p>
        </p:txBody>
      </p:sp>
      <p:sp>
        <p:nvSpPr>
          <p:cNvPr id="554" name="TextBox 553">
            <a:extLst>
              <a:ext uri="{FF2B5EF4-FFF2-40B4-BE49-F238E27FC236}">
                <a16:creationId xmlns:a16="http://schemas.microsoft.com/office/drawing/2014/main" id="{D4E31D90-EEE5-201B-57E8-E3D19CD8107A}"/>
              </a:ext>
            </a:extLst>
          </p:cNvPr>
          <p:cNvSpPr txBox="1"/>
          <p:nvPr/>
        </p:nvSpPr>
        <p:spPr>
          <a:xfrm>
            <a:off x="6801485" y="591999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1469</a:t>
            </a:r>
          </a:p>
        </p:txBody>
      </p:sp>
      <p:sp>
        <p:nvSpPr>
          <p:cNvPr id="555" name="TextBox 554">
            <a:extLst>
              <a:ext uri="{FF2B5EF4-FFF2-40B4-BE49-F238E27FC236}">
                <a16:creationId xmlns:a16="http://schemas.microsoft.com/office/drawing/2014/main" id="{D8B840CF-5980-526D-3309-2ED35A4EC6F2}"/>
              </a:ext>
            </a:extLst>
          </p:cNvPr>
          <p:cNvSpPr txBox="1"/>
          <p:nvPr/>
        </p:nvSpPr>
        <p:spPr>
          <a:xfrm>
            <a:off x="7295655" y="591999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1443</a:t>
            </a:r>
          </a:p>
        </p:txBody>
      </p:sp>
      <p:sp>
        <p:nvSpPr>
          <p:cNvPr id="556" name="TextBox 555">
            <a:extLst>
              <a:ext uri="{FF2B5EF4-FFF2-40B4-BE49-F238E27FC236}">
                <a16:creationId xmlns:a16="http://schemas.microsoft.com/office/drawing/2014/main" id="{50829C73-5BE9-8B41-BCA6-2AE6423D4AAB}"/>
              </a:ext>
            </a:extLst>
          </p:cNvPr>
          <p:cNvSpPr txBox="1"/>
          <p:nvPr/>
        </p:nvSpPr>
        <p:spPr>
          <a:xfrm>
            <a:off x="7789825" y="591999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1401</a:t>
            </a:r>
          </a:p>
        </p:txBody>
      </p:sp>
      <p:sp>
        <p:nvSpPr>
          <p:cNvPr id="557" name="TextBox 556">
            <a:extLst>
              <a:ext uri="{FF2B5EF4-FFF2-40B4-BE49-F238E27FC236}">
                <a16:creationId xmlns:a16="http://schemas.microsoft.com/office/drawing/2014/main" id="{56E9169F-27E8-D648-AA64-6E1964BEA0F0}"/>
              </a:ext>
            </a:extLst>
          </p:cNvPr>
          <p:cNvSpPr txBox="1"/>
          <p:nvPr/>
        </p:nvSpPr>
        <p:spPr>
          <a:xfrm>
            <a:off x="8283995" y="591999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1337</a:t>
            </a:r>
          </a:p>
        </p:txBody>
      </p:sp>
      <p:sp>
        <p:nvSpPr>
          <p:cNvPr id="558" name="TextBox 557">
            <a:extLst>
              <a:ext uri="{FF2B5EF4-FFF2-40B4-BE49-F238E27FC236}">
                <a16:creationId xmlns:a16="http://schemas.microsoft.com/office/drawing/2014/main" id="{0BC9F4AD-94E2-6111-DF11-D2A1C2798071}"/>
              </a:ext>
            </a:extLst>
          </p:cNvPr>
          <p:cNvSpPr txBox="1"/>
          <p:nvPr/>
        </p:nvSpPr>
        <p:spPr>
          <a:xfrm>
            <a:off x="8778165" y="591999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1264</a:t>
            </a:r>
          </a:p>
        </p:txBody>
      </p:sp>
      <p:sp>
        <p:nvSpPr>
          <p:cNvPr id="559" name="TextBox 558">
            <a:extLst>
              <a:ext uri="{FF2B5EF4-FFF2-40B4-BE49-F238E27FC236}">
                <a16:creationId xmlns:a16="http://schemas.microsoft.com/office/drawing/2014/main" id="{C757719E-2C7C-5106-E970-A145B1752EBC}"/>
              </a:ext>
            </a:extLst>
          </p:cNvPr>
          <p:cNvSpPr txBox="1"/>
          <p:nvPr/>
        </p:nvSpPr>
        <p:spPr>
          <a:xfrm>
            <a:off x="9272335" y="591999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1178</a:t>
            </a:r>
          </a:p>
        </p:txBody>
      </p:sp>
      <p:sp>
        <p:nvSpPr>
          <p:cNvPr id="560" name="TextBox 559">
            <a:extLst>
              <a:ext uri="{FF2B5EF4-FFF2-40B4-BE49-F238E27FC236}">
                <a16:creationId xmlns:a16="http://schemas.microsoft.com/office/drawing/2014/main" id="{582B29D2-63B4-6949-548D-15BD9A80C31A}"/>
              </a:ext>
            </a:extLst>
          </p:cNvPr>
          <p:cNvSpPr txBox="1"/>
          <p:nvPr/>
        </p:nvSpPr>
        <p:spPr>
          <a:xfrm>
            <a:off x="9766505" y="591999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883</a:t>
            </a:r>
          </a:p>
        </p:txBody>
      </p:sp>
      <p:sp>
        <p:nvSpPr>
          <p:cNvPr id="561" name="TextBox 560">
            <a:extLst>
              <a:ext uri="{FF2B5EF4-FFF2-40B4-BE49-F238E27FC236}">
                <a16:creationId xmlns:a16="http://schemas.microsoft.com/office/drawing/2014/main" id="{2AF4B3C3-C78B-E17E-55E4-FCFCFCFA121F}"/>
              </a:ext>
            </a:extLst>
          </p:cNvPr>
          <p:cNvSpPr txBox="1"/>
          <p:nvPr/>
        </p:nvSpPr>
        <p:spPr>
          <a:xfrm>
            <a:off x="10260675" y="591999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557</a:t>
            </a:r>
          </a:p>
        </p:txBody>
      </p:sp>
      <p:sp>
        <p:nvSpPr>
          <p:cNvPr id="562" name="TextBox 561">
            <a:extLst>
              <a:ext uri="{FF2B5EF4-FFF2-40B4-BE49-F238E27FC236}">
                <a16:creationId xmlns:a16="http://schemas.microsoft.com/office/drawing/2014/main" id="{C3672830-DF21-DEE7-D760-9A9626A23C43}"/>
              </a:ext>
            </a:extLst>
          </p:cNvPr>
          <p:cNvSpPr txBox="1"/>
          <p:nvPr/>
        </p:nvSpPr>
        <p:spPr>
          <a:xfrm>
            <a:off x="10754847" y="5919996"/>
            <a:ext cx="3771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700" dirty="0">
                <a:solidFill>
                  <a:srgbClr val="939AA7"/>
                </a:solidFill>
              </a:rPr>
              <a:t>297</a:t>
            </a:r>
          </a:p>
        </p:txBody>
      </p:sp>
      <p:sp>
        <p:nvSpPr>
          <p:cNvPr id="563" name="TextBox 562">
            <a:extLst>
              <a:ext uri="{FF2B5EF4-FFF2-40B4-BE49-F238E27FC236}">
                <a16:creationId xmlns:a16="http://schemas.microsoft.com/office/drawing/2014/main" id="{76CA8A5C-44C7-4C41-2F75-78A08CB58E73}"/>
              </a:ext>
            </a:extLst>
          </p:cNvPr>
          <p:cNvSpPr txBox="1"/>
          <p:nvPr/>
        </p:nvSpPr>
        <p:spPr>
          <a:xfrm>
            <a:off x="7954269" y="5497340"/>
            <a:ext cx="2011908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sz="800" dirty="0"/>
              <a:t>Time since randomization (months)</a:t>
            </a:r>
          </a:p>
        </p:txBody>
      </p:sp>
      <p:cxnSp>
        <p:nvCxnSpPr>
          <p:cNvPr id="568" name="Straight Connector 567">
            <a:extLst>
              <a:ext uri="{FF2B5EF4-FFF2-40B4-BE49-F238E27FC236}">
                <a16:creationId xmlns:a16="http://schemas.microsoft.com/office/drawing/2014/main" id="{214D96F3-CB68-4ABF-C45F-FD0CAB233A55}"/>
              </a:ext>
            </a:extLst>
          </p:cNvPr>
          <p:cNvCxnSpPr/>
          <p:nvPr/>
        </p:nvCxnSpPr>
        <p:spPr>
          <a:xfrm>
            <a:off x="6709800" y="4366169"/>
            <a:ext cx="72000" cy="0"/>
          </a:xfrm>
          <a:prstGeom prst="line">
            <a:avLst/>
          </a:prstGeom>
          <a:noFill/>
          <a:ln w="12700" cap="sq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69" name="TextBox 568">
            <a:extLst>
              <a:ext uri="{FF2B5EF4-FFF2-40B4-BE49-F238E27FC236}">
                <a16:creationId xmlns:a16="http://schemas.microsoft.com/office/drawing/2014/main" id="{51DE3048-3348-B6F8-04E0-F2D49721F86C}"/>
              </a:ext>
            </a:extLst>
          </p:cNvPr>
          <p:cNvSpPr txBox="1"/>
          <p:nvPr/>
        </p:nvSpPr>
        <p:spPr>
          <a:xfrm>
            <a:off x="6462882" y="4290223"/>
            <a:ext cx="2095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/>
              <a:t>25</a:t>
            </a:r>
          </a:p>
        </p:txBody>
      </p:sp>
      <p:sp>
        <p:nvSpPr>
          <p:cNvPr id="571" name="TextBox 570">
            <a:extLst>
              <a:ext uri="{FF2B5EF4-FFF2-40B4-BE49-F238E27FC236}">
                <a16:creationId xmlns:a16="http://schemas.microsoft.com/office/drawing/2014/main" id="{4A9F23C5-1B3B-A7FA-492C-CBD25BC25D66}"/>
              </a:ext>
            </a:extLst>
          </p:cNvPr>
          <p:cNvSpPr txBox="1"/>
          <p:nvPr/>
        </p:nvSpPr>
        <p:spPr>
          <a:xfrm rot="16200000">
            <a:off x="380861" y="4520456"/>
            <a:ext cx="160528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/>
            <a:r>
              <a:rPr lang="en-GB" sz="800" dirty="0"/>
              <a:t>Proportion of participants (%)</a:t>
            </a:r>
          </a:p>
        </p:txBody>
      </p:sp>
      <p:sp>
        <p:nvSpPr>
          <p:cNvPr id="573" name="Freeform: Shape 572">
            <a:extLst>
              <a:ext uri="{FF2B5EF4-FFF2-40B4-BE49-F238E27FC236}">
                <a16:creationId xmlns:a16="http://schemas.microsoft.com/office/drawing/2014/main" id="{D19DC2BA-FA61-0AC3-3FA7-596615964CE2}"/>
              </a:ext>
            </a:extLst>
          </p:cNvPr>
          <p:cNvSpPr/>
          <p:nvPr/>
        </p:nvSpPr>
        <p:spPr>
          <a:xfrm>
            <a:off x="1896193" y="1584365"/>
            <a:ext cx="4143358" cy="1342821"/>
          </a:xfrm>
          <a:custGeom>
            <a:avLst/>
            <a:gdLst>
              <a:gd name="connsiteX0" fmla="*/ 4143358 w 4143358"/>
              <a:gd name="connsiteY0" fmla="*/ 0 h 1342821"/>
              <a:gd name="connsiteX1" fmla="*/ 4106456 w 4143358"/>
              <a:gd name="connsiteY1" fmla="*/ 0 h 1342821"/>
              <a:gd name="connsiteX2" fmla="*/ 4106456 w 4143358"/>
              <a:gd name="connsiteY2" fmla="*/ 92320 h 1342821"/>
              <a:gd name="connsiteX3" fmla="*/ 4060549 w 4143358"/>
              <a:gd name="connsiteY3" fmla="*/ 92320 h 1342821"/>
              <a:gd name="connsiteX4" fmla="*/ 4060549 w 4143358"/>
              <a:gd name="connsiteY4" fmla="*/ 177031 h 1342821"/>
              <a:gd name="connsiteX5" fmla="*/ 3914208 w 4143358"/>
              <a:gd name="connsiteY5" fmla="*/ 177031 h 1342821"/>
              <a:gd name="connsiteX6" fmla="*/ 3914208 w 4143358"/>
              <a:gd name="connsiteY6" fmla="*/ 224205 h 1342821"/>
              <a:gd name="connsiteX7" fmla="*/ 3819605 w 4143358"/>
              <a:gd name="connsiteY7" fmla="*/ 224205 h 1342821"/>
              <a:gd name="connsiteX8" fmla="*/ 3819605 w 4143358"/>
              <a:gd name="connsiteY8" fmla="*/ 265419 h 1342821"/>
              <a:gd name="connsiteX9" fmla="*/ 3607447 w 4143358"/>
              <a:gd name="connsiteY9" fmla="*/ 265419 h 1342821"/>
              <a:gd name="connsiteX10" fmla="*/ 3607447 w 4143358"/>
              <a:gd name="connsiteY10" fmla="*/ 298644 h 1342821"/>
              <a:gd name="connsiteX11" fmla="*/ 3590074 w 4143358"/>
              <a:gd name="connsiteY11" fmla="*/ 298644 h 1342821"/>
              <a:gd name="connsiteX12" fmla="*/ 3590074 w 4143358"/>
              <a:gd name="connsiteY12" fmla="*/ 333391 h 1342821"/>
              <a:gd name="connsiteX13" fmla="*/ 3565979 w 4143358"/>
              <a:gd name="connsiteY13" fmla="*/ 333391 h 1342821"/>
              <a:gd name="connsiteX14" fmla="*/ 3565979 w 4143358"/>
              <a:gd name="connsiteY14" fmla="*/ 366236 h 1342821"/>
              <a:gd name="connsiteX15" fmla="*/ 3546957 w 4143358"/>
              <a:gd name="connsiteY15" fmla="*/ 366236 h 1342821"/>
              <a:gd name="connsiteX16" fmla="*/ 3546957 w 4143358"/>
              <a:gd name="connsiteY16" fmla="*/ 399714 h 1342821"/>
              <a:gd name="connsiteX17" fmla="*/ 3544167 w 4143358"/>
              <a:gd name="connsiteY17" fmla="*/ 399714 h 1342821"/>
              <a:gd name="connsiteX18" fmla="*/ 3544167 w 4143358"/>
              <a:gd name="connsiteY18" fmla="*/ 432559 h 1342821"/>
              <a:gd name="connsiteX19" fmla="*/ 3516015 w 4143358"/>
              <a:gd name="connsiteY19" fmla="*/ 432559 h 1342821"/>
              <a:gd name="connsiteX20" fmla="*/ 3516015 w 4143358"/>
              <a:gd name="connsiteY20" fmla="*/ 464516 h 1342821"/>
              <a:gd name="connsiteX21" fmla="*/ 3482790 w 4143358"/>
              <a:gd name="connsiteY21" fmla="*/ 464516 h 1342821"/>
              <a:gd name="connsiteX22" fmla="*/ 3482790 w 4143358"/>
              <a:gd name="connsiteY22" fmla="*/ 497741 h 1342821"/>
              <a:gd name="connsiteX23" fmla="*/ 3436884 w 4143358"/>
              <a:gd name="connsiteY23" fmla="*/ 497741 h 1342821"/>
              <a:gd name="connsiteX24" fmla="*/ 3436884 w 4143358"/>
              <a:gd name="connsiteY24" fmla="*/ 529190 h 1342821"/>
              <a:gd name="connsiteX25" fmla="*/ 3347481 w 4143358"/>
              <a:gd name="connsiteY25" fmla="*/ 529190 h 1342821"/>
              <a:gd name="connsiteX26" fmla="*/ 3347481 w 4143358"/>
              <a:gd name="connsiteY26" fmla="*/ 559118 h 1342821"/>
              <a:gd name="connsiteX27" fmla="*/ 3303223 w 4143358"/>
              <a:gd name="connsiteY27" fmla="*/ 559118 h 1342821"/>
              <a:gd name="connsiteX28" fmla="*/ 3303223 w 4143358"/>
              <a:gd name="connsiteY28" fmla="*/ 588412 h 1342821"/>
              <a:gd name="connsiteX29" fmla="*/ 3292571 w 4143358"/>
              <a:gd name="connsiteY29" fmla="*/ 588412 h 1342821"/>
              <a:gd name="connsiteX30" fmla="*/ 3292571 w 4143358"/>
              <a:gd name="connsiteY30" fmla="*/ 616311 h 1342821"/>
              <a:gd name="connsiteX31" fmla="*/ 3277607 w 4143358"/>
              <a:gd name="connsiteY31" fmla="*/ 616311 h 1342821"/>
              <a:gd name="connsiteX32" fmla="*/ 3277607 w 4143358"/>
              <a:gd name="connsiteY32" fmla="*/ 645351 h 1342821"/>
              <a:gd name="connsiteX33" fmla="*/ 3170196 w 4143358"/>
              <a:gd name="connsiteY33" fmla="*/ 645351 h 1342821"/>
              <a:gd name="connsiteX34" fmla="*/ 3170196 w 4143358"/>
              <a:gd name="connsiteY34" fmla="*/ 671348 h 1342821"/>
              <a:gd name="connsiteX35" fmla="*/ 3148004 w 4143358"/>
              <a:gd name="connsiteY35" fmla="*/ 671348 h 1342821"/>
              <a:gd name="connsiteX36" fmla="*/ 3148004 w 4143358"/>
              <a:gd name="connsiteY36" fmla="*/ 696710 h 1342821"/>
              <a:gd name="connsiteX37" fmla="*/ 3025376 w 4143358"/>
              <a:gd name="connsiteY37" fmla="*/ 696710 h 1342821"/>
              <a:gd name="connsiteX38" fmla="*/ 3025376 w 4143358"/>
              <a:gd name="connsiteY38" fmla="*/ 720424 h 1342821"/>
              <a:gd name="connsiteX39" fmla="*/ 2968817 w 4143358"/>
              <a:gd name="connsiteY39" fmla="*/ 720424 h 1342821"/>
              <a:gd name="connsiteX40" fmla="*/ 2968817 w 4143358"/>
              <a:gd name="connsiteY40" fmla="*/ 742109 h 1342821"/>
              <a:gd name="connsiteX41" fmla="*/ 2765156 w 4143358"/>
              <a:gd name="connsiteY41" fmla="*/ 742109 h 1342821"/>
              <a:gd name="connsiteX42" fmla="*/ 2765156 w 4143358"/>
              <a:gd name="connsiteY42" fmla="*/ 761512 h 1342821"/>
              <a:gd name="connsiteX43" fmla="*/ 2723561 w 4143358"/>
              <a:gd name="connsiteY43" fmla="*/ 761512 h 1342821"/>
              <a:gd name="connsiteX44" fmla="*/ 2723561 w 4143358"/>
              <a:gd name="connsiteY44" fmla="*/ 780914 h 1342821"/>
              <a:gd name="connsiteX45" fmla="*/ 2701876 w 4143358"/>
              <a:gd name="connsiteY45" fmla="*/ 780914 h 1342821"/>
              <a:gd name="connsiteX46" fmla="*/ 2701876 w 4143358"/>
              <a:gd name="connsiteY46" fmla="*/ 799302 h 1342821"/>
              <a:gd name="connsiteX47" fmla="*/ 2695155 w 4143358"/>
              <a:gd name="connsiteY47" fmla="*/ 799302 h 1342821"/>
              <a:gd name="connsiteX48" fmla="*/ 2695155 w 4143358"/>
              <a:gd name="connsiteY48" fmla="*/ 816802 h 1342821"/>
              <a:gd name="connsiteX49" fmla="*/ 2644810 w 4143358"/>
              <a:gd name="connsiteY49" fmla="*/ 816802 h 1342821"/>
              <a:gd name="connsiteX50" fmla="*/ 2644810 w 4143358"/>
              <a:gd name="connsiteY50" fmla="*/ 834683 h 1342821"/>
              <a:gd name="connsiteX51" fmla="*/ 2621096 w 4143358"/>
              <a:gd name="connsiteY51" fmla="*/ 834683 h 1342821"/>
              <a:gd name="connsiteX52" fmla="*/ 2621096 w 4143358"/>
              <a:gd name="connsiteY52" fmla="*/ 852690 h 1342821"/>
              <a:gd name="connsiteX53" fmla="*/ 2562128 w 4143358"/>
              <a:gd name="connsiteY53" fmla="*/ 852690 h 1342821"/>
              <a:gd name="connsiteX54" fmla="*/ 2562128 w 4143358"/>
              <a:gd name="connsiteY54" fmla="*/ 869937 h 1342821"/>
              <a:gd name="connsiteX55" fmla="*/ 2541965 w 4143358"/>
              <a:gd name="connsiteY55" fmla="*/ 869937 h 1342821"/>
              <a:gd name="connsiteX56" fmla="*/ 2541965 w 4143358"/>
              <a:gd name="connsiteY56" fmla="*/ 885535 h 1342821"/>
              <a:gd name="connsiteX57" fmla="*/ 2522943 w 4143358"/>
              <a:gd name="connsiteY57" fmla="*/ 885535 h 1342821"/>
              <a:gd name="connsiteX58" fmla="*/ 2522943 w 4143358"/>
              <a:gd name="connsiteY58" fmla="*/ 904049 h 1342821"/>
              <a:gd name="connsiteX59" fmla="*/ 2458776 w 4143358"/>
              <a:gd name="connsiteY59" fmla="*/ 904049 h 1342821"/>
              <a:gd name="connsiteX60" fmla="*/ 2458776 w 4143358"/>
              <a:gd name="connsiteY60" fmla="*/ 920789 h 1342821"/>
              <a:gd name="connsiteX61" fmla="*/ 2433033 w 4143358"/>
              <a:gd name="connsiteY61" fmla="*/ 920789 h 1342821"/>
              <a:gd name="connsiteX62" fmla="*/ 2433033 w 4143358"/>
              <a:gd name="connsiteY62" fmla="*/ 937528 h 1342821"/>
              <a:gd name="connsiteX63" fmla="*/ 2200838 w 4143358"/>
              <a:gd name="connsiteY63" fmla="*/ 937528 h 1342821"/>
              <a:gd name="connsiteX64" fmla="*/ 2200838 w 4143358"/>
              <a:gd name="connsiteY64" fmla="*/ 955535 h 1342821"/>
              <a:gd name="connsiteX65" fmla="*/ 2065275 w 4143358"/>
              <a:gd name="connsiteY65" fmla="*/ 955535 h 1342821"/>
              <a:gd name="connsiteX66" fmla="*/ 2065275 w 4143358"/>
              <a:gd name="connsiteY66" fmla="*/ 971641 h 1342821"/>
              <a:gd name="connsiteX67" fmla="*/ 1991090 w 4143358"/>
              <a:gd name="connsiteY67" fmla="*/ 971641 h 1342821"/>
              <a:gd name="connsiteX68" fmla="*/ 1991090 w 4143358"/>
              <a:gd name="connsiteY68" fmla="*/ 988507 h 1342821"/>
              <a:gd name="connsiteX69" fmla="*/ 1984242 w 4143358"/>
              <a:gd name="connsiteY69" fmla="*/ 988507 h 1342821"/>
              <a:gd name="connsiteX70" fmla="*/ 1984242 w 4143358"/>
              <a:gd name="connsiteY70" fmla="*/ 1004865 h 1342821"/>
              <a:gd name="connsiteX71" fmla="*/ 1979550 w 4143358"/>
              <a:gd name="connsiteY71" fmla="*/ 1004865 h 1342821"/>
              <a:gd name="connsiteX72" fmla="*/ 1979550 w 4143358"/>
              <a:gd name="connsiteY72" fmla="*/ 1022619 h 1342821"/>
              <a:gd name="connsiteX73" fmla="*/ 1968897 w 4143358"/>
              <a:gd name="connsiteY73" fmla="*/ 1022619 h 1342821"/>
              <a:gd name="connsiteX74" fmla="*/ 1968897 w 4143358"/>
              <a:gd name="connsiteY74" fmla="*/ 1039359 h 1342821"/>
              <a:gd name="connsiteX75" fmla="*/ 1918426 w 4143358"/>
              <a:gd name="connsiteY75" fmla="*/ 1039359 h 1342821"/>
              <a:gd name="connsiteX76" fmla="*/ 1918426 w 4143358"/>
              <a:gd name="connsiteY76" fmla="*/ 1055971 h 1342821"/>
              <a:gd name="connsiteX77" fmla="*/ 1905237 w 4143358"/>
              <a:gd name="connsiteY77" fmla="*/ 1055971 h 1342821"/>
              <a:gd name="connsiteX78" fmla="*/ 1905237 w 4143358"/>
              <a:gd name="connsiteY78" fmla="*/ 1072710 h 1342821"/>
              <a:gd name="connsiteX79" fmla="*/ 1577426 w 4143358"/>
              <a:gd name="connsiteY79" fmla="*/ 1072710 h 1342821"/>
              <a:gd name="connsiteX80" fmla="*/ 1577426 w 4143358"/>
              <a:gd name="connsiteY80" fmla="*/ 1090211 h 1342821"/>
              <a:gd name="connsiteX81" fmla="*/ 1520741 w 4143358"/>
              <a:gd name="connsiteY81" fmla="*/ 1090211 h 1342821"/>
              <a:gd name="connsiteX82" fmla="*/ 1520741 w 4143358"/>
              <a:gd name="connsiteY82" fmla="*/ 1106950 h 1342821"/>
              <a:gd name="connsiteX83" fmla="*/ 1456700 w 4143358"/>
              <a:gd name="connsiteY83" fmla="*/ 1106950 h 1342821"/>
              <a:gd name="connsiteX84" fmla="*/ 1456700 w 4143358"/>
              <a:gd name="connsiteY84" fmla="*/ 1123689 h 1342821"/>
              <a:gd name="connsiteX85" fmla="*/ 1454671 w 4143358"/>
              <a:gd name="connsiteY85" fmla="*/ 1123689 h 1342821"/>
              <a:gd name="connsiteX86" fmla="*/ 1454671 w 4143358"/>
              <a:gd name="connsiteY86" fmla="*/ 1140175 h 1342821"/>
              <a:gd name="connsiteX87" fmla="*/ 1360829 w 4143358"/>
              <a:gd name="connsiteY87" fmla="*/ 1140175 h 1342821"/>
              <a:gd name="connsiteX88" fmla="*/ 1360829 w 4143358"/>
              <a:gd name="connsiteY88" fmla="*/ 1158182 h 1342821"/>
              <a:gd name="connsiteX89" fmla="*/ 1292604 w 4143358"/>
              <a:gd name="connsiteY89" fmla="*/ 1158182 h 1342821"/>
              <a:gd name="connsiteX90" fmla="*/ 1292604 w 4143358"/>
              <a:gd name="connsiteY90" fmla="*/ 1174795 h 1342821"/>
              <a:gd name="connsiteX91" fmla="*/ 1229325 w 4143358"/>
              <a:gd name="connsiteY91" fmla="*/ 1174795 h 1342821"/>
              <a:gd name="connsiteX92" fmla="*/ 1229325 w 4143358"/>
              <a:gd name="connsiteY92" fmla="*/ 1191027 h 1342821"/>
              <a:gd name="connsiteX93" fmla="*/ 1150574 w 4143358"/>
              <a:gd name="connsiteY93" fmla="*/ 1191027 h 1342821"/>
              <a:gd name="connsiteX94" fmla="*/ 1150574 w 4143358"/>
              <a:gd name="connsiteY94" fmla="*/ 1207893 h 1342821"/>
              <a:gd name="connsiteX95" fmla="*/ 1023507 w 4143358"/>
              <a:gd name="connsiteY95" fmla="*/ 1207893 h 1342821"/>
              <a:gd name="connsiteX96" fmla="*/ 1023507 w 4143358"/>
              <a:gd name="connsiteY96" fmla="*/ 1225774 h 1342821"/>
              <a:gd name="connsiteX97" fmla="*/ 977474 w 4143358"/>
              <a:gd name="connsiteY97" fmla="*/ 1225774 h 1342821"/>
              <a:gd name="connsiteX98" fmla="*/ 977474 w 4143358"/>
              <a:gd name="connsiteY98" fmla="*/ 1242386 h 1342821"/>
              <a:gd name="connsiteX99" fmla="*/ 852817 w 4143358"/>
              <a:gd name="connsiteY99" fmla="*/ 1242386 h 1342821"/>
              <a:gd name="connsiteX100" fmla="*/ 852817 w 4143358"/>
              <a:gd name="connsiteY100" fmla="*/ 1259125 h 1342821"/>
              <a:gd name="connsiteX101" fmla="*/ 844320 w 4143358"/>
              <a:gd name="connsiteY101" fmla="*/ 1259125 h 1342821"/>
              <a:gd name="connsiteX102" fmla="*/ 844320 w 4143358"/>
              <a:gd name="connsiteY102" fmla="*/ 1275992 h 1342821"/>
              <a:gd name="connsiteX103" fmla="*/ 669065 w 4143358"/>
              <a:gd name="connsiteY103" fmla="*/ 1275992 h 1342821"/>
              <a:gd name="connsiteX104" fmla="*/ 669065 w 4143358"/>
              <a:gd name="connsiteY104" fmla="*/ 1293999 h 1342821"/>
              <a:gd name="connsiteX105" fmla="*/ 575223 w 4143358"/>
              <a:gd name="connsiteY105" fmla="*/ 1293999 h 1342821"/>
              <a:gd name="connsiteX106" fmla="*/ 575223 w 4143358"/>
              <a:gd name="connsiteY106" fmla="*/ 1310485 h 1342821"/>
              <a:gd name="connsiteX107" fmla="*/ 301688 w 4143358"/>
              <a:gd name="connsiteY107" fmla="*/ 1310485 h 1342821"/>
              <a:gd name="connsiteX108" fmla="*/ 301688 w 4143358"/>
              <a:gd name="connsiteY108" fmla="*/ 1326717 h 1342821"/>
              <a:gd name="connsiteX109" fmla="*/ 32210 w 4143358"/>
              <a:gd name="connsiteY109" fmla="*/ 1326717 h 1342821"/>
              <a:gd name="connsiteX110" fmla="*/ 32210 w 4143358"/>
              <a:gd name="connsiteY110" fmla="*/ 1342822 h 1342821"/>
              <a:gd name="connsiteX111" fmla="*/ 0 w 4143358"/>
              <a:gd name="connsiteY111" fmla="*/ 1342822 h 134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143358" h="1342821">
                <a:moveTo>
                  <a:pt x="4143358" y="0"/>
                </a:moveTo>
                <a:lnTo>
                  <a:pt x="4106456" y="0"/>
                </a:lnTo>
                <a:lnTo>
                  <a:pt x="4106456" y="92320"/>
                </a:lnTo>
                <a:lnTo>
                  <a:pt x="4060549" y="92320"/>
                </a:lnTo>
                <a:lnTo>
                  <a:pt x="4060549" y="177031"/>
                </a:lnTo>
                <a:lnTo>
                  <a:pt x="3914208" y="177031"/>
                </a:lnTo>
                <a:lnTo>
                  <a:pt x="3914208" y="224205"/>
                </a:lnTo>
                <a:lnTo>
                  <a:pt x="3819605" y="224205"/>
                </a:lnTo>
                <a:lnTo>
                  <a:pt x="3819605" y="265419"/>
                </a:lnTo>
                <a:lnTo>
                  <a:pt x="3607447" y="265419"/>
                </a:lnTo>
                <a:lnTo>
                  <a:pt x="3607447" y="298644"/>
                </a:lnTo>
                <a:lnTo>
                  <a:pt x="3590074" y="298644"/>
                </a:lnTo>
                <a:lnTo>
                  <a:pt x="3590074" y="333391"/>
                </a:lnTo>
                <a:lnTo>
                  <a:pt x="3565979" y="333391"/>
                </a:lnTo>
                <a:lnTo>
                  <a:pt x="3565979" y="366236"/>
                </a:lnTo>
                <a:lnTo>
                  <a:pt x="3546957" y="366236"/>
                </a:lnTo>
                <a:lnTo>
                  <a:pt x="3546957" y="399714"/>
                </a:lnTo>
                <a:lnTo>
                  <a:pt x="3544167" y="399714"/>
                </a:lnTo>
                <a:lnTo>
                  <a:pt x="3544167" y="432559"/>
                </a:lnTo>
                <a:lnTo>
                  <a:pt x="3516015" y="432559"/>
                </a:lnTo>
                <a:lnTo>
                  <a:pt x="3516015" y="464516"/>
                </a:lnTo>
                <a:lnTo>
                  <a:pt x="3482790" y="464516"/>
                </a:lnTo>
                <a:lnTo>
                  <a:pt x="3482790" y="497741"/>
                </a:lnTo>
                <a:lnTo>
                  <a:pt x="3436884" y="497741"/>
                </a:lnTo>
                <a:lnTo>
                  <a:pt x="3436884" y="529190"/>
                </a:lnTo>
                <a:lnTo>
                  <a:pt x="3347481" y="529190"/>
                </a:lnTo>
                <a:lnTo>
                  <a:pt x="3347481" y="559118"/>
                </a:lnTo>
                <a:lnTo>
                  <a:pt x="3303223" y="559118"/>
                </a:lnTo>
                <a:lnTo>
                  <a:pt x="3303223" y="588412"/>
                </a:lnTo>
                <a:lnTo>
                  <a:pt x="3292571" y="588412"/>
                </a:lnTo>
                <a:lnTo>
                  <a:pt x="3292571" y="616311"/>
                </a:lnTo>
                <a:lnTo>
                  <a:pt x="3277607" y="616311"/>
                </a:lnTo>
                <a:lnTo>
                  <a:pt x="3277607" y="645351"/>
                </a:lnTo>
                <a:lnTo>
                  <a:pt x="3170196" y="645351"/>
                </a:lnTo>
                <a:lnTo>
                  <a:pt x="3170196" y="671348"/>
                </a:lnTo>
                <a:lnTo>
                  <a:pt x="3148004" y="671348"/>
                </a:lnTo>
                <a:lnTo>
                  <a:pt x="3148004" y="696710"/>
                </a:lnTo>
                <a:lnTo>
                  <a:pt x="3025376" y="696710"/>
                </a:lnTo>
                <a:lnTo>
                  <a:pt x="3025376" y="720424"/>
                </a:lnTo>
                <a:lnTo>
                  <a:pt x="2968817" y="720424"/>
                </a:lnTo>
                <a:lnTo>
                  <a:pt x="2968817" y="742109"/>
                </a:lnTo>
                <a:lnTo>
                  <a:pt x="2765156" y="742109"/>
                </a:lnTo>
                <a:lnTo>
                  <a:pt x="2765156" y="761512"/>
                </a:lnTo>
                <a:lnTo>
                  <a:pt x="2723561" y="761512"/>
                </a:lnTo>
                <a:lnTo>
                  <a:pt x="2723561" y="780914"/>
                </a:lnTo>
                <a:lnTo>
                  <a:pt x="2701876" y="780914"/>
                </a:lnTo>
                <a:lnTo>
                  <a:pt x="2701876" y="799302"/>
                </a:lnTo>
                <a:lnTo>
                  <a:pt x="2695155" y="799302"/>
                </a:lnTo>
                <a:lnTo>
                  <a:pt x="2695155" y="816802"/>
                </a:lnTo>
                <a:lnTo>
                  <a:pt x="2644810" y="816802"/>
                </a:lnTo>
                <a:lnTo>
                  <a:pt x="2644810" y="834683"/>
                </a:lnTo>
                <a:lnTo>
                  <a:pt x="2621096" y="834683"/>
                </a:lnTo>
                <a:lnTo>
                  <a:pt x="2621096" y="852690"/>
                </a:lnTo>
                <a:lnTo>
                  <a:pt x="2562128" y="852690"/>
                </a:lnTo>
                <a:lnTo>
                  <a:pt x="2562128" y="869937"/>
                </a:lnTo>
                <a:lnTo>
                  <a:pt x="2541965" y="869937"/>
                </a:lnTo>
                <a:lnTo>
                  <a:pt x="2541965" y="885535"/>
                </a:lnTo>
                <a:lnTo>
                  <a:pt x="2522943" y="885535"/>
                </a:lnTo>
                <a:lnTo>
                  <a:pt x="2522943" y="904049"/>
                </a:lnTo>
                <a:lnTo>
                  <a:pt x="2458776" y="904049"/>
                </a:lnTo>
                <a:lnTo>
                  <a:pt x="2458776" y="920789"/>
                </a:lnTo>
                <a:lnTo>
                  <a:pt x="2433033" y="920789"/>
                </a:lnTo>
                <a:lnTo>
                  <a:pt x="2433033" y="937528"/>
                </a:lnTo>
                <a:lnTo>
                  <a:pt x="2200838" y="937528"/>
                </a:lnTo>
                <a:lnTo>
                  <a:pt x="2200838" y="955535"/>
                </a:lnTo>
                <a:lnTo>
                  <a:pt x="2065275" y="955535"/>
                </a:lnTo>
                <a:lnTo>
                  <a:pt x="2065275" y="971641"/>
                </a:lnTo>
                <a:lnTo>
                  <a:pt x="1991090" y="971641"/>
                </a:lnTo>
                <a:lnTo>
                  <a:pt x="1991090" y="988507"/>
                </a:lnTo>
                <a:lnTo>
                  <a:pt x="1984242" y="988507"/>
                </a:lnTo>
                <a:lnTo>
                  <a:pt x="1984242" y="1004865"/>
                </a:lnTo>
                <a:lnTo>
                  <a:pt x="1979550" y="1004865"/>
                </a:lnTo>
                <a:lnTo>
                  <a:pt x="1979550" y="1022619"/>
                </a:lnTo>
                <a:lnTo>
                  <a:pt x="1968897" y="1022619"/>
                </a:lnTo>
                <a:lnTo>
                  <a:pt x="1968897" y="1039359"/>
                </a:lnTo>
                <a:lnTo>
                  <a:pt x="1918426" y="1039359"/>
                </a:lnTo>
                <a:lnTo>
                  <a:pt x="1918426" y="1055971"/>
                </a:lnTo>
                <a:lnTo>
                  <a:pt x="1905237" y="1055971"/>
                </a:lnTo>
                <a:lnTo>
                  <a:pt x="1905237" y="1072710"/>
                </a:lnTo>
                <a:lnTo>
                  <a:pt x="1577426" y="1072710"/>
                </a:lnTo>
                <a:lnTo>
                  <a:pt x="1577426" y="1090211"/>
                </a:lnTo>
                <a:lnTo>
                  <a:pt x="1520741" y="1090211"/>
                </a:lnTo>
                <a:lnTo>
                  <a:pt x="1520741" y="1106950"/>
                </a:lnTo>
                <a:lnTo>
                  <a:pt x="1456700" y="1106950"/>
                </a:lnTo>
                <a:lnTo>
                  <a:pt x="1456700" y="1123689"/>
                </a:lnTo>
                <a:lnTo>
                  <a:pt x="1454671" y="1123689"/>
                </a:lnTo>
                <a:lnTo>
                  <a:pt x="1454671" y="1140175"/>
                </a:lnTo>
                <a:lnTo>
                  <a:pt x="1360829" y="1140175"/>
                </a:lnTo>
                <a:lnTo>
                  <a:pt x="1360829" y="1158182"/>
                </a:lnTo>
                <a:lnTo>
                  <a:pt x="1292604" y="1158182"/>
                </a:lnTo>
                <a:lnTo>
                  <a:pt x="1292604" y="1174795"/>
                </a:lnTo>
                <a:lnTo>
                  <a:pt x="1229325" y="1174795"/>
                </a:lnTo>
                <a:lnTo>
                  <a:pt x="1229325" y="1191027"/>
                </a:lnTo>
                <a:lnTo>
                  <a:pt x="1150574" y="1191027"/>
                </a:lnTo>
                <a:lnTo>
                  <a:pt x="1150574" y="1207893"/>
                </a:lnTo>
                <a:lnTo>
                  <a:pt x="1023507" y="1207893"/>
                </a:lnTo>
                <a:lnTo>
                  <a:pt x="1023507" y="1225774"/>
                </a:lnTo>
                <a:lnTo>
                  <a:pt x="977474" y="1225774"/>
                </a:lnTo>
                <a:lnTo>
                  <a:pt x="977474" y="1242386"/>
                </a:lnTo>
                <a:lnTo>
                  <a:pt x="852817" y="1242386"/>
                </a:lnTo>
                <a:lnTo>
                  <a:pt x="852817" y="1259125"/>
                </a:lnTo>
                <a:lnTo>
                  <a:pt x="844320" y="1259125"/>
                </a:lnTo>
                <a:lnTo>
                  <a:pt x="844320" y="1275992"/>
                </a:lnTo>
                <a:lnTo>
                  <a:pt x="669065" y="1275992"/>
                </a:lnTo>
                <a:lnTo>
                  <a:pt x="669065" y="1293999"/>
                </a:lnTo>
                <a:lnTo>
                  <a:pt x="575223" y="1293999"/>
                </a:lnTo>
                <a:lnTo>
                  <a:pt x="575223" y="1310485"/>
                </a:lnTo>
                <a:lnTo>
                  <a:pt x="301688" y="1310485"/>
                </a:lnTo>
                <a:lnTo>
                  <a:pt x="301688" y="1326717"/>
                </a:lnTo>
                <a:lnTo>
                  <a:pt x="32210" y="1326717"/>
                </a:lnTo>
                <a:lnTo>
                  <a:pt x="32210" y="1342822"/>
                </a:lnTo>
                <a:lnTo>
                  <a:pt x="0" y="1342822"/>
                </a:lnTo>
              </a:path>
            </a:pathLst>
          </a:cu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574" name="Freeform: Shape 573">
            <a:extLst>
              <a:ext uri="{FF2B5EF4-FFF2-40B4-BE49-F238E27FC236}">
                <a16:creationId xmlns:a16="http://schemas.microsoft.com/office/drawing/2014/main" id="{3F920FCE-F867-A6C7-5422-E18259F27061}"/>
              </a:ext>
            </a:extLst>
          </p:cNvPr>
          <p:cNvSpPr/>
          <p:nvPr/>
        </p:nvSpPr>
        <p:spPr>
          <a:xfrm>
            <a:off x="1896193" y="3996735"/>
            <a:ext cx="4150206" cy="1289053"/>
          </a:xfrm>
          <a:custGeom>
            <a:avLst/>
            <a:gdLst>
              <a:gd name="connsiteX0" fmla="*/ 4150206 w 4150206"/>
              <a:gd name="connsiteY0" fmla="*/ 0 h 1289053"/>
              <a:gd name="connsiteX1" fmla="*/ 4122815 w 4150206"/>
              <a:gd name="connsiteY1" fmla="*/ 0 h 1289053"/>
              <a:gd name="connsiteX2" fmla="*/ 4122815 w 4150206"/>
              <a:gd name="connsiteY2" fmla="*/ 53008 h 1289053"/>
              <a:gd name="connsiteX3" fmla="*/ 4111909 w 4150206"/>
              <a:gd name="connsiteY3" fmla="*/ 53008 h 1289053"/>
              <a:gd name="connsiteX4" fmla="*/ 4111909 w 4150206"/>
              <a:gd name="connsiteY4" fmla="*/ 107664 h 1289053"/>
              <a:gd name="connsiteX5" fmla="*/ 4065876 w 4150206"/>
              <a:gd name="connsiteY5" fmla="*/ 107664 h 1289053"/>
              <a:gd name="connsiteX6" fmla="*/ 4065876 w 4150206"/>
              <a:gd name="connsiteY6" fmla="*/ 156868 h 1289053"/>
              <a:gd name="connsiteX7" fmla="*/ 4008937 w 4150206"/>
              <a:gd name="connsiteY7" fmla="*/ 156868 h 1289053"/>
              <a:gd name="connsiteX8" fmla="*/ 4008937 w 4150206"/>
              <a:gd name="connsiteY8" fmla="*/ 192756 h 1289053"/>
              <a:gd name="connsiteX9" fmla="*/ 3919027 w 4150206"/>
              <a:gd name="connsiteY9" fmla="*/ 192756 h 1289053"/>
              <a:gd name="connsiteX10" fmla="*/ 3919027 w 4150206"/>
              <a:gd name="connsiteY10" fmla="*/ 222937 h 1289053"/>
              <a:gd name="connsiteX11" fmla="*/ 3824931 w 4150206"/>
              <a:gd name="connsiteY11" fmla="*/ 222937 h 1289053"/>
              <a:gd name="connsiteX12" fmla="*/ 3824931 w 4150206"/>
              <a:gd name="connsiteY12" fmla="*/ 248934 h 1289053"/>
              <a:gd name="connsiteX13" fmla="*/ 3612266 w 4150206"/>
              <a:gd name="connsiteY13" fmla="*/ 248934 h 1289053"/>
              <a:gd name="connsiteX14" fmla="*/ 3612266 w 4150206"/>
              <a:gd name="connsiteY14" fmla="*/ 270745 h 1289053"/>
              <a:gd name="connsiteX15" fmla="*/ 3601487 w 4150206"/>
              <a:gd name="connsiteY15" fmla="*/ 270745 h 1289053"/>
              <a:gd name="connsiteX16" fmla="*/ 3601487 w 4150206"/>
              <a:gd name="connsiteY16" fmla="*/ 291289 h 1289053"/>
              <a:gd name="connsiteX17" fmla="*/ 3595146 w 4150206"/>
              <a:gd name="connsiteY17" fmla="*/ 291289 h 1289053"/>
              <a:gd name="connsiteX18" fmla="*/ 3595146 w 4150206"/>
              <a:gd name="connsiteY18" fmla="*/ 313101 h 1289053"/>
              <a:gd name="connsiteX19" fmla="*/ 3570925 w 4150206"/>
              <a:gd name="connsiteY19" fmla="*/ 313101 h 1289053"/>
              <a:gd name="connsiteX20" fmla="*/ 3570925 w 4150206"/>
              <a:gd name="connsiteY20" fmla="*/ 333518 h 1289053"/>
              <a:gd name="connsiteX21" fmla="*/ 3551396 w 4150206"/>
              <a:gd name="connsiteY21" fmla="*/ 333518 h 1289053"/>
              <a:gd name="connsiteX22" fmla="*/ 3551396 w 4150206"/>
              <a:gd name="connsiteY22" fmla="*/ 355837 h 1289053"/>
              <a:gd name="connsiteX23" fmla="*/ 3549240 w 4150206"/>
              <a:gd name="connsiteY23" fmla="*/ 355837 h 1289053"/>
              <a:gd name="connsiteX24" fmla="*/ 3549240 w 4150206"/>
              <a:gd name="connsiteY24" fmla="*/ 375873 h 1289053"/>
              <a:gd name="connsiteX25" fmla="*/ 3520707 w 4150206"/>
              <a:gd name="connsiteY25" fmla="*/ 375873 h 1289053"/>
              <a:gd name="connsiteX26" fmla="*/ 3520707 w 4150206"/>
              <a:gd name="connsiteY26" fmla="*/ 396798 h 1289053"/>
              <a:gd name="connsiteX27" fmla="*/ 3488116 w 4150206"/>
              <a:gd name="connsiteY27" fmla="*/ 396798 h 1289053"/>
              <a:gd name="connsiteX28" fmla="*/ 3488116 w 4150206"/>
              <a:gd name="connsiteY28" fmla="*/ 415059 h 1289053"/>
              <a:gd name="connsiteX29" fmla="*/ 3441576 w 4150206"/>
              <a:gd name="connsiteY29" fmla="*/ 415059 h 1289053"/>
              <a:gd name="connsiteX30" fmla="*/ 3441576 w 4150206"/>
              <a:gd name="connsiteY30" fmla="*/ 434715 h 1289053"/>
              <a:gd name="connsiteX31" fmla="*/ 3439420 w 4150206"/>
              <a:gd name="connsiteY31" fmla="*/ 434715 h 1289053"/>
              <a:gd name="connsiteX32" fmla="*/ 3439420 w 4150206"/>
              <a:gd name="connsiteY32" fmla="*/ 453737 h 1289053"/>
              <a:gd name="connsiteX33" fmla="*/ 3428387 w 4150206"/>
              <a:gd name="connsiteY33" fmla="*/ 453737 h 1289053"/>
              <a:gd name="connsiteX34" fmla="*/ 3428387 w 4150206"/>
              <a:gd name="connsiteY34" fmla="*/ 472885 h 1289053"/>
              <a:gd name="connsiteX35" fmla="*/ 3421666 w 4150206"/>
              <a:gd name="connsiteY35" fmla="*/ 472885 h 1289053"/>
              <a:gd name="connsiteX36" fmla="*/ 3421666 w 4150206"/>
              <a:gd name="connsiteY36" fmla="*/ 492034 h 1289053"/>
              <a:gd name="connsiteX37" fmla="*/ 3351665 w 4150206"/>
              <a:gd name="connsiteY37" fmla="*/ 492034 h 1289053"/>
              <a:gd name="connsiteX38" fmla="*/ 3351665 w 4150206"/>
              <a:gd name="connsiteY38" fmla="*/ 509661 h 1289053"/>
              <a:gd name="connsiteX39" fmla="*/ 3308042 w 4150206"/>
              <a:gd name="connsiteY39" fmla="*/ 509661 h 1289053"/>
              <a:gd name="connsiteX40" fmla="*/ 3308042 w 4150206"/>
              <a:gd name="connsiteY40" fmla="*/ 527669 h 1289053"/>
              <a:gd name="connsiteX41" fmla="*/ 3297009 w 4150206"/>
              <a:gd name="connsiteY41" fmla="*/ 527669 h 1289053"/>
              <a:gd name="connsiteX42" fmla="*/ 3297009 w 4150206"/>
              <a:gd name="connsiteY42" fmla="*/ 545169 h 1289053"/>
              <a:gd name="connsiteX43" fmla="*/ 3281665 w 4150206"/>
              <a:gd name="connsiteY43" fmla="*/ 545169 h 1289053"/>
              <a:gd name="connsiteX44" fmla="*/ 3281665 w 4150206"/>
              <a:gd name="connsiteY44" fmla="*/ 563176 h 1289053"/>
              <a:gd name="connsiteX45" fmla="*/ 3174508 w 4150206"/>
              <a:gd name="connsiteY45" fmla="*/ 563176 h 1289053"/>
              <a:gd name="connsiteX46" fmla="*/ 3174508 w 4150206"/>
              <a:gd name="connsiteY46" fmla="*/ 579662 h 1289053"/>
              <a:gd name="connsiteX47" fmla="*/ 3152950 w 4150206"/>
              <a:gd name="connsiteY47" fmla="*/ 579662 h 1289053"/>
              <a:gd name="connsiteX48" fmla="*/ 3152950 w 4150206"/>
              <a:gd name="connsiteY48" fmla="*/ 595894 h 1289053"/>
              <a:gd name="connsiteX49" fmla="*/ 3029814 w 4150206"/>
              <a:gd name="connsiteY49" fmla="*/ 595894 h 1289053"/>
              <a:gd name="connsiteX50" fmla="*/ 3029814 w 4150206"/>
              <a:gd name="connsiteY50" fmla="*/ 611238 h 1289053"/>
              <a:gd name="connsiteX51" fmla="*/ 2973002 w 4150206"/>
              <a:gd name="connsiteY51" fmla="*/ 611238 h 1289053"/>
              <a:gd name="connsiteX52" fmla="*/ 2973002 w 4150206"/>
              <a:gd name="connsiteY52" fmla="*/ 624300 h 1289053"/>
              <a:gd name="connsiteX53" fmla="*/ 2854686 w 4150206"/>
              <a:gd name="connsiteY53" fmla="*/ 624300 h 1289053"/>
              <a:gd name="connsiteX54" fmla="*/ 2854686 w 4150206"/>
              <a:gd name="connsiteY54" fmla="*/ 637742 h 1289053"/>
              <a:gd name="connsiteX55" fmla="*/ 2769594 w 4150206"/>
              <a:gd name="connsiteY55" fmla="*/ 637742 h 1289053"/>
              <a:gd name="connsiteX56" fmla="*/ 2769594 w 4150206"/>
              <a:gd name="connsiteY56" fmla="*/ 650423 h 1289053"/>
              <a:gd name="connsiteX57" fmla="*/ 2727619 w 4150206"/>
              <a:gd name="connsiteY57" fmla="*/ 650423 h 1289053"/>
              <a:gd name="connsiteX58" fmla="*/ 2727619 w 4150206"/>
              <a:gd name="connsiteY58" fmla="*/ 662471 h 1289053"/>
              <a:gd name="connsiteX59" fmla="*/ 2705934 w 4150206"/>
              <a:gd name="connsiteY59" fmla="*/ 662471 h 1289053"/>
              <a:gd name="connsiteX60" fmla="*/ 2705934 w 4150206"/>
              <a:gd name="connsiteY60" fmla="*/ 674011 h 1289053"/>
              <a:gd name="connsiteX61" fmla="*/ 2698959 w 4150206"/>
              <a:gd name="connsiteY61" fmla="*/ 674011 h 1289053"/>
              <a:gd name="connsiteX62" fmla="*/ 2698959 w 4150206"/>
              <a:gd name="connsiteY62" fmla="*/ 685931 h 1289053"/>
              <a:gd name="connsiteX63" fmla="*/ 2648741 w 4150206"/>
              <a:gd name="connsiteY63" fmla="*/ 685931 h 1289053"/>
              <a:gd name="connsiteX64" fmla="*/ 2648741 w 4150206"/>
              <a:gd name="connsiteY64" fmla="*/ 696964 h 1289053"/>
              <a:gd name="connsiteX65" fmla="*/ 2624774 w 4150206"/>
              <a:gd name="connsiteY65" fmla="*/ 696964 h 1289053"/>
              <a:gd name="connsiteX66" fmla="*/ 2624774 w 4150206"/>
              <a:gd name="connsiteY66" fmla="*/ 707870 h 1289053"/>
              <a:gd name="connsiteX67" fmla="*/ 2587618 w 4150206"/>
              <a:gd name="connsiteY67" fmla="*/ 707870 h 1289053"/>
              <a:gd name="connsiteX68" fmla="*/ 2587618 w 4150206"/>
              <a:gd name="connsiteY68" fmla="*/ 718649 h 1289053"/>
              <a:gd name="connsiteX69" fmla="*/ 2565679 w 4150206"/>
              <a:gd name="connsiteY69" fmla="*/ 718649 h 1289053"/>
              <a:gd name="connsiteX70" fmla="*/ 2565679 w 4150206"/>
              <a:gd name="connsiteY70" fmla="*/ 729681 h 1289053"/>
              <a:gd name="connsiteX71" fmla="*/ 2545769 w 4150206"/>
              <a:gd name="connsiteY71" fmla="*/ 729681 h 1289053"/>
              <a:gd name="connsiteX72" fmla="*/ 2545769 w 4150206"/>
              <a:gd name="connsiteY72" fmla="*/ 739953 h 1289053"/>
              <a:gd name="connsiteX73" fmla="*/ 2528396 w 4150206"/>
              <a:gd name="connsiteY73" fmla="*/ 739953 h 1289053"/>
              <a:gd name="connsiteX74" fmla="*/ 2528396 w 4150206"/>
              <a:gd name="connsiteY74" fmla="*/ 751620 h 1289053"/>
              <a:gd name="connsiteX75" fmla="*/ 2525987 w 4150206"/>
              <a:gd name="connsiteY75" fmla="*/ 751620 h 1289053"/>
              <a:gd name="connsiteX76" fmla="*/ 2525987 w 4150206"/>
              <a:gd name="connsiteY76" fmla="*/ 762526 h 1289053"/>
              <a:gd name="connsiteX77" fmla="*/ 2482109 w 4150206"/>
              <a:gd name="connsiteY77" fmla="*/ 762526 h 1289053"/>
              <a:gd name="connsiteX78" fmla="*/ 2482109 w 4150206"/>
              <a:gd name="connsiteY78" fmla="*/ 772925 h 1289053"/>
              <a:gd name="connsiteX79" fmla="*/ 2462580 w 4150206"/>
              <a:gd name="connsiteY79" fmla="*/ 772925 h 1289053"/>
              <a:gd name="connsiteX80" fmla="*/ 2462580 w 4150206"/>
              <a:gd name="connsiteY80" fmla="*/ 784338 h 1289053"/>
              <a:gd name="connsiteX81" fmla="*/ 2460551 w 4150206"/>
              <a:gd name="connsiteY81" fmla="*/ 784338 h 1289053"/>
              <a:gd name="connsiteX82" fmla="*/ 2460551 w 4150206"/>
              <a:gd name="connsiteY82" fmla="*/ 804755 h 1289053"/>
              <a:gd name="connsiteX83" fmla="*/ 2445207 w 4150206"/>
              <a:gd name="connsiteY83" fmla="*/ 804755 h 1289053"/>
              <a:gd name="connsiteX84" fmla="*/ 2445207 w 4150206"/>
              <a:gd name="connsiteY84" fmla="*/ 816041 h 1289053"/>
              <a:gd name="connsiteX85" fmla="*/ 2436584 w 4150206"/>
              <a:gd name="connsiteY85" fmla="*/ 816041 h 1289053"/>
              <a:gd name="connsiteX86" fmla="*/ 2436584 w 4150206"/>
              <a:gd name="connsiteY86" fmla="*/ 827074 h 1289053"/>
              <a:gd name="connsiteX87" fmla="*/ 2390550 w 4150206"/>
              <a:gd name="connsiteY87" fmla="*/ 827074 h 1289053"/>
              <a:gd name="connsiteX88" fmla="*/ 2390550 w 4150206"/>
              <a:gd name="connsiteY88" fmla="*/ 837472 h 1289053"/>
              <a:gd name="connsiteX89" fmla="*/ 2204008 w 4150206"/>
              <a:gd name="connsiteY89" fmla="*/ 837472 h 1289053"/>
              <a:gd name="connsiteX90" fmla="*/ 2204008 w 4150206"/>
              <a:gd name="connsiteY90" fmla="*/ 848505 h 1289053"/>
              <a:gd name="connsiteX91" fmla="*/ 2118790 w 4150206"/>
              <a:gd name="connsiteY91" fmla="*/ 848505 h 1289053"/>
              <a:gd name="connsiteX92" fmla="*/ 2118790 w 4150206"/>
              <a:gd name="connsiteY92" fmla="*/ 859791 h 1289053"/>
              <a:gd name="connsiteX93" fmla="*/ 2068065 w 4150206"/>
              <a:gd name="connsiteY93" fmla="*/ 859791 h 1289053"/>
              <a:gd name="connsiteX94" fmla="*/ 2068065 w 4150206"/>
              <a:gd name="connsiteY94" fmla="*/ 870190 h 1289053"/>
              <a:gd name="connsiteX95" fmla="*/ 1993626 w 4150206"/>
              <a:gd name="connsiteY95" fmla="*/ 870190 h 1289053"/>
              <a:gd name="connsiteX96" fmla="*/ 1993626 w 4150206"/>
              <a:gd name="connsiteY96" fmla="*/ 879828 h 1289053"/>
              <a:gd name="connsiteX97" fmla="*/ 1989695 w 4150206"/>
              <a:gd name="connsiteY97" fmla="*/ 879828 h 1289053"/>
              <a:gd name="connsiteX98" fmla="*/ 1989695 w 4150206"/>
              <a:gd name="connsiteY98" fmla="*/ 890353 h 1289053"/>
              <a:gd name="connsiteX99" fmla="*/ 1987158 w 4150206"/>
              <a:gd name="connsiteY99" fmla="*/ 890353 h 1289053"/>
              <a:gd name="connsiteX100" fmla="*/ 1987158 w 4150206"/>
              <a:gd name="connsiteY100" fmla="*/ 901893 h 1289053"/>
              <a:gd name="connsiteX101" fmla="*/ 1982466 w 4150206"/>
              <a:gd name="connsiteY101" fmla="*/ 901893 h 1289053"/>
              <a:gd name="connsiteX102" fmla="*/ 1982466 w 4150206"/>
              <a:gd name="connsiteY102" fmla="*/ 913180 h 1289053"/>
              <a:gd name="connsiteX103" fmla="*/ 1972448 w 4150206"/>
              <a:gd name="connsiteY103" fmla="*/ 913180 h 1289053"/>
              <a:gd name="connsiteX104" fmla="*/ 1972448 w 4150206"/>
              <a:gd name="connsiteY104" fmla="*/ 923705 h 1289053"/>
              <a:gd name="connsiteX105" fmla="*/ 1937067 w 4150206"/>
              <a:gd name="connsiteY105" fmla="*/ 923705 h 1289053"/>
              <a:gd name="connsiteX106" fmla="*/ 1937067 w 4150206"/>
              <a:gd name="connsiteY106" fmla="*/ 934865 h 1289053"/>
              <a:gd name="connsiteX107" fmla="*/ 1921469 w 4150206"/>
              <a:gd name="connsiteY107" fmla="*/ 934865 h 1289053"/>
              <a:gd name="connsiteX108" fmla="*/ 1921469 w 4150206"/>
              <a:gd name="connsiteY108" fmla="*/ 944502 h 1289053"/>
              <a:gd name="connsiteX109" fmla="*/ 1908408 w 4150206"/>
              <a:gd name="connsiteY109" fmla="*/ 944502 h 1289053"/>
              <a:gd name="connsiteX110" fmla="*/ 1908408 w 4150206"/>
              <a:gd name="connsiteY110" fmla="*/ 955789 h 1289053"/>
              <a:gd name="connsiteX111" fmla="*/ 1838153 w 4150206"/>
              <a:gd name="connsiteY111" fmla="*/ 955789 h 1289053"/>
              <a:gd name="connsiteX112" fmla="*/ 1838153 w 4150206"/>
              <a:gd name="connsiteY112" fmla="*/ 966188 h 1289053"/>
              <a:gd name="connsiteX113" fmla="*/ 1801124 w 4150206"/>
              <a:gd name="connsiteY113" fmla="*/ 966188 h 1289053"/>
              <a:gd name="connsiteX114" fmla="*/ 1801124 w 4150206"/>
              <a:gd name="connsiteY114" fmla="*/ 977093 h 1289053"/>
              <a:gd name="connsiteX115" fmla="*/ 1770689 w 4150206"/>
              <a:gd name="connsiteY115" fmla="*/ 977093 h 1289053"/>
              <a:gd name="connsiteX116" fmla="*/ 1770689 w 4150206"/>
              <a:gd name="connsiteY116" fmla="*/ 987872 h 1289053"/>
              <a:gd name="connsiteX117" fmla="*/ 1728714 w 4150206"/>
              <a:gd name="connsiteY117" fmla="*/ 987872 h 1289053"/>
              <a:gd name="connsiteX118" fmla="*/ 1728714 w 4150206"/>
              <a:gd name="connsiteY118" fmla="*/ 997510 h 1289053"/>
              <a:gd name="connsiteX119" fmla="*/ 1579835 w 4150206"/>
              <a:gd name="connsiteY119" fmla="*/ 997510 h 1289053"/>
              <a:gd name="connsiteX120" fmla="*/ 1579835 w 4150206"/>
              <a:gd name="connsiteY120" fmla="*/ 1008163 h 1289053"/>
              <a:gd name="connsiteX121" fmla="*/ 1568803 w 4150206"/>
              <a:gd name="connsiteY121" fmla="*/ 1008163 h 1289053"/>
              <a:gd name="connsiteX122" fmla="*/ 1568803 w 4150206"/>
              <a:gd name="connsiteY122" fmla="*/ 1019576 h 1289053"/>
              <a:gd name="connsiteX123" fmla="*/ 1522516 w 4150206"/>
              <a:gd name="connsiteY123" fmla="*/ 1019576 h 1289053"/>
              <a:gd name="connsiteX124" fmla="*/ 1522516 w 4150206"/>
              <a:gd name="connsiteY124" fmla="*/ 1030608 h 1289053"/>
              <a:gd name="connsiteX125" fmla="*/ 1509961 w 4150206"/>
              <a:gd name="connsiteY125" fmla="*/ 1030608 h 1289053"/>
              <a:gd name="connsiteX126" fmla="*/ 1509961 w 4150206"/>
              <a:gd name="connsiteY126" fmla="*/ 1040627 h 1289053"/>
              <a:gd name="connsiteX127" fmla="*/ 1500704 w 4150206"/>
              <a:gd name="connsiteY127" fmla="*/ 1040627 h 1289053"/>
              <a:gd name="connsiteX128" fmla="*/ 1500704 w 4150206"/>
              <a:gd name="connsiteY128" fmla="*/ 1051279 h 1289053"/>
              <a:gd name="connsiteX129" fmla="*/ 1497280 w 4150206"/>
              <a:gd name="connsiteY129" fmla="*/ 1051279 h 1289053"/>
              <a:gd name="connsiteX130" fmla="*/ 1497280 w 4150206"/>
              <a:gd name="connsiteY130" fmla="*/ 1061931 h 1289053"/>
              <a:gd name="connsiteX131" fmla="*/ 1459617 w 4150206"/>
              <a:gd name="connsiteY131" fmla="*/ 1061931 h 1289053"/>
              <a:gd name="connsiteX132" fmla="*/ 1459617 w 4150206"/>
              <a:gd name="connsiteY132" fmla="*/ 1083743 h 1289053"/>
              <a:gd name="connsiteX133" fmla="*/ 1457334 w 4150206"/>
              <a:gd name="connsiteY133" fmla="*/ 1083743 h 1289053"/>
              <a:gd name="connsiteX134" fmla="*/ 1457334 w 4150206"/>
              <a:gd name="connsiteY134" fmla="*/ 1094649 h 1289053"/>
              <a:gd name="connsiteX135" fmla="*/ 1363492 w 4150206"/>
              <a:gd name="connsiteY135" fmla="*/ 1094649 h 1289053"/>
              <a:gd name="connsiteX136" fmla="*/ 1363492 w 4150206"/>
              <a:gd name="connsiteY136" fmla="*/ 1105808 h 1289053"/>
              <a:gd name="connsiteX137" fmla="*/ 1295394 w 4150206"/>
              <a:gd name="connsiteY137" fmla="*/ 1105808 h 1289053"/>
              <a:gd name="connsiteX138" fmla="*/ 1295394 w 4150206"/>
              <a:gd name="connsiteY138" fmla="*/ 1115066 h 1289053"/>
              <a:gd name="connsiteX139" fmla="*/ 1231100 w 4150206"/>
              <a:gd name="connsiteY139" fmla="*/ 1115066 h 1289053"/>
              <a:gd name="connsiteX140" fmla="*/ 1231100 w 4150206"/>
              <a:gd name="connsiteY140" fmla="*/ 1126098 h 1289053"/>
              <a:gd name="connsiteX141" fmla="*/ 1152856 w 4150206"/>
              <a:gd name="connsiteY141" fmla="*/ 1126098 h 1289053"/>
              <a:gd name="connsiteX142" fmla="*/ 1152856 w 4150206"/>
              <a:gd name="connsiteY142" fmla="*/ 1136624 h 1289053"/>
              <a:gd name="connsiteX143" fmla="*/ 1025663 w 4150206"/>
              <a:gd name="connsiteY143" fmla="*/ 1136624 h 1289053"/>
              <a:gd name="connsiteX144" fmla="*/ 1025663 w 4150206"/>
              <a:gd name="connsiteY144" fmla="*/ 1148925 h 1289053"/>
              <a:gd name="connsiteX145" fmla="*/ 1022873 w 4150206"/>
              <a:gd name="connsiteY145" fmla="*/ 1148925 h 1289053"/>
              <a:gd name="connsiteX146" fmla="*/ 1022873 w 4150206"/>
              <a:gd name="connsiteY146" fmla="*/ 1158943 h 1289053"/>
              <a:gd name="connsiteX147" fmla="*/ 979883 w 4150206"/>
              <a:gd name="connsiteY147" fmla="*/ 1158943 h 1289053"/>
              <a:gd name="connsiteX148" fmla="*/ 979883 w 4150206"/>
              <a:gd name="connsiteY148" fmla="*/ 1168200 h 1289053"/>
              <a:gd name="connsiteX149" fmla="*/ 854212 w 4150206"/>
              <a:gd name="connsiteY149" fmla="*/ 1168200 h 1289053"/>
              <a:gd name="connsiteX150" fmla="*/ 854212 w 4150206"/>
              <a:gd name="connsiteY150" fmla="*/ 1179106 h 1289053"/>
              <a:gd name="connsiteX151" fmla="*/ 845335 w 4150206"/>
              <a:gd name="connsiteY151" fmla="*/ 1179106 h 1289053"/>
              <a:gd name="connsiteX152" fmla="*/ 845335 w 4150206"/>
              <a:gd name="connsiteY152" fmla="*/ 1190393 h 1289053"/>
              <a:gd name="connsiteX153" fmla="*/ 701529 w 4150206"/>
              <a:gd name="connsiteY153" fmla="*/ 1190393 h 1289053"/>
              <a:gd name="connsiteX154" fmla="*/ 701529 w 4150206"/>
              <a:gd name="connsiteY154" fmla="*/ 1201298 h 1289053"/>
              <a:gd name="connsiteX155" fmla="*/ 670460 w 4150206"/>
              <a:gd name="connsiteY155" fmla="*/ 1201298 h 1289053"/>
              <a:gd name="connsiteX156" fmla="*/ 670460 w 4150206"/>
              <a:gd name="connsiteY156" fmla="*/ 1212078 h 1289053"/>
              <a:gd name="connsiteX157" fmla="*/ 576618 w 4150206"/>
              <a:gd name="connsiteY157" fmla="*/ 1212078 h 1289053"/>
              <a:gd name="connsiteX158" fmla="*/ 576618 w 4150206"/>
              <a:gd name="connsiteY158" fmla="*/ 1221969 h 1289053"/>
              <a:gd name="connsiteX159" fmla="*/ 536799 w 4150206"/>
              <a:gd name="connsiteY159" fmla="*/ 1221969 h 1289053"/>
              <a:gd name="connsiteX160" fmla="*/ 536799 w 4150206"/>
              <a:gd name="connsiteY160" fmla="*/ 1232495 h 1289053"/>
              <a:gd name="connsiteX161" fmla="*/ 460458 w 4150206"/>
              <a:gd name="connsiteY161" fmla="*/ 1232495 h 1289053"/>
              <a:gd name="connsiteX162" fmla="*/ 460458 w 4150206"/>
              <a:gd name="connsiteY162" fmla="*/ 1243400 h 1289053"/>
              <a:gd name="connsiteX163" fmla="*/ 324768 w 4150206"/>
              <a:gd name="connsiteY163" fmla="*/ 1243400 h 1289053"/>
              <a:gd name="connsiteX164" fmla="*/ 324768 w 4150206"/>
              <a:gd name="connsiteY164" fmla="*/ 1254940 h 1289053"/>
              <a:gd name="connsiteX165" fmla="*/ 302829 w 4150206"/>
              <a:gd name="connsiteY165" fmla="*/ 1254940 h 1289053"/>
              <a:gd name="connsiteX166" fmla="*/ 302829 w 4150206"/>
              <a:gd name="connsiteY166" fmla="*/ 1264832 h 1289053"/>
              <a:gd name="connsiteX167" fmla="*/ 193263 w 4150206"/>
              <a:gd name="connsiteY167" fmla="*/ 1264832 h 1289053"/>
              <a:gd name="connsiteX168" fmla="*/ 193263 w 4150206"/>
              <a:gd name="connsiteY168" fmla="*/ 1275231 h 1289053"/>
              <a:gd name="connsiteX169" fmla="*/ 33225 w 4150206"/>
              <a:gd name="connsiteY169" fmla="*/ 1275231 h 1289053"/>
              <a:gd name="connsiteX170" fmla="*/ 33225 w 4150206"/>
              <a:gd name="connsiteY170" fmla="*/ 1289053 h 1289053"/>
              <a:gd name="connsiteX171" fmla="*/ 0 w 4150206"/>
              <a:gd name="connsiteY171" fmla="*/ 1289053 h 128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4150206" h="1289053">
                <a:moveTo>
                  <a:pt x="4150206" y="0"/>
                </a:moveTo>
                <a:lnTo>
                  <a:pt x="4122815" y="0"/>
                </a:lnTo>
                <a:lnTo>
                  <a:pt x="4122815" y="53008"/>
                </a:lnTo>
                <a:lnTo>
                  <a:pt x="4111909" y="53008"/>
                </a:lnTo>
                <a:lnTo>
                  <a:pt x="4111909" y="107664"/>
                </a:lnTo>
                <a:lnTo>
                  <a:pt x="4065876" y="107664"/>
                </a:lnTo>
                <a:lnTo>
                  <a:pt x="4065876" y="156868"/>
                </a:lnTo>
                <a:lnTo>
                  <a:pt x="4008937" y="156868"/>
                </a:lnTo>
                <a:lnTo>
                  <a:pt x="4008937" y="192756"/>
                </a:lnTo>
                <a:lnTo>
                  <a:pt x="3919027" y="192756"/>
                </a:lnTo>
                <a:lnTo>
                  <a:pt x="3919027" y="222937"/>
                </a:lnTo>
                <a:lnTo>
                  <a:pt x="3824931" y="222937"/>
                </a:lnTo>
                <a:lnTo>
                  <a:pt x="3824931" y="248934"/>
                </a:lnTo>
                <a:lnTo>
                  <a:pt x="3612266" y="248934"/>
                </a:lnTo>
                <a:lnTo>
                  <a:pt x="3612266" y="270745"/>
                </a:lnTo>
                <a:lnTo>
                  <a:pt x="3601487" y="270745"/>
                </a:lnTo>
                <a:lnTo>
                  <a:pt x="3601487" y="291289"/>
                </a:lnTo>
                <a:lnTo>
                  <a:pt x="3595146" y="291289"/>
                </a:lnTo>
                <a:lnTo>
                  <a:pt x="3595146" y="313101"/>
                </a:lnTo>
                <a:lnTo>
                  <a:pt x="3570925" y="313101"/>
                </a:lnTo>
                <a:lnTo>
                  <a:pt x="3570925" y="333518"/>
                </a:lnTo>
                <a:lnTo>
                  <a:pt x="3551396" y="333518"/>
                </a:lnTo>
                <a:lnTo>
                  <a:pt x="3551396" y="355837"/>
                </a:lnTo>
                <a:lnTo>
                  <a:pt x="3549240" y="355837"/>
                </a:lnTo>
                <a:lnTo>
                  <a:pt x="3549240" y="375873"/>
                </a:lnTo>
                <a:lnTo>
                  <a:pt x="3520707" y="375873"/>
                </a:lnTo>
                <a:lnTo>
                  <a:pt x="3520707" y="396798"/>
                </a:lnTo>
                <a:lnTo>
                  <a:pt x="3488116" y="396798"/>
                </a:lnTo>
                <a:lnTo>
                  <a:pt x="3488116" y="415059"/>
                </a:lnTo>
                <a:lnTo>
                  <a:pt x="3441576" y="415059"/>
                </a:lnTo>
                <a:lnTo>
                  <a:pt x="3441576" y="434715"/>
                </a:lnTo>
                <a:lnTo>
                  <a:pt x="3439420" y="434715"/>
                </a:lnTo>
                <a:lnTo>
                  <a:pt x="3439420" y="453737"/>
                </a:lnTo>
                <a:lnTo>
                  <a:pt x="3428387" y="453737"/>
                </a:lnTo>
                <a:lnTo>
                  <a:pt x="3428387" y="472885"/>
                </a:lnTo>
                <a:lnTo>
                  <a:pt x="3421666" y="472885"/>
                </a:lnTo>
                <a:lnTo>
                  <a:pt x="3421666" y="492034"/>
                </a:lnTo>
                <a:lnTo>
                  <a:pt x="3351665" y="492034"/>
                </a:lnTo>
                <a:lnTo>
                  <a:pt x="3351665" y="509661"/>
                </a:lnTo>
                <a:lnTo>
                  <a:pt x="3308042" y="509661"/>
                </a:lnTo>
                <a:lnTo>
                  <a:pt x="3308042" y="527669"/>
                </a:lnTo>
                <a:lnTo>
                  <a:pt x="3297009" y="527669"/>
                </a:lnTo>
                <a:lnTo>
                  <a:pt x="3297009" y="545169"/>
                </a:lnTo>
                <a:lnTo>
                  <a:pt x="3281665" y="545169"/>
                </a:lnTo>
                <a:lnTo>
                  <a:pt x="3281665" y="563176"/>
                </a:lnTo>
                <a:lnTo>
                  <a:pt x="3174508" y="563176"/>
                </a:lnTo>
                <a:lnTo>
                  <a:pt x="3174508" y="579662"/>
                </a:lnTo>
                <a:lnTo>
                  <a:pt x="3152950" y="579662"/>
                </a:lnTo>
                <a:lnTo>
                  <a:pt x="3152950" y="595894"/>
                </a:lnTo>
                <a:lnTo>
                  <a:pt x="3029814" y="595894"/>
                </a:lnTo>
                <a:lnTo>
                  <a:pt x="3029814" y="611238"/>
                </a:lnTo>
                <a:lnTo>
                  <a:pt x="2973002" y="611238"/>
                </a:lnTo>
                <a:lnTo>
                  <a:pt x="2973002" y="624300"/>
                </a:lnTo>
                <a:lnTo>
                  <a:pt x="2854686" y="624300"/>
                </a:lnTo>
                <a:lnTo>
                  <a:pt x="2854686" y="637742"/>
                </a:lnTo>
                <a:lnTo>
                  <a:pt x="2769594" y="637742"/>
                </a:lnTo>
                <a:lnTo>
                  <a:pt x="2769594" y="650423"/>
                </a:lnTo>
                <a:lnTo>
                  <a:pt x="2727619" y="650423"/>
                </a:lnTo>
                <a:lnTo>
                  <a:pt x="2727619" y="662471"/>
                </a:lnTo>
                <a:lnTo>
                  <a:pt x="2705934" y="662471"/>
                </a:lnTo>
                <a:lnTo>
                  <a:pt x="2705934" y="674011"/>
                </a:lnTo>
                <a:lnTo>
                  <a:pt x="2698959" y="674011"/>
                </a:lnTo>
                <a:lnTo>
                  <a:pt x="2698959" y="685931"/>
                </a:lnTo>
                <a:lnTo>
                  <a:pt x="2648741" y="685931"/>
                </a:lnTo>
                <a:lnTo>
                  <a:pt x="2648741" y="696964"/>
                </a:lnTo>
                <a:lnTo>
                  <a:pt x="2624774" y="696964"/>
                </a:lnTo>
                <a:lnTo>
                  <a:pt x="2624774" y="707870"/>
                </a:lnTo>
                <a:lnTo>
                  <a:pt x="2587618" y="707870"/>
                </a:lnTo>
                <a:lnTo>
                  <a:pt x="2587618" y="718649"/>
                </a:lnTo>
                <a:lnTo>
                  <a:pt x="2565679" y="718649"/>
                </a:lnTo>
                <a:lnTo>
                  <a:pt x="2565679" y="729681"/>
                </a:lnTo>
                <a:lnTo>
                  <a:pt x="2545769" y="729681"/>
                </a:lnTo>
                <a:lnTo>
                  <a:pt x="2545769" y="739953"/>
                </a:lnTo>
                <a:lnTo>
                  <a:pt x="2528396" y="739953"/>
                </a:lnTo>
                <a:lnTo>
                  <a:pt x="2528396" y="751620"/>
                </a:lnTo>
                <a:lnTo>
                  <a:pt x="2525987" y="751620"/>
                </a:lnTo>
                <a:lnTo>
                  <a:pt x="2525987" y="762526"/>
                </a:lnTo>
                <a:lnTo>
                  <a:pt x="2482109" y="762526"/>
                </a:lnTo>
                <a:lnTo>
                  <a:pt x="2482109" y="772925"/>
                </a:lnTo>
                <a:lnTo>
                  <a:pt x="2462580" y="772925"/>
                </a:lnTo>
                <a:lnTo>
                  <a:pt x="2462580" y="784338"/>
                </a:lnTo>
                <a:lnTo>
                  <a:pt x="2460551" y="784338"/>
                </a:lnTo>
                <a:lnTo>
                  <a:pt x="2460551" y="804755"/>
                </a:lnTo>
                <a:lnTo>
                  <a:pt x="2445207" y="804755"/>
                </a:lnTo>
                <a:lnTo>
                  <a:pt x="2445207" y="816041"/>
                </a:lnTo>
                <a:lnTo>
                  <a:pt x="2436584" y="816041"/>
                </a:lnTo>
                <a:lnTo>
                  <a:pt x="2436584" y="827074"/>
                </a:lnTo>
                <a:lnTo>
                  <a:pt x="2390550" y="827074"/>
                </a:lnTo>
                <a:lnTo>
                  <a:pt x="2390550" y="837472"/>
                </a:lnTo>
                <a:lnTo>
                  <a:pt x="2204008" y="837472"/>
                </a:lnTo>
                <a:lnTo>
                  <a:pt x="2204008" y="848505"/>
                </a:lnTo>
                <a:lnTo>
                  <a:pt x="2118790" y="848505"/>
                </a:lnTo>
                <a:lnTo>
                  <a:pt x="2118790" y="859791"/>
                </a:lnTo>
                <a:lnTo>
                  <a:pt x="2068065" y="859791"/>
                </a:lnTo>
                <a:lnTo>
                  <a:pt x="2068065" y="870190"/>
                </a:lnTo>
                <a:lnTo>
                  <a:pt x="1993626" y="870190"/>
                </a:lnTo>
                <a:lnTo>
                  <a:pt x="1993626" y="879828"/>
                </a:lnTo>
                <a:lnTo>
                  <a:pt x="1989695" y="879828"/>
                </a:lnTo>
                <a:lnTo>
                  <a:pt x="1989695" y="890353"/>
                </a:lnTo>
                <a:lnTo>
                  <a:pt x="1987158" y="890353"/>
                </a:lnTo>
                <a:lnTo>
                  <a:pt x="1987158" y="901893"/>
                </a:lnTo>
                <a:lnTo>
                  <a:pt x="1982466" y="901893"/>
                </a:lnTo>
                <a:lnTo>
                  <a:pt x="1982466" y="913180"/>
                </a:lnTo>
                <a:lnTo>
                  <a:pt x="1972448" y="913180"/>
                </a:lnTo>
                <a:lnTo>
                  <a:pt x="1972448" y="923705"/>
                </a:lnTo>
                <a:lnTo>
                  <a:pt x="1937067" y="923705"/>
                </a:lnTo>
                <a:lnTo>
                  <a:pt x="1937067" y="934865"/>
                </a:lnTo>
                <a:lnTo>
                  <a:pt x="1921469" y="934865"/>
                </a:lnTo>
                <a:lnTo>
                  <a:pt x="1921469" y="944502"/>
                </a:lnTo>
                <a:lnTo>
                  <a:pt x="1908408" y="944502"/>
                </a:lnTo>
                <a:lnTo>
                  <a:pt x="1908408" y="955789"/>
                </a:lnTo>
                <a:lnTo>
                  <a:pt x="1838153" y="955789"/>
                </a:lnTo>
                <a:lnTo>
                  <a:pt x="1838153" y="966188"/>
                </a:lnTo>
                <a:lnTo>
                  <a:pt x="1801124" y="966188"/>
                </a:lnTo>
                <a:lnTo>
                  <a:pt x="1801124" y="977093"/>
                </a:lnTo>
                <a:lnTo>
                  <a:pt x="1770689" y="977093"/>
                </a:lnTo>
                <a:lnTo>
                  <a:pt x="1770689" y="987872"/>
                </a:lnTo>
                <a:lnTo>
                  <a:pt x="1728714" y="987872"/>
                </a:lnTo>
                <a:lnTo>
                  <a:pt x="1728714" y="997510"/>
                </a:lnTo>
                <a:lnTo>
                  <a:pt x="1579835" y="997510"/>
                </a:lnTo>
                <a:lnTo>
                  <a:pt x="1579835" y="1008163"/>
                </a:lnTo>
                <a:lnTo>
                  <a:pt x="1568803" y="1008163"/>
                </a:lnTo>
                <a:lnTo>
                  <a:pt x="1568803" y="1019576"/>
                </a:lnTo>
                <a:lnTo>
                  <a:pt x="1522516" y="1019576"/>
                </a:lnTo>
                <a:lnTo>
                  <a:pt x="1522516" y="1030608"/>
                </a:lnTo>
                <a:lnTo>
                  <a:pt x="1509961" y="1030608"/>
                </a:lnTo>
                <a:lnTo>
                  <a:pt x="1509961" y="1040627"/>
                </a:lnTo>
                <a:lnTo>
                  <a:pt x="1500704" y="1040627"/>
                </a:lnTo>
                <a:lnTo>
                  <a:pt x="1500704" y="1051279"/>
                </a:lnTo>
                <a:lnTo>
                  <a:pt x="1497280" y="1051279"/>
                </a:lnTo>
                <a:lnTo>
                  <a:pt x="1497280" y="1061931"/>
                </a:lnTo>
                <a:lnTo>
                  <a:pt x="1459617" y="1061931"/>
                </a:lnTo>
                <a:lnTo>
                  <a:pt x="1459617" y="1083743"/>
                </a:lnTo>
                <a:lnTo>
                  <a:pt x="1457334" y="1083743"/>
                </a:lnTo>
                <a:lnTo>
                  <a:pt x="1457334" y="1094649"/>
                </a:lnTo>
                <a:lnTo>
                  <a:pt x="1363492" y="1094649"/>
                </a:lnTo>
                <a:lnTo>
                  <a:pt x="1363492" y="1105808"/>
                </a:lnTo>
                <a:lnTo>
                  <a:pt x="1295394" y="1105808"/>
                </a:lnTo>
                <a:lnTo>
                  <a:pt x="1295394" y="1115066"/>
                </a:lnTo>
                <a:lnTo>
                  <a:pt x="1231100" y="1115066"/>
                </a:lnTo>
                <a:lnTo>
                  <a:pt x="1231100" y="1126098"/>
                </a:lnTo>
                <a:lnTo>
                  <a:pt x="1152856" y="1126098"/>
                </a:lnTo>
                <a:lnTo>
                  <a:pt x="1152856" y="1136624"/>
                </a:lnTo>
                <a:lnTo>
                  <a:pt x="1025663" y="1136624"/>
                </a:lnTo>
                <a:lnTo>
                  <a:pt x="1025663" y="1148925"/>
                </a:lnTo>
                <a:lnTo>
                  <a:pt x="1022873" y="1148925"/>
                </a:lnTo>
                <a:lnTo>
                  <a:pt x="1022873" y="1158943"/>
                </a:lnTo>
                <a:lnTo>
                  <a:pt x="979883" y="1158943"/>
                </a:lnTo>
                <a:lnTo>
                  <a:pt x="979883" y="1168200"/>
                </a:lnTo>
                <a:lnTo>
                  <a:pt x="854212" y="1168200"/>
                </a:lnTo>
                <a:lnTo>
                  <a:pt x="854212" y="1179106"/>
                </a:lnTo>
                <a:lnTo>
                  <a:pt x="845335" y="1179106"/>
                </a:lnTo>
                <a:lnTo>
                  <a:pt x="845335" y="1190393"/>
                </a:lnTo>
                <a:lnTo>
                  <a:pt x="701529" y="1190393"/>
                </a:lnTo>
                <a:lnTo>
                  <a:pt x="701529" y="1201298"/>
                </a:lnTo>
                <a:lnTo>
                  <a:pt x="670460" y="1201298"/>
                </a:lnTo>
                <a:lnTo>
                  <a:pt x="670460" y="1212078"/>
                </a:lnTo>
                <a:lnTo>
                  <a:pt x="576618" y="1212078"/>
                </a:lnTo>
                <a:lnTo>
                  <a:pt x="576618" y="1221969"/>
                </a:lnTo>
                <a:lnTo>
                  <a:pt x="536799" y="1221969"/>
                </a:lnTo>
                <a:lnTo>
                  <a:pt x="536799" y="1232495"/>
                </a:lnTo>
                <a:lnTo>
                  <a:pt x="460458" y="1232495"/>
                </a:lnTo>
                <a:lnTo>
                  <a:pt x="460458" y="1243400"/>
                </a:lnTo>
                <a:lnTo>
                  <a:pt x="324768" y="1243400"/>
                </a:lnTo>
                <a:lnTo>
                  <a:pt x="324768" y="1254940"/>
                </a:lnTo>
                <a:lnTo>
                  <a:pt x="302829" y="1254940"/>
                </a:lnTo>
                <a:lnTo>
                  <a:pt x="302829" y="1264832"/>
                </a:lnTo>
                <a:lnTo>
                  <a:pt x="193263" y="1264832"/>
                </a:lnTo>
                <a:lnTo>
                  <a:pt x="193263" y="1275231"/>
                </a:lnTo>
                <a:lnTo>
                  <a:pt x="33225" y="1275231"/>
                </a:lnTo>
                <a:lnTo>
                  <a:pt x="33225" y="1289053"/>
                </a:lnTo>
                <a:lnTo>
                  <a:pt x="0" y="1289053"/>
                </a:lnTo>
              </a:path>
            </a:pathLst>
          </a:cu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575" name="Freeform: Shape 574">
            <a:extLst>
              <a:ext uri="{FF2B5EF4-FFF2-40B4-BE49-F238E27FC236}">
                <a16:creationId xmlns:a16="http://schemas.microsoft.com/office/drawing/2014/main" id="{FF000541-CA9F-D0C9-83D5-144CD6A6B333}"/>
              </a:ext>
            </a:extLst>
          </p:cNvPr>
          <p:cNvSpPr/>
          <p:nvPr/>
        </p:nvSpPr>
        <p:spPr>
          <a:xfrm>
            <a:off x="6992925" y="1742120"/>
            <a:ext cx="4143992" cy="1185066"/>
          </a:xfrm>
          <a:custGeom>
            <a:avLst/>
            <a:gdLst>
              <a:gd name="connsiteX0" fmla="*/ 4143993 w 4143992"/>
              <a:gd name="connsiteY0" fmla="*/ 0 h 1185066"/>
              <a:gd name="connsiteX1" fmla="*/ 4116474 w 4143992"/>
              <a:gd name="connsiteY1" fmla="*/ 0 h 1185066"/>
              <a:gd name="connsiteX2" fmla="*/ 4116474 w 4143992"/>
              <a:gd name="connsiteY2" fmla="*/ 117302 h 1185066"/>
              <a:gd name="connsiteX3" fmla="*/ 4002723 w 4143992"/>
              <a:gd name="connsiteY3" fmla="*/ 117302 h 1185066"/>
              <a:gd name="connsiteX4" fmla="*/ 4002723 w 4143992"/>
              <a:gd name="connsiteY4" fmla="*/ 205944 h 1185066"/>
              <a:gd name="connsiteX5" fmla="*/ 3595653 w 4143992"/>
              <a:gd name="connsiteY5" fmla="*/ 205944 h 1185066"/>
              <a:gd name="connsiteX6" fmla="*/ 3595653 w 4143992"/>
              <a:gd name="connsiteY6" fmla="*/ 253626 h 1185066"/>
              <a:gd name="connsiteX7" fmla="*/ 3545690 w 4143992"/>
              <a:gd name="connsiteY7" fmla="*/ 253626 h 1185066"/>
              <a:gd name="connsiteX8" fmla="*/ 3545690 w 4143992"/>
              <a:gd name="connsiteY8" fmla="*/ 300166 h 1185066"/>
              <a:gd name="connsiteX9" fmla="*/ 3515254 w 4143992"/>
              <a:gd name="connsiteY9" fmla="*/ 300166 h 1185066"/>
              <a:gd name="connsiteX10" fmla="*/ 3515254 w 4143992"/>
              <a:gd name="connsiteY10" fmla="*/ 344931 h 1185066"/>
              <a:gd name="connsiteX11" fmla="*/ 3433714 w 4143992"/>
              <a:gd name="connsiteY11" fmla="*/ 344931 h 1185066"/>
              <a:gd name="connsiteX12" fmla="*/ 3433714 w 4143992"/>
              <a:gd name="connsiteY12" fmla="*/ 386145 h 1185066"/>
              <a:gd name="connsiteX13" fmla="*/ 3422934 w 4143992"/>
              <a:gd name="connsiteY13" fmla="*/ 386145 h 1185066"/>
              <a:gd name="connsiteX14" fmla="*/ 3422934 w 4143992"/>
              <a:gd name="connsiteY14" fmla="*/ 428628 h 1185066"/>
              <a:gd name="connsiteX15" fmla="*/ 3416467 w 4143992"/>
              <a:gd name="connsiteY15" fmla="*/ 428628 h 1185066"/>
              <a:gd name="connsiteX16" fmla="*/ 3416467 w 4143992"/>
              <a:gd name="connsiteY16" fmla="*/ 469715 h 1185066"/>
              <a:gd name="connsiteX17" fmla="*/ 3302970 w 4143992"/>
              <a:gd name="connsiteY17" fmla="*/ 469715 h 1185066"/>
              <a:gd name="connsiteX18" fmla="*/ 3302970 w 4143992"/>
              <a:gd name="connsiteY18" fmla="*/ 507378 h 1185066"/>
              <a:gd name="connsiteX19" fmla="*/ 2849867 w 4143992"/>
              <a:gd name="connsiteY19" fmla="*/ 507378 h 1185066"/>
              <a:gd name="connsiteX20" fmla="*/ 2849867 w 4143992"/>
              <a:gd name="connsiteY20" fmla="*/ 537814 h 1185066"/>
              <a:gd name="connsiteX21" fmla="*/ 2764776 w 4143992"/>
              <a:gd name="connsiteY21" fmla="*/ 537814 h 1185066"/>
              <a:gd name="connsiteX22" fmla="*/ 2764776 w 4143992"/>
              <a:gd name="connsiteY22" fmla="*/ 564952 h 1185066"/>
              <a:gd name="connsiteX23" fmla="*/ 2583052 w 4143992"/>
              <a:gd name="connsiteY23" fmla="*/ 564952 h 1185066"/>
              <a:gd name="connsiteX24" fmla="*/ 2583052 w 4143992"/>
              <a:gd name="connsiteY24" fmla="*/ 589680 h 1185066"/>
              <a:gd name="connsiteX25" fmla="*/ 2524084 w 4143992"/>
              <a:gd name="connsiteY25" fmla="*/ 589680 h 1185066"/>
              <a:gd name="connsiteX26" fmla="*/ 2524084 w 4143992"/>
              <a:gd name="connsiteY26" fmla="*/ 614155 h 1185066"/>
              <a:gd name="connsiteX27" fmla="*/ 2478559 w 4143992"/>
              <a:gd name="connsiteY27" fmla="*/ 614155 h 1185066"/>
              <a:gd name="connsiteX28" fmla="*/ 2478559 w 4143992"/>
              <a:gd name="connsiteY28" fmla="*/ 637235 h 1185066"/>
              <a:gd name="connsiteX29" fmla="*/ 2456366 w 4143992"/>
              <a:gd name="connsiteY29" fmla="*/ 637235 h 1185066"/>
              <a:gd name="connsiteX30" fmla="*/ 2456366 w 4143992"/>
              <a:gd name="connsiteY30" fmla="*/ 686438 h 1185066"/>
              <a:gd name="connsiteX31" fmla="*/ 2440769 w 4143992"/>
              <a:gd name="connsiteY31" fmla="*/ 686438 h 1185066"/>
              <a:gd name="connsiteX32" fmla="*/ 2440769 w 4143992"/>
              <a:gd name="connsiteY32" fmla="*/ 709645 h 1185066"/>
              <a:gd name="connsiteX33" fmla="*/ 2386239 w 4143992"/>
              <a:gd name="connsiteY33" fmla="*/ 709645 h 1185066"/>
              <a:gd name="connsiteX34" fmla="*/ 2386239 w 4143992"/>
              <a:gd name="connsiteY34" fmla="*/ 734374 h 1185066"/>
              <a:gd name="connsiteX35" fmla="*/ 2114859 w 4143992"/>
              <a:gd name="connsiteY35" fmla="*/ 734374 h 1185066"/>
              <a:gd name="connsiteX36" fmla="*/ 2114859 w 4143992"/>
              <a:gd name="connsiteY36" fmla="*/ 757200 h 1185066"/>
              <a:gd name="connsiteX37" fmla="*/ 1986017 w 4143992"/>
              <a:gd name="connsiteY37" fmla="*/ 757200 h 1185066"/>
              <a:gd name="connsiteX38" fmla="*/ 1986017 w 4143992"/>
              <a:gd name="connsiteY38" fmla="*/ 780533 h 1185066"/>
              <a:gd name="connsiteX39" fmla="*/ 1933263 w 4143992"/>
              <a:gd name="connsiteY39" fmla="*/ 780533 h 1185066"/>
              <a:gd name="connsiteX40" fmla="*/ 1933263 w 4143992"/>
              <a:gd name="connsiteY40" fmla="*/ 805008 h 1185066"/>
              <a:gd name="connsiteX41" fmla="*/ 1834476 w 4143992"/>
              <a:gd name="connsiteY41" fmla="*/ 805008 h 1185066"/>
              <a:gd name="connsiteX42" fmla="*/ 1834476 w 4143992"/>
              <a:gd name="connsiteY42" fmla="*/ 828088 h 1185066"/>
              <a:gd name="connsiteX43" fmla="*/ 1797700 w 4143992"/>
              <a:gd name="connsiteY43" fmla="*/ 828088 h 1185066"/>
              <a:gd name="connsiteX44" fmla="*/ 1797700 w 4143992"/>
              <a:gd name="connsiteY44" fmla="*/ 852436 h 1185066"/>
              <a:gd name="connsiteX45" fmla="*/ 1767392 w 4143992"/>
              <a:gd name="connsiteY45" fmla="*/ 852436 h 1185066"/>
              <a:gd name="connsiteX46" fmla="*/ 1767392 w 4143992"/>
              <a:gd name="connsiteY46" fmla="*/ 875897 h 1185066"/>
              <a:gd name="connsiteX47" fmla="*/ 1725417 w 4143992"/>
              <a:gd name="connsiteY47" fmla="*/ 875897 h 1185066"/>
              <a:gd name="connsiteX48" fmla="*/ 1725417 w 4143992"/>
              <a:gd name="connsiteY48" fmla="*/ 899357 h 1185066"/>
              <a:gd name="connsiteX49" fmla="*/ 1565886 w 4143992"/>
              <a:gd name="connsiteY49" fmla="*/ 899357 h 1185066"/>
              <a:gd name="connsiteX50" fmla="*/ 1565886 w 4143992"/>
              <a:gd name="connsiteY50" fmla="*/ 923452 h 1185066"/>
              <a:gd name="connsiteX51" fmla="*/ 1506791 w 4143992"/>
              <a:gd name="connsiteY51" fmla="*/ 923452 h 1185066"/>
              <a:gd name="connsiteX52" fmla="*/ 1506791 w 4143992"/>
              <a:gd name="connsiteY52" fmla="*/ 946912 h 1185066"/>
              <a:gd name="connsiteX53" fmla="*/ 1497787 w 4143992"/>
              <a:gd name="connsiteY53" fmla="*/ 946912 h 1185066"/>
              <a:gd name="connsiteX54" fmla="*/ 1497787 w 4143992"/>
              <a:gd name="connsiteY54" fmla="*/ 969738 h 1185066"/>
              <a:gd name="connsiteX55" fmla="*/ 1493476 w 4143992"/>
              <a:gd name="connsiteY55" fmla="*/ 969738 h 1185066"/>
              <a:gd name="connsiteX56" fmla="*/ 1493476 w 4143992"/>
              <a:gd name="connsiteY56" fmla="*/ 994720 h 1185066"/>
              <a:gd name="connsiteX57" fmla="*/ 1456573 w 4143992"/>
              <a:gd name="connsiteY57" fmla="*/ 994720 h 1185066"/>
              <a:gd name="connsiteX58" fmla="*/ 1456573 w 4143992"/>
              <a:gd name="connsiteY58" fmla="*/ 1017800 h 1185066"/>
              <a:gd name="connsiteX59" fmla="*/ 1020971 w 4143992"/>
              <a:gd name="connsiteY59" fmla="*/ 1017800 h 1185066"/>
              <a:gd name="connsiteX60" fmla="*/ 1020971 w 4143992"/>
              <a:gd name="connsiteY60" fmla="*/ 1041514 h 1185066"/>
              <a:gd name="connsiteX61" fmla="*/ 852563 w 4143992"/>
              <a:gd name="connsiteY61" fmla="*/ 1041514 h 1185066"/>
              <a:gd name="connsiteX62" fmla="*/ 852563 w 4143992"/>
              <a:gd name="connsiteY62" fmla="*/ 1065228 h 1185066"/>
              <a:gd name="connsiteX63" fmla="*/ 699374 w 4143992"/>
              <a:gd name="connsiteY63" fmla="*/ 1065228 h 1185066"/>
              <a:gd name="connsiteX64" fmla="*/ 699374 w 4143992"/>
              <a:gd name="connsiteY64" fmla="*/ 1088435 h 1185066"/>
              <a:gd name="connsiteX65" fmla="*/ 535405 w 4143992"/>
              <a:gd name="connsiteY65" fmla="*/ 1088435 h 1185066"/>
              <a:gd name="connsiteX66" fmla="*/ 535405 w 4143992"/>
              <a:gd name="connsiteY66" fmla="*/ 1112276 h 1185066"/>
              <a:gd name="connsiteX67" fmla="*/ 459190 w 4143992"/>
              <a:gd name="connsiteY67" fmla="*/ 1112276 h 1185066"/>
              <a:gd name="connsiteX68" fmla="*/ 459190 w 4143992"/>
              <a:gd name="connsiteY68" fmla="*/ 1135356 h 1185066"/>
              <a:gd name="connsiteX69" fmla="*/ 323373 w 4143992"/>
              <a:gd name="connsiteY69" fmla="*/ 1135356 h 1185066"/>
              <a:gd name="connsiteX70" fmla="*/ 323373 w 4143992"/>
              <a:gd name="connsiteY70" fmla="*/ 1159577 h 1185066"/>
              <a:gd name="connsiteX71" fmla="*/ 191868 w 4143992"/>
              <a:gd name="connsiteY71" fmla="*/ 1159577 h 1185066"/>
              <a:gd name="connsiteX72" fmla="*/ 191868 w 4143992"/>
              <a:gd name="connsiteY72" fmla="*/ 1185067 h 1185066"/>
              <a:gd name="connsiteX73" fmla="*/ 0 w 4143992"/>
              <a:gd name="connsiteY73" fmla="*/ 1185067 h 118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143992" h="1185066">
                <a:moveTo>
                  <a:pt x="4143993" y="0"/>
                </a:moveTo>
                <a:lnTo>
                  <a:pt x="4116474" y="0"/>
                </a:lnTo>
                <a:lnTo>
                  <a:pt x="4116474" y="117302"/>
                </a:lnTo>
                <a:lnTo>
                  <a:pt x="4002723" y="117302"/>
                </a:lnTo>
                <a:lnTo>
                  <a:pt x="4002723" y="205944"/>
                </a:lnTo>
                <a:lnTo>
                  <a:pt x="3595653" y="205944"/>
                </a:lnTo>
                <a:lnTo>
                  <a:pt x="3595653" y="253626"/>
                </a:lnTo>
                <a:lnTo>
                  <a:pt x="3545690" y="253626"/>
                </a:lnTo>
                <a:lnTo>
                  <a:pt x="3545690" y="300166"/>
                </a:lnTo>
                <a:lnTo>
                  <a:pt x="3515254" y="300166"/>
                </a:lnTo>
                <a:lnTo>
                  <a:pt x="3515254" y="344931"/>
                </a:lnTo>
                <a:lnTo>
                  <a:pt x="3433714" y="344931"/>
                </a:lnTo>
                <a:lnTo>
                  <a:pt x="3433714" y="386145"/>
                </a:lnTo>
                <a:lnTo>
                  <a:pt x="3422934" y="386145"/>
                </a:lnTo>
                <a:lnTo>
                  <a:pt x="3422934" y="428628"/>
                </a:lnTo>
                <a:lnTo>
                  <a:pt x="3416467" y="428628"/>
                </a:lnTo>
                <a:lnTo>
                  <a:pt x="3416467" y="469715"/>
                </a:lnTo>
                <a:lnTo>
                  <a:pt x="3302970" y="469715"/>
                </a:lnTo>
                <a:lnTo>
                  <a:pt x="3302970" y="507378"/>
                </a:lnTo>
                <a:lnTo>
                  <a:pt x="2849867" y="507378"/>
                </a:lnTo>
                <a:lnTo>
                  <a:pt x="2849867" y="537814"/>
                </a:lnTo>
                <a:lnTo>
                  <a:pt x="2764776" y="537814"/>
                </a:lnTo>
                <a:lnTo>
                  <a:pt x="2764776" y="564952"/>
                </a:lnTo>
                <a:lnTo>
                  <a:pt x="2583052" y="564952"/>
                </a:lnTo>
                <a:lnTo>
                  <a:pt x="2583052" y="589680"/>
                </a:lnTo>
                <a:lnTo>
                  <a:pt x="2524084" y="589680"/>
                </a:lnTo>
                <a:lnTo>
                  <a:pt x="2524084" y="614155"/>
                </a:lnTo>
                <a:lnTo>
                  <a:pt x="2478559" y="614155"/>
                </a:lnTo>
                <a:lnTo>
                  <a:pt x="2478559" y="637235"/>
                </a:lnTo>
                <a:lnTo>
                  <a:pt x="2456366" y="637235"/>
                </a:lnTo>
                <a:lnTo>
                  <a:pt x="2456366" y="686438"/>
                </a:lnTo>
                <a:lnTo>
                  <a:pt x="2440769" y="686438"/>
                </a:lnTo>
                <a:lnTo>
                  <a:pt x="2440769" y="709645"/>
                </a:lnTo>
                <a:lnTo>
                  <a:pt x="2386239" y="709645"/>
                </a:lnTo>
                <a:lnTo>
                  <a:pt x="2386239" y="734374"/>
                </a:lnTo>
                <a:lnTo>
                  <a:pt x="2114859" y="734374"/>
                </a:lnTo>
                <a:lnTo>
                  <a:pt x="2114859" y="757200"/>
                </a:lnTo>
                <a:lnTo>
                  <a:pt x="1986017" y="757200"/>
                </a:lnTo>
                <a:lnTo>
                  <a:pt x="1986017" y="780533"/>
                </a:lnTo>
                <a:lnTo>
                  <a:pt x="1933263" y="780533"/>
                </a:lnTo>
                <a:lnTo>
                  <a:pt x="1933263" y="805008"/>
                </a:lnTo>
                <a:lnTo>
                  <a:pt x="1834476" y="805008"/>
                </a:lnTo>
                <a:lnTo>
                  <a:pt x="1834476" y="828088"/>
                </a:lnTo>
                <a:lnTo>
                  <a:pt x="1797700" y="828088"/>
                </a:lnTo>
                <a:lnTo>
                  <a:pt x="1797700" y="852436"/>
                </a:lnTo>
                <a:lnTo>
                  <a:pt x="1767392" y="852436"/>
                </a:lnTo>
                <a:lnTo>
                  <a:pt x="1767392" y="875897"/>
                </a:lnTo>
                <a:lnTo>
                  <a:pt x="1725417" y="875897"/>
                </a:lnTo>
                <a:lnTo>
                  <a:pt x="1725417" y="899357"/>
                </a:lnTo>
                <a:lnTo>
                  <a:pt x="1565886" y="899357"/>
                </a:lnTo>
                <a:lnTo>
                  <a:pt x="1565886" y="923452"/>
                </a:lnTo>
                <a:lnTo>
                  <a:pt x="1506791" y="923452"/>
                </a:lnTo>
                <a:lnTo>
                  <a:pt x="1506791" y="946912"/>
                </a:lnTo>
                <a:lnTo>
                  <a:pt x="1497787" y="946912"/>
                </a:lnTo>
                <a:lnTo>
                  <a:pt x="1497787" y="969738"/>
                </a:lnTo>
                <a:lnTo>
                  <a:pt x="1493476" y="969738"/>
                </a:lnTo>
                <a:lnTo>
                  <a:pt x="1493476" y="994720"/>
                </a:lnTo>
                <a:lnTo>
                  <a:pt x="1456573" y="994720"/>
                </a:lnTo>
                <a:lnTo>
                  <a:pt x="1456573" y="1017800"/>
                </a:lnTo>
                <a:lnTo>
                  <a:pt x="1020971" y="1017800"/>
                </a:lnTo>
                <a:lnTo>
                  <a:pt x="1020971" y="1041514"/>
                </a:lnTo>
                <a:lnTo>
                  <a:pt x="852563" y="1041514"/>
                </a:lnTo>
                <a:lnTo>
                  <a:pt x="852563" y="1065228"/>
                </a:lnTo>
                <a:lnTo>
                  <a:pt x="699374" y="1065228"/>
                </a:lnTo>
                <a:lnTo>
                  <a:pt x="699374" y="1088435"/>
                </a:lnTo>
                <a:lnTo>
                  <a:pt x="535405" y="1088435"/>
                </a:lnTo>
                <a:lnTo>
                  <a:pt x="535405" y="1112276"/>
                </a:lnTo>
                <a:lnTo>
                  <a:pt x="459190" y="1112276"/>
                </a:lnTo>
                <a:lnTo>
                  <a:pt x="459190" y="1135356"/>
                </a:lnTo>
                <a:lnTo>
                  <a:pt x="323373" y="1135356"/>
                </a:lnTo>
                <a:lnTo>
                  <a:pt x="323373" y="1159577"/>
                </a:lnTo>
                <a:lnTo>
                  <a:pt x="191868" y="1159577"/>
                </a:lnTo>
                <a:lnTo>
                  <a:pt x="191868" y="1185067"/>
                </a:lnTo>
                <a:lnTo>
                  <a:pt x="0" y="1185067"/>
                </a:lnTo>
              </a:path>
            </a:pathLst>
          </a:cu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76" name="Freeform: Shape 575">
            <a:extLst>
              <a:ext uri="{FF2B5EF4-FFF2-40B4-BE49-F238E27FC236}">
                <a16:creationId xmlns:a16="http://schemas.microsoft.com/office/drawing/2014/main" id="{9DC4A037-4751-EFD6-1B74-8AFB6E9CDEA7}"/>
              </a:ext>
            </a:extLst>
          </p:cNvPr>
          <p:cNvSpPr/>
          <p:nvPr/>
        </p:nvSpPr>
        <p:spPr>
          <a:xfrm>
            <a:off x="6992925" y="4039851"/>
            <a:ext cx="4140948" cy="1245936"/>
          </a:xfrm>
          <a:custGeom>
            <a:avLst/>
            <a:gdLst>
              <a:gd name="connsiteX0" fmla="*/ 4140949 w 4140948"/>
              <a:gd name="connsiteY0" fmla="*/ 0 h 1245936"/>
              <a:gd name="connsiteX1" fmla="*/ 4111402 w 4140948"/>
              <a:gd name="connsiteY1" fmla="*/ 0 h 1245936"/>
              <a:gd name="connsiteX2" fmla="*/ 4111402 w 4140948"/>
              <a:gd name="connsiteY2" fmla="*/ 83697 h 1245936"/>
              <a:gd name="connsiteX3" fmla="*/ 4065369 w 4140948"/>
              <a:gd name="connsiteY3" fmla="*/ 83697 h 1245936"/>
              <a:gd name="connsiteX4" fmla="*/ 4065369 w 4140948"/>
              <a:gd name="connsiteY4" fmla="*/ 150781 h 1245936"/>
              <a:gd name="connsiteX5" fmla="*/ 4016799 w 4140948"/>
              <a:gd name="connsiteY5" fmla="*/ 150781 h 1245936"/>
              <a:gd name="connsiteX6" fmla="*/ 4016799 w 4140948"/>
              <a:gd name="connsiteY6" fmla="*/ 203408 h 1245936"/>
              <a:gd name="connsiteX7" fmla="*/ 4010332 w 4140948"/>
              <a:gd name="connsiteY7" fmla="*/ 203408 h 1245936"/>
              <a:gd name="connsiteX8" fmla="*/ 4010332 w 4140948"/>
              <a:gd name="connsiteY8" fmla="*/ 254133 h 1245936"/>
              <a:gd name="connsiteX9" fmla="*/ 3942867 w 4140948"/>
              <a:gd name="connsiteY9" fmla="*/ 254133 h 1245936"/>
              <a:gd name="connsiteX10" fmla="*/ 3942867 w 4140948"/>
              <a:gd name="connsiteY10" fmla="*/ 293952 h 1245936"/>
              <a:gd name="connsiteX11" fmla="*/ 3918519 w 4140948"/>
              <a:gd name="connsiteY11" fmla="*/ 293952 h 1245936"/>
              <a:gd name="connsiteX12" fmla="*/ 3918519 w 4140948"/>
              <a:gd name="connsiteY12" fmla="*/ 332884 h 1245936"/>
              <a:gd name="connsiteX13" fmla="*/ 3901146 w 4140948"/>
              <a:gd name="connsiteY13" fmla="*/ 332884 h 1245936"/>
              <a:gd name="connsiteX14" fmla="*/ 3901146 w 4140948"/>
              <a:gd name="connsiteY14" fmla="*/ 369026 h 1245936"/>
              <a:gd name="connsiteX15" fmla="*/ 3824043 w 4140948"/>
              <a:gd name="connsiteY15" fmla="*/ 369026 h 1245936"/>
              <a:gd name="connsiteX16" fmla="*/ 3824043 w 4140948"/>
              <a:gd name="connsiteY16" fmla="*/ 402758 h 1245936"/>
              <a:gd name="connsiteX17" fmla="*/ 3612013 w 4140948"/>
              <a:gd name="connsiteY17" fmla="*/ 402758 h 1245936"/>
              <a:gd name="connsiteX18" fmla="*/ 3612013 w 4140948"/>
              <a:gd name="connsiteY18" fmla="*/ 429515 h 1245936"/>
              <a:gd name="connsiteX19" fmla="*/ 3600599 w 4140948"/>
              <a:gd name="connsiteY19" fmla="*/ 429515 h 1245936"/>
              <a:gd name="connsiteX20" fmla="*/ 3600599 w 4140948"/>
              <a:gd name="connsiteY20" fmla="*/ 455512 h 1245936"/>
              <a:gd name="connsiteX21" fmla="*/ 3593752 w 4140948"/>
              <a:gd name="connsiteY21" fmla="*/ 455512 h 1245936"/>
              <a:gd name="connsiteX22" fmla="*/ 3593752 w 4140948"/>
              <a:gd name="connsiteY22" fmla="*/ 481382 h 1245936"/>
              <a:gd name="connsiteX23" fmla="*/ 3550382 w 4140948"/>
              <a:gd name="connsiteY23" fmla="*/ 481382 h 1245936"/>
              <a:gd name="connsiteX24" fmla="*/ 3550382 w 4140948"/>
              <a:gd name="connsiteY24" fmla="*/ 508773 h 1245936"/>
              <a:gd name="connsiteX25" fmla="*/ 3547845 w 4140948"/>
              <a:gd name="connsiteY25" fmla="*/ 508773 h 1245936"/>
              <a:gd name="connsiteX26" fmla="*/ 3547845 w 4140948"/>
              <a:gd name="connsiteY26" fmla="*/ 534516 h 1245936"/>
              <a:gd name="connsiteX27" fmla="*/ 3519692 w 4140948"/>
              <a:gd name="connsiteY27" fmla="*/ 534516 h 1245936"/>
              <a:gd name="connsiteX28" fmla="*/ 3519692 w 4140948"/>
              <a:gd name="connsiteY28" fmla="*/ 560006 h 1245936"/>
              <a:gd name="connsiteX29" fmla="*/ 3488750 w 4140948"/>
              <a:gd name="connsiteY29" fmla="*/ 560006 h 1245936"/>
              <a:gd name="connsiteX30" fmla="*/ 3488750 w 4140948"/>
              <a:gd name="connsiteY30" fmla="*/ 586129 h 1245936"/>
              <a:gd name="connsiteX31" fmla="*/ 3465036 w 4140948"/>
              <a:gd name="connsiteY31" fmla="*/ 586129 h 1245936"/>
              <a:gd name="connsiteX32" fmla="*/ 3465036 w 4140948"/>
              <a:gd name="connsiteY32" fmla="*/ 611872 h 1245936"/>
              <a:gd name="connsiteX33" fmla="*/ 3447410 w 4140948"/>
              <a:gd name="connsiteY33" fmla="*/ 611872 h 1245936"/>
              <a:gd name="connsiteX34" fmla="*/ 3447410 w 4140948"/>
              <a:gd name="connsiteY34" fmla="*/ 636094 h 1245936"/>
              <a:gd name="connsiteX35" fmla="*/ 3427626 w 4140948"/>
              <a:gd name="connsiteY35" fmla="*/ 636094 h 1245936"/>
              <a:gd name="connsiteX36" fmla="*/ 3427626 w 4140948"/>
              <a:gd name="connsiteY36" fmla="*/ 659300 h 1245936"/>
              <a:gd name="connsiteX37" fmla="*/ 3351031 w 4140948"/>
              <a:gd name="connsiteY37" fmla="*/ 659300 h 1245936"/>
              <a:gd name="connsiteX38" fmla="*/ 3351031 w 4140948"/>
              <a:gd name="connsiteY38" fmla="*/ 681493 h 1245936"/>
              <a:gd name="connsiteX39" fmla="*/ 3133801 w 4140948"/>
              <a:gd name="connsiteY39" fmla="*/ 681493 h 1245936"/>
              <a:gd name="connsiteX40" fmla="*/ 3133801 w 4140948"/>
              <a:gd name="connsiteY40" fmla="*/ 700515 h 1245936"/>
              <a:gd name="connsiteX41" fmla="*/ 3109833 w 4140948"/>
              <a:gd name="connsiteY41" fmla="*/ 700515 h 1245936"/>
              <a:gd name="connsiteX42" fmla="*/ 3109833 w 4140948"/>
              <a:gd name="connsiteY42" fmla="*/ 718902 h 1245936"/>
              <a:gd name="connsiteX43" fmla="*/ 2967422 w 4140948"/>
              <a:gd name="connsiteY43" fmla="*/ 718902 h 1245936"/>
              <a:gd name="connsiteX44" fmla="*/ 2967422 w 4140948"/>
              <a:gd name="connsiteY44" fmla="*/ 735642 h 1245936"/>
              <a:gd name="connsiteX45" fmla="*/ 2954107 w 4140948"/>
              <a:gd name="connsiteY45" fmla="*/ 735642 h 1245936"/>
              <a:gd name="connsiteX46" fmla="*/ 2954107 w 4140948"/>
              <a:gd name="connsiteY46" fmla="*/ 752254 h 1245936"/>
              <a:gd name="connsiteX47" fmla="*/ 2853291 w 4140948"/>
              <a:gd name="connsiteY47" fmla="*/ 752254 h 1245936"/>
              <a:gd name="connsiteX48" fmla="*/ 2853291 w 4140948"/>
              <a:gd name="connsiteY48" fmla="*/ 767725 h 1245936"/>
              <a:gd name="connsiteX49" fmla="*/ 2849106 w 4140948"/>
              <a:gd name="connsiteY49" fmla="*/ 767725 h 1245936"/>
              <a:gd name="connsiteX50" fmla="*/ 2849106 w 4140948"/>
              <a:gd name="connsiteY50" fmla="*/ 783577 h 1245936"/>
              <a:gd name="connsiteX51" fmla="*/ 2768073 w 4140948"/>
              <a:gd name="connsiteY51" fmla="*/ 783577 h 1245936"/>
              <a:gd name="connsiteX52" fmla="*/ 2768073 w 4140948"/>
              <a:gd name="connsiteY52" fmla="*/ 798541 h 1245936"/>
              <a:gd name="connsiteX53" fmla="*/ 2704412 w 4140948"/>
              <a:gd name="connsiteY53" fmla="*/ 798541 h 1245936"/>
              <a:gd name="connsiteX54" fmla="*/ 2704412 w 4140948"/>
              <a:gd name="connsiteY54" fmla="*/ 812998 h 1245936"/>
              <a:gd name="connsiteX55" fmla="*/ 2697818 w 4140948"/>
              <a:gd name="connsiteY55" fmla="*/ 812998 h 1245936"/>
              <a:gd name="connsiteX56" fmla="*/ 2697818 w 4140948"/>
              <a:gd name="connsiteY56" fmla="*/ 827201 h 1245936"/>
              <a:gd name="connsiteX57" fmla="*/ 2651659 w 4140948"/>
              <a:gd name="connsiteY57" fmla="*/ 827201 h 1245936"/>
              <a:gd name="connsiteX58" fmla="*/ 2651659 w 4140948"/>
              <a:gd name="connsiteY58" fmla="*/ 840009 h 1245936"/>
              <a:gd name="connsiteX59" fmla="*/ 2594846 w 4140948"/>
              <a:gd name="connsiteY59" fmla="*/ 840009 h 1245936"/>
              <a:gd name="connsiteX60" fmla="*/ 2594846 w 4140948"/>
              <a:gd name="connsiteY60" fmla="*/ 866893 h 1245936"/>
              <a:gd name="connsiteX61" fmla="*/ 2544502 w 4140948"/>
              <a:gd name="connsiteY61" fmla="*/ 866893 h 1245936"/>
              <a:gd name="connsiteX62" fmla="*/ 2544502 w 4140948"/>
              <a:gd name="connsiteY62" fmla="*/ 879701 h 1245936"/>
              <a:gd name="connsiteX63" fmla="*/ 2524846 w 4140948"/>
              <a:gd name="connsiteY63" fmla="*/ 879701 h 1245936"/>
              <a:gd name="connsiteX64" fmla="*/ 2524846 w 4140948"/>
              <a:gd name="connsiteY64" fmla="*/ 892509 h 1245936"/>
              <a:gd name="connsiteX65" fmla="*/ 2502527 w 4140948"/>
              <a:gd name="connsiteY65" fmla="*/ 892509 h 1245936"/>
              <a:gd name="connsiteX66" fmla="*/ 2502527 w 4140948"/>
              <a:gd name="connsiteY66" fmla="*/ 905825 h 1245936"/>
              <a:gd name="connsiteX67" fmla="*/ 2461185 w 4140948"/>
              <a:gd name="connsiteY67" fmla="*/ 905825 h 1245936"/>
              <a:gd name="connsiteX68" fmla="*/ 2461185 w 4140948"/>
              <a:gd name="connsiteY68" fmla="*/ 918760 h 1245936"/>
              <a:gd name="connsiteX69" fmla="*/ 2066290 w 4140948"/>
              <a:gd name="connsiteY69" fmla="*/ 918760 h 1245936"/>
              <a:gd name="connsiteX70" fmla="*/ 2066290 w 4140948"/>
              <a:gd name="connsiteY70" fmla="*/ 931568 h 1245936"/>
              <a:gd name="connsiteX71" fmla="*/ 2040547 w 4140948"/>
              <a:gd name="connsiteY71" fmla="*/ 931568 h 1245936"/>
              <a:gd name="connsiteX72" fmla="*/ 2040547 w 4140948"/>
              <a:gd name="connsiteY72" fmla="*/ 944756 h 1245936"/>
              <a:gd name="connsiteX73" fmla="*/ 2011633 w 4140948"/>
              <a:gd name="connsiteY73" fmla="*/ 944756 h 1245936"/>
              <a:gd name="connsiteX74" fmla="*/ 2011633 w 4140948"/>
              <a:gd name="connsiteY74" fmla="*/ 957564 h 1245936"/>
              <a:gd name="connsiteX75" fmla="*/ 1983481 w 4140948"/>
              <a:gd name="connsiteY75" fmla="*/ 957564 h 1245936"/>
              <a:gd name="connsiteX76" fmla="*/ 1983481 w 4140948"/>
              <a:gd name="connsiteY76" fmla="*/ 970499 h 1245936"/>
              <a:gd name="connsiteX77" fmla="*/ 1974731 w 4140948"/>
              <a:gd name="connsiteY77" fmla="*/ 970499 h 1245936"/>
              <a:gd name="connsiteX78" fmla="*/ 1974731 w 4140948"/>
              <a:gd name="connsiteY78" fmla="*/ 983307 h 1245936"/>
              <a:gd name="connsiteX79" fmla="*/ 1939350 w 4140948"/>
              <a:gd name="connsiteY79" fmla="*/ 983307 h 1245936"/>
              <a:gd name="connsiteX80" fmla="*/ 1939350 w 4140948"/>
              <a:gd name="connsiteY80" fmla="*/ 996242 h 1245936"/>
              <a:gd name="connsiteX81" fmla="*/ 1798968 w 4140948"/>
              <a:gd name="connsiteY81" fmla="*/ 996242 h 1245936"/>
              <a:gd name="connsiteX82" fmla="*/ 1798968 w 4140948"/>
              <a:gd name="connsiteY82" fmla="*/ 1008797 h 1245936"/>
              <a:gd name="connsiteX83" fmla="*/ 1779946 w 4140948"/>
              <a:gd name="connsiteY83" fmla="*/ 1008797 h 1245936"/>
              <a:gd name="connsiteX84" fmla="*/ 1779946 w 4140948"/>
              <a:gd name="connsiteY84" fmla="*/ 1021985 h 1245936"/>
              <a:gd name="connsiteX85" fmla="*/ 1499183 w 4140948"/>
              <a:gd name="connsiteY85" fmla="*/ 1021985 h 1245936"/>
              <a:gd name="connsiteX86" fmla="*/ 1499183 w 4140948"/>
              <a:gd name="connsiteY86" fmla="*/ 1035047 h 1245936"/>
              <a:gd name="connsiteX87" fmla="*/ 1457334 w 4140948"/>
              <a:gd name="connsiteY87" fmla="*/ 1035047 h 1245936"/>
              <a:gd name="connsiteX88" fmla="*/ 1457334 w 4140948"/>
              <a:gd name="connsiteY88" fmla="*/ 1047855 h 1245936"/>
              <a:gd name="connsiteX89" fmla="*/ 1441863 w 4140948"/>
              <a:gd name="connsiteY89" fmla="*/ 1047855 h 1245936"/>
              <a:gd name="connsiteX90" fmla="*/ 1441863 w 4140948"/>
              <a:gd name="connsiteY90" fmla="*/ 1060917 h 1245936"/>
              <a:gd name="connsiteX91" fmla="*/ 1360576 w 4140948"/>
              <a:gd name="connsiteY91" fmla="*/ 1060917 h 1245936"/>
              <a:gd name="connsiteX92" fmla="*/ 1360576 w 4140948"/>
              <a:gd name="connsiteY92" fmla="*/ 1073598 h 1245936"/>
              <a:gd name="connsiteX93" fmla="*/ 1299452 w 4140948"/>
              <a:gd name="connsiteY93" fmla="*/ 1073598 h 1245936"/>
              <a:gd name="connsiteX94" fmla="*/ 1299452 w 4140948"/>
              <a:gd name="connsiteY94" fmla="*/ 1086533 h 1245936"/>
              <a:gd name="connsiteX95" fmla="*/ 1292985 w 4140948"/>
              <a:gd name="connsiteY95" fmla="*/ 1086533 h 1245936"/>
              <a:gd name="connsiteX96" fmla="*/ 1292985 w 4140948"/>
              <a:gd name="connsiteY96" fmla="*/ 1099214 h 1245936"/>
              <a:gd name="connsiteX97" fmla="*/ 1150573 w 4140948"/>
              <a:gd name="connsiteY97" fmla="*/ 1099214 h 1245936"/>
              <a:gd name="connsiteX98" fmla="*/ 1150573 w 4140948"/>
              <a:gd name="connsiteY98" fmla="*/ 1112403 h 1245936"/>
              <a:gd name="connsiteX99" fmla="*/ 1139795 w 4140948"/>
              <a:gd name="connsiteY99" fmla="*/ 1112403 h 1245936"/>
              <a:gd name="connsiteX100" fmla="*/ 1139795 w 4140948"/>
              <a:gd name="connsiteY100" fmla="*/ 1125084 h 1245936"/>
              <a:gd name="connsiteX101" fmla="*/ 1040627 w 4140948"/>
              <a:gd name="connsiteY101" fmla="*/ 1125084 h 1245936"/>
              <a:gd name="connsiteX102" fmla="*/ 1040627 w 4140948"/>
              <a:gd name="connsiteY102" fmla="*/ 1138526 h 1245936"/>
              <a:gd name="connsiteX103" fmla="*/ 1023760 w 4140948"/>
              <a:gd name="connsiteY103" fmla="*/ 1138526 h 1245936"/>
              <a:gd name="connsiteX104" fmla="*/ 1023760 w 4140948"/>
              <a:gd name="connsiteY104" fmla="*/ 1151335 h 1245936"/>
              <a:gd name="connsiteX105" fmla="*/ 966568 w 4140948"/>
              <a:gd name="connsiteY105" fmla="*/ 1151335 h 1245936"/>
              <a:gd name="connsiteX106" fmla="*/ 966568 w 4140948"/>
              <a:gd name="connsiteY106" fmla="*/ 1163762 h 1245936"/>
              <a:gd name="connsiteX107" fmla="*/ 951097 w 4140948"/>
              <a:gd name="connsiteY107" fmla="*/ 1163762 h 1245936"/>
              <a:gd name="connsiteX108" fmla="*/ 951097 w 4140948"/>
              <a:gd name="connsiteY108" fmla="*/ 1176824 h 1245936"/>
              <a:gd name="connsiteX109" fmla="*/ 872473 w 4140948"/>
              <a:gd name="connsiteY109" fmla="*/ 1176824 h 1245936"/>
              <a:gd name="connsiteX110" fmla="*/ 872473 w 4140948"/>
              <a:gd name="connsiteY110" fmla="*/ 1188364 h 1245936"/>
              <a:gd name="connsiteX111" fmla="*/ 352794 w 4140948"/>
              <a:gd name="connsiteY111" fmla="*/ 1188364 h 1245936"/>
              <a:gd name="connsiteX112" fmla="*/ 352794 w 4140948"/>
              <a:gd name="connsiteY112" fmla="*/ 1201172 h 1245936"/>
              <a:gd name="connsiteX113" fmla="*/ 322359 w 4140948"/>
              <a:gd name="connsiteY113" fmla="*/ 1201172 h 1245936"/>
              <a:gd name="connsiteX114" fmla="*/ 322359 w 4140948"/>
              <a:gd name="connsiteY114" fmla="*/ 1214487 h 1245936"/>
              <a:gd name="connsiteX115" fmla="*/ 223952 w 4140948"/>
              <a:gd name="connsiteY115" fmla="*/ 1214487 h 1245936"/>
              <a:gd name="connsiteX116" fmla="*/ 223952 w 4140948"/>
              <a:gd name="connsiteY116" fmla="*/ 1227168 h 1245936"/>
              <a:gd name="connsiteX117" fmla="*/ 190600 w 4140948"/>
              <a:gd name="connsiteY117" fmla="*/ 1227168 h 1245936"/>
              <a:gd name="connsiteX118" fmla="*/ 190600 w 4140948"/>
              <a:gd name="connsiteY118" fmla="*/ 1245937 h 1245936"/>
              <a:gd name="connsiteX119" fmla="*/ 0 w 4140948"/>
              <a:gd name="connsiteY119" fmla="*/ 1245937 h 124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140948" h="1245936">
                <a:moveTo>
                  <a:pt x="4140949" y="0"/>
                </a:moveTo>
                <a:lnTo>
                  <a:pt x="4111402" y="0"/>
                </a:lnTo>
                <a:lnTo>
                  <a:pt x="4111402" y="83697"/>
                </a:lnTo>
                <a:lnTo>
                  <a:pt x="4065369" y="83697"/>
                </a:lnTo>
                <a:lnTo>
                  <a:pt x="4065369" y="150781"/>
                </a:lnTo>
                <a:lnTo>
                  <a:pt x="4016799" y="150781"/>
                </a:lnTo>
                <a:lnTo>
                  <a:pt x="4016799" y="203408"/>
                </a:lnTo>
                <a:lnTo>
                  <a:pt x="4010332" y="203408"/>
                </a:lnTo>
                <a:lnTo>
                  <a:pt x="4010332" y="254133"/>
                </a:lnTo>
                <a:lnTo>
                  <a:pt x="3942867" y="254133"/>
                </a:lnTo>
                <a:lnTo>
                  <a:pt x="3942867" y="293952"/>
                </a:lnTo>
                <a:lnTo>
                  <a:pt x="3918519" y="293952"/>
                </a:lnTo>
                <a:lnTo>
                  <a:pt x="3918519" y="332884"/>
                </a:lnTo>
                <a:lnTo>
                  <a:pt x="3901146" y="332884"/>
                </a:lnTo>
                <a:lnTo>
                  <a:pt x="3901146" y="369026"/>
                </a:lnTo>
                <a:lnTo>
                  <a:pt x="3824043" y="369026"/>
                </a:lnTo>
                <a:lnTo>
                  <a:pt x="3824043" y="402758"/>
                </a:lnTo>
                <a:lnTo>
                  <a:pt x="3612013" y="402758"/>
                </a:lnTo>
                <a:lnTo>
                  <a:pt x="3612013" y="429515"/>
                </a:lnTo>
                <a:lnTo>
                  <a:pt x="3600599" y="429515"/>
                </a:lnTo>
                <a:lnTo>
                  <a:pt x="3600599" y="455512"/>
                </a:lnTo>
                <a:lnTo>
                  <a:pt x="3593752" y="455512"/>
                </a:lnTo>
                <a:lnTo>
                  <a:pt x="3593752" y="481382"/>
                </a:lnTo>
                <a:lnTo>
                  <a:pt x="3550382" y="481382"/>
                </a:lnTo>
                <a:lnTo>
                  <a:pt x="3550382" y="508773"/>
                </a:lnTo>
                <a:lnTo>
                  <a:pt x="3547845" y="508773"/>
                </a:lnTo>
                <a:lnTo>
                  <a:pt x="3547845" y="534516"/>
                </a:lnTo>
                <a:lnTo>
                  <a:pt x="3519692" y="534516"/>
                </a:lnTo>
                <a:lnTo>
                  <a:pt x="3519692" y="560006"/>
                </a:lnTo>
                <a:lnTo>
                  <a:pt x="3488750" y="560006"/>
                </a:lnTo>
                <a:lnTo>
                  <a:pt x="3488750" y="586129"/>
                </a:lnTo>
                <a:lnTo>
                  <a:pt x="3465036" y="586129"/>
                </a:lnTo>
                <a:lnTo>
                  <a:pt x="3465036" y="611872"/>
                </a:lnTo>
                <a:lnTo>
                  <a:pt x="3447410" y="611872"/>
                </a:lnTo>
                <a:lnTo>
                  <a:pt x="3447410" y="636094"/>
                </a:lnTo>
                <a:lnTo>
                  <a:pt x="3427626" y="636094"/>
                </a:lnTo>
                <a:lnTo>
                  <a:pt x="3427626" y="659300"/>
                </a:lnTo>
                <a:lnTo>
                  <a:pt x="3351031" y="659300"/>
                </a:lnTo>
                <a:lnTo>
                  <a:pt x="3351031" y="681493"/>
                </a:lnTo>
                <a:lnTo>
                  <a:pt x="3133801" y="681493"/>
                </a:lnTo>
                <a:lnTo>
                  <a:pt x="3133801" y="700515"/>
                </a:lnTo>
                <a:lnTo>
                  <a:pt x="3109833" y="700515"/>
                </a:lnTo>
                <a:lnTo>
                  <a:pt x="3109833" y="718902"/>
                </a:lnTo>
                <a:lnTo>
                  <a:pt x="2967422" y="718902"/>
                </a:lnTo>
                <a:lnTo>
                  <a:pt x="2967422" y="735642"/>
                </a:lnTo>
                <a:lnTo>
                  <a:pt x="2954107" y="735642"/>
                </a:lnTo>
                <a:lnTo>
                  <a:pt x="2954107" y="752254"/>
                </a:lnTo>
                <a:lnTo>
                  <a:pt x="2853291" y="752254"/>
                </a:lnTo>
                <a:lnTo>
                  <a:pt x="2853291" y="767725"/>
                </a:lnTo>
                <a:lnTo>
                  <a:pt x="2849106" y="767725"/>
                </a:lnTo>
                <a:lnTo>
                  <a:pt x="2849106" y="783577"/>
                </a:lnTo>
                <a:lnTo>
                  <a:pt x="2768073" y="783577"/>
                </a:lnTo>
                <a:lnTo>
                  <a:pt x="2768073" y="798541"/>
                </a:lnTo>
                <a:lnTo>
                  <a:pt x="2704412" y="798541"/>
                </a:lnTo>
                <a:lnTo>
                  <a:pt x="2704412" y="812998"/>
                </a:lnTo>
                <a:lnTo>
                  <a:pt x="2697818" y="812998"/>
                </a:lnTo>
                <a:lnTo>
                  <a:pt x="2697818" y="827201"/>
                </a:lnTo>
                <a:lnTo>
                  <a:pt x="2651659" y="827201"/>
                </a:lnTo>
                <a:lnTo>
                  <a:pt x="2651659" y="840009"/>
                </a:lnTo>
                <a:lnTo>
                  <a:pt x="2594846" y="840009"/>
                </a:lnTo>
                <a:lnTo>
                  <a:pt x="2594846" y="866893"/>
                </a:lnTo>
                <a:lnTo>
                  <a:pt x="2544502" y="866893"/>
                </a:lnTo>
                <a:lnTo>
                  <a:pt x="2544502" y="879701"/>
                </a:lnTo>
                <a:lnTo>
                  <a:pt x="2524846" y="879701"/>
                </a:lnTo>
                <a:lnTo>
                  <a:pt x="2524846" y="892509"/>
                </a:lnTo>
                <a:lnTo>
                  <a:pt x="2502527" y="892509"/>
                </a:lnTo>
                <a:lnTo>
                  <a:pt x="2502527" y="905825"/>
                </a:lnTo>
                <a:lnTo>
                  <a:pt x="2461185" y="905825"/>
                </a:lnTo>
                <a:lnTo>
                  <a:pt x="2461185" y="918760"/>
                </a:lnTo>
                <a:lnTo>
                  <a:pt x="2066290" y="918760"/>
                </a:lnTo>
                <a:lnTo>
                  <a:pt x="2066290" y="931568"/>
                </a:lnTo>
                <a:lnTo>
                  <a:pt x="2040547" y="931568"/>
                </a:lnTo>
                <a:lnTo>
                  <a:pt x="2040547" y="944756"/>
                </a:lnTo>
                <a:lnTo>
                  <a:pt x="2011633" y="944756"/>
                </a:lnTo>
                <a:lnTo>
                  <a:pt x="2011633" y="957564"/>
                </a:lnTo>
                <a:lnTo>
                  <a:pt x="1983481" y="957564"/>
                </a:lnTo>
                <a:lnTo>
                  <a:pt x="1983481" y="970499"/>
                </a:lnTo>
                <a:lnTo>
                  <a:pt x="1974731" y="970499"/>
                </a:lnTo>
                <a:lnTo>
                  <a:pt x="1974731" y="983307"/>
                </a:lnTo>
                <a:lnTo>
                  <a:pt x="1939350" y="983307"/>
                </a:lnTo>
                <a:lnTo>
                  <a:pt x="1939350" y="996242"/>
                </a:lnTo>
                <a:lnTo>
                  <a:pt x="1798968" y="996242"/>
                </a:lnTo>
                <a:lnTo>
                  <a:pt x="1798968" y="1008797"/>
                </a:lnTo>
                <a:lnTo>
                  <a:pt x="1779946" y="1008797"/>
                </a:lnTo>
                <a:lnTo>
                  <a:pt x="1779946" y="1021985"/>
                </a:lnTo>
                <a:lnTo>
                  <a:pt x="1499183" y="1021985"/>
                </a:lnTo>
                <a:lnTo>
                  <a:pt x="1499183" y="1035047"/>
                </a:lnTo>
                <a:lnTo>
                  <a:pt x="1457334" y="1035047"/>
                </a:lnTo>
                <a:lnTo>
                  <a:pt x="1457334" y="1047855"/>
                </a:lnTo>
                <a:lnTo>
                  <a:pt x="1441863" y="1047855"/>
                </a:lnTo>
                <a:lnTo>
                  <a:pt x="1441863" y="1060917"/>
                </a:lnTo>
                <a:lnTo>
                  <a:pt x="1360576" y="1060917"/>
                </a:lnTo>
                <a:lnTo>
                  <a:pt x="1360576" y="1073598"/>
                </a:lnTo>
                <a:lnTo>
                  <a:pt x="1299452" y="1073598"/>
                </a:lnTo>
                <a:lnTo>
                  <a:pt x="1299452" y="1086533"/>
                </a:lnTo>
                <a:lnTo>
                  <a:pt x="1292985" y="1086533"/>
                </a:lnTo>
                <a:lnTo>
                  <a:pt x="1292985" y="1099214"/>
                </a:lnTo>
                <a:lnTo>
                  <a:pt x="1150573" y="1099214"/>
                </a:lnTo>
                <a:lnTo>
                  <a:pt x="1150573" y="1112403"/>
                </a:lnTo>
                <a:lnTo>
                  <a:pt x="1139795" y="1112403"/>
                </a:lnTo>
                <a:lnTo>
                  <a:pt x="1139795" y="1125084"/>
                </a:lnTo>
                <a:lnTo>
                  <a:pt x="1040627" y="1125084"/>
                </a:lnTo>
                <a:lnTo>
                  <a:pt x="1040627" y="1138526"/>
                </a:lnTo>
                <a:lnTo>
                  <a:pt x="1023760" y="1138526"/>
                </a:lnTo>
                <a:lnTo>
                  <a:pt x="1023760" y="1151335"/>
                </a:lnTo>
                <a:lnTo>
                  <a:pt x="966568" y="1151335"/>
                </a:lnTo>
                <a:lnTo>
                  <a:pt x="966568" y="1163762"/>
                </a:lnTo>
                <a:lnTo>
                  <a:pt x="951097" y="1163762"/>
                </a:lnTo>
                <a:lnTo>
                  <a:pt x="951097" y="1176824"/>
                </a:lnTo>
                <a:lnTo>
                  <a:pt x="872473" y="1176824"/>
                </a:lnTo>
                <a:lnTo>
                  <a:pt x="872473" y="1188364"/>
                </a:lnTo>
                <a:lnTo>
                  <a:pt x="352794" y="1188364"/>
                </a:lnTo>
                <a:lnTo>
                  <a:pt x="352794" y="1201172"/>
                </a:lnTo>
                <a:lnTo>
                  <a:pt x="322359" y="1201172"/>
                </a:lnTo>
                <a:lnTo>
                  <a:pt x="322359" y="1214487"/>
                </a:lnTo>
                <a:lnTo>
                  <a:pt x="223952" y="1214487"/>
                </a:lnTo>
                <a:lnTo>
                  <a:pt x="223952" y="1227168"/>
                </a:lnTo>
                <a:lnTo>
                  <a:pt x="190600" y="1227168"/>
                </a:lnTo>
                <a:lnTo>
                  <a:pt x="190600" y="1245937"/>
                </a:lnTo>
                <a:lnTo>
                  <a:pt x="0" y="1245937"/>
                </a:lnTo>
              </a:path>
            </a:pathLst>
          </a:cu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77" name="Freeform: Shape 576">
            <a:extLst>
              <a:ext uri="{FF2B5EF4-FFF2-40B4-BE49-F238E27FC236}">
                <a16:creationId xmlns:a16="http://schemas.microsoft.com/office/drawing/2014/main" id="{A5D2232F-63C5-A7B7-96B7-2E028160CB38}"/>
              </a:ext>
            </a:extLst>
          </p:cNvPr>
          <p:cNvSpPr/>
          <p:nvPr/>
        </p:nvSpPr>
        <p:spPr>
          <a:xfrm>
            <a:off x="1896193" y="1862212"/>
            <a:ext cx="4142597" cy="1064974"/>
          </a:xfrm>
          <a:custGeom>
            <a:avLst/>
            <a:gdLst>
              <a:gd name="connsiteX0" fmla="*/ 4142597 w 4142597"/>
              <a:gd name="connsiteY0" fmla="*/ 0 h 1064974"/>
              <a:gd name="connsiteX1" fmla="*/ 4134989 w 4142597"/>
              <a:gd name="connsiteY1" fmla="*/ 0 h 1064974"/>
              <a:gd name="connsiteX2" fmla="*/ 4134989 w 4142597"/>
              <a:gd name="connsiteY2" fmla="*/ 18388 h 1064974"/>
              <a:gd name="connsiteX3" fmla="*/ 4122308 w 4142597"/>
              <a:gd name="connsiteY3" fmla="*/ 18388 h 1064974"/>
              <a:gd name="connsiteX4" fmla="*/ 4122308 w 4142597"/>
              <a:gd name="connsiteY4" fmla="*/ 36015 h 1064974"/>
              <a:gd name="connsiteX5" fmla="*/ 4117362 w 4142597"/>
              <a:gd name="connsiteY5" fmla="*/ 36015 h 1064974"/>
              <a:gd name="connsiteX6" fmla="*/ 4117362 w 4142597"/>
              <a:gd name="connsiteY6" fmla="*/ 53642 h 1064974"/>
              <a:gd name="connsiteX7" fmla="*/ 4084644 w 4142597"/>
              <a:gd name="connsiteY7" fmla="*/ 53642 h 1064974"/>
              <a:gd name="connsiteX8" fmla="*/ 4084644 w 4142597"/>
              <a:gd name="connsiteY8" fmla="*/ 69113 h 1064974"/>
              <a:gd name="connsiteX9" fmla="*/ 4043176 w 4142597"/>
              <a:gd name="connsiteY9" fmla="*/ 69113 h 1064974"/>
              <a:gd name="connsiteX10" fmla="*/ 4043176 w 4142597"/>
              <a:gd name="connsiteY10" fmla="*/ 82682 h 1064974"/>
              <a:gd name="connsiteX11" fmla="*/ 4012868 w 4142597"/>
              <a:gd name="connsiteY11" fmla="*/ 82682 h 1064974"/>
              <a:gd name="connsiteX12" fmla="*/ 4012868 w 4142597"/>
              <a:gd name="connsiteY12" fmla="*/ 94095 h 1064974"/>
              <a:gd name="connsiteX13" fmla="*/ 4005640 w 4142597"/>
              <a:gd name="connsiteY13" fmla="*/ 94095 h 1064974"/>
              <a:gd name="connsiteX14" fmla="*/ 4005640 w 4142597"/>
              <a:gd name="connsiteY14" fmla="*/ 106903 h 1064974"/>
              <a:gd name="connsiteX15" fmla="*/ 4003611 w 4142597"/>
              <a:gd name="connsiteY15" fmla="*/ 106903 h 1064974"/>
              <a:gd name="connsiteX16" fmla="*/ 4003611 w 4142597"/>
              <a:gd name="connsiteY16" fmla="*/ 116541 h 1064974"/>
              <a:gd name="connsiteX17" fmla="*/ 3938175 w 4142597"/>
              <a:gd name="connsiteY17" fmla="*/ 116541 h 1064974"/>
              <a:gd name="connsiteX18" fmla="*/ 3938175 w 4142597"/>
              <a:gd name="connsiteY18" fmla="*/ 129349 h 1064974"/>
              <a:gd name="connsiteX19" fmla="*/ 3936400 w 4142597"/>
              <a:gd name="connsiteY19" fmla="*/ 129349 h 1064974"/>
              <a:gd name="connsiteX20" fmla="*/ 3936400 w 4142597"/>
              <a:gd name="connsiteY20" fmla="*/ 133788 h 1064974"/>
              <a:gd name="connsiteX21" fmla="*/ 3931454 w 4142597"/>
              <a:gd name="connsiteY21" fmla="*/ 133788 h 1064974"/>
              <a:gd name="connsiteX22" fmla="*/ 3931454 w 4142597"/>
              <a:gd name="connsiteY22" fmla="*/ 142791 h 1064974"/>
              <a:gd name="connsiteX23" fmla="*/ 3913954 w 4142597"/>
              <a:gd name="connsiteY23" fmla="*/ 142791 h 1064974"/>
              <a:gd name="connsiteX24" fmla="*/ 3913954 w 4142597"/>
              <a:gd name="connsiteY24" fmla="*/ 152302 h 1064974"/>
              <a:gd name="connsiteX25" fmla="*/ 3896327 w 4142597"/>
              <a:gd name="connsiteY25" fmla="*/ 152302 h 1064974"/>
              <a:gd name="connsiteX26" fmla="*/ 3896327 w 4142597"/>
              <a:gd name="connsiteY26" fmla="*/ 160672 h 1064974"/>
              <a:gd name="connsiteX27" fmla="*/ 3880729 w 4142597"/>
              <a:gd name="connsiteY27" fmla="*/ 160672 h 1064974"/>
              <a:gd name="connsiteX28" fmla="*/ 3880729 w 4142597"/>
              <a:gd name="connsiteY28" fmla="*/ 167266 h 1064974"/>
              <a:gd name="connsiteX29" fmla="*/ 3865765 w 4142597"/>
              <a:gd name="connsiteY29" fmla="*/ 167266 h 1064974"/>
              <a:gd name="connsiteX30" fmla="*/ 3865765 w 4142597"/>
              <a:gd name="connsiteY30" fmla="*/ 175382 h 1064974"/>
              <a:gd name="connsiteX31" fmla="*/ 3857268 w 4142597"/>
              <a:gd name="connsiteY31" fmla="*/ 175382 h 1064974"/>
              <a:gd name="connsiteX32" fmla="*/ 3857268 w 4142597"/>
              <a:gd name="connsiteY32" fmla="*/ 182484 h 1064974"/>
              <a:gd name="connsiteX33" fmla="*/ 3746561 w 4142597"/>
              <a:gd name="connsiteY33" fmla="*/ 182484 h 1064974"/>
              <a:gd name="connsiteX34" fmla="*/ 3746561 w 4142597"/>
              <a:gd name="connsiteY34" fmla="*/ 189712 h 1064974"/>
              <a:gd name="connsiteX35" fmla="*/ 3712448 w 4142597"/>
              <a:gd name="connsiteY35" fmla="*/ 189712 h 1064974"/>
              <a:gd name="connsiteX36" fmla="*/ 3712448 w 4142597"/>
              <a:gd name="connsiteY36" fmla="*/ 194658 h 1064974"/>
              <a:gd name="connsiteX37" fmla="*/ 3701923 w 4142597"/>
              <a:gd name="connsiteY37" fmla="*/ 194658 h 1064974"/>
              <a:gd name="connsiteX38" fmla="*/ 3701923 w 4142597"/>
              <a:gd name="connsiteY38" fmla="*/ 199223 h 1064974"/>
              <a:gd name="connsiteX39" fmla="*/ 3688734 w 4142597"/>
              <a:gd name="connsiteY39" fmla="*/ 199223 h 1064974"/>
              <a:gd name="connsiteX40" fmla="*/ 3688734 w 4142597"/>
              <a:gd name="connsiteY40" fmla="*/ 205817 h 1064974"/>
              <a:gd name="connsiteX41" fmla="*/ 3631542 w 4142597"/>
              <a:gd name="connsiteY41" fmla="*/ 205817 h 1064974"/>
              <a:gd name="connsiteX42" fmla="*/ 3631542 w 4142597"/>
              <a:gd name="connsiteY42" fmla="*/ 211397 h 1064974"/>
              <a:gd name="connsiteX43" fmla="*/ 3625201 w 4142597"/>
              <a:gd name="connsiteY43" fmla="*/ 211397 h 1064974"/>
              <a:gd name="connsiteX44" fmla="*/ 3625201 w 4142597"/>
              <a:gd name="connsiteY44" fmla="*/ 216977 h 1064974"/>
              <a:gd name="connsiteX45" fmla="*/ 3596541 w 4142597"/>
              <a:gd name="connsiteY45" fmla="*/ 216977 h 1064974"/>
              <a:gd name="connsiteX46" fmla="*/ 3596541 w 4142597"/>
              <a:gd name="connsiteY46" fmla="*/ 222683 h 1064974"/>
              <a:gd name="connsiteX47" fmla="*/ 3579168 w 4142597"/>
              <a:gd name="connsiteY47" fmla="*/ 222683 h 1064974"/>
              <a:gd name="connsiteX48" fmla="*/ 3579168 w 4142597"/>
              <a:gd name="connsiteY48" fmla="*/ 233716 h 1064974"/>
              <a:gd name="connsiteX49" fmla="*/ 3498388 w 4142597"/>
              <a:gd name="connsiteY49" fmla="*/ 233716 h 1064974"/>
              <a:gd name="connsiteX50" fmla="*/ 3498388 w 4142597"/>
              <a:gd name="connsiteY50" fmla="*/ 239169 h 1064974"/>
              <a:gd name="connsiteX51" fmla="*/ 3485073 w 4142597"/>
              <a:gd name="connsiteY51" fmla="*/ 239169 h 1064974"/>
              <a:gd name="connsiteX52" fmla="*/ 3485073 w 4142597"/>
              <a:gd name="connsiteY52" fmla="*/ 250075 h 1064974"/>
              <a:gd name="connsiteX53" fmla="*/ 3474420 w 4142597"/>
              <a:gd name="connsiteY53" fmla="*/ 250075 h 1064974"/>
              <a:gd name="connsiteX54" fmla="*/ 3474420 w 4142597"/>
              <a:gd name="connsiteY54" fmla="*/ 255274 h 1064974"/>
              <a:gd name="connsiteX55" fmla="*/ 3472392 w 4142597"/>
              <a:gd name="connsiteY55" fmla="*/ 255274 h 1064974"/>
              <a:gd name="connsiteX56" fmla="*/ 3472392 w 4142597"/>
              <a:gd name="connsiteY56" fmla="*/ 265293 h 1064974"/>
              <a:gd name="connsiteX57" fmla="*/ 3461612 w 4142597"/>
              <a:gd name="connsiteY57" fmla="*/ 265293 h 1064974"/>
              <a:gd name="connsiteX58" fmla="*/ 3461612 w 4142597"/>
              <a:gd name="connsiteY58" fmla="*/ 287865 h 1064974"/>
              <a:gd name="connsiteX59" fmla="*/ 3454003 w 4142597"/>
              <a:gd name="connsiteY59" fmla="*/ 287865 h 1064974"/>
              <a:gd name="connsiteX60" fmla="*/ 3454003 w 4142597"/>
              <a:gd name="connsiteY60" fmla="*/ 301561 h 1064974"/>
              <a:gd name="connsiteX61" fmla="*/ 3448170 w 4142597"/>
              <a:gd name="connsiteY61" fmla="*/ 301561 h 1064974"/>
              <a:gd name="connsiteX62" fmla="*/ 3448170 w 4142597"/>
              <a:gd name="connsiteY62" fmla="*/ 312467 h 1064974"/>
              <a:gd name="connsiteX63" fmla="*/ 3443478 w 4142597"/>
              <a:gd name="connsiteY63" fmla="*/ 312467 h 1064974"/>
              <a:gd name="connsiteX64" fmla="*/ 3443478 w 4142597"/>
              <a:gd name="connsiteY64" fmla="*/ 333391 h 1064974"/>
              <a:gd name="connsiteX65" fmla="*/ 3441322 w 4142597"/>
              <a:gd name="connsiteY65" fmla="*/ 333391 h 1064974"/>
              <a:gd name="connsiteX66" fmla="*/ 3441322 w 4142597"/>
              <a:gd name="connsiteY66" fmla="*/ 352413 h 1064974"/>
              <a:gd name="connsiteX67" fmla="*/ 3434728 w 4142597"/>
              <a:gd name="connsiteY67" fmla="*/ 352413 h 1064974"/>
              <a:gd name="connsiteX68" fmla="*/ 3434728 w 4142597"/>
              <a:gd name="connsiteY68" fmla="*/ 362304 h 1064974"/>
              <a:gd name="connsiteX69" fmla="*/ 3423695 w 4142597"/>
              <a:gd name="connsiteY69" fmla="*/ 362304 h 1064974"/>
              <a:gd name="connsiteX70" fmla="*/ 3423695 w 4142597"/>
              <a:gd name="connsiteY70" fmla="*/ 367757 h 1064974"/>
              <a:gd name="connsiteX71" fmla="*/ 3416847 w 4142597"/>
              <a:gd name="connsiteY71" fmla="*/ 367757 h 1064974"/>
              <a:gd name="connsiteX72" fmla="*/ 3416847 w 4142597"/>
              <a:gd name="connsiteY72" fmla="*/ 376508 h 1064974"/>
              <a:gd name="connsiteX73" fmla="*/ 3414945 w 4142597"/>
              <a:gd name="connsiteY73" fmla="*/ 376508 h 1064974"/>
              <a:gd name="connsiteX74" fmla="*/ 3414945 w 4142597"/>
              <a:gd name="connsiteY74" fmla="*/ 382975 h 1064974"/>
              <a:gd name="connsiteX75" fmla="*/ 3361303 w 4142597"/>
              <a:gd name="connsiteY75" fmla="*/ 382975 h 1064974"/>
              <a:gd name="connsiteX76" fmla="*/ 3361303 w 4142597"/>
              <a:gd name="connsiteY76" fmla="*/ 388428 h 1064974"/>
              <a:gd name="connsiteX77" fmla="*/ 3297263 w 4142597"/>
              <a:gd name="connsiteY77" fmla="*/ 388428 h 1064974"/>
              <a:gd name="connsiteX78" fmla="*/ 3297263 w 4142597"/>
              <a:gd name="connsiteY78" fmla="*/ 396798 h 1064974"/>
              <a:gd name="connsiteX79" fmla="*/ 3290668 w 4142597"/>
              <a:gd name="connsiteY79" fmla="*/ 396798 h 1064974"/>
              <a:gd name="connsiteX80" fmla="*/ 3290668 w 4142597"/>
              <a:gd name="connsiteY80" fmla="*/ 402124 h 1064974"/>
              <a:gd name="connsiteX81" fmla="*/ 3268476 w 4142597"/>
              <a:gd name="connsiteY81" fmla="*/ 402124 h 1064974"/>
              <a:gd name="connsiteX82" fmla="*/ 3268476 w 4142597"/>
              <a:gd name="connsiteY82" fmla="*/ 406689 h 1064974"/>
              <a:gd name="connsiteX83" fmla="*/ 3256429 w 4142597"/>
              <a:gd name="connsiteY83" fmla="*/ 406689 h 1064974"/>
              <a:gd name="connsiteX84" fmla="*/ 3256429 w 4142597"/>
              <a:gd name="connsiteY84" fmla="*/ 410620 h 1064974"/>
              <a:gd name="connsiteX85" fmla="*/ 3231320 w 4142597"/>
              <a:gd name="connsiteY85" fmla="*/ 410620 h 1064974"/>
              <a:gd name="connsiteX86" fmla="*/ 3231320 w 4142597"/>
              <a:gd name="connsiteY86" fmla="*/ 418863 h 1064974"/>
              <a:gd name="connsiteX87" fmla="*/ 3205197 w 4142597"/>
              <a:gd name="connsiteY87" fmla="*/ 418863 h 1064974"/>
              <a:gd name="connsiteX88" fmla="*/ 3205197 w 4142597"/>
              <a:gd name="connsiteY88" fmla="*/ 432686 h 1064974"/>
              <a:gd name="connsiteX89" fmla="*/ 3192135 w 4142597"/>
              <a:gd name="connsiteY89" fmla="*/ 432686 h 1064974"/>
              <a:gd name="connsiteX90" fmla="*/ 3192135 w 4142597"/>
              <a:gd name="connsiteY90" fmla="*/ 440802 h 1064974"/>
              <a:gd name="connsiteX91" fmla="*/ 3134308 w 4142597"/>
              <a:gd name="connsiteY91" fmla="*/ 440802 h 1064974"/>
              <a:gd name="connsiteX92" fmla="*/ 3134308 w 4142597"/>
              <a:gd name="connsiteY92" fmla="*/ 445367 h 1064974"/>
              <a:gd name="connsiteX93" fmla="*/ 3124290 w 4142597"/>
              <a:gd name="connsiteY93" fmla="*/ 445367 h 1064974"/>
              <a:gd name="connsiteX94" fmla="*/ 3124290 w 4142597"/>
              <a:gd name="connsiteY94" fmla="*/ 449552 h 1064974"/>
              <a:gd name="connsiteX95" fmla="*/ 3106282 w 4142597"/>
              <a:gd name="connsiteY95" fmla="*/ 449552 h 1064974"/>
              <a:gd name="connsiteX96" fmla="*/ 3106282 w 4142597"/>
              <a:gd name="connsiteY96" fmla="*/ 453356 h 1064974"/>
              <a:gd name="connsiteX97" fmla="*/ 3028039 w 4142597"/>
              <a:gd name="connsiteY97" fmla="*/ 453356 h 1064974"/>
              <a:gd name="connsiteX98" fmla="*/ 3028039 w 4142597"/>
              <a:gd name="connsiteY98" fmla="*/ 460077 h 1064974"/>
              <a:gd name="connsiteX99" fmla="*/ 2973890 w 4142597"/>
              <a:gd name="connsiteY99" fmla="*/ 460077 h 1064974"/>
              <a:gd name="connsiteX100" fmla="*/ 2973890 w 4142597"/>
              <a:gd name="connsiteY100" fmla="*/ 466671 h 1064974"/>
              <a:gd name="connsiteX101" fmla="*/ 2964506 w 4142597"/>
              <a:gd name="connsiteY101" fmla="*/ 466671 h 1064974"/>
              <a:gd name="connsiteX102" fmla="*/ 2964506 w 4142597"/>
              <a:gd name="connsiteY102" fmla="*/ 475548 h 1064974"/>
              <a:gd name="connsiteX103" fmla="*/ 2962730 w 4142597"/>
              <a:gd name="connsiteY103" fmla="*/ 475548 h 1064974"/>
              <a:gd name="connsiteX104" fmla="*/ 2962730 w 4142597"/>
              <a:gd name="connsiteY104" fmla="*/ 478212 h 1064974"/>
              <a:gd name="connsiteX105" fmla="*/ 2953473 w 4142597"/>
              <a:gd name="connsiteY105" fmla="*/ 478212 h 1064974"/>
              <a:gd name="connsiteX106" fmla="*/ 2953473 w 4142597"/>
              <a:gd name="connsiteY106" fmla="*/ 507759 h 1064974"/>
              <a:gd name="connsiteX107" fmla="*/ 2951444 w 4142597"/>
              <a:gd name="connsiteY107" fmla="*/ 507759 h 1064974"/>
              <a:gd name="connsiteX108" fmla="*/ 2951444 w 4142597"/>
              <a:gd name="connsiteY108" fmla="*/ 526147 h 1064974"/>
              <a:gd name="connsiteX109" fmla="*/ 2946879 w 4142597"/>
              <a:gd name="connsiteY109" fmla="*/ 526147 h 1064974"/>
              <a:gd name="connsiteX110" fmla="*/ 2946879 w 4142597"/>
              <a:gd name="connsiteY110" fmla="*/ 532995 h 1064974"/>
              <a:gd name="connsiteX111" fmla="*/ 2944469 w 4142597"/>
              <a:gd name="connsiteY111" fmla="*/ 532995 h 1064974"/>
              <a:gd name="connsiteX112" fmla="*/ 2944469 w 4142597"/>
              <a:gd name="connsiteY112" fmla="*/ 539462 h 1064974"/>
              <a:gd name="connsiteX113" fmla="*/ 2896534 w 4142597"/>
              <a:gd name="connsiteY113" fmla="*/ 539462 h 1064974"/>
              <a:gd name="connsiteX114" fmla="*/ 2896534 w 4142597"/>
              <a:gd name="connsiteY114" fmla="*/ 543393 h 1064974"/>
              <a:gd name="connsiteX115" fmla="*/ 2873581 w 4142597"/>
              <a:gd name="connsiteY115" fmla="*/ 543393 h 1064974"/>
              <a:gd name="connsiteX116" fmla="*/ 2873581 w 4142597"/>
              <a:gd name="connsiteY116" fmla="*/ 546310 h 1064974"/>
              <a:gd name="connsiteX117" fmla="*/ 2865845 w 4142597"/>
              <a:gd name="connsiteY117" fmla="*/ 546310 h 1064974"/>
              <a:gd name="connsiteX118" fmla="*/ 2865845 w 4142597"/>
              <a:gd name="connsiteY118" fmla="*/ 548212 h 1064974"/>
              <a:gd name="connsiteX119" fmla="*/ 2851262 w 4142597"/>
              <a:gd name="connsiteY119" fmla="*/ 548212 h 1064974"/>
              <a:gd name="connsiteX120" fmla="*/ 2851262 w 4142597"/>
              <a:gd name="connsiteY120" fmla="*/ 552651 h 1064974"/>
              <a:gd name="connsiteX121" fmla="*/ 2845935 w 4142597"/>
              <a:gd name="connsiteY121" fmla="*/ 552651 h 1064974"/>
              <a:gd name="connsiteX122" fmla="*/ 2845935 w 4142597"/>
              <a:gd name="connsiteY122" fmla="*/ 555821 h 1064974"/>
              <a:gd name="connsiteX123" fmla="*/ 2829577 w 4142597"/>
              <a:gd name="connsiteY123" fmla="*/ 555821 h 1064974"/>
              <a:gd name="connsiteX124" fmla="*/ 2829577 w 4142597"/>
              <a:gd name="connsiteY124" fmla="*/ 559752 h 1064974"/>
              <a:gd name="connsiteX125" fmla="*/ 2817529 w 4142597"/>
              <a:gd name="connsiteY125" fmla="*/ 559752 h 1064974"/>
              <a:gd name="connsiteX126" fmla="*/ 2817529 w 4142597"/>
              <a:gd name="connsiteY126" fmla="*/ 562542 h 1064974"/>
              <a:gd name="connsiteX127" fmla="*/ 2782909 w 4142597"/>
              <a:gd name="connsiteY127" fmla="*/ 562542 h 1064974"/>
              <a:gd name="connsiteX128" fmla="*/ 2782909 w 4142597"/>
              <a:gd name="connsiteY128" fmla="*/ 565332 h 1064974"/>
              <a:gd name="connsiteX129" fmla="*/ 2721278 w 4142597"/>
              <a:gd name="connsiteY129" fmla="*/ 565332 h 1064974"/>
              <a:gd name="connsiteX130" fmla="*/ 2721278 w 4142597"/>
              <a:gd name="connsiteY130" fmla="*/ 569136 h 1064974"/>
              <a:gd name="connsiteX131" fmla="*/ 2690717 w 4142597"/>
              <a:gd name="connsiteY131" fmla="*/ 569136 h 1064974"/>
              <a:gd name="connsiteX132" fmla="*/ 2690717 w 4142597"/>
              <a:gd name="connsiteY132" fmla="*/ 572307 h 1064974"/>
              <a:gd name="connsiteX133" fmla="*/ 2676767 w 4142597"/>
              <a:gd name="connsiteY133" fmla="*/ 572307 h 1064974"/>
              <a:gd name="connsiteX134" fmla="*/ 2676767 w 4142597"/>
              <a:gd name="connsiteY134" fmla="*/ 575097 h 1064974"/>
              <a:gd name="connsiteX135" fmla="*/ 2652292 w 4142597"/>
              <a:gd name="connsiteY135" fmla="*/ 575097 h 1064974"/>
              <a:gd name="connsiteX136" fmla="*/ 2652292 w 4142597"/>
              <a:gd name="connsiteY136" fmla="*/ 580803 h 1064974"/>
              <a:gd name="connsiteX137" fmla="*/ 2610064 w 4142597"/>
              <a:gd name="connsiteY137" fmla="*/ 580803 h 1064974"/>
              <a:gd name="connsiteX138" fmla="*/ 2610064 w 4142597"/>
              <a:gd name="connsiteY138" fmla="*/ 584734 h 1064974"/>
              <a:gd name="connsiteX139" fmla="*/ 2607527 w 4142597"/>
              <a:gd name="connsiteY139" fmla="*/ 584734 h 1064974"/>
              <a:gd name="connsiteX140" fmla="*/ 2607527 w 4142597"/>
              <a:gd name="connsiteY140" fmla="*/ 588031 h 1064974"/>
              <a:gd name="connsiteX141" fmla="*/ 2592183 w 4142597"/>
              <a:gd name="connsiteY141" fmla="*/ 588031 h 1064974"/>
              <a:gd name="connsiteX142" fmla="*/ 2592183 w 4142597"/>
              <a:gd name="connsiteY142" fmla="*/ 592850 h 1064974"/>
              <a:gd name="connsiteX143" fmla="*/ 2583306 w 4142597"/>
              <a:gd name="connsiteY143" fmla="*/ 592850 h 1064974"/>
              <a:gd name="connsiteX144" fmla="*/ 2583306 w 4142597"/>
              <a:gd name="connsiteY144" fmla="*/ 596274 h 1064974"/>
              <a:gd name="connsiteX145" fmla="*/ 2536892 w 4142597"/>
              <a:gd name="connsiteY145" fmla="*/ 596274 h 1064974"/>
              <a:gd name="connsiteX146" fmla="*/ 2536892 w 4142597"/>
              <a:gd name="connsiteY146" fmla="*/ 598557 h 1064974"/>
              <a:gd name="connsiteX147" fmla="*/ 2524338 w 4142597"/>
              <a:gd name="connsiteY147" fmla="*/ 598557 h 1064974"/>
              <a:gd name="connsiteX148" fmla="*/ 2524338 w 4142597"/>
              <a:gd name="connsiteY148" fmla="*/ 604010 h 1064974"/>
              <a:gd name="connsiteX149" fmla="*/ 2500624 w 4142597"/>
              <a:gd name="connsiteY149" fmla="*/ 604010 h 1064974"/>
              <a:gd name="connsiteX150" fmla="*/ 2500624 w 4142597"/>
              <a:gd name="connsiteY150" fmla="*/ 606927 h 1064974"/>
              <a:gd name="connsiteX151" fmla="*/ 2487816 w 4142597"/>
              <a:gd name="connsiteY151" fmla="*/ 606927 h 1064974"/>
              <a:gd name="connsiteX152" fmla="*/ 2487816 w 4142597"/>
              <a:gd name="connsiteY152" fmla="*/ 613014 h 1064974"/>
              <a:gd name="connsiteX153" fmla="*/ 2482870 w 4142597"/>
              <a:gd name="connsiteY153" fmla="*/ 613014 h 1064974"/>
              <a:gd name="connsiteX154" fmla="*/ 2482870 w 4142597"/>
              <a:gd name="connsiteY154" fmla="*/ 616184 h 1064974"/>
              <a:gd name="connsiteX155" fmla="*/ 2478685 w 4142597"/>
              <a:gd name="connsiteY155" fmla="*/ 616184 h 1064974"/>
              <a:gd name="connsiteX156" fmla="*/ 2478685 w 4142597"/>
              <a:gd name="connsiteY156" fmla="*/ 626202 h 1064974"/>
              <a:gd name="connsiteX157" fmla="*/ 2466131 w 4142597"/>
              <a:gd name="connsiteY157" fmla="*/ 626202 h 1064974"/>
              <a:gd name="connsiteX158" fmla="*/ 2466131 w 4142597"/>
              <a:gd name="connsiteY158" fmla="*/ 629119 h 1064974"/>
              <a:gd name="connsiteX159" fmla="*/ 2458776 w 4142597"/>
              <a:gd name="connsiteY159" fmla="*/ 629119 h 1064974"/>
              <a:gd name="connsiteX160" fmla="*/ 2458776 w 4142597"/>
              <a:gd name="connsiteY160" fmla="*/ 658286 h 1064974"/>
              <a:gd name="connsiteX161" fmla="*/ 2455859 w 4142597"/>
              <a:gd name="connsiteY161" fmla="*/ 658286 h 1064974"/>
              <a:gd name="connsiteX162" fmla="*/ 2455859 w 4142597"/>
              <a:gd name="connsiteY162" fmla="*/ 660822 h 1064974"/>
              <a:gd name="connsiteX163" fmla="*/ 2453323 w 4142597"/>
              <a:gd name="connsiteY163" fmla="*/ 660822 h 1064974"/>
              <a:gd name="connsiteX164" fmla="*/ 2453323 w 4142597"/>
              <a:gd name="connsiteY164" fmla="*/ 662597 h 1064974"/>
              <a:gd name="connsiteX165" fmla="*/ 2450406 w 4142597"/>
              <a:gd name="connsiteY165" fmla="*/ 662597 h 1064974"/>
              <a:gd name="connsiteX166" fmla="*/ 2450406 w 4142597"/>
              <a:gd name="connsiteY166" fmla="*/ 664880 h 1064974"/>
              <a:gd name="connsiteX167" fmla="*/ 2441276 w 4142597"/>
              <a:gd name="connsiteY167" fmla="*/ 664880 h 1064974"/>
              <a:gd name="connsiteX168" fmla="*/ 2441276 w 4142597"/>
              <a:gd name="connsiteY168" fmla="*/ 686819 h 1064974"/>
              <a:gd name="connsiteX169" fmla="*/ 2434554 w 4142597"/>
              <a:gd name="connsiteY169" fmla="*/ 686819 h 1064974"/>
              <a:gd name="connsiteX170" fmla="*/ 2434554 w 4142597"/>
              <a:gd name="connsiteY170" fmla="*/ 691130 h 1064974"/>
              <a:gd name="connsiteX171" fmla="*/ 2430496 w 4142597"/>
              <a:gd name="connsiteY171" fmla="*/ 691130 h 1064974"/>
              <a:gd name="connsiteX172" fmla="*/ 2430496 w 4142597"/>
              <a:gd name="connsiteY172" fmla="*/ 698739 h 1064974"/>
              <a:gd name="connsiteX173" fmla="*/ 2402217 w 4142597"/>
              <a:gd name="connsiteY173" fmla="*/ 698739 h 1064974"/>
              <a:gd name="connsiteX174" fmla="*/ 2402217 w 4142597"/>
              <a:gd name="connsiteY174" fmla="*/ 702163 h 1064974"/>
              <a:gd name="connsiteX175" fmla="*/ 2389029 w 4142597"/>
              <a:gd name="connsiteY175" fmla="*/ 702163 h 1064974"/>
              <a:gd name="connsiteX176" fmla="*/ 2389029 w 4142597"/>
              <a:gd name="connsiteY176" fmla="*/ 708250 h 1064974"/>
              <a:gd name="connsiteX177" fmla="*/ 2387380 w 4142597"/>
              <a:gd name="connsiteY177" fmla="*/ 708250 h 1064974"/>
              <a:gd name="connsiteX178" fmla="*/ 2387380 w 4142597"/>
              <a:gd name="connsiteY178" fmla="*/ 711801 h 1064974"/>
              <a:gd name="connsiteX179" fmla="*/ 2366836 w 4142597"/>
              <a:gd name="connsiteY179" fmla="*/ 711801 h 1064974"/>
              <a:gd name="connsiteX180" fmla="*/ 2366836 w 4142597"/>
              <a:gd name="connsiteY180" fmla="*/ 714971 h 1064974"/>
              <a:gd name="connsiteX181" fmla="*/ 2329934 w 4142597"/>
              <a:gd name="connsiteY181" fmla="*/ 714971 h 1064974"/>
              <a:gd name="connsiteX182" fmla="*/ 2329934 w 4142597"/>
              <a:gd name="connsiteY182" fmla="*/ 717254 h 1064974"/>
              <a:gd name="connsiteX183" fmla="*/ 2307742 w 4142597"/>
              <a:gd name="connsiteY183" fmla="*/ 717254 h 1064974"/>
              <a:gd name="connsiteX184" fmla="*/ 2307742 w 4142597"/>
              <a:gd name="connsiteY184" fmla="*/ 722580 h 1064974"/>
              <a:gd name="connsiteX185" fmla="*/ 2281491 w 4142597"/>
              <a:gd name="connsiteY185" fmla="*/ 722580 h 1064974"/>
              <a:gd name="connsiteX186" fmla="*/ 2281491 w 4142597"/>
              <a:gd name="connsiteY186" fmla="*/ 728286 h 1064974"/>
              <a:gd name="connsiteX187" fmla="*/ 2248520 w 4142597"/>
              <a:gd name="connsiteY187" fmla="*/ 728286 h 1064974"/>
              <a:gd name="connsiteX188" fmla="*/ 2248520 w 4142597"/>
              <a:gd name="connsiteY188" fmla="*/ 731076 h 1064974"/>
              <a:gd name="connsiteX189" fmla="*/ 2178773 w 4142597"/>
              <a:gd name="connsiteY189" fmla="*/ 731076 h 1064974"/>
              <a:gd name="connsiteX190" fmla="*/ 2178773 w 4142597"/>
              <a:gd name="connsiteY190" fmla="*/ 734247 h 1064974"/>
              <a:gd name="connsiteX191" fmla="*/ 2114986 w 4142597"/>
              <a:gd name="connsiteY191" fmla="*/ 734247 h 1064974"/>
              <a:gd name="connsiteX192" fmla="*/ 2114986 w 4142597"/>
              <a:gd name="connsiteY192" fmla="*/ 737037 h 1064974"/>
              <a:gd name="connsiteX193" fmla="*/ 2044731 w 4142597"/>
              <a:gd name="connsiteY193" fmla="*/ 737037 h 1064974"/>
              <a:gd name="connsiteX194" fmla="*/ 2044731 w 4142597"/>
              <a:gd name="connsiteY194" fmla="*/ 739319 h 1064974"/>
              <a:gd name="connsiteX195" fmla="*/ 2036108 w 4142597"/>
              <a:gd name="connsiteY195" fmla="*/ 739319 h 1064974"/>
              <a:gd name="connsiteX196" fmla="*/ 2036108 w 4142597"/>
              <a:gd name="connsiteY196" fmla="*/ 746421 h 1064974"/>
              <a:gd name="connsiteX197" fmla="*/ 2027992 w 4142597"/>
              <a:gd name="connsiteY197" fmla="*/ 746421 h 1064974"/>
              <a:gd name="connsiteX198" fmla="*/ 2027992 w 4142597"/>
              <a:gd name="connsiteY198" fmla="*/ 749084 h 1064974"/>
              <a:gd name="connsiteX199" fmla="*/ 2010365 w 4142597"/>
              <a:gd name="connsiteY199" fmla="*/ 749084 h 1064974"/>
              <a:gd name="connsiteX200" fmla="*/ 2010365 w 4142597"/>
              <a:gd name="connsiteY200" fmla="*/ 754664 h 1064974"/>
              <a:gd name="connsiteX201" fmla="*/ 1999713 w 4142597"/>
              <a:gd name="connsiteY201" fmla="*/ 754664 h 1064974"/>
              <a:gd name="connsiteX202" fmla="*/ 1999713 w 4142597"/>
              <a:gd name="connsiteY202" fmla="*/ 760117 h 1064974"/>
              <a:gd name="connsiteX203" fmla="*/ 1985890 w 4142597"/>
              <a:gd name="connsiteY203" fmla="*/ 760117 h 1064974"/>
              <a:gd name="connsiteX204" fmla="*/ 1985890 w 4142597"/>
              <a:gd name="connsiteY204" fmla="*/ 768486 h 1064974"/>
              <a:gd name="connsiteX205" fmla="*/ 1981705 w 4142597"/>
              <a:gd name="connsiteY205" fmla="*/ 768486 h 1064974"/>
              <a:gd name="connsiteX206" fmla="*/ 1981705 w 4142597"/>
              <a:gd name="connsiteY206" fmla="*/ 776729 h 1064974"/>
              <a:gd name="connsiteX207" fmla="*/ 1973082 w 4142597"/>
              <a:gd name="connsiteY207" fmla="*/ 776729 h 1064974"/>
              <a:gd name="connsiteX208" fmla="*/ 1973082 w 4142597"/>
              <a:gd name="connsiteY208" fmla="*/ 791439 h 1064974"/>
              <a:gd name="connsiteX209" fmla="*/ 1970799 w 4142597"/>
              <a:gd name="connsiteY209" fmla="*/ 791439 h 1064974"/>
              <a:gd name="connsiteX210" fmla="*/ 1970799 w 4142597"/>
              <a:gd name="connsiteY210" fmla="*/ 797653 h 1064974"/>
              <a:gd name="connsiteX211" fmla="*/ 1968644 w 4142597"/>
              <a:gd name="connsiteY211" fmla="*/ 797653 h 1064974"/>
              <a:gd name="connsiteX212" fmla="*/ 1968644 w 4142597"/>
              <a:gd name="connsiteY212" fmla="*/ 807291 h 1064974"/>
              <a:gd name="connsiteX213" fmla="*/ 1962176 w 4142597"/>
              <a:gd name="connsiteY213" fmla="*/ 807291 h 1064974"/>
              <a:gd name="connsiteX214" fmla="*/ 1962176 w 4142597"/>
              <a:gd name="connsiteY214" fmla="*/ 811349 h 1064974"/>
              <a:gd name="connsiteX215" fmla="*/ 1957357 w 4142597"/>
              <a:gd name="connsiteY215" fmla="*/ 811349 h 1064974"/>
              <a:gd name="connsiteX216" fmla="*/ 1957357 w 4142597"/>
              <a:gd name="connsiteY216" fmla="*/ 815027 h 1064974"/>
              <a:gd name="connsiteX217" fmla="*/ 1953046 w 4142597"/>
              <a:gd name="connsiteY217" fmla="*/ 815027 h 1064974"/>
              <a:gd name="connsiteX218" fmla="*/ 1953046 w 4142597"/>
              <a:gd name="connsiteY218" fmla="*/ 823396 h 1064974"/>
              <a:gd name="connsiteX219" fmla="*/ 1938209 w 4142597"/>
              <a:gd name="connsiteY219" fmla="*/ 823396 h 1064974"/>
              <a:gd name="connsiteX220" fmla="*/ 1938209 w 4142597"/>
              <a:gd name="connsiteY220" fmla="*/ 826820 h 1064974"/>
              <a:gd name="connsiteX221" fmla="*/ 1927303 w 4142597"/>
              <a:gd name="connsiteY221" fmla="*/ 826820 h 1064974"/>
              <a:gd name="connsiteX222" fmla="*/ 1927303 w 4142597"/>
              <a:gd name="connsiteY222" fmla="*/ 834809 h 1064974"/>
              <a:gd name="connsiteX223" fmla="*/ 1916143 w 4142597"/>
              <a:gd name="connsiteY223" fmla="*/ 834809 h 1064974"/>
              <a:gd name="connsiteX224" fmla="*/ 1916143 w 4142597"/>
              <a:gd name="connsiteY224" fmla="*/ 840389 h 1064974"/>
              <a:gd name="connsiteX225" fmla="*/ 1873661 w 4142597"/>
              <a:gd name="connsiteY225" fmla="*/ 840389 h 1064974"/>
              <a:gd name="connsiteX226" fmla="*/ 1873661 w 4142597"/>
              <a:gd name="connsiteY226" fmla="*/ 843306 h 1064974"/>
              <a:gd name="connsiteX227" fmla="*/ 1868081 w 4142597"/>
              <a:gd name="connsiteY227" fmla="*/ 843306 h 1064974"/>
              <a:gd name="connsiteX228" fmla="*/ 1868081 w 4142597"/>
              <a:gd name="connsiteY228" fmla="*/ 845842 h 1064974"/>
              <a:gd name="connsiteX229" fmla="*/ 1863643 w 4142597"/>
              <a:gd name="connsiteY229" fmla="*/ 845842 h 1064974"/>
              <a:gd name="connsiteX230" fmla="*/ 1863643 w 4142597"/>
              <a:gd name="connsiteY230" fmla="*/ 848505 h 1064974"/>
              <a:gd name="connsiteX231" fmla="*/ 1837266 w 4142597"/>
              <a:gd name="connsiteY231" fmla="*/ 848505 h 1064974"/>
              <a:gd name="connsiteX232" fmla="*/ 1837266 w 4142597"/>
              <a:gd name="connsiteY232" fmla="*/ 851295 h 1064974"/>
              <a:gd name="connsiteX233" fmla="*/ 1826613 w 4142597"/>
              <a:gd name="connsiteY233" fmla="*/ 851295 h 1064974"/>
              <a:gd name="connsiteX234" fmla="*/ 1826613 w 4142597"/>
              <a:gd name="connsiteY234" fmla="*/ 858523 h 1064974"/>
              <a:gd name="connsiteX235" fmla="*/ 1796939 w 4142597"/>
              <a:gd name="connsiteY235" fmla="*/ 858523 h 1064974"/>
              <a:gd name="connsiteX236" fmla="*/ 1796939 w 4142597"/>
              <a:gd name="connsiteY236" fmla="*/ 861060 h 1064974"/>
              <a:gd name="connsiteX237" fmla="*/ 1767392 w 4142597"/>
              <a:gd name="connsiteY237" fmla="*/ 861060 h 1064974"/>
              <a:gd name="connsiteX238" fmla="*/ 1767392 w 4142597"/>
              <a:gd name="connsiteY238" fmla="*/ 866639 h 1064974"/>
              <a:gd name="connsiteX239" fmla="*/ 1725924 w 4142597"/>
              <a:gd name="connsiteY239" fmla="*/ 866639 h 1064974"/>
              <a:gd name="connsiteX240" fmla="*/ 1725924 w 4142597"/>
              <a:gd name="connsiteY240" fmla="*/ 869429 h 1064974"/>
              <a:gd name="connsiteX241" fmla="*/ 1703985 w 4142597"/>
              <a:gd name="connsiteY241" fmla="*/ 869429 h 1064974"/>
              <a:gd name="connsiteX242" fmla="*/ 1703985 w 4142597"/>
              <a:gd name="connsiteY242" fmla="*/ 872092 h 1064974"/>
              <a:gd name="connsiteX243" fmla="*/ 1697898 w 4142597"/>
              <a:gd name="connsiteY243" fmla="*/ 872092 h 1064974"/>
              <a:gd name="connsiteX244" fmla="*/ 1697898 w 4142597"/>
              <a:gd name="connsiteY244" fmla="*/ 875263 h 1064974"/>
              <a:gd name="connsiteX245" fmla="*/ 1636267 w 4142597"/>
              <a:gd name="connsiteY245" fmla="*/ 875263 h 1064974"/>
              <a:gd name="connsiteX246" fmla="*/ 1636267 w 4142597"/>
              <a:gd name="connsiteY246" fmla="*/ 877672 h 1064974"/>
              <a:gd name="connsiteX247" fmla="*/ 1610017 w 4142597"/>
              <a:gd name="connsiteY247" fmla="*/ 877672 h 1064974"/>
              <a:gd name="connsiteX248" fmla="*/ 1610017 w 4142597"/>
              <a:gd name="connsiteY248" fmla="*/ 880589 h 1064974"/>
              <a:gd name="connsiteX249" fmla="*/ 1588839 w 4142597"/>
              <a:gd name="connsiteY249" fmla="*/ 880589 h 1064974"/>
              <a:gd name="connsiteX250" fmla="*/ 1588839 w 4142597"/>
              <a:gd name="connsiteY250" fmla="*/ 883886 h 1064974"/>
              <a:gd name="connsiteX251" fmla="*/ 1583386 w 4142597"/>
              <a:gd name="connsiteY251" fmla="*/ 883886 h 1064974"/>
              <a:gd name="connsiteX252" fmla="*/ 1583386 w 4142597"/>
              <a:gd name="connsiteY252" fmla="*/ 886042 h 1064974"/>
              <a:gd name="connsiteX253" fmla="*/ 1569310 w 4142597"/>
              <a:gd name="connsiteY253" fmla="*/ 886042 h 1064974"/>
              <a:gd name="connsiteX254" fmla="*/ 1569310 w 4142597"/>
              <a:gd name="connsiteY254" fmla="*/ 891622 h 1064974"/>
              <a:gd name="connsiteX255" fmla="*/ 1553205 w 4142597"/>
              <a:gd name="connsiteY255" fmla="*/ 891622 h 1064974"/>
              <a:gd name="connsiteX256" fmla="*/ 1553205 w 4142597"/>
              <a:gd name="connsiteY256" fmla="*/ 894158 h 1064974"/>
              <a:gd name="connsiteX257" fmla="*/ 1524672 w 4142597"/>
              <a:gd name="connsiteY257" fmla="*/ 894158 h 1064974"/>
              <a:gd name="connsiteX258" fmla="*/ 1524672 w 4142597"/>
              <a:gd name="connsiteY258" fmla="*/ 897328 h 1064974"/>
              <a:gd name="connsiteX259" fmla="*/ 1506918 w 4142597"/>
              <a:gd name="connsiteY259" fmla="*/ 897328 h 1064974"/>
              <a:gd name="connsiteX260" fmla="*/ 1506918 w 4142597"/>
              <a:gd name="connsiteY260" fmla="*/ 901259 h 1064974"/>
              <a:gd name="connsiteX261" fmla="*/ 1498675 w 4142597"/>
              <a:gd name="connsiteY261" fmla="*/ 901259 h 1064974"/>
              <a:gd name="connsiteX262" fmla="*/ 1498675 w 4142597"/>
              <a:gd name="connsiteY262" fmla="*/ 908995 h 1064974"/>
              <a:gd name="connsiteX263" fmla="*/ 1484979 w 4142597"/>
              <a:gd name="connsiteY263" fmla="*/ 908995 h 1064974"/>
              <a:gd name="connsiteX264" fmla="*/ 1484979 w 4142597"/>
              <a:gd name="connsiteY264" fmla="*/ 912292 h 1064974"/>
              <a:gd name="connsiteX265" fmla="*/ 1476736 w 4142597"/>
              <a:gd name="connsiteY265" fmla="*/ 912292 h 1064974"/>
              <a:gd name="connsiteX266" fmla="*/ 1476736 w 4142597"/>
              <a:gd name="connsiteY266" fmla="*/ 920788 h 1064974"/>
              <a:gd name="connsiteX267" fmla="*/ 1456827 w 4142597"/>
              <a:gd name="connsiteY267" fmla="*/ 920788 h 1064974"/>
              <a:gd name="connsiteX268" fmla="*/ 1456827 w 4142597"/>
              <a:gd name="connsiteY268" fmla="*/ 928270 h 1064974"/>
              <a:gd name="connsiteX269" fmla="*/ 1450106 w 4142597"/>
              <a:gd name="connsiteY269" fmla="*/ 928270 h 1064974"/>
              <a:gd name="connsiteX270" fmla="*/ 1450106 w 4142597"/>
              <a:gd name="connsiteY270" fmla="*/ 931568 h 1064974"/>
              <a:gd name="connsiteX271" fmla="*/ 1441990 w 4142597"/>
              <a:gd name="connsiteY271" fmla="*/ 931568 h 1064974"/>
              <a:gd name="connsiteX272" fmla="*/ 1441990 w 4142597"/>
              <a:gd name="connsiteY272" fmla="*/ 934231 h 1064974"/>
              <a:gd name="connsiteX273" fmla="*/ 1392152 w 4142597"/>
              <a:gd name="connsiteY273" fmla="*/ 934231 h 1064974"/>
              <a:gd name="connsiteX274" fmla="*/ 1392152 w 4142597"/>
              <a:gd name="connsiteY274" fmla="*/ 937274 h 1064974"/>
              <a:gd name="connsiteX275" fmla="*/ 1375793 w 4142597"/>
              <a:gd name="connsiteY275" fmla="*/ 937274 h 1064974"/>
              <a:gd name="connsiteX276" fmla="*/ 1375793 w 4142597"/>
              <a:gd name="connsiteY276" fmla="*/ 939937 h 1064974"/>
              <a:gd name="connsiteX277" fmla="*/ 1338257 w 4142597"/>
              <a:gd name="connsiteY277" fmla="*/ 939937 h 1064974"/>
              <a:gd name="connsiteX278" fmla="*/ 1338257 w 4142597"/>
              <a:gd name="connsiteY278" fmla="*/ 944249 h 1064974"/>
              <a:gd name="connsiteX279" fmla="*/ 1299325 w 4142597"/>
              <a:gd name="connsiteY279" fmla="*/ 944249 h 1064974"/>
              <a:gd name="connsiteX280" fmla="*/ 1299325 w 4142597"/>
              <a:gd name="connsiteY280" fmla="*/ 949702 h 1064974"/>
              <a:gd name="connsiteX281" fmla="*/ 1268763 w 4142597"/>
              <a:gd name="connsiteY281" fmla="*/ 949702 h 1064974"/>
              <a:gd name="connsiteX282" fmla="*/ 1268763 w 4142597"/>
              <a:gd name="connsiteY282" fmla="*/ 952111 h 1064974"/>
              <a:gd name="connsiteX283" fmla="*/ 1250122 w 4142597"/>
              <a:gd name="connsiteY283" fmla="*/ 952111 h 1064974"/>
              <a:gd name="connsiteX284" fmla="*/ 1250122 w 4142597"/>
              <a:gd name="connsiteY284" fmla="*/ 955028 h 1064974"/>
              <a:gd name="connsiteX285" fmla="*/ 1207513 w 4142597"/>
              <a:gd name="connsiteY285" fmla="*/ 955028 h 1064974"/>
              <a:gd name="connsiteX286" fmla="*/ 1207513 w 4142597"/>
              <a:gd name="connsiteY286" fmla="*/ 957818 h 1064974"/>
              <a:gd name="connsiteX287" fmla="*/ 1165918 w 4142597"/>
              <a:gd name="connsiteY287" fmla="*/ 957818 h 1064974"/>
              <a:gd name="connsiteX288" fmla="*/ 1165918 w 4142597"/>
              <a:gd name="connsiteY288" fmla="*/ 960608 h 1064974"/>
              <a:gd name="connsiteX289" fmla="*/ 1139668 w 4142597"/>
              <a:gd name="connsiteY289" fmla="*/ 960608 h 1064974"/>
              <a:gd name="connsiteX290" fmla="*/ 1139668 w 4142597"/>
              <a:gd name="connsiteY290" fmla="*/ 963144 h 1064974"/>
              <a:gd name="connsiteX291" fmla="*/ 1085392 w 4142597"/>
              <a:gd name="connsiteY291" fmla="*/ 963144 h 1064974"/>
              <a:gd name="connsiteX292" fmla="*/ 1085392 w 4142597"/>
              <a:gd name="connsiteY292" fmla="*/ 966568 h 1064974"/>
              <a:gd name="connsiteX293" fmla="*/ 1082475 w 4142597"/>
              <a:gd name="connsiteY293" fmla="*/ 966568 h 1064974"/>
              <a:gd name="connsiteX294" fmla="*/ 1082475 w 4142597"/>
              <a:gd name="connsiteY294" fmla="*/ 968724 h 1064974"/>
              <a:gd name="connsiteX295" fmla="*/ 1041007 w 4142597"/>
              <a:gd name="connsiteY295" fmla="*/ 968724 h 1064974"/>
              <a:gd name="connsiteX296" fmla="*/ 1041007 w 4142597"/>
              <a:gd name="connsiteY296" fmla="*/ 974304 h 1064974"/>
              <a:gd name="connsiteX297" fmla="*/ 1021478 w 4142597"/>
              <a:gd name="connsiteY297" fmla="*/ 974304 h 1064974"/>
              <a:gd name="connsiteX298" fmla="*/ 1021478 w 4142597"/>
              <a:gd name="connsiteY298" fmla="*/ 976840 h 1064974"/>
              <a:gd name="connsiteX299" fmla="*/ 1003978 w 4142597"/>
              <a:gd name="connsiteY299" fmla="*/ 976840 h 1064974"/>
              <a:gd name="connsiteX300" fmla="*/ 1003978 w 4142597"/>
              <a:gd name="connsiteY300" fmla="*/ 985970 h 1064974"/>
              <a:gd name="connsiteX301" fmla="*/ 1001949 w 4142597"/>
              <a:gd name="connsiteY301" fmla="*/ 985970 h 1064974"/>
              <a:gd name="connsiteX302" fmla="*/ 1001949 w 4142597"/>
              <a:gd name="connsiteY302" fmla="*/ 992057 h 1064974"/>
              <a:gd name="connsiteX303" fmla="*/ 986731 w 4142597"/>
              <a:gd name="connsiteY303" fmla="*/ 992057 h 1064974"/>
              <a:gd name="connsiteX304" fmla="*/ 986731 w 4142597"/>
              <a:gd name="connsiteY304" fmla="*/ 995228 h 1064974"/>
              <a:gd name="connsiteX305" fmla="*/ 982039 w 4142597"/>
              <a:gd name="connsiteY305" fmla="*/ 995228 h 1064974"/>
              <a:gd name="connsiteX306" fmla="*/ 982039 w 4142597"/>
              <a:gd name="connsiteY306" fmla="*/ 997637 h 1064974"/>
              <a:gd name="connsiteX307" fmla="*/ 966948 w 4142597"/>
              <a:gd name="connsiteY307" fmla="*/ 997637 h 1064974"/>
              <a:gd name="connsiteX308" fmla="*/ 966948 w 4142597"/>
              <a:gd name="connsiteY308" fmla="*/ 1003724 h 1064974"/>
              <a:gd name="connsiteX309" fmla="*/ 957691 w 4142597"/>
              <a:gd name="connsiteY309" fmla="*/ 1003724 h 1064974"/>
              <a:gd name="connsiteX310" fmla="*/ 957691 w 4142597"/>
              <a:gd name="connsiteY310" fmla="*/ 1009304 h 1064974"/>
              <a:gd name="connsiteX311" fmla="*/ 936133 w 4142597"/>
              <a:gd name="connsiteY311" fmla="*/ 1009304 h 1064974"/>
              <a:gd name="connsiteX312" fmla="*/ 936133 w 4142597"/>
              <a:gd name="connsiteY312" fmla="*/ 1011587 h 1064974"/>
              <a:gd name="connsiteX313" fmla="*/ 924466 w 4142597"/>
              <a:gd name="connsiteY313" fmla="*/ 1011587 h 1064974"/>
              <a:gd name="connsiteX314" fmla="*/ 924466 w 4142597"/>
              <a:gd name="connsiteY314" fmla="*/ 1014376 h 1064974"/>
              <a:gd name="connsiteX315" fmla="*/ 872726 w 4142597"/>
              <a:gd name="connsiteY315" fmla="*/ 1014376 h 1064974"/>
              <a:gd name="connsiteX316" fmla="*/ 872726 w 4142597"/>
              <a:gd name="connsiteY316" fmla="*/ 1016913 h 1064974"/>
              <a:gd name="connsiteX317" fmla="*/ 780787 w 4142597"/>
              <a:gd name="connsiteY317" fmla="*/ 1016913 h 1064974"/>
              <a:gd name="connsiteX318" fmla="*/ 780787 w 4142597"/>
              <a:gd name="connsiteY318" fmla="*/ 1020337 h 1064974"/>
              <a:gd name="connsiteX319" fmla="*/ 699880 w 4142597"/>
              <a:gd name="connsiteY319" fmla="*/ 1020337 h 1064974"/>
              <a:gd name="connsiteX320" fmla="*/ 699880 w 4142597"/>
              <a:gd name="connsiteY320" fmla="*/ 1023000 h 1064974"/>
              <a:gd name="connsiteX321" fmla="*/ 679844 w 4142597"/>
              <a:gd name="connsiteY321" fmla="*/ 1023000 h 1064974"/>
              <a:gd name="connsiteX322" fmla="*/ 679844 w 4142597"/>
              <a:gd name="connsiteY322" fmla="*/ 1025536 h 1064974"/>
              <a:gd name="connsiteX323" fmla="*/ 612126 w 4142597"/>
              <a:gd name="connsiteY323" fmla="*/ 1025536 h 1064974"/>
              <a:gd name="connsiteX324" fmla="*/ 612126 w 4142597"/>
              <a:gd name="connsiteY324" fmla="*/ 1028453 h 1064974"/>
              <a:gd name="connsiteX325" fmla="*/ 595894 w 4142597"/>
              <a:gd name="connsiteY325" fmla="*/ 1028453 h 1064974"/>
              <a:gd name="connsiteX326" fmla="*/ 595894 w 4142597"/>
              <a:gd name="connsiteY326" fmla="*/ 1031496 h 1064974"/>
              <a:gd name="connsiteX327" fmla="*/ 534516 w 4142597"/>
              <a:gd name="connsiteY327" fmla="*/ 1031496 h 1064974"/>
              <a:gd name="connsiteX328" fmla="*/ 534516 w 4142597"/>
              <a:gd name="connsiteY328" fmla="*/ 1037583 h 1064974"/>
              <a:gd name="connsiteX329" fmla="*/ 459697 w 4142597"/>
              <a:gd name="connsiteY329" fmla="*/ 1037583 h 1064974"/>
              <a:gd name="connsiteX330" fmla="*/ 459697 w 4142597"/>
              <a:gd name="connsiteY330" fmla="*/ 1040880 h 1064974"/>
              <a:gd name="connsiteX331" fmla="*/ 354188 w 4142597"/>
              <a:gd name="connsiteY331" fmla="*/ 1040880 h 1064974"/>
              <a:gd name="connsiteX332" fmla="*/ 354188 w 4142597"/>
              <a:gd name="connsiteY332" fmla="*/ 1043797 h 1064974"/>
              <a:gd name="connsiteX333" fmla="*/ 323500 w 4142597"/>
              <a:gd name="connsiteY333" fmla="*/ 1043797 h 1064974"/>
              <a:gd name="connsiteX334" fmla="*/ 323500 w 4142597"/>
              <a:gd name="connsiteY334" fmla="*/ 1046460 h 1064974"/>
              <a:gd name="connsiteX335" fmla="*/ 319061 w 4142597"/>
              <a:gd name="connsiteY335" fmla="*/ 1046460 h 1064974"/>
              <a:gd name="connsiteX336" fmla="*/ 319061 w 4142597"/>
              <a:gd name="connsiteY336" fmla="*/ 1049250 h 1064974"/>
              <a:gd name="connsiteX337" fmla="*/ 209368 w 4142597"/>
              <a:gd name="connsiteY337" fmla="*/ 1049250 h 1064974"/>
              <a:gd name="connsiteX338" fmla="*/ 209368 w 4142597"/>
              <a:gd name="connsiteY338" fmla="*/ 1054323 h 1064974"/>
              <a:gd name="connsiteX339" fmla="*/ 199730 w 4142597"/>
              <a:gd name="connsiteY339" fmla="*/ 1054323 h 1064974"/>
              <a:gd name="connsiteX340" fmla="*/ 199730 w 4142597"/>
              <a:gd name="connsiteY340" fmla="*/ 1060410 h 1064974"/>
              <a:gd name="connsiteX341" fmla="*/ 130110 w 4142597"/>
              <a:gd name="connsiteY341" fmla="*/ 1060410 h 1064974"/>
              <a:gd name="connsiteX342" fmla="*/ 130110 w 4142597"/>
              <a:gd name="connsiteY342" fmla="*/ 1062946 h 1064974"/>
              <a:gd name="connsiteX343" fmla="*/ 113244 w 4142597"/>
              <a:gd name="connsiteY343" fmla="*/ 1062946 h 1064974"/>
              <a:gd name="connsiteX344" fmla="*/ 113244 w 4142597"/>
              <a:gd name="connsiteY344" fmla="*/ 1064975 h 1064974"/>
              <a:gd name="connsiteX345" fmla="*/ 0 w 4142597"/>
              <a:gd name="connsiteY345" fmla="*/ 1064975 h 106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</a:cxnLst>
            <a:rect l="l" t="t" r="r" b="b"/>
            <a:pathLst>
              <a:path w="4142597" h="1064974">
                <a:moveTo>
                  <a:pt x="4142597" y="0"/>
                </a:moveTo>
                <a:lnTo>
                  <a:pt x="4134989" y="0"/>
                </a:lnTo>
                <a:lnTo>
                  <a:pt x="4134989" y="18388"/>
                </a:lnTo>
                <a:lnTo>
                  <a:pt x="4122308" y="18388"/>
                </a:lnTo>
                <a:lnTo>
                  <a:pt x="4122308" y="36015"/>
                </a:lnTo>
                <a:lnTo>
                  <a:pt x="4117362" y="36015"/>
                </a:lnTo>
                <a:lnTo>
                  <a:pt x="4117362" y="53642"/>
                </a:lnTo>
                <a:lnTo>
                  <a:pt x="4084644" y="53642"/>
                </a:lnTo>
                <a:lnTo>
                  <a:pt x="4084644" y="69113"/>
                </a:lnTo>
                <a:lnTo>
                  <a:pt x="4043176" y="69113"/>
                </a:lnTo>
                <a:lnTo>
                  <a:pt x="4043176" y="82682"/>
                </a:lnTo>
                <a:lnTo>
                  <a:pt x="4012868" y="82682"/>
                </a:lnTo>
                <a:lnTo>
                  <a:pt x="4012868" y="94095"/>
                </a:lnTo>
                <a:lnTo>
                  <a:pt x="4005640" y="94095"/>
                </a:lnTo>
                <a:lnTo>
                  <a:pt x="4005640" y="106903"/>
                </a:lnTo>
                <a:lnTo>
                  <a:pt x="4003611" y="106903"/>
                </a:lnTo>
                <a:lnTo>
                  <a:pt x="4003611" y="116541"/>
                </a:lnTo>
                <a:lnTo>
                  <a:pt x="3938175" y="116541"/>
                </a:lnTo>
                <a:lnTo>
                  <a:pt x="3938175" y="129349"/>
                </a:lnTo>
                <a:lnTo>
                  <a:pt x="3936400" y="129349"/>
                </a:lnTo>
                <a:lnTo>
                  <a:pt x="3936400" y="133788"/>
                </a:lnTo>
                <a:lnTo>
                  <a:pt x="3931454" y="133788"/>
                </a:lnTo>
                <a:lnTo>
                  <a:pt x="3931454" y="142791"/>
                </a:lnTo>
                <a:lnTo>
                  <a:pt x="3913954" y="142791"/>
                </a:lnTo>
                <a:lnTo>
                  <a:pt x="3913954" y="152302"/>
                </a:lnTo>
                <a:lnTo>
                  <a:pt x="3896327" y="152302"/>
                </a:lnTo>
                <a:lnTo>
                  <a:pt x="3896327" y="160672"/>
                </a:lnTo>
                <a:lnTo>
                  <a:pt x="3880729" y="160672"/>
                </a:lnTo>
                <a:lnTo>
                  <a:pt x="3880729" y="167266"/>
                </a:lnTo>
                <a:lnTo>
                  <a:pt x="3865765" y="167266"/>
                </a:lnTo>
                <a:lnTo>
                  <a:pt x="3865765" y="175382"/>
                </a:lnTo>
                <a:lnTo>
                  <a:pt x="3857268" y="175382"/>
                </a:lnTo>
                <a:lnTo>
                  <a:pt x="3857268" y="182484"/>
                </a:lnTo>
                <a:lnTo>
                  <a:pt x="3746561" y="182484"/>
                </a:lnTo>
                <a:lnTo>
                  <a:pt x="3746561" y="189712"/>
                </a:lnTo>
                <a:lnTo>
                  <a:pt x="3712448" y="189712"/>
                </a:lnTo>
                <a:lnTo>
                  <a:pt x="3712448" y="194658"/>
                </a:lnTo>
                <a:lnTo>
                  <a:pt x="3701923" y="194658"/>
                </a:lnTo>
                <a:lnTo>
                  <a:pt x="3701923" y="199223"/>
                </a:lnTo>
                <a:lnTo>
                  <a:pt x="3688734" y="199223"/>
                </a:lnTo>
                <a:lnTo>
                  <a:pt x="3688734" y="205817"/>
                </a:lnTo>
                <a:lnTo>
                  <a:pt x="3631542" y="205817"/>
                </a:lnTo>
                <a:lnTo>
                  <a:pt x="3631542" y="211397"/>
                </a:lnTo>
                <a:lnTo>
                  <a:pt x="3625201" y="211397"/>
                </a:lnTo>
                <a:lnTo>
                  <a:pt x="3625201" y="216977"/>
                </a:lnTo>
                <a:lnTo>
                  <a:pt x="3596541" y="216977"/>
                </a:lnTo>
                <a:lnTo>
                  <a:pt x="3596541" y="222683"/>
                </a:lnTo>
                <a:lnTo>
                  <a:pt x="3579168" y="222683"/>
                </a:lnTo>
                <a:lnTo>
                  <a:pt x="3579168" y="233716"/>
                </a:lnTo>
                <a:lnTo>
                  <a:pt x="3498388" y="233716"/>
                </a:lnTo>
                <a:lnTo>
                  <a:pt x="3498388" y="239169"/>
                </a:lnTo>
                <a:lnTo>
                  <a:pt x="3485073" y="239169"/>
                </a:lnTo>
                <a:lnTo>
                  <a:pt x="3485073" y="250075"/>
                </a:lnTo>
                <a:lnTo>
                  <a:pt x="3474420" y="250075"/>
                </a:lnTo>
                <a:lnTo>
                  <a:pt x="3474420" y="255274"/>
                </a:lnTo>
                <a:lnTo>
                  <a:pt x="3472392" y="255274"/>
                </a:lnTo>
                <a:lnTo>
                  <a:pt x="3472392" y="265293"/>
                </a:lnTo>
                <a:lnTo>
                  <a:pt x="3461612" y="265293"/>
                </a:lnTo>
                <a:lnTo>
                  <a:pt x="3461612" y="287865"/>
                </a:lnTo>
                <a:lnTo>
                  <a:pt x="3454003" y="287865"/>
                </a:lnTo>
                <a:lnTo>
                  <a:pt x="3454003" y="301561"/>
                </a:lnTo>
                <a:lnTo>
                  <a:pt x="3448170" y="301561"/>
                </a:lnTo>
                <a:lnTo>
                  <a:pt x="3448170" y="312467"/>
                </a:lnTo>
                <a:lnTo>
                  <a:pt x="3443478" y="312467"/>
                </a:lnTo>
                <a:lnTo>
                  <a:pt x="3443478" y="333391"/>
                </a:lnTo>
                <a:lnTo>
                  <a:pt x="3441322" y="333391"/>
                </a:lnTo>
                <a:lnTo>
                  <a:pt x="3441322" y="352413"/>
                </a:lnTo>
                <a:lnTo>
                  <a:pt x="3434728" y="352413"/>
                </a:lnTo>
                <a:lnTo>
                  <a:pt x="3434728" y="362304"/>
                </a:lnTo>
                <a:lnTo>
                  <a:pt x="3423695" y="362304"/>
                </a:lnTo>
                <a:lnTo>
                  <a:pt x="3423695" y="367757"/>
                </a:lnTo>
                <a:lnTo>
                  <a:pt x="3416847" y="367757"/>
                </a:lnTo>
                <a:lnTo>
                  <a:pt x="3416847" y="376508"/>
                </a:lnTo>
                <a:lnTo>
                  <a:pt x="3414945" y="376508"/>
                </a:lnTo>
                <a:lnTo>
                  <a:pt x="3414945" y="382975"/>
                </a:lnTo>
                <a:lnTo>
                  <a:pt x="3361303" y="382975"/>
                </a:lnTo>
                <a:lnTo>
                  <a:pt x="3361303" y="388428"/>
                </a:lnTo>
                <a:lnTo>
                  <a:pt x="3297263" y="388428"/>
                </a:lnTo>
                <a:lnTo>
                  <a:pt x="3297263" y="396798"/>
                </a:lnTo>
                <a:lnTo>
                  <a:pt x="3290668" y="396798"/>
                </a:lnTo>
                <a:lnTo>
                  <a:pt x="3290668" y="402124"/>
                </a:lnTo>
                <a:lnTo>
                  <a:pt x="3268476" y="402124"/>
                </a:lnTo>
                <a:lnTo>
                  <a:pt x="3268476" y="406689"/>
                </a:lnTo>
                <a:lnTo>
                  <a:pt x="3256429" y="406689"/>
                </a:lnTo>
                <a:lnTo>
                  <a:pt x="3256429" y="410620"/>
                </a:lnTo>
                <a:lnTo>
                  <a:pt x="3231320" y="410620"/>
                </a:lnTo>
                <a:lnTo>
                  <a:pt x="3231320" y="418863"/>
                </a:lnTo>
                <a:lnTo>
                  <a:pt x="3205197" y="418863"/>
                </a:lnTo>
                <a:lnTo>
                  <a:pt x="3205197" y="432686"/>
                </a:lnTo>
                <a:lnTo>
                  <a:pt x="3192135" y="432686"/>
                </a:lnTo>
                <a:lnTo>
                  <a:pt x="3192135" y="440802"/>
                </a:lnTo>
                <a:lnTo>
                  <a:pt x="3134308" y="440802"/>
                </a:lnTo>
                <a:lnTo>
                  <a:pt x="3134308" y="445367"/>
                </a:lnTo>
                <a:lnTo>
                  <a:pt x="3124290" y="445367"/>
                </a:lnTo>
                <a:lnTo>
                  <a:pt x="3124290" y="449552"/>
                </a:lnTo>
                <a:lnTo>
                  <a:pt x="3106282" y="449552"/>
                </a:lnTo>
                <a:lnTo>
                  <a:pt x="3106282" y="453356"/>
                </a:lnTo>
                <a:lnTo>
                  <a:pt x="3028039" y="453356"/>
                </a:lnTo>
                <a:lnTo>
                  <a:pt x="3028039" y="460077"/>
                </a:lnTo>
                <a:lnTo>
                  <a:pt x="2973890" y="460077"/>
                </a:lnTo>
                <a:lnTo>
                  <a:pt x="2973890" y="466671"/>
                </a:lnTo>
                <a:lnTo>
                  <a:pt x="2964506" y="466671"/>
                </a:lnTo>
                <a:lnTo>
                  <a:pt x="2964506" y="475548"/>
                </a:lnTo>
                <a:lnTo>
                  <a:pt x="2962730" y="475548"/>
                </a:lnTo>
                <a:lnTo>
                  <a:pt x="2962730" y="478212"/>
                </a:lnTo>
                <a:lnTo>
                  <a:pt x="2953473" y="478212"/>
                </a:lnTo>
                <a:lnTo>
                  <a:pt x="2953473" y="507759"/>
                </a:lnTo>
                <a:lnTo>
                  <a:pt x="2951444" y="507759"/>
                </a:lnTo>
                <a:lnTo>
                  <a:pt x="2951444" y="526147"/>
                </a:lnTo>
                <a:lnTo>
                  <a:pt x="2946879" y="526147"/>
                </a:lnTo>
                <a:lnTo>
                  <a:pt x="2946879" y="532995"/>
                </a:lnTo>
                <a:lnTo>
                  <a:pt x="2944469" y="532995"/>
                </a:lnTo>
                <a:lnTo>
                  <a:pt x="2944469" y="539462"/>
                </a:lnTo>
                <a:lnTo>
                  <a:pt x="2896534" y="539462"/>
                </a:lnTo>
                <a:lnTo>
                  <a:pt x="2896534" y="543393"/>
                </a:lnTo>
                <a:lnTo>
                  <a:pt x="2873581" y="543393"/>
                </a:lnTo>
                <a:lnTo>
                  <a:pt x="2873581" y="546310"/>
                </a:lnTo>
                <a:lnTo>
                  <a:pt x="2865845" y="546310"/>
                </a:lnTo>
                <a:lnTo>
                  <a:pt x="2865845" y="548212"/>
                </a:lnTo>
                <a:lnTo>
                  <a:pt x="2851262" y="548212"/>
                </a:lnTo>
                <a:lnTo>
                  <a:pt x="2851262" y="552651"/>
                </a:lnTo>
                <a:lnTo>
                  <a:pt x="2845935" y="552651"/>
                </a:lnTo>
                <a:lnTo>
                  <a:pt x="2845935" y="555821"/>
                </a:lnTo>
                <a:lnTo>
                  <a:pt x="2829577" y="555821"/>
                </a:lnTo>
                <a:lnTo>
                  <a:pt x="2829577" y="559752"/>
                </a:lnTo>
                <a:lnTo>
                  <a:pt x="2817529" y="559752"/>
                </a:lnTo>
                <a:lnTo>
                  <a:pt x="2817529" y="562542"/>
                </a:lnTo>
                <a:lnTo>
                  <a:pt x="2782909" y="562542"/>
                </a:lnTo>
                <a:lnTo>
                  <a:pt x="2782909" y="565332"/>
                </a:lnTo>
                <a:lnTo>
                  <a:pt x="2721278" y="565332"/>
                </a:lnTo>
                <a:lnTo>
                  <a:pt x="2721278" y="569136"/>
                </a:lnTo>
                <a:lnTo>
                  <a:pt x="2690717" y="569136"/>
                </a:lnTo>
                <a:lnTo>
                  <a:pt x="2690717" y="572307"/>
                </a:lnTo>
                <a:lnTo>
                  <a:pt x="2676767" y="572307"/>
                </a:lnTo>
                <a:lnTo>
                  <a:pt x="2676767" y="575097"/>
                </a:lnTo>
                <a:lnTo>
                  <a:pt x="2652292" y="575097"/>
                </a:lnTo>
                <a:lnTo>
                  <a:pt x="2652292" y="580803"/>
                </a:lnTo>
                <a:lnTo>
                  <a:pt x="2610064" y="580803"/>
                </a:lnTo>
                <a:lnTo>
                  <a:pt x="2610064" y="584734"/>
                </a:lnTo>
                <a:lnTo>
                  <a:pt x="2607527" y="584734"/>
                </a:lnTo>
                <a:lnTo>
                  <a:pt x="2607527" y="588031"/>
                </a:lnTo>
                <a:lnTo>
                  <a:pt x="2592183" y="588031"/>
                </a:lnTo>
                <a:lnTo>
                  <a:pt x="2592183" y="592850"/>
                </a:lnTo>
                <a:lnTo>
                  <a:pt x="2583306" y="592850"/>
                </a:lnTo>
                <a:lnTo>
                  <a:pt x="2583306" y="596274"/>
                </a:lnTo>
                <a:lnTo>
                  <a:pt x="2536892" y="596274"/>
                </a:lnTo>
                <a:lnTo>
                  <a:pt x="2536892" y="598557"/>
                </a:lnTo>
                <a:lnTo>
                  <a:pt x="2524338" y="598557"/>
                </a:lnTo>
                <a:lnTo>
                  <a:pt x="2524338" y="604010"/>
                </a:lnTo>
                <a:lnTo>
                  <a:pt x="2500624" y="604010"/>
                </a:lnTo>
                <a:lnTo>
                  <a:pt x="2500624" y="606927"/>
                </a:lnTo>
                <a:lnTo>
                  <a:pt x="2487816" y="606927"/>
                </a:lnTo>
                <a:lnTo>
                  <a:pt x="2487816" y="613014"/>
                </a:lnTo>
                <a:lnTo>
                  <a:pt x="2482870" y="613014"/>
                </a:lnTo>
                <a:lnTo>
                  <a:pt x="2482870" y="616184"/>
                </a:lnTo>
                <a:lnTo>
                  <a:pt x="2478685" y="616184"/>
                </a:lnTo>
                <a:lnTo>
                  <a:pt x="2478685" y="626202"/>
                </a:lnTo>
                <a:lnTo>
                  <a:pt x="2466131" y="626202"/>
                </a:lnTo>
                <a:lnTo>
                  <a:pt x="2466131" y="629119"/>
                </a:lnTo>
                <a:lnTo>
                  <a:pt x="2458776" y="629119"/>
                </a:lnTo>
                <a:lnTo>
                  <a:pt x="2458776" y="658286"/>
                </a:lnTo>
                <a:lnTo>
                  <a:pt x="2455859" y="658286"/>
                </a:lnTo>
                <a:lnTo>
                  <a:pt x="2455859" y="660822"/>
                </a:lnTo>
                <a:lnTo>
                  <a:pt x="2453323" y="660822"/>
                </a:lnTo>
                <a:lnTo>
                  <a:pt x="2453323" y="662597"/>
                </a:lnTo>
                <a:lnTo>
                  <a:pt x="2450406" y="662597"/>
                </a:lnTo>
                <a:lnTo>
                  <a:pt x="2450406" y="664880"/>
                </a:lnTo>
                <a:lnTo>
                  <a:pt x="2441276" y="664880"/>
                </a:lnTo>
                <a:lnTo>
                  <a:pt x="2441276" y="686819"/>
                </a:lnTo>
                <a:lnTo>
                  <a:pt x="2434554" y="686819"/>
                </a:lnTo>
                <a:lnTo>
                  <a:pt x="2434554" y="691130"/>
                </a:lnTo>
                <a:lnTo>
                  <a:pt x="2430496" y="691130"/>
                </a:lnTo>
                <a:lnTo>
                  <a:pt x="2430496" y="698739"/>
                </a:lnTo>
                <a:lnTo>
                  <a:pt x="2402217" y="698739"/>
                </a:lnTo>
                <a:lnTo>
                  <a:pt x="2402217" y="702163"/>
                </a:lnTo>
                <a:lnTo>
                  <a:pt x="2389029" y="702163"/>
                </a:lnTo>
                <a:lnTo>
                  <a:pt x="2389029" y="708250"/>
                </a:lnTo>
                <a:lnTo>
                  <a:pt x="2387380" y="708250"/>
                </a:lnTo>
                <a:lnTo>
                  <a:pt x="2387380" y="711801"/>
                </a:lnTo>
                <a:lnTo>
                  <a:pt x="2366836" y="711801"/>
                </a:lnTo>
                <a:lnTo>
                  <a:pt x="2366836" y="714971"/>
                </a:lnTo>
                <a:lnTo>
                  <a:pt x="2329934" y="714971"/>
                </a:lnTo>
                <a:lnTo>
                  <a:pt x="2329934" y="717254"/>
                </a:lnTo>
                <a:lnTo>
                  <a:pt x="2307742" y="717254"/>
                </a:lnTo>
                <a:lnTo>
                  <a:pt x="2307742" y="722580"/>
                </a:lnTo>
                <a:lnTo>
                  <a:pt x="2281491" y="722580"/>
                </a:lnTo>
                <a:lnTo>
                  <a:pt x="2281491" y="728286"/>
                </a:lnTo>
                <a:lnTo>
                  <a:pt x="2248520" y="728286"/>
                </a:lnTo>
                <a:lnTo>
                  <a:pt x="2248520" y="731076"/>
                </a:lnTo>
                <a:lnTo>
                  <a:pt x="2178773" y="731076"/>
                </a:lnTo>
                <a:lnTo>
                  <a:pt x="2178773" y="734247"/>
                </a:lnTo>
                <a:lnTo>
                  <a:pt x="2114986" y="734247"/>
                </a:lnTo>
                <a:lnTo>
                  <a:pt x="2114986" y="737037"/>
                </a:lnTo>
                <a:lnTo>
                  <a:pt x="2044731" y="737037"/>
                </a:lnTo>
                <a:lnTo>
                  <a:pt x="2044731" y="739319"/>
                </a:lnTo>
                <a:lnTo>
                  <a:pt x="2036108" y="739319"/>
                </a:lnTo>
                <a:lnTo>
                  <a:pt x="2036108" y="746421"/>
                </a:lnTo>
                <a:lnTo>
                  <a:pt x="2027992" y="746421"/>
                </a:lnTo>
                <a:lnTo>
                  <a:pt x="2027992" y="749084"/>
                </a:lnTo>
                <a:lnTo>
                  <a:pt x="2010365" y="749084"/>
                </a:lnTo>
                <a:lnTo>
                  <a:pt x="2010365" y="754664"/>
                </a:lnTo>
                <a:lnTo>
                  <a:pt x="1999713" y="754664"/>
                </a:lnTo>
                <a:lnTo>
                  <a:pt x="1999713" y="760117"/>
                </a:lnTo>
                <a:lnTo>
                  <a:pt x="1985890" y="760117"/>
                </a:lnTo>
                <a:lnTo>
                  <a:pt x="1985890" y="768486"/>
                </a:lnTo>
                <a:lnTo>
                  <a:pt x="1981705" y="768486"/>
                </a:lnTo>
                <a:lnTo>
                  <a:pt x="1981705" y="776729"/>
                </a:lnTo>
                <a:lnTo>
                  <a:pt x="1973082" y="776729"/>
                </a:lnTo>
                <a:lnTo>
                  <a:pt x="1973082" y="791439"/>
                </a:lnTo>
                <a:lnTo>
                  <a:pt x="1970799" y="791439"/>
                </a:lnTo>
                <a:lnTo>
                  <a:pt x="1970799" y="797653"/>
                </a:lnTo>
                <a:lnTo>
                  <a:pt x="1968644" y="797653"/>
                </a:lnTo>
                <a:lnTo>
                  <a:pt x="1968644" y="807291"/>
                </a:lnTo>
                <a:lnTo>
                  <a:pt x="1962176" y="807291"/>
                </a:lnTo>
                <a:lnTo>
                  <a:pt x="1962176" y="811349"/>
                </a:lnTo>
                <a:lnTo>
                  <a:pt x="1957357" y="811349"/>
                </a:lnTo>
                <a:lnTo>
                  <a:pt x="1957357" y="815027"/>
                </a:lnTo>
                <a:lnTo>
                  <a:pt x="1953046" y="815027"/>
                </a:lnTo>
                <a:lnTo>
                  <a:pt x="1953046" y="823396"/>
                </a:lnTo>
                <a:lnTo>
                  <a:pt x="1938209" y="823396"/>
                </a:lnTo>
                <a:lnTo>
                  <a:pt x="1938209" y="826820"/>
                </a:lnTo>
                <a:lnTo>
                  <a:pt x="1927303" y="826820"/>
                </a:lnTo>
                <a:lnTo>
                  <a:pt x="1927303" y="834809"/>
                </a:lnTo>
                <a:lnTo>
                  <a:pt x="1916143" y="834809"/>
                </a:lnTo>
                <a:lnTo>
                  <a:pt x="1916143" y="840389"/>
                </a:lnTo>
                <a:lnTo>
                  <a:pt x="1873661" y="840389"/>
                </a:lnTo>
                <a:lnTo>
                  <a:pt x="1873661" y="843306"/>
                </a:lnTo>
                <a:lnTo>
                  <a:pt x="1868081" y="843306"/>
                </a:lnTo>
                <a:lnTo>
                  <a:pt x="1868081" y="845842"/>
                </a:lnTo>
                <a:lnTo>
                  <a:pt x="1863643" y="845842"/>
                </a:lnTo>
                <a:lnTo>
                  <a:pt x="1863643" y="848505"/>
                </a:lnTo>
                <a:lnTo>
                  <a:pt x="1837266" y="848505"/>
                </a:lnTo>
                <a:lnTo>
                  <a:pt x="1837266" y="851295"/>
                </a:lnTo>
                <a:lnTo>
                  <a:pt x="1826613" y="851295"/>
                </a:lnTo>
                <a:lnTo>
                  <a:pt x="1826613" y="858523"/>
                </a:lnTo>
                <a:lnTo>
                  <a:pt x="1796939" y="858523"/>
                </a:lnTo>
                <a:lnTo>
                  <a:pt x="1796939" y="861060"/>
                </a:lnTo>
                <a:lnTo>
                  <a:pt x="1767392" y="861060"/>
                </a:lnTo>
                <a:lnTo>
                  <a:pt x="1767392" y="866639"/>
                </a:lnTo>
                <a:lnTo>
                  <a:pt x="1725924" y="866639"/>
                </a:lnTo>
                <a:lnTo>
                  <a:pt x="1725924" y="869429"/>
                </a:lnTo>
                <a:lnTo>
                  <a:pt x="1703985" y="869429"/>
                </a:lnTo>
                <a:lnTo>
                  <a:pt x="1703985" y="872092"/>
                </a:lnTo>
                <a:lnTo>
                  <a:pt x="1697898" y="872092"/>
                </a:lnTo>
                <a:lnTo>
                  <a:pt x="1697898" y="875263"/>
                </a:lnTo>
                <a:lnTo>
                  <a:pt x="1636267" y="875263"/>
                </a:lnTo>
                <a:lnTo>
                  <a:pt x="1636267" y="877672"/>
                </a:lnTo>
                <a:lnTo>
                  <a:pt x="1610017" y="877672"/>
                </a:lnTo>
                <a:lnTo>
                  <a:pt x="1610017" y="880589"/>
                </a:lnTo>
                <a:lnTo>
                  <a:pt x="1588839" y="880589"/>
                </a:lnTo>
                <a:lnTo>
                  <a:pt x="1588839" y="883886"/>
                </a:lnTo>
                <a:lnTo>
                  <a:pt x="1583386" y="883886"/>
                </a:lnTo>
                <a:lnTo>
                  <a:pt x="1583386" y="886042"/>
                </a:lnTo>
                <a:lnTo>
                  <a:pt x="1569310" y="886042"/>
                </a:lnTo>
                <a:lnTo>
                  <a:pt x="1569310" y="891622"/>
                </a:lnTo>
                <a:lnTo>
                  <a:pt x="1553205" y="891622"/>
                </a:lnTo>
                <a:lnTo>
                  <a:pt x="1553205" y="894158"/>
                </a:lnTo>
                <a:lnTo>
                  <a:pt x="1524672" y="894158"/>
                </a:lnTo>
                <a:lnTo>
                  <a:pt x="1524672" y="897328"/>
                </a:lnTo>
                <a:lnTo>
                  <a:pt x="1506918" y="897328"/>
                </a:lnTo>
                <a:lnTo>
                  <a:pt x="1506918" y="901259"/>
                </a:lnTo>
                <a:lnTo>
                  <a:pt x="1498675" y="901259"/>
                </a:lnTo>
                <a:lnTo>
                  <a:pt x="1498675" y="908995"/>
                </a:lnTo>
                <a:lnTo>
                  <a:pt x="1484979" y="908995"/>
                </a:lnTo>
                <a:lnTo>
                  <a:pt x="1484979" y="912292"/>
                </a:lnTo>
                <a:lnTo>
                  <a:pt x="1476736" y="912292"/>
                </a:lnTo>
                <a:lnTo>
                  <a:pt x="1476736" y="920788"/>
                </a:lnTo>
                <a:lnTo>
                  <a:pt x="1456827" y="920788"/>
                </a:lnTo>
                <a:lnTo>
                  <a:pt x="1456827" y="928270"/>
                </a:lnTo>
                <a:lnTo>
                  <a:pt x="1450106" y="928270"/>
                </a:lnTo>
                <a:lnTo>
                  <a:pt x="1450106" y="931568"/>
                </a:lnTo>
                <a:lnTo>
                  <a:pt x="1441990" y="931568"/>
                </a:lnTo>
                <a:lnTo>
                  <a:pt x="1441990" y="934231"/>
                </a:lnTo>
                <a:lnTo>
                  <a:pt x="1392152" y="934231"/>
                </a:lnTo>
                <a:lnTo>
                  <a:pt x="1392152" y="937274"/>
                </a:lnTo>
                <a:lnTo>
                  <a:pt x="1375793" y="937274"/>
                </a:lnTo>
                <a:lnTo>
                  <a:pt x="1375793" y="939937"/>
                </a:lnTo>
                <a:lnTo>
                  <a:pt x="1338257" y="939937"/>
                </a:lnTo>
                <a:lnTo>
                  <a:pt x="1338257" y="944249"/>
                </a:lnTo>
                <a:lnTo>
                  <a:pt x="1299325" y="944249"/>
                </a:lnTo>
                <a:lnTo>
                  <a:pt x="1299325" y="949702"/>
                </a:lnTo>
                <a:lnTo>
                  <a:pt x="1268763" y="949702"/>
                </a:lnTo>
                <a:lnTo>
                  <a:pt x="1268763" y="952111"/>
                </a:lnTo>
                <a:lnTo>
                  <a:pt x="1250122" y="952111"/>
                </a:lnTo>
                <a:lnTo>
                  <a:pt x="1250122" y="955028"/>
                </a:lnTo>
                <a:lnTo>
                  <a:pt x="1207513" y="955028"/>
                </a:lnTo>
                <a:lnTo>
                  <a:pt x="1207513" y="957818"/>
                </a:lnTo>
                <a:lnTo>
                  <a:pt x="1165918" y="957818"/>
                </a:lnTo>
                <a:lnTo>
                  <a:pt x="1165918" y="960608"/>
                </a:lnTo>
                <a:lnTo>
                  <a:pt x="1139668" y="960608"/>
                </a:lnTo>
                <a:lnTo>
                  <a:pt x="1139668" y="963144"/>
                </a:lnTo>
                <a:lnTo>
                  <a:pt x="1085392" y="963144"/>
                </a:lnTo>
                <a:lnTo>
                  <a:pt x="1085392" y="966568"/>
                </a:lnTo>
                <a:lnTo>
                  <a:pt x="1082475" y="966568"/>
                </a:lnTo>
                <a:lnTo>
                  <a:pt x="1082475" y="968724"/>
                </a:lnTo>
                <a:lnTo>
                  <a:pt x="1041007" y="968724"/>
                </a:lnTo>
                <a:lnTo>
                  <a:pt x="1041007" y="974304"/>
                </a:lnTo>
                <a:lnTo>
                  <a:pt x="1021478" y="974304"/>
                </a:lnTo>
                <a:lnTo>
                  <a:pt x="1021478" y="976840"/>
                </a:lnTo>
                <a:lnTo>
                  <a:pt x="1003978" y="976840"/>
                </a:lnTo>
                <a:lnTo>
                  <a:pt x="1003978" y="985970"/>
                </a:lnTo>
                <a:lnTo>
                  <a:pt x="1001949" y="985970"/>
                </a:lnTo>
                <a:lnTo>
                  <a:pt x="1001949" y="992057"/>
                </a:lnTo>
                <a:lnTo>
                  <a:pt x="986731" y="992057"/>
                </a:lnTo>
                <a:lnTo>
                  <a:pt x="986731" y="995228"/>
                </a:lnTo>
                <a:lnTo>
                  <a:pt x="982039" y="995228"/>
                </a:lnTo>
                <a:lnTo>
                  <a:pt x="982039" y="997637"/>
                </a:lnTo>
                <a:lnTo>
                  <a:pt x="966948" y="997637"/>
                </a:lnTo>
                <a:lnTo>
                  <a:pt x="966948" y="1003724"/>
                </a:lnTo>
                <a:lnTo>
                  <a:pt x="957691" y="1003724"/>
                </a:lnTo>
                <a:lnTo>
                  <a:pt x="957691" y="1009304"/>
                </a:lnTo>
                <a:lnTo>
                  <a:pt x="936133" y="1009304"/>
                </a:lnTo>
                <a:lnTo>
                  <a:pt x="936133" y="1011587"/>
                </a:lnTo>
                <a:lnTo>
                  <a:pt x="924466" y="1011587"/>
                </a:lnTo>
                <a:lnTo>
                  <a:pt x="924466" y="1014376"/>
                </a:lnTo>
                <a:lnTo>
                  <a:pt x="872726" y="1014376"/>
                </a:lnTo>
                <a:lnTo>
                  <a:pt x="872726" y="1016913"/>
                </a:lnTo>
                <a:lnTo>
                  <a:pt x="780787" y="1016913"/>
                </a:lnTo>
                <a:lnTo>
                  <a:pt x="780787" y="1020337"/>
                </a:lnTo>
                <a:lnTo>
                  <a:pt x="699880" y="1020337"/>
                </a:lnTo>
                <a:lnTo>
                  <a:pt x="699880" y="1023000"/>
                </a:lnTo>
                <a:lnTo>
                  <a:pt x="679844" y="1023000"/>
                </a:lnTo>
                <a:lnTo>
                  <a:pt x="679844" y="1025536"/>
                </a:lnTo>
                <a:lnTo>
                  <a:pt x="612126" y="1025536"/>
                </a:lnTo>
                <a:lnTo>
                  <a:pt x="612126" y="1028453"/>
                </a:lnTo>
                <a:lnTo>
                  <a:pt x="595894" y="1028453"/>
                </a:lnTo>
                <a:lnTo>
                  <a:pt x="595894" y="1031496"/>
                </a:lnTo>
                <a:lnTo>
                  <a:pt x="534516" y="1031496"/>
                </a:lnTo>
                <a:lnTo>
                  <a:pt x="534516" y="1037583"/>
                </a:lnTo>
                <a:lnTo>
                  <a:pt x="459697" y="1037583"/>
                </a:lnTo>
                <a:lnTo>
                  <a:pt x="459697" y="1040880"/>
                </a:lnTo>
                <a:lnTo>
                  <a:pt x="354188" y="1040880"/>
                </a:lnTo>
                <a:lnTo>
                  <a:pt x="354188" y="1043797"/>
                </a:lnTo>
                <a:lnTo>
                  <a:pt x="323500" y="1043797"/>
                </a:lnTo>
                <a:lnTo>
                  <a:pt x="323500" y="1046460"/>
                </a:lnTo>
                <a:lnTo>
                  <a:pt x="319061" y="1046460"/>
                </a:lnTo>
                <a:lnTo>
                  <a:pt x="319061" y="1049250"/>
                </a:lnTo>
                <a:lnTo>
                  <a:pt x="209368" y="1049250"/>
                </a:lnTo>
                <a:lnTo>
                  <a:pt x="209368" y="1054323"/>
                </a:lnTo>
                <a:lnTo>
                  <a:pt x="199730" y="1054323"/>
                </a:lnTo>
                <a:lnTo>
                  <a:pt x="199730" y="1060410"/>
                </a:lnTo>
                <a:lnTo>
                  <a:pt x="130110" y="1060410"/>
                </a:lnTo>
                <a:lnTo>
                  <a:pt x="130110" y="1062946"/>
                </a:lnTo>
                <a:lnTo>
                  <a:pt x="113244" y="1062946"/>
                </a:lnTo>
                <a:lnTo>
                  <a:pt x="113244" y="1064975"/>
                </a:lnTo>
                <a:lnTo>
                  <a:pt x="0" y="1064975"/>
                </a:lnTo>
              </a:path>
            </a:pathLst>
          </a:custGeom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78" name="Freeform: Shape 577">
            <a:extLst>
              <a:ext uri="{FF2B5EF4-FFF2-40B4-BE49-F238E27FC236}">
                <a16:creationId xmlns:a16="http://schemas.microsoft.com/office/drawing/2014/main" id="{D1C9CCCE-EEB8-B0E4-75FE-278B5936861B}"/>
              </a:ext>
            </a:extLst>
          </p:cNvPr>
          <p:cNvSpPr/>
          <p:nvPr/>
        </p:nvSpPr>
        <p:spPr>
          <a:xfrm>
            <a:off x="1896193" y="4237172"/>
            <a:ext cx="4150967" cy="1048615"/>
          </a:xfrm>
          <a:custGeom>
            <a:avLst/>
            <a:gdLst>
              <a:gd name="connsiteX0" fmla="*/ 4150967 w 4150967"/>
              <a:gd name="connsiteY0" fmla="*/ 0 h 1048615"/>
              <a:gd name="connsiteX1" fmla="*/ 4140569 w 4150967"/>
              <a:gd name="connsiteY1" fmla="*/ 0 h 1048615"/>
              <a:gd name="connsiteX2" fmla="*/ 4140569 w 4150967"/>
              <a:gd name="connsiteY2" fmla="*/ 20163 h 1048615"/>
              <a:gd name="connsiteX3" fmla="*/ 4127253 w 4150967"/>
              <a:gd name="connsiteY3" fmla="*/ 20163 h 1048615"/>
              <a:gd name="connsiteX4" fmla="*/ 4127253 w 4150967"/>
              <a:gd name="connsiteY4" fmla="*/ 42229 h 1048615"/>
              <a:gd name="connsiteX5" fmla="*/ 4090097 w 4150967"/>
              <a:gd name="connsiteY5" fmla="*/ 42229 h 1048615"/>
              <a:gd name="connsiteX6" fmla="*/ 4090097 w 4150967"/>
              <a:gd name="connsiteY6" fmla="*/ 61377 h 1048615"/>
              <a:gd name="connsiteX7" fmla="*/ 4048503 w 4150967"/>
              <a:gd name="connsiteY7" fmla="*/ 61377 h 1048615"/>
              <a:gd name="connsiteX8" fmla="*/ 4048503 w 4150967"/>
              <a:gd name="connsiteY8" fmla="*/ 76595 h 1048615"/>
              <a:gd name="connsiteX9" fmla="*/ 4017814 w 4150967"/>
              <a:gd name="connsiteY9" fmla="*/ 76595 h 1048615"/>
              <a:gd name="connsiteX10" fmla="*/ 4017814 w 4150967"/>
              <a:gd name="connsiteY10" fmla="*/ 89023 h 1048615"/>
              <a:gd name="connsiteX11" fmla="*/ 4010712 w 4150967"/>
              <a:gd name="connsiteY11" fmla="*/ 89023 h 1048615"/>
              <a:gd name="connsiteX12" fmla="*/ 4010712 w 4150967"/>
              <a:gd name="connsiteY12" fmla="*/ 101450 h 1048615"/>
              <a:gd name="connsiteX13" fmla="*/ 3943121 w 4150967"/>
              <a:gd name="connsiteY13" fmla="*/ 101450 h 1048615"/>
              <a:gd name="connsiteX14" fmla="*/ 3943121 w 4150967"/>
              <a:gd name="connsiteY14" fmla="*/ 112356 h 1048615"/>
              <a:gd name="connsiteX15" fmla="*/ 3939063 w 4150967"/>
              <a:gd name="connsiteY15" fmla="*/ 112356 h 1048615"/>
              <a:gd name="connsiteX16" fmla="*/ 3939063 w 4150967"/>
              <a:gd name="connsiteY16" fmla="*/ 121867 h 1048615"/>
              <a:gd name="connsiteX17" fmla="*/ 3936526 w 4150967"/>
              <a:gd name="connsiteY17" fmla="*/ 121867 h 1048615"/>
              <a:gd name="connsiteX18" fmla="*/ 3936526 w 4150967"/>
              <a:gd name="connsiteY18" fmla="*/ 130871 h 1048615"/>
              <a:gd name="connsiteX19" fmla="*/ 3919153 w 4150967"/>
              <a:gd name="connsiteY19" fmla="*/ 130871 h 1048615"/>
              <a:gd name="connsiteX20" fmla="*/ 3919153 w 4150967"/>
              <a:gd name="connsiteY20" fmla="*/ 141143 h 1048615"/>
              <a:gd name="connsiteX21" fmla="*/ 3901146 w 4150967"/>
              <a:gd name="connsiteY21" fmla="*/ 141143 h 1048615"/>
              <a:gd name="connsiteX22" fmla="*/ 3901146 w 4150967"/>
              <a:gd name="connsiteY22" fmla="*/ 150400 h 1048615"/>
              <a:gd name="connsiteX23" fmla="*/ 3886055 w 4150967"/>
              <a:gd name="connsiteY23" fmla="*/ 150400 h 1048615"/>
              <a:gd name="connsiteX24" fmla="*/ 3886055 w 4150967"/>
              <a:gd name="connsiteY24" fmla="*/ 158770 h 1048615"/>
              <a:gd name="connsiteX25" fmla="*/ 3868682 w 4150967"/>
              <a:gd name="connsiteY25" fmla="*/ 158770 h 1048615"/>
              <a:gd name="connsiteX26" fmla="*/ 3868682 w 4150967"/>
              <a:gd name="connsiteY26" fmla="*/ 166759 h 1048615"/>
              <a:gd name="connsiteX27" fmla="*/ 3862468 w 4150967"/>
              <a:gd name="connsiteY27" fmla="*/ 166759 h 1048615"/>
              <a:gd name="connsiteX28" fmla="*/ 3862468 w 4150967"/>
              <a:gd name="connsiteY28" fmla="*/ 175256 h 1048615"/>
              <a:gd name="connsiteX29" fmla="*/ 3756833 w 4150967"/>
              <a:gd name="connsiteY29" fmla="*/ 175256 h 1048615"/>
              <a:gd name="connsiteX30" fmla="*/ 3756833 w 4150967"/>
              <a:gd name="connsiteY30" fmla="*/ 181850 h 1048615"/>
              <a:gd name="connsiteX31" fmla="*/ 3717267 w 4150967"/>
              <a:gd name="connsiteY31" fmla="*/ 181850 h 1048615"/>
              <a:gd name="connsiteX32" fmla="*/ 3717267 w 4150967"/>
              <a:gd name="connsiteY32" fmla="*/ 189078 h 1048615"/>
              <a:gd name="connsiteX33" fmla="*/ 3703191 w 4150967"/>
              <a:gd name="connsiteY33" fmla="*/ 189078 h 1048615"/>
              <a:gd name="connsiteX34" fmla="*/ 3703191 w 4150967"/>
              <a:gd name="connsiteY34" fmla="*/ 194658 h 1048615"/>
              <a:gd name="connsiteX35" fmla="*/ 3693299 w 4150967"/>
              <a:gd name="connsiteY35" fmla="*/ 194658 h 1048615"/>
              <a:gd name="connsiteX36" fmla="*/ 3693299 w 4150967"/>
              <a:gd name="connsiteY36" fmla="*/ 200872 h 1048615"/>
              <a:gd name="connsiteX37" fmla="*/ 3636487 w 4150967"/>
              <a:gd name="connsiteY37" fmla="*/ 200872 h 1048615"/>
              <a:gd name="connsiteX38" fmla="*/ 3636487 w 4150967"/>
              <a:gd name="connsiteY38" fmla="*/ 207720 h 1048615"/>
              <a:gd name="connsiteX39" fmla="*/ 3627991 w 4150967"/>
              <a:gd name="connsiteY39" fmla="*/ 207720 h 1048615"/>
              <a:gd name="connsiteX40" fmla="*/ 3627991 w 4150967"/>
              <a:gd name="connsiteY40" fmla="*/ 213299 h 1048615"/>
              <a:gd name="connsiteX41" fmla="*/ 3584114 w 4150967"/>
              <a:gd name="connsiteY41" fmla="*/ 213299 h 1048615"/>
              <a:gd name="connsiteX42" fmla="*/ 3584114 w 4150967"/>
              <a:gd name="connsiteY42" fmla="*/ 225473 h 1048615"/>
              <a:gd name="connsiteX43" fmla="*/ 3503334 w 4150967"/>
              <a:gd name="connsiteY43" fmla="*/ 225473 h 1048615"/>
              <a:gd name="connsiteX44" fmla="*/ 3503334 w 4150967"/>
              <a:gd name="connsiteY44" fmla="*/ 230926 h 1048615"/>
              <a:gd name="connsiteX45" fmla="*/ 3497500 w 4150967"/>
              <a:gd name="connsiteY45" fmla="*/ 230926 h 1048615"/>
              <a:gd name="connsiteX46" fmla="*/ 3497500 w 4150967"/>
              <a:gd name="connsiteY46" fmla="*/ 238282 h 1048615"/>
              <a:gd name="connsiteX47" fmla="*/ 3489384 w 4150967"/>
              <a:gd name="connsiteY47" fmla="*/ 238282 h 1048615"/>
              <a:gd name="connsiteX48" fmla="*/ 3489384 w 4150967"/>
              <a:gd name="connsiteY48" fmla="*/ 243227 h 1048615"/>
              <a:gd name="connsiteX49" fmla="*/ 3476830 w 4150967"/>
              <a:gd name="connsiteY49" fmla="*/ 243227 h 1048615"/>
              <a:gd name="connsiteX50" fmla="*/ 3476830 w 4150967"/>
              <a:gd name="connsiteY50" fmla="*/ 262756 h 1048615"/>
              <a:gd name="connsiteX51" fmla="*/ 3465797 w 4150967"/>
              <a:gd name="connsiteY51" fmla="*/ 262756 h 1048615"/>
              <a:gd name="connsiteX52" fmla="*/ 3465797 w 4150967"/>
              <a:gd name="connsiteY52" fmla="*/ 281905 h 1048615"/>
              <a:gd name="connsiteX53" fmla="*/ 3462754 w 4150967"/>
              <a:gd name="connsiteY53" fmla="*/ 281905 h 1048615"/>
              <a:gd name="connsiteX54" fmla="*/ 3462754 w 4150967"/>
              <a:gd name="connsiteY54" fmla="*/ 290021 h 1048615"/>
              <a:gd name="connsiteX55" fmla="*/ 3459076 w 4150967"/>
              <a:gd name="connsiteY55" fmla="*/ 290021 h 1048615"/>
              <a:gd name="connsiteX56" fmla="*/ 3459076 w 4150967"/>
              <a:gd name="connsiteY56" fmla="*/ 296362 h 1048615"/>
              <a:gd name="connsiteX57" fmla="*/ 3452228 w 4150967"/>
              <a:gd name="connsiteY57" fmla="*/ 296362 h 1048615"/>
              <a:gd name="connsiteX58" fmla="*/ 3452228 w 4150967"/>
              <a:gd name="connsiteY58" fmla="*/ 316652 h 1048615"/>
              <a:gd name="connsiteX59" fmla="*/ 3448043 w 4150967"/>
              <a:gd name="connsiteY59" fmla="*/ 316652 h 1048615"/>
              <a:gd name="connsiteX60" fmla="*/ 3448043 w 4150967"/>
              <a:gd name="connsiteY60" fmla="*/ 337957 h 1048615"/>
              <a:gd name="connsiteX61" fmla="*/ 3445761 w 4150967"/>
              <a:gd name="connsiteY61" fmla="*/ 337957 h 1048615"/>
              <a:gd name="connsiteX62" fmla="*/ 3445761 w 4150967"/>
              <a:gd name="connsiteY62" fmla="*/ 354062 h 1048615"/>
              <a:gd name="connsiteX63" fmla="*/ 3438786 w 4150967"/>
              <a:gd name="connsiteY63" fmla="*/ 354062 h 1048615"/>
              <a:gd name="connsiteX64" fmla="*/ 3438786 w 4150967"/>
              <a:gd name="connsiteY64" fmla="*/ 363446 h 1048615"/>
              <a:gd name="connsiteX65" fmla="*/ 3424710 w 4150967"/>
              <a:gd name="connsiteY65" fmla="*/ 363446 h 1048615"/>
              <a:gd name="connsiteX66" fmla="*/ 3424710 w 4150967"/>
              <a:gd name="connsiteY66" fmla="*/ 368518 h 1048615"/>
              <a:gd name="connsiteX67" fmla="*/ 3418750 w 4150967"/>
              <a:gd name="connsiteY67" fmla="*/ 368518 h 1048615"/>
              <a:gd name="connsiteX68" fmla="*/ 3418750 w 4150967"/>
              <a:gd name="connsiteY68" fmla="*/ 374605 h 1048615"/>
              <a:gd name="connsiteX69" fmla="*/ 3362318 w 4150967"/>
              <a:gd name="connsiteY69" fmla="*/ 374605 h 1048615"/>
              <a:gd name="connsiteX70" fmla="*/ 3362318 w 4150967"/>
              <a:gd name="connsiteY70" fmla="*/ 380312 h 1048615"/>
              <a:gd name="connsiteX71" fmla="*/ 3307915 w 4150967"/>
              <a:gd name="connsiteY71" fmla="*/ 380312 h 1048615"/>
              <a:gd name="connsiteX72" fmla="*/ 3307915 w 4150967"/>
              <a:gd name="connsiteY72" fmla="*/ 385511 h 1048615"/>
              <a:gd name="connsiteX73" fmla="*/ 3300814 w 4150967"/>
              <a:gd name="connsiteY73" fmla="*/ 385511 h 1048615"/>
              <a:gd name="connsiteX74" fmla="*/ 3300814 w 4150967"/>
              <a:gd name="connsiteY74" fmla="*/ 389696 h 1048615"/>
              <a:gd name="connsiteX75" fmla="*/ 3289908 w 4150967"/>
              <a:gd name="connsiteY75" fmla="*/ 389696 h 1048615"/>
              <a:gd name="connsiteX76" fmla="*/ 3289908 w 4150967"/>
              <a:gd name="connsiteY76" fmla="*/ 395022 h 1048615"/>
              <a:gd name="connsiteX77" fmla="*/ 3273042 w 4150967"/>
              <a:gd name="connsiteY77" fmla="*/ 395022 h 1048615"/>
              <a:gd name="connsiteX78" fmla="*/ 3273042 w 4150967"/>
              <a:gd name="connsiteY78" fmla="*/ 400729 h 1048615"/>
              <a:gd name="connsiteX79" fmla="*/ 3257697 w 4150967"/>
              <a:gd name="connsiteY79" fmla="*/ 400729 h 1048615"/>
              <a:gd name="connsiteX80" fmla="*/ 3257697 w 4150967"/>
              <a:gd name="connsiteY80" fmla="*/ 404787 h 1048615"/>
              <a:gd name="connsiteX81" fmla="*/ 3237914 w 4150967"/>
              <a:gd name="connsiteY81" fmla="*/ 404787 h 1048615"/>
              <a:gd name="connsiteX82" fmla="*/ 3237914 w 4150967"/>
              <a:gd name="connsiteY82" fmla="*/ 410620 h 1048615"/>
              <a:gd name="connsiteX83" fmla="*/ 3235759 w 4150967"/>
              <a:gd name="connsiteY83" fmla="*/ 410620 h 1048615"/>
              <a:gd name="connsiteX84" fmla="*/ 3235759 w 4150967"/>
              <a:gd name="connsiteY84" fmla="*/ 414298 h 1048615"/>
              <a:gd name="connsiteX85" fmla="*/ 3211537 w 4150967"/>
              <a:gd name="connsiteY85" fmla="*/ 414298 h 1048615"/>
              <a:gd name="connsiteX86" fmla="*/ 3211537 w 4150967"/>
              <a:gd name="connsiteY86" fmla="*/ 419751 h 1048615"/>
              <a:gd name="connsiteX87" fmla="*/ 3209508 w 4150967"/>
              <a:gd name="connsiteY87" fmla="*/ 419751 h 1048615"/>
              <a:gd name="connsiteX88" fmla="*/ 3209508 w 4150967"/>
              <a:gd name="connsiteY88" fmla="*/ 429135 h 1048615"/>
              <a:gd name="connsiteX89" fmla="*/ 3200378 w 4150967"/>
              <a:gd name="connsiteY89" fmla="*/ 429135 h 1048615"/>
              <a:gd name="connsiteX90" fmla="*/ 3200378 w 4150967"/>
              <a:gd name="connsiteY90" fmla="*/ 433320 h 1048615"/>
              <a:gd name="connsiteX91" fmla="*/ 3196066 w 4150967"/>
              <a:gd name="connsiteY91" fmla="*/ 433320 h 1048615"/>
              <a:gd name="connsiteX92" fmla="*/ 3196066 w 4150967"/>
              <a:gd name="connsiteY92" fmla="*/ 437251 h 1048615"/>
              <a:gd name="connsiteX93" fmla="*/ 3135069 w 4150967"/>
              <a:gd name="connsiteY93" fmla="*/ 437251 h 1048615"/>
              <a:gd name="connsiteX94" fmla="*/ 3135069 w 4150967"/>
              <a:gd name="connsiteY94" fmla="*/ 446889 h 1048615"/>
              <a:gd name="connsiteX95" fmla="*/ 3107931 w 4150967"/>
              <a:gd name="connsiteY95" fmla="*/ 446889 h 1048615"/>
              <a:gd name="connsiteX96" fmla="*/ 3107931 w 4150967"/>
              <a:gd name="connsiteY96" fmla="*/ 450947 h 1048615"/>
              <a:gd name="connsiteX97" fmla="*/ 3031590 w 4150967"/>
              <a:gd name="connsiteY97" fmla="*/ 450947 h 1048615"/>
              <a:gd name="connsiteX98" fmla="*/ 3031590 w 4150967"/>
              <a:gd name="connsiteY98" fmla="*/ 458936 h 1048615"/>
              <a:gd name="connsiteX99" fmla="*/ 2977821 w 4150967"/>
              <a:gd name="connsiteY99" fmla="*/ 458936 h 1048615"/>
              <a:gd name="connsiteX100" fmla="*/ 2977821 w 4150967"/>
              <a:gd name="connsiteY100" fmla="*/ 462994 h 1048615"/>
              <a:gd name="connsiteX101" fmla="*/ 2972748 w 4150967"/>
              <a:gd name="connsiteY101" fmla="*/ 462994 h 1048615"/>
              <a:gd name="connsiteX102" fmla="*/ 2972748 w 4150967"/>
              <a:gd name="connsiteY102" fmla="*/ 467559 h 1048615"/>
              <a:gd name="connsiteX103" fmla="*/ 2967803 w 4150967"/>
              <a:gd name="connsiteY103" fmla="*/ 467559 h 1048615"/>
              <a:gd name="connsiteX104" fmla="*/ 2967803 w 4150967"/>
              <a:gd name="connsiteY104" fmla="*/ 473393 h 1048615"/>
              <a:gd name="connsiteX105" fmla="*/ 2966281 w 4150967"/>
              <a:gd name="connsiteY105" fmla="*/ 473393 h 1048615"/>
              <a:gd name="connsiteX106" fmla="*/ 2966281 w 4150967"/>
              <a:gd name="connsiteY106" fmla="*/ 479607 h 1048615"/>
              <a:gd name="connsiteX107" fmla="*/ 2957404 w 4150967"/>
              <a:gd name="connsiteY107" fmla="*/ 479607 h 1048615"/>
              <a:gd name="connsiteX108" fmla="*/ 2957404 w 4150967"/>
              <a:gd name="connsiteY108" fmla="*/ 508774 h 1048615"/>
              <a:gd name="connsiteX109" fmla="*/ 2954995 w 4150967"/>
              <a:gd name="connsiteY109" fmla="*/ 508774 h 1048615"/>
              <a:gd name="connsiteX110" fmla="*/ 2954995 w 4150967"/>
              <a:gd name="connsiteY110" fmla="*/ 532107 h 1048615"/>
              <a:gd name="connsiteX111" fmla="*/ 2950810 w 4150967"/>
              <a:gd name="connsiteY111" fmla="*/ 532107 h 1048615"/>
              <a:gd name="connsiteX112" fmla="*/ 2950810 w 4150967"/>
              <a:gd name="connsiteY112" fmla="*/ 538701 h 1048615"/>
              <a:gd name="connsiteX113" fmla="*/ 2948654 w 4150967"/>
              <a:gd name="connsiteY113" fmla="*/ 538701 h 1048615"/>
              <a:gd name="connsiteX114" fmla="*/ 2948654 w 4150967"/>
              <a:gd name="connsiteY114" fmla="*/ 544535 h 1048615"/>
              <a:gd name="connsiteX115" fmla="*/ 2935465 w 4150967"/>
              <a:gd name="connsiteY115" fmla="*/ 544535 h 1048615"/>
              <a:gd name="connsiteX116" fmla="*/ 2935465 w 4150967"/>
              <a:gd name="connsiteY116" fmla="*/ 547071 h 1048615"/>
              <a:gd name="connsiteX117" fmla="*/ 2900465 w 4150967"/>
              <a:gd name="connsiteY117" fmla="*/ 547071 h 1048615"/>
              <a:gd name="connsiteX118" fmla="*/ 2900465 w 4150967"/>
              <a:gd name="connsiteY118" fmla="*/ 550875 h 1048615"/>
              <a:gd name="connsiteX119" fmla="*/ 2874215 w 4150967"/>
              <a:gd name="connsiteY119" fmla="*/ 550875 h 1048615"/>
              <a:gd name="connsiteX120" fmla="*/ 2874215 w 4150967"/>
              <a:gd name="connsiteY120" fmla="*/ 553412 h 1048615"/>
              <a:gd name="connsiteX121" fmla="*/ 2870157 w 4150967"/>
              <a:gd name="connsiteY121" fmla="*/ 553412 h 1048615"/>
              <a:gd name="connsiteX122" fmla="*/ 2870157 w 4150967"/>
              <a:gd name="connsiteY122" fmla="*/ 557850 h 1048615"/>
              <a:gd name="connsiteX123" fmla="*/ 2850120 w 4150967"/>
              <a:gd name="connsiteY123" fmla="*/ 557850 h 1048615"/>
              <a:gd name="connsiteX124" fmla="*/ 2850120 w 4150967"/>
              <a:gd name="connsiteY124" fmla="*/ 562162 h 1048615"/>
              <a:gd name="connsiteX125" fmla="*/ 2841243 w 4150967"/>
              <a:gd name="connsiteY125" fmla="*/ 562162 h 1048615"/>
              <a:gd name="connsiteX126" fmla="*/ 2841243 w 4150967"/>
              <a:gd name="connsiteY126" fmla="*/ 564698 h 1048615"/>
              <a:gd name="connsiteX127" fmla="*/ 2821461 w 4150967"/>
              <a:gd name="connsiteY127" fmla="*/ 564698 h 1048615"/>
              <a:gd name="connsiteX128" fmla="*/ 2821461 w 4150967"/>
              <a:gd name="connsiteY128" fmla="*/ 568629 h 1048615"/>
              <a:gd name="connsiteX129" fmla="*/ 2786841 w 4150967"/>
              <a:gd name="connsiteY129" fmla="*/ 568629 h 1048615"/>
              <a:gd name="connsiteX130" fmla="*/ 2786841 w 4150967"/>
              <a:gd name="connsiteY130" fmla="*/ 572560 h 1048615"/>
              <a:gd name="connsiteX131" fmla="*/ 2725210 w 4150967"/>
              <a:gd name="connsiteY131" fmla="*/ 572560 h 1048615"/>
              <a:gd name="connsiteX132" fmla="*/ 2725210 w 4150967"/>
              <a:gd name="connsiteY132" fmla="*/ 575350 h 1048615"/>
              <a:gd name="connsiteX133" fmla="*/ 2694648 w 4150967"/>
              <a:gd name="connsiteY133" fmla="*/ 575350 h 1048615"/>
              <a:gd name="connsiteX134" fmla="*/ 2694648 w 4150967"/>
              <a:gd name="connsiteY134" fmla="*/ 579789 h 1048615"/>
              <a:gd name="connsiteX135" fmla="*/ 2682854 w 4150967"/>
              <a:gd name="connsiteY135" fmla="*/ 579789 h 1048615"/>
              <a:gd name="connsiteX136" fmla="*/ 2682854 w 4150967"/>
              <a:gd name="connsiteY136" fmla="*/ 582452 h 1048615"/>
              <a:gd name="connsiteX137" fmla="*/ 2654448 w 4150967"/>
              <a:gd name="connsiteY137" fmla="*/ 582452 h 1048615"/>
              <a:gd name="connsiteX138" fmla="*/ 2654448 w 4150967"/>
              <a:gd name="connsiteY138" fmla="*/ 589427 h 1048615"/>
              <a:gd name="connsiteX139" fmla="*/ 2613741 w 4150967"/>
              <a:gd name="connsiteY139" fmla="*/ 589427 h 1048615"/>
              <a:gd name="connsiteX140" fmla="*/ 2613741 w 4150967"/>
              <a:gd name="connsiteY140" fmla="*/ 591582 h 1048615"/>
              <a:gd name="connsiteX141" fmla="*/ 2611332 w 4150967"/>
              <a:gd name="connsiteY141" fmla="*/ 591582 h 1048615"/>
              <a:gd name="connsiteX142" fmla="*/ 2611332 w 4150967"/>
              <a:gd name="connsiteY142" fmla="*/ 595133 h 1048615"/>
              <a:gd name="connsiteX143" fmla="*/ 2595987 w 4150967"/>
              <a:gd name="connsiteY143" fmla="*/ 595133 h 1048615"/>
              <a:gd name="connsiteX144" fmla="*/ 2595987 w 4150967"/>
              <a:gd name="connsiteY144" fmla="*/ 601474 h 1048615"/>
              <a:gd name="connsiteX145" fmla="*/ 2542472 w 4150967"/>
              <a:gd name="connsiteY145" fmla="*/ 601474 h 1048615"/>
              <a:gd name="connsiteX146" fmla="*/ 2542472 w 4150967"/>
              <a:gd name="connsiteY146" fmla="*/ 605785 h 1048615"/>
              <a:gd name="connsiteX147" fmla="*/ 2528142 w 4150967"/>
              <a:gd name="connsiteY147" fmla="*/ 605785 h 1048615"/>
              <a:gd name="connsiteX148" fmla="*/ 2528142 w 4150967"/>
              <a:gd name="connsiteY148" fmla="*/ 607941 h 1048615"/>
              <a:gd name="connsiteX149" fmla="*/ 2504302 w 4150967"/>
              <a:gd name="connsiteY149" fmla="*/ 607941 h 1048615"/>
              <a:gd name="connsiteX150" fmla="*/ 2504302 w 4150967"/>
              <a:gd name="connsiteY150" fmla="*/ 610858 h 1048615"/>
              <a:gd name="connsiteX151" fmla="*/ 2486801 w 4150967"/>
              <a:gd name="connsiteY151" fmla="*/ 610858 h 1048615"/>
              <a:gd name="connsiteX152" fmla="*/ 2486801 w 4150967"/>
              <a:gd name="connsiteY152" fmla="*/ 620749 h 1048615"/>
              <a:gd name="connsiteX153" fmla="*/ 2480207 w 4150967"/>
              <a:gd name="connsiteY153" fmla="*/ 620749 h 1048615"/>
              <a:gd name="connsiteX154" fmla="*/ 2480207 w 4150967"/>
              <a:gd name="connsiteY154" fmla="*/ 624807 h 1048615"/>
              <a:gd name="connsiteX155" fmla="*/ 2469048 w 4150967"/>
              <a:gd name="connsiteY155" fmla="*/ 624807 h 1048615"/>
              <a:gd name="connsiteX156" fmla="*/ 2469048 w 4150967"/>
              <a:gd name="connsiteY156" fmla="*/ 634445 h 1048615"/>
              <a:gd name="connsiteX157" fmla="*/ 2462580 w 4150967"/>
              <a:gd name="connsiteY157" fmla="*/ 634445 h 1048615"/>
              <a:gd name="connsiteX158" fmla="*/ 2462580 w 4150967"/>
              <a:gd name="connsiteY158" fmla="*/ 656003 h 1048615"/>
              <a:gd name="connsiteX159" fmla="*/ 2453703 w 4150967"/>
              <a:gd name="connsiteY159" fmla="*/ 656003 h 1048615"/>
              <a:gd name="connsiteX160" fmla="*/ 2453703 w 4150967"/>
              <a:gd name="connsiteY160" fmla="*/ 665641 h 1048615"/>
              <a:gd name="connsiteX161" fmla="*/ 2446729 w 4150967"/>
              <a:gd name="connsiteY161" fmla="*/ 665641 h 1048615"/>
              <a:gd name="connsiteX162" fmla="*/ 2446729 w 4150967"/>
              <a:gd name="connsiteY162" fmla="*/ 675786 h 1048615"/>
              <a:gd name="connsiteX163" fmla="*/ 2444953 w 4150967"/>
              <a:gd name="connsiteY163" fmla="*/ 675786 h 1048615"/>
              <a:gd name="connsiteX164" fmla="*/ 2444953 w 4150967"/>
              <a:gd name="connsiteY164" fmla="*/ 681746 h 1048615"/>
              <a:gd name="connsiteX165" fmla="*/ 2440515 w 4150967"/>
              <a:gd name="connsiteY165" fmla="*/ 681746 h 1048615"/>
              <a:gd name="connsiteX166" fmla="*/ 2440515 w 4150967"/>
              <a:gd name="connsiteY166" fmla="*/ 688594 h 1048615"/>
              <a:gd name="connsiteX167" fmla="*/ 2434047 w 4150967"/>
              <a:gd name="connsiteY167" fmla="*/ 688594 h 1048615"/>
              <a:gd name="connsiteX168" fmla="*/ 2434047 w 4150967"/>
              <a:gd name="connsiteY168" fmla="*/ 697091 h 1048615"/>
              <a:gd name="connsiteX169" fmla="*/ 2426819 w 4150967"/>
              <a:gd name="connsiteY169" fmla="*/ 697091 h 1048615"/>
              <a:gd name="connsiteX170" fmla="*/ 2426819 w 4150967"/>
              <a:gd name="connsiteY170" fmla="*/ 701276 h 1048615"/>
              <a:gd name="connsiteX171" fmla="*/ 2405387 w 4150967"/>
              <a:gd name="connsiteY171" fmla="*/ 701276 h 1048615"/>
              <a:gd name="connsiteX172" fmla="*/ 2405387 w 4150967"/>
              <a:gd name="connsiteY172" fmla="*/ 703812 h 1048615"/>
              <a:gd name="connsiteX173" fmla="*/ 2395876 w 4150967"/>
              <a:gd name="connsiteY173" fmla="*/ 703812 h 1048615"/>
              <a:gd name="connsiteX174" fmla="*/ 2395876 w 4150967"/>
              <a:gd name="connsiteY174" fmla="*/ 711040 h 1048615"/>
              <a:gd name="connsiteX175" fmla="*/ 2373811 w 4150967"/>
              <a:gd name="connsiteY175" fmla="*/ 711040 h 1048615"/>
              <a:gd name="connsiteX176" fmla="*/ 2373811 w 4150967"/>
              <a:gd name="connsiteY176" fmla="*/ 713576 h 1048615"/>
              <a:gd name="connsiteX177" fmla="*/ 2331963 w 4150967"/>
              <a:gd name="connsiteY177" fmla="*/ 713576 h 1048615"/>
              <a:gd name="connsiteX178" fmla="*/ 2331963 w 4150967"/>
              <a:gd name="connsiteY178" fmla="*/ 716239 h 1048615"/>
              <a:gd name="connsiteX179" fmla="*/ 2318140 w 4150967"/>
              <a:gd name="connsiteY179" fmla="*/ 716239 h 1048615"/>
              <a:gd name="connsiteX180" fmla="*/ 2318140 w 4150967"/>
              <a:gd name="connsiteY180" fmla="*/ 723341 h 1048615"/>
              <a:gd name="connsiteX181" fmla="*/ 2288339 w 4150967"/>
              <a:gd name="connsiteY181" fmla="*/ 723341 h 1048615"/>
              <a:gd name="connsiteX182" fmla="*/ 2288339 w 4150967"/>
              <a:gd name="connsiteY182" fmla="*/ 729682 h 1048615"/>
              <a:gd name="connsiteX183" fmla="*/ 2253339 w 4150967"/>
              <a:gd name="connsiteY183" fmla="*/ 729682 h 1048615"/>
              <a:gd name="connsiteX184" fmla="*/ 2253339 w 4150967"/>
              <a:gd name="connsiteY184" fmla="*/ 732598 h 1048615"/>
              <a:gd name="connsiteX185" fmla="*/ 2182197 w 4150967"/>
              <a:gd name="connsiteY185" fmla="*/ 732598 h 1048615"/>
              <a:gd name="connsiteX186" fmla="*/ 2182197 w 4150967"/>
              <a:gd name="connsiteY186" fmla="*/ 735261 h 1048615"/>
              <a:gd name="connsiteX187" fmla="*/ 2048790 w 4150967"/>
              <a:gd name="connsiteY187" fmla="*/ 735261 h 1048615"/>
              <a:gd name="connsiteX188" fmla="*/ 2048790 w 4150967"/>
              <a:gd name="connsiteY188" fmla="*/ 739319 h 1048615"/>
              <a:gd name="connsiteX189" fmla="*/ 2041815 w 4150967"/>
              <a:gd name="connsiteY189" fmla="*/ 739319 h 1048615"/>
              <a:gd name="connsiteX190" fmla="*/ 2041815 w 4150967"/>
              <a:gd name="connsiteY190" fmla="*/ 745406 h 1048615"/>
              <a:gd name="connsiteX191" fmla="*/ 2031036 w 4150967"/>
              <a:gd name="connsiteY191" fmla="*/ 745406 h 1048615"/>
              <a:gd name="connsiteX192" fmla="*/ 2031036 w 4150967"/>
              <a:gd name="connsiteY192" fmla="*/ 748830 h 1048615"/>
              <a:gd name="connsiteX193" fmla="*/ 2012521 w 4150967"/>
              <a:gd name="connsiteY193" fmla="*/ 748830 h 1048615"/>
              <a:gd name="connsiteX194" fmla="*/ 2012521 w 4150967"/>
              <a:gd name="connsiteY194" fmla="*/ 754410 h 1048615"/>
              <a:gd name="connsiteX195" fmla="*/ 2002630 w 4150967"/>
              <a:gd name="connsiteY195" fmla="*/ 754410 h 1048615"/>
              <a:gd name="connsiteX196" fmla="*/ 2002630 w 4150967"/>
              <a:gd name="connsiteY196" fmla="*/ 761385 h 1048615"/>
              <a:gd name="connsiteX197" fmla="*/ 1989821 w 4150967"/>
              <a:gd name="connsiteY197" fmla="*/ 761385 h 1048615"/>
              <a:gd name="connsiteX198" fmla="*/ 1989821 w 4150967"/>
              <a:gd name="connsiteY198" fmla="*/ 767852 h 1048615"/>
              <a:gd name="connsiteX199" fmla="*/ 1985637 w 4150967"/>
              <a:gd name="connsiteY199" fmla="*/ 767852 h 1048615"/>
              <a:gd name="connsiteX200" fmla="*/ 1985637 w 4150967"/>
              <a:gd name="connsiteY200" fmla="*/ 771530 h 1048615"/>
              <a:gd name="connsiteX201" fmla="*/ 1982847 w 4150967"/>
              <a:gd name="connsiteY201" fmla="*/ 771530 h 1048615"/>
              <a:gd name="connsiteX202" fmla="*/ 1982847 w 4150967"/>
              <a:gd name="connsiteY202" fmla="*/ 774573 h 1048615"/>
              <a:gd name="connsiteX203" fmla="*/ 1976379 w 4150967"/>
              <a:gd name="connsiteY203" fmla="*/ 774573 h 1048615"/>
              <a:gd name="connsiteX204" fmla="*/ 1976379 w 4150967"/>
              <a:gd name="connsiteY204" fmla="*/ 787381 h 1048615"/>
              <a:gd name="connsiteX205" fmla="*/ 1973463 w 4150967"/>
              <a:gd name="connsiteY205" fmla="*/ 787381 h 1048615"/>
              <a:gd name="connsiteX206" fmla="*/ 1973463 w 4150967"/>
              <a:gd name="connsiteY206" fmla="*/ 799682 h 1048615"/>
              <a:gd name="connsiteX207" fmla="*/ 1972194 w 4150967"/>
              <a:gd name="connsiteY207" fmla="*/ 799682 h 1048615"/>
              <a:gd name="connsiteX208" fmla="*/ 1972194 w 4150967"/>
              <a:gd name="connsiteY208" fmla="*/ 808940 h 1048615"/>
              <a:gd name="connsiteX209" fmla="*/ 1960908 w 4150967"/>
              <a:gd name="connsiteY209" fmla="*/ 808940 h 1048615"/>
              <a:gd name="connsiteX210" fmla="*/ 1960908 w 4150967"/>
              <a:gd name="connsiteY210" fmla="*/ 818831 h 1048615"/>
              <a:gd name="connsiteX211" fmla="*/ 1956470 w 4150967"/>
              <a:gd name="connsiteY211" fmla="*/ 818831 h 1048615"/>
              <a:gd name="connsiteX212" fmla="*/ 1956470 w 4150967"/>
              <a:gd name="connsiteY212" fmla="*/ 828342 h 1048615"/>
              <a:gd name="connsiteX213" fmla="*/ 1941252 w 4150967"/>
              <a:gd name="connsiteY213" fmla="*/ 828342 h 1048615"/>
              <a:gd name="connsiteX214" fmla="*/ 1941252 w 4150967"/>
              <a:gd name="connsiteY214" fmla="*/ 831385 h 1048615"/>
              <a:gd name="connsiteX215" fmla="*/ 1930346 w 4150967"/>
              <a:gd name="connsiteY215" fmla="*/ 831385 h 1048615"/>
              <a:gd name="connsiteX216" fmla="*/ 1930346 w 4150967"/>
              <a:gd name="connsiteY216" fmla="*/ 837980 h 1048615"/>
              <a:gd name="connsiteX217" fmla="*/ 1919440 w 4150967"/>
              <a:gd name="connsiteY217" fmla="*/ 837980 h 1048615"/>
              <a:gd name="connsiteX218" fmla="*/ 1919440 w 4150967"/>
              <a:gd name="connsiteY218" fmla="*/ 841023 h 1048615"/>
              <a:gd name="connsiteX219" fmla="*/ 1916904 w 4150967"/>
              <a:gd name="connsiteY219" fmla="*/ 841023 h 1048615"/>
              <a:gd name="connsiteX220" fmla="*/ 1916904 w 4150967"/>
              <a:gd name="connsiteY220" fmla="*/ 843306 h 1048615"/>
              <a:gd name="connsiteX221" fmla="*/ 1879621 w 4150967"/>
              <a:gd name="connsiteY221" fmla="*/ 843306 h 1048615"/>
              <a:gd name="connsiteX222" fmla="*/ 1879621 w 4150967"/>
              <a:gd name="connsiteY222" fmla="*/ 847617 h 1048615"/>
              <a:gd name="connsiteX223" fmla="*/ 1871378 w 4150967"/>
              <a:gd name="connsiteY223" fmla="*/ 847617 h 1048615"/>
              <a:gd name="connsiteX224" fmla="*/ 1871378 w 4150967"/>
              <a:gd name="connsiteY224" fmla="*/ 850027 h 1048615"/>
              <a:gd name="connsiteX225" fmla="*/ 1866433 w 4150967"/>
              <a:gd name="connsiteY225" fmla="*/ 850027 h 1048615"/>
              <a:gd name="connsiteX226" fmla="*/ 1866433 w 4150967"/>
              <a:gd name="connsiteY226" fmla="*/ 853197 h 1048615"/>
              <a:gd name="connsiteX227" fmla="*/ 1840182 w 4150967"/>
              <a:gd name="connsiteY227" fmla="*/ 853197 h 1048615"/>
              <a:gd name="connsiteX228" fmla="*/ 1840182 w 4150967"/>
              <a:gd name="connsiteY228" fmla="*/ 856875 h 1048615"/>
              <a:gd name="connsiteX229" fmla="*/ 1826233 w 4150967"/>
              <a:gd name="connsiteY229" fmla="*/ 856875 h 1048615"/>
              <a:gd name="connsiteX230" fmla="*/ 1826233 w 4150967"/>
              <a:gd name="connsiteY230" fmla="*/ 859792 h 1048615"/>
              <a:gd name="connsiteX231" fmla="*/ 1781468 w 4150967"/>
              <a:gd name="connsiteY231" fmla="*/ 859792 h 1048615"/>
              <a:gd name="connsiteX232" fmla="*/ 1781468 w 4150967"/>
              <a:gd name="connsiteY232" fmla="*/ 862581 h 1048615"/>
              <a:gd name="connsiteX233" fmla="*/ 1703605 w 4150967"/>
              <a:gd name="connsiteY233" fmla="*/ 862581 h 1048615"/>
              <a:gd name="connsiteX234" fmla="*/ 1703605 w 4150967"/>
              <a:gd name="connsiteY234" fmla="*/ 869429 h 1048615"/>
              <a:gd name="connsiteX235" fmla="*/ 1636267 w 4150967"/>
              <a:gd name="connsiteY235" fmla="*/ 869429 h 1048615"/>
              <a:gd name="connsiteX236" fmla="*/ 1636267 w 4150967"/>
              <a:gd name="connsiteY236" fmla="*/ 871839 h 1048615"/>
              <a:gd name="connsiteX237" fmla="*/ 1609890 w 4150967"/>
              <a:gd name="connsiteY237" fmla="*/ 871839 h 1048615"/>
              <a:gd name="connsiteX238" fmla="*/ 1609890 w 4150967"/>
              <a:gd name="connsiteY238" fmla="*/ 876150 h 1048615"/>
              <a:gd name="connsiteX239" fmla="*/ 1592897 w 4150967"/>
              <a:gd name="connsiteY239" fmla="*/ 876150 h 1048615"/>
              <a:gd name="connsiteX240" fmla="*/ 1592897 w 4150967"/>
              <a:gd name="connsiteY240" fmla="*/ 881477 h 1048615"/>
              <a:gd name="connsiteX241" fmla="*/ 1577553 w 4150967"/>
              <a:gd name="connsiteY241" fmla="*/ 881477 h 1048615"/>
              <a:gd name="connsiteX242" fmla="*/ 1577553 w 4150967"/>
              <a:gd name="connsiteY242" fmla="*/ 884140 h 1048615"/>
              <a:gd name="connsiteX243" fmla="*/ 1558404 w 4150967"/>
              <a:gd name="connsiteY243" fmla="*/ 884140 h 1048615"/>
              <a:gd name="connsiteX244" fmla="*/ 1558404 w 4150967"/>
              <a:gd name="connsiteY244" fmla="*/ 888325 h 1048615"/>
              <a:gd name="connsiteX245" fmla="*/ 1529364 w 4150967"/>
              <a:gd name="connsiteY245" fmla="*/ 888325 h 1048615"/>
              <a:gd name="connsiteX246" fmla="*/ 1529364 w 4150967"/>
              <a:gd name="connsiteY246" fmla="*/ 891495 h 1048615"/>
              <a:gd name="connsiteX247" fmla="*/ 1502606 w 4150967"/>
              <a:gd name="connsiteY247" fmla="*/ 891495 h 1048615"/>
              <a:gd name="connsiteX248" fmla="*/ 1502606 w 4150967"/>
              <a:gd name="connsiteY248" fmla="*/ 893904 h 1048615"/>
              <a:gd name="connsiteX249" fmla="*/ 1487896 w 4150967"/>
              <a:gd name="connsiteY249" fmla="*/ 893904 h 1048615"/>
              <a:gd name="connsiteX250" fmla="*/ 1487896 w 4150967"/>
              <a:gd name="connsiteY250" fmla="*/ 897836 h 1048615"/>
              <a:gd name="connsiteX251" fmla="*/ 1470269 w 4150967"/>
              <a:gd name="connsiteY251" fmla="*/ 897836 h 1048615"/>
              <a:gd name="connsiteX252" fmla="*/ 1470269 w 4150967"/>
              <a:gd name="connsiteY252" fmla="*/ 907600 h 1048615"/>
              <a:gd name="connsiteX253" fmla="*/ 1457588 w 4150967"/>
              <a:gd name="connsiteY253" fmla="*/ 907600 h 1048615"/>
              <a:gd name="connsiteX254" fmla="*/ 1457588 w 4150967"/>
              <a:gd name="connsiteY254" fmla="*/ 913306 h 1048615"/>
              <a:gd name="connsiteX255" fmla="*/ 1452769 w 4150967"/>
              <a:gd name="connsiteY255" fmla="*/ 913306 h 1048615"/>
              <a:gd name="connsiteX256" fmla="*/ 1452769 w 4150967"/>
              <a:gd name="connsiteY256" fmla="*/ 917365 h 1048615"/>
              <a:gd name="connsiteX257" fmla="*/ 1437171 w 4150967"/>
              <a:gd name="connsiteY257" fmla="*/ 917365 h 1048615"/>
              <a:gd name="connsiteX258" fmla="*/ 1437171 w 4150967"/>
              <a:gd name="connsiteY258" fmla="*/ 919647 h 1048615"/>
              <a:gd name="connsiteX259" fmla="*/ 1402551 w 4150967"/>
              <a:gd name="connsiteY259" fmla="*/ 919647 h 1048615"/>
              <a:gd name="connsiteX260" fmla="*/ 1402551 w 4150967"/>
              <a:gd name="connsiteY260" fmla="*/ 922437 h 1048615"/>
              <a:gd name="connsiteX261" fmla="*/ 1374272 w 4150967"/>
              <a:gd name="connsiteY261" fmla="*/ 922437 h 1048615"/>
              <a:gd name="connsiteX262" fmla="*/ 1374272 w 4150967"/>
              <a:gd name="connsiteY262" fmla="*/ 925607 h 1048615"/>
              <a:gd name="connsiteX263" fmla="*/ 1338510 w 4150967"/>
              <a:gd name="connsiteY263" fmla="*/ 925607 h 1048615"/>
              <a:gd name="connsiteX264" fmla="*/ 1338510 w 4150967"/>
              <a:gd name="connsiteY264" fmla="*/ 929792 h 1048615"/>
              <a:gd name="connsiteX265" fmla="*/ 1303510 w 4150967"/>
              <a:gd name="connsiteY265" fmla="*/ 929792 h 1048615"/>
              <a:gd name="connsiteX266" fmla="*/ 1303510 w 4150967"/>
              <a:gd name="connsiteY266" fmla="*/ 932328 h 1048615"/>
              <a:gd name="connsiteX267" fmla="*/ 1301227 w 4150967"/>
              <a:gd name="connsiteY267" fmla="*/ 932328 h 1048615"/>
              <a:gd name="connsiteX268" fmla="*/ 1301227 w 4150967"/>
              <a:gd name="connsiteY268" fmla="*/ 934992 h 1048615"/>
              <a:gd name="connsiteX269" fmla="*/ 1271173 w 4150967"/>
              <a:gd name="connsiteY269" fmla="*/ 934992 h 1048615"/>
              <a:gd name="connsiteX270" fmla="*/ 1271173 w 4150967"/>
              <a:gd name="connsiteY270" fmla="*/ 941713 h 1048615"/>
              <a:gd name="connsiteX271" fmla="*/ 1209795 w 4150967"/>
              <a:gd name="connsiteY271" fmla="*/ 941713 h 1048615"/>
              <a:gd name="connsiteX272" fmla="*/ 1209795 w 4150967"/>
              <a:gd name="connsiteY272" fmla="*/ 944249 h 1048615"/>
              <a:gd name="connsiteX273" fmla="*/ 1171244 w 4150967"/>
              <a:gd name="connsiteY273" fmla="*/ 944249 h 1048615"/>
              <a:gd name="connsiteX274" fmla="*/ 1171244 w 4150967"/>
              <a:gd name="connsiteY274" fmla="*/ 948434 h 1048615"/>
              <a:gd name="connsiteX275" fmla="*/ 1132439 w 4150967"/>
              <a:gd name="connsiteY275" fmla="*/ 948434 h 1048615"/>
              <a:gd name="connsiteX276" fmla="*/ 1132439 w 4150967"/>
              <a:gd name="connsiteY276" fmla="*/ 951224 h 1048615"/>
              <a:gd name="connsiteX277" fmla="*/ 1087167 w 4150967"/>
              <a:gd name="connsiteY277" fmla="*/ 951224 h 1048615"/>
              <a:gd name="connsiteX278" fmla="*/ 1087167 w 4150967"/>
              <a:gd name="connsiteY278" fmla="*/ 954267 h 1048615"/>
              <a:gd name="connsiteX279" fmla="*/ 1079558 w 4150967"/>
              <a:gd name="connsiteY279" fmla="*/ 954267 h 1048615"/>
              <a:gd name="connsiteX280" fmla="*/ 1079558 w 4150967"/>
              <a:gd name="connsiteY280" fmla="*/ 958325 h 1048615"/>
              <a:gd name="connsiteX281" fmla="*/ 1042909 w 4150967"/>
              <a:gd name="connsiteY281" fmla="*/ 958325 h 1048615"/>
              <a:gd name="connsiteX282" fmla="*/ 1042909 w 4150967"/>
              <a:gd name="connsiteY282" fmla="*/ 960481 h 1048615"/>
              <a:gd name="connsiteX283" fmla="*/ 1036442 w 4150967"/>
              <a:gd name="connsiteY283" fmla="*/ 960481 h 1048615"/>
              <a:gd name="connsiteX284" fmla="*/ 1036442 w 4150967"/>
              <a:gd name="connsiteY284" fmla="*/ 963398 h 1048615"/>
              <a:gd name="connsiteX285" fmla="*/ 1008036 w 4150967"/>
              <a:gd name="connsiteY285" fmla="*/ 963398 h 1048615"/>
              <a:gd name="connsiteX286" fmla="*/ 1008036 w 4150967"/>
              <a:gd name="connsiteY286" fmla="*/ 967583 h 1048615"/>
              <a:gd name="connsiteX287" fmla="*/ 1005880 w 4150967"/>
              <a:gd name="connsiteY287" fmla="*/ 967583 h 1048615"/>
              <a:gd name="connsiteX288" fmla="*/ 1005880 w 4150967"/>
              <a:gd name="connsiteY288" fmla="*/ 975318 h 1048615"/>
              <a:gd name="connsiteX289" fmla="*/ 994974 w 4150967"/>
              <a:gd name="connsiteY289" fmla="*/ 975318 h 1048615"/>
              <a:gd name="connsiteX290" fmla="*/ 994974 w 4150967"/>
              <a:gd name="connsiteY290" fmla="*/ 979883 h 1048615"/>
              <a:gd name="connsiteX291" fmla="*/ 988253 w 4150967"/>
              <a:gd name="connsiteY291" fmla="*/ 979883 h 1048615"/>
              <a:gd name="connsiteX292" fmla="*/ 988253 w 4150967"/>
              <a:gd name="connsiteY292" fmla="*/ 982673 h 1048615"/>
              <a:gd name="connsiteX293" fmla="*/ 977220 w 4150967"/>
              <a:gd name="connsiteY293" fmla="*/ 982673 h 1048615"/>
              <a:gd name="connsiteX294" fmla="*/ 977220 w 4150967"/>
              <a:gd name="connsiteY294" fmla="*/ 989521 h 1048615"/>
              <a:gd name="connsiteX295" fmla="*/ 968851 w 4150967"/>
              <a:gd name="connsiteY295" fmla="*/ 989521 h 1048615"/>
              <a:gd name="connsiteX296" fmla="*/ 968851 w 4150967"/>
              <a:gd name="connsiteY296" fmla="*/ 994847 h 1048615"/>
              <a:gd name="connsiteX297" fmla="*/ 953379 w 4150967"/>
              <a:gd name="connsiteY297" fmla="*/ 994847 h 1048615"/>
              <a:gd name="connsiteX298" fmla="*/ 953379 w 4150967"/>
              <a:gd name="connsiteY298" fmla="*/ 999286 h 1048615"/>
              <a:gd name="connsiteX299" fmla="*/ 936006 w 4150967"/>
              <a:gd name="connsiteY299" fmla="*/ 999286 h 1048615"/>
              <a:gd name="connsiteX300" fmla="*/ 936006 w 4150967"/>
              <a:gd name="connsiteY300" fmla="*/ 1004485 h 1048615"/>
              <a:gd name="connsiteX301" fmla="*/ 876024 w 4150967"/>
              <a:gd name="connsiteY301" fmla="*/ 1004485 h 1048615"/>
              <a:gd name="connsiteX302" fmla="*/ 876024 w 4150967"/>
              <a:gd name="connsiteY302" fmla="*/ 1007529 h 1048615"/>
              <a:gd name="connsiteX303" fmla="*/ 776349 w 4150967"/>
              <a:gd name="connsiteY303" fmla="*/ 1007529 h 1048615"/>
              <a:gd name="connsiteX304" fmla="*/ 776349 w 4150967"/>
              <a:gd name="connsiteY304" fmla="*/ 1011713 h 1048615"/>
              <a:gd name="connsiteX305" fmla="*/ 677181 w 4150967"/>
              <a:gd name="connsiteY305" fmla="*/ 1011713 h 1048615"/>
              <a:gd name="connsiteX306" fmla="*/ 677181 w 4150967"/>
              <a:gd name="connsiteY306" fmla="*/ 1014503 h 1048615"/>
              <a:gd name="connsiteX307" fmla="*/ 603122 w 4150967"/>
              <a:gd name="connsiteY307" fmla="*/ 1014503 h 1048615"/>
              <a:gd name="connsiteX308" fmla="*/ 603122 w 4150967"/>
              <a:gd name="connsiteY308" fmla="*/ 1021097 h 1048615"/>
              <a:gd name="connsiteX309" fmla="*/ 574589 w 4150967"/>
              <a:gd name="connsiteY309" fmla="*/ 1021097 h 1048615"/>
              <a:gd name="connsiteX310" fmla="*/ 574589 w 4150967"/>
              <a:gd name="connsiteY310" fmla="*/ 1023380 h 1048615"/>
              <a:gd name="connsiteX311" fmla="*/ 352540 w 4150967"/>
              <a:gd name="connsiteY311" fmla="*/ 1023380 h 1048615"/>
              <a:gd name="connsiteX312" fmla="*/ 352540 w 4150967"/>
              <a:gd name="connsiteY312" fmla="*/ 1026677 h 1048615"/>
              <a:gd name="connsiteX313" fmla="*/ 225854 w 4150967"/>
              <a:gd name="connsiteY313" fmla="*/ 1026677 h 1048615"/>
              <a:gd name="connsiteX314" fmla="*/ 225854 w 4150967"/>
              <a:gd name="connsiteY314" fmla="*/ 1030608 h 1048615"/>
              <a:gd name="connsiteX315" fmla="*/ 221162 w 4150967"/>
              <a:gd name="connsiteY315" fmla="*/ 1030608 h 1048615"/>
              <a:gd name="connsiteX316" fmla="*/ 221162 w 4150967"/>
              <a:gd name="connsiteY316" fmla="*/ 1034793 h 1048615"/>
              <a:gd name="connsiteX317" fmla="*/ 202013 w 4150967"/>
              <a:gd name="connsiteY317" fmla="*/ 1034793 h 1048615"/>
              <a:gd name="connsiteX318" fmla="*/ 202013 w 4150967"/>
              <a:gd name="connsiteY318" fmla="*/ 1038471 h 1048615"/>
              <a:gd name="connsiteX319" fmla="*/ 116541 w 4150967"/>
              <a:gd name="connsiteY319" fmla="*/ 1038471 h 1048615"/>
              <a:gd name="connsiteX320" fmla="*/ 116541 w 4150967"/>
              <a:gd name="connsiteY320" fmla="*/ 1044938 h 1048615"/>
              <a:gd name="connsiteX321" fmla="*/ 33225 w 4150967"/>
              <a:gd name="connsiteY321" fmla="*/ 1044938 h 1048615"/>
              <a:gd name="connsiteX322" fmla="*/ 33225 w 4150967"/>
              <a:gd name="connsiteY322" fmla="*/ 1048616 h 1048615"/>
              <a:gd name="connsiteX323" fmla="*/ 0 w 4150967"/>
              <a:gd name="connsiteY323" fmla="*/ 1048616 h 10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</a:cxnLst>
            <a:rect l="l" t="t" r="r" b="b"/>
            <a:pathLst>
              <a:path w="4150967" h="1048615">
                <a:moveTo>
                  <a:pt x="4150967" y="0"/>
                </a:moveTo>
                <a:lnTo>
                  <a:pt x="4140569" y="0"/>
                </a:lnTo>
                <a:lnTo>
                  <a:pt x="4140569" y="20163"/>
                </a:lnTo>
                <a:lnTo>
                  <a:pt x="4127253" y="20163"/>
                </a:lnTo>
                <a:lnTo>
                  <a:pt x="4127253" y="42229"/>
                </a:lnTo>
                <a:lnTo>
                  <a:pt x="4090097" y="42229"/>
                </a:lnTo>
                <a:lnTo>
                  <a:pt x="4090097" y="61377"/>
                </a:lnTo>
                <a:lnTo>
                  <a:pt x="4048503" y="61377"/>
                </a:lnTo>
                <a:lnTo>
                  <a:pt x="4048503" y="76595"/>
                </a:lnTo>
                <a:lnTo>
                  <a:pt x="4017814" y="76595"/>
                </a:lnTo>
                <a:lnTo>
                  <a:pt x="4017814" y="89023"/>
                </a:lnTo>
                <a:lnTo>
                  <a:pt x="4010712" y="89023"/>
                </a:lnTo>
                <a:lnTo>
                  <a:pt x="4010712" y="101450"/>
                </a:lnTo>
                <a:lnTo>
                  <a:pt x="3943121" y="101450"/>
                </a:lnTo>
                <a:lnTo>
                  <a:pt x="3943121" y="112356"/>
                </a:lnTo>
                <a:lnTo>
                  <a:pt x="3939063" y="112356"/>
                </a:lnTo>
                <a:lnTo>
                  <a:pt x="3939063" y="121867"/>
                </a:lnTo>
                <a:lnTo>
                  <a:pt x="3936526" y="121867"/>
                </a:lnTo>
                <a:lnTo>
                  <a:pt x="3936526" y="130871"/>
                </a:lnTo>
                <a:lnTo>
                  <a:pt x="3919153" y="130871"/>
                </a:lnTo>
                <a:lnTo>
                  <a:pt x="3919153" y="141143"/>
                </a:lnTo>
                <a:lnTo>
                  <a:pt x="3901146" y="141143"/>
                </a:lnTo>
                <a:lnTo>
                  <a:pt x="3901146" y="150400"/>
                </a:lnTo>
                <a:lnTo>
                  <a:pt x="3886055" y="150400"/>
                </a:lnTo>
                <a:lnTo>
                  <a:pt x="3886055" y="158770"/>
                </a:lnTo>
                <a:lnTo>
                  <a:pt x="3868682" y="158770"/>
                </a:lnTo>
                <a:lnTo>
                  <a:pt x="3868682" y="166759"/>
                </a:lnTo>
                <a:lnTo>
                  <a:pt x="3862468" y="166759"/>
                </a:lnTo>
                <a:lnTo>
                  <a:pt x="3862468" y="175256"/>
                </a:lnTo>
                <a:lnTo>
                  <a:pt x="3756833" y="175256"/>
                </a:lnTo>
                <a:lnTo>
                  <a:pt x="3756833" y="181850"/>
                </a:lnTo>
                <a:lnTo>
                  <a:pt x="3717267" y="181850"/>
                </a:lnTo>
                <a:lnTo>
                  <a:pt x="3717267" y="189078"/>
                </a:lnTo>
                <a:lnTo>
                  <a:pt x="3703191" y="189078"/>
                </a:lnTo>
                <a:lnTo>
                  <a:pt x="3703191" y="194658"/>
                </a:lnTo>
                <a:lnTo>
                  <a:pt x="3693299" y="194658"/>
                </a:lnTo>
                <a:lnTo>
                  <a:pt x="3693299" y="200872"/>
                </a:lnTo>
                <a:lnTo>
                  <a:pt x="3636487" y="200872"/>
                </a:lnTo>
                <a:lnTo>
                  <a:pt x="3636487" y="207720"/>
                </a:lnTo>
                <a:lnTo>
                  <a:pt x="3627991" y="207720"/>
                </a:lnTo>
                <a:lnTo>
                  <a:pt x="3627991" y="213299"/>
                </a:lnTo>
                <a:lnTo>
                  <a:pt x="3584114" y="213299"/>
                </a:lnTo>
                <a:lnTo>
                  <a:pt x="3584114" y="225473"/>
                </a:lnTo>
                <a:lnTo>
                  <a:pt x="3503334" y="225473"/>
                </a:lnTo>
                <a:lnTo>
                  <a:pt x="3503334" y="230926"/>
                </a:lnTo>
                <a:lnTo>
                  <a:pt x="3497500" y="230926"/>
                </a:lnTo>
                <a:lnTo>
                  <a:pt x="3497500" y="238282"/>
                </a:lnTo>
                <a:lnTo>
                  <a:pt x="3489384" y="238282"/>
                </a:lnTo>
                <a:lnTo>
                  <a:pt x="3489384" y="243227"/>
                </a:lnTo>
                <a:lnTo>
                  <a:pt x="3476830" y="243227"/>
                </a:lnTo>
                <a:lnTo>
                  <a:pt x="3476830" y="262756"/>
                </a:lnTo>
                <a:lnTo>
                  <a:pt x="3465797" y="262756"/>
                </a:lnTo>
                <a:lnTo>
                  <a:pt x="3465797" y="281905"/>
                </a:lnTo>
                <a:lnTo>
                  <a:pt x="3462754" y="281905"/>
                </a:lnTo>
                <a:lnTo>
                  <a:pt x="3462754" y="290021"/>
                </a:lnTo>
                <a:lnTo>
                  <a:pt x="3459076" y="290021"/>
                </a:lnTo>
                <a:lnTo>
                  <a:pt x="3459076" y="296362"/>
                </a:lnTo>
                <a:lnTo>
                  <a:pt x="3452228" y="296362"/>
                </a:lnTo>
                <a:lnTo>
                  <a:pt x="3452228" y="316652"/>
                </a:lnTo>
                <a:lnTo>
                  <a:pt x="3448043" y="316652"/>
                </a:lnTo>
                <a:lnTo>
                  <a:pt x="3448043" y="337957"/>
                </a:lnTo>
                <a:lnTo>
                  <a:pt x="3445761" y="337957"/>
                </a:lnTo>
                <a:lnTo>
                  <a:pt x="3445761" y="354062"/>
                </a:lnTo>
                <a:lnTo>
                  <a:pt x="3438786" y="354062"/>
                </a:lnTo>
                <a:lnTo>
                  <a:pt x="3438786" y="363446"/>
                </a:lnTo>
                <a:lnTo>
                  <a:pt x="3424710" y="363446"/>
                </a:lnTo>
                <a:lnTo>
                  <a:pt x="3424710" y="368518"/>
                </a:lnTo>
                <a:lnTo>
                  <a:pt x="3418750" y="368518"/>
                </a:lnTo>
                <a:lnTo>
                  <a:pt x="3418750" y="374605"/>
                </a:lnTo>
                <a:lnTo>
                  <a:pt x="3362318" y="374605"/>
                </a:lnTo>
                <a:lnTo>
                  <a:pt x="3362318" y="380312"/>
                </a:lnTo>
                <a:lnTo>
                  <a:pt x="3307915" y="380312"/>
                </a:lnTo>
                <a:lnTo>
                  <a:pt x="3307915" y="385511"/>
                </a:lnTo>
                <a:lnTo>
                  <a:pt x="3300814" y="385511"/>
                </a:lnTo>
                <a:lnTo>
                  <a:pt x="3300814" y="389696"/>
                </a:lnTo>
                <a:lnTo>
                  <a:pt x="3289908" y="389696"/>
                </a:lnTo>
                <a:lnTo>
                  <a:pt x="3289908" y="395022"/>
                </a:lnTo>
                <a:lnTo>
                  <a:pt x="3273042" y="395022"/>
                </a:lnTo>
                <a:lnTo>
                  <a:pt x="3273042" y="400729"/>
                </a:lnTo>
                <a:lnTo>
                  <a:pt x="3257697" y="400729"/>
                </a:lnTo>
                <a:lnTo>
                  <a:pt x="3257697" y="404787"/>
                </a:lnTo>
                <a:lnTo>
                  <a:pt x="3237914" y="404787"/>
                </a:lnTo>
                <a:lnTo>
                  <a:pt x="3237914" y="410620"/>
                </a:lnTo>
                <a:lnTo>
                  <a:pt x="3235759" y="410620"/>
                </a:lnTo>
                <a:lnTo>
                  <a:pt x="3235759" y="414298"/>
                </a:lnTo>
                <a:lnTo>
                  <a:pt x="3211537" y="414298"/>
                </a:lnTo>
                <a:lnTo>
                  <a:pt x="3211537" y="419751"/>
                </a:lnTo>
                <a:lnTo>
                  <a:pt x="3209508" y="419751"/>
                </a:lnTo>
                <a:lnTo>
                  <a:pt x="3209508" y="429135"/>
                </a:lnTo>
                <a:lnTo>
                  <a:pt x="3200378" y="429135"/>
                </a:lnTo>
                <a:lnTo>
                  <a:pt x="3200378" y="433320"/>
                </a:lnTo>
                <a:lnTo>
                  <a:pt x="3196066" y="433320"/>
                </a:lnTo>
                <a:lnTo>
                  <a:pt x="3196066" y="437251"/>
                </a:lnTo>
                <a:lnTo>
                  <a:pt x="3135069" y="437251"/>
                </a:lnTo>
                <a:lnTo>
                  <a:pt x="3135069" y="446889"/>
                </a:lnTo>
                <a:lnTo>
                  <a:pt x="3107931" y="446889"/>
                </a:lnTo>
                <a:lnTo>
                  <a:pt x="3107931" y="450947"/>
                </a:lnTo>
                <a:lnTo>
                  <a:pt x="3031590" y="450947"/>
                </a:lnTo>
                <a:lnTo>
                  <a:pt x="3031590" y="458936"/>
                </a:lnTo>
                <a:lnTo>
                  <a:pt x="2977821" y="458936"/>
                </a:lnTo>
                <a:lnTo>
                  <a:pt x="2977821" y="462994"/>
                </a:lnTo>
                <a:lnTo>
                  <a:pt x="2972748" y="462994"/>
                </a:lnTo>
                <a:lnTo>
                  <a:pt x="2972748" y="467559"/>
                </a:lnTo>
                <a:lnTo>
                  <a:pt x="2967803" y="467559"/>
                </a:lnTo>
                <a:lnTo>
                  <a:pt x="2967803" y="473393"/>
                </a:lnTo>
                <a:lnTo>
                  <a:pt x="2966281" y="473393"/>
                </a:lnTo>
                <a:lnTo>
                  <a:pt x="2966281" y="479607"/>
                </a:lnTo>
                <a:lnTo>
                  <a:pt x="2957404" y="479607"/>
                </a:lnTo>
                <a:lnTo>
                  <a:pt x="2957404" y="508774"/>
                </a:lnTo>
                <a:lnTo>
                  <a:pt x="2954995" y="508774"/>
                </a:lnTo>
                <a:lnTo>
                  <a:pt x="2954995" y="532107"/>
                </a:lnTo>
                <a:lnTo>
                  <a:pt x="2950810" y="532107"/>
                </a:lnTo>
                <a:lnTo>
                  <a:pt x="2950810" y="538701"/>
                </a:lnTo>
                <a:lnTo>
                  <a:pt x="2948654" y="538701"/>
                </a:lnTo>
                <a:lnTo>
                  <a:pt x="2948654" y="544535"/>
                </a:lnTo>
                <a:lnTo>
                  <a:pt x="2935465" y="544535"/>
                </a:lnTo>
                <a:lnTo>
                  <a:pt x="2935465" y="547071"/>
                </a:lnTo>
                <a:lnTo>
                  <a:pt x="2900465" y="547071"/>
                </a:lnTo>
                <a:lnTo>
                  <a:pt x="2900465" y="550875"/>
                </a:lnTo>
                <a:lnTo>
                  <a:pt x="2874215" y="550875"/>
                </a:lnTo>
                <a:lnTo>
                  <a:pt x="2874215" y="553412"/>
                </a:lnTo>
                <a:lnTo>
                  <a:pt x="2870157" y="553412"/>
                </a:lnTo>
                <a:lnTo>
                  <a:pt x="2870157" y="557850"/>
                </a:lnTo>
                <a:lnTo>
                  <a:pt x="2850120" y="557850"/>
                </a:lnTo>
                <a:lnTo>
                  <a:pt x="2850120" y="562162"/>
                </a:lnTo>
                <a:lnTo>
                  <a:pt x="2841243" y="562162"/>
                </a:lnTo>
                <a:lnTo>
                  <a:pt x="2841243" y="564698"/>
                </a:lnTo>
                <a:lnTo>
                  <a:pt x="2821461" y="564698"/>
                </a:lnTo>
                <a:lnTo>
                  <a:pt x="2821461" y="568629"/>
                </a:lnTo>
                <a:lnTo>
                  <a:pt x="2786841" y="568629"/>
                </a:lnTo>
                <a:lnTo>
                  <a:pt x="2786841" y="572560"/>
                </a:lnTo>
                <a:lnTo>
                  <a:pt x="2725210" y="572560"/>
                </a:lnTo>
                <a:lnTo>
                  <a:pt x="2725210" y="575350"/>
                </a:lnTo>
                <a:lnTo>
                  <a:pt x="2694648" y="575350"/>
                </a:lnTo>
                <a:lnTo>
                  <a:pt x="2694648" y="579789"/>
                </a:lnTo>
                <a:lnTo>
                  <a:pt x="2682854" y="579789"/>
                </a:lnTo>
                <a:lnTo>
                  <a:pt x="2682854" y="582452"/>
                </a:lnTo>
                <a:lnTo>
                  <a:pt x="2654448" y="582452"/>
                </a:lnTo>
                <a:lnTo>
                  <a:pt x="2654448" y="589427"/>
                </a:lnTo>
                <a:lnTo>
                  <a:pt x="2613741" y="589427"/>
                </a:lnTo>
                <a:lnTo>
                  <a:pt x="2613741" y="591582"/>
                </a:lnTo>
                <a:lnTo>
                  <a:pt x="2611332" y="591582"/>
                </a:lnTo>
                <a:lnTo>
                  <a:pt x="2611332" y="595133"/>
                </a:lnTo>
                <a:lnTo>
                  <a:pt x="2595987" y="595133"/>
                </a:lnTo>
                <a:lnTo>
                  <a:pt x="2595987" y="601474"/>
                </a:lnTo>
                <a:lnTo>
                  <a:pt x="2542472" y="601474"/>
                </a:lnTo>
                <a:lnTo>
                  <a:pt x="2542472" y="605785"/>
                </a:lnTo>
                <a:lnTo>
                  <a:pt x="2528142" y="605785"/>
                </a:lnTo>
                <a:lnTo>
                  <a:pt x="2528142" y="607941"/>
                </a:lnTo>
                <a:lnTo>
                  <a:pt x="2504302" y="607941"/>
                </a:lnTo>
                <a:lnTo>
                  <a:pt x="2504302" y="610858"/>
                </a:lnTo>
                <a:lnTo>
                  <a:pt x="2486801" y="610858"/>
                </a:lnTo>
                <a:lnTo>
                  <a:pt x="2486801" y="620749"/>
                </a:lnTo>
                <a:lnTo>
                  <a:pt x="2480207" y="620749"/>
                </a:lnTo>
                <a:lnTo>
                  <a:pt x="2480207" y="624807"/>
                </a:lnTo>
                <a:lnTo>
                  <a:pt x="2469048" y="624807"/>
                </a:lnTo>
                <a:lnTo>
                  <a:pt x="2469048" y="634445"/>
                </a:lnTo>
                <a:lnTo>
                  <a:pt x="2462580" y="634445"/>
                </a:lnTo>
                <a:lnTo>
                  <a:pt x="2462580" y="656003"/>
                </a:lnTo>
                <a:lnTo>
                  <a:pt x="2453703" y="656003"/>
                </a:lnTo>
                <a:lnTo>
                  <a:pt x="2453703" y="665641"/>
                </a:lnTo>
                <a:lnTo>
                  <a:pt x="2446729" y="665641"/>
                </a:lnTo>
                <a:lnTo>
                  <a:pt x="2446729" y="675786"/>
                </a:lnTo>
                <a:lnTo>
                  <a:pt x="2444953" y="675786"/>
                </a:lnTo>
                <a:lnTo>
                  <a:pt x="2444953" y="681746"/>
                </a:lnTo>
                <a:lnTo>
                  <a:pt x="2440515" y="681746"/>
                </a:lnTo>
                <a:lnTo>
                  <a:pt x="2440515" y="688594"/>
                </a:lnTo>
                <a:lnTo>
                  <a:pt x="2434047" y="688594"/>
                </a:lnTo>
                <a:lnTo>
                  <a:pt x="2434047" y="697091"/>
                </a:lnTo>
                <a:lnTo>
                  <a:pt x="2426819" y="697091"/>
                </a:lnTo>
                <a:lnTo>
                  <a:pt x="2426819" y="701276"/>
                </a:lnTo>
                <a:lnTo>
                  <a:pt x="2405387" y="701276"/>
                </a:lnTo>
                <a:lnTo>
                  <a:pt x="2405387" y="703812"/>
                </a:lnTo>
                <a:lnTo>
                  <a:pt x="2395876" y="703812"/>
                </a:lnTo>
                <a:lnTo>
                  <a:pt x="2395876" y="711040"/>
                </a:lnTo>
                <a:lnTo>
                  <a:pt x="2373811" y="711040"/>
                </a:lnTo>
                <a:lnTo>
                  <a:pt x="2373811" y="713576"/>
                </a:lnTo>
                <a:lnTo>
                  <a:pt x="2331963" y="713576"/>
                </a:lnTo>
                <a:lnTo>
                  <a:pt x="2331963" y="716239"/>
                </a:lnTo>
                <a:lnTo>
                  <a:pt x="2318140" y="716239"/>
                </a:lnTo>
                <a:lnTo>
                  <a:pt x="2318140" y="723341"/>
                </a:lnTo>
                <a:lnTo>
                  <a:pt x="2288339" y="723341"/>
                </a:lnTo>
                <a:lnTo>
                  <a:pt x="2288339" y="729682"/>
                </a:lnTo>
                <a:lnTo>
                  <a:pt x="2253339" y="729682"/>
                </a:lnTo>
                <a:lnTo>
                  <a:pt x="2253339" y="732598"/>
                </a:lnTo>
                <a:lnTo>
                  <a:pt x="2182197" y="732598"/>
                </a:lnTo>
                <a:lnTo>
                  <a:pt x="2182197" y="735261"/>
                </a:lnTo>
                <a:lnTo>
                  <a:pt x="2048790" y="735261"/>
                </a:lnTo>
                <a:lnTo>
                  <a:pt x="2048790" y="739319"/>
                </a:lnTo>
                <a:lnTo>
                  <a:pt x="2041815" y="739319"/>
                </a:lnTo>
                <a:lnTo>
                  <a:pt x="2041815" y="745406"/>
                </a:lnTo>
                <a:lnTo>
                  <a:pt x="2031036" y="745406"/>
                </a:lnTo>
                <a:lnTo>
                  <a:pt x="2031036" y="748830"/>
                </a:lnTo>
                <a:lnTo>
                  <a:pt x="2012521" y="748830"/>
                </a:lnTo>
                <a:lnTo>
                  <a:pt x="2012521" y="754410"/>
                </a:lnTo>
                <a:lnTo>
                  <a:pt x="2002630" y="754410"/>
                </a:lnTo>
                <a:lnTo>
                  <a:pt x="2002630" y="761385"/>
                </a:lnTo>
                <a:lnTo>
                  <a:pt x="1989821" y="761385"/>
                </a:lnTo>
                <a:lnTo>
                  <a:pt x="1989821" y="767852"/>
                </a:lnTo>
                <a:lnTo>
                  <a:pt x="1985637" y="767852"/>
                </a:lnTo>
                <a:lnTo>
                  <a:pt x="1985637" y="771530"/>
                </a:lnTo>
                <a:lnTo>
                  <a:pt x="1982847" y="771530"/>
                </a:lnTo>
                <a:lnTo>
                  <a:pt x="1982847" y="774573"/>
                </a:lnTo>
                <a:lnTo>
                  <a:pt x="1976379" y="774573"/>
                </a:lnTo>
                <a:lnTo>
                  <a:pt x="1976379" y="787381"/>
                </a:lnTo>
                <a:lnTo>
                  <a:pt x="1973463" y="787381"/>
                </a:lnTo>
                <a:lnTo>
                  <a:pt x="1973463" y="799682"/>
                </a:lnTo>
                <a:lnTo>
                  <a:pt x="1972194" y="799682"/>
                </a:lnTo>
                <a:lnTo>
                  <a:pt x="1972194" y="808940"/>
                </a:lnTo>
                <a:lnTo>
                  <a:pt x="1960908" y="808940"/>
                </a:lnTo>
                <a:lnTo>
                  <a:pt x="1960908" y="818831"/>
                </a:lnTo>
                <a:lnTo>
                  <a:pt x="1956470" y="818831"/>
                </a:lnTo>
                <a:lnTo>
                  <a:pt x="1956470" y="828342"/>
                </a:lnTo>
                <a:lnTo>
                  <a:pt x="1941252" y="828342"/>
                </a:lnTo>
                <a:lnTo>
                  <a:pt x="1941252" y="831385"/>
                </a:lnTo>
                <a:lnTo>
                  <a:pt x="1930346" y="831385"/>
                </a:lnTo>
                <a:lnTo>
                  <a:pt x="1930346" y="837980"/>
                </a:lnTo>
                <a:lnTo>
                  <a:pt x="1919440" y="837980"/>
                </a:lnTo>
                <a:lnTo>
                  <a:pt x="1919440" y="841023"/>
                </a:lnTo>
                <a:lnTo>
                  <a:pt x="1916904" y="841023"/>
                </a:lnTo>
                <a:lnTo>
                  <a:pt x="1916904" y="843306"/>
                </a:lnTo>
                <a:lnTo>
                  <a:pt x="1879621" y="843306"/>
                </a:lnTo>
                <a:lnTo>
                  <a:pt x="1879621" y="847617"/>
                </a:lnTo>
                <a:lnTo>
                  <a:pt x="1871378" y="847617"/>
                </a:lnTo>
                <a:lnTo>
                  <a:pt x="1871378" y="850027"/>
                </a:lnTo>
                <a:lnTo>
                  <a:pt x="1866433" y="850027"/>
                </a:lnTo>
                <a:lnTo>
                  <a:pt x="1866433" y="853197"/>
                </a:lnTo>
                <a:lnTo>
                  <a:pt x="1840182" y="853197"/>
                </a:lnTo>
                <a:lnTo>
                  <a:pt x="1840182" y="856875"/>
                </a:lnTo>
                <a:lnTo>
                  <a:pt x="1826233" y="856875"/>
                </a:lnTo>
                <a:lnTo>
                  <a:pt x="1826233" y="859792"/>
                </a:lnTo>
                <a:lnTo>
                  <a:pt x="1781468" y="859792"/>
                </a:lnTo>
                <a:lnTo>
                  <a:pt x="1781468" y="862581"/>
                </a:lnTo>
                <a:lnTo>
                  <a:pt x="1703605" y="862581"/>
                </a:lnTo>
                <a:lnTo>
                  <a:pt x="1703605" y="869429"/>
                </a:lnTo>
                <a:lnTo>
                  <a:pt x="1636267" y="869429"/>
                </a:lnTo>
                <a:lnTo>
                  <a:pt x="1636267" y="871839"/>
                </a:lnTo>
                <a:lnTo>
                  <a:pt x="1609890" y="871839"/>
                </a:lnTo>
                <a:lnTo>
                  <a:pt x="1609890" y="876150"/>
                </a:lnTo>
                <a:lnTo>
                  <a:pt x="1592897" y="876150"/>
                </a:lnTo>
                <a:lnTo>
                  <a:pt x="1592897" y="881477"/>
                </a:lnTo>
                <a:lnTo>
                  <a:pt x="1577553" y="881477"/>
                </a:lnTo>
                <a:lnTo>
                  <a:pt x="1577553" y="884140"/>
                </a:lnTo>
                <a:lnTo>
                  <a:pt x="1558404" y="884140"/>
                </a:lnTo>
                <a:lnTo>
                  <a:pt x="1558404" y="888325"/>
                </a:lnTo>
                <a:lnTo>
                  <a:pt x="1529364" y="888325"/>
                </a:lnTo>
                <a:lnTo>
                  <a:pt x="1529364" y="891495"/>
                </a:lnTo>
                <a:lnTo>
                  <a:pt x="1502606" y="891495"/>
                </a:lnTo>
                <a:lnTo>
                  <a:pt x="1502606" y="893904"/>
                </a:lnTo>
                <a:lnTo>
                  <a:pt x="1487896" y="893904"/>
                </a:lnTo>
                <a:lnTo>
                  <a:pt x="1487896" y="897836"/>
                </a:lnTo>
                <a:lnTo>
                  <a:pt x="1470269" y="897836"/>
                </a:lnTo>
                <a:lnTo>
                  <a:pt x="1470269" y="907600"/>
                </a:lnTo>
                <a:lnTo>
                  <a:pt x="1457588" y="907600"/>
                </a:lnTo>
                <a:lnTo>
                  <a:pt x="1457588" y="913306"/>
                </a:lnTo>
                <a:lnTo>
                  <a:pt x="1452769" y="913306"/>
                </a:lnTo>
                <a:lnTo>
                  <a:pt x="1452769" y="917365"/>
                </a:lnTo>
                <a:lnTo>
                  <a:pt x="1437171" y="917365"/>
                </a:lnTo>
                <a:lnTo>
                  <a:pt x="1437171" y="919647"/>
                </a:lnTo>
                <a:lnTo>
                  <a:pt x="1402551" y="919647"/>
                </a:lnTo>
                <a:lnTo>
                  <a:pt x="1402551" y="922437"/>
                </a:lnTo>
                <a:lnTo>
                  <a:pt x="1374272" y="922437"/>
                </a:lnTo>
                <a:lnTo>
                  <a:pt x="1374272" y="925607"/>
                </a:lnTo>
                <a:lnTo>
                  <a:pt x="1338510" y="925607"/>
                </a:lnTo>
                <a:lnTo>
                  <a:pt x="1338510" y="929792"/>
                </a:lnTo>
                <a:lnTo>
                  <a:pt x="1303510" y="929792"/>
                </a:lnTo>
                <a:lnTo>
                  <a:pt x="1303510" y="932328"/>
                </a:lnTo>
                <a:lnTo>
                  <a:pt x="1301227" y="932328"/>
                </a:lnTo>
                <a:lnTo>
                  <a:pt x="1301227" y="934992"/>
                </a:lnTo>
                <a:lnTo>
                  <a:pt x="1271173" y="934992"/>
                </a:lnTo>
                <a:lnTo>
                  <a:pt x="1271173" y="941713"/>
                </a:lnTo>
                <a:lnTo>
                  <a:pt x="1209795" y="941713"/>
                </a:lnTo>
                <a:lnTo>
                  <a:pt x="1209795" y="944249"/>
                </a:lnTo>
                <a:lnTo>
                  <a:pt x="1171244" y="944249"/>
                </a:lnTo>
                <a:lnTo>
                  <a:pt x="1171244" y="948434"/>
                </a:lnTo>
                <a:lnTo>
                  <a:pt x="1132439" y="948434"/>
                </a:lnTo>
                <a:lnTo>
                  <a:pt x="1132439" y="951224"/>
                </a:lnTo>
                <a:lnTo>
                  <a:pt x="1087167" y="951224"/>
                </a:lnTo>
                <a:lnTo>
                  <a:pt x="1087167" y="954267"/>
                </a:lnTo>
                <a:lnTo>
                  <a:pt x="1079558" y="954267"/>
                </a:lnTo>
                <a:lnTo>
                  <a:pt x="1079558" y="958325"/>
                </a:lnTo>
                <a:lnTo>
                  <a:pt x="1042909" y="958325"/>
                </a:lnTo>
                <a:lnTo>
                  <a:pt x="1042909" y="960481"/>
                </a:lnTo>
                <a:lnTo>
                  <a:pt x="1036442" y="960481"/>
                </a:lnTo>
                <a:lnTo>
                  <a:pt x="1036442" y="963398"/>
                </a:lnTo>
                <a:lnTo>
                  <a:pt x="1008036" y="963398"/>
                </a:lnTo>
                <a:lnTo>
                  <a:pt x="1008036" y="967583"/>
                </a:lnTo>
                <a:lnTo>
                  <a:pt x="1005880" y="967583"/>
                </a:lnTo>
                <a:lnTo>
                  <a:pt x="1005880" y="975318"/>
                </a:lnTo>
                <a:lnTo>
                  <a:pt x="994974" y="975318"/>
                </a:lnTo>
                <a:lnTo>
                  <a:pt x="994974" y="979883"/>
                </a:lnTo>
                <a:lnTo>
                  <a:pt x="988253" y="979883"/>
                </a:lnTo>
                <a:lnTo>
                  <a:pt x="988253" y="982673"/>
                </a:lnTo>
                <a:lnTo>
                  <a:pt x="977220" y="982673"/>
                </a:lnTo>
                <a:lnTo>
                  <a:pt x="977220" y="989521"/>
                </a:lnTo>
                <a:lnTo>
                  <a:pt x="968851" y="989521"/>
                </a:lnTo>
                <a:lnTo>
                  <a:pt x="968851" y="994847"/>
                </a:lnTo>
                <a:lnTo>
                  <a:pt x="953379" y="994847"/>
                </a:lnTo>
                <a:lnTo>
                  <a:pt x="953379" y="999286"/>
                </a:lnTo>
                <a:lnTo>
                  <a:pt x="936006" y="999286"/>
                </a:lnTo>
                <a:lnTo>
                  <a:pt x="936006" y="1004485"/>
                </a:lnTo>
                <a:lnTo>
                  <a:pt x="876024" y="1004485"/>
                </a:lnTo>
                <a:lnTo>
                  <a:pt x="876024" y="1007529"/>
                </a:lnTo>
                <a:lnTo>
                  <a:pt x="776349" y="1007529"/>
                </a:lnTo>
                <a:lnTo>
                  <a:pt x="776349" y="1011713"/>
                </a:lnTo>
                <a:lnTo>
                  <a:pt x="677181" y="1011713"/>
                </a:lnTo>
                <a:lnTo>
                  <a:pt x="677181" y="1014503"/>
                </a:lnTo>
                <a:lnTo>
                  <a:pt x="603122" y="1014503"/>
                </a:lnTo>
                <a:lnTo>
                  <a:pt x="603122" y="1021097"/>
                </a:lnTo>
                <a:lnTo>
                  <a:pt x="574589" y="1021097"/>
                </a:lnTo>
                <a:lnTo>
                  <a:pt x="574589" y="1023380"/>
                </a:lnTo>
                <a:lnTo>
                  <a:pt x="352540" y="1023380"/>
                </a:lnTo>
                <a:lnTo>
                  <a:pt x="352540" y="1026677"/>
                </a:lnTo>
                <a:lnTo>
                  <a:pt x="225854" y="1026677"/>
                </a:lnTo>
                <a:lnTo>
                  <a:pt x="225854" y="1030608"/>
                </a:lnTo>
                <a:lnTo>
                  <a:pt x="221162" y="1030608"/>
                </a:lnTo>
                <a:lnTo>
                  <a:pt x="221162" y="1034793"/>
                </a:lnTo>
                <a:lnTo>
                  <a:pt x="202013" y="1034793"/>
                </a:lnTo>
                <a:lnTo>
                  <a:pt x="202013" y="1038471"/>
                </a:lnTo>
                <a:lnTo>
                  <a:pt x="116541" y="1038471"/>
                </a:lnTo>
                <a:lnTo>
                  <a:pt x="116541" y="1044938"/>
                </a:lnTo>
                <a:lnTo>
                  <a:pt x="33225" y="1044938"/>
                </a:lnTo>
                <a:lnTo>
                  <a:pt x="33225" y="1048616"/>
                </a:lnTo>
                <a:lnTo>
                  <a:pt x="0" y="1048616"/>
                </a:lnTo>
              </a:path>
            </a:pathLst>
          </a:custGeom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579" name="Freeform: Shape 578">
            <a:extLst>
              <a:ext uri="{FF2B5EF4-FFF2-40B4-BE49-F238E27FC236}">
                <a16:creationId xmlns:a16="http://schemas.microsoft.com/office/drawing/2014/main" id="{0390504B-5EAD-99D4-7920-898D40FCCC4A}"/>
              </a:ext>
            </a:extLst>
          </p:cNvPr>
          <p:cNvSpPr/>
          <p:nvPr/>
        </p:nvSpPr>
        <p:spPr>
          <a:xfrm>
            <a:off x="6992925" y="1834948"/>
            <a:ext cx="4143992" cy="1092239"/>
          </a:xfrm>
          <a:custGeom>
            <a:avLst/>
            <a:gdLst>
              <a:gd name="connsiteX0" fmla="*/ 4143993 w 4143992"/>
              <a:gd name="connsiteY0" fmla="*/ 0 h 1092239"/>
              <a:gd name="connsiteX1" fmla="*/ 4134101 w 4143992"/>
              <a:gd name="connsiteY1" fmla="*/ 0 h 1092239"/>
              <a:gd name="connsiteX2" fmla="*/ 4134101 w 4143992"/>
              <a:gd name="connsiteY2" fmla="*/ 17881 h 1092239"/>
              <a:gd name="connsiteX3" fmla="*/ 4121801 w 4143992"/>
              <a:gd name="connsiteY3" fmla="*/ 17881 h 1092239"/>
              <a:gd name="connsiteX4" fmla="*/ 4121801 w 4143992"/>
              <a:gd name="connsiteY4" fmla="*/ 35381 h 1092239"/>
              <a:gd name="connsiteX5" fmla="*/ 4105822 w 4143992"/>
              <a:gd name="connsiteY5" fmla="*/ 35381 h 1092239"/>
              <a:gd name="connsiteX6" fmla="*/ 4105822 w 4143992"/>
              <a:gd name="connsiteY6" fmla="*/ 52247 h 1092239"/>
              <a:gd name="connsiteX7" fmla="*/ 4083630 w 4143992"/>
              <a:gd name="connsiteY7" fmla="*/ 52247 h 1092239"/>
              <a:gd name="connsiteX8" fmla="*/ 4083630 w 4143992"/>
              <a:gd name="connsiteY8" fmla="*/ 67084 h 1092239"/>
              <a:gd name="connsiteX9" fmla="*/ 4059916 w 4143992"/>
              <a:gd name="connsiteY9" fmla="*/ 67084 h 1092239"/>
              <a:gd name="connsiteX10" fmla="*/ 4059916 w 4143992"/>
              <a:gd name="connsiteY10" fmla="*/ 82175 h 1092239"/>
              <a:gd name="connsiteX11" fmla="*/ 4042289 w 4143992"/>
              <a:gd name="connsiteY11" fmla="*/ 82175 h 1092239"/>
              <a:gd name="connsiteX12" fmla="*/ 4042289 w 4143992"/>
              <a:gd name="connsiteY12" fmla="*/ 94222 h 1092239"/>
              <a:gd name="connsiteX13" fmla="*/ 4011727 w 4143992"/>
              <a:gd name="connsiteY13" fmla="*/ 94222 h 1092239"/>
              <a:gd name="connsiteX14" fmla="*/ 4011727 w 4143992"/>
              <a:gd name="connsiteY14" fmla="*/ 105001 h 1092239"/>
              <a:gd name="connsiteX15" fmla="*/ 4003991 w 4143992"/>
              <a:gd name="connsiteY15" fmla="*/ 105001 h 1092239"/>
              <a:gd name="connsiteX16" fmla="*/ 4003991 w 4143992"/>
              <a:gd name="connsiteY16" fmla="*/ 113498 h 1092239"/>
              <a:gd name="connsiteX17" fmla="*/ 3937541 w 4143992"/>
              <a:gd name="connsiteY17" fmla="*/ 113498 h 1092239"/>
              <a:gd name="connsiteX18" fmla="*/ 3937541 w 4143992"/>
              <a:gd name="connsiteY18" fmla="*/ 127320 h 1092239"/>
              <a:gd name="connsiteX19" fmla="*/ 3935512 w 4143992"/>
              <a:gd name="connsiteY19" fmla="*/ 127320 h 1092239"/>
              <a:gd name="connsiteX20" fmla="*/ 3935512 w 4143992"/>
              <a:gd name="connsiteY20" fmla="*/ 132519 h 1092239"/>
              <a:gd name="connsiteX21" fmla="*/ 3928918 w 4143992"/>
              <a:gd name="connsiteY21" fmla="*/ 132519 h 1092239"/>
              <a:gd name="connsiteX22" fmla="*/ 3928918 w 4143992"/>
              <a:gd name="connsiteY22" fmla="*/ 141143 h 1092239"/>
              <a:gd name="connsiteX23" fmla="*/ 3913320 w 4143992"/>
              <a:gd name="connsiteY23" fmla="*/ 141143 h 1092239"/>
              <a:gd name="connsiteX24" fmla="*/ 3913320 w 4143992"/>
              <a:gd name="connsiteY24" fmla="*/ 156868 h 1092239"/>
              <a:gd name="connsiteX25" fmla="*/ 3895566 w 4143992"/>
              <a:gd name="connsiteY25" fmla="*/ 156868 h 1092239"/>
              <a:gd name="connsiteX26" fmla="*/ 3895566 w 4143992"/>
              <a:gd name="connsiteY26" fmla="*/ 163842 h 1092239"/>
              <a:gd name="connsiteX27" fmla="*/ 3880475 w 4143992"/>
              <a:gd name="connsiteY27" fmla="*/ 163842 h 1092239"/>
              <a:gd name="connsiteX28" fmla="*/ 3880475 w 4143992"/>
              <a:gd name="connsiteY28" fmla="*/ 170056 h 1092239"/>
              <a:gd name="connsiteX29" fmla="*/ 3864878 w 4143992"/>
              <a:gd name="connsiteY29" fmla="*/ 170056 h 1092239"/>
              <a:gd name="connsiteX30" fmla="*/ 3864878 w 4143992"/>
              <a:gd name="connsiteY30" fmla="*/ 178553 h 1092239"/>
              <a:gd name="connsiteX31" fmla="*/ 3859552 w 4143992"/>
              <a:gd name="connsiteY31" fmla="*/ 178553 h 1092239"/>
              <a:gd name="connsiteX32" fmla="*/ 3859552 w 4143992"/>
              <a:gd name="connsiteY32" fmla="*/ 185781 h 1092239"/>
              <a:gd name="connsiteX33" fmla="*/ 3818844 w 4143992"/>
              <a:gd name="connsiteY33" fmla="*/ 185781 h 1092239"/>
              <a:gd name="connsiteX34" fmla="*/ 3818844 w 4143992"/>
              <a:gd name="connsiteY34" fmla="*/ 191107 h 1092239"/>
              <a:gd name="connsiteX35" fmla="*/ 3747068 w 4143992"/>
              <a:gd name="connsiteY35" fmla="*/ 191107 h 1092239"/>
              <a:gd name="connsiteX36" fmla="*/ 3747068 w 4143992"/>
              <a:gd name="connsiteY36" fmla="*/ 197701 h 1092239"/>
              <a:gd name="connsiteX37" fmla="*/ 3713336 w 4143992"/>
              <a:gd name="connsiteY37" fmla="*/ 197701 h 1092239"/>
              <a:gd name="connsiteX38" fmla="*/ 3713336 w 4143992"/>
              <a:gd name="connsiteY38" fmla="*/ 203281 h 1092239"/>
              <a:gd name="connsiteX39" fmla="*/ 3701036 w 4143992"/>
              <a:gd name="connsiteY39" fmla="*/ 203281 h 1092239"/>
              <a:gd name="connsiteX40" fmla="*/ 3701036 w 4143992"/>
              <a:gd name="connsiteY40" fmla="*/ 210129 h 1092239"/>
              <a:gd name="connsiteX41" fmla="*/ 3687340 w 4143992"/>
              <a:gd name="connsiteY41" fmla="*/ 210129 h 1092239"/>
              <a:gd name="connsiteX42" fmla="*/ 3687340 w 4143992"/>
              <a:gd name="connsiteY42" fmla="*/ 214694 h 1092239"/>
              <a:gd name="connsiteX43" fmla="*/ 3633317 w 4143992"/>
              <a:gd name="connsiteY43" fmla="*/ 214694 h 1092239"/>
              <a:gd name="connsiteX44" fmla="*/ 3633317 w 4143992"/>
              <a:gd name="connsiteY44" fmla="*/ 220020 h 1092239"/>
              <a:gd name="connsiteX45" fmla="*/ 3624440 w 4143992"/>
              <a:gd name="connsiteY45" fmla="*/ 220020 h 1092239"/>
              <a:gd name="connsiteX46" fmla="*/ 3624440 w 4143992"/>
              <a:gd name="connsiteY46" fmla="*/ 225347 h 1092239"/>
              <a:gd name="connsiteX47" fmla="*/ 3606560 w 4143992"/>
              <a:gd name="connsiteY47" fmla="*/ 225347 h 1092239"/>
              <a:gd name="connsiteX48" fmla="*/ 3606560 w 4143992"/>
              <a:gd name="connsiteY48" fmla="*/ 230292 h 1092239"/>
              <a:gd name="connsiteX49" fmla="*/ 3586777 w 4143992"/>
              <a:gd name="connsiteY49" fmla="*/ 230292 h 1092239"/>
              <a:gd name="connsiteX50" fmla="*/ 3586777 w 4143992"/>
              <a:gd name="connsiteY50" fmla="*/ 236252 h 1092239"/>
              <a:gd name="connsiteX51" fmla="*/ 3578407 w 4143992"/>
              <a:gd name="connsiteY51" fmla="*/ 236252 h 1092239"/>
              <a:gd name="connsiteX52" fmla="*/ 3578407 w 4143992"/>
              <a:gd name="connsiteY52" fmla="*/ 243988 h 1092239"/>
              <a:gd name="connsiteX53" fmla="*/ 3565219 w 4143992"/>
              <a:gd name="connsiteY53" fmla="*/ 243988 h 1092239"/>
              <a:gd name="connsiteX54" fmla="*/ 3565219 w 4143992"/>
              <a:gd name="connsiteY54" fmla="*/ 251216 h 1092239"/>
              <a:gd name="connsiteX55" fmla="*/ 3543660 w 4143992"/>
              <a:gd name="connsiteY55" fmla="*/ 251216 h 1092239"/>
              <a:gd name="connsiteX56" fmla="*/ 3543660 w 4143992"/>
              <a:gd name="connsiteY56" fmla="*/ 256796 h 1092239"/>
              <a:gd name="connsiteX57" fmla="*/ 3497373 w 4143992"/>
              <a:gd name="connsiteY57" fmla="*/ 256796 h 1092239"/>
              <a:gd name="connsiteX58" fmla="*/ 3497373 w 4143992"/>
              <a:gd name="connsiteY58" fmla="*/ 261615 h 1092239"/>
              <a:gd name="connsiteX59" fmla="*/ 3488624 w 4143992"/>
              <a:gd name="connsiteY59" fmla="*/ 261615 h 1092239"/>
              <a:gd name="connsiteX60" fmla="*/ 3488624 w 4143992"/>
              <a:gd name="connsiteY60" fmla="*/ 266053 h 1092239"/>
              <a:gd name="connsiteX61" fmla="*/ 3484185 w 4143992"/>
              <a:gd name="connsiteY61" fmla="*/ 266053 h 1092239"/>
              <a:gd name="connsiteX62" fmla="*/ 3484185 w 4143992"/>
              <a:gd name="connsiteY62" fmla="*/ 276833 h 1092239"/>
              <a:gd name="connsiteX63" fmla="*/ 3473279 w 4143992"/>
              <a:gd name="connsiteY63" fmla="*/ 276833 h 1092239"/>
              <a:gd name="connsiteX64" fmla="*/ 3473279 w 4143992"/>
              <a:gd name="connsiteY64" fmla="*/ 280637 h 1092239"/>
              <a:gd name="connsiteX65" fmla="*/ 3471377 w 4143992"/>
              <a:gd name="connsiteY65" fmla="*/ 280637 h 1092239"/>
              <a:gd name="connsiteX66" fmla="*/ 3471377 w 4143992"/>
              <a:gd name="connsiteY66" fmla="*/ 291670 h 1092239"/>
              <a:gd name="connsiteX67" fmla="*/ 3460344 w 4143992"/>
              <a:gd name="connsiteY67" fmla="*/ 291670 h 1092239"/>
              <a:gd name="connsiteX68" fmla="*/ 3460344 w 4143992"/>
              <a:gd name="connsiteY68" fmla="*/ 311326 h 1092239"/>
              <a:gd name="connsiteX69" fmla="*/ 3457808 w 4143992"/>
              <a:gd name="connsiteY69" fmla="*/ 311326 h 1092239"/>
              <a:gd name="connsiteX70" fmla="*/ 3457808 w 4143992"/>
              <a:gd name="connsiteY70" fmla="*/ 316525 h 1092239"/>
              <a:gd name="connsiteX71" fmla="*/ 3452609 w 4143992"/>
              <a:gd name="connsiteY71" fmla="*/ 316525 h 1092239"/>
              <a:gd name="connsiteX72" fmla="*/ 3452609 w 4143992"/>
              <a:gd name="connsiteY72" fmla="*/ 326290 h 1092239"/>
              <a:gd name="connsiteX73" fmla="*/ 3447156 w 4143992"/>
              <a:gd name="connsiteY73" fmla="*/ 326290 h 1092239"/>
              <a:gd name="connsiteX74" fmla="*/ 3447156 w 4143992"/>
              <a:gd name="connsiteY74" fmla="*/ 336181 h 1092239"/>
              <a:gd name="connsiteX75" fmla="*/ 3443352 w 4143992"/>
              <a:gd name="connsiteY75" fmla="*/ 336181 h 1092239"/>
              <a:gd name="connsiteX76" fmla="*/ 3443352 w 4143992"/>
              <a:gd name="connsiteY76" fmla="*/ 356091 h 1092239"/>
              <a:gd name="connsiteX77" fmla="*/ 3441069 w 4143992"/>
              <a:gd name="connsiteY77" fmla="*/ 356091 h 1092239"/>
              <a:gd name="connsiteX78" fmla="*/ 3441069 w 4143992"/>
              <a:gd name="connsiteY78" fmla="*/ 375873 h 1092239"/>
              <a:gd name="connsiteX79" fmla="*/ 3434221 w 4143992"/>
              <a:gd name="connsiteY79" fmla="*/ 375873 h 1092239"/>
              <a:gd name="connsiteX80" fmla="*/ 3434221 w 4143992"/>
              <a:gd name="connsiteY80" fmla="*/ 385131 h 1092239"/>
              <a:gd name="connsiteX81" fmla="*/ 3414692 w 4143992"/>
              <a:gd name="connsiteY81" fmla="*/ 385131 h 1092239"/>
              <a:gd name="connsiteX82" fmla="*/ 3414692 w 4143992"/>
              <a:gd name="connsiteY82" fmla="*/ 394642 h 1092239"/>
              <a:gd name="connsiteX83" fmla="*/ 3357245 w 4143992"/>
              <a:gd name="connsiteY83" fmla="*/ 394642 h 1092239"/>
              <a:gd name="connsiteX84" fmla="*/ 3357245 w 4143992"/>
              <a:gd name="connsiteY84" fmla="*/ 399841 h 1092239"/>
              <a:gd name="connsiteX85" fmla="*/ 3346973 w 4143992"/>
              <a:gd name="connsiteY85" fmla="*/ 399841 h 1092239"/>
              <a:gd name="connsiteX86" fmla="*/ 3346973 w 4143992"/>
              <a:gd name="connsiteY86" fmla="*/ 403645 h 1092239"/>
              <a:gd name="connsiteX87" fmla="*/ 3302970 w 4143992"/>
              <a:gd name="connsiteY87" fmla="*/ 403645 h 1092239"/>
              <a:gd name="connsiteX88" fmla="*/ 3302970 w 4143992"/>
              <a:gd name="connsiteY88" fmla="*/ 409606 h 1092239"/>
              <a:gd name="connsiteX89" fmla="*/ 3295868 w 4143992"/>
              <a:gd name="connsiteY89" fmla="*/ 409606 h 1092239"/>
              <a:gd name="connsiteX90" fmla="*/ 3295868 w 4143992"/>
              <a:gd name="connsiteY90" fmla="*/ 414551 h 1092239"/>
              <a:gd name="connsiteX91" fmla="*/ 3290922 w 4143992"/>
              <a:gd name="connsiteY91" fmla="*/ 414551 h 1092239"/>
              <a:gd name="connsiteX92" fmla="*/ 3290922 w 4143992"/>
              <a:gd name="connsiteY92" fmla="*/ 421653 h 1092239"/>
              <a:gd name="connsiteX93" fmla="*/ 3276592 w 4143992"/>
              <a:gd name="connsiteY93" fmla="*/ 421653 h 1092239"/>
              <a:gd name="connsiteX94" fmla="*/ 3276592 w 4143992"/>
              <a:gd name="connsiteY94" fmla="*/ 425711 h 1092239"/>
              <a:gd name="connsiteX95" fmla="*/ 3266954 w 4143992"/>
              <a:gd name="connsiteY95" fmla="*/ 425711 h 1092239"/>
              <a:gd name="connsiteX96" fmla="*/ 3266954 w 4143992"/>
              <a:gd name="connsiteY96" fmla="*/ 430023 h 1092239"/>
              <a:gd name="connsiteX97" fmla="*/ 3252624 w 4143992"/>
              <a:gd name="connsiteY97" fmla="*/ 430023 h 1092239"/>
              <a:gd name="connsiteX98" fmla="*/ 3252624 w 4143992"/>
              <a:gd name="connsiteY98" fmla="*/ 433827 h 1092239"/>
              <a:gd name="connsiteX99" fmla="*/ 3232335 w 4143992"/>
              <a:gd name="connsiteY99" fmla="*/ 433827 h 1092239"/>
              <a:gd name="connsiteX100" fmla="*/ 3232335 w 4143992"/>
              <a:gd name="connsiteY100" fmla="*/ 438392 h 1092239"/>
              <a:gd name="connsiteX101" fmla="*/ 3230686 w 4143992"/>
              <a:gd name="connsiteY101" fmla="*/ 438392 h 1092239"/>
              <a:gd name="connsiteX102" fmla="*/ 3230686 w 4143992"/>
              <a:gd name="connsiteY102" fmla="*/ 441943 h 1092239"/>
              <a:gd name="connsiteX103" fmla="*/ 3206591 w 4143992"/>
              <a:gd name="connsiteY103" fmla="*/ 441943 h 1092239"/>
              <a:gd name="connsiteX104" fmla="*/ 3206591 w 4143992"/>
              <a:gd name="connsiteY104" fmla="*/ 446255 h 1092239"/>
              <a:gd name="connsiteX105" fmla="*/ 3204309 w 4143992"/>
              <a:gd name="connsiteY105" fmla="*/ 446255 h 1092239"/>
              <a:gd name="connsiteX106" fmla="*/ 3204309 w 4143992"/>
              <a:gd name="connsiteY106" fmla="*/ 454244 h 1092239"/>
              <a:gd name="connsiteX107" fmla="*/ 3195686 w 4143992"/>
              <a:gd name="connsiteY107" fmla="*/ 454244 h 1092239"/>
              <a:gd name="connsiteX108" fmla="*/ 3195686 w 4143992"/>
              <a:gd name="connsiteY108" fmla="*/ 458555 h 1092239"/>
              <a:gd name="connsiteX109" fmla="*/ 3191121 w 4143992"/>
              <a:gd name="connsiteY109" fmla="*/ 458555 h 1092239"/>
              <a:gd name="connsiteX110" fmla="*/ 3191121 w 4143992"/>
              <a:gd name="connsiteY110" fmla="*/ 462867 h 1092239"/>
              <a:gd name="connsiteX111" fmla="*/ 3169308 w 4143992"/>
              <a:gd name="connsiteY111" fmla="*/ 462867 h 1092239"/>
              <a:gd name="connsiteX112" fmla="*/ 3169308 w 4143992"/>
              <a:gd name="connsiteY112" fmla="*/ 466418 h 1092239"/>
              <a:gd name="connsiteX113" fmla="*/ 3147116 w 4143992"/>
              <a:gd name="connsiteY113" fmla="*/ 466418 h 1092239"/>
              <a:gd name="connsiteX114" fmla="*/ 3147116 w 4143992"/>
              <a:gd name="connsiteY114" fmla="*/ 470476 h 1092239"/>
              <a:gd name="connsiteX115" fmla="*/ 3128729 w 4143992"/>
              <a:gd name="connsiteY115" fmla="*/ 470476 h 1092239"/>
              <a:gd name="connsiteX116" fmla="*/ 3128729 w 4143992"/>
              <a:gd name="connsiteY116" fmla="*/ 474788 h 1092239"/>
              <a:gd name="connsiteX117" fmla="*/ 3123402 w 4143992"/>
              <a:gd name="connsiteY117" fmla="*/ 474788 h 1092239"/>
              <a:gd name="connsiteX118" fmla="*/ 3123402 w 4143992"/>
              <a:gd name="connsiteY118" fmla="*/ 478972 h 1092239"/>
              <a:gd name="connsiteX119" fmla="*/ 3106917 w 4143992"/>
              <a:gd name="connsiteY119" fmla="*/ 478972 h 1092239"/>
              <a:gd name="connsiteX120" fmla="*/ 3106917 w 4143992"/>
              <a:gd name="connsiteY120" fmla="*/ 481762 h 1092239"/>
              <a:gd name="connsiteX121" fmla="*/ 3027152 w 4143992"/>
              <a:gd name="connsiteY121" fmla="*/ 481762 h 1092239"/>
              <a:gd name="connsiteX122" fmla="*/ 3027152 w 4143992"/>
              <a:gd name="connsiteY122" fmla="*/ 492795 h 1092239"/>
              <a:gd name="connsiteX123" fmla="*/ 2972622 w 4143992"/>
              <a:gd name="connsiteY123" fmla="*/ 492795 h 1092239"/>
              <a:gd name="connsiteX124" fmla="*/ 2972622 w 4143992"/>
              <a:gd name="connsiteY124" fmla="*/ 496219 h 1092239"/>
              <a:gd name="connsiteX125" fmla="*/ 2964252 w 4143992"/>
              <a:gd name="connsiteY125" fmla="*/ 496219 h 1092239"/>
              <a:gd name="connsiteX126" fmla="*/ 2964252 w 4143992"/>
              <a:gd name="connsiteY126" fmla="*/ 509534 h 1092239"/>
              <a:gd name="connsiteX127" fmla="*/ 2961463 w 4143992"/>
              <a:gd name="connsiteY127" fmla="*/ 509534 h 1092239"/>
              <a:gd name="connsiteX128" fmla="*/ 2961463 w 4143992"/>
              <a:gd name="connsiteY128" fmla="*/ 515368 h 1092239"/>
              <a:gd name="connsiteX129" fmla="*/ 2952712 w 4143992"/>
              <a:gd name="connsiteY129" fmla="*/ 515368 h 1092239"/>
              <a:gd name="connsiteX130" fmla="*/ 2952712 w 4143992"/>
              <a:gd name="connsiteY130" fmla="*/ 540477 h 1092239"/>
              <a:gd name="connsiteX131" fmla="*/ 2950937 w 4143992"/>
              <a:gd name="connsiteY131" fmla="*/ 540477 h 1092239"/>
              <a:gd name="connsiteX132" fmla="*/ 2950937 w 4143992"/>
              <a:gd name="connsiteY132" fmla="*/ 561020 h 1092239"/>
              <a:gd name="connsiteX133" fmla="*/ 2946245 w 4143992"/>
              <a:gd name="connsiteY133" fmla="*/ 561020 h 1092239"/>
              <a:gd name="connsiteX134" fmla="*/ 2946245 w 4143992"/>
              <a:gd name="connsiteY134" fmla="*/ 565459 h 1092239"/>
              <a:gd name="connsiteX135" fmla="*/ 2943962 w 4143992"/>
              <a:gd name="connsiteY135" fmla="*/ 565459 h 1092239"/>
              <a:gd name="connsiteX136" fmla="*/ 2943962 w 4143992"/>
              <a:gd name="connsiteY136" fmla="*/ 569136 h 1092239"/>
              <a:gd name="connsiteX137" fmla="*/ 2931154 w 4143992"/>
              <a:gd name="connsiteY137" fmla="*/ 569136 h 1092239"/>
              <a:gd name="connsiteX138" fmla="*/ 2931154 w 4143992"/>
              <a:gd name="connsiteY138" fmla="*/ 571926 h 1092239"/>
              <a:gd name="connsiteX139" fmla="*/ 2895647 w 4143992"/>
              <a:gd name="connsiteY139" fmla="*/ 571926 h 1092239"/>
              <a:gd name="connsiteX140" fmla="*/ 2895647 w 4143992"/>
              <a:gd name="connsiteY140" fmla="*/ 574336 h 1092239"/>
              <a:gd name="connsiteX141" fmla="*/ 2872820 w 4143992"/>
              <a:gd name="connsiteY141" fmla="*/ 574336 h 1092239"/>
              <a:gd name="connsiteX142" fmla="*/ 2872820 w 4143992"/>
              <a:gd name="connsiteY142" fmla="*/ 577506 h 1092239"/>
              <a:gd name="connsiteX143" fmla="*/ 2865211 w 4143992"/>
              <a:gd name="connsiteY143" fmla="*/ 577506 h 1092239"/>
              <a:gd name="connsiteX144" fmla="*/ 2865211 w 4143992"/>
              <a:gd name="connsiteY144" fmla="*/ 580930 h 1092239"/>
              <a:gd name="connsiteX145" fmla="*/ 2845682 w 4143992"/>
              <a:gd name="connsiteY145" fmla="*/ 580930 h 1092239"/>
              <a:gd name="connsiteX146" fmla="*/ 2845682 w 4143992"/>
              <a:gd name="connsiteY146" fmla="*/ 583847 h 1092239"/>
              <a:gd name="connsiteX147" fmla="*/ 2836932 w 4143992"/>
              <a:gd name="connsiteY147" fmla="*/ 583847 h 1092239"/>
              <a:gd name="connsiteX148" fmla="*/ 2836932 w 4143992"/>
              <a:gd name="connsiteY148" fmla="*/ 586890 h 1092239"/>
              <a:gd name="connsiteX149" fmla="*/ 2817022 w 4143992"/>
              <a:gd name="connsiteY149" fmla="*/ 586890 h 1092239"/>
              <a:gd name="connsiteX150" fmla="*/ 2817022 w 4143992"/>
              <a:gd name="connsiteY150" fmla="*/ 590568 h 1092239"/>
              <a:gd name="connsiteX151" fmla="*/ 2782149 w 4143992"/>
              <a:gd name="connsiteY151" fmla="*/ 590568 h 1092239"/>
              <a:gd name="connsiteX152" fmla="*/ 2782149 w 4143992"/>
              <a:gd name="connsiteY152" fmla="*/ 593484 h 1092239"/>
              <a:gd name="connsiteX153" fmla="*/ 2723434 w 4143992"/>
              <a:gd name="connsiteY153" fmla="*/ 593484 h 1092239"/>
              <a:gd name="connsiteX154" fmla="*/ 2723434 w 4143992"/>
              <a:gd name="connsiteY154" fmla="*/ 595640 h 1092239"/>
              <a:gd name="connsiteX155" fmla="*/ 2719883 w 4143992"/>
              <a:gd name="connsiteY155" fmla="*/ 595640 h 1092239"/>
              <a:gd name="connsiteX156" fmla="*/ 2719883 w 4143992"/>
              <a:gd name="connsiteY156" fmla="*/ 599445 h 1092239"/>
              <a:gd name="connsiteX157" fmla="*/ 2702130 w 4143992"/>
              <a:gd name="connsiteY157" fmla="*/ 599445 h 1092239"/>
              <a:gd name="connsiteX158" fmla="*/ 2702130 w 4143992"/>
              <a:gd name="connsiteY158" fmla="*/ 602235 h 1092239"/>
              <a:gd name="connsiteX159" fmla="*/ 2694395 w 4143992"/>
              <a:gd name="connsiteY159" fmla="*/ 602235 h 1092239"/>
              <a:gd name="connsiteX160" fmla="*/ 2694395 w 4143992"/>
              <a:gd name="connsiteY160" fmla="*/ 604263 h 1092239"/>
              <a:gd name="connsiteX161" fmla="*/ 2690716 w 4143992"/>
              <a:gd name="connsiteY161" fmla="*/ 604263 h 1092239"/>
              <a:gd name="connsiteX162" fmla="*/ 2690716 w 4143992"/>
              <a:gd name="connsiteY162" fmla="*/ 611492 h 1092239"/>
              <a:gd name="connsiteX163" fmla="*/ 2651405 w 4143992"/>
              <a:gd name="connsiteY163" fmla="*/ 611492 h 1092239"/>
              <a:gd name="connsiteX164" fmla="*/ 2651405 w 4143992"/>
              <a:gd name="connsiteY164" fmla="*/ 613901 h 1092239"/>
              <a:gd name="connsiteX165" fmla="*/ 2648995 w 4143992"/>
              <a:gd name="connsiteY165" fmla="*/ 613901 h 1092239"/>
              <a:gd name="connsiteX166" fmla="*/ 2648995 w 4143992"/>
              <a:gd name="connsiteY166" fmla="*/ 617072 h 1092239"/>
              <a:gd name="connsiteX167" fmla="*/ 2644303 w 4143992"/>
              <a:gd name="connsiteY167" fmla="*/ 617072 h 1092239"/>
              <a:gd name="connsiteX168" fmla="*/ 2644303 w 4143992"/>
              <a:gd name="connsiteY168" fmla="*/ 619861 h 1092239"/>
              <a:gd name="connsiteX169" fmla="*/ 2619828 w 4143992"/>
              <a:gd name="connsiteY169" fmla="*/ 619861 h 1092239"/>
              <a:gd name="connsiteX170" fmla="*/ 2619828 w 4143992"/>
              <a:gd name="connsiteY170" fmla="*/ 622271 h 1092239"/>
              <a:gd name="connsiteX171" fmla="*/ 2608035 w 4143992"/>
              <a:gd name="connsiteY171" fmla="*/ 622271 h 1092239"/>
              <a:gd name="connsiteX172" fmla="*/ 2608035 w 4143992"/>
              <a:gd name="connsiteY172" fmla="*/ 627978 h 1092239"/>
              <a:gd name="connsiteX173" fmla="*/ 2591803 w 4143992"/>
              <a:gd name="connsiteY173" fmla="*/ 627978 h 1092239"/>
              <a:gd name="connsiteX174" fmla="*/ 2591803 w 4143992"/>
              <a:gd name="connsiteY174" fmla="*/ 633050 h 1092239"/>
              <a:gd name="connsiteX175" fmla="*/ 2561367 w 4143992"/>
              <a:gd name="connsiteY175" fmla="*/ 633050 h 1092239"/>
              <a:gd name="connsiteX176" fmla="*/ 2561367 w 4143992"/>
              <a:gd name="connsiteY176" fmla="*/ 636094 h 1092239"/>
              <a:gd name="connsiteX177" fmla="*/ 2541331 w 4143992"/>
              <a:gd name="connsiteY177" fmla="*/ 636094 h 1092239"/>
              <a:gd name="connsiteX178" fmla="*/ 2541331 w 4143992"/>
              <a:gd name="connsiteY178" fmla="*/ 638883 h 1092239"/>
              <a:gd name="connsiteX179" fmla="*/ 2534991 w 4143992"/>
              <a:gd name="connsiteY179" fmla="*/ 638883 h 1092239"/>
              <a:gd name="connsiteX180" fmla="*/ 2534991 w 4143992"/>
              <a:gd name="connsiteY180" fmla="*/ 641166 h 1092239"/>
              <a:gd name="connsiteX181" fmla="*/ 2527001 w 4143992"/>
              <a:gd name="connsiteY181" fmla="*/ 641166 h 1092239"/>
              <a:gd name="connsiteX182" fmla="*/ 2527001 w 4143992"/>
              <a:gd name="connsiteY182" fmla="*/ 644336 h 1092239"/>
              <a:gd name="connsiteX183" fmla="*/ 2521802 w 4143992"/>
              <a:gd name="connsiteY183" fmla="*/ 644336 h 1092239"/>
              <a:gd name="connsiteX184" fmla="*/ 2521802 w 4143992"/>
              <a:gd name="connsiteY184" fmla="*/ 647126 h 1092239"/>
              <a:gd name="connsiteX185" fmla="*/ 2502780 w 4143992"/>
              <a:gd name="connsiteY185" fmla="*/ 647126 h 1092239"/>
              <a:gd name="connsiteX186" fmla="*/ 2502780 w 4143992"/>
              <a:gd name="connsiteY186" fmla="*/ 649536 h 1092239"/>
              <a:gd name="connsiteX187" fmla="*/ 2489211 w 4143992"/>
              <a:gd name="connsiteY187" fmla="*/ 649536 h 1092239"/>
              <a:gd name="connsiteX188" fmla="*/ 2489211 w 4143992"/>
              <a:gd name="connsiteY188" fmla="*/ 652072 h 1092239"/>
              <a:gd name="connsiteX189" fmla="*/ 2486548 w 4143992"/>
              <a:gd name="connsiteY189" fmla="*/ 652072 h 1092239"/>
              <a:gd name="connsiteX190" fmla="*/ 2486548 w 4143992"/>
              <a:gd name="connsiteY190" fmla="*/ 656257 h 1092239"/>
              <a:gd name="connsiteX191" fmla="*/ 2480714 w 4143992"/>
              <a:gd name="connsiteY191" fmla="*/ 656257 h 1092239"/>
              <a:gd name="connsiteX192" fmla="*/ 2480714 w 4143992"/>
              <a:gd name="connsiteY192" fmla="*/ 660442 h 1092239"/>
              <a:gd name="connsiteX193" fmla="*/ 2466765 w 4143992"/>
              <a:gd name="connsiteY193" fmla="*/ 660442 h 1092239"/>
              <a:gd name="connsiteX194" fmla="*/ 2466765 w 4143992"/>
              <a:gd name="connsiteY194" fmla="*/ 668177 h 1092239"/>
              <a:gd name="connsiteX195" fmla="*/ 2460678 w 4143992"/>
              <a:gd name="connsiteY195" fmla="*/ 668177 h 1092239"/>
              <a:gd name="connsiteX196" fmla="*/ 2460678 w 4143992"/>
              <a:gd name="connsiteY196" fmla="*/ 674264 h 1092239"/>
              <a:gd name="connsiteX197" fmla="*/ 2458522 w 4143992"/>
              <a:gd name="connsiteY197" fmla="*/ 674264 h 1092239"/>
              <a:gd name="connsiteX198" fmla="*/ 2458522 w 4143992"/>
              <a:gd name="connsiteY198" fmla="*/ 690877 h 1092239"/>
              <a:gd name="connsiteX199" fmla="*/ 2456240 w 4143992"/>
              <a:gd name="connsiteY199" fmla="*/ 690877 h 1092239"/>
              <a:gd name="connsiteX200" fmla="*/ 2456240 w 4143992"/>
              <a:gd name="connsiteY200" fmla="*/ 693413 h 1092239"/>
              <a:gd name="connsiteX201" fmla="*/ 2453957 w 4143992"/>
              <a:gd name="connsiteY201" fmla="*/ 693413 h 1092239"/>
              <a:gd name="connsiteX202" fmla="*/ 2453957 w 4143992"/>
              <a:gd name="connsiteY202" fmla="*/ 695822 h 1092239"/>
              <a:gd name="connsiteX203" fmla="*/ 2449519 w 4143992"/>
              <a:gd name="connsiteY203" fmla="*/ 695822 h 1092239"/>
              <a:gd name="connsiteX204" fmla="*/ 2449519 w 4143992"/>
              <a:gd name="connsiteY204" fmla="*/ 701149 h 1092239"/>
              <a:gd name="connsiteX205" fmla="*/ 2442670 w 4143992"/>
              <a:gd name="connsiteY205" fmla="*/ 701149 h 1092239"/>
              <a:gd name="connsiteX206" fmla="*/ 2442670 w 4143992"/>
              <a:gd name="connsiteY206" fmla="*/ 708123 h 1092239"/>
              <a:gd name="connsiteX207" fmla="*/ 2441022 w 4143992"/>
              <a:gd name="connsiteY207" fmla="*/ 708123 h 1092239"/>
              <a:gd name="connsiteX208" fmla="*/ 2441022 w 4143992"/>
              <a:gd name="connsiteY208" fmla="*/ 717127 h 1092239"/>
              <a:gd name="connsiteX209" fmla="*/ 2435442 w 4143992"/>
              <a:gd name="connsiteY209" fmla="*/ 717127 h 1092239"/>
              <a:gd name="connsiteX210" fmla="*/ 2435442 w 4143992"/>
              <a:gd name="connsiteY210" fmla="*/ 719790 h 1092239"/>
              <a:gd name="connsiteX211" fmla="*/ 2433413 w 4143992"/>
              <a:gd name="connsiteY211" fmla="*/ 719790 h 1092239"/>
              <a:gd name="connsiteX212" fmla="*/ 2433413 w 4143992"/>
              <a:gd name="connsiteY212" fmla="*/ 722200 h 1092239"/>
              <a:gd name="connsiteX213" fmla="*/ 2431384 w 4143992"/>
              <a:gd name="connsiteY213" fmla="*/ 722200 h 1092239"/>
              <a:gd name="connsiteX214" fmla="*/ 2431384 w 4143992"/>
              <a:gd name="connsiteY214" fmla="*/ 726258 h 1092239"/>
              <a:gd name="connsiteX215" fmla="*/ 2429482 w 4143992"/>
              <a:gd name="connsiteY215" fmla="*/ 726258 h 1092239"/>
              <a:gd name="connsiteX216" fmla="*/ 2429482 w 4143992"/>
              <a:gd name="connsiteY216" fmla="*/ 731330 h 1092239"/>
              <a:gd name="connsiteX217" fmla="*/ 2401583 w 4143992"/>
              <a:gd name="connsiteY217" fmla="*/ 731330 h 1092239"/>
              <a:gd name="connsiteX218" fmla="*/ 2401583 w 4143992"/>
              <a:gd name="connsiteY218" fmla="*/ 736529 h 1092239"/>
              <a:gd name="connsiteX219" fmla="*/ 2388141 w 4143992"/>
              <a:gd name="connsiteY219" fmla="*/ 736529 h 1092239"/>
              <a:gd name="connsiteX220" fmla="*/ 2388141 w 4143992"/>
              <a:gd name="connsiteY220" fmla="*/ 739573 h 1092239"/>
              <a:gd name="connsiteX221" fmla="*/ 2369880 w 4143992"/>
              <a:gd name="connsiteY221" fmla="*/ 739573 h 1092239"/>
              <a:gd name="connsiteX222" fmla="*/ 2369880 w 4143992"/>
              <a:gd name="connsiteY222" fmla="*/ 742490 h 1092239"/>
              <a:gd name="connsiteX223" fmla="*/ 2329173 w 4143992"/>
              <a:gd name="connsiteY223" fmla="*/ 742490 h 1092239"/>
              <a:gd name="connsiteX224" fmla="*/ 2329173 w 4143992"/>
              <a:gd name="connsiteY224" fmla="*/ 744645 h 1092239"/>
              <a:gd name="connsiteX225" fmla="*/ 2312560 w 4143992"/>
              <a:gd name="connsiteY225" fmla="*/ 744645 h 1092239"/>
              <a:gd name="connsiteX226" fmla="*/ 2312560 w 4143992"/>
              <a:gd name="connsiteY226" fmla="*/ 750352 h 1092239"/>
              <a:gd name="connsiteX227" fmla="*/ 2280857 w 4143992"/>
              <a:gd name="connsiteY227" fmla="*/ 750352 h 1092239"/>
              <a:gd name="connsiteX228" fmla="*/ 2280857 w 4143992"/>
              <a:gd name="connsiteY228" fmla="*/ 755678 h 1092239"/>
              <a:gd name="connsiteX229" fmla="*/ 2248266 w 4143992"/>
              <a:gd name="connsiteY229" fmla="*/ 755678 h 1092239"/>
              <a:gd name="connsiteX230" fmla="*/ 2248266 w 4143992"/>
              <a:gd name="connsiteY230" fmla="*/ 758595 h 1092239"/>
              <a:gd name="connsiteX231" fmla="*/ 2190186 w 4143992"/>
              <a:gd name="connsiteY231" fmla="*/ 758595 h 1092239"/>
              <a:gd name="connsiteX232" fmla="*/ 2190186 w 4143992"/>
              <a:gd name="connsiteY232" fmla="*/ 761385 h 1092239"/>
              <a:gd name="connsiteX233" fmla="*/ 2178266 w 4143992"/>
              <a:gd name="connsiteY233" fmla="*/ 761385 h 1092239"/>
              <a:gd name="connsiteX234" fmla="*/ 2178266 w 4143992"/>
              <a:gd name="connsiteY234" fmla="*/ 763921 h 1092239"/>
              <a:gd name="connsiteX235" fmla="*/ 2062992 w 4143992"/>
              <a:gd name="connsiteY235" fmla="*/ 763921 h 1092239"/>
              <a:gd name="connsiteX236" fmla="*/ 2062992 w 4143992"/>
              <a:gd name="connsiteY236" fmla="*/ 767218 h 1092239"/>
              <a:gd name="connsiteX237" fmla="*/ 2044858 w 4143992"/>
              <a:gd name="connsiteY237" fmla="*/ 767218 h 1092239"/>
              <a:gd name="connsiteX238" fmla="*/ 2044858 w 4143992"/>
              <a:gd name="connsiteY238" fmla="*/ 769627 h 1092239"/>
              <a:gd name="connsiteX239" fmla="*/ 2034967 w 4143992"/>
              <a:gd name="connsiteY239" fmla="*/ 769627 h 1092239"/>
              <a:gd name="connsiteX240" fmla="*/ 2034967 w 4143992"/>
              <a:gd name="connsiteY240" fmla="*/ 774954 h 1092239"/>
              <a:gd name="connsiteX241" fmla="*/ 2027358 w 4143992"/>
              <a:gd name="connsiteY241" fmla="*/ 774954 h 1092239"/>
              <a:gd name="connsiteX242" fmla="*/ 2027358 w 4143992"/>
              <a:gd name="connsiteY242" fmla="*/ 777997 h 1092239"/>
              <a:gd name="connsiteX243" fmla="*/ 2009731 w 4143992"/>
              <a:gd name="connsiteY243" fmla="*/ 777997 h 1092239"/>
              <a:gd name="connsiteX244" fmla="*/ 2009731 w 4143992"/>
              <a:gd name="connsiteY244" fmla="*/ 783196 h 1092239"/>
              <a:gd name="connsiteX245" fmla="*/ 1999586 w 4143992"/>
              <a:gd name="connsiteY245" fmla="*/ 783196 h 1092239"/>
              <a:gd name="connsiteX246" fmla="*/ 1999586 w 4143992"/>
              <a:gd name="connsiteY246" fmla="*/ 786494 h 1092239"/>
              <a:gd name="connsiteX247" fmla="*/ 1990836 w 4143992"/>
              <a:gd name="connsiteY247" fmla="*/ 786494 h 1092239"/>
              <a:gd name="connsiteX248" fmla="*/ 1990836 w 4143992"/>
              <a:gd name="connsiteY248" fmla="*/ 791186 h 1092239"/>
              <a:gd name="connsiteX249" fmla="*/ 1985764 w 4143992"/>
              <a:gd name="connsiteY249" fmla="*/ 791186 h 1092239"/>
              <a:gd name="connsiteX250" fmla="*/ 1985764 w 4143992"/>
              <a:gd name="connsiteY250" fmla="*/ 797019 h 1092239"/>
              <a:gd name="connsiteX251" fmla="*/ 1983481 w 4143992"/>
              <a:gd name="connsiteY251" fmla="*/ 797019 h 1092239"/>
              <a:gd name="connsiteX252" fmla="*/ 1983481 w 4143992"/>
              <a:gd name="connsiteY252" fmla="*/ 807545 h 1092239"/>
              <a:gd name="connsiteX253" fmla="*/ 1974984 w 4143992"/>
              <a:gd name="connsiteY253" fmla="*/ 807545 h 1092239"/>
              <a:gd name="connsiteX254" fmla="*/ 1974984 w 4143992"/>
              <a:gd name="connsiteY254" fmla="*/ 810461 h 1092239"/>
              <a:gd name="connsiteX255" fmla="*/ 1972956 w 4143992"/>
              <a:gd name="connsiteY255" fmla="*/ 810461 h 1092239"/>
              <a:gd name="connsiteX256" fmla="*/ 1972956 w 4143992"/>
              <a:gd name="connsiteY256" fmla="*/ 821114 h 1092239"/>
              <a:gd name="connsiteX257" fmla="*/ 1970292 w 4143992"/>
              <a:gd name="connsiteY257" fmla="*/ 821114 h 1092239"/>
              <a:gd name="connsiteX258" fmla="*/ 1970292 w 4143992"/>
              <a:gd name="connsiteY258" fmla="*/ 829610 h 1092239"/>
              <a:gd name="connsiteX259" fmla="*/ 1968137 w 4143992"/>
              <a:gd name="connsiteY259" fmla="*/ 829610 h 1092239"/>
              <a:gd name="connsiteX260" fmla="*/ 1968137 w 4143992"/>
              <a:gd name="connsiteY260" fmla="*/ 840643 h 1092239"/>
              <a:gd name="connsiteX261" fmla="*/ 1961796 w 4143992"/>
              <a:gd name="connsiteY261" fmla="*/ 840643 h 1092239"/>
              <a:gd name="connsiteX262" fmla="*/ 1961796 w 4143992"/>
              <a:gd name="connsiteY262" fmla="*/ 845462 h 1092239"/>
              <a:gd name="connsiteX263" fmla="*/ 1957231 w 4143992"/>
              <a:gd name="connsiteY263" fmla="*/ 845462 h 1092239"/>
              <a:gd name="connsiteX264" fmla="*/ 1957231 w 4143992"/>
              <a:gd name="connsiteY264" fmla="*/ 851422 h 1092239"/>
              <a:gd name="connsiteX265" fmla="*/ 1948100 w 4143992"/>
              <a:gd name="connsiteY265" fmla="*/ 851422 h 1092239"/>
              <a:gd name="connsiteX266" fmla="*/ 1948100 w 4143992"/>
              <a:gd name="connsiteY266" fmla="*/ 857002 h 1092239"/>
              <a:gd name="connsiteX267" fmla="*/ 1931108 w 4143992"/>
              <a:gd name="connsiteY267" fmla="*/ 857002 h 1092239"/>
              <a:gd name="connsiteX268" fmla="*/ 1931108 w 4143992"/>
              <a:gd name="connsiteY268" fmla="*/ 862455 h 1092239"/>
              <a:gd name="connsiteX269" fmla="*/ 1926669 w 4143992"/>
              <a:gd name="connsiteY269" fmla="*/ 862455 h 1092239"/>
              <a:gd name="connsiteX270" fmla="*/ 1926669 w 4143992"/>
              <a:gd name="connsiteY270" fmla="*/ 865118 h 1092239"/>
              <a:gd name="connsiteX271" fmla="*/ 1914875 w 4143992"/>
              <a:gd name="connsiteY271" fmla="*/ 865118 h 1092239"/>
              <a:gd name="connsiteX272" fmla="*/ 1914875 w 4143992"/>
              <a:gd name="connsiteY272" fmla="*/ 873360 h 1092239"/>
              <a:gd name="connsiteX273" fmla="*/ 1904730 w 4143992"/>
              <a:gd name="connsiteY273" fmla="*/ 873360 h 1092239"/>
              <a:gd name="connsiteX274" fmla="*/ 1904730 w 4143992"/>
              <a:gd name="connsiteY274" fmla="*/ 875516 h 1092239"/>
              <a:gd name="connsiteX275" fmla="*/ 1876831 w 4143992"/>
              <a:gd name="connsiteY275" fmla="*/ 875516 h 1092239"/>
              <a:gd name="connsiteX276" fmla="*/ 1876831 w 4143992"/>
              <a:gd name="connsiteY276" fmla="*/ 878306 h 1092239"/>
              <a:gd name="connsiteX277" fmla="*/ 1863009 w 4143992"/>
              <a:gd name="connsiteY277" fmla="*/ 878306 h 1092239"/>
              <a:gd name="connsiteX278" fmla="*/ 1863009 w 4143992"/>
              <a:gd name="connsiteY278" fmla="*/ 883632 h 1092239"/>
              <a:gd name="connsiteX279" fmla="*/ 1833968 w 4143992"/>
              <a:gd name="connsiteY279" fmla="*/ 883632 h 1092239"/>
              <a:gd name="connsiteX280" fmla="*/ 1833968 w 4143992"/>
              <a:gd name="connsiteY280" fmla="*/ 886549 h 1092239"/>
              <a:gd name="connsiteX281" fmla="*/ 1825852 w 4143992"/>
              <a:gd name="connsiteY281" fmla="*/ 886549 h 1092239"/>
              <a:gd name="connsiteX282" fmla="*/ 1825852 w 4143992"/>
              <a:gd name="connsiteY282" fmla="*/ 889846 h 1092239"/>
              <a:gd name="connsiteX283" fmla="*/ 1770182 w 4143992"/>
              <a:gd name="connsiteY283" fmla="*/ 889846 h 1092239"/>
              <a:gd name="connsiteX284" fmla="*/ 1770182 w 4143992"/>
              <a:gd name="connsiteY284" fmla="*/ 892382 h 1092239"/>
              <a:gd name="connsiteX285" fmla="*/ 1702337 w 4143992"/>
              <a:gd name="connsiteY285" fmla="*/ 892382 h 1092239"/>
              <a:gd name="connsiteX286" fmla="*/ 1702337 w 4143992"/>
              <a:gd name="connsiteY286" fmla="*/ 895045 h 1092239"/>
              <a:gd name="connsiteX287" fmla="*/ 1696504 w 4143992"/>
              <a:gd name="connsiteY287" fmla="*/ 895045 h 1092239"/>
              <a:gd name="connsiteX288" fmla="*/ 1696504 w 4143992"/>
              <a:gd name="connsiteY288" fmla="*/ 897835 h 1092239"/>
              <a:gd name="connsiteX289" fmla="*/ 1635887 w 4143992"/>
              <a:gd name="connsiteY289" fmla="*/ 897835 h 1092239"/>
              <a:gd name="connsiteX290" fmla="*/ 1635887 w 4143992"/>
              <a:gd name="connsiteY290" fmla="*/ 900752 h 1092239"/>
              <a:gd name="connsiteX291" fmla="*/ 1610651 w 4143992"/>
              <a:gd name="connsiteY291" fmla="*/ 900752 h 1092239"/>
              <a:gd name="connsiteX292" fmla="*/ 1610651 w 4143992"/>
              <a:gd name="connsiteY292" fmla="*/ 902781 h 1092239"/>
              <a:gd name="connsiteX293" fmla="*/ 1586556 w 4143992"/>
              <a:gd name="connsiteY293" fmla="*/ 902781 h 1092239"/>
              <a:gd name="connsiteX294" fmla="*/ 1586556 w 4143992"/>
              <a:gd name="connsiteY294" fmla="*/ 908868 h 1092239"/>
              <a:gd name="connsiteX295" fmla="*/ 1576665 w 4143992"/>
              <a:gd name="connsiteY295" fmla="*/ 908868 h 1092239"/>
              <a:gd name="connsiteX296" fmla="*/ 1576665 w 4143992"/>
              <a:gd name="connsiteY296" fmla="*/ 911531 h 1092239"/>
              <a:gd name="connsiteX297" fmla="*/ 1574383 w 4143992"/>
              <a:gd name="connsiteY297" fmla="*/ 911531 h 1092239"/>
              <a:gd name="connsiteX298" fmla="*/ 1574383 w 4143992"/>
              <a:gd name="connsiteY298" fmla="*/ 914067 h 1092239"/>
              <a:gd name="connsiteX299" fmla="*/ 1552444 w 4143992"/>
              <a:gd name="connsiteY299" fmla="*/ 914067 h 1092239"/>
              <a:gd name="connsiteX300" fmla="*/ 1552444 w 4143992"/>
              <a:gd name="connsiteY300" fmla="*/ 916984 h 1092239"/>
              <a:gd name="connsiteX301" fmla="*/ 1524165 w 4143992"/>
              <a:gd name="connsiteY301" fmla="*/ 916984 h 1092239"/>
              <a:gd name="connsiteX302" fmla="*/ 1524165 w 4143992"/>
              <a:gd name="connsiteY302" fmla="*/ 919647 h 1092239"/>
              <a:gd name="connsiteX303" fmla="*/ 1519853 w 4143992"/>
              <a:gd name="connsiteY303" fmla="*/ 919647 h 1092239"/>
              <a:gd name="connsiteX304" fmla="*/ 1519853 w 4143992"/>
              <a:gd name="connsiteY304" fmla="*/ 921930 h 1092239"/>
              <a:gd name="connsiteX305" fmla="*/ 1495632 w 4143992"/>
              <a:gd name="connsiteY305" fmla="*/ 921930 h 1092239"/>
              <a:gd name="connsiteX306" fmla="*/ 1495632 w 4143992"/>
              <a:gd name="connsiteY306" fmla="*/ 924466 h 1092239"/>
              <a:gd name="connsiteX307" fmla="*/ 1475215 w 4143992"/>
              <a:gd name="connsiteY307" fmla="*/ 924466 h 1092239"/>
              <a:gd name="connsiteX308" fmla="*/ 1475215 w 4143992"/>
              <a:gd name="connsiteY308" fmla="*/ 930680 h 1092239"/>
              <a:gd name="connsiteX309" fmla="*/ 1467860 w 4143992"/>
              <a:gd name="connsiteY309" fmla="*/ 930680 h 1092239"/>
              <a:gd name="connsiteX310" fmla="*/ 1467860 w 4143992"/>
              <a:gd name="connsiteY310" fmla="*/ 936894 h 1092239"/>
              <a:gd name="connsiteX311" fmla="*/ 1454417 w 4143992"/>
              <a:gd name="connsiteY311" fmla="*/ 936894 h 1092239"/>
              <a:gd name="connsiteX312" fmla="*/ 1454417 w 4143992"/>
              <a:gd name="connsiteY312" fmla="*/ 943995 h 1092239"/>
              <a:gd name="connsiteX313" fmla="*/ 1451881 w 4143992"/>
              <a:gd name="connsiteY313" fmla="*/ 943995 h 1092239"/>
              <a:gd name="connsiteX314" fmla="*/ 1451881 w 4143992"/>
              <a:gd name="connsiteY314" fmla="*/ 947800 h 1092239"/>
              <a:gd name="connsiteX315" fmla="*/ 1440975 w 4143992"/>
              <a:gd name="connsiteY315" fmla="*/ 947800 h 1092239"/>
              <a:gd name="connsiteX316" fmla="*/ 1440975 w 4143992"/>
              <a:gd name="connsiteY316" fmla="*/ 952238 h 1092239"/>
              <a:gd name="connsiteX317" fmla="*/ 1395069 w 4143992"/>
              <a:gd name="connsiteY317" fmla="*/ 952238 h 1092239"/>
              <a:gd name="connsiteX318" fmla="*/ 1395069 w 4143992"/>
              <a:gd name="connsiteY318" fmla="*/ 954648 h 1092239"/>
              <a:gd name="connsiteX319" fmla="*/ 1375032 w 4143992"/>
              <a:gd name="connsiteY319" fmla="*/ 954648 h 1092239"/>
              <a:gd name="connsiteX320" fmla="*/ 1375032 w 4143992"/>
              <a:gd name="connsiteY320" fmla="*/ 958198 h 1092239"/>
              <a:gd name="connsiteX321" fmla="*/ 1354616 w 4143992"/>
              <a:gd name="connsiteY321" fmla="*/ 958198 h 1092239"/>
              <a:gd name="connsiteX322" fmla="*/ 1354616 w 4143992"/>
              <a:gd name="connsiteY322" fmla="*/ 960481 h 1092239"/>
              <a:gd name="connsiteX323" fmla="*/ 1326083 w 4143992"/>
              <a:gd name="connsiteY323" fmla="*/ 960481 h 1092239"/>
              <a:gd name="connsiteX324" fmla="*/ 1326083 w 4143992"/>
              <a:gd name="connsiteY324" fmla="*/ 963271 h 1092239"/>
              <a:gd name="connsiteX325" fmla="*/ 1292604 w 4143992"/>
              <a:gd name="connsiteY325" fmla="*/ 963271 h 1092239"/>
              <a:gd name="connsiteX326" fmla="*/ 1292604 w 4143992"/>
              <a:gd name="connsiteY326" fmla="*/ 971006 h 1092239"/>
              <a:gd name="connsiteX327" fmla="*/ 1271553 w 4143992"/>
              <a:gd name="connsiteY327" fmla="*/ 971006 h 1092239"/>
              <a:gd name="connsiteX328" fmla="*/ 1271553 w 4143992"/>
              <a:gd name="connsiteY328" fmla="*/ 974430 h 1092239"/>
              <a:gd name="connsiteX329" fmla="*/ 1259379 w 4143992"/>
              <a:gd name="connsiteY329" fmla="*/ 974430 h 1092239"/>
              <a:gd name="connsiteX330" fmla="*/ 1259379 w 4143992"/>
              <a:gd name="connsiteY330" fmla="*/ 977093 h 1092239"/>
              <a:gd name="connsiteX331" fmla="*/ 1228691 w 4143992"/>
              <a:gd name="connsiteY331" fmla="*/ 977093 h 1092239"/>
              <a:gd name="connsiteX332" fmla="*/ 1228691 w 4143992"/>
              <a:gd name="connsiteY332" fmla="*/ 979630 h 1092239"/>
              <a:gd name="connsiteX333" fmla="*/ 1206752 w 4143992"/>
              <a:gd name="connsiteY333" fmla="*/ 979630 h 1092239"/>
              <a:gd name="connsiteX334" fmla="*/ 1206752 w 4143992"/>
              <a:gd name="connsiteY334" fmla="*/ 982293 h 1092239"/>
              <a:gd name="connsiteX335" fmla="*/ 1165538 w 4143992"/>
              <a:gd name="connsiteY335" fmla="*/ 982293 h 1092239"/>
              <a:gd name="connsiteX336" fmla="*/ 1165538 w 4143992"/>
              <a:gd name="connsiteY336" fmla="*/ 984829 h 1092239"/>
              <a:gd name="connsiteX337" fmla="*/ 1149939 w 4143992"/>
              <a:gd name="connsiteY337" fmla="*/ 984829 h 1092239"/>
              <a:gd name="connsiteX338" fmla="*/ 1149939 w 4143992"/>
              <a:gd name="connsiteY338" fmla="*/ 987999 h 1092239"/>
              <a:gd name="connsiteX339" fmla="*/ 1139034 w 4143992"/>
              <a:gd name="connsiteY339" fmla="*/ 987999 h 1092239"/>
              <a:gd name="connsiteX340" fmla="*/ 1139034 w 4143992"/>
              <a:gd name="connsiteY340" fmla="*/ 990155 h 1092239"/>
              <a:gd name="connsiteX341" fmla="*/ 1083870 w 4143992"/>
              <a:gd name="connsiteY341" fmla="*/ 990155 h 1092239"/>
              <a:gd name="connsiteX342" fmla="*/ 1083870 w 4143992"/>
              <a:gd name="connsiteY342" fmla="*/ 993325 h 1092239"/>
              <a:gd name="connsiteX343" fmla="*/ 1082095 w 4143992"/>
              <a:gd name="connsiteY343" fmla="*/ 993325 h 1092239"/>
              <a:gd name="connsiteX344" fmla="*/ 1082095 w 4143992"/>
              <a:gd name="connsiteY344" fmla="*/ 996242 h 1092239"/>
              <a:gd name="connsiteX345" fmla="*/ 1041261 w 4143992"/>
              <a:gd name="connsiteY345" fmla="*/ 996242 h 1092239"/>
              <a:gd name="connsiteX346" fmla="*/ 1041261 w 4143992"/>
              <a:gd name="connsiteY346" fmla="*/ 1001568 h 1092239"/>
              <a:gd name="connsiteX347" fmla="*/ 1023127 w 4143992"/>
              <a:gd name="connsiteY347" fmla="*/ 1001568 h 1092239"/>
              <a:gd name="connsiteX348" fmla="*/ 1023127 w 4143992"/>
              <a:gd name="connsiteY348" fmla="*/ 1004358 h 1092239"/>
              <a:gd name="connsiteX349" fmla="*/ 1008544 w 4143992"/>
              <a:gd name="connsiteY349" fmla="*/ 1004358 h 1092239"/>
              <a:gd name="connsiteX350" fmla="*/ 1008544 w 4143992"/>
              <a:gd name="connsiteY350" fmla="*/ 1006894 h 1092239"/>
              <a:gd name="connsiteX351" fmla="*/ 1003598 w 4143992"/>
              <a:gd name="connsiteY351" fmla="*/ 1006894 h 1092239"/>
              <a:gd name="connsiteX352" fmla="*/ 1003598 w 4143992"/>
              <a:gd name="connsiteY352" fmla="*/ 1012981 h 1092239"/>
              <a:gd name="connsiteX353" fmla="*/ 1001061 w 4143992"/>
              <a:gd name="connsiteY353" fmla="*/ 1012981 h 1092239"/>
              <a:gd name="connsiteX354" fmla="*/ 1001061 w 4143992"/>
              <a:gd name="connsiteY354" fmla="*/ 1017800 h 1092239"/>
              <a:gd name="connsiteX355" fmla="*/ 985717 w 4143992"/>
              <a:gd name="connsiteY355" fmla="*/ 1017800 h 1092239"/>
              <a:gd name="connsiteX356" fmla="*/ 985717 w 4143992"/>
              <a:gd name="connsiteY356" fmla="*/ 1020463 h 1092239"/>
              <a:gd name="connsiteX357" fmla="*/ 981405 w 4143992"/>
              <a:gd name="connsiteY357" fmla="*/ 1020463 h 1092239"/>
              <a:gd name="connsiteX358" fmla="*/ 981405 w 4143992"/>
              <a:gd name="connsiteY358" fmla="*/ 1023253 h 1092239"/>
              <a:gd name="connsiteX359" fmla="*/ 972148 w 4143992"/>
              <a:gd name="connsiteY359" fmla="*/ 1023253 h 1092239"/>
              <a:gd name="connsiteX360" fmla="*/ 972148 w 4143992"/>
              <a:gd name="connsiteY360" fmla="*/ 1028960 h 1092239"/>
              <a:gd name="connsiteX361" fmla="*/ 966568 w 4143992"/>
              <a:gd name="connsiteY361" fmla="*/ 1028960 h 1092239"/>
              <a:gd name="connsiteX362" fmla="*/ 966568 w 4143992"/>
              <a:gd name="connsiteY362" fmla="*/ 1031369 h 1092239"/>
              <a:gd name="connsiteX363" fmla="*/ 949956 w 4143992"/>
              <a:gd name="connsiteY363" fmla="*/ 1031369 h 1092239"/>
              <a:gd name="connsiteX364" fmla="*/ 949956 w 4143992"/>
              <a:gd name="connsiteY364" fmla="*/ 1035554 h 1092239"/>
              <a:gd name="connsiteX365" fmla="*/ 935879 w 4143992"/>
              <a:gd name="connsiteY365" fmla="*/ 1035554 h 1092239"/>
              <a:gd name="connsiteX366" fmla="*/ 935879 w 4143992"/>
              <a:gd name="connsiteY366" fmla="*/ 1040627 h 1092239"/>
              <a:gd name="connsiteX367" fmla="*/ 872600 w 4143992"/>
              <a:gd name="connsiteY367" fmla="*/ 1040627 h 1092239"/>
              <a:gd name="connsiteX368" fmla="*/ 872600 w 4143992"/>
              <a:gd name="connsiteY368" fmla="*/ 1044177 h 1092239"/>
              <a:gd name="connsiteX369" fmla="*/ 844067 w 4143992"/>
              <a:gd name="connsiteY369" fmla="*/ 1044177 h 1092239"/>
              <a:gd name="connsiteX370" fmla="*/ 844067 w 4143992"/>
              <a:gd name="connsiteY370" fmla="*/ 1046967 h 1092239"/>
              <a:gd name="connsiteX371" fmla="*/ 780280 w 4143992"/>
              <a:gd name="connsiteY371" fmla="*/ 1046967 h 1092239"/>
              <a:gd name="connsiteX372" fmla="*/ 780280 w 4143992"/>
              <a:gd name="connsiteY372" fmla="*/ 1049123 h 1092239"/>
              <a:gd name="connsiteX373" fmla="*/ 679591 w 4143992"/>
              <a:gd name="connsiteY373" fmla="*/ 1049123 h 1092239"/>
              <a:gd name="connsiteX374" fmla="*/ 679591 w 4143992"/>
              <a:gd name="connsiteY374" fmla="*/ 1051406 h 1092239"/>
              <a:gd name="connsiteX375" fmla="*/ 665514 w 4143992"/>
              <a:gd name="connsiteY375" fmla="*/ 1051406 h 1092239"/>
              <a:gd name="connsiteX376" fmla="*/ 665514 w 4143992"/>
              <a:gd name="connsiteY376" fmla="*/ 1054576 h 1092239"/>
              <a:gd name="connsiteX377" fmla="*/ 612379 w 4143992"/>
              <a:gd name="connsiteY377" fmla="*/ 1054576 h 1092239"/>
              <a:gd name="connsiteX378" fmla="*/ 612379 w 4143992"/>
              <a:gd name="connsiteY378" fmla="*/ 1059902 h 1092239"/>
              <a:gd name="connsiteX379" fmla="*/ 572053 w 4143992"/>
              <a:gd name="connsiteY379" fmla="*/ 1059902 h 1092239"/>
              <a:gd name="connsiteX380" fmla="*/ 572053 w 4143992"/>
              <a:gd name="connsiteY380" fmla="*/ 1065482 h 1092239"/>
              <a:gd name="connsiteX381" fmla="*/ 354062 w 4143992"/>
              <a:gd name="connsiteY381" fmla="*/ 1065482 h 1092239"/>
              <a:gd name="connsiteX382" fmla="*/ 354062 w 4143992"/>
              <a:gd name="connsiteY382" fmla="*/ 1069286 h 1092239"/>
              <a:gd name="connsiteX383" fmla="*/ 294079 w 4143992"/>
              <a:gd name="connsiteY383" fmla="*/ 1069286 h 1092239"/>
              <a:gd name="connsiteX384" fmla="*/ 294079 w 4143992"/>
              <a:gd name="connsiteY384" fmla="*/ 1070935 h 1092239"/>
              <a:gd name="connsiteX385" fmla="*/ 224586 w 4143992"/>
              <a:gd name="connsiteY385" fmla="*/ 1070935 h 1092239"/>
              <a:gd name="connsiteX386" fmla="*/ 224586 w 4143992"/>
              <a:gd name="connsiteY386" fmla="*/ 1073471 h 1092239"/>
              <a:gd name="connsiteX387" fmla="*/ 220401 w 4143992"/>
              <a:gd name="connsiteY387" fmla="*/ 1073471 h 1092239"/>
              <a:gd name="connsiteX388" fmla="*/ 220401 w 4143992"/>
              <a:gd name="connsiteY388" fmla="*/ 1079939 h 1092239"/>
              <a:gd name="connsiteX389" fmla="*/ 191868 w 4143992"/>
              <a:gd name="connsiteY389" fmla="*/ 1079939 h 1092239"/>
              <a:gd name="connsiteX390" fmla="*/ 191868 w 4143992"/>
              <a:gd name="connsiteY390" fmla="*/ 1082221 h 1092239"/>
              <a:gd name="connsiteX391" fmla="*/ 112483 w 4143992"/>
              <a:gd name="connsiteY391" fmla="*/ 1082221 h 1092239"/>
              <a:gd name="connsiteX392" fmla="*/ 112483 w 4143992"/>
              <a:gd name="connsiteY392" fmla="*/ 1084758 h 1092239"/>
              <a:gd name="connsiteX393" fmla="*/ 40961 w 4143992"/>
              <a:gd name="connsiteY393" fmla="*/ 1084758 h 1092239"/>
              <a:gd name="connsiteX394" fmla="*/ 40961 w 4143992"/>
              <a:gd name="connsiteY394" fmla="*/ 1087547 h 1092239"/>
              <a:gd name="connsiteX395" fmla="*/ 32211 w 4143992"/>
              <a:gd name="connsiteY395" fmla="*/ 1087547 h 1092239"/>
              <a:gd name="connsiteX396" fmla="*/ 32211 w 4143992"/>
              <a:gd name="connsiteY396" fmla="*/ 1092240 h 1092239"/>
              <a:gd name="connsiteX397" fmla="*/ 0 w 4143992"/>
              <a:gd name="connsiteY397" fmla="*/ 1092240 h 1092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</a:cxnLst>
            <a:rect l="l" t="t" r="r" b="b"/>
            <a:pathLst>
              <a:path w="4143992" h="1092239">
                <a:moveTo>
                  <a:pt x="4143993" y="0"/>
                </a:moveTo>
                <a:lnTo>
                  <a:pt x="4134101" y="0"/>
                </a:lnTo>
                <a:lnTo>
                  <a:pt x="4134101" y="17881"/>
                </a:lnTo>
                <a:lnTo>
                  <a:pt x="4121801" y="17881"/>
                </a:lnTo>
                <a:lnTo>
                  <a:pt x="4121801" y="35381"/>
                </a:lnTo>
                <a:lnTo>
                  <a:pt x="4105822" y="35381"/>
                </a:lnTo>
                <a:lnTo>
                  <a:pt x="4105822" y="52247"/>
                </a:lnTo>
                <a:lnTo>
                  <a:pt x="4083630" y="52247"/>
                </a:lnTo>
                <a:lnTo>
                  <a:pt x="4083630" y="67084"/>
                </a:lnTo>
                <a:lnTo>
                  <a:pt x="4059916" y="67084"/>
                </a:lnTo>
                <a:lnTo>
                  <a:pt x="4059916" y="82175"/>
                </a:lnTo>
                <a:lnTo>
                  <a:pt x="4042289" y="82175"/>
                </a:lnTo>
                <a:lnTo>
                  <a:pt x="4042289" y="94222"/>
                </a:lnTo>
                <a:lnTo>
                  <a:pt x="4011727" y="94222"/>
                </a:lnTo>
                <a:lnTo>
                  <a:pt x="4011727" y="105001"/>
                </a:lnTo>
                <a:lnTo>
                  <a:pt x="4003991" y="105001"/>
                </a:lnTo>
                <a:lnTo>
                  <a:pt x="4003991" y="113498"/>
                </a:lnTo>
                <a:lnTo>
                  <a:pt x="3937541" y="113498"/>
                </a:lnTo>
                <a:lnTo>
                  <a:pt x="3937541" y="127320"/>
                </a:lnTo>
                <a:lnTo>
                  <a:pt x="3935512" y="127320"/>
                </a:lnTo>
                <a:lnTo>
                  <a:pt x="3935512" y="132519"/>
                </a:lnTo>
                <a:lnTo>
                  <a:pt x="3928918" y="132519"/>
                </a:lnTo>
                <a:lnTo>
                  <a:pt x="3928918" y="141143"/>
                </a:lnTo>
                <a:lnTo>
                  <a:pt x="3913320" y="141143"/>
                </a:lnTo>
                <a:lnTo>
                  <a:pt x="3913320" y="156868"/>
                </a:lnTo>
                <a:lnTo>
                  <a:pt x="3895566" y="156868"/>
                </a:lnTo>
                <a:lnTo>
                  <a:pt x="3895566" y="163842"/>
                </a:lnTo>
                <a:lnTo>
                  <a:pt x="3880475" y="163842"/>
                </a:lnTo>
                <a:lnTo>
                  <a:pt x="3880475" y="170056"/>
                </a:lnTo>
                <a:lnTo>
                  <a:pt x="3864878" y="170056"/>
                </a:lnTo>
                <a:lnTo>
                  <a:pt x="3864878" y="178553"/>
                </a:lnTo>
                <a:lnTo>
                  <a:pt x="3859552" y="178553"/>
                </a:lnTo>
                <a:lnTo>
                  <a:pt x="3859552" y="185781"/>
                </a:lnTo>
                <a:lnTo>
                  <a:pt x="3818844" y="185781"/>
                </a:lnTo>
                <a:lnTo>
                  <a:pt x="3818844" y="191107"/>
                </a:lnTo>
                <a:lnTo>
                  <a:pt x="3747068" y="191107"/>
                </a:lnTo>
                <a:lnTo>
                  <a:pt x="3747068" y="197701"/>
                </a:lnTo>
                <a:lnTo>
                  <a:pt x="3713336" y="197701"/>
                </a:lnTo>
                <a:lnTo>
                  <a:pt x="3713336" y="203281"/>
                </a:lnTo>
                <a:lnTo>
                  <a:pt x="3701036" y="203281"/>
                </a:lnTo>
                <a:lnTo>
                  <a:pt x="3701036" y="210129"/>
                </a:lnTo>
                <a:lnTo>
                  <a:pt x="3687340" y="210129"/>
                </a:lnTo>
                <a:lnTo>
                  <a:pt x="3687340" y="214694"/>
                </a:lnTo>
                <a:lnTo>
                  <a:pt x="3633317" y="214694"/>
                </a:lnTo>
                <a:lnTo>
                  <a:pt x="3633317" y="220020"/>
                </a:lnTo>
                <a:lnTo>
                  <a:pt x="3624440" y="220020"/>
                </a:lnTo>
                <a:lnTo>
                  <a:pt x="3624440" y="225347"/>
                </a:lnTo>
                <a:lnTo>
                  <a:pt x="3606560" y="225347"/>
                </a:lnTo>
                <a:lnTo>
                  <a:pt x="3606560" y="230292"/>
                </a:lnTo>
                <a:lnTo>
                  <a:pt x="3586777" y="230292"/>
                </a:lnTo>
                <a:lnTo>
                  <a:pt x="3586777" y="236252"/>
                </a:lnTo>
                <a:lnTo>
                  <a:pt x="3578407" y="236252"/>
                </a:lnTo>
                <a:lnTo>
                  <a:pt x="3578407" y="243988"/>
                </a:lnTo>
                <a:lnTo>
                  <a:pt x="3565219" y="243988"/>
                </a:lnTo>
                <a:lnTo>
                  <a:pt x="3565219" y="251216"/>
                </a:lnTo>
                <a:lnTo>
                  <a:pt x="3543660" y="251216"/>
                </a:lnTo>
                <a:lnTo>
                  <a:pt x="3543660" y="256796"/>
                </a:lnTo>
                <a:lnTo>
                  <a:pt x="3497373" y="256796"/>
                </a:lnTo>
                <a:lnTo>
                  <a:pt x="3497373" y="261615"/>
                </a:lnTo>
                <a:lnTo>
                  <a:pt x="3488624" y="261615"/>
                </a:lnTo>
                <a:lnTo>
                  <a:pt x="3488624" y="266053"/>
                </a:lnTo>
                <a:lnTo>
                  <a:pt x="3484185" y="266053"/>
                </a:lnTo>
                <a:lnTo>
                  <a:pt x="3484185" y="276833"/>
                </a:lnTo>
                <a:lnTo>
                  <a:pt x="3473279" y="276833"/>
                </a:lnTo>
                <a:lnTo>
                  <a:pt x="3473279" y="280637"/>
                </a:lnTo>
                <a:lnTo>
                  <a:pt x="3471377" y="280637"/>
                </a:lnTo>
                <a:lnTo>
                  <a:pt x="3471377" y="291670"/>
                </a:lnTo>
                <a:lnTo>
                  <a:pt x="3460344" y="291670"/>
                </a:lnTo>
                <a:lnTo>
                  <a:pt x="3460344" y="311326"/>
                </a:lnTo>
                <a:lnTo>
                  <a:pt x="3457808" y="311326"/>
                </a:lnTo>
                <a:lnTo>
                  <a:pt x="3457808" y="316525"/>
                </a:lnTo>
                <a:lnTo>
                  <a:pt x="3452609" y="316525"/>
                </a:lnTo>
                <a:lnTo>
                  <a:pt x="3452609" y="326290"/>
                </a:lnTo>
                <a:lnTo>
                  <a:pt x="3447156" y="326290"/>
                </a:lnTo>
                <a:lnTo>
                  <a:pt x="3447156" y="336181"/>
                </a:lnTo>
                <a:lnTo>
                  <a:pt x="3443352" y="336181"/>
                </a:lnTo>
                <a:lnTo>
                  <a:pt x="3443352" y="356091"/>
                </a:lnTo>
                <a:lnTo>
                  <a:pt x="3441069" y="356091"/>
                </a:lnTo>
                <a:lnTo>
                  <a:pt x="3441069" y="375873"/>
                </a:lnTo>
                <a:lnTo>
                  <a:pt x="3434221" y="375873"/>
                </a:lnTo>
                <a:lnTo>
                  <a:pt x="3434221" y="385131"/>
                </a:lnTo>
                <a:lnTo>
                  <a:pt x="3414692" y="385131"/>
                </a:lnTo>
                <a:lnTo>
                  <a:pt x="3414692" y="394642"/>
                </a:lnTo>
                <a:lnTo>
                  <a:pt x="3357245" y="394642"/>
                </a:lnTo>
                <a:lnTo>
                  <a:pt x="3357245" y="399841"/>
                </a:lnTo>
                <a:lnTo>
                  <a:pt x="3346973" y="399841"/>
                </a:lnTo>
                <a:lnTo>
                  <a:pt x="3346973" y="403645"/>
                </a:lnTo>
                <a:lnTo>
                  <a:pt x="3302970" y="403645"/>
                </a:lnTo>
                <a:lnTo>
                  <a:pt x="3302970" y="409606"/>
                </a:lnTo>
                <a:lnTo>
                  <a:pt x="3295868" y="409606"/>
                </a:lnTo>
                <a:lnTo>
                  <a:pt x="3295868" y="414551"/>
                </a:lnTo>
                <a:lnTo>
                  <a:pt x="3290922" y="414551"/>
                </a:lnTo>
                <a:lnTo>
                  <a:pt x="3290922" y="421653"/>
                </a:lnTo>
                <a:lnTo>
                  <a:pt x="3276592" y="421653"/>
                </a:lnTo>
                <a:lnTo>
                  <a:pt x="3276592" y="425711"/>
                </a:lnTo>
                <a:lnTo>
                  <a:pt x="3266954" y="425711"/>
                </a:lnTo>
                <a:lnTo>
                  <a:pt x="3266954" y="430023"/>
                </a:lnTo>
                <a:lnTo>
                  <a:pt x="3252624" y="430023"/>
                </a:lnTo>
                <a:lnTo>
                  <a:pt x="3252624" y="433827"/>
                </a:lnTo>
                <a:lnTo>
                  <a:pt x="3232335" y="433827"/>
                </a:lnTo>
                <a:lnTo>
                  <a:pt x="3232335" y="438392"/>
                </a:lnTo>
                <a:lnTo>
                  <a:pt x="3230686" y="438392"/>
                </a:lnTo>
                <a:lnTo>
                  <a:pt x="3230686" y="441943"/>
                </a:lnTo>
                <a:lnTo>
                  <a:pt x="3206591" y="441943"/>
                </a:lnTo>
                <a:lnTo>
                  <a:pt x="3206591" y="446255"/>
                </a:lnTo>
                <a:lnTo>
                  <a:pt x="3204309" y="446255"/>
                </a:lnTo>
                <a:lnTo>
                  <a:pt x="3204309" y="454244"/>
                </a:lnTo>
                <a:lnTo>
                  <a:pt x="3195686" y="454244"/>
                </a:lnTo>
                <a:lnTo>
                  <a:pt x="3195686" y="458555"/>
                </a:lnTo>
                <a:lnTo>
                  <a:pt x="3191121" y="458555"/>
                </a:lnTo>
                <a:lnTo>
                  <a:pt x="3191121" y="462867"/>
                </a:lnTo>
                <a:lnTo>
                  <a:pt x="3169308" y="462867"/>
                </a:lnTo>
                <a:lnTo>
                  <a:pt x="3169308" y="466418"/>
                </a:lnTo>
                <a:lnTo>
                  <a:pt x="3147116" y="466418"/>
                </a:lnTo>
                <a:lnTo>
                  <a:pt x="3147116" y="470476"/>
                </a:lnTo>
                <a:lnTo>
                  <a:pt x="3128729" y="470476"/>
                </a:lnTo>
                <a:lnTo>
                  <a:pt x="3128729" y="474788"/>
                </a:lnTo>
                <a:lnTo>
                  <a:pt x="3123402" y="474788"/>
                </a:lnTo>
                <a:lnTo>
                  <a:pt x="3123402" y="478972"/>
                </a:lnTo>
                <a:lnTo>
                  <a:pt x="3106917" y="478972"/>
                </a:lnTo>
                <a:lnTo>
                  <a:pt x="3106917" y="481762"/>
                </a:lnTo>
                <a:lnTo>
                  <a:pt x="3027152" y="481762"/>
                </a:lnTo>
                <a:lnTo>
                  <a:pt x="3027152" y="492795"/>
                </a:lnTo>
                <a:lnTo>
                  <a:pt x="2972622" y="492795"/>
                </a:lnTo>
                <a:lnTo>
                  <a:pt x="2972622" y="496219"/>
                </a:lnTo>
                <a:lnTo>
                  <a:pt x="2964252" y="496219"/>
                </a:lnTo>
                <a:lnTo>
                  <a:pt x="2964252" y="509534"/>
                </a:lnTo>
                <a:lnTo>
                  <a:pt x="2961463" y="509534"/>
                </a:lnTo>
                <a:lnTo>
                  <a:pt x="2961463" y="515368"/>
                </a:lnTo>
                <a:lnTo>
                  <a:pt x="2952712" y="515368"/>
                </a:lnTo>
                <a:lnTo>
                  <a:pt x="2952712" y="540477"/>
                </a:lnTo>
                <a:lnTo>
                  <a:pt x="2950937" y="540477"/>
                </a:lnTo>
                <a:lnTo>
                  <a:pt x="2950937" y="561020"/>
                </a:lnTo>
                <a:lnTo>
                  <a:pt x="2946245" y="561020"/>
                </a:lnTo>
                <a:lnTo>
                  <a:pt x="2946245" y="565459"/>
                </a:lnTo>
                <a:lnTo>
                  <a:pt x="2943962" y="565459"/>
                </a:lnTo>
                <a:lnTo>
                  <a:pt x="2943962" y="569136"/>
                </a:lnTo>
                <a:lnTo>
                  <a:pt x="2931154" y="569136"/>
                </a:lnTo>
                <a:lnTo>
                  <a:pt x="2931154" y="571926"/>
                </a:lnTo>
                <a:lnTo>
                  <a:pt x="2895647" y="571926"/>
                </a:lnTo>
                <a:lnTo>
                  <a:pt x="2895647" y="574336"/>
                </a:lnTo>
                <a:lnTo>
                  <a:pt x="2872820" y="574336"/>
                </a:lnTo>
                <a:lnTo>
                  <a:pt x="2872820" y="577506"/>
                </a:lnTo>
                <a:lnTo>
                  <a:pt x="2865211" y="577506"/>
                </a:lnTo>
                <a:lnTo>
                  <a:pt x="2865211" y="580930"/>
                </a:lnTo>
                <a:lnTo>
                  <a:pt x="2845682" y="580930"/>
                </a:lnTo>
                <a:lnTo>
                  <a:pt x="2845682" y="583847"/>
                </a:lnTo>
                <a:lnTo>
                  <a:pt x="2836932" y="583847"/>
                </a:lnTo>
                <a:lnTo>
                  <a:pt x="2836932" y="586890"/>
                </a:lnTo>
                <a:lnTo>
                  <a:pt x="2817022" y="586890"/>
                </a:lnTo>
                <a:lnTo>
                  <a:pt x="2817022" y="590568"/>
                </a:lnTo>
                <a:lnTo>
                  <a:pt x="2782149" y="590568"/>
                </a:lnTo>
                <a:lnTo>
                  <a:pt x="2782149" y="593484"/>
                </a:lnTo>
                <a:lnTo>
                  <a:pt x="2723434" y="593484"/>
                </a:lnTo>
                <a:lnTo>
                  <a:pt x="2723434" y="595640"/>
                </a:lnTo>
                <a:lnTo>
                  <a:pt x="2719883" y="595640"/>
                </a:lnTo>
                <a:lnTo>
                  <a:pt x="2719883" y="599445"/>
                </a:lnTo>
                <a:lnTo>
                  <a:pt x="2702130" y="599445"/>
                </a:lnTo>
                <a:lnTo>
                  <a:pt x="2702130" y="602235"/>
                </a:lnTo>
                <a:lnTo>
                  <a:pt x="2694395" y="602235"/>
                </a:lnTo>
                <a:lnTo>
                  <a:pt x="2694395" y="604263"/>
                </a:lnTo>
                <a:lnTo>
                  <a:pt x="2690716" y="604263"/>
                </a:lnTo>
                <a:lnTo>
                  <a:pt x="2690716" y="611492"/>
                </a:lnTo>
                <a:lnTo>
                  <a:pt x="2651405" y="611492"/>
                </a:lnTo>
                <a:lnTo>
                  <a:pt x="2651405" y="613901"/>
                </a:lnTo>
                <a:lnTo>
                  <a:pt x="2648995" y="613901"/>
                </a:lnTo>
                <a:lnTo>
                  <a:pt x="2648995" y="617072"/>
                </a:lnTo>
                <a:lnTo>
                  <a:pt x="2644303" y="617072"/>
                </a:lnTo>
                <a:lnTo>
                  <a:pt x="2644303" y="619861"/>
                </a:lnTo>
                <a:lnTo>
                  <a:pt x="2619828" y="619861"/>
                </a:lnTo>
                <a:lnTo>
                  <a:pt x="2619828" y="622271"/>
                </a:lnTo>
                <a:lnTo>
                  <a:pt x="2608035" y="622271"/>
                </a:lnTo>
                <a:lnTo>
                  <a:pt x="2608035" y="627978"/>
                </a:lnTo>
                <a:lnTo>
                  <a:pt x="2591803" y="627978"/>
                </a:lnTo>
                <a:lnTo>
                  <a:pt x="2591803" y="633050"/>
                </a:lnTo>
                <a:lnTo>
                  <a:pt x="2561367" y="633050"/>
                </a:lnTo>
                <a:lnTo>
                  <a:pt x="2561367" y="636094"/>
                </a:lnTo>
                <a:lnTo>
                  <a:pt x="2541331" y="636094"/>
                </a:lnTo>
                <a:lnTo>
                  <a:pt x="2541331" y="638883"/>
                </a:lnTo>
                <a:lnTo>
                  <a:pt x="2534991" y="638883"/>
                </a:lnTo>
                <a:lnTo>
                  <a:pt x="2534991" y="641166"/>
                </a:lnTo>
                <a:lnTo>
                  <a:pt x="2527001" y="641166"/>
                </a:lnTo>
                <a:lnTo>
                  <a:pt x="2527001" y="644336"/>
                </a:lnTo>
                <a:lnTo>
                  <a:pt x="2521802" y="644336"/>
                </a:lnTo>
                <a:lnTo>
                  <a:pt x="2521802" y="647126"/>
                </a:lnTo>
                <a:lnTo>
                  <a:pt x="2502780" y="647126"/>
                </a:lnTo>
                <a:lnTo>
                  <a:pt x="2502780" y="649536"/>
                </a:lnTo>
                <a:lnTo>
                  <a:pt x="2489211" y="649536"/>
                </a:lnTo>
                <a:lnTo>
                  <a:pt x="2489211" y="652072"/>
                </a:lnTo>
                <a:lnTo>
                  <a:pt x="2486548" y="652072"/>
                </a:lnTo>
                <a:lnTo>
                  <a:pt x="2486548" y="656257"/>
                </a:lnTo>
                <a:lnTo>
                  <a:pt x="2480714" y="656257"/>
                </a:lnTo>
                <a:lnTo>
                  <a:pt x="2480714" y="660442"/>
                </a:lnTo>
                <a:lnTo>
                  <a:pt x="2466765" y="660442"/>
                </a:lnTo>
                <a:lnTo>
                  <a:pt x="2466765" y="668177"/>
                </a:lnTo>
                <a:lnTo>
                  <a:pt x="2460678" y="668177"/>
                </a:lnTo>
                <a:lnTo>
                  <a:pt x="2460678" y="674264"/>
                </a:lnTo>
                <a:lnTo>
                  <a:pt x="2458522" y="674264"/>
                </a:lnTo>
                <a:lnTo>
                  <a:pt x="2458522" y="690877"/>
                </a:lnTo>
                <a:lnTo>
                  <a:pt x="2456240" y="690877"/>
                </a:lnTo>
                <a:lnTo>
                  <a:pt x="2456240" y="693413"/>
                </a:lnTo>
                <a:lnTo>
                  <a:pt x="2453957" y="693413"/>
                </a:lnTo>
                <a:lnTo>
                  <a:pt x="2453957" y="695822"/>
                </a:lnTo>
                <a:lnTo>
                  <a:pt x="2449519" y="695822"/>
                </a:lnTo>
                <a:lnTo>
                  <a:pt x="2449519" y="701149"/>
                </a:lnTo>
                <a:lnTo>
                  <a:pt x="2442670" y="701149"/>
                </a:lnTo>
                <a:lnTo>
                  <a:pt x="2442670" y="708123"/>
                </a:lnTo>
                <a:lnTo>
                  <a:pt x="2441022" y="708123"/>
                </a:lnTo>
                <a:lnTo>
                  <a:pt x="2441022" y="717127"/>
                </a:lnTo>
                <a:lnTo>
                  <a:pt x="2435442" y="717127"/>
                </a:lnTo>
                <a:lnTo>
                  <a:pt x="2435442" y="719790"/>
                </a:lnTo>
                <a:lnTo>
                  <a:pt x="2433413" y="719790"/>
                </a:lnTo>
                <a:lnTo>
                  <a:pt x="2433413" y="722200"/>
                </a:lnTo>
                <a:lnTo>
                  <a:pt x="2431384" y="722200"/>
                </a:lnTo>
                <a:lnTo>
                  <a:pt x="2431384" y="726258"/>
                </a:lnTo>
                <a:lnTo>
                  <a:pt x="2429482" y="726258"/>
                </a:lnTo>
                <a:lnTo>
                  <a:pt x="2429482" y="731330"/>
                </a:lnTo>
                <a:lnTo>
                  <a:pt x="2401583" y="731330"/>
                </a:lnTo>
                <a:lnTo>
                  <a:pt x="2401583" y="736529"/>
                </a:lnTo>
                <a:lnTo>
                  <a:pt x="2388141" y="736529"/>
                </a:lnTo>
                <a:lnTo>
                  <a:pt x="2388141" y="739573"/>
                </a:lnTo>
                <a:lnTo>
                  <a:pt x="2369880" y="739573"/>
                </a:lnTo>
                <a:lnTo>
                  <a:pt x="2369880" y="742490"/>
                </a:lnTo>
                <a:lnTo>
                  <a:pt x="2329173" y="742490"/>
                </a:lnTo>
                <a:lnTo>
                  <a:pt x="2329173" y="744645"/>
                </a:lnTo>
                <a:lnTo>
                  <a:pt x="2312560" y="744645"/>
                </a:lnTo>
                <a:lnTo>
                  <a:pt x="2312560" y="750352"/>
                </a:lnTo>
                <a:lnTo>
                  <a:pt x="2280857" y="750352"/>
                </a:lnTo>
                <a:lnTo>
                  <a:pt x="2280857" y="755678"/>
                </a:lnTo>
                <a:lnTo>
                  <a:pt x="2248266" y="755678"/>
                </a:lnTo>
                <a:lnTo>
                  <a:pt x="2248266" y="758595"/>
                </a:lnTo>
                <a:lnTo>
                  <a:pt x="2190186" y="758595"/>
                </a:lnTo>
                <a:lnTo>
                  <a:pt x="2190186" y="761385"/>
                </a:lnTo>
                <a:lnTo>
                  <a:pt x="2178266" y="761385"/>
                </a:lnTo>
                <a:lnTo>
                  <a:pt x="2178266" y="763921"/>
                </a:lnTo>
                <a:lnTo>
                  <a:pt x="2062992" y="763921"/>
                </a:lnTo>
                <a:lnTo>
                  <a:pt x="2062992" y="767218"/>
                </a:lnTo>
                <a:lnTo>
                  <a:pt x="2044858" y="767218"/>
                </a:lnTo>
                <a:lnTo>
                  <a:pt x="2044858" y="769627"/>
                </a:lnTo>
                <a:lnTo>
                  <a:pt x="2034967" y="769627"/>
                </a:lnTo>
                <a:lnTo>
                  <a:pt x="2034967" y="774954"/>
                </a:lnTo>
                <a:lnTo>
                  <a:pt x="2027358" y="774954"/>
                </a:lnTo>
                <a:lnTo>
                  <a:pt x="2027358" y="777997"/>
                </a:lnTo>
                <a:lnTo>
                  <a:pt x="2009731" y="777997"/>
                </a:lnTo>
                <a:lnTo>
                  <a:pt x="2009731" y="783196"/>
                </a:lnTo>
                <a:lnTo>
                  <a:pt x="1999586" y="783196"/>
                </a:lnTo>
                <a:lnTo>
                  <a:pt x="1999586" y="786494"/>
                </a:lnTo>
                <a:lnTo>
                  <a:pt x="1990836" y="786494"/>
                </a:lnTo>
                <a:lnTo>
                  <a:pt x="1990836" y="791186"/>
                </a:lnTo>
                <a:lnTo>
                  <a:pt x="1985764" y="791186"/>
                </a:lnTo>
                <a:lnTo>
                  <a:pt x="1985764" y="797019"/>
                </a:lnTo>
                <a:lnTo>
                  <a:pt x="1983481" y="797019"/>
                </a:lnTo>
                <a:lnTo>
                  <a:pt x="1983481" y="807545"/>
                </a:lnTo>
                <a:lnTo>
                  <a:pt x="1974984" y="807545"/>
                </a:lnTo>
                <a:lnTo>
                  <a:pt x="1974984" y="810461"/>
                </a:lnTo>
                <a:lnTo>
                  <a:pt x="1972956" y="810461"/>
                </a:lnTo>
                <a:lnTo>
                  <a:pt x="1972956" y="821114"/>
                </a:lnTo>
                <a:lnTo>
                  <a:pt x="1970292" y="821114"/>
                </a:lnTo>
                <a:lnTo>
                  <a:pt x="1970292" y="829610"/>
                </a:lnTo>
                <a:lnTo>
                  <a:pt x="1968137" y="829610"/>
                </a:lnTo>
                <a:lnTo>
                  <a:pt x="1968137" y="840643"/>
                </a:lnTo>
                <a:lnTo>
                  <a:pt x="1961796" y="840643"/>
                </a:lnTo>
                <a:lnTo>
                  <a:pt x="1961796" y="845462"/>
                </a:lnTo>
                <a:lnTo>
                  <a:pt x="1957231" y="845462"/>
                </a:lnTo>
                <a:lnTo>
                  <a:pt x="1957231" y="851422"/>
                </a:lnTo>
                <a:lnTo>
                  <a:pt x="1948100" y="851422"/>
                </a:lnTo>
                <a:lnTo>
                  <a:pt x="1948100" y="857002"/>
                </a:lnTo>
                <a:lnTo>
                  <a:pt x="1931108" y="857002"/>
                </a:lnTo>
                <a:lnTo>
                  <a:pt x="1931108" y="862455"/>
                </a:lnTo>
                <a:lnTo>
                  <a:pt x="1926669" y="862455"/>
                </a:lnTo>
                <a:lnTo>
                  <a:pt x="1926669" y="865118"/>
                </a:lnTo>
                <a:lnTo>
                  <a:pt x="1914875" y="865118"/>
                </a:lnTo>
                <a:lnTo>
                  <a:pt x="1914875" y="873360"/>
                </a:lnTo>
                <a:lnTo>
                  <a:pt x="1904730" y="873360"/>
                </a:lnTo>
                <a:lnTo>
                  <a:pt x="1904730" y="875516"/>
                </a:lnTo>
                <a:lnTo>
                  <a:pt x="1876831" y="875516"/>
                </a:lnTo>
                <a:lnTo>
                  <a:pt x="1876831" y="878306"/>
                </a:lnTo>
                <a:lnTo>
                  <a:pt x="1863009" y="878306"/>
                </a:lnTo>
                <a:lnTo>
                  <a:pt x="1863009" y="883632"/>
                </a:lnTo>
                <a:lnTo>
                  <a:pt x="1833968" y="883632"/>
                </a:lnTo>
                <a:lnTo>
                  <a:pt x="1833968" y="886549"/>
                </a:lnTo>
                <a:lnTo>
                  <a:pt x="1825852" y="886549"/>
                </a:lnTo>
                <a:lnTo>
                  <a:pt x="1825852" y="889846"/>
                </a:lnTo>
                <a:lnTo>
                  <a:pt x="1770182" y="889846"/>
                </a:lnTo>
                <a:lnTo>
                  <a:pt x="1770182" y="892382"/>
                </a:lnTo>
                <a:lnTo>
                  <a:pt x="1702337" y="892382"/>
                </a:lnTo>
                <a:lnTo>
                  <a:pt x="1702337" y="895045"/>
                </a:lnTo>
                <a:lnTo>
                  <a:pt x="1696504" y="895045"/>
                </a:lnTo>
                <a:lnTo>
                  <a:pt x="1696504" y="897835"/>
                </a:lnTo>
                <a:lnTo>
                  <a:pt x="1635887" y="897835"/>
                </a:lnTo>
                <a:lnTo>
                  <a:pt x="1635887" y="900752"/>
                </a:lnTo>
                <a:lnTo>
                  <a:pt x="1610651" y="900752"/>
                </a:lnTo>
                <a:lnTo>
                  <a:pt x="1610651" y="902781"/>
                </a:lnTo>
                <a:lnTo>
                  <a:pt x="1586556" y="902781"/>
                </a:lnTo>
                <a:lnTo>
                  <a:pt x="1586556" y="908868"/>
                </a:lnTo>
                <a:lnTo>
                  <a:pt x="1576665" y="908868"/>
                </a:lnTo>
                <a:lnTo>
                  <a:pt x="1576665" y="911531"/>
                </a:lnTo>
                <a:lnTo>
                  <a:pt x="1574383" y="911531"/>
                </a:lnTo>
                <a:lnTo>
                  <a:pt x="1574383" y="914067"/>
                </a:lnTo>
                <a:lnTo>
                  <a:pt x="1552444" y="914067"/>
                </a:lnTo>
                <a:lnTo>
                  <a:pt x="1552444" y="916984"/>
                </a:lnTo>
                <a:lnTo>
                  <a:pt x="1524165" y="916984"/>
                </a:lnTo>
                <a:lnTo>
                  <a:pt x="1524165" y="919647"/>
                </a:lnTo>
                <a:lnTo>
                  <a:pt x="1519853" y="919647"/>
                </a:lnTo>
                <a:lnTo>
                  <a:pt x="1519853" y="921930"/>
                </a:lnTo>
                <a:lnTo>
                  <a:pt x="1495632" y="921930"/>
                </a:lnTo>
                <a:lnTo>
                  <a:pt x="1495632" y="924466"/>
                </a:lnTo>
                <a:lnTo>
                  <a:pt x="1475215" y="924466"/>
                </a:lnTo>
                <a:lnTo>
                  <a:pt x="1475215" y="930680"/>
                </a:lnTo>
                <a:lnTo>
                  <a:pt x="1467860" y="930680"/>
                </a:lnTo>
                <a:lnTo>
                  <a:pt x="1467860" y="936894"/>
                </a:lnTo>
                <a:lnTo>
                  <a:pt x="1454417" y="936894"/>
                </a:lnTo>
                <a:lnTo>
                  <a:pt x="1454417" y="943995"/>
                </a:lnTo>
                <a:lnTo>
                  <a:pt x="1451881" y="943995"/>
                </a:lnTo>
                <a:lnTo>
                  <a:pt x="1451881" y="947800"/>
                </a:lnTo>
                <a:lnTo>
                  <a:pt x="1440975" y="947800"/>
                </a:lnTo>
                <a:lnTo>
                  <a:pt x="1440975" y="952238"/>
                </a:lnTo>
                <a:lnTo>
                  <a:pt x="1395069" y="952238"/>
                </a:lnTo>
                <a:lnTo>
                  <a:pt x="1395069" y="954648"/>
                </a:lnTo>
                <a:lnTo>
                  <a:pt x="1375032" y="954648"/>
                </a:lnTo>
                <a:lnTo>
                  <a:pt x="1375032" y="958198"/>
                </a:lnTo>
                <a:lnTo>
                  <a:pt x="1354616" y="958198"/>
                </a:lnTo>
                <a:lnTo>
                  <a:pt x="1354616" y="960481"/>
                </a:lnTo>
                <a:lnTo>
                  <a:pt x="1326083" y="960481"/>
                </a:lnTo>
                <a:lnTo>
                  <a:pt x="1326083" y="963271"/>
                </a:lnTo>
                <a:lnTo>
                  <a:pt x="1292604" y="963271"/>
                </a:lnTo>
                <a:lnTo>
                  <a:pt x="1292604" y="971006"/>
                </a:lnTo>
                <a:lnTo>
                  <a:pt x="1271553" y="971006"/>
                </a:lnTo>
                <a:lnTo>
                  <a:pt x="1271553" y="974430"/>
                </a:lnTo>
                <a:lnTo>
                  <a:pt x="1259379" y="974430"/>
                </a:lnTo>
                <a:lnTo>
                  <a:pt x="1259379" y="977093"/>
                </a:lnTo>
                <a:lnTo>
                  <a:pt x="1228691" y="977093"/>
                </a:lnTo>
                <a:lnTo>
                  <a:pt x="1228691" y="979630"/>
                </a:lnTo>
                <a:lnTo>
                  <a:pt x="1206752" y="979630"/>
                </a:lnTo>
                <a:lnTo>
                  <a:pt x="1206752" y="982293"/>
                </a:lnTo>
                <a:lnTo>
                  <a:pt x="1165538" y="982293"/>
                </a:lnTo>
                <a:lnTo>
                  <a:pt x="1165538" y="984829"/>
                </a:lnTo>
                <a:lnTo>
                  <a:pt x="1149939" y="984829"/>
                </a:lnTo>
                <a:lnTo>
                  <a:pt x="1149939" y="987999"/>
                </a:lnTo>
                <a:lnTo>
                  <a:pt x="1139034" y="987999"/>
                </a:lnTo>
                <a:lnTo>
                  <a:pt x="1139034" y="990155"/>
                </a:lnTo>
                <a:lnTo>
                  <a:pt x="1083870" y="990155"/>
                </a:lnTo>
                <a:lnTo>
                  <a:pt x="1083870" y="993325"/>
                </a:lnTo>
                <a:lnTo>
                  <a:pt x="1082095" y="993325"/>
                </a:lnTo>
                <a:lnTo>
                  <a:pt x="1082095" y="996242"/>
                </a:lnTo>
                <a:lnTo>
                  <a:pt x="1041261" y="996242"/>
                </a:lnTo>
                <a:lnTo>
                  <a:pt x="1041261" y="1001568"/>
                </a:lnTo>
                <a:lnTo>
                  <a:pt x="1023127" y="1001568"/>
                </a:lnTo>
                <a:lnTo>
                  <a:pt x="1023127" y="1004358"/>
                </a:lnTo>
                <a:lnTo>
                  <a:pt x="1008544" y="1004358"/>
                </a:lnTo>
                <a:lnTo>
                  <a:pt x="1008544" y="1006894"/>
                </a:lnTo>
                <a:lnTo>
                  <a:pt x="1003598" y="1006894"/>
                </a:lnTo>
                <a:lnTo>
                  <a:pt x="1003598" y="1012981"/>
                </a:lnTo>
                <a:lnTo>
                  <a:pt x="1001061" y="1012981"/>
                </a:lnTo>
                <a:lnTo>
                  <a:pt x="1001061" y="1017800"/>
                </a:lnTo>
                <a:lnTo>
                  <a:pt x="985717" y="1017800"/>
                </a:lnTo>
                <a:lnTo>
                  <a:pt x="985717" y="1020463"/>
                </a:lnTo>
                <a:lnTo>
                  <a:pt x="981405" y="1020463"/>
                </a:lnTo>
                <a:lnTo>
                  <a:pt x="981405" y="1023253"/>
                </a:lnTo>
                <a:lnTo>
                  <a:pt x="972148" y="1023253"/>
                </a:lnTo>
                <a:lnTo>
                  <a:pt x="972148" y="1028960"/>
                </a:lnTo>
                <a:lnTo>
                  <a:pt x="966568" y="1028960"/>
                </a:lnTo>
                <a:lnTo>
                  <a:pt x="966568" y="1031369"/>
                </a:lnTo>
                <a:lnTo>
                  <a:pt x="949956" y="1031369"/>
                </a:lnTo>
                <a:lnTo>
                  <a:pt x="949956" y="1035554"/>
                </a:lnTo>
                <a:lnTo>
                  <a:pt x="935879" y="1035554"/>
                </a:lnTo>
                <a:lnTo>
                  <a:pt x="935879" y="1040627"/>
                </a:lnTo>
                <a:lnTo>
                  <a:pt x="872600" y="1040627"/>
                </a:lnTo>
                <a:lnTo>
                  <a:pt x="872600" y="1044177"/>
                </a:lnTo>
                <a:lnTo>
                  <a:pt x="844067" y="1044177"/>
                </a:lnTo>
                <a:lnTo>
                  <a:pt x="844067" y="1046967"/>
                </a:lnTo>
                <a:lnTo>
                  <a:pt x="780280" y="1046967"/>
                </a:lnTo>
                <a:lnTo>
                  <a:pt x="780280" y="1049123"/>
                </a:lnTo>
                <a:lnTo>
                  <a:pt x="679591" y="1049123"/>
                </a:lnTo>
                <a:lnTo>
                  <a:pt x="679591" y="1051406"/>
                </a:lnTo>
                <a:lnTo>
                  <a:pt x="665514" y="1051406"/>
                </a:lnTo>
                <a:lnTo>
                  <a:pt x="665514" y="1054576"/>
                </a:lnTo>
                <a:lnTo>
                  <a:pt x="612379" y="1054576"/>
                </a:lnTo>
                <a:lnTo>
                  <a:pt x="612379" y="1059902"/>
                </a:lnTo>
                <a:lnTo>
                  <a:pt x="572053" y="1059902"/>
                </a:lnTo>
                <a:lnTo>
                  <a:pt x="572053" y="1065482"/>
                </a:lnTo>
                <a:lnTo>
                  <a:pt x="354062" y="1065482"/>
                </a:lnTo>
                <a:lnTo>
                  <a:pt x="354062" y="1069286"/>
                </a:lnTo>
                <a:lnTo>
                  <a:pt x="294079" y="1069286"/>
                </a:lnTo>
                <a:lnTo>
                  <a:pt x="294079" y="1070935"/>
                </a:lnTo>
                <a:lnTo>
                  <a:pt x="224586" y="1070935"/>
                </a:lnTo>
                <a:lnTo>
                  <a:pt x="224586" y="1073471"/>
                </a:lnTo>
                <a:lnTo>
                  <a:pt x="220401" y="1073471"/>
                </a:lnTo>
                <a:lnTo>
                  <a:pt x="220401" y="1079939"/>
                </a:lnTo>
                <a:lnTo>
                  <a:pt x="191868" y="1079939"/>
                </a:lnTo>
                <a:lnTo>
                  <a:pt x="191868" y="1082221"/>
                </a:lnTo>
                <a:lnTo>
                  <a:pt x="112483" y="1082221"/>
                </a:lnTo>
                <a:lnTo>
                  <a:pt x="112483" y="1084758"/>
                </a:lnTo>
                <a:lnTo>
                  <a:pt x="40961" y="1084758"/>
                </a:lnTo>
                <a:lnTo>
                  <a:pt x="40961" y="1087547"/>
                </a:lnTo>
                <a:lnTo>
                  <a:pt x="32211" y="1087547"/>
                </a:lnTo>
                <a:lnTo>
                  <a:pt x="32211" y="1092240"/>
                </a:lnTo>
                <a:lnTo>
                  <a:pt x="0" y="1092240"/>
                </a:lnTo>
              </a:path>
            </a:pathLst>
          </a:custGeom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80" name="Freeform: Shape 579">
            <a:extLst>
              <a:ext uri="{FF2B5EF4-FFF2-40B4-BE49-F238E27FC236}">
                <a16:creationId xmlns:a16="http://schemas.microsoft.com/office/drawing/2014/main" id="{AD3E9EBA-36EB-62DF-86C9-0325BFA0B333}"/>
              </a:ext>
            </a:extLst>
          </p:cNvPr>
          <p:cNvSpPr/>
          <p:nvPr/>
        </p:nvSpPr>
        <p:spPr>
          <a:xfrm>
            <a:off x="6992925" y="4389094"/>
            <a:ext cx="4138793" cy="896693"/>
          </a:xfrm>
          <a:custGeom>
            <a:avLst/>
            <a:gdLst>
              <a:gd name="connsiteX0" fmla="*/ 4138793 w 4138793"/>
              <a:gd name="connsiteY0" fmla="*/ 0 h 896693"/>
              <a:gd name="connsiteX1" fmla="*/ 4138793 w 4138793"/>
              <a:gd name="connsiteY1" fmla="*/ 16866 h 896693"/>
              <a:gd name="connsiteX2" fmla="*/ 4126746 w 4138793"/>
              <a:gd name="connsiteY2" fmla="*/ 16866 h 896693"/>
              <a:gd name="connsiteX3" fmla="*/ 4126746 w 4138793"/>
              <a:gd name="connsiteY3" fmla="*/ 33098 h 896693"/>
              <a:gd name="connsiteX4" fmla="*/ 4122181 w 4138793"/>
              <a:gd name="connsiteY4" fmla="*/ 33098 h 896693"/>
              <a:gd name="connsiteX5" fmla="*/ 4122181 w 4138793"/>
              <a:gd name="connsiteY5" fmla="*/ 47174 h 896693"/>
              <a:gd name="connsiteX6" fmla="*/ 4089210 w 4138793"/>
              <a:gd name="connsiteY6" fmla="*/ 47174 h 896693"/>
              <a:gd name="connsiteX7" fmla="*/ 4089210 w 4138793"/>
              <a:gd name="connsiteY7" fmla="*/ 60743 h 896693"/>
              <a:gd name="connsiteX8" fmla="*/ 4047362 w 4138793"/>
              <a:gd name="connsiteY8" fmla="*/ 60743 h 896693"/>
              <a:gd name="connsiteX9" fmla="*/ 4047362 w 4138793"/>
              <a:gd name="connsiteY9" fmla="*/ 73171 h 896693"/>
              <a:gd name="connsiteX10" fmla="*/ 4006400 w 4138793"/>
              <a:gd name="connsiteY10" fmla="*/ 73171 h 896693"/>
              <a:gd name="connsiteX11" fmla="*/ 4006400 w 4138793"/>
              <a:gd name="connsiteY11" fmla="*/ 82301 h 896693"/>
              <a:gd name="connsiteX12" fmla="*/ 3939824 w 4138793"/>
              <a:gd name="connsiteY12" fmla="*/ 82301 h 896693"/>
              <a:gd name="connsiteX13" fmla="*/ 3939824 w 4138793"/>
              <a:gd name="connsiteY13" fmla="*/ 89657 h 896693"/>
              <a:gd name="connsiteX14" fmla="*/ 3935766 w 4138793"/>
              <a:gd name="connsiteY14" fmla="*/ 89657 h 896693"/>
              <a:gd name="connsiteX15" fmla="*/ 3935766 w 4138793"/>
              <a:gd name="connsiteY15" fmla="*/ 97139 h 896693"/>
              <a:gd name="connsiteX16" fmla="*/ 3918139 w 4138793"/>
              <a:gd name="connsiteY16" fmla="*/ 97139 h 896693"/>
              <a:gd name="connsiteX17" fmla="*/ 3918139 w 4138793"/>
              <a:gd name="connsiteY17" fmla="*/ 104874 h 896693"/>
              <a:gd name="connsiteX18" fmla="*/ 3888972 w 4138793"/>
              <a:gd name="connsiteY18" fmla="*/ 104874 h 896693"/>
              <a:gd name="connsiteX19" fmla="*/ 3888972 w 4138793"/>
              <a:gd name="connsiteY19" fmla="*/ 111722 h 896693"/>
              <a:gd name="connsiteX20" fmla="*/ 3870077 w 4138793"/>
              <a:gd name="connsiteY20" fmla="*/ 111722 h 896693"/>
              <a:gd name="connsiteX21" fmla="*/ 3870077 w 4138793"/>
              <a:gd name="connsiteY21" fmla="*/ 117302 h 896693"/>
              <a:gd name="connsiteX22" fmla="*/ 3861200 w 4138793"/>
              <a:gd name="connsiteY22" fmla="*/ 117302 h 896693"/>
              <a:gd name="connsiteX23" fmla="*/ 3861200 w 4138793"/>
              <a:gd name="connsiteY23" fmla="*/ 124276 h 896693"/>
              <a:gd name="connsiteX24" fmla="*/ 3751761 w 4138793"/>
              <a:gd name="connsiteY24" fmla="*/ 124276 h 896693"/>
              <a:gd name="connsiteX25" fmla="*/ 3751761 w 4138793"/>
              <a:gd name="connsiteY25" fmla="*/ 129603 h 896693"/>
              <a:gd name="connsiteX26" fmla="*/ 3718409 w 4138793"/>
              <a:gd name="connsiteY26" fmla="*/ 129603 h 896693"/>
              <a:gd name="connsiteX27" fmla="*/ 3718409 w 4138793"/>
              <a:gd name="connsiteY27" fmla="*/ 134675 h 896693"/>
              <a:gd name="connsiteX28" fmla="*/ 3705601 w 4138793"/>
              <a:gd name="connsiteY28" fmla="*/ 134675 h 896693"/>
              <a:gd name="connsiteX29" fmla="*/ 3705601 w 4138793"/>
              <a:gd name="connsiteY29" fmla="*/ 139875 h 896693"/>
              <a:gd name="connsiteX30" fmla="*/ 3695709 w 4138793"/>
              <a:gd name="connsiteY30" fmla="*/ 139875 h 896693"/>
              <a:gd name="connsiteX31" fmla="*/ 3695709 w 4138793"/>
              <a:gd name="connsiteY31" fmla="*/ 145327 h 896693"/>
              <a:gd name="connsiteX32" fmla="*/ 3638897 w 4138793"/>
              <a:gd name="connsiteY32" fmla="*/ 145327 h 896693"/>
              <a:gd name="connsiteX33" fmla="*/ 3638897 w 4138793"/>
              <a:gd name="connsiteY33" fmla="*/ 150146 h 896693"/>
              <a:gd name="connsiteX34" fmla="*/ 3629132 w 4138793"/>
              <a:gd name="connsiteY34" fmla="*/ 150146 h 896693"/>
              <a:gd name="connsiteX35" fmla="*/ 3629132 w 4138793"/>
              <a:gd name="connsiteY35" fmla="*/ 153697 h 896693"/>
              <a:gd name="connsiteX36" fmla="*/ 3583480 w 4138793"/>
              <a:gd name="connsiteY36" fmla="*/ 153697 h 896693"/>
              <a:gd name="connsiteX37" fmla="*/ 3583480 w 4138793"/>
              <a:gd name="connsiteY37" fmla="*/ 164349 h 896693"/>
              <a:gd name="connsiteX38" fmla="*/ 3566613 w 4138793"/>
              <a:gd name="connsiteY38" fmla="*/ 164349 h 896693"/>
              <a:gd name="connsiteX39" fmla="*/ 3566613 w 4138793"/>
              <a:gd name="connsiteY39" fmla="*/ 169549 h 896693"/>
              <a:gd name="connsiteX40" fmla="*/ 3501178 w 4138793"/>
              <a:gd name="connsiteY40" fmla="*/ 169549 h 896693"/>
              <a:gd name="connsiteX41" fmla="*/ 3501178 w 4138793"/>
              <a:gd name="connsiteY41" fmla="*/ 173353 h 896693"/>
              <a:gd name="connsiteX42" fmla="*/ 3493316 w 4138793"/>
              <a:gd name="connsiteY42" fmla="*/ 173353 h 896693"/>
              <a:gd name="connsiteX43" fmla="*/ 3493316 w 4138793"/>
              <a:gd name="connsiteY43" fmla="*/ 178299 h 896693"/>
              <a:gd name="connsiteX44" fmla="*/ 3483424 w 4138793"/>
              <a:gd name="connsiteY44" fmla="*/ 178299 h 896693"/>
              <a:gd name="connsiteX45" fmla="*/ 3483424 w 4138793"/>
              <a:gd name="connsiteY45" fmla="*/ 182737 h 896693"/>
              <a:gd name="connsiteX46" fmla="*/ 3477844 w 4138793"/>
              <a:gd name="connsiteY46" fmla="*/ 182737 h 896693"/>
              <a:gd name="connsiteX47" fmla="*/ 3477844 w 4138793"/>
              <a:gd name="connsiteY47" fmla="*/ 188063 h 896693"/>
              <a:gd name="connsiteX48" fmla="*/ 3475816 w 4138793"/>
              <a:gd name="connsiteY48" fmla="*/ 188063 h 896693"/>
              <a:gd name="connsiteX49" fmla="*/ 3475816 w 4138793"/>
              <a:gd name="connsiteY49" fmla="*/ 194531 h 896693"/>
              <a:gd name="connsiteX50" fmla="*/ 3464656 w 4138793"/>
              <a:gd name="connsiteY50" fmla="*/ 194531 h 896693"/>
              <a:gd name="connsiteX51" fmla="*/ 3464656 w 4138793"/>
              <a:gd name="connsiteY51" fmla="*/ 214567 h 896693"/>
              <a:gd name="connsiteX52" fmla="*/ 3458315 w 4138793"/>
              <a:gd name="connsiteY52" fmla="*/ 214567 h 896693"/>
              <a:gd name="connsiteX53" fmla="*/ 3458315 w 4138793"/>
              <a:gd name="connsiteY53" fmla="*/ 224459 h 896693"/>
              <a:gd name="connsiteX54" fmla="*/ 3451721 w 4138793"/>
              <a:gd name="connsiteY54" fmla="*/ 224459 h 896693"/>
              <a:gd name="connsiteX55" fmla="*/ 3451721 w 4138793"/>
              <a:gd name="connsiteY55" fmla="*/ 232955 h 896693"/>
              <a:gd name="connsiteX56" fmla="*/ 3447029 w 4138793"/>
              <a:gd name="connsiteY56" fmla="*/ 232955 h 896693"/>
              <a:gd name="connsiteX57" fmla="*/ 3447029 w 4138793"/>
              <a:gd name="connsiteY57" fmla="*/ 245890 h 896693"/>
              <a:gd name="connsiteX58" fmla="*/ 3444746 w 4138793"/>
              <a:gd name="connsiteY58" fmla="*/ 245890 h 896693"/>
              <a:gd name="connsiteX59" fmla="*/ 3444746 w 4138793"/>
              <a:gd name="connsiteY59" fmla="*/ 264532 h 896693"/>
              <a:gd name="connsiteX60" fmla="*/ 3440054 w 4138793"/>
              <a:gd name="connsiteY60" fmla="*/ 264532 h 896693"/>
              <a:gd name="connsiteX61" fmla="*/ 3440054 w 4138793"/>
              <a:gd name="connsiteY61" fmla="*/ 267575 h 896693"/>
              <a:gd name="connsiteX62" fmla="*/ 3438279 w 4138793"/>
              <a:gd name="connsiteY62" fmla="*/ 267575 h 896693"/>
              <a:gd name="connsiteX63" fmla="*/ 3438279 w 4138793"/>
              <a:gd name="connsiteY63" fmla="*/ 276452 h 896693"/>
              <a:gd name="connsiteX64" fmla="*/ 3420652 w 4138793"/>
              <a:gd name="connsiteY64" fmla="*/ 276452 h 896693"/>
              <a:gd name="connsiteX65" fmla="*/ 3420652 w 4138793"/>
              <a:gd name="connsiteY65" fmla="*/ 289641 h 896693"/>
              <a:gd name="connsiteX66" fmla="*/ 3356231 w 4138793"/>
              <a:gd name="connsiteY66" fmla="*/ 289641 h 896693"/>
              <a:gd name="connsiteX67" fmla="*/ 3356231 w 4138793"/>
              <a:gd name="connsiteY67" fmla="*/ 293445 h 896693"/>
              <a:gd name="connsiteX68" fmla="*/ 3306901 w 4138793"/>
              <a:gd name="connsiteY68" fmla="*/ 293445 h 896693"/>
              <a:gd name="connsiteX69" fmla="*/ 3306901 w 4138793"/>
              <a:gd name="connsiteY69" fmla="*/ 303463 h 896693"/>
              <a:gd name="connsiteX70" fmla="*/ 3300433 w 4138793"/>
              <a:gd name="connsiteY70" fmla="*/ 303463 h 896693"/>
              <a:gd name="connsiteX71" fmla="*/ 3300433 w 4138793"/>
              <a:gd name="connsiteY71" fmla="*/ 306126 h 896693"/>
              <a:gd name="connsiteX72" fmla="*/ 3295741 w 4138793"/>
              <a:gd name="connsiteY72" fmla="*/ 306126 h 896693"/>
              <a:gd name="connsiteX73" fmla="*/ 3295741 w 4138793"/>
              <a:gd name="connsiteY73" fmla="*/ 310311 h 896693"/>
              <a:gd name="connsiteX74" fmla="*/ 3285849 w 4138793"/>
              <a:gd name="connsiteY74" fmla="*/ 310311 h 896693"/>
              <a:gd name="connsiteX75" fmla="*/ 3285849 w 4138793"/>
              <a:gd name="connsiteY75" fmla="*/ 313989 h 896693"/>
              <a:gd name="connsiteX76" fmla="*/ 3280397 w 4138793"/>
              <a:gd name="connsiteY76" fmla="*/ 313989 h 896693"/>
              <a:gd name="connsiteX77" fmla="*/ 3280397 w 4138793"/>
              <a:gd name="connsiteY77" fmla="*/ 318300 h 896693"/>
              <a:gd name="connsiteX78" fmla="*/ 3272027 w 4138793"/>
              <a:gd name="connsiteY78" fmla="*/ 318300 h 896693"/>
              <a:gd name="connsiteX79" fmla="*/ 3272027 w 4138793"/>
              <a:gd name="connsiteY79" fmla="*/ 320963 h 896693"/>
              <a:gd name="connsiteX80" fmla="*/ 3256429 w 4138793"/>
              <a:gd name="connsiteY80" fmla="*/ 320963 h 896693"/>
              <a:gd name="connsiteX81" fmla="*/ 3256429 w 4138793"/>
              <a:gd name="connsiteY81" fmla="*/ 327177 h 896693"/>
              <a:gd name="connsiteX82" fmla="*/ 3249074 w 4138793"/>
              <a:gd name="connsiteY82" fmla="*/ 327177 h 896693"/>
              <a:gd name="connsiteX83" fmla="*/ 3249074 w 4138793"/>
              <a:gd name="connsiteY83" fmla="*/ 332250 h 896693"/>
              <a:gd name="connsiteX84" fmla="*/ 3211410 w 4138793"/>
              <a:gd name="connsiteY84" fmla="*/ 332250 h 896693"/>
              <a:gd name="connsiteX85" fmla="*/ 3211410 w 4138793"/>
              <a:gd name="connsiteY85" fmla="*/ 336435 h 896693"/>
              <a:gd name="connsiteX86" fmla="*/ 3208748 w 4138793"/>
              <a:gd name="connsiteY86" fmla="*/ 336435 h 896693"/>
              <a:gd name="connsiteX87" fmla="*/ 3208748 w 4138793"/>
              <a:gd name="connsiteY87" fmla="*/ 343663 h 896693"/>
              <a:gd name="connsiteX88" fmla="*/ 3195179 w 4138793"/>
              <a:gd name="connsiteY88" fmla="*/ 343663 h 896693"/>
              <a:gd name="connsiteX89" fmla="*/ 3195179 w 4138793"/>
              <a:gd name="connsiteY89" fmla="*/ 351525 h 896693"/>
              <a:gd name="connsiteX90" fmla="*/ 3173366 w 4138793"/>
              <a:gd name="connsiteY90" fmla="*/ 351525 h 896693"/>
              <a:gd name="connsiteX91" fmla="*/ 3173366 w 4138793"/>
              <a:gd name="connsiteY91" fmla="*/ 355330 h 896693"/>
              <a:gd name="connsiteX92" fmla="*/ 3151935 w 4138793"/>
              <a:gd name="connsiteY92" fmla="*/ 355330 h 896693"/>
              <a:gd name="connsiteX93" fmla="*/ 3151935 w 4138793"/>
              <a:gd name="connsiteY93" fmla="*/ 359134 h 896693"/>
              <a:gd name="connsiteX94" fmla="*/ 3124163 w 4138793"/>
              <a:gd name="connsiteY94" fmla="*/ 359134 h 896693"/>
              <a:gd name="connsiteX95" fmla="*/ 3124163 w 4138793"/>
              <a:gd name="connsiteY95" fmla="*/ 363065 h 896693"/>
              <a:gd name="connsiteX96" fmla="*/ 3030575 w 4138793"/>
              <a:gd name="connsiteY96" fmla="*/ 363065 h 896693"/>
              <a:gd name="connsiteX97" fmla="*/ 3030575 w 4138793"/>
              <a:gd name="connsiteY97" fmla="*/ 369660 h 896693"/>
              <a:gd name="connsiteX98" fmla="*/ 2971861 w 4138793"/>
              <a:gd name="connsiteY98" fmla="*/ 369660 h 896693"/>
              <a:gd name="connsiteX99" fmla="*/ 2971861 w 4138793"/>
              <a:gd name="connsiteY99" fmla="*/ 382214 h 896693"/>
              <a:gd name="connsiteX100" fmla="*/ 2967422 w 4138793"/>
              <a:gd name="connsiteY100" fmla="*/ 382214 h 896693"/>
              <a:gd name="connsiteX101" fmla="*/ 2967422 w 4138793"/>
              <a:gd name="connsiteY101" fmla="*/ 386652 h 896693"/>
              <a:gd name="connsiteX102" fmla="*/ 2957151 w 4138793"/>
              <a:gd name="connsiteY102" fmla="*/ 386652 h 896693"/>
              <a:gd name="connsiteX103" fmla="*/ 2957151 w 4138793"/>
              <a:gd name="connsiteY103" fmla="*/ 413030 h 896693"/>
              <a:gd name="connsiteX104" fmla="*/ 2954107 w 4138793"/>
              <a:gd name="connsiteY104" fmla="*/ 413030 h 896693"/>
              <a:gd name="connsiteX105" fmla="*/ 2954107 w 4138793"/>
              <a:gd name="connsiteY105" fmla="*/ 428627 h 896693"/>
              <a:gd name="connsiteX106" fmla="*/ 2949795 w 4138793"/>
              <a:gd name="connsiteY106" fmla="*/ 428627 h 896693"/>
              <a:gd name="connsiteX107" fmla="*/ 2949795 w 4138793"/>
              <a:gd name="connsiteY107" fmla="*/ 431417 h 896693"/>
              <a:gd name="connsiteX108" fmla="*/ 2947893 w 4138793"/>
              <a:gd name="connsiteY108" fmla="*/ 431417 h 896693"/>
              <a:gd name="connsiteX109" fmla="*/ 2947893 w 4138793"/>
              <a:gd name="connsiteY109" fmla="*/ 435856 h 896693"/>
              <a:gd name="connsiteX110" fmla="*/ 2931027 w 4138793"/>
              <a:gd name="connsiteY110" fmla="*/ 435856 h 896693"/>
              <a:gd name="connsiteX111" fmla="*/ 2931027 w 4138793"/>
              <a:gd name="connsiteY111" fmla="*/ 437885 h 896693"/>
              <a:gd name="connsiteX112" fmla="*/ 2899324 w 4138793"/>
              <a:gd name="connsiteY112" fmla="*/ 437885 h 896693"/>
              <a:gd name="connsiteX113" fmla="*/ 2899324 w 4138793"/>
              <a:gd name="connsiteY113" fmla="*/ 441689 h 896693"/>
              <a:gd name="connsiteX114" fmla="*/ 2875990 w 4138793"/>
              <a:gd name="connsiteY114" fmla="*/ 441689 h 896693"/>
              <a:gd name="connsiteX115" fmla="*/ 2875990 w 4138793"/>
              <a:gd name="connsiteY115" fmla="*/ 444479 h 896693"/>
              <a:gd name="connsiteX116" fmla="*/ 2868762 w 4138793"/>
              <a:gd name="connsiteY116" fmla="*/ 444479 h 896693"/>
              <a:gd name="connsiteX117" fmla="*/ 2868762 w 4138793"/>
              <a:gd name="connsiteY117" fmla="*/ 446635 h 896693"/>
              <a:gd name="connsiteX118" fmla="*/ 2839976 w 4138793"/>
              <a:gd name="connsiteY118" fmla="*/ 446635 h 896693"/>
              <a:gd name="connsiteX119" fmla="*/ 2839976 w 4138793"/>
              <a:gd name="connsiteY119" fmla="*/ 449425 h 896693"/>
              <a:gd name="connsiteX120" fmla="*/ 2819812 w 4138793"/>
              <a:gd name="connsiteY120" fmla="*/ 449425 h 896693"/>
              <a:gd name="connsiteX121" fmla="*/ 2819812 w 4138793"/>
              <a:gd name="connsiteY121" fmla="*/ 453229 h 896693"/>
              <a:gd name="connsiteX122" fmla="*/ 2785573 w 4138793"/>
              <a:gd name="connsiteY122" fmla="*/ 453229 h 896693"/>
              <a:gd name="connsiteX123" fmla="*/ 2785573 w 4138793"/>
              <a:gd name="connsiteY123" fmla="*/ 455892 h 896693"/>
              <a:gd name="connsiteX124" fmla="*/ 2727366 w 4138793"/>
              <a:gd name="connsiteY124" fmla="*/ 455892 h 896693"/>
              <a:gd name="connsiteX125" fmla="*/ 2727366 w 4138793"/>
              <a:gd name="connsiteY125" fmla="*/ 461345 h 896693"/>
              <a:gd name="connsiteX126" fmla="*/ 2692365 w 4138793"/>
              <a:gd name="connsiteY126" fmla="*/ 461345 h 896693"/>
              <a:gd name="connsiteX127" fmla="*/ 2692365 w 4138793"/>
              <a:gd name="connsiteY127" fmla="*/ 463881 h 896693"/>
              <a:gd name="connsiteX128" fmla="*/ 2688815 w 4138793"/>
              <a:gd name="connsiteY128" fmla="*/ 463881 h 896693"/>
              <a:gd name="connsiteX129" fmla="*/ 2688815 w 4138793"/>
              <a:gd name="connsiteY129" fmla="*/ 466418 h 896693"/>
              <a:gd name="connsiteX130" fmla="*/ 2653687 w 4138793"/>
              <a:gd name="connsiteY130" fmla="*/ 466418 h 896693"/>
              <a:gd name="connsiteX131" fmla="*/ 2653687 w 4138793"/>
              <a:gd name="connsiteY131" fmla="*/ 469208 h 896693"/>
              <a:gd name="connsiteX132" fmla="*/ 2639357 w 4138793"/>
              <a:gd name="connsiteY132" fmla="*/ 469208 h 896693"/>
              <a:gd name="connsiteX133" fmla="*/ 2639357 w 4138793"/>
              <a:gd name="connsiteY133" fmla="*/ 471237 h 896693"/>
              <a:gd name="connsiteX134" fmla="*/ 2623506 w 4138793"/>
              <a:gd name="connsiteY134" fmla="*/ 471237 h 896693"/>
              <a:gd name="connsiteX135" fmla="*/ 2623506 w 4138793"/>
              <a:gd name="connsiteY135" fmla="*/ 476055 h 896693"/>
              <a:gd name="connsiteX136" fmla="*/ 2609937 w 4138793"/>
              <a:gd name="connsiteY136" fmla="*/ 476055 h 896693"/>
              <a:gd name="connsiteX137" fmla="*/ 2609937 w 4138793"/>
              <a:gd name="connsiteY137" fmla="*/ 479226 h 896693"/>
              <a:gd name="connsiteX138" fmla="*/ 2585589 w 4138793"/>
              <a:gd name="connsiteY138" fmla="*/ 479226 h 896693"/>
              <a:gd name="connsiteX139" fmla="*/ 2585589 w 4138793"/>
              <a:gd name="connsiteY139" fmla="*/ 481382 h 896693"/>
              <a:gd name="connsiteX140" fmla="*/ 2562255 w 4138793"/>
              <a:gd name="connsiteY140" fmla="*/ 481382 h 896693"/>
              <a:gd name="connsiteX141" fmla="*/ 2562255 w 4138793"/>
              <a:gd name="connsiteY141" fmla="*/ 484045 h 896693"/>
              <a:gd name="connsiteX142" fmla="*/ 2527001 w 4138793"/>
              <a:gd name="connsiteY142" fmla="*/ 484045 h 896693"/>
              <a:gd name="connsiteX143" fmla="*/ 2527001 w 4138793"/>
              <a:gd name="connsiteY143" fmla="*/ 491527 h 896693"/>
              <a:gd name="connsiteX144" fmla="*/ 2491620 w 4138793"/>
              <a:gd name="connsiteY144" fmla="*/ 491527 h 896693"/>
              <a:gd name="connsiteX145" fmla="*/ 2491620 w 4138793"/>
              <a:gd name="connsiteY145" fmla="*/ 494190 h 896693"/>
              <a:gd name="connsiteX146" fmla="*/ 2489338 w 4138793"/>
              <a:gd name="connsiteY146" fmla="*/ 494190 h 896693"/>
              <a:gd name="connsiteX147" fmla="*/ 2489338 w 4138793"/>
              <a:gd name="connsiteY147" fmla="*/ 496980 h 896693"/>
              <a:gd name="connsiteX148" fmla="*/ 2478432 w 4138793"/>
              <a:gd name="connsiteY148" fmla="*/ 496980 h 896693"/>
              <a:gd name="connsiteX149" fmla="*/ 2478432 w 4138793"/>
              <a:gd name="connsiteY149" fmla="*/ 504715 h 896693"/>
              <a:gd name="connsiteX150" fmla="*/ 2470062 w 4138793"/>
              <a:gd name="connsiteY150" fmla="*/ 504715 h 896693"/>
              <a:gd name="connsiteX151" fmla="*/ 2470062 w 4138793"/>
              <a:gd name="connsiteY151" fmla="*/ 509661 h 896693"/>
              <a:gd name="connsiteX152" fmla="*/ 2463341 w 4138793"/>
              <a:gd name="connsiteY152" fmla="*/ 509661 h 896693"/>
              <a:gd name="connsiteX153" fmla="*/ 2463341 w 4138793"/>
              <a:gd name="connsiteY153" fmla="*/ 517143 h 896693"/>
              <a:gd name="connsiteX154" fmla="*/ 2460678 w 4138793"/>
              <a:gd name="connsiteY154" fmla="*/ 517143 h 896693"/>
              <a:gd name="connsiteX155" fmla="*/ 2460678 w 4138793"/>
              <a:gd name="connsiteY155" fmla="*/ 535404 h 896693"/>
              <a:gd name="connsiteX156" fmla="*/ 2458649 w 4138793"/>
              <a:gd name="connsiteY156" fmla="*/ 535404 h 896693"/>
              <a:gd name="connsiteX157" fmla="*/ 2458649 w 4138793"/>
              <a:gd name="connsiteY157" fmla="*/ 538194 h 896693"/>
              <a:gd name="connsiteX158" fmla="*/ 2455986 w 4138793"/>
              <a:gd name="connsiteY158" fmla="*/ 538194 h 896693"/>
              <a:gd name="connsiteX159" fmla="*/ 2455986 w 4138793"/>
              <a:gd name="connsiteY159" fmla="*/ 539969 h 896693"/>
              <a:gd name="connsiteX160" fmla="*/ 2445968 w 4138793"/>
              <a:gd name="connsiteY160" fmla="*/ 539969 h 896693"/>
              <a:gd name="connsiteX161" fmla="*/ 2445968 w 4138793"/>
              <a:gd name="connsiteY161" fmla="*/ 549734 h 896693"/>
              <a:gd name="connsiteX162" fmla="*/ 2443304 w 4138793"/>
              <a:gd name="connsiteY162" fmla="*/ 549734 h 896693"/>
              <a:gd name="connsiteX163" fmla="*/ 2443304 w 4138793"/>
              <a:gd name="connsiteY163" fmla="*/ 555948 h 896693"/>
              <a:gd name="connsiteX164" fmla="*/ 2437218 w 4138793"/>
              <a:gd name="connsiteY164" fmla="*/ 555948 h 896693"/>
              <a:gd name="connsiteX165" fmla="*/ 2437218 w 4138793"/>
              <a:gd name="connsiteY165" fmla="*/ 565712 h 896693"/>
              <a:gd name="connsiteX166" fmla="*/ 2433793 w 4138793"/>
              <a:gd name="connsiteY166" fmla="*/ 565712 h 896693"/>
              <a:gd name="connsiteX167" fmla="*/ 2433793 w 4138793"/>
              <a:gd name="connsiteY167" fmla="*/ 569517 h 896693"/>
              <a:gd name="connsiteX168" fmla="*/ 2422888 w 4138793"/>
              <a:gd name="connsiteY168" fmla="*/ 569517 h 896693"/>
              <a:gd name="connsiteX169" fmla="*/ 2422888 w 4138793"/>
              <a:gd name="connsiteY169" fmla="*/ 574335 h 896693"/>
              <a:gd name="connsiteX170" fmla="*/ 2397271 w 4138793"/>
              <a:gd name="connsiteY170" fmla="*/ 574335 h 896693"/>
              <a:gd name="connsiteX171" fmla="*/ 2397271 w 4138793"/>
              <a:gd name="connsiteY171" fmla="*/ 579662 h 896693"/>
              <a:gd name="connsiteX172" fmla="*/ 2390804 w 4138793"/>
              <a:gd name="connsiteY172" fmla="*/ 579662 h 896693"/>
              <a:gd name="connsiteX173" fmla="*/ 2390804 w 4138793"/>
              <a:gd name="connsiteY173" fmla="*/ 582325 h 896693"/>
              <a:gd name="connsiteX174" fmla="*/ 2378376 w 4138793"/>
              <a:gd name="connsiteY174" fmla="*/ 582325 h 896693"/>
              <a:gd name="connsiteX175" fmla="*/ 2378376 w 4138793"/>
              <a:gd name="connsiteY175" fmla="*/ 585115 h 896693"/>
              <a:gd name="connsiteX176" fmla="*/ 2368865 w 4138793"/>
              <a:gd name="connsiteY176" fmla="*/ 585115 h 896693"/>
              <a:gd name="connsiteX177" fmla="*/ 2368865 w 4138793"/>
              <a:gd name="connsiteY177" fmla="*/ 587778 h 896693"/>
              <a:gd name="connsiteX178" fmla="*/ 2331329 w 4138793"/>
              <a:gd name="connsiteY178" fmla="*/ 587778 h 896693"/>
              <a:gd name="connsiteX179" fmla="*/ 2331329 w 4138793"/>
              <a:gd name="connsiteY179" fmla="*/ 590948 h 896693"/>
              <a:gd name="connsiteX180" fmla="*/ 2319662 w 4138793"/>
              <a:gd name="connsiteY180" fmla="*/ 590948 h 896693"/>
              <a:gd name="connsiteX181" fmla="*/ 2319662 w 4138793"/>
              <a:gd name="connsiteY181" fmla="*/ 593231 h 896693"/>
              <a:gd name="connsiteX182" fmla="*/ 2309390 w 4138793"/>
              <a:gd name="connsiteY182" fmla="*/ 593231 h 896693"/>
              <a:gd name="connsiteX183" fmla="*/ 2309390 w 4138793"/>
              <a:gd name="connsiteY183" fmla="*/ 595260 h 896693"/>
              <a:gd name="connsiteX184" fmla="*/ 2285549 w 4138793"/>
              <a:gd name="connsiteY184" fmla="*/ 595260 h 896693"/>
              <a:gd name="connsiteX185" fmla="*/ 2285549 w 4138793"/>
              <a:gd name="connsiteY185" fmla="*/ 597923 h 896693"/>
              <a:gd name="connsiteX186" fmla="*/ 2283393 w 4138793"/>
              <a:gd name="connsiteY186" fmla="*/ 597923 h 896693"/>
              <a:gd name="connsiteX187" fmla="*/ 2283393 w 4138793"/>
              <a:gd name="connsiteY187" fmla="*/ 600459 h 896693"/>
              <a:gd name="connsiteX188" fmla="*/ 2250169 w 4138793"/>
              <a:gd name="connsiteY188" fmla="*/ 600459 h 896693"/>
              <a:gd name="connsiteX189" fmla="*/ 2250169 w 4138793"/>
              <a:gd name="connsiteY189" fmla="*/ 602234 h 896693"/>
              <a:gd name="connsiteX190" fmla="*/ 2201346 w 4138793"/>
              <a:gd name="connsiteY190" fmla="*/ 602234 h 896693"/>
              <a:gd name="connsiteX191" fmla="*/ 2201346 w 4138793"/>
              <a:gd name="connsiteY191" fmla="*/ 604263 h 896693"/>
              <a:gd name="connsiteX192" fmla="*/ 2180675 w 4138793"/>
              <a:gd name="connsiteY192" fmla="*/ 604263 h 896693"/>
              <a:gd name="connsiteX193" fmla="*/ 2180675 w 4138793"/>
              <a:gd name="connsiteY193" fmla="*/ 606800 h 896693"/>
              <a:gd name="connsiteX194" fmla="*/ 2116888 w 4138793"/>
              <a:gd name="connsiteY194" fmla="*/ 606800 h 896693"/>
              <a:gd name="connsiteX195" fmla="*/ 2116888 w 4138793"/>
              <a:gd name="connsiteY195" fmla="*/ 609463 h 896693"/>
              <a:gd name="connsiteX196" fmla="*/ 2041181 w 4138793"/>
              <a:gd name="connsiteY196" fmla="*/ 609463 h 896693"/>
              <a:gd name="connsiteX197" fmla="*/ 2041181 w 4138793"/>
              <a:gd name="connsiteY197" fmla="*/ 615169 h 896693"/>
              <a:gd name="connsiteX198" fmla="*/ 2029007 w 4138793"/>
              <a:gd name="connsiteY198" fmla="*/ 615169 h 896693"/>
              <a:gd name="connsiteX199" fmla="*/ 2029007 w 4138793"/>
              <a:gd name="connsiteY199" fmla="*/ 617833 h 896693"/>
              <a:gd name="connsiteX200" fmla="*/ 2017340 w 4138793"/>
              <a:gd name="connsiteY200" fmla="*/ 617833 h 896693"/>
              <a:gd name="connsiteX201" fmla="*/ 2017340 w 4138793"/>
              <a:gd name="connsiteY201" fmla="*/ 619862 h 896693"/>
              <a:gd name="connsiteX202" fmla="*/ 2000855 w 4138793"/>
              <a:gd name="connsiteY202" fmla="*/ 619862 h 896693"/>
              <a:gd name="connsiteX203" fmla="*/ 2000855 w 4138793"/>
              <a:gd name="connsiteY203" fmla="*/ 626583 h 896693"/>
              <a:gd name="connsiteX204" fmla="*/ 1987919 w 4138793"/>
              <a:gd name="connsiteY204" fmla="*/ 626583 h 896693"/>
              <a:gd name="connsiteX205" fmla="*/ 1987919 w 4138793"/>
              <a:gd name="connsiteY205" fmla="*/ 635459 h 896693"/>
              <a:gd name="connsiteX206" fmla="*/ 1982213 w 4138793"/>
              <a:gd name="connsiteY206" fmla="*/ 635459 h 896693"/>
              <a:gd name="connsiteX207" fmla="*/ 1982213 w 4138793"/>
              <a:gd name="connsiteY207" fmla="*/ 641800 h 896693"/>
              <a:gd name="connsiteX208" fmla="*/ 1976380 w 4138793"/>
              <a:gd name="connsiteY208" fmla="*/ 641800 h 896693"/>
              <a:gd name="connsiteX209" fmla="*/ 1976380 w 4138793"/>
              <a:gd name="connsiteY209" fmla="*/ 644590 h 896693"/>
              <a:gd name="connsiteX210" fmla="*/ 1974223 w 4138793"/>
              <a:gd name="connsiteY210" fmla="*/ 644590 h 896693"/>
              <a:gd name="connsiteX211" fmla="*/ 1974223 w 4138793"/>
              <a:gd name="connsiteY211" fmla="*/ 656130 h 896693"/>
              <a:gd name="connsiteX212" fmla="*/ 1972195 w 4138793"/>
              <a:gd name="connsiteY212" fmla="*/ 656130 h 896693"/>
              <a:gd name="connsiteX213" fmla="*/ 1972195 w 4138793"/>
              <a:gd name="connsiteY213" fmla="*/ 660315 h 896693"/>
              <a:gd name="connsiteX214" fmla="*/ 1970165 w 4138793"/>
              <a:gd name="connsiteY214" fmla="*/ 660315 h 896693"/>
              <a:gd name="connsiteX215" fmla="*/ 1970165 w 4138793"/>
              <a:gd name="connsiteY215" fmla="*/ 675025 h 896693"/>
              <a:gd name="connsiteX216" fmla="*/ 1959387 w 4138793"/>
              <a:gd name="connsiteY216" fmla="*/ 675025 h 896693"/>
              <a:gd name="connsiteX217" fmla="*/ 1959387 w 4138793"/>
              <a:gd name="connsiteY217" fmla="*/ 677688 h 896693"/>
              <a:gd name="connsiteX218" fmla="*/ 1955709 w 4138793"/>
              <a:gd name="connsiteY218" fmla="*/ 677688 h 896693"/>
              <a:gd name="connsiteX219" fmla="*/ 1955709 w 4138793"/>
              <a:gd name="connsiteY219" fmla="*/ 679083 h 896693"/>
              <a:gd name="connsiteX220" fmla="*/ 1953173 w 4138793"/>
              <a:gd name="connsiteY220" fmla="*/ 679083 h 896693"/>
              <a:gd name="connsiteX221" fmla="*/ 1953173 w 4138793"/>
              <a:gd name="connsiteY221" fmla="*/ 684282 h 896693"/>
              <a:gd name="connsiteX222" fmla="*/ 1935166 w 4138793"/>
              <a:gd name="connsiteY222" fmla="*/ 684282 h 896693"/>
              <a:gd name="connsiteX223" fmla="*/ 1935166 w 4138793"/>
              <a:gd name="connsiteY223" fmla="*/ 692145 h 896693"/>
              <a:gd name="connsiteX224" fmla="*/ 1919948 w 4138793"/>
              <a:gd name="connsiteY224" fmla="*/ 692145 h 896693"/>
              <a:gd name="connsiteX225" fmla="*/ 1919948 w 4138793"/>
              <a:gd name="connsiteY225" fmla="*/ 694681 h 896693"/>
              <a:gd name="connsiteX226" fmla="*/ 1917918 w 4138793"/>
              <a:gd name="connsiteY226" fmla="*/ 694681 h 896693"/>
              <a:gd name="connsiteX227" fmla="*/ 1917918 w 4138793"/>
              <a:gd name="connsiteY227" fmla="*/ 697217 h 896693"/>
              <a:gd name="connsiteX228" fmla="*/ 1914875 w 4138793"/>
              <a:gd name="connsiteY228" fmla="*/ 697217 h 896693"/>
              <a:gd name="connsiteX229" fmla="*/ 1914875 w 4138793"/>
              <a:gd name="connsiteY229" fmla="*/ 702290 h 896693"/>
              <a:gd name="connsiteX230" fmla="*/ 1879622 w 4138793"/>
              <a:gd name="connsiteY230" fmla="*/ 702290 h 896693"/>
              <a:gd name="connsiteX231" fmla="*/ 1879622 w 4138793"/>
              <a:gd name="connsiteY231" fmla="*/ 705080 h 896693"/>
              <a:gd name="connsiteX232" fmla="*/ 1868969 w 4138793"/>
              <a:gd name="connsiteY232" fmla="*/ 705080 h 896693"/>
              <a:gd name="connsiteX233" fmla="*/ 1868969 w 4138793"/>
              <a:gd name="connsiteY233" fmla="*/ 707616 h 896693"/>
              <a:gd name="connsiteX234" fmla="*/ 1855146 w 4138793"/>
              <a:gd name="connsiteY234" fmla="*/ 707616 h 896693"/>
              <a:gd name="connsiteX235" fmla="*/ 1855146 w 4138793"/>
              <a:gd name="connsiteY235" fmla="*/ 710152 h 896693"/>
              <a:gd name="connsiteX236" fmla="*/ 1838280 w 4138793"/>
              <a:gd name="connsiteY236" fmla="*/ 710152 h 896693"/>
              <a:gd name="connsiteX237" fmla="*/ 1838280 w 4138793"/>
              <a:gd name="connsiteY237" fmla="*/ 713196 h 896693"/>
              <a:gd name="connsiteX238" fmla="*/ 1836251 w 4138793"/>
              <a:gd name="connsiteY238" fmla="*/ 713196 h 896693"/>
              <a:gd name="connsiteX239" fmla="*/ 1836251 w 4138793"/>
              <a:gd name="connsiteY239" fmla="*/ 716873 h 896693"/>
              <a:gd name="connsiteX240" fmla="*/ 1765490 w 4138793"/>
              <a:gd name="connsiteY240" fmla="*/ 716873 h 896693"/>
              <a:gd name="connsiteX241" fmla="*/ 1765490 w 4138793"/>
              <a:gd name="connsiteY241" fmla="*/ 719283 h 896693"/>
              <a:gd name="connsiteX242" fmla="*/ 1730742 w 4138793"/>
              <a:gd name="connsiteY242" fmla="*/ 719283 h 896693"/>
              <a:gd name="connsiteX243" fmla="*/ 1730742 w 4138793"/>
              <a:gd name="connsiteY243" fmla="*/ 722199 h 896693"/>
              <a:gd name="connsiteX244" fmla="*/ 1697898 w 4138793"/>
              <a:gd name="connsiteY244" fmla="*/ 722199 h 896693"/>
              <a:gd name="connsiteX245" fmla="*/ 1697898 w 4138793"/>
              <a:gd name="connsiteY245" fmla="*/ 727018 h 896693"/>
              <a:gd name="connsiteX246" fmla="*/ 1637789 w 4138793"/>
              <a:gd name="connsiteY246" fmla="*/ 727018 h 896693"/>
              <a:gd name="connsiteX247" fmla="*/ 1637789 w 4138793"/>
              <a:gd name="connsiteY247" fmla="*/ 729935 h 896693"/>
              <a:gd name="connsiteX248" fmla="*/ 1610270 w 4138793"/>
              <a:gd name="connsiteY248" fmla="*/ 729935 h 896693"/>
              <a:gd name="connsiteX249" fmla="*/ 1610270 w 4138793"/>
              <a:gd name="connsiteY249" fmla="*/ 732091 h 896693"/>
              <a:gd name="connsiteX250" fmla="*/ 1585668 w 4138793"/>
              <a:gd name="connsiteY250" fmla="*/ 732091 h 896693"/>
              <a:gd name="connsiteX251" fmla="*/ 1585668 w 4138793"/>
              <a:gd name="connsiteY251" fmla="*/ 737290 h 896693"/>
              <a:gd name="connsiteX252" fmla="*/ 1577933 w 4138793"/>
              <a:gd name="connsiteY252" fmla="*/ 737290 h 896693"/>
              <a:gd name="connsiteX253" fmla="*/ 1577933 w 4138793"/>
              <a:gd name="connsiteY253" fmla="*/ 739953 h 896693"/>
              <a:gd name="connsiteX254" fmla="*/ 1575144 w 4138793"/>
              <a:gd name="connsiteY254" fmla="*/ 739953 h 896693"/>
              <a:gd name="connsiteX255" fmla="*/ 1575144 w 4138793"/>
              <a:gd name="connsiteY255" fmla="*/ 742743 h 896693"/>
              <a:gd name="connsiteX256" fmla="*/ 1559038 w 4138793"/>
              <a:gd name="connsiteY256" fmla="*/ 742743 h 896693"/>
              <a:gd name="connsiteX257" fmla="*/ 1559038 w 4138793"/>
              <a:gd name="connsiteY257" fmla="*/ 745533 h 896693"/>
              <a:gd name="connsiteX258" fmla="*/ 1553585 w 4138793"/>
              <a:gd name="connsiteY258" fmla="*/ 745533 h 896693"/>
              <a:gd name="connsiteX259" fmla="*/ 1553585 w 4138793"/>
              <a:gd name="connsiteY259" fmla="*/ 747689 h 896693"/>
              <a:gd name="connsiteX260" fmla="*/ 1525432 w 4138793"/>
              <a:gd name="connsiteY260" fmla="*/ 747689 h 896693"/>
              <a:gd name="connsiteX261" fmla="*/ 1525432 w 4138793"/>
              <a:gd name="connsiteY261" fmla="*/ 750352 h 896693"/>
              <a:gd name="connsiteX262" fmla="*/ 1520360 w 4138793"/>
              <a:gd name="connsiteY262" fmla="*/ 750352 h 896693"/>
              <a:gd name="connsiteX263" fmla="*/ 1520360 w 4138793"/>
              <a:gd name="connsiteY263" fmla="*/ 752381 h 896693"/>
              <a:gd name="connsiteX264" fmla="*/ 1508947 w 4138793"/>
              <a:gd name="connsiteY264" fmla="*/ 752381 h 896693"/>
              <a:gd name="connsiteX265" fmla="*/ 1508947 w 4138793"/>
              <a:gd name="connsiteY265" fmla="*/ 754537 h 896693"/>
              <a:gd name="connsiteX266" fmla="*/ 1496392 w 4138793"/>
              <a:gd name="connsiteY266" fmla="*/ 754537 h 896693"/>
              <a:gd name="connsiteX267" fmla="*/ 1496392 w 4138793"/>
              <a:gd name="connsiteY267" fmla="*/ 756819 h 896693"/>
              <a:gd name="connsiteX268" fmla="*/ 1494237 w 4138793"/>
              <a:gd name="connsiteY268" fmla="*/ 756819 h 896693"/>
              <a:gd name="connsiteX269" fmla="*/ 1494237 w 4138793"/>
              <a:gd name="connsiteY269" fmla="*/ 759736 h 896693"/>
              <a:gd name="connsiteX270" fmla="*/ 1482189 w 4138793"/>
              <a:gd name="connsiteY270" fmla="*/ 759736 h 896693"/>
              <a:gd name="connsiteX271" fmla="*/ 1482189 w 4138793"/>
              <a:gd name="connsiteY271" fmla="*/ 762146 h 896693"/>
              <a:gd name="connsiteX272" fmla="*/ 1476737 w 4138793"/>
              <a:gd name="connsiteY272" fmla="*/ 762146 h 896693"/>
              <a:gd name="connsiteX273" fmla="*/ 1476737 w 4138793"/>
              <a:gd name="connsiteY273" fmla="*/ 764809 h 896693"/>
              <a:gd name="connsiteX274" fmla="*/ 1460885 w 4138793"/>
              <a:gd name="connsiteY274" fmla="*/ 764809 h 896693"/>
              <a:gd name="connsiteX275" fmla="*/ 1460885 w 4138793"/>
              <a:gd name="connsiteY275" fmla="*/ 769754 h 896693"/>
              <a:gd name="connsiteX276" fmla="*/ 1457208 w 4138793"/>
              <a:gd name="connsiteY276" fmla="*/ 769754 h 896693"/>
              <a:gd name="connsiteX277" fmla="*/ 1457208 w 4138793"/>
              <a:gd name="connsiteY277" fmla="*/ 772671 h 896693"/>
              <a:gd name="connsiteX278" fmla="*/ 1454798 w 4138793"/>
              <a:gd name="connsiteY278" fmla="*/ 772671 h 896693"/>
              <a:gd name="connsiteX279" fmla="*/ 1454798 w 4138793"/>
              <a:gd name="connsiteY279" fmla="*/ 782562 h 896693"/>
              <a:gd name="connsiteX280" fmla="*/ 1395957 w 4138793"/>
              <a:gd name="connsiteY280" fmla="*/ 782562 h 896693"/>
              <a:gd name="connsiteX281" fmla="*/ 1395957 w 4138793"/>
              <a:gd name="connsiteY281" fmla="*/ 784211 h 896693"/>
              <a:gd name="connsiteX282" fmla="*/ 1376174 w 4138793"/>
              <a:gd name="connsiteY282" fmla="*/ 784211 h 896693"/>
              <a:gd name="connsiteX283" fmla="*/ 1376174 w 4138793"/>
              <a:gd name="connsiteY283" fmla="*/ 786747 h 896693"/>
              <a:gd name="connsiteX284" fmla="*/ 1336735 w 4138793"/>
              <a:gd name="connsiteY284" fmla="*/ 786747 h 896693"/>
              <a:gd name="connsiteX285" fmla="*/ 1336735 w 4138793"/>
              <a:gd name="connsiteY285" fmla="*/ 788903 h 896693"/>
              <a:gd name="connsiteX286" fmla="*/ 1301608 w 4138793"/>
              <a:gd name="connsiteY286" fmla="*/ 788903 h 896693"/>
              <a:gd name="connsiteX287" fmla="*/ 1301608 w 4138793"/>
              <a:gd name="connsiteY287" fmla="*/ 791820 h 896693"/>
              <a:gd name="connsiteX288" fmla="*/ 1260267 w 4138793"/>
              <a:gd name="connsiteY288" fmla="*/ 791820 h 896693"/>
              <a:gd name="connsiteX289" fmla="*/ 1260267 w 4138793"/>
              <a:gd name="connsiteY289" fmla="*/ 796892 h 896693"/>
              <a:gd name="connsiteX290" fmla="*/ 1230846 w 4138793"/>
              <a:gd name="connsiteY290" fmla="*/ 796892 h 896693"/>
              <a:gd name="connsiteX291" fmla="*/ 1230846 w 4138793"/>
              <a:gd name="connsiteY291" fmla="*/ 799175 h 896693"/>
              <a:gd name="connsiteX292" fmla="*/ 1201806 w 4138793"/>
              <a:gd name="connsiteY292" fmla="*/ 799175 h 896693"/>
              <a:gd name="connsiteX293" fmla="*/ 1201806 w 4138793"/>
              <a:gd name="connsiteY293" fmla="*/ 801711 h 896693"/>
              <a:gd name="connsiteX294" fmla="*/ 1165918 w 4138793"/>
              <a:gd name="connsiteY294" fmla="*/ 801711 h 896693"/>
              <a:gd name="connsiteX295" fmla="*/ 1165918 w 4138793"/>
              <a:gd name="connsiteY295" fmla="*/ 804628 h 896693"/>
              <a:gd name="connsiteX296" fmla="*/ 1085011 w 4138793"/>
              <a:gd name="connsiteY296" fmla="*/ 804628 h 896693"/>
              <a:gd name="connsiteX297" fmla="*/ 1085011 w 4138793"/>
              <a:gd name="connsiteY297" fmla="*/ 810081 h 896693"/>
              <a:gd name="connsiteX298" fmla="*/ 1034159 w 4138793"/>
              <a:gd name="connsiteY298" fmla="*/ 810081 h 896693"/>
              <a:gd name="connsiteX299" fmla="*/ 1034159 w 4138793"/>
              <a:gd name="connsiteY299" fmla="*/ 812110 h 896693"/>
              <a:gd name="connsiteX300" fmla="*/ 1013236 w 4138793"/>
              <a:gd name="connsiteY300" fmla="*/ 812110 h 896693"/>
              <a:gd name="connsiteX301" fmla="*/ 1013236 w 4138793"/>
              <a:gd name="connsiteY301" fmla="*/ 815026 h 896693"/>
              <a:gd name="connsiteX302" fmla="*/ 1006007 w 4138793"/>
              <a:gd name="connsiteY302" fmla="*/ 815026 h 896693"/>
              <a:gd name="connsiteX303" fmla="*/ 1006007 w 4138793"/>
              <a:gd name="connsiteY303" fmla="*/ 816295 h 896693"/>
              <a:gd name="connsiteX304" fmla="*/ 1003471 w 4138793"/>
              <a:gd name="connsiteY304" fmla="*/ 816295 h 896693"/>
              <a:gd name="connsiteX305" fmla="*/ 1003471 w 4138793"/>
              <a:gd name="connsiteY305" fmla="*/ 822128 h 896693"/>
              <a:gd name="connsiteX306" fmla="*/ 992692 w 4138793"/>
              <a:gd name="connsiteY306" fmla="*/ 822128 h 896693"/>
              <a:gd name="connsiteX307" fmla="*/ 992692 w 4138793"/>
              <a:gd name="connsiteY307" fmla="*/ 826693 h 896693"/>
              <a:gd name="connsiteX308" fmla="*/ 985970 w 4138793"/>
              <a:gd name="connsiteY308" fmla="*/ 826693 h 896693"/>
              <a:gd name="connsiteX309" fmla="*/ 985970 w 4138793"/>
              <a:gd name="connsiteY309" fmla="*/ 828595 h 896693"/>
              <a:gd name="connsiteX310" fmla="*/ 981785 w 4138793"/>
              <a:gd name="connsiteY310" fmla="*/ 828595 h 896693"/>
              <a:gd name="connsiteX311" fmla="*/ 981785 w 4138793"/>
              <a:gd name="connsiteY311" fmla="*/ 837092 h 896693"/>
              <a:gd name="connsiteX312" fmla="*/ 950082 w 4138793"/>
              <a:gd name="connsiteY312" fmla="*/ 837092 h 896693"/>
              <a:gd name="connsiteX313" fmla="*/ 950082 w 4138793"/>
              <a:gd name="connsiteY313" fmla="*/ 840009 h 896693"/>
              <a:gd name="connsiteX314" fmla="*/ 935879 w 4138793"/>
              <a:gd name="connsiteY314" fmla="*/ 840009 h 896693"/>
              <a:gd name="connsiteX315" fmla="*/ 935879 w 4138793"/>
              <a:gd name="connsiteY315" fmla="*/ 844320 h 896693"/>
              <a:gd name="connsiteX316" fmla="*/ 852310 w 4138793"/>
              <a:gd name="connsiteY316" fmla="*/ 844320 h 896693"/>
              <a:gd name="connsiteX317" fmla="*/ 852310 w 4138793"/>
              <a:gd name="connsiteY317" fmla="*/ 847110 h 896693"/>
              <a:gd name="connsiteX318" fmla="*/ 843687 w 4138793"/>
              <a:gd name="connsiteY318" fmla="*/ 847110 h 896693"/>
              <a:gd name="connsiteX319" fmla="*/ 843687 w 4138793"/>
              <a:gd name="connsiteY319" fmla="*/ 848505 h 896693"/>
              <a:gd name="connsiteX320" fmla="*/ 779773 w 4138793"/>
              <a:gd name="connsiteY320" fmla="*/ 848505 h 896693"/>
              <a:gd name="connsiteX321" fmla="*/ 779773 w 4138793"/>
              <a:gd name="connsiteY321" fmla="*/ 851168 h 896693"/>
              <a:gd name="connsiteX322" fmla="*/ 691637 w 4138793"/>
              <a:gd name="connsiteY322" fmla="*/ 851168 h 896693"/>
              <a:gd name="connsiteX323" fmla="*/ 691637 w 4138793"/>
              <a:gd name="connsiteY323" fmla="*/ 853705 h 896693"/>
              <a:gd name="connsiteX324" fmla="*/ 679337 w 4138793"/>
              <a:gd name="connsiteY324" fmla="*/ 853705 h 896693"/>
              <a:gd name="connsiteX325" fmla="*/ 679337 w 4138793"/>
              <a:gd name="connsiteY325" fmla="*/ 855860 h 896693"/>
              <a:gd name="connsiteX326" fmla="*/ 666909 w 4138793"/>
              <a:gd name="connsiteY326" fmla="*/ 855860 h 896693"/>
              <a:gd name="connsiteX327" fmla="*/ 666909 w 4138793"/>
              <a:gd name="connsiteY327" fmla="*/ 858650 h 896693"/>
              <a:gd name="connsiteX328" fmla="*/ 611112 w 4138793"/>
              <a:gd name="connsiteY328" fmla="*/ 858650 h 896693"/>
              <a:gd name="connsiteX329" fmla="*/ 611112 w 4138793"/>
              <a:gd name="connsiteY329" fmla="*/ 863976 h 896693"/>
              <a:gd name="connsiteX330" fmla="*/ 571673 w 4138793"/>
              <a:gd name="connsiteY330" fmla="*/ 863976 h 896693"/>
              <a:gd name="connsiteX331" fmla="*/ 571673 w 4138793"/>
              <a:gd name="connsiteY331" fmla="*/ 868922 h 896693"/>
              <a:gd name="connsiteX332" fmla="*/ 535024 w 4138793"/>
              <a:gd name="connsiteY332" fmla="*/ 868922 h 896693"/>
              <a:gd name="connsiteX333" fmla="*/ 535024 w 4138793"/>
              <a:gd name="connsiteY333" fmla="*/ 871839 h 896693"/>
              <a:gd name="connsiteX334" fmla="*/ 450313 w 4138793"/>
              <a:gd name="connsiteY334" fmla="*/ 871839 h 896693"/>
              <a:gd name="connsiteX335" fmla="*/ 450313 w 4138793"/>
              <a:gd name="connsiteY335" fmla="*/ 874248 h 896693"/>
              <a:gd name="connsiteX336" fmla="*/ 298391 w 4138793"/>
              <a:gd name="connsiteY336" fmla="*/ 874248 h 896693"/>
              <a:gd name="connsiteX337" fmla="*/ 298391 w 4138793"/>
              <a:gd name="connsiteY337" fmla="*/ 876277 h 896693"/>
              <a:gd name="connsiteX338" fmla="*/ 222683 w 4138793"/>
              <a:gd name="connsiteY338" fmla="*/ 876277 h 896693"/>
              <a:gd name="connsiteX339" fmla="*/ 222683 w 4138793"/>
              <a:gd name="connsiteY339" fmla="*/ 877926 h 896693"/>
              <a:gd name="connsiteX340" fmla="*/ 190600 w 4138793"/>
              <a:gd name="connsiteY340" fmla="*/ 877926 h 896693"/>
              <a:gd name="connsiteX341" fmla="*/ 190600 w 4138793"/>
              <a:gd name="connsiteY341" fmla="*/ 883125 h 896693"/>
              <a:gd name="connsiteX342" fmla="*/ 111469 w 4138793"/>
              <a:gd name="connsiteY342" fmla="*/ 883125 h 896693"/>
              <a:gd name="connsiteX343" fmla="*/ 111469 w 4138793"/>
              <a:gd name="connsiteY343" fmla="*/ 886042 h 896693"/>
              <a:gd name="connsiteX344" fmla="*/ 38805 w 4138793"/>
              <a:gd name="connsiteY344" fmla="*/ 886042 h 896693"/>
              <a:gd name="connsiteX345" fmla="*/ 38805 w 4138793"/>
              <a:gd name="connsiteY345" fmla="*/ 888959 h 896693"/>
              <a:gd name="connsiteX346" fmla="*/ 30689 w 4138793"/>
              <a:gd name="connsiteY346" fmla="*/ 888959 h 896693"/>
              <a:gd name="connsiteX347" fmla="*/ 30689 w 4138793"/>
              <a:gd name="connsiteY347" fmla="*/ 896694 h 896693"/>
              <a:gd name="connsiteX348" fmla="*/ 0 w 4138793"/>
              <a:gd name="connsiteY348" fmla="*/ 896694 h 89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</a:cxnLst>
            <a:rect l="l" t="t" r="r" b="b"/>
            <a:pathLst>
              <a:path w="4138793" h="896693">
                <a:moveTo>
                  <a:pt x="4138793" y="0"/>
                </a:moveTo>
                <a:lnTo>
                  <a:pt x="4138793" y="16866"/>
                </a:lnTo>
                <a:lnTo>
                  <a:pt x="4126746" y="16866"/>
                </a:lnTo>
                <a:lnTo>
                  <a:pt x="4126746" y="33098"/>
                </a:lnTo>
                <a:lnTo>
                  <a:pt x="4122181" y="33098"/>
                </a:lnTo>
                <a:lnTo>
                  <a:pt x="4122181" y="47174"/>
                </a:lnTo>
                <a:lnTo>
                  <a:pt x="4089210" y="47174"/>
                </a:lnTo>
                <a:lnTo>
                  <a:pt x="4089210" y="60743"/>
                </a:lnTo>
                <a:lnTo>
                  <a:pt x="4047362" y="60743"/>
                </a:lnTo>
                <a:lnTo>
                  <a:pt x="4047362" y="73171"/>
                </a:lnTo>
                <a:lnTo>
                  <a:pt x="4006400" y="73171"/>
                </a:lnTo>
                <a:lnTo>
                  <a:pt x="4006400" y="82301"/>
                </a:lnTo>
                <a:lnTo>
                  <a:pt x="3939824" y="82301"/>
                </a:lnTo>
                <a:lnTo>
                  <a:pt x="3939824" y="89657"/>
                </a:lnTo>
                <a:lnTo>
                  <a:pt x="3935766" y="89657"/>
                </a:lnTo>
                <a:lnTo>
                  <a:pt x="3935766" y="97139"/>
                </a:lnTo>
                <a:lnTo>
                  <a:pt x="3918139" y="97139"/>
                </a:lnTo>
                <a:lnTo>
                  <a:pt x="3918139" y="104874"/>
                </a:lnTo>
                <a:lnTo>
                  <a:pt x="3888972" y="104874"/>
                </a:lnTo>
                <a:lnTo>
                  <a:pt x="3888972" y="111722"/>
                </a:lnTo>
                <a:lnTo>
                  <a:pt x="3870077" y="111722"/>
                </a:lnTo>
                <a:lnTo>
                  <a:pt x="3870077" y="117302"/>
                </a:lnTo>
                <a:lnTo>
                  <a:pt x="3861200" y="117302"/>
                </a:lnTo>
                <a:lnTo>
                  <a:pt x="3861200" y="124276"/>
                </a:lnTo>
                <a:lnTo>
                  <a:pt x="3751761" y="124276"/>
                </a:lnTo>
                <a:lnTo>
                  <a:pt x="3751761" y="129603"/>
                </a:lnTo>
                <a:lnTo>
                  <a:pt x="3718409" y="129603"/>
                </a:lnTo>
                <a:lnTo>
                  <a:pt x="3718409" y="134675"/>
                </a:lnTo>
                <a:lnTo>
                  <a:pt x="3705601" y="134675"/>
                </a:lnTo>
                <a:lnTo>
                  <a:pt x="3705601" y="139875"/>
                </a:lnTo>
                <a:lnTo>
                  <a:pt x="3695709" y="139875"/>
                </a:lnTo>
                <a:lnTo>
                  <a:pt x="3695709" y="145327"/>
                </a:lnTo>
                <a:lnTo>
                  <a:pt x="3638897" y="145327"/>
                </a:lnTo>
                <a:lnTo>
                  <a:pt x="3638897" y="150146"/>
                </a:lnTo>
                <a:lnTo>
                  <a:pt x="3629132" y="150146"/>
                </a:lnTo>
                <a:lnTo>
                  <a:pt x="3629132" y="153697"/>
                </a:lnTo>
                <a:lnTo>
                  <a:pt x="3583480" y="153697"/>
                </a:lnTo>
                <a:lnTo>
                  <a:pt x="3583480" y="164349"/>
                </a:lnTo>
                <a:lnTo>
                  <a:pt x="3566613" y="164349"/>
                </a:lnTo>
                <a:lnTo>
                  <a:pt x="3566613" y="169549"/>
                </a:lnTo>
                <a:lnTo>
                  <a:pt x="3501178" y="169549"/>
                </a:lnTo>
                <a:lnTo>
                  <a:pt x="3501178" y="173353"/>
                </a:lnTo>
                <a:lnTo>
                  <a:pt x="3493316" y="173353"/>
                </a:lnTo>
                <a:lnTo>
                  <a:pt x="3493316" y="178299"/>
                </a:lnTo>
                <a:lnTo>
                  <a:pt x="3483424" y="178299"/>
                </a:lnTo>
                <a:lnTo>
                  <a:pt x="3483424" y="182737"/>
                </a:lnTo>
                <a:lnTo>
                  <a:pt x="3477844" y="182737"/>
                </a:lnTo>
                <a:lnTo>
                  <a:pt x="3477844" y="188063"/>
                </a:lnTo>
                <a:lnTo>
                  <a:pt x="3475816" y="188063"/>
                </a:lnTo>
                <a:lnTo>
                  <a:pt x="3475816" y="194531"/>
                </a:lnTo>
                <a:lnTo>
                  <a:pt x="3464656" y="194531"/>
                </a:lnTo>
                <a:lnTo>
                  <a:pt x="3464656" y="214567"/>
                </a:lnTo>
                <a:lnTo>
                  <a:pt x="3458315" y="214567"/>
                </a:lnTo>
                <a:lnTo>
                  <a:pt x="3458315" y="224459"/>
                </a:lnTo>
                <a:lnTo>
                  <a:pt x="3451721" y="224459"/>
                </a:lnTo>
                <a:lnTo>
                  <a:pt x="3451721" y="232955"/>
                </a:lnTo>
                <a:lnTo>
                  <a:pt x="3447029" y="232955"/>
                </a:lnTo>
                <a:lnTo>
                  <a:pt x="3447029" y="245890"/>
                </a:lnTo>
                <a:lnTo>
                  <a:pt x="3444746" y="245890"/>
                </a:lnTo>
                <a:lnTo>
                  <a:pt x="3444746" y="264532"/>
                </a:lnTo>
                <a:lnTo>
                  <a:pt x="3440054" y="264532"/>
                </a:lnTo>
                <a:lnTo>
                  <a:pt x="3440054" y="267575"/>
                </a:lnTo>
                <a:lnTo>
                  <a:pt x="3438279" y="267575"/>
                </a:lnTo>
                <a:lnTo>
                  <a:pt x="3438279" y="276452"/>
                </a:lnTo>
                <a:lnTo>
                  <a:pt x="3420652" y="276452"/>
                </a:lnTo>
                <a:lnTo>
                  <a:pt x="3420652" y="289641"/>
                </a:lnTo>
                <a:lnTo>
                  <a:pt x="3356231" y="289641"/>
                </a:lnTo>
                <a:lnTo>
                  <a:pt x="3356231" y="293445"/>
                </a:lnTo>
                <a:lnTo>
                  <a:pt x="3306901" y="293445"/>
                </a:lnTo>
                <a:lnTo>
                  <a:pt x="3306901" y="303463"/>
                </a:lnTo>
                <a:lnTo>
                  <a:pt x="3300433" y="303463"/>
                </a:lnTo>
                <a:lnTo>
                  <a:pt x="3300433" y="306126"/>
                </a:lnTo>
                <a:lnTo>
                  <a:pt x="3295741" y="306126"/>
                </a:lnTo>
                <a:lnTo>
                  <a:pt x="3295741" y="310311"/>
                </a:lnTo>
                <a:lnTo>
                  <a:pt x="3285849" y="310311"/>
                </a:lnTo>
                <a:lnTo>
                  <a:pt x="3285849" y="313989"/>
                </a:lnTo>
                <a:lnTo>
                  <a:pt x="3280397" y="313989"/>
                </a:lnTo>
                <a:lnTo>
                  <a:pt x="3280397" y="318300"/>
                </a:lnTo>
                <a:lnTo>
                  <a:pt x="3272027" y="318300"/>
                </a:lnTo>
                <a:lnTo>
                  <a:pt x="3272027" y="320963"/>
                </a:lnTo>
                <a:lnTo>
                  <a:pt x="3256429" y="320963"/>
                </a:lnTo>
                <a:lnTo>
                  <a:pt x="3256429" y="327177"/>
                </a:lnTo>
                <a:lnTo>
                  <a:pt x="3249074" y="327177"/>
                </a:lnTo>
                <a:lnTo>
                  <a:pt x="3249074" y="332250"/>
                </a:lnTo>
                <a:lnTo>
                  <a:pt x="3211410" y="332250"/>
                </a:lnTo>
                <a:lnTo>
                  <a:pt x="3211410" y="336435"/>
                </a:lnTo>
                <a:lnTo>
                  <a:pt x="3208748" y="336435"/>
                </a:lnTo>
                <a:lnTo>
                  <a:pt x="3208748" y="343663"/>
                </a:lnTo>
                <a:lnTo>
                  <a:pt x="3195179" y="343663"/>
                </a:lnTo>
                <a:lnTo>
                  <a:pt x="3195179" y="351525"/>
                </a:lnTo>
                <a:lnTo>
                  <a:pt x="3173366" y="351525"/>
                </a:lnTo>
                <a:lnTo>
                  <a:pt x="3173366" y="355330"/>
                </a:lnTo>
                <a:lnTo>
                  <a:pt x="3151935" y="355330"/>
                </a:lnTo>
                <a:lnTo>
                  <a:pt x="3151935" y="359134"/>
                </a:lnTo>
                <a:lnTo>
                  <a:pt x="3124163" y="359134"/>
                </a:lnTo>
                <a:lnTo>
                  <a:pt x="3124163" y="363065"/>
                </a:lnTo>
                <a:lnTo>
                  <a:pt x="3030575" y="363065"/>
                </a:lnTo>
                <a:lnTo>
                  <a:pt x="3030575" y="369660"/>
                </a:lnTo>
                <a:lnTo>
                  <a:pt x="2971861" y="369660"/>
                </a:lnTo>
                <a:lnTo>
                  <a:pt x="2971861" y="382214"/>
                </a:lnTo>
                <a:lnTo>
                  <a:pt x="2967422" y="382214"/>
                </a:lnTo>
                <a:lnTo>
                  <a:pt x="2967422" y="386652"/>
                </a:lnTo>
                <a:lnTo>
                  <a:pt x="2957151" y="386652"/>
                </a:lnTo>
                <a:lnTo>
                  <a:pt x="2957151" y="413030"/>
                </a:lnTo>
                <a:lnTo>
                  <a:pt x="2954107" y="413030"/>
                </a:lnTo>
                <a:lnTo>
                  <a:pt x="2954107" y="428627"/>
                </a:lnTo>
                <a:lnTo>
                  <a:pt x="2949795" y="428627"/>
                </a:lnTo>
                <a:lnTo>
                  <a:pt x="2949795" y="431417"/>
                </a:lnTo>
                <a:lnTo>
                  <a:pt x="2947893" y="431417"/>
                </a:lnTo>
                <a:lnTo>
                  <a:pt x="2947893" y="435856"/>
                </a:lnTo>
                <a:lnTo>
                  <a:pt x="2931027" y="435856"/>
                </a:lnTo>
                <a:lnTo>
                  <a:pt x="2931027" y="437885"/>
                </a:lnTo>
                <a:lnTo>
                  <a:pt x="2899324" y="437885"/>
                </a:lnTo>
                <a:lnTo>
                  <a:pt x="2899324" y="441689"/>
                </a:lnTo>
                <a:lnTo>
                  <a:pt x="2875990" y="441689"/>
                </a:lnTo>
                <a:lnTo>
                  <a:pt x="2875990" y="444479"/>
                </a:lnTo>
                <a:lnTo>
                  <a:pt x="2868762" y="444479"/>
                </a:lnTo>
                <a:lnTo>
                  <a:pt x="2868762" y="446635"/>
                </a:lnTo>
                <a:lnTo>
                  <a:pt x="2839976" y="446635"/>
                </a:lnTo>
                <a:lnTo>
                  <a:pt x="2839976" y="449425"/>
                </a:lnTo>
                <a:lnTo>
                  <a:pt x="2819812" y="449425"/>
                </a:lnTo>
                <a:lnTo>
                  <a:pt x="2819812" y="453229"/>
                </a:lnTo>
                <a:lnTo>
                  <a:pt x="2785573" y="453229"/>
                </a:lnTo>
                <a:lnTo>
                  <a:pt x="2785573" y="455892"/>
                </a:lnTo>
                <a:lnTo>
                  <a:pt x="2727366" y="455892"/>
                </a:lnTo>
                <a:lnTo>
                  <a:pt x="2727366" y="461345"/>
                </a:lnTo>
                <a:lnTo>
                  <a:pt x="2692365" y="461345"/>
                </a:lnTo>
                <a:lnTo>
                  <a:pt x="2692365" y="463881"/>
                </a:lnTo>
                <a:lnTo>
                  <a:pt x="2688815" y="463881"/>
                </a:lnTo>
                <a:lnTo>
                  <a:pt x="2688815" y="466418"/>
                </a:lnTo>
                <a:lnTo>
                  <a:pt x="2653687" y="466418"/>
                </a:lnTo>
                <a:lnTo>
                  <a:pt x="2653687" y="469208"/>
                </a:lnTo>
                <a:lnTo>
                  <a:pt x="2639357" y="469208"/>
                </a:lnTo>
                <a:lnTo>
                  <a:pt x="2639357" y="471237"/>
                </a:lnTo>
                <a:lnTo>
                  <a:pt x="2623506" y="471237"/>
                </a:lnTo>
                <a:lnTo>
                  <a:pt x="2623506" y="476055"/>
                </a:lnTo>
                <a:lnTo>
                  <a:pt x="2609937" y="476055"/>
                </a:lnTo>
                <a:lnTo>
                  <a:pt x="2609937" y="479226"/>
                </a:lnTo>
                <a:lnTo>
                  <a:pt x="2585589" y="479226"/>
                </a:lnTo>
                <a:lnTo>
                  <a:pt x="2585589" y="481382"/>
                </a:lnTo>
                <a:lnTo>
                  <a:pt x="2562255" y="481382"/>
                </a:lnTo>
                <a:lnTo>
                  <a:pt x="2562255" y="484045"/>
                </a:lnTo>
                <a:lnTo>
                  <a:pt x="2527001" y="484045"/>
                </a:lnTo>
                <a:lnTo>
                  <a:pt x="2527001" y="491527"/>
                </a:lnTo>
                <a:lnTo>
                  <a:pt x="2491620" y="491527"/>
                </a:lnTo>
                <a:lnTo>
                  <a:pt x="2491620" y="494190"/>
                </a:lnTo>
                <a:lnTo>
                  <a:pt x="2489338" y="494190"/>
                </a:lnTo>
                <a:lnTo>
                  <a:pt x="2489338" y="496980"/>
                </a:lnTo>
                <a:lnTo>
                  <a:pt x="2478432" y="496980"/>
                </a:lnTo>
                <a:lnTo>
                  <a:pt x="2478432" y="504715"/>
                </a:lnTo>
                <a:lnTo>
                  <a:pt x="2470062" y="504715"/>
                </a:lnTo>
                <a:lnTo>
                  <a:pt x="2470062" y="509661"/>
                </a:lnTo>
                <a:lnTo>
                  <a:pt x="2463341" y="509661"/>
                </a:lnTo>
                <a:lnTo>
                  <a:pt x="2463341" y="517143"/>
                </a:lnTo>
                <a:lnTo>
                  <a:pt x="2460678" y="517143"/>
                </a:lnTo>
                <a:lnTo>
                  <a:pt x="2460678" y="535404"/>
                </a:lnTo>
                <a:lnTo>
                  <a:pt x="2458649" y="535404"/>
                </a:lnTo>
                <a:lnTo>
                  <a:pt x="2458649" y="538194"/>
                </a:lnTo>
                <a:lnTo>
                  <a:pt x="2455986" y="538194"/>
                </a:lnTo>
                <a:lnTo>
                  <a:pt x="2455986" y="539969"/>
                </a:lnTo>
                <a:lnTo>
                  <a:pt x="2445968" y="539969"/>
                </a:lnTo>
                <a:lnTo>
                  <a:pt x="2445968" y="549734"/>
                </a:lnTo>
                <a:lnTo>
                  <a:pt x="2443304" y="549734"/>
                </a:lnTo>
                <a:lnTo>
                  <a:pt x="2443304" y="555948"/>
                </a:lnTo>
                <a:lnTo>
                  <a:pt x="2437218" y="555948"/>
                </a:lnTo>
                <a:lnTo>
                  <a:pt x="2437218" y="565712"/>
                </a:lnTo>
                <a:lnTo>
                  <a:pt x="2433793" y="565712"/>
                </a:lnTo>
                <a:lnTo>
                  <a:pt x="2433793" y="569517"/>
                </a:lnTo>
                <a:lnTo>
                  <a:pt x="2422888" y="569517"/>
                </a:lnTo>
                <a:lnTo>
                  <a:pt x="2422888" y="574335"/>
                </a:lnTo>
                <a:lnTo>
                  <a:pt x="2397271" y="574335"/>
                </a:lnTo>
                <a:lnTo>
                  <a:pt x="2397271" y="579662"/>
                </a:lnTo>
                <a:lnTo>
                  <a:pt x="2390804" y="579662"/>
                </a:lnTo>
                <a:lnTo>
                  <a:pt x="2390804" y="582325"/>
                </a:lnTo>
                <a:lnTo>
                  <a:pt x="2378376" y="582325"/>
                </a:lnTo>
                <a:lnTo>
                  <a:pt x="2378376" y="585115"/>
                </a:lnTo>
                <a:lnTo>
                  <a:pt x="2368865" y="585115"/>
                </a:lnTo>
                <a:lnTo>
                  <a:pt x="2368865" y="587778"/>
                </a:lnTo>
                <a:lnTo>
                  <a:pt x="2331329" y="587778"/>
                </a:lnTo>
                <a:lnTo>
                  <a:pt x="2331329" y="590948"/>
                </a:lnTo>
                <a:lnTo>
                  <a:pt x="2319662" y="590948"/>
                </a:lnTo>
                <a:lnTo>
                  <a:pt x="2319662" y="593231"/>
                </a:lnTo>
                <a:lnTo>
                  <a:pt x="2309390" y="593231"/>
                </a:lnTo>
                <a:lnTo>
                  <a:pt x="2309390" y="595260"/>
                </a:lnTo>
                <a:lnTo>
                  <a:pt x="2285549" y="595260"/>
                </a:lnTo>
                <a:lnTo>
                  <a:pt x="2285549" y="597923"/>
                </a:lnTo>
                <a:lnTo>
                  <a:pt x="2283393" y="597923"/>
                </a:lnTo>
                <a:lnTo>
                  <a:pt x="2283393" y="600459"/>
                </a:lnTo>
                <a:lnTo>
                  <a:pt x="2250169" y="600459"/>
                </a:lnTo>
                <a:lnTo>
                  <a:pt x="2250169" y="602234"/>
                </a:lnTo>
                <a:lnTo>
                  <a:pt x="2201346" y="602234"/>
                </a:lnTo>
                <a:lnTo>
                  <a:pt x="2201346" y="604263"/>
                </a:lnTo>
                <a:lnTo>
                  <a:pt x="2180675" y="604263"/>
                </a:lnTo>
                <a:lnTo>
                  <a:pt x="2180675" y="606800"/>
                </a:lnTo>
                <a:lnTo>
                  <a:pt x="2116888" y="606800"/>
                </a:lnTo>
                <a:lnTo>
                  <a:pt x="2116888" y="609463"/>
                </a:lnTo>
                <a:lnTo>
                  <a:pt x="2041181" y="609463"/>
                </a:lnTo>
                <a:lnTo>
                  <a:pt x="2041181" y="615169"/>
                </a:lnTo>
                <a:lnTo>
                  <a:pt x="2029007" y="615169"/>
                </a:lnTo>
                <a:lnTo>
                  <a:pt x="2029007" y="617833"/>
                </a:lnTo>
                <a:lnTo>
                  <a:pt x="2017340" y="617833"/>
                </a:lnTo>
                <a:lnTo>
                  <a:pt x="2017340" y="619862"/>
                </a:lnTo>
                <a:lnTo>
                  <a:pt x="2000855" y="619862"/>
                </a:lnTo>
                <a:lnTo>
                  <a:pt x="2000855" y="626583"/>
                </a:lnTo>
                <a:lnTo>
                  <a:pt x="1987919" y="626583"/>
                </a:lnTo>
                <a:lnTo>
                  <a:pt x="1987919" y="635459"/>
                </a:lnTo>
                <a:lnTo>
                  <a:pt x="1982213" y="635459"/>
                </a:lnTo>
                <a:lnTo>
                  <a:pt x="1982213" y="641800"/>
                </a:lnTo>
                <a:lnTo>
                  <a:pt x="1976380" y="641800"/>
                </a:lnTo>
                <a:lnTo>
                  <a:pt x="1976380" y="644590"/>
                </a:lnTo>
                <a:lnTo>
                  <a:pt x="1974223" y="644590"/>
                </a:lnTo>
                <a:lnTo>
                  <a:pt x="1974223" y="656130"/>
                </a:lnTo>
                <a:lnTo>
                  <a:pt x="1972195" y="656130"/>
                </a:lnTo>
                <a:lnTo>
                  <a:pt x="1972195" y="660315"/>
                </a:lnTo>
                <a:lnTo>
                  <a:pt x="1970165" y="660315"/>
                </a:lnTo>
                <a:lnTo>
                  <a:pt x="1970165" y="675025"/>
                </a:lnTo>
                <a:lnTo>
                  <a:pt x="1959387" y="675025"/>
                </a:lnTo>
                <a:lnTo>
                  <a:pt x="1959387" y="677688"/>
                </a:lnTo>
                <a:lnTo>
                  <a:pt x="1955709" y="677688"/>
                </a:lnTo>
                <a:lnTo>
                  <a:pt x="1955709" y="679083"/>
                </a:lnTo>
                <a:lnTo>
                  <a:pt x="1953173" y="679083"/>
                </a:lnTo>
                <a:lnTo>
                  <a:pt x="1953173" y="684282"/>
                </a:lnTo>
                <a:lnTo>
                  <a:pt x="1935166" y="684282"/>
                </a:lnTo>
                <a:lnTo>
                  <a:pt x="1935166" y="692145"/>
                </a:lnTo>
                <a:lnTo>
                  <a:pt x="1919948" y="692145"/>
                </a:lnTo>
                <a:lnTo>
                  <a:pt x="1919948" y="694681"/>
                </a:lnTo>
                <a:lnTo>
                  <a:pt x="1917918" y="694681"/>
                </a:lnTo>
                <a:lnTo>
                  <a:pt x="1917918" y="697217"/>
                </a:lnTo>
                <a:lnTo>
                  <a:pt x="1914875" y="697217"/>
                </a:lnTo>
                <a:lnTo>
                  <a:pt x="1914875" y="702290"/>
                </a:lnTo>
                <a:lnTo>
                  <a:pt x="1879622" y="702290"/>
                </a:lnTo>
                <a:lnTo>
                  <a:pt x="1879622" y="705080"/>
                </a:lnTo>
                <a:lnTo>
                  <a:pt x="1868969" y="705080"/>
                </a:lnTo>
                <a:lnTo>
                  <a:pt x="1868969" y="707616"/>
                </a:lnTo>
                <a:lnTo>
                  <a:pt x="1855146" y="707616"/>
                </a:lnTo>
                <a:lnTo>
                  <a:pt x="1855146" y="710152"/>
                </a:lnTo>
                <a:lnTo>
                  <a:pt x="1838280" y="710152"/>
                </a:lnTo>
                <a:lnTo>
                  <a:pt x="1838280" y="713196"/>
                </a:lnTo>
                <a:lnTo>
                  <a:pt x="1836251" y="713196"/>
                </a:lnTo>
                <a:lnTo>
                  <a:pt x="1836251" y="716873"/>
                </a:lnTo>
                <a:lnTo>
                  <a:pt x="1765490" y="716873"/>
                </a:lnTo>
                <a:lnTo>
                  <a:pt x="1765490" y="719283"/>
                </a:lnTo>
                <a:lnTo>
                  <a:pt x="1730742" y="719283"/>
                </a:lnTo>
                <a:lnTo>
                  <a:pt x="1730742" y="722199"/>
                </a:lnTo>
                <a:lnTo>
                  <a:pt x="1697898" y="722199"/>
                </a:lnTo>
                <a:lnTo>
                  <a:pt x="1697898" y="727018"/>
                </a:lnTo>
                <a:lnTo>
                  <a:pt x="1637789" y="727018"/>
                </a:lnTo>
                <a:lnTo>
                  <a:pt x="1637789" y="729935"/>
                </a:lnTo>
                <a:lnTo>
                  <a:pt x="1610270" y="729935"/>
                </a:lnTo>
                <a:lnTo>
                  <a:pt x="1610270" y="732091"/>
                </a:lnTo>
                <a:lnTo>
                  <a:pt x="1585668" y="732091"/>
                </a:lnTo>
                <a:lnTo>
                  <a:pt x="1585668" y="737290"/>
                </a:lnTo>
                <a:lnTo>
                  <a:pt x="1577933" y="737290"/>
                </a:lnTo>
                <a:lnTo>
                  <a:pt x="1577933" y="739953"/>
                </a:lnTo>
                <a:lnTo>
                  <a:pt x="1575144" y="739953"/>
                </a:lnTo>
                <a:lnTo>
                  <a:pt x="1575144" y="742743"/>
                </a:lnTo>
                <a:lnTo>
                  <a:pt x="1559038" y="742743"/>
                </a:lnTo>
                <a:lnTo>
                  <a:pt x="1559038" y="745533"/>
                </a:lnTo>
                <a:lnTo>
                  <a:pt x="1553585" y="745533"/>
                </a:lnTo>
                <a:lnTo>
                  <a:pt x="1553585" y="747689"/>
                </a:lnTo>
                <a:lnTo>
                  <a:pt x="1525432" y="747689"/>
                </a:lnTo>
                <a:lnTo>
                  <a:pt x="1525432" y="750352"/>
                </a:lnTo>
                <a:lnTo>
                  <a:pt x="1520360" y="750352"/>
                </a:lnTo>
                <a:lnTo>
                  <a:pt x="1520360" y="752381"/>
                </a:lnTo>
                <a:lnTo>
                  <a:pt x="1508947" y="752381"/>
                </a:lnTo>
                <a:lnTo>
                  <a:pt x="1508947" y="754537"/>
                </a:lnTo>
                <a:lnTo>
                  <a:pt x="1496392" y="754537"/>
                </a:lnTo>
                <a:lnTo>
                  <a:pt x="1496392" y="756819"/>
                </a:lnTo>
                <a:lnTo>
                  <a:pt x="1494237" y="756819"/>
                </a:lnTo>
                <a:lnTo>
                  <a:pt x="1494237" y="759736"/>
                </a:lnTo>
                <a:lnTo>
                  <a:pt x="1482189" y="759736"/>
                </a:lnTo>
                <a:lnTo>
                  <a:pt x="1482189" y="762146"/>
                </a:lnTo>
                <a:lnTo>
                  <a:pt x="1476737" y="762146"/>
                </a:lnTo>
                <a:lnTo>
                  <a:pt x="1476737" y="764809"/>
                </a:lnTo>
                <a:lnTo>
                  <a:pt x="1460885" y="764809"/>
                </a:lnTo>
                <a:lnTo>
                  <a:pt x="1460885" y="769754"/>
                </a:lnTo>
                <a:lnTo>
                  <a:pt x="1457208" y="769754"/>
                </a:lnTo>
                <a:lnTo>
                  <a:pt x="1457208" y="772671"/>
                </a:lnTo>
                <a:lnTo>
                  <a:pt x="1454798" y="772671"/>
                </a:lnTo>
                <a:lnTo>
                  <a:pt x="1454798" y="782562"/>
                </a:lnTo>
                <a:lnTo>
                  <a:pt x="1395957" y="782562"/>
                </a:lnTo>
                <a:lnTo>
                  <a:pt x="1395957" y="784211"/>
                </a:lnTo>
                <a:lnTo>
                  <a:pt x="1376174" y="784211"/>
                </a:lnTo>
                <a:lnTo>
                  <a:pt x="1376174" y="786747"/>
                </a:lnTo>
                <a:lnTo>
                  <a:pt x="1336735" y="786747"/>
                </a:lnTo>
                <a:lnTo>
                  <a:pt x="1336735" y="788903"/>
                </a:lnTo>
                <a:lnTo>
                  <a:pt x="1301608" y="788903"/>
                </a:lnTo>
                <a:lnTo>
                  <a:pt x="1301608" y="791820"/>
                </a:lnTo>
                <a:lnTo>
                  <a:pt x="1260267" y="791820"/>
                </a:lnTo>
                <a:lnTo>
                  <a:pt x="1260267" y="796892"/>
                </a:lnTo>
                <a:lnTo>
                  <a:pt x="1230846" y="796892"/>
                </a:lnTo>
                <a:lnTo>
                  <a:pt x="1230846" y="799175"/>
                </a:lnTo>
                <a:lnTo>
                  <a:pt x="1201806" y="799175"/>
                </a:lnTo>
                <a:lnTo>
                  <a:pt x="1201806" y="801711"/>
                </a:lnTo>
                <a:lnTo>
                  <a:pt x="1165918" y="801711"/>
                </a:lnTo>
                <a:lnTo>
                  <a:pt x="1165918" y="804628"/>
                </a:lnTo>
                <a:lnTo>
                  <a:pt x="1085011" y="804628"/>
                </a:lnTo>
                <a:lnTo>
                  <a:pt x="1085011" y="810081"/>
                </a:lnTo>
                <a:lnTo>
                  <a:pt x="1034159" y="810081"/>
                </a:lnTo>
                <a:lnTo>
                  <a:pt x="1034159" y="812110"/>
                </a:lnTo>
                <a:lnTo>
                  <a:pt x="1013236" y="812110"/>
                </a:lnTo>
                <a:lnTo>
                  <a:pt x="1013236" y="815026"/>
                </a:lnTo>
                <a:lnTo>
                  <a:pt x="1006007" y="815026"/>
                </a:lnTo>
                <a:lnTo>
                  <a:pt x="1006007" y="816295"/>
                </a:lnTo>
                <a:lnTo>
                  <a:pt x="1003471" y="816295"/>
                </a:lnTo>
                <a:lnTo>
                  <a:pt x="1003471" y="822128"/>
                </a:lnTo>
                <a:lnTo>
                  <a:pt x="992692" y="822128"/>
                </a:lnTo>
                <a:lnTo>
                  <a:pt x="992692" y="826693"/>
                </a:lnTo>
                <a:lnTo>
                  <a:pt x="985970" y="826693"/>
                </a:lnTo>
                <a:lnTo>
                  <a:pt x="985970" y="828595"/>
                </a:lnTo>
                <a:lnTo>
                  <a:pt x="981785" y="828595"/>
                </a:lnTo>
                <a:lnTo>
                  <a:pt x="981785" y="837092"/>
                </a:lnTo>
                <a:lnTo>
                  <a:pt x="950082" y="837092"/>
                </a:lnTo>
                <a:lnTo>
                  <a:pt x="950082" y="840009"/>
                </a:lnTo>
                <a:lnTo>
                  <a:pt x="935879" y="840009"/>
                </a:lnTo>
                <a:lnTo>
                  <a:pt x="935879" y="844320"/>
                </a:lnTo>
                <a:lnTo>
                  <a:pt x="852310" y="844320"/>
                </a:lnTo>
                <a:lnTo>
                  <a:pt x="852310" y="847110"/>
                </a:lnTo>
                <a:lnTo>
                  <a:pt x="843687" y="847110"/>
                </a:lnTo>
                <a:lnTo>
                  <a:pt x="843687" y="848505"/>
                </a:lnTo>
                <a:lnTo>
                  <a:pt x="779773" y="848505"/>
                </a:lnTo>
                <a:lnTo>
                  <a:pt x="779773" y="851168"/>
                </a:lnTo>
                <a:lnTo>
                  <a:pt x="691637" y="851168"/>
                </a:lnTo>
                <a:lnTo>
                  <a:pt x="691637" y="853705"/>
                </a:lnTo>
                <a:lnTo>
                  <a:pt x="679337" y="853705"/>
                </a:lnTo>
                <a:lnTo>
                  <a:pt x="679337" y="855860"/>
                </a:lnTo>
                <a:lnTo>
                  <a:pt x="666909" y="855860"/>
                </a:lnTo>
                <a:lnTo>
                  <a:pt x="666909" y="858650"/>
                </a:lnTo>
                <a:lnTo>
                  <a:pt x="611112" y="858650"/>
                </a:lnTo>
                <a:lnTo>
                  <a:pt x="611112" y="863976"/>
                </a:lnTo>
                <a:lnTo>
                  <a:pt x="571673" y="863976"/>
                </a:lnTo>
                <a:lnTo>
                  <a:pt x="571673" y="868922"/>
                </a:lnTo>
                <a:lnTo>
                  <a:pt x="535024" y="868922"/>
                </a:lnTo>
                <a:lnTo>
                  <a:pt x="535024" y="871839"/>
                </a:lnTo>
                <a:lnTo>
                  <a:pt x="450313" y="871839"/>
                </a:lnTo>
                <a:lnTo>
                  <a:pt x="450313" y="874248"/>
                </a:lnTo>
                <a:lnTo>
                  <a:pt x="298391" y="874248"/>
                </a:lnTo>
                <a:lnTo>
                  <a:pt x="298391" y="876277"/>
                </a:lnTo>
                <a:lnTo>
                  <a:pt x="222683" y="876277"/>
                </a:lnTo>
                <a:lnTo>
                  <a:pt x="222683" y="877926"/>
                </a:lnTo>
                <a:lnTo>
                  <a:pt x="190600" y="877926"/>
                </a:lnTo>
                <a:lnTo>
                  <a:pt x="190600" y="883125"/>
                </a:lnTo>
                <a:lnTo>
                  <a:pt x="111469" y="883125"/>
                </a:lnTo>
                <a:lnTo>
                  <a:pt x="111469" y="886042"/>
                </a:lnTo>
                <a:lnTo>
                  <a:pt x="38805" y="886042"/>
                </a:lnTo>
                <a:lnTo>
                  <a:pt x="38805" y="888959"/>
                </a:lnTo>
                <a:lnTo>
                  <a:pt x="30689" y="888959"/>
                </a:lnTo>
                <a:lnTo>
                  <a:pt x="30689" y="896694"/>
                </a:lnTo>
                <a:lnTo>
                  <a:pt x="0" y="896694"/>
                </a:lnTo>
              </a:path>
            </a:pathLst>
          </a:custGeom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81" name="Freeform: Shape 580">
            <a:extLst>
              <a:ext uri="{FF2B5EF4-FFF2-40B4-BE49-F238E27FC236}">
                <a16:creationId xmlns:a16="http://schemas.microsoft.com/office/drawing/2014/main" id="{1A82FA64-EDCC-32F1-DB06-F7DDA09522F6}"/>
              </a:ext>
            </a:extLst>
          </p:cNvPr>
          <p:cNvSpPr/>
          <p:nvPr/>
        </p:nvSpPr>
        <p:spPr>
          <a:xfrm>
            <a:off x="1896193" y="1784983"/>
            <a:ext cx="4142597" cy="1142203"/>
          </a:xfrm>
          <a:custGeom>
            <a:avLst/>
            <a:gdLst>
              <a:gd name="connsiteX0" fmla="*/ 4142597 w 4142597"/>
              <a:gd name="connsiteY0" fmla="*/ 0 h 1142203"/>
              <a:gd name="connsiteX1" fmla="*/ 3968484 w 4142597"/>
              <a:gd name="connsiteY1" fmla="*/ 0 h 1142203"/>
              <a:gd name="connsiteX2" fmla="*/ 3968484 w 4142597"/>
              <a:gd name="connsiteY2" fmla="*/ 47935 h 1142203"/>
              <a:gd name="connsiteX3" fmla="*/ 3832540 w 4142597"/>
              <a:gd name="connsiteY3" fmla="*/ 47935 h 1142203"/>
              <a:gd name="connsiteX4" fmla="*/ 3832540 w 4142597"/>
              <a:gd name="connsiteY4" fmla="*/ 86994 h 1142203"/>
              <a:gd name="connsiteX5" fmla="*/ 3821634 w 4142597"/>
              <a:gd name="connsiteY5" fmla="*/ 86994 h 1142203"/>
              <a:gd name="connsiteX6" fmla="*/ 3821634 w 4142597"/>
              <a:gd name="connsiteY6" fmla="*/ 124023 h 1142203"/>
              <a:gd name="connsiteX7" fmla="*/ 3587918 w 4142597"/>
              <a:gd name="connsiteY7" fmla="*/ 124023 h 1142203"/>
              <a:gd name="connsiteX8" fmla="*/ 3587918 w 4142597"/>
              <a:gd name="connsiteY8" fmla="*/ 154331 h 1142203"/>
              <a:gd name="connsiteX9" fmla="*/ 3460852 w 4142597"/>
              <a:gd name="connsiteY9" fmla="*/ 154331 h 1142203"/>
              <a:gd name="connsiteX10" fmla="*/ 3460852 w 4142597"/>
              <a:gd name="connsiteY10" fmla="*/ 183118 h 1142203"/>
              <a:gd name="connsiteX11" fmla="*/ 3443605 w 4142597"/>
              <a:gd name="connsiteY11" fmla="*/ 183118 h 1142203"/>
              <a:gd name="connsiteX12" fmla="*/ 3443605 w 4142597"/>
              <a:gd name="connsiteY12" fmla="*/ 211524 h 1142203"/>
              <a:gd name="connsiteX13" fmla="*/ 3438786 w 4142597"/>
              <a:gd name="connsiteY13" fmla="*/ 211524 h 1142203"/>
              <a:gd name="connsiteX14" fmla="*/ 3438786 w 4142597"/>
              <a:gd name="connsiteY14" fmla="*/ 240057 h 1142203"/>
              <a:gd name="connsiteX15" fmla="*/ 3360162 w 4142597"/>
              <a:gd name="connsiteY15" fmla="*/ 240057 h 1142203"/>
              <a:gd name="connsiteX16" fmla="*/ 3360162 w 4142597"/>
              <a:gd name="connsiteY16" fmla="*/ 264659 h 1142203"/>
              <a:gd name="connsiteX17" fmla="*/ 3145721 w 4142597"/>
              <a:gd name="connsiteY17" fmla="*/ 264659 h 1142203"/>
              <a:gd name="connsiteX18" fmla="*/ 3145721 w 4142597"/>
              <a:gd name="connsiteY18" fmla="*/ 288246 h 1142203"/>
              <a:gd name="connsiteX19" fmla="*/ 3128475 w 4142597"/>
              <a:gd name="connsiteY19" fmla="*/ 288246 h 1142203"/>
              <a:gd name="connsiteX20" fmla="*/ 3128475 w 4142597"/>
              <a:gd name="connsiteY20" fmla="*/ 310692 h 1142203"/>
              <a:gd name="connsiteX21" fmla="*/ 3045412 w 4142597"/>
              <a:gd name="connsiteY21" fmla="*/ 310692 h 1142203"/>
              <a:gd name="connsiteX22" fmla="*/ 3045412 w 4142597"/>
              <a:gd name="connsiteY22" fmla="*/ 331489 h 1142203"/>
              <a:gd name="connsiteX23" fmla="*/ 3043130 w 4142597"/>
              <a:gd name="connsiteY23" fmla="*/ 331489 h 1142203"/>
              <a:gd name="connsiteX24" fmla="*/ 3043130 w 4142597"/>
              <a:gd name="connsiteY24" fmla="*/ 353681 h 1142203"/>
              <a:gd name="connsiteX25" fmla="*/ 2966788 w 4142597"/>
              <a:gd name="connsiteY25" fmla="*/ 353681 h 1142203"/>
              <a:gd name="connsiteX26" fmla="*/ 2966788 w 4142597"/>
              <a:gd name="connsiteY26" fmla="*/ 372449 h 1142203"/>
              <a:gd name="connsiteX27" fmla="*/ 2944596 w 4142597"/>
              <a:gd name="connsiteY27" fmla="*/ 372449 h 1142203"/>
              <a:gd name="connsiteX28" fmla="*/ 2944596 w 4142597"/>
              <a:gd name="connsiteY28" fmla="*/ 393881 h 1142203"/>
              <a:gd name="connsiteX29" fmla="*/ 2940284 w 4142597"/>
              <a:gd name="connsiteY29" fmla="*/ 393881 h 1142203"/>
              <a:gd name="connsiteX30" fmla="*/ 2940284 w 4142597"/>
              <a:gd name="connsiteY30" fmla="*/ 414171 h 1142203"/>
              <a:gd name="connsiteX31" fmla="*/ 2909469 w 4142597"/>
              <a:gd name="connsiteY31" fmla="*/ 414171 h 1142203"/>
              <a:gd name="connsiteX32" fmla="*/ 2909469 w 4142597"/>
              <a:gd name="connsiteY32" fmla="*/ 433827 h 1142203"/>
              <a:gd name="connsiteX33" fmla="*/ 2712401 w 4142597"/>
              <a:gd name="connsiteY33" fmla="*/ 433827 h 1142203"/>
              <a:gd name="connsiteX34" fmla="*/ 2712401 w 4142597"/>
              <a:gd name="connsiteY34" fmla="*/ 453229 h 1142203"/>
              <a:gd name="connsiteX35" fmla="*/ 2541838 w 4142597"/>
              <a:gd name="connsiteY35" fmla="*/ 453229 h 1142203"/>
              <a:gd name="connsiteX36" fmla="*/ 2541838 w 4142597"/>
              <a:gd name="connsiteY36" fmla="*/ 469588 h 1142203"/>
              <a:gd name="connsiteX37" fmla="*/ 2494030 w 4142597"/>
              <a:gd name="connsiteY37" fmla="*/ 469588 h 1142203"/>
              <a:gd name="connsiteX38" fmla="*/ 2494030 w 4142597"/>
              <a:gd name="connsiteY38" fmla="*/ 485693 h 1142203"/>
              <a:gd name="connsiteX39" fmla="*/ 2486928 w 4142597"/>
              <a:gd name="connsiteY39" fmla="*/ 485693 h 1142203"/>
              <a:gd name="connsiteX40" fmla="*/ 2486928 w 4142597"/>
              <a:gd name="connsiteY40" fmla="*/ 502433 h 1142203"/>
              <a:gd name="connsiteX41" fmla="*/ 2478432 w 4142597"/>
              <a:gd name="connsiteY41" fmla="*/ 502433 h 1142203"/>
              <a:gd name="connsiteX42" fmla="*/ 2478432 w 4142597"/>
              <a:gd name="connsiteY42" fmla="*/ 520440 h 1142203"/>
              <a:gd name="connsiteX43" fmla="*/ 2476530 w 4142597"/>
              <a:gd name="connsiteY43" fmla="*/ 520440 h 1142203"/>
              <a:gd name="connsiteX44" fmla="*/ 2476530 w 4142597"/>
              <a:gd name="connsiteY44" fmla="*/ 537179 h 1142203"/>
              <a:gd name="connsiteX45" fmla="*/ 2467779 w 4142597"/>
              <a:gd name="connsiteY45" fmla="*/ 537179 h 1142203"/>
              <a:gd name="connsiteX46" fmla="*/ 2467779 w 4142597"/>
              <a:gd name="connsiteY46" fmla="*/ 553538 h 1142203"/>
              <a:gd name="connsiteX47" fmla="*/ 2458776 w 4142597"/>
              <a:gd name="connsiteY47" fmla="*/ 553538 h 1142203"/>
              <a:gd name="connsiteX48" fmla="*/ 2458776 w 4142597"/>
              <a:gd name="connsiteY48" fmla="*/ 572180 h 1142203"/>
              <a:gd name="connsiteX49" fmla="*/ 2456873 w 4142597"/>
              <a:gd name="connsiteY49" fmla="*/ 572180 h 1142203"/>
              <a:gd name="connsiteX50" fmla="*/ 2456873 w 4142597"/>
              <a:gd name="connsiteY50" fmla="*/ 588158 h 1142203"/>
              <a:gd name="connsiteX51" fmla="*/ 2422000 w 4142597"/>
              <a:gd name="connsiteY51" fmla="*/ 588158 h 1142203"/>
              <a:gd name="connsiteX52" fmla="*/ 2422000 w 4142597"/>
              <a:gd name="connsiteY52" fmla="*/ 605912 h 1142203"/>
              <a:gd name="connsiteX53" fmla="*/ 2408811 w 4142597"/>
              <a:gd name="connsiteY53" fmla="*/ 605912 h 1142203"/>
              <a:gd name="connsiteX54" fmla="*/ 2408811 w 4142597"/>
              <a:gd name="connsiteY54" fmla="*/ 621637 h 1142203"/>
              <a:gd name="connsiteX55" fmla="*/ 2242052 w 4142597"/>
              <a:gd name="connsiteY55" fmla="*/ 621637 h 1142203"/>
              <a:gd name="connsiteX56" fmla="*/ 2242052 w 4142597"/>
              <a:gd name="connsiteY56" fmla="*/ 639771 h 1142203"/>
              <a:gd name="connsiteX57" fmla="*/ 2135530 w 4142597"/>
              <a:gd name="connsiteY57" fmla="*/ 639771 h 1142203"/>
              <a:gd name="connsiteX58" fmla="*/ 2135530 w 4142597"/>
              <a:gd name="connsiteY58" fmla="*/ 655876 h 1142203"/>
              <a:gd name="connsiteX59" fmla="*/ 2065022 w 4142597"/>
              <a:gd name="connsiteY59" fmla="*/ 655876 h 1142203"/>
              <a:gd name="connsiteX60" fmla="*/ 2065022 w 4142597"/>
              <a:gd name="connsiteY60" fmla="*/ 690116 h 1142203"/>
              <a:gd name="connsiteX61" fmla="*/ 2032304 w 4142597"/>
              <a:gd name="connsiteY61" fmla="*/ 690116 h 1142203"/>
              <a:gd name="connsiteX62" fmla="*/ 2032304 w 4142597"/>
              <a:gd name="connsiteY62" fmla="*/ 705967 h 1142203"/>
              <a:gd name="connsiteX63" fmla="*/ 2010872 w 4142597"/>
              <a:gd name="connsiteY63" fmla="*/ 705967 h 1142203"/>
              <a:gd name="connsiteX64" fmla="*/ 2010872 w 4142597"/>
              <a:gd name="connsiteY64" fmla="*/ 724229 h 1142203"/>
              <a:gd name="connsiteX65" fmla="*/ 1974350 w 4142597"/>
              <a:gd name="connsiteY65" fmla="*/ 724229 h 1142203"/>
              <a:gd name="connsiteX66" fmla="*/ 1974350 w 4142597"/>
              <a:gd name="connsiteY66" fmla="*/ 757073 h 1142203"/>
              <a:gd name="connsiteX67" fmla="*/ 1969024 w 4142597"/>
              <a:gd name="connsiteY67" fmla="*/ 757073 h 1142203"/>
              <a:gd name="connsiteX68" fmla="*/ 1969024 w 4142597"/>
              <a:gd name="connsiteY68" fmla="*/ 773686 h 1142203"/>
              <a:gd name="connsiteX69" fmla="*/ 1957865 w 4142597"/>
              <a:gd name="connsiteY69" fmla="*/ 773686 h 1142203"/>
              <a:gd name="connsiteX70" fmla="*/ 1957865 w 4142597"/>
              <a:gd name="connsiteY70" fmla="*/ 790678 h 1142203"/>
              <a:gd name="connsiteX71" fmla="*/ 1948861 w 4142597"/>
              <a:gd name="connsiteY71" fmla="*/ 790678 h 1142203"/>
              <a:gd name="connsiteX72" fmla="*/ 1948861 w 4142597"/>
              <a:gd name="connsiteY72" fmla="*/ 808686 h 1142203"/>
              <a:gd name="connsiteX73" fmla="*/ 1881397 w 4142597"/>
              <a:gd name="connsiteY73" fmla="*/ 808686 h 1142203"/>
              <a:gd name="connsiteX74" fmla="*/ 1881397 w 4142597"/>
              <a:gd name="connsiteY74" fmla="*/ 824664 h 1142203"/>
              <a:gd name="connsiteX75" fmla="*/ 1865925 w 4142597"/>
              <a:gd name="connsiteY75" fmla="*/ 824664 h 1142203"/>
              <a:gd name="connsiteX76" fmla="*/ 1865925 w 4142597"/>
              <a:gd name="connsiteY76" fmla="*/ 841277 h 1142203"/>
              <a:gd name="connsiteX77" fmla="*/ 1782736 w 4142597"/>
              <a:gd name="connsiteY77" fmla="*/ 841277 h 1142203"/>
              <a:gd name="connsiteX78" fmla="*/ 1782736 w 4142597"/>
              <a:gd name="connsiteY78" fmla="*/ 857636 h 1142203"/>
              <a:gd name="connsiteX79" fmla="*/ 1636394 w 4142597"/>
              <a:gd name="connsiteY79" fmla="*/ 857636 h 1142203"/>
              <a:gd name="connsiteX80" fmla="*/ 1636394 w 4142597"/>
              <a:gd name="connsiteY80" fmla="*/ 872092 h 1142203"/>
              <a:gd name="connsiteX81" fmla="*/ 1623205 w 4142597"/>
              <a:gd name="connsiteY81" fmla="*/ 872092 h 1142203"/>
              <a:gd name="connsiteX82" fmla="*/ 1623205 w 4142597"/>
              <a:gd name="connsiteY82" fmla="*/ 892763 h 1142203"/>
              <a:gd name="connsiteX83" fmla="*/ 1511864 w 4142597"/>
              <a:gd name="connsiteY83" fmla="*/ 892763 h 1142203"/>
              <a:gd name="connsiteX84" fmla="*/ 1511864 w 4142597"/>
              <a:gd name="connsiteY84" fmla="*/ 906332 h 1142203"/>
              <a:gd name="connsiteX85" fmla="*/ 1496773 w 4142597"/>
              <a:gd name="connsiteY85" fmla="*/ 906332 h 1142203"/>
              <a:gd name="connsiteX86" fmla="*/ 1496773 w 4142597"/>
              <a:gd name="connsiteY86" fmla="*/ 925861 h 1142203"/>
              <a:gd name="connsiteX87" fmla="*/ 1487642 w 4142597"/>
              <a:gd name="connsiteY87" fmla="*/ 925861 h 1142203"/>
              <a:gd name="connsiteX88" fmla="*/ 1487642 w 4142597"/>
              <a:gd name="connsiteY88" fmla="*/ 941839 h 1142203"/>
              <a:gd name="connsiteX89" fmla="*/ 1478639 w 4142597"/>
              <a:gd name="connsiteY89" fmla="*/ 941839 h 1142203"/>
              <a:gd name="connsiteX90" fmla="*/ 1478639 w 4142597"/>
              <a:gd name="connsiteY90" fmla="*/ 958832 h 1142203"/>
              <a:gd name="connsiteX91" fmla="*/ 1474200 w 4142597"/>
              <a:gd name="connsiteY91" fmla="*/ 958832 h 1142203"/>
              <a:gd name="connsiteX92" fmla="*/ 1474200 w 4142597"/>
              <a:gd name="connsiteY92" fmla="*/ 975699 h 1142203"/>
              <a:gd name="connsiteX93" fmla="*/ 1309977 w 4142597"/>
              <a:gd name="connsiteY93" fmla="*/ 975699 h 1142203"/>
              <a:gd name="connsiteX94" fmla="*/ 1309977 w 4142597"/>
              <a:gd name="connsiteY94" fmla="*/ 993579 h 1142203"/>
              <a:gd name="connsiteX95" fmla="*/ 1190139 w 4142597"/>
              <a:gd name="connsiteY95" fmla="*/ 993579 h 1142203"/>
              <a:gd name="connsiteX96" fmla="*/ 1190139 w 4142597"/>
              <a:gd name="connsiteY96" fmla="*/ 1009938 h 1142203"/>
              <a:gd name="connsiteX97" fmla="*/ 1152983 w 4142597"/>
              <a:gd name="connsiteY97" fmla="*/ 1009938 h 1142203"/>
              <a:gd name="connsiteX98" fmla="*/ 1152983 w 4142597"/>
              <a:gd name="connsiteY98" fmla="*/ 1026550 h 1142203"/>
              <a:gd name="connsiteX99" fmla="*/ 966314 w 4142597"/>
              <a:gd name="connsiteY99" fmla="*/ 1026550 h 1142203"/>
              <a:gd name="connsiteX100" fmla="*/ 966314 w 4142597"/>
              <a:gd name="connsiteY100" fmla="*/ 1043924 h 1142203"/>
              <a:gd name="connsiteX101" fmla="*/ 841784 w 4142597"/>
              <a:gd name="connsiteY101" fmla="*/ 1043924 h 1142203"/>
              <a:gd name="connsiteX102" fmla="*/ 841784 w 4142597"/>
              <a:gd name="connsiteY102" fmla="*/ 1060029 h 1142203"/>
              <a:gd name="connsiteX103" fmla="*/ 657905 w 4142597"/>
              <a:gd name="connsiteY103" fmla="*/ 1060029 h 1142203"/>
              <a:gd name="connsiteX104" fmla="*/ 657905 w 4142597"/>
              <a:gd name="connsiteY104" fmla="*/ 1076134 h 1142203"/>
              <a:gd name="connsiteX105" fmla="*/ 555187 w 4142597"/>
              <a:gd name="connsiteY105" fmla="*/ 1076134 h 1142203"/>
              <a:gd name="connsiteX106" fmla="*/ 555187 w 4142597"/>
              <a:gd name="connsiteY106" fmla="*/ 1093127 h 1142203"/>
              <a:gd name="connsiteX107" fmla="*/ 454878 w 4142597"/>
              <a:gd name="connsiteY107" fmla="*/ 1093127 h 1142203"/>
              <a:gd name="connsiteX108" fmla="*/ 454878 w 4142597"/>
              <a:gd name="connsiteY108" fmla="*/ 1109867 h 1142203"/>
              <a:gd name="connsiteX109" fmla="*/ 413030 w 4142597"/>
              <a:gd name="connsiteY109" fmla="*/ 1109867 h 1142203"/>
              <a:gd name="connsiteX110" fmla="*/ 413030 w 4142597"/>
              <a:gd name="connsiteY110" fmla="*/ 1126606 h 1142203"/>
              <a:gd name="connsiteX111" fmla="*/ 97900 w 4142597"/>
              <a:gd name="connsiteY111" fmla="*/ 1126606 h 1142203"/>
              <a:gd name="connsiteX112" fmla="*/ 97900 w 4142597"/>
              <a:gd name="connsiteY112" fmla="*/ 1142204 h 1142203"/>
              <a:gd name="connsiteX113" fmla="*/ 0 w 4142597"/>
              <a:gd name="connsiteY113" fmla="*/ 1142204 h 114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4142597" h="1142203">
                <a:moveTo>
                  <a:pt x="4142597" y="0"/>
                </a:moveTo>
                <a:lnTo>
                  <a:pt x="3968484" y="0"/>
                </a:lnTo>
                <a:lnTo>
                  <a:pt x="3968484" y="47935"/>
                </a:lnTo>
                <a:lnTo>
                  <a:pt x="3832540" y="47935"/>
                </a:lnTo>
                <a:lnTo>
                  <a:pt x="3832540" y="86994"/>
                </a:lnTo>
                <a:lnTo>
                  <a:pt x="3821634" y="86994"/>
                </a:lnTo>
                <a:lnTo>
                  <a:pt x="3821634" y="124023"/>
                </a:lnTo>
                <a:lnTo>
                  <a:pt x="3587918" y="124023"/>
                </a:lnTo>
                <a:lnTo>
                  <a:pt x="3587918" y="154331"/>
                </a:lnTo>
                <a:lnTo>
                  <a:pt x="3460852" y="154331"/>
                </a:lnTo>
                <a:lnTo>
                  <a:pt x="3460852" y="183118"/>
                </a:lnTo>
                <a:lnTo>
                  <a:pt x="3443605" y="183118"/>
                </a:lnTo>
                <a:lnTo>
                  <a:pt x="3443605" y="211524"/>
                </a:lnTo>
                <a:lnTo>
                  <a:pt x="3438786" y="211524"/>
                </a:lnTo>
                <a:lnTo>
                  <a:pt x="3438786" y="240057"/>
                </a:lnTo>
                <a:lnTo>
                  <a:pt x="3360162" y="240057"/>
                </a:lnTo>
                <a:lnTo>
                  <a:pt x="3360162" y="264659"/>
                </a:lnTo>
                <a:lnTo>
                  <a:pt x="3145721" y="264659"/>
                </a:lnTo>
                <a:lnTo>
                  <a:pt x="3145721" y="288246"/>
                </a:lnTo>
                <a:lnTo>
                  <a:pt x="3128475" y="288246"/>
                </a:lnTo>
                <a:lnTo>
                  <a:pt x="3128475" y="310692"/>
                </a:lnTo>
                <a:lnTo>
                  <a:pt x="3045412" y="310692"/>
                </a:lnTo>
                <a:lnTo>
                  <a:pt x="3045412" y="331489"/>
                </a:lnTo>
                <a:lnTo>
                  <a:pt x="3043130" y="331489"/>
                </a:lnTo>
                <a:lnTo>
                  <a:pt x="3043130" y="353681"/>
                </a:lnTo>
                <a:lnTo>
                  <a:pt x="2966788" y="353681"/>
                </a:lnTo>
                <a:lnTo>
                  <a:pt x="2966788" y="372449"/>
                </a:lnTo>
                <a:lnTo>
                  <a:pt x="2944596" y="372449"/>
                </a:lnTo>
                <a:lnTo>
                  <a:pt x="2944596" y="393881"/>
                </a:lnTo>
                <a:lnTo>
                  <a:pt x="2940284" y="393881"/>
                </a:lnTo>
                <a:lnTo>
                  <a:pt x="2940284" y="414171"/>
                </a:lnTo>
                <a:lnTo>
                  <a:pt x="2909469" y="414171"/>
                </a:lnTo>
                <a:lnTo>
                  <a:pt x="2909469" y="433827"/>
                </a:lnTo>
                <a:lnTo>
                  <a:pt x="2712401" y="433827"/>
                </a:lnTo>
                <a:lnTo>
                  <a:pt x="2712401" y="453229"/>
                </a:lnTo>
                <a:lnTo>
                  <a:pt x="2541838" y="453229"/>
                </a:lnTo>
                <a:lnTo>
                  <a:pt x="2541838" y="469588"/>
                </a:lnTo>
                <a:lnTo>
                  <a:pt x="2494030" y="469588"/>
                </a:lnTo>
                <a:lnTo>
                  <a:pt x="2494030" y="485693"/>
                </a:lnTo>
                <a:lnTo>
                  <a:pt x="2486928" y="485693"/>
                </a:lnTo>
                <a:lnTo>
                  <a:pt x="2486928" y="502433"/>
                </a:lnTo>
                <a:lnTo>
                  <a:pt x="2478432" y="502433"/>
                </a:lnTo>
                <a:lnTo>
                  <a:pt x="2478432" y="520440"/>
                </a:lnTo>
                <a:lnTo>
                  <a:pt x="2476530" y="520440"/>
                </a:lnTo>
                <a:lnTo>
                  <a:pt x="2476530" y="537179"/>
                </a:lnTo>
                <a:lnTo>
                  <a:pt x="2467779" y="537179"/>
                </a:lnTo>
                <a:lnTo>
                  <a:pt x="2467779" y="553538"/>
                </a:lnTo>
                <a:lnTo>
                  <a:pt x="2458776" y="553538"/>
                </a:lnTo>
                <a:lnTo>
                  <a:pt x="2458776" y="572180"/>
                </a:lnTo>
                <a:lnTo>
                  <a:pt x="2456873" y="572180"/>
                </a:lnTo>
                <a:lnTo>
                  <a:pt x="2456873" y="588158"/>
                </a:lnTo>
                <a:lnTo>
                  <a:pt x="2422000" y="588158"/>
                </a:lnTo>
                <a:lnTo>
                  <a:pt x="2422000" y="605912"/>
                </a:lnTo>
                <a:lnTo>
                  <a:pt x="2408811" y="605912"/>
                </a:lnTo>
                <a:lnTo>
                  <a:pt x="2408811" y="621637"/>
                </a:lnTo>
                <a:lnTo>
                  <a:pt x="2242052" y="621637"/>
                </a:lnTo>
                <a:lnTo>
                  <a:pt x="2242052" y="639771"/>
                </a:lnTo>
                <a:lnTo>
                  <a:pt x="2135530" y="639771"/>
                </a:lnTo>
                <a:lnTo>
                  <a:pt x="2135530" y="655876"/>
                </a:lnTo>
                <a:lnTo>
                  <a:pt x="2065022" y="655876"/>
                </a:lnTo>
                <a:lnTo>
                  <a:pt x="2065022" y="690116"/>
                </a:lnTo>
                <a:lnTo>
                  <a:pt x="2032304" y="690116"/>
                </a:lnTo>
                <a:lnTo>
                  <a:pt x="2032304" y="705967"/>
                </a:lnTo>
                <a:lnTo>
                  <a:pt x="2010872" y="705967"/>
                </a:lnTo>
                <a:lnTo>
                  <a:pt x="2010872" y="724229"/>
                </a:lnTo>
                <a:lnTo>
                  <a:pt x="1974350" y="724229"/>
                </a:lnTo>
                <a:lnTo>
                  <a:pt x="1974350" y="757073"/>
                </a:lnTo>
                <a:lnTo>
                  <a:pt x="1969024" y="757073"/>
                </a:lnTo>
                <a:lnTo>
                  <a:pt x="1969024" y="773686"/>
                </a:lnTo>
                <a:lnTo>
                  <a:pt x="1957865" y="773686"/>
                </a:lnTo>
                <a:lnTo>
                  <a:pt x="1957865" y="790678"/>
                </a:lnTo>
                <a:lnTo>
                  <a:pt x="1948861" y="790678"/>
                </a:lnTo>
                <a:lnTo>
                  <a:pt x="1948861" y="808686"/>
                </a:lnTo>
                <a:lnTo>
                  <a:pt x="1881397" y="808686"/>
                </a:lnTo>
                <a:lnTo>
                  <a:pt x="1881397" y="824664"/>
                </a:lnTo>
                <a:lnTo>
                  <a:pt x="1865925" y="824664"/>
                </a:lnTo>
                <a:lnTo>
                  <a:pt x="1865925" y="841277"/>
                </a:lnTo>
                <a:lnTo>
                  <a:pt x="1782736" y="841277"/>
                </a:lnTo>
                <a:lnTo>
                  <a:pt x="1782736" y="857636"/>
                </a:lnTo>
                <a:lnTo>
                  <a:pt x="1636394" y="857636"/>
                </a:lnTo>
                <a:lnTo>
                  <a:pt x="1636394" y="872092"/>
                </a:lnTo>
                <a:lnTo>
                  <a:pt x="1623205" y="872092"/>
                </a:lnTo>
                <a:lnTo>
                  <a:pt x="1623205" y="892763"/>
                </a:lnTo>
                <a:lnTo>
                  <a:pt x="1511864" y="892763"/>
                </a:lnTo>
                <a:lnTo>
                  <a:pt x="1511864" y="906332"/>
                </a:lnTo>
                <a:lnTo>
                  <a:pt x="1496773" y="906332"/>
                </a:lnTo>
                <a:lnTo>
                  <a:pt x="1496773" y="925861"/>
                </a:lnTo>
                <a:lnTo>
                  <a:pt x="1487642" y="925861"/>
                </a:lnTo>
                <a:lnTo>
                  <a:pt x="1487642" y="941839"/>
                </a:lnTo>
                <a:lnTo>
                  <a:pt x="1478639" y="941839"/>
                </a:lnTo>
                <a:lnTo>
                  <a:pt x="1478639" y="958832"/>
                </a:lnTo>
                <a:lnTo>
                  <a:pt x="1474200" y="958832"/>
                </a:lnTo>
                <a:lnTo>
                  <a:pt x="1474200" y="975699"/>
                </a:lnTo>
                <a:lnTo>
                  <a:pt x="1309977" y="975699"/>
                </a:lnTo>
                <a:lnTo>
                  <a:pt x="1309977" y="993579"/>
                </a:lnTo>
                <a:lnTo>
                  <a:pt x="1190139" y="993579"/>
                </a:lnTo>
                <a:lnTo>
                  <a:pt x="1190139" y="1009938"/>
                </a:lnTo>
                <a:lnTo>
                  <a:pt x="1152983" y="1009938"/>
                </a:lnTo>
                <a:lnTo>
                  <a:pt x="1152983" y="1026550"/>
                </a:lnTo>
                <a:lnTo>
                  <a:pt x="966314" y="1026550"/>
                </a:lnTo>
                <a:lnTo>
                  <a:pt x="966314" y="1043924"/>
                </a:lnTo>
                <a:lnTo>
                  <a:pt x="841784" y="1043924"/>
                </a:lnTo>
                <a:lnTo>
                  <a:pt x="841784" y="1060029"/>
                </a:lnTo>
                <a:lnTo>
                  <a:pt x="657905" y="1060029"/>
                </a:lnTo>
                <a:lnTo>
                  <a:pt x="657905" y="1076134"/>
                </a:lnTo>
                <a:lnTo>
                  <a:pt x="555187" y="1076134"/>
                </a:lnTo>
                <a:lnTo>
                  <a:pt x="555187" y="1093127"/>
                </a:lnTo>
                <a:lnTo>
                  <a:pt x="454878" y="1093127"/>
                </a:lnTo>
                <a:lnTo>
                  <a:pt x="454878" y="1109867"/>
                </a:lnTo>
                <a:lnTo>
                  <a:pt x="413030" y="1109867"/>
                </a:lnTo>
                <a:lnTo>
                  <a:pt x="413030" y="1126606"/>
                </a:lnTo>
                <a:lnTo>
                  <a:pt x="97900" y="1126606"/>
                </a:lnTo>
                <a:lnTo>
                  <a:pt x="97900" y="1142204"/>
                </a:lnTo>
                <a:lnTo>
                  <a:pt x="0" y="1142204"/>
                </a:lnTo>
              </a:path>
            </a:pathLst>
          </a:custGeom>
          <a:noFill/>
          <a:ln w="12700" cap="flat">
            <a:solidFill>
              <a:srgbClr val="939AA7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82" name="Freeform: Shape 581">
            <a:extLst>
              <a:ext uri="{FF2B5EF4-FFF2-40B4-BE49-F238E27FC236}">
                <a16:creationId xmlns:a16="http://schemas.microsoft.com/office/drawing/2014/main" id="{75D22D39-DF7A-5B79-7209-B3CFA97ADC27}"/>
              </a:ext>
            </a:extLst>
          </p:cNvPr>
          <p:cNvSpPr/>
          <p:nvPr/>
        </p:nvSpPr>
        <p:spPr>
          <a:xfrm>
            <a:off x="1896193" y="4033764"/>
            <a:ext cx="4150206" cy="1252023"/>
          </a:xfrm>
          <a:custGeom>
            <a:avLst/>
            <a:gdLst>
              <a:gd name="connsiteX0" fmla="*/ 4150206 w 4150206"/>
              <a:gd name="connsiteY0" fmla="*/ 0 h 1252023"/>
              <a:gd name="connsiteX1" fmla="*/ 4127380 w 4150206"/>
              <a:gd name="connsiteY1" fmla="*/ 0 h 1252023"/>
              <a:gd name="connsiteX2" fmla="*/ 4127380 w 4150206"/>
              <a:gd name="connsiteY2" fmla="*/ 63914 h 1252023"/>
              <a:gd name="connsiteX3" fmla="*/ 3975585 w 4150206"/>
              <a:gd name="connsiteY3" fmla="*/ 63914 h 1252023"/>
              <a:gd name="connsiteX4" fmla="*/ 3975585 w 4150206"/>
              <a:gd name="connsiteY4" fmla="*/ 97265 h 1252023"/>
              <a:gd name="connsiteX5" fmla="*/ 3973810 w 4150206"/>
              <a:gd name="connsiteY5" fmla="*/ 97265 h 1252023"/>
              <a:gd name="connsiteX6" fmla="*/ 3973810 w 4150206"/>
              <a:gd name="connsiteY6" fmla="*/ 129983 h 1252023"/>
              <a:gd name="connsiteX7" fmla="*/ 3940838 w 4150206"/>
              <a:gd name="connsiteY7" fmla="*/ 129983 h 1252023"/>
              <a:gd name="connsiteX8" fmla="*/ 3940838 w 4150206"/>
              <a:gd name="connsiteY8" fmla="*/ 161560 h 1252023"/>
              <a:gd name="connsiteX9" fmla="*/ 3938556 w 4150206"/>
              <a:gd name="connsiteY9" fmla="*/ 161560 h 1252023"/>
              <a:gd name="connsiteX10" fmla="*/ 3938556 w 4150206"/>
              <a:gd name="connsiteY10" fmla="*/ 190980 h 1252023"/>
              <a:gd name="connsiteX11" fmla="*/ 3837740 w 4150206"/>
              <a:gd name="connsiteY11" fmla="*/ 190980 h 1252023"/>
              <a:gd name="connsiteX12" fmla="*/ 3837740 w 4150206"/>
              <a:gd name="connsiteY12" fmla="*/ 216977 h 1252023"/>
              <a:gd name="connsiteX13" fmla="*/ 3827214 w 4150206"/>
              <a:gd name="connsiteY13" fmla="*/ 216977 h 1252023"/>
              <a:gd name="connsiteX14" fmla="*/ 3827214 w 4150206"/>
              <a:gd name="connsiteY14" fmla="*/ 243100 h 1252023"/>
              <a:gd name="connsiteX15" fmla="*/ 3592483 w 4150206"/>
              <a:gd name="connsiteY15" fmla="*/ 243100 h 1252023"/>
              <a:gd name="connsiteX16" fmla="*/ 3592483 w 4150206"/>
              <a:gd name="connsiteY16" fmla="*/ 263264 h 1252023"/>
              <a:gd name="connsiteX17" fmla="*/ 3522482 w 4150206"/>
              <a:gd name="connsiteY17" fmla="*/ 263264 h 1252023"/>
              <a:gd name="connsiteX18" fmla="*/ 3522482 w 4150206"/>
              <a:gd name="connsiteY18" fmla="*/ 282666 h 1252023"/>
              <a:gd name="connsiteX19" fmla="*/ 3465924 w 4150206"/>
              <a:gd name="connsiteY19" fmla="*/ 282666 h 1252023"/>
              <a:gd name="connsiteX20" fmla="*/ 3465924 w 4150206"/>
              <a:gd name="connsiteY20" fmla="*/ 301307 h 1252023"/>
              <a:gd name="connsiteX21" fmla="*/ 3448170 w 4150206"/>
              <a:gd name="connsiteY21" fmla="*/ 301307 h 1252023"/>
              <a:gd name="connsiteX22" fmla="*/ 3448170 w 4150206"/>
              <a:gd name="connsiteY22" fmla="*/ 321344 h 1252023"/>
              <a:gd name="connsiteX23" fmla="*/ 3443605 w 4150206"/>
              <a:gd name="connsiteY23" fmla="*/ 321344 h 1252023"/>
              <a:gd name="connsiteX24" fmla="*/ 3443605 w 4150206"/>
              <a:gd name="connsiteY24" fmla="*/ 338464 h 1252023"/>
              <a:gd name="connsiteX25" fmla="*/ 3364981 w 4150206"/>
              <a:gd name="connsiteY25" fmla="*/ 338464 h 1252023"/>
              <a:gd name="connsiteX26" fmla="*/ 3364981 w 4150206"/>
              <a:gd name="connsiteY26" fmla="*/ 356471 h 1252023"/>
              <a:gd name="connsiteX27" fmla="*/ 3150160 w 4150206"/>
              <a:gd name="connsiteY27" fmla="*/ 356471 h 1252023"/>
              <a:gd name="connsiteX28" fmla="*/ 3150160 w 4150206"/>
              <a:gd name="connsiteY28" fmla="*/ 369660 h 1252023"/>
              <a:gd name="connsiteX29" fmla="*/ 3132660 w 4150206"/>
              <a:gd name="connsiteY29" fmla="*/ 369660 h 1252023"/>
              <a:gd name="connsiteX30" fmla="*/ 3132660 w 4150206"/>
              <a:gd name="connsiteY30" fmla="*/ 385638 h 1252023"/>
              <a:gd name="connsiteX31" fmla="*/ 3049343 w 4150206"/>
              <a:gd name="connsiteY31" fmla="*/ 385638 h 1252023"/>
              <a:gd name="connsiteX32" fmla="*/ 3049343 w 4150206"/>
              <a:gd name="connsiteY32" fmla="*/ 398827 h 1252023"/>
              <a:gd name="connsiteX33" fmla="*/ 3046934 w 4150206"/>
              <a:gd name="connsiteY33" fmla="*/ 398827 h 1252023"/>
              <a:gd name="connsiteX34" fmla="*/ 3046934 w 4150206"/>
              <a:gd name="connsiteY34" fmla="*/ 412776 h 1252023"/>
              <a:gd name="connsiteX35" fmla="*/ 2972748 w 4150206"/>
              <a:gd name="connsiteY35" fmla="*/ 412776 h 1252023"/>
              <a:gd name="connsiteX36" fmla="*/ 2972748 w 4150206"/>
              <a:gd name="connsiteY36" fmla="*/ 438519 h 1252023"/>
              <a:gd name="connsiteX37" fmla="*/ 2970593 w 4150206"/>
              <a:gd name="connsiteY37" fmla="*/ 438519 h 1252023"/>
              <a:gd name="connsiteX38" fmla="*/ 2970593 w 4150206"/>
              <a:gd name="connsiteY38" fmla="*/ 447776 h 1252023"/>
              <a:gd name="connsiteX39" fmla="*/ 2968183 w 4150206"/>
              <a:gd name="connsiteY39" fmla="*/ 447776 h 1252023"/>
              <a:gd name="connsiteX40" fmla="*/ 2968183 w 4150206"/>
              <a:gd name="connsiteY40" fmla="*/ 450440 h 1252023"/>
              <a:gd name="connsiteX41" fmla="*/ 2957151 w 4150206"/>
              <a:gd name="connsiteY41" fmla="*/ 450440 h 1252023"/>
              <a:gd name="connsiteX42" fmla="*/ 2957151 w 4150206"/>
              <a:gd name="connsiteY42" fmla="*/ 466798 h 1252023"/>
              <a:gd name="connsiteX43" fmla="*/ 2955248 w 4150206"/>
              <a:gd name="connsiteY43" fmla="*/ 466798 h 1252023"/>
              <a:gd name="connsiteX44" fmla="*/ 2955248 w 4150206"/>
              <a:gd name="connsiteY44" fmla="*/ 490639 h 1252023"/>
              <a:gd name="connsiteX45" fmla="*/ 2948147 w 4150206"/>
              <a:gd name="connsiteY45" fmla="*/ 490639 h 1252023"/>
              <a:gd name="connsiteX46" fmla="*/ 2948147 w 4150206"/>
              <a:gd name="connsiteY46" fmla="*/ 505730 h 1252023"/>
              <a:gd name="connsiteX47" fmla="*/ 2943962 w 4150206"/>
              <a:gd name="connsiteY47" fmla="*/ 505730 h 1252023"/>
              <a:gd name="connsiteX48" fmla="*/ 2943962 w 4150206"/>
              <a:gd name="connsiteY48" fmla="*/ 516002 h 1252023"/>
              <a:gd name="connsiteX49" fmla="*/ 2913273 w 4150206"/>
              <a:gd name="connsiteY49" fmla="*/ 516002 h 1252023"/>
              <a:gd name="connsiteX50" fmla="*/ 2913273 w 4150206"/>
              <a:gd name="connsiteY50" fmla="*/ 528683 h 1252023"/>
              <a:gd name="connsiteX51" fmla="*/ 2779866 w 4150206"/>
              <a:gd name="connsiteY51" fmla="*/ 528683 h 1252023"/>
              <a:gd name="connsiteX52" fmla="*/ 2779866 w 4150206"/>
              <a:gd name="connsiteY52" fmla="*/ 540857 h 1252023"/>
              <a:gd name="connsiteX53" fmla="*/ 2716586 w 4150206"/>
              <a:gd name="connsiteY53" fmla="*/ 540857 h 1252023"/>
              <a:gd name="connsiteX54" fmla="*/ 2716586 w 4150206"/>
              <a:gd name="connsiteY54" fmla="*/ 551763 h 1252023"/>
              <a:gd name="connsiteX55" fmla="*/ 2545516 w 4150206"/>
              <a:gd name="connsiteY55" fmla="*/ 551763 h 1252023"/>
              <a:gd name="connsiteX56" fmla="*/ 2545516 w 4150206"/>
              <a:gd name="connsiteY56" fmla="*/ 562542 h 1252023"/>
              <a:gd name="connsiteX57" fmla="*/ 2497454 w 4150206"/>
              <a:gd name="connsiteY57" fmla="*/ 562542 h 1252023"/>
              <a:gd name="connsiteX58" fmla="*/ 2497454 w 4150206"/>
              <a:gd name="connsiteY58" fmla="*/ 573575 h 1252023"/>
              <a:gd name="connsiteX59" fmla="*/ 2490733 w 4150206"/>
              <a:gd name="connsiteY59" fmla="*/ 573575 h 1252023"/>
              <a:gd name="connsiteX60" fmla="*/ 2490733 w 4150206"/>
              <a:gd name="connsiteY60" fmla="*/ 584861 h 1252023"/>
              <a:gd name="connsiteX61" fmla="*/ 2482363 w 4150206"/>
              <a:gd name="connsiteY61" fmla="*/ 584861 h 1252023"/>
              <a:gd name="connsiteX62" fmla="*/ 2482363 w 4150206"/>
              <a:gd name="connsiteY62" fmla="*/ 595767 h 1252023"/>
              <a:gd name="connsiteX63" fmla="*/ 2479827 w 4150206"/>
              <a:gd name="connsiteY63" fmla="*/ 595767 h 1252023"/>
              <a:gd name="connsiteX64" fmla="*/ 2479827 w 4150206"/>
              <a:gd name="connsiteY64" fmla="*/ 607434 h 1252023"/>
              <a:gd name="connsiteX65" fmla="*/ 2471457 w 4150206"/>
              <a:gd name="connsiteY65" fmla="*/ 607434 h 1252023"/>
              <a:gd name="connsiteX66" fmla="*/ 2471457 w 4150206"/>
              <a:gd name="connsiteY66" fmla="*/ 617579 h 1252023"/>
              <a:gd name="connsiteX67" fmla="*/ 2462327 w 4150206"/>
              <a:gd name="connsiteY67" fmla="*/ 617579 h 1252023"/>
              <a:gd name="connsiteX68" fmla="*/ 2462327 w 4150206"/>
              <a:gd name="connsiteY68" fmla="*/ 638503 h 1252023"/>
              <a:gd name="connsiteX69" fmla="*/ 2460171 w 4150206"/>
              <a:gd name="connsiteY69" fmla="*/ 638503 h 1252023"/>
              <a:gd name="connsiteX70" fmla="*/ 2460171 w 4150206"/>
              <a:gd name="connsiteY70" fmla="*/ 659808 h 1252023"/>
              <a:gd name="connsiteX71" fmla="*/ 2425551 w 4150206"/>
              <a:gd name="connsiteY71" fmla="*/ 659808 h 1252023"/>
              <a:gd name="connsiteX72" fmla="*/ 2425551 w 4150206"/>
              <a:gd name="connsiteY72" fmla="*/ 670840 h 1252023"/>
              <a:gd name="connsiteX73" fmla="*/ 2411728 w 4150206"/>
              <a:gd name="connsiteY73" fmla="*/ 670840 h 1252023"/>
              <a:gd name="connsiteX74" fmla="*/ 2411728 w 4150206"/>
              <a:gd name="connsiteY74" fmla="*/ 693032 h 1252023"/>
              <a:gd name="connsiteX75" fmla="*/ 2313321 w 4150206"/>
              <a:gd name="connsiteY75" fmla="*/ 693032 h 1252023"/>
              <a:gd name="connsiteX76" fmla="*/ 2313321 w 4150206"/>
              <a:gd name="connsiteY76" fmla="*/ 703558 h 1252023"/>
              <a:gd name="connsiteX77" fmla="*/ 2245603 w 4150206"/>
              <a:gd name="connsiteY77" fmla="*/ 703558 h 1252023"/>
              <a:gd name="connsiteX78" fmla="*/ 2245603 w 4150206"/>
              <a:gd name="connsiteY78" fmla="*/ 714210 h 1252023"/>
              <a:gd name="connsiteX79" fmla="*/ 2216943 w 4150206"/>
              <a:gd name="connsiteY79" fmla="*/ 714210 h 1252023"/>
              <a:gd name="connsiteX80" fmla="*/ 2216943 w 4150206"/>
              <a:gd name="connsiteY80" fmla="*/ 723594 h 1252023"/>
              <a:gd name="connsiteX81" fmla="*/ 2137939 w 4150206"/>
              <a:gd name="connsiteY81" fmla="*/ 723594 h 1252023"/>
              <a:gd name="connsiteX82" fmla="*/ 2137939 w 4150206"/>
              <a:gd name="connsiteY82" fmla="*/ 734881 h 1252023"/>
              <a:gd name="connsiteX83" fmla="*/ 2067938 w 4150206"/>
              <a:gd name="connsiteY83" fmla="*/ 734881 h 1252023"/>
              <a:gd name="connsiteX84" fmla="*/ 2067938 w 4150206"/>
              <a:gd name="connsiteY84" fmla="*/ 756566 h 1252023"/>
              <a:gd name="connsiteX85" fmla="*/ 2035601 w 4150206"/>
              <a:gd name="connsiteY85" fmla="*/ 756566 h 1252023"/>
              <a:gd name="connsiteX86" fmla="*/ 2035601 w 4150206"/>
              <a:gd name="connsiteY86" fmla="*/ 767852 h 1252023"/>
              <a:gd name="connsiteX87" fmla="*/ 2013536 w 4150206"/>
              <a:gd name="connsiteY87" fmla="*/ 767852 h 1252023"/>
              <a:gd name="connsiteX88" fmla="*/ 2013536 w 4150206"/>
              <a:gd name="connsiteY88" fmla="*/ 778377 h 1252023"/>
              <a:gd name="connsiteX89" fmla="*/ 1975999 w 4150206"/>
              <a:gd name="connsiteY89" fmla="*/ 778377 h 1252023"/>
              <a:gd name="connsiteX90" fmla="*/ 1975999 w 4150206"/>
              <a:gd name="connsiteY90" fmla="*/ 799428 h 1252023"/>
              <a:gd name="connsiteX91" fmla="*/ 1974097 w 4150206"/>
              <a:gd name="connsiteY91" fmla="*/ 799428 h 1252023"/>
              <a:gd name="connsiteX92" fmla="*/ 1974097 w 4150206"/>
              <a:gd name="connsiteY92" fmla="*/ 810588 h 1252023"/>
              <a:gd name="connsiteX93" fmla="*/ 1971941 w 4150206"/>
              <a:gd name="connsiteY93" fmla="*/ 810588 h 1252023"/>
              <a:gd name="connsiteX94" fmla="*/ 1971941 w 4150206"/>
              <a:gd name="connsiteY94" fmla="*/ 831893 h 1252023"/>
              <a:gd name="connsiteX95" fmla="*/ 1960655 w 4150206"/>
              <a:gd name="connsiteY95" fmla="*/ 831893 h 1252023"/>
              <a:gd name="connsiteX96" fmla="*/ 1960655 w 4150206"/>
              <a:gd name="connsiteY96" fmla="*/ 843433 h 1252023"/>
              <a:gd name="connsiteX97" fmla="*/ 1951778 w 4150206"/>
              <a:gd name="connsiteY97" fmla="*/ 843433 h 1252023"/>
              <a:gd name="connsiteX98" fmla="*/ 1951778 w 4150206"/>
              <a:gd name="connsiteY98" fmla="*/ 854846 h 1252023"/>
              <a:gd name="connsiteX99" fmla="*/ 1950002 w 4150206"/>
              <a:gd name="connsiteY99" fmla="*/ 854846 h 1252023"/>
              <a:gd name="connsiteX100" fmla="*/ 1950002 w 4150206"/>
              <a:gd name="connsiteY100" fmla="*/ 864864 h 1252023"/>
              <a:gd name="connsiteX101" fmla="*/ 1884820 w 4150206"/>
              <a:gd name="connsiteY101" fmla="*/ 864864 h 1252023"/>
              <a:gd name="connsiteX102" fmla="*/ 1884820 w 4150206"/>
              <a:gd name="connsiteY102" fmla="*/ 874375 h 1252023"/>
              <a:gd name="connsiteX103" fmla="*/ 1868588 w 4150206"/>
              <a:gd name="connsiteY103" fmla="*/ 874375 h 1252023"/>
              <a:gd name="connsiteX104" fmla="*/ 1868588 w 4150206"/>
              <a:gd name="connsiteY104" fmla="*/ 885281 h 1252023"/>
              <a:gd name="connsiteX105" fmla="*/ 1855780 w 4150206"/>
              <a:gd name="connsiteY105" fmla="*/ 885281 h 1252023"/>
              <a:gd name="connsiteX106" fmla="*/ 1855780 w 4150206"/>
              <a:gd name="connsiteY106" fmla="*/ 895933 h 1252023"/>
              <a:gd name="connsiteX107" fmla="*/ 1812410 w 4150206"/>
              <a:gd name="connsiteY107" fmla="*/ 895933 h 1252023"/>
              <a:gd name="connsiteX108" fmla="*/ 1812410 w 4150206"/>
              <a:gd name="connsiteY108" fmla="*/ 907093 h 1252023"/>
              <a:gd name="connsiteX109" fmla="*/ 1785272 w 4150206"/>
              <a:gd name="connsiteY109" fmla="*/ 907093 h 1252023"/>
              <a:gd name="connsiteX110" fmla="*/ 1785272 w 4150206"/>
              <a:gd name="connsiteY110" fmla="*/ 918126 h 1252023"/>
              <a:gd name="connsiteX111" fmla="*/ 1759149 w 4150206"/>
              <a:gd name="connsiteY111" fmla="*/ 918126 h 1252023"/>
              <a:gd name="connsiteX112" fmla="*/ 1759149 w 4150206"/>
              <a:gd name="connsiteY112" fmla="*/ 929031 h 1252023"/>
              <a:gd name="connsiteX113" fmla="*/ 1638550 w 4150206"/>
              <a:gd name="connsiteY113" fmla="*/ 929031 h 1252023"/>
              <a:gd name="connsiteX114" fmla="*/ 1638550 w 4150206"/>
              <a:gd name="connsiteY114" fmla="*/ 940064 h 1252023"/>
              <a:gd name="connsiteX115" fmla="*/ 1625742 w 4150206"/>
              <a:gd name="connsiteY115" fmla="*/ 940064 h 1252023"/>
              <a:gd name="connsiteX116" fmla="*/ 1625742 w 4150206"/>
              <a:gd name="connsiteY116" fmla="*/ 949448 h 1252023"/>
              <a:gd name="connsiteX117" fmla="*/ 1549273 w 4150206"/>
              <a:gd name="connsiteY117" fmla="*/ 949448 h 1252023"/>
              <a:gd name="connsiteX118" fmla="*/ 1549273 w 4150206"/>
              <a:gd name="connsiteY118" fmla="*/ 960861 h 1252023"/>
              <a:gd name="connsiteX119" fmla="*/ 1547244 w 4150206"/>
              <a:gd name="connsiteY119" fmla="*/ 960861 h 1252023"/>
              <a:gd name="connsiteX120" fmla="*/ 1547244 w 4150206"/>
              <a:gd name="connsiteY120" fmla="*/ 971641 h 1252023"/>
              <a:gd name="connsiteX121" fmla="*/ 1514400 w 4150206"/>
              <a:gd name="connsiteY121" fmla="*/ 971641 h 1252023"/>
              <a:gd name="connsiteX122" fmla="*/ 1514400 w 4150206"/>
              <a:gd name="connsiteY122" fmla="*/ 982293 h 1252023"/>
              <a:gd name="connsiteX123" fmla="*/ 1498802 w 4150206"/>
              <a:gd name="connsiteY123" fmla="*/ 982293 h 1252023"/>
              <a:gd name="connsiteX124" fmla="*/ 1498802 w 4150206"/>
              <a:gd name="connsiteY124" fmla="*/ 1006514 h 1252023"/>
              <a:gd name="connsiteX125" fmla="*/ 1495251 w 4150206"/>
              <a:gd name="connsiteY125" fmla="*/ 1006514 h 1252023"/>
              <a:gd name="connsiteX126" fmla="*/ 1495251 w 4150206"/>
              <a:gd name="connsiteY126" fmla="*/ 1015645 h 1252023"/>
              <a:gd name="connsiteX127" fmla="*/ 1489037 w 4150206"/>
              <a:gd name="connsiteY127" fmla="*/ 1015645 h 1252023"/>
              <a:gd name="connsiteX128" fmla="*/ 1489037 w 4150206"/>
              <a:gd name="connsiteY128" fmla="*/ 1025917 h 1252023"/>
              <a:gd name="connsiteX129" fmla="*/ 1484599 w 4150206"/>
              <a:gd name="connsiteY129" fmla="*/ 1025917 h 1252023"/>
              <a:gd name="connsiteX130" fmla="*/ 1484599 w 4150206"/>
              <a:gd name="connsiteY130" fmla="*/ 1029594 h 1252023"/>
              <a:gd name="connsiteX131" fmla="*/ 1481809 w 4150206"/>
              <a:gd name="connsiteY131" fmla="*/ 1029594 h 1252023"/>
              <a:gd name="connsiteX132" fmla="*/ 1481809 w 4150206"/>
              <a:gd name="connsiteY132" fmla="*/ 1034286 h 1252023"/>
              <a:gd name="connsiteX133" fmla="*/ 1479653 w 4150206"/>
              <a:gd name="connsiteY133" fmla="*/ 1034286 h 1252023"/>
              <a:gd name="connsiteX134" fmla="*/ 1479653 w 4150206"/>
              <a:gd name="connsiteY134" fmla="*/ 1057239 h 1252023"/>
              <a:gd name="connsiteX135" fmla="*/ 1476990 w 4150206"/>
              <a:gd name="connsiteY135" fmla="*/ 1057239 h 1252023"/>
              <a:gd name="connsiteX136" fmla="*/ 1476990 w 4150206"/>
              <a:gd name="connsiteY136" fmla="*/ 1068399 h 1252023"/>
              <a:gd name="connsiteX137" fmla="*/ 1312641 w 4150206"/>
              <a:gd name="connsiteY137" fmla="*/ 1068399 h 1252023"/>
              <a:gd name="connsiteX138" fmla="*/ 1312641 w 4150206"/>
              <a:gd name="connsiteY138" fmla="*/ 1079685 h 1252023"/>
              <a:gd name="connsiteX139" fmla="*/ 1307949 w 4150206"/>
              <a:gd name="connsiteY139" fmla="*/ 1079685 h 1252023"/>
              <a:gd name="connsiteX140" fmla="*/ 1307949 w 4150206"/>
              <a:gd name="connsiteY140" fmla="*/ 1088562 h 1252023"/>
              <a:gd name="connsiteX141" fmla="*/ 1213346 w 4150206"/>
              <a:gd name="connsiteY141" fmla="*/ 1088562 h 1252023"/>
              <a:gd name="connsiteX142" fmla="*/ 1213346 w 4150206"/>
              <a:gd name="connsiteY142" fmla="*/ 1100229 h 1252023"/>
              <a:gd name="connsiteX143" fmla="*/ 1191788 w 4150206"/>
              <a:gd name="connsiteY143" fmla="*/ 1100229 h 1252023"/>
              <a:gd name="connsiteX144" fmla="*/ 1191788 w 4150206"/>
              <a:gd name="connsiteY144" fmla="*/ 1110881 h 1252023"/>
              <a:gd name="connsiteX145" fmla="*/ 1181262 w 4150206"/>
              <a:gd name="connsiteY145" fmla="*/ 1110881 h 1252023"/>
              <a:gd name="connsiteX146" fmla="*/ 1181262 w 4150206"/>
              <a:gd name="connsiteY146" fmla="*/ 1121787 h 1252023"/>
              <a:gd name="connsiteX147" fmla="*/ 1154632 w 4150206"/>
              <a:gd name="connsiteY147" fmla="*/ 1121787 h 1252023"/>
              <a:gd name="connsiteX148" fmla="*/ 1154632 w 4150206"/>
              <a:gd name="connsiteY148" fmla="*/ 1131044 h 1252023"/>
              <a:gd name="connsiteX149" fmla="*/ 1117349 w 4150206"/>
              <a:gd name="connsiteY149" fmla="*/ 1131044 h 1252023"/>
              <a:gd name="connsiteX150" fmla="*/ 1117349 w 4150206"/>
              <a:gd name="connsiteY150" fmla="*/ 1142331 h 1252023"/>
              <a:gd name="connsiteX151" fmla="*/ 988380 w 4150206"/>
              <a:gd name="connsiteY151" fmla="*/ 1142331 h 1252023"/>
              <a:gd name="connsiteX152" fmla="*/ 988380 w 4150206"/>
              <a:gd name="connsiteY152" fmla="*/ 1153236 h 1252023"/>
              <a:gd name="connsiteX153" fmla="*/ 968851 w 4150206"/>
              <a:gd name="connsiteY153" fmla="*/ 1153236 h 1252023"/>
              <a:gd name="connsiteX154" fmla="*/ 968851 w 4150206"/>
              <a:gd name="connsiteY154" fmla="*/ 1164269 h 1252023"/>
              <a:gd name="connsiteX155" fmla="*/ 852563 w 4150206"/>
              <a:gd name="connsiteY155" fmla="*/ 1164269 h 1252023"/>
              <a:gd name="connsiteX156" fmla="*/ 852563 w 4150206"/>
              <a:gd name="connsiteY156" fmla="*/ 1175302 h 1252023"/>
              <a:gd name="connsiteX157" fmla="*/ 843813 w 4150206"/>
              <a:gd name="connsiteY157" fmla="*/ 1175302 h 1252023"/>
              <a:gd name="connsiteX158" fmla="*/ 843813 w 4150206"/>
              <a:gd name="connsiteY158" fmla="*/ 1184433 h 1252023"/>
              <a:gd name="connsiteX159" fmla="*/ 723468 w 4150206"/>
              <a:gd name="connsiteY159" fmla="*/ 1184433 h 1252023"/>
              <a:gd name="connsiteX160" fmla="*/ 723468 w 4150206"/>
              <a:gd name="connsiteY160" fmla="*/ 1195592 h 1252023"/>
              <a:gd name="connsiteX161" fmla="*/ 659554 w 4150206"/>
              <a:gd name="connsiteY161" fmla="*/ 1195592 h 1252023"/>
              <a:gd name="connsiteX162" fmla="*/ 659554 w 4150206"/>
              <a:gd name="connsiteY162" fmla="*/ 1206371 h 1252023"/>
              <a:gd name="connsiteX163" fmla="*/ 556582 w 4150206"/>
              <a:gd name="connsiteY163" fmla="*/ 1206371 h 1252023"/>
              <a:gd name="connsiteX164" fmla="*/ 556582 w 4150206"/>
              <a:gd name="connsiteY164" fmla="*/ 1217658 h 1252023"/>
              <a:gd name="connsiteX165" fmla="*/ 456019 w 4150206"/>
              <a:gd name="connsiteY165" fmla="*/ 1217658 h 1252023"/>
              <a:gd name="connsiteX166" fmla="*/ 456019 w 4150206"/>
              <a:gd name="connsiteY166" fmla="*/ 1226788 h 1252023"/>
              <a:gd name="connsiteX167" fmla="*/ 414805 w 4150206"/>
              <a:gd name="connsiteY167" fmla="*/ 1226788 h 1252023"/>
              <a:gd name="connsiteX168" fmla="*/ 414805 w 4150206"/>
              <a:gd name="connsiteY168" fmla="*/ 1237948 h 1252023"/>
              <a:gd name="connsiteX169" fmla="*/ 98660 w 4150206"/>
              <a:gd name="connsiteY169" fmla="*/ 1237948 h 1252023"/>
              <a:gd name="connsiteX170" fmla="*/ 98660 w 4150206"/>
              <a:gd name="connsiteY170" fmla="*/ 1252024 h 1252023"/>
              <a:gd name="connsiteX171" fmla="*/ 0 w 4150206"/>
              <a:gd name="connsiteY171" fmla="*/ 1252024 h 12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4150206" h="1252023">
                <a:moveTo>
                  <a:pt x="4150206" y="0"/>
                </a:moveTo>
                <a:lnTo>
                  <a:pt x="4127380" y="0"/>
                </a:lnTo>
                <a:lnTo>
                  <a:pt x="4127380" y="63914"/>
                </a:lnTo>
                <a:lnTo>
                  <a:pt x="3975585" y="63914"/>
                </a:lnTo>
                <a:lnTo>
                  <a:pt x="3975585" y="97265"/>
                </a:lnTo>
                <a:lnTo>
                  <a:pt x="3973810" y="97265"/>
                </a:lnTo>
                <a:lnTo>
                  <a:pt x="3973810" y="129983"/>
                </a:lnTo>
                <a:lnTo>
                  <a:pt x="3940838" y="129983"/>
                </a:lnTo>
                <a:lnTo>
                  <a:pt x="3940838" y="161560"/>
                </a:lnTo>
                <a:lnTo>
                  <a:pt x="3938556" y="161560"/>
                </a:lnTo>
                <a:lnTo>
                  <a:pt x="3938556" y="190980"/>
                </a:lnTo>
                <a:lnTo>
                  <a:pt x="3837740" y="190980"/>
                </a:lnTo>
                <a:lnTo>
                  <a:pt x="3837740" y="216977"/>
                </a:lnTo>
                <a:lnTo>
                  <a:pt x="3827214" y="216977"/>
                </a:lnTo>
                <a:lnTo>
                  <a:pt x="3827214" y="243100"/>
                </a:lnTo>
                <a:lnTo>
                  <a:pt x="3592483" y="243100"/>
                </a:lnTo>
                <a:lnTo>
                  <a:pt x="3592483" y="263264"/>
                </a:lnTo>
                <a:lnTo>
                  <a:pt x="3522482" y="263264"/>
                </a:lnTo>
                <a:lnTo>
                  <a:pt x="3522482" y="282666"/>
                </a:lnTo>
                <a:lnTo>
                  <a:pt x="3465924" y="282666"/>
                </a:lnTo>
                <a:lnTo>
                  <a:pt x="3465924" y="301307"/>
                </a:lnTo>
                <a:lnTo>
                  <a:pt x="3448170" y="301307"/>
                </a:lnTo>
                <a:lnTo>
                  <a:pt x="3448170" y="321344"/>
                </a:lnTo>
                <a:lnTo>
                  <a:pt x="3443605" y="321344"/>
                </a:lnTo>
                <a:lnTo>
                  <a:pt x="3443605" y="338464"/>
                </a:lnTo>
                <a:lnTo>
                  <a:pt x="3364981" y="338464"/>
                </a:lnTo>
                <a:lnTo>
                  <a:pt x="3364981" y="356471"/>
                </a:lnTo>
                <a:lnTo>
                  <a:pt x="3150160" y="356471"/>
                </a:lnTo>
                <a:lnTo>
                  <a:pt x="3150160" y="369660"/>
                </a:lnTo>
                <a:lnTo>
                  <a:pt x="3132660" y="369660"/>
                </a:lnTo>
                <a:lnTo>
                  <a:pt x="3132660" y="385638"/>
                </a:lnTo>
                <a:lnTo>
                  <a:pt x="3049343" y="385638"/>
                </a:lnTo>
                <a:lnTo>
                  <a:pt x="3049343" y="398827"/>
                </a:lnTo>
                <a:lnTo>
                  <a:pt x="3046934" y="398827"/>
                </a:lnTo>
                <a:lnTo>
                  <a:pt x="3046934" y="412776"/>
                </a:lnTo>
                <a:lnTo>
                  <a:pt x="2972748" y="412776"/>
                </a:lnTo>
                <a:lnTo>
                  <a:pt x="2972748" y="438519"/>
                </a:lnTo>
                <a:lnTo>
                  <a:pt x="2970593" y="438519"/>
                </a:lnTo>
                <a:lnTo>
                  <a:pt x="2970593" y="447776"/>
                </a:lnTo>
                <a:lnTo>
                  <a:pt x="2968183" y="447776"/>
                </a:lnTo>
                <a:lnTo>
                  <a:pt x="2968183" y="450440"/>
                </a:lnTo>
                <a:lnTo>
                  <a:pt x="2957151" y="450440"/>
                </a:lnTo>
                <a:lnTo>
                  <a:pt x="2957151" y="466798"/>
                </a:lnTo>
                <a:lnTo>
                  <a:pt x="2955248" y="466798"/>
                </a:lnTo>
                <a:lnTo>
                  <a:pt x="2955248" y="490639"/>
                </a:lnTo>
                <a:lnTo>
                  <a:pt x="2948147" y="490639"/>
                </a:lnTo>
                <a:lnTo>
                  <a:pt x="2948147" y="505730"/>
                </a:lnTo>
                <a:lnTo>
                  <a:pt x="2943962" y="505730"/>
                </a:lnTo>
                <a:lnTo>
                  <a:pt x="2943962" y="516002"/>
                </a:lnTo>
                <a:lnTo>
                  <a:pt x="2913273" y="516002"/>
                </a:lnTo>
                <a:lnTo>
                  <a:pt x="2913273" y="528683"/>
                </a:lnTo>
                <a:lnTo>
                  <a:pt x="2779866" y="528683"/>
                </a:lnTo>
                <a:lnTo>
                  <a:pt x="2779866" y="540857"/>
                </a:lnTo>
                <a:lnTo>
                  <a:pt x="2716586" y="540857"/>
                </a:lnTo>
                <a:lnTo>
                  <a:pt x="2716586" y="551763"/>
                </a:lnTo>
                <a:lnTo>
                  <a:pt x="2545516" y="551763"/>
                </a:lnTo>
                <a:lnTo>
                  <a:pt x="2545516" y="562542"/>
                </a:lnTo>
                <a:lnTo>
                  <a:pt x="2497454" y="562542"/>
                </a:lnTo>
                <a:lnTo>
                  <a:pt x="2497454" y="573575"/>
                </a:lnTo>
                <a:lnTo>
                  <a:pt x="2490733" y="573575"/>
                </a:lnTo>
                <a:lnTo>
                  <a:pt x="2490733" y="584861"/>
                </a:lnTo>
                <a:lnTo>
                  <a:pt x="2482363" y="584861"/>
                </a:lnTo>
                <a:lnTo>
                  <a:pt x="2482363" y="595767"/>
                </a:lnTo>
                <a:lnTo>
                  <a:pt x="2479827" y="595767"/>
                </a:lnTo>
                <a:lnTo>
                  <a:pt x="2479827" y="607434"/>
                </a:lnTo>
                <a:lnTo>
                  <a:pt x="2471457" y="607434"/>
                </a:lnTo>
                <a:lnTo>
                  <a:pt x="2471457" y="617579"/>
                </a:lnTo>
                <a:lnTo>
                  <a:pt x="2462327" y="617579"/>
                </a:lnTo>
                <a:lnTo>
                  <a:pt x="2462327" y="638503"/>
                </a:lnTo>
                <a:lnTo>
                  <a:pt x="2460171" y="638503"/>
                </a:lnTo>
                <a:lnTo>
                  <a:pt x="2460171" y="659808"/>
                </a:lnTo>
                <a:lnTo>
                  <a:pt x="2425551" y="659808"/>
                </a:lnTo>
                <a:lnTo>
                  <a:pt x="2425551" y="670840"/>
                </a:lnTo>
                <a:lnTo>
                  <a:pt x="2411728" y="670840"/>
                </a:lnTo>
                <a:lnTo>
                  <a:pt x="2411728" y="693032"/>
                </a:lnTo>
                <a:lnTo>
                  <a:pt x="2313321" y="693032"/>
                </a:lnTo>
                <a:lnTo>
                  <a:pt x="2313321" y="703558"/>
                </a:lnTo>
                <a:lnTo>
                  <a:pt x="2245603" y="703558"/>
                </a:lnTo>
                <a:lnTo>
                  <a:pt x="2245603" y="714210"/>
                </a:lnTo>
                <a:lnTo>
                  <a:pt x="2216943" y="714210"/>
                </a:lnTo>
                <a:lnTo>
                  <a:pt x="2216943" y="723594"/>
                </a:lnTo>
                <a:lnTo>
                  <a:pt x="2137939" y="723594"/>
                </a:lnTo>
                <a:lnTo>
                  <a:pt x="2137939" y="734881"/>
                </a:lnTo>
                <a:lnTo>
                  <a:pt x="2067938" y="734881"/>
                </a:lnTo>
                <a:lnTo>
                  <a:pt x="2067938" y="756566"/>
                </a:lnTo>
                <a:lnTo>
                  <a:pt x="2035601" y="756566"/>
                </a:lnTo>
                <a:lnTo>
                  <a:pt x="2035601" y="767852"/>
                </a:lnTo>
                <a:lnTo>
                  <a:pt x="2013536" y="767852"/>
                </a:lnTo>
                <a:lnTo>
                  <a:pt x="2013536" y="778377"/>
                </a:lnTo>
                <a:lnTo>
                  <a:pt x="1975999" y="778377"/>
                </a:lnTo>
                <a:lnTo>
                  <a:pt x="1975999" y="799428"/>
                </a:lnTo>
                <a:lnTo>
                  <a:pt x="1974097" y="799428"/>
                </a:lnTo>
                <a:lnTo>
                  <a:pt x="1974097" y="810588"/>
                </a:lnTo>
                <a:lnTo>
                  <a:pt x="1971941" y="810588"/>
                </a:lnTo>
                <a:lnTo>
                  <a:pt x="1971941" y="831893"/>
                </a:lnTo>
                <a:lnTo>
                  <a:pt x="1960655" y="831893"/>
                </a:lnTo>
                <a:lnTo>
                  <a:pt x="1960655" y="843433"/>
                </a:lnTo>
                <a:lnTo>
                  <a:pt x="1951778" y="843433"/>
                </a:lnTo>
                <a:lnTo>
                  <a:pt x="1951778" y="854846"/>
                </a:lnTo>
                <a:lnTo>
                  <a:pt x="1950002" y="854846"/>
                </a:lnTo>
                <a:lnTo>
                  <a:pt x="1950002" y="864864"/>
                </a:lnTo>
                <a:lnTo>
                  <a:pt x="1884820" y="864864"/>
                </a:lnTo>
                <a:lnTo>
                  <a:pt x="1884820" y="874375"/>
                </a:lnTo>
                <a:lnTo>
                  <a:pt x="1868588" y="874375"/>
                </a:lnTo>
                <a:lnTo>
                  <a:pt x="1868588" y="885281"/>
                </a:lnTo>
                <a:lnTo>
                  <a:pt x="1855780" y="885281"/>
                </a:lnTo>
                <a:lnTo>
                  <a:pt x="1855780" y="895933"/>
                </a:lnTo>
                <a:lnTo>
                  <a:pt x="1812410" y="895933"/>
                </a:lnTo>
                <a:lnTo>
                  <a:pt x="1812410" y="907093"/>
                </a:lnTo>
                <a:lnTo>
                  <a:pt x="1785272" y="907093"/>
                </a:lnTo>
                <a:lnTo>
                  <a:pt x="1785272" y="918126"/>
                </a:lnTo>
                <a:lnTo>
                  <a:pt x="1759149" y="918126"/>
                </a:lnTo>
                <a:lnTo>
                  <a:pt x="1759149" y="929031"/>
                </a:lnTo>
                <a:lnTo>
                  <a:pt x="1638550" y="929031"/>
                </a:lnTo>
                <a:lnTo>
                  <a:pt x="1638550" y="940064"/>
                </a:lnTo>
                <a:lnTo>
                  <a:pt x="1625742" y="940064"/>
                </a:lnTo>
                <a:lnTo>
                  <a:pt x="1625742" y="949448"/>
                </a:lnTo>
                <a:lnTo>
                  <a:pt x="1549273" y="949448"/>
                </a:lnTo>
                <a:lnTo>
                  <a:pt x="1549273" y="960861"/>
                </a:lnTo>
                <a:lnTo>
                  <a:pt x="1547244" y="960861"/>
                </a:lnTo>
                <a:lnTo>
                  <a:pt x="1547244" y="971641"/>
                </a:lnTo>
                <a:lnTo>
                  <a:pt x="1514400" y="971641"/>
                </a:lnTo>
                <a:lnTo>
                  <a:pt x="1514400" y="982293"/>
                </a:lnTo>
                <a:lnTo>
                  <a:pt x="1498802" y="982293"/>
                </a:lnTo>
                <a:lnTo>
                  <a:pt x="1498802" y="1006514"/>
                </a:lnTo>
                <a:lnTo>
                  <a:pt x="1495251" y="1006514"/>
                </a:lnTo>
                <a:lnTo>
                  <a:pt x="1495251" y="1015645"/>
                </a:lnTo>
                <a:lnTo>
                  <a:pt x="1489037" y="1015645"/>
                </a:lnTo>
                <a:lnTo>
                  <a:pt x="1489037" y="1025917"/>
                </a:lnTo>
                <a:lnTo>
                  <a:pt x="1484599" y="1025917"/>
                </a:lnTo>
                <a:lnTo>
                  <a:pt x="1484599" y="1029594"/>
                </a:lnTo>
                <a:lnTo>
                  <a:pt x="1481809" y="1029594"/>
                </a:lnTo>
                <a:lnTo>
                  <a:pt x="1481809" y="1034286"/>
                </a:lnTo>
                <a:lnTo>
                  <a:pt x="1479653" y="1034286"/>
                </a:lnTo>
                <a:lnTo>
                  <a:pt x="1479653" y="1057239"/>
                </a:lnTo>
                <a:lnTo>
                  <a:pt x="1476990" y="1057239"/>
                </a:lnTo>
                <a:lnTo>
                  <a:pt x="1476990" y="1068399"/>
                </a:lnTo>
                <a:lnTo>
                  <a:pt x="1312641" y="1068399"/>
                </a:lnTo>
                <a:lnTo>
                  <a:pt x="1312641" y="1079685"/>
                </a:lnTo>
                <a:lnTo>
                  <a:pt x="1307949" y="1079685"/>
                </a:lnTo>
                <a:lnTo>
                  <a:pt x="1307949" y="1088562"/>
                </a:lnTo>
                <a:lnTo>
                  <a:pt x="1213346" y="1088562"/>
                </a:lnTo>
                <a:lnTo>
                  <a:pt x="1213346" y="1100229"/>
                </a:lnTo>
                <a:lnTo>
                  <a:pt x="1191788" y="1100229"/>
                </a:lnTo>
                <a:lnTo>
                  <a:pt x="1191788" y="1110881"/>
                </a:lnTo>
                <a:lnTo>
                  <a:pt x="1181262" y="1110881"/>
                </a:lnTo>
                <a:lnTo>
                  <a:pt x="1181262" y="1121787"/>
                </a:lnTo>
                <a:lnTo>
                  <a:pt x="1154632" y="1121787"/>
                </a:lnTo>
                <a:lnTo>
                  <a:pt x="1154632" y="1131044"/>
                </a:lnTo>
                <a:lnTo>
                  <a:pt x="1117349" y="1131044"/>
                </a:lnTo>
                <a:lnTo>
                  <a:pt x="1117349" y="1142331"/>
                </a:lnTo>
                <a:lnTo>
                  <a:pt x="988380" y="1142331"/>
                </a:lnTo>
                <a:lnTo>
                  <a:pt x="988380" y="1153236"/>
                </a:lnTo>
                <a:lnTo>
                  <a:pt x="968851" y="1153236"/>
                </a:lnTo>
                <a:lnTo>
                  <a:pt x="968851" y="1164269"/>
                </a:lnTo>
                <a:lnTo>
                  <a:pt x="852563" y="1164269"/>
                </a:lnTo>
                <a:lnTo>
                  <a:pt x="852563" y="1175302"/>
                </a:lnTo>
                <a:lnTo>
                  <a:pt x="843813" y="1175302"/>
                </a:lnTo>
                <a:lnTo>
                  <a:pt x="843813" y="1184433"/>
                </a:lnTo>
                <a:lnTo>
                  <a:pt x="723468" y="1184433"/>
                </a:lnTo>
                <a:lnTo>
                  <a:pt x="723468" y="1195592"/>
                </a:lnTo>
                <a:lnTo>
                  <a:pt x="659554" y="1195592"/>
                </a:lnTo>
                <a:lnTo>
                  <a:pt x="659554" y="1206371"/>
                </a:lnTo>
                <a:lnTo>
                  <a:pt x="556582" y="1206371"/>
                </a:lnTo>
                <a:lnTo>
                  <a:pt x="556582" y="1217658"/>
                </a:lnTo>
                <a:lnTo>
                  <a:pt x="456019" y="1217658"/>
                </a:lnTo>
                <a:lnTo>
                  <a:pt x="456019" y="1226788"/>
                </a:lnTo>
                <a:lnTo>
                  <a:pt x="414805" y="1226788"/>
                </a:lnTo>
                <a:lnTo>
                  <a:pt x="414805" y="1237948"/>
                </a:lnTo>
                <a:lnTo>
                  <a:pt x="98660" y="1237948"/>
                </a:lnTo>
                <a:lnTo>
                  <a:pt x="98660" y="1252024"/>
                </a:lnTo>
                <a:lnTo>
                  <a:pt x="0" y="1252024"/>
                </a:lnTo>
              </a:path>
            </a:pathLst>
          </a:custGeom>
          <a:noFill/>
          <a:ln w="12700" cap="flat">
            <a:solidFill>
              <a:srgbClr val="939AA7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83" name="Freeform: Shape 582">
            <a:extLst>
              <a:ext uri="{FF2B5EF4-FFF2-40B4-BE49-F238E27FC236}">
                <a16:creationId xmlns:a16="http://schemas.microsoft.com/office/drawing/2014/main" id="{9DC74CEA-5D5F-1D1F-1D61-09A432A4890D}"/>
              </a:ext>
            </a:extLst>
          </p:cNvPr>
          <p:cNvSpPr/>
          <p:nvPr/>
        </p:nvSpPr>
        <p:spPr>
          <a:xfrm>
            <a:off x="6992925" y="1530723"/>
            <a:ext cx="4143992" cy="1396463"/>
          </a:xfrm>
          <a:custGeom>
            <a:avLst/>
            <a:gdLst>
              <a:gd name="connsiteX0" fmla="*/ 4143993 w 4143992"/>
              <a:gd name="connsiteY0" fmla="*/ 0 h 1396463"/>
              <a:gd name="connsiteX1" fmla="*/ 4120786 w 4143992"/>
              <a:gd name="connsiteY1" fmla="*/ 0 h 1396463"/>
              <a:gd name="connsiteX2" fmla="*/ 4120786 w 4143992"/>
              <a:gd name="connsiteY2" fmla="*/ 174368 h 1396463"/>
              <a:gd name="connsiteX3" fmla="*/ 3969625 w 4143992"/>
              <a:gd name="connsiteY3" fmla="*/ 174368 h 1396463"/>
              <a:gd name="connsiteX4" fmla="*/ 3969625 w 4143992"/>
              <a:gd name="connsiteY4" fmla="*/ 250582 h 1396463"/>
              <a:gd name="connsiteX5" fmla="*/ 3967469 w 4143992"/>
              <a:gd name="connsiteY5" fmla="*/ 250582 h 1396463"/>
              <a:gd name="connsiteX6" fmla="*/ 3967469 w 4143992"/>
              <a:gd name="connsiteY6" fmla="*/ 324514 h 1396463"/>
              <a:gd name="connsiteX7" fmla="*/ 3935132 w 4143992"/>
              <a:gd name="connsiteY7" fmla="*/ 324514 h 1396463"/>
              <a:gd name="connsiteX8" fmla="*/ 3935132 w 4143992"/>
              <a:gd name="connsiteY8" fmla="*/ 398573 h 1396463"/>
              <a:gd name="connsiteX9" fmla="*/ 3932595 w 4143992"/>
              <a:gd name="connsiteY9" fmla="*/ 398573 h 1396463"/>
              <a:gd name="connsiteX10" fmla="*/ 3932595 w 4143992"/>
              <a:gd name="connsiteY10" fmla="*/ 472632 h 1396463"/>
              <a:gd name="connsiteX11" fmla="*/ 3516649 w 4143992"/>
              <a:gd name="connsiteY11" fmla="*/ 472632 h 1396463"/>
              <a:gd name="connsiteX12" fmla="*/ 3516649 w 4143992"/>
              <a:gd name="connsiteY12" fmla="*/ 517397 h 1396463"/>
              <a:gd name="connsiteX13" fmla="*/ 3442844 w 4143992"/>
              <a:gd name="connsiteY13" fmla="*/ 517397 h 1396463"/>
              <a:gd name="connsiteX14" fmla="*/ 3442844 w 4143992"/>
              <a:gd name="connsiteY14" fmla="*/ 559752 h 1396463"/>
              <a:gd name="connsiteX15" fmla="*/ 2967929 w 4143992"/>
              <a:gd name="connsiteY15" fmla="*/ 559752 h 1396463"/>
              <a:gd name="connsiteX16" fmla="*/ 2967929 w 4143992"/>
              <a:gd name="connsiteY16" fmla="*/ 613521 h 1396463"/>
              <a:gd name="connsiteX17" fmla="*/ 2952585 w 4143992"/>
              <a:gd name="connsiteY17" fmla="*/ 613521 h 1396463"/>
              <a:gd name="connsiteX18" fmla="*/ 2952585 w 4143992"/>
              <a:gd name="connsiteY18" fmla="*/ 643068 h 1396463"/>
              <a:gd name="connsiteX19" fmla="*/ 2950430 w 4143992"/>
              <a:gd name="connsiteY19" fmla="*/ 643068 h 1396463"/>
              <a:gd name="connsiteX20" fmla="*/ 2950430 w 4143992"/>
              <a:gd name="connsiteY20" fmla="*/ 697091 h 1396463"/>
              <a:gd name="connsiteX21" fmla="*/ 2775301 w 4143992"/>
              <a:gd name="connsiteY21" fmla="*/ 697091 h 1396463"/>
              <a:gd name="connsiteX22" fmla="*/ 2775301 w 4143992"/>
              <a:gd name="connsiteY22" fmla="*/ 723087 h 1396463"/>
              <a:gd name="connsiteX23" fmla="*/ 2458142 w 4143992"/>
              <a:gd name="connsiteY23" fmla="*/ 723087 h 1396463"/>
              <a:gd name="connsiteX24" fmla="*/ 2458142 w 4143992"/>
              <a:gd name="connsiteY24" fmla="*/ 746801 h 1396463"/>
              <a:gd name="connsiteX25" fmla="*/ 2456113 w 4143992"/>
              <a:gd name="connsiteY25" fmla="*/ 746801 h 1396463"/>
              <a:gd name="connsiteX26" fmla="*/ 2456113 w 4143992"/>
              <a:gd name="connsiteY26" fmla="*/ 769374 h 1396463"/>
              <a:gd name="connsiteX27" fmla="*/ 2407924 w 4143992"/>
              <a:gd name="connsiteY27" fmla="*/ 769374 h 1396463"/>
              <a:gd name="connsiteX28" fmla="*/ 2407924 w 4143992"/>
              <a:gd name="connsiteY28" fmla="*/ 792834 h 1396463"/>
              <a:gd name="connsiteX29" fmla="*/ 2309517 w 4143992"/>
              <a:gd name="connsiteY29" fmla="*/ 792834 h 1396463"/>
              <a:gd name="connsiteX30" fmla="*/ 2309517 w 4143992"/>
              <a:gd name="connsiteY30" fmla="*/ 815914 h 1396463"/>
              <a:gd name="connsiteX31" fmla="*/ 2213139 w 4143992"/>
              <a:gd name="connsiteY31" fmla="*/ 815914 h 1396463"/>
              <a:gd name="connsiteX32" fmla="*/ 2213139 w 4143992"/>
              <a:gd name="connsiteY32" fmla="*/ 838994 h 1396463"/>
              <a:gd name="connsiteX33" fmla="*/ 1970546 w 4143992"/>
              <a:gd name="connsiteY33" fmla="*/ 838994 h 1396463"/>
              <a:gd name="connsiteX34" fmla="*/ 1970546 w 4143992"/>
              <a:gd name="connsiteY34" fmla="*/ 862328 h 1396463"/>
              <a:gd name="connsiteX35" fmla="*/ 1968517 w 4143992"/>
              <a:gd name="connsiteY35" fmla="*/ 862328 h 1396463"/>
              <a:gd name="connsiteX36" fmla="*/ 1968517 w 4143992"/>
              <a:gd name="connsiteY36" fmla="*/ 885535 h 1396463"/>
              <a:gd name="connsiteX37" fmla="*/ 1946578 w 4143992"/>
              <a:gd name="connsiteY37" fmla="*/ 885535 h 1396463"/>
              <a:gd name="connsiteX38" fmla="*/ 1946578 w 4143992"/>
              <a:gd name="connsiteY38" fmla="*/ 908488 h 1396463"/>
              <a:gd name="connsiteX39" fmla="*/ 1852483 w 4143992"/>
              <a:gd name="connsiteY39" fmla="*/ 908488 h 1396463"/>
              <a:gd name="connsiteX40" fmla="*/ 1852483 w 4143992"/>
              <a:gd name="connsiteY40" fmla="*/ 931694 h 1396463"/>
              <a:gd name="connsiteX41" fmla="*/ 1808479 w 4143992"/>
              <a:gd name="connsiteY41" fmla="*/ 931694 h 1396463"/>
              <a:gd name="connsiteX42" fmla="*/ 1808479 w 4143992"/>
              <a:gd name="connsiteY42" fmla="*/ 954901 h 1396463"/>
              <a:gd name="connsiteX43" fmla="*/ 1756232 w 4143992"/>
              <a:gd name="connsiteY43" fmla="*/ 954901 h 1396463"/>
              <a:gd name="connsiteX44" fmla="*/ 1756232 w 4143992"/>
              <a:gd name="connsiteY44" fmla="*/ 978235 h 1396463"/>
              <a:gd name="connsiteX45" fmla="*/ 1635633 w 4143992"/>
              <a:gd name="connsiteY45" fmla="*/ 978235 h 1396463"/>
              <a:gd name="connsiteX46" fmla="*/ 1635633 w 4143992"/>
              <a:gd name="connsiteY46" fmla="*/ 1001061 h 1396463"/>
              <a:gd name="connsiteX47" fmla="*/ 1546484 w 4143992"/>
              <a:gd name="connsiteY47" fmla="*/ 1001061 h 1396463"/>
              <a:gd name="connsiteX48" fmla="*/ 1546484 w 4143992"/>
              <a:gd name="connsiteY48" fmla="*/ 1024521 h 1396463"/>
              <a:gd name="connsiteX49" fmla="*/ 1543947 w 4143992"/>
              <a:gd name="connsiteY49" fmla="*/ 1024521 h 1396463"/>
              <a:gd name="connsiteX50" fmla="*/ 1543947 w 4143992"/>
              <a:gd name="connsiteY50" fmla="*/ 1047728 h 1396463"/>
              <a:gd name="connsiteX51" fmla="*/ 1495632 w 4143992"/>
              <a:gd name="connsiteY51" fmla="*/ 1047728 h 1396463"/>
              <a:gd name="connsiteX52" fmla="*/ 1495632 w 4143992"/>
              <a:gd name="connsiteY52" fmla="*/ 1071062 h 1396463"/>
              <a:gd name="connsiteX53" fmla="*/ 1493856 w 4143992"/>
              <a:gd name="connsiteY53" fmla="*/ 1071062 h 1396463"/>
              <a:gd name="connsiteX54" fmla="*/ 1493856 w 4143992"/>
              <a:gd name="connsiteY54" fmla="*/ 1094269 h 1396463"/>
              <a:gd name="connsiteX55" fmla="*/ 1475849 w 4143992"/>
              <a:gd name="connsiteY55" fmla="*/ 1094269 h 1396463"/>
              <a:gd name="connsiteX56" fmla="*/ 1475849 w 4143992"/>
              <a:gd name="connsiteY56" fmla="*/ 1141063 h 1396463"/>
              <a:gd name="connsiteX57" fmla="*/ 1473693 w 4143992"/>
              <a:gd name="connsiteY57" fmla="*/ 1141063 h 1396463"/>
              <a:gd name="connsiteX58" fmla="*/ 1473693 w 4143992"/>
              <a:gd name="connsiteY58" fmla="*/ 1163382 h 1396463"/>
              <a:gd name="connsiteX59" fmla="*/ 1305412 w 4143992"/>
              <a:gd name="connsiteY59" fmla="*/ 1163382 h 1396463"/>
              <a:gd name="connsiteX60" fmla="*/ 1305412 w 4143992"/>
              <a:gd name="connsiteY60" fmla="*/ 1186969 h 1396463"/>
              <a:gd name="connsiteX61" fmla="*/ 1211317 w 4143992"/>
              <a:gd name="connsiteY61" fmla="*/ 1186969 h 1396463"/>
              <a:gd name="connsiteX62" fmla="*/ 1211317 w 4143992"/>
              <a:gd name="connsiteY62" fmla="*/ 1209795 h 1396463"/>
              <a:gd name="connsiteX63" fmla="*/ 1178345 w 4143992"/>
              <a:gd name="connsiteY63" fmla="*/ 1209795 h 1396463"/>
              <a:gd name="connsiteX64" fmla="*/ 1178345 w 4143992"/>
              <a:gd name="connsiteY64" fmla="*/ 1233256 h 1396463"/>
              <a:gd name="connsiteX65" fmla="*/ 1114939 w 4143992"/>
              <a:gd name="connsiteY65" fmla="*/ 1233256 h 1396463"/>
              <a:gd name="connsiteX66" fmla="*/ 1114939 w 4143992"/>
              <a:gd name="connsiteY66" fmla="*/ 1256589 h 1396463"/>
              <a:gd name="connsiteX67" fmla="*/ 985970 w 4143992"/>
              <a:gd name="connsiteY67" fmla="*/ 1256589 h 1396463"/>
              <a:gd name="connsiteX68" fmla="*/ 985970 w 4143992"/>
              <a:gd name="connsiteY68" fmla="*/ 1280050 h 1396463"/>
              <a:gd name="connsiteX69" fmla="*/ 850280 w 4143992"/>
              <a:gd name="connsiteY69" fmla="*/ 1280050 h 1396463"/>
              <a:gd name="connsiteX70" fmla="*/ 850280 w 4143992"/>
              <a:gd name="connsiteY70" fmla="*/ 1302495 h 1396463"/>
              <a:gd name="connsiteX71" fmla="*/ 841404 w 4143992"/>
              <a:gd name="connsiteY71" fmla="*/ 1302495 h 1396463"/>
              <a:gd name="connsiteX72" fmla="*/ 841404 w 4143992"/>
              <a:gd name="connsiteY72" fmla="*/ 1325195 h 1396463"/>
              <a:gd name="connsiteX73" fmla="*/ 721058 w 4143992"/>
              <a:gd name="connsiteY73" fmla="*/ 1325195 h 1396463"/>
              <a:gd name="connsiteX74" fmla="*/ 721058 w 4143992"/>
              <a:gd name="connsiteY74" fmla="*/ 1347514 h 1396463"/>
              <a:gd name="connsiteX75" fmla="*/ 554807 w 4143992"/>
              <a:gd name="connsiteY75" fmla="*/ 1347514 h 1396463"/>
              <a:gd name="connsiteX76" fmla="*/ 554807 w 4143992"/>
              <a:gd name="connsiteY76" fmla="*/ 1371355 h 1396463"/>
              <a:gd name="connsiteX77" fmla="*/ 97519 w 4143992"/>
              <a:gd name="connsiteY77" fmla="*/ 1371355 h 1396463"/>
              <a:gd name="connsiteX78" fmla="*/ 97519 w 4143992"/>
              <a:gd name="connsiteY78" fmla="*/ 1396464 h 1396463"/>
              <a:gd name="connsiteX79" fmla="*/ 0 w 4143992"/>
              <a:gd name="connsiteY79" fmla="*/ 1396464 h 139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4143992" h="1396463">
                <a:moveTo>
                  <a:pt x="4143993" y="0"/>
                </a:moveTo>
                <a:lnTo>
                  <a:pt x="4120786" y="0"/>
                </a:lnTo>
                <a:lnTo>
                  <a:pt x="4120786" y="174368"/>
                </a:lnTo>
                <a:lnTo>
                  <a:pt x="3969625" y="174368"/>
                </a:lnTo>
                <a:lnTo>
                  <a:pt x="3969625" y="250582"/>
                </a:lnTo>
                <a:lnTo>
                  <a:pt x="3967469" y="250582"/>
                </a:lnTo>
                <a:lnTo>
                  <a:pt x="3967469" y="324514"/>
                </a:lnTo>
                <a:lnTo>
                  <a:pt x="3935132" y="324514"/>
                </a:lnTo>
                <a:lnTo>
                  <a:pt x="3935132" y="398573"/>
                </a:lnTo>
                <a:lnTo>
                  <a:pt x="3932595" y="398573"/>
                </a:lnTo>
                <a:lnTo>
                  <a:pt x="3932595" y="472632"/>
                </a:lnTo>
                <a:lnTo>
                  <a:pt x="3516649" y="472632"/>
                </a:lnTo>
                <a:lnTo>
                  <a:pt x="3516649" y="517397"/>
                </a:lnTo>
                <a:lnTo>
                  <a:pt x="3442844" y="517397"/>
                </a:lnTo>
                <a:lnTo>
                  <a:pt x="3442844" y="559752"/>
                </a:lnTo>
                <a:lnTo>
                  <a:pt x="2967929" y="559752"/>
                </a:lnTo>
                <a:lnTo>
                  <a:pt x="2967929" y="613521"/>
                </a:lnTo>
                <a:lnTo>
                  <a:pt x="2952585" y="613521"/>
                </a:lnTo>
                <a:lnTo>
                  <a:pt x="2952585" y="643068"/>
                </a:lnTo>
                <a:lnTo>
                  <a:pt x="2950430" y="643068"/>
                </a:lnTo>
                <a:lnTo>
                  <a:pt x="2950430" y="697091"/>
                </a:lnTo>
                <a:lnTo>
                  <a:pt x="2775301" y="697091"/>
                </a:lnTo>
                <a:lnTo>
                  <a:pt x="2775301" y="723087"/>
                </a:lnTo>
                <a:lnTo>
                  <a:pt x="2458142" y="723087"/>
                </a:lnTo>
                <a:lnTo>
                  <a:pt x="2458142" y="746801"/>
                </a:lnTo>
                <a:lnTo>
                  <a:pt x="2456113" y="746801"/>
                </a:lnTo>
                <a:lnTo>
                  <a:pt x="2456113" y="769374"/>
                </a:lnTo>
                <a:lnTo>
                  <a:pt x="2407924" y="769374"/>
                </a:lnTo>
                <a:lnTo>
                  <a:pt x="2407924" y="792834"/>
                </a:lnTo>
                <a:lnTo>
                  <a:pt x="2309517" y="792834"/>
                </a:lnTo>
                <a:lnTo>
                  <a:pt x="2309517" y="815914"/>
                </a:lnTo>
                <a:lnTo>
                  <a:pt x="2213139" y="815914"/>
                </a:lnTo>
                <a:lnTo>
                  <a:pt x="2213139" y="838994"/>
                </a:lnTo>
                <a:lnTo>
                  <a:pt x="1970546" y="838994"/>
                </a:lnTo>
                <a:lnTo>
                  <a:pt x="1970546" y="862328"/>
                </a:lnTo>
                <a:lnTo>
                  <a:pt x="1968517" y="862328"/>
                </a:lnTo>
                <a:lnTo>
                  <a:pt x="1968517" y="885535"/>
                </a:lnTo>
                <a:lnTo>
                  <a:pt x="1946578" y="885535"/>
                </a:lnTo>
                <a:lnTo>
                  <a:pt x="1946578" y="908488"/>
                </a:lnTo>
                <a:lnTo>
                  <a:pt x="1852483" y="908488"/>
                </a:lnTo>
                <a:lnTo>
                  <a:pt x="1852483" y="931694"/>
                </a:lnTo>
                <a:lnTo>
                  <a:pt x="1808479" y="931694"/>
                </a:lnTo>
                <a:lnTo>
                  <a:pt x="1808479" y="954901"/>
                </a:lnTo>
                <a:lnTo>
                  <a:pt x="1756232" y="954901"/>
                </a:lnTo>
                <a:lnTo>
                  <a:pt x="1756232" y="978235"/>
                </a:lnTo>
                <a:lnTo>
                  <a:pt x="1635633" y="978235"/>
                </a:lnTo>
                <a:lnTo>
                  <a:pt x="1635633" y="1001061"/>
                </a:lnTo>
                <a:lnTo>
                  <a:pt x="1546484" y="1001061"/>
                </a:lnTo>
                <a:lnTo>
                  <a:pt x="1546484" y="1024521"/>
                </a:lnTo>
                <a:lnTo>
                  <a:pt x="1543947" y="1024521"/>
                </a:lnTo>
                <a:lnTo>
                  <a:pt x="1543947" y="1047728"/>
                </a:lnTo>
                <a:lnTo>
                  <a:pt x="1495632" y="1047728"/>
                </a:lnTo>
                <a:lnTo>
                  <a:pt x="1495632" y="1071062"/>
                </a:lnTo>
                <a:lnTo>
                  <a:pt x="1493856" y="1071062"/>
                </a:lnTo>
                <a:lnTo>
                  <a:pt x="1493856" y="1094269"/>
                </a:lnTo>
                <a:lnTo>
                  <a:pt x="1475849" y="1094269"/>
                </a:lnTo>
                <a:lnTo>
                  <a:pt x="1475849" y="1141063"/>
                </a:lnTo>
                <a:lnTo>
                  <a:pt x="1473693" y="1141063"/>
                </a:lnTo>
                <a:lnTo>
                  <a:pt x="1473693" y="1163382"/>
                </a:lnTo>
                <a:lnTo>
                  <a:pt x="1305412" y="1163382"/>
                </a:lnTo>
                <a:lnTo>
                  <a:pt x="1305412" y="1186969"/>
                </a:lnTo>
                <a:lnTo>
                  <a:pt x="1211317" y="1186969"/>
                </a:lnTo>
                <a:lnTo>
                  <a:pt x="1211317" y="1209795"/>
                </a:lnTo>
                <a:lnTo>
                  <a:pt x="1178345" y="1209795"/>
                </a:lnTo>
                <a:lnTo>
                  <a:pt x="1178345" y="1233256"/>
                </a:lnTo>
                <a:lnTo>
                  <a:pt x="1114939" y="1233256"/>
                </a:lnTo>
                <a:lnTo>
                  <a:pt x="1114939" y="1256589"/>
                </a:lnTo>
                <a:lnTo>
                  <a:pt x="985970" y="1256589"/>
                </a:lnTo>
                <a:lnTo>
                  <a:pt x="985970" y="1280050"/>
                </a:lnTo>
                <a:lnTo>
                  <a:pt x="850280" y="1280050"/>
                </a:lnTo>
                <a:lnTo>
                  <a:pt x="850280" y="1302495"/>
                </a:lnTo>
                <a:lnTo>
                  <a:pt x="841404" y="1302495"/>
                </a:lnTo>
                <a:lnTo>
                  <a:pt x="841404" y="1325195"/>
                </a:lnTo>
                <a:lnTo>
                  <a:pt x="721058" y="1325195"/>
                </a:lnTo>
                <a:lnTo>
                  <a:pt x="721058" y="1347514"/>
                </a:lnTo>
                <a:lnTo>
                  <a:pt x="554807" y="1347514"/>
                </a:lnTo>
                <a:lnTo>
                  <a:pt x="554807" y="1371355"/>
                </a:lnTo>
                <a:lnTo>
                  <a:pt x="97519" y="1371355"/>
                </a:lnTo>
                <a:lnTo>
                  <a:pt x="97519" y="1396464"/>
                </a:lnTo>
                <a:lnTo>
                  <a:pt x="0" y="1396464"/>
                </a:lnTo>
              </a:path>
            </a:pathLst>
          </a:custGeom>
          <a:noFill/>
          <a:ln w="12700" cap="flat">
            <a:solidFill>
              <a:srgbClr val="939AA7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84" name="Freeform: Shape 583">
            <a:extLst>
              <a:ext uri="{FF2B5EF4-FFF2-40B4-BE49-F238E27FC236}">
                <a16:creationId xmlns:a16="http://schemas.microsoft.com/office/drawing/2014/main" id="{B2E0AD97-E9B5-4144-C60F-DCE75AED2FED}"/>
              </a:ext>
            </a:extLst>
          </p:cNvPr>
          <p:cNvSpPr/>
          <p:nvPr/>
        </p:nvSpPr>
        <p:spPr>
          <a:xfrm>
            <a:off x="6992925" y="4002442"/>
            <a:ext cx="4140948" cy="1283346"/>
          </a:xfrm>
          <a:custGeom>
            <a:avLst/>
            <a:gdLst>
              <a:gd name="connsiteX0" fmla="*/ 0 w 4140948"/>
              <a:gd name="connsiteY0" fmla="*/ 1283347 h 1283346"/>
              <a:gd name="connsiteX1" fmla="*/ 111722 w 4140948"/>
              <a:gd name="connsiteY1" fmla="*/ 1283347 h 1283346"/>
              <a:gd name="connsiteX2" fmla="*/ 111722 w 4140948"/>
              <a:gd name="connsiteY2" fmla="*/ 1264325 h 1283346"/>
              <a:gd name="connsiteX3" fmla="*/ 412015 w 4140948"/>
              <a:gd name="connsiteY3" fmla="*/ 1264325 h 1283346"/>
              <a:gd name="connsiteX4" fmla="*/ 412015 w 4140948"/>
              <a:gd name="connsiteY4" fmla="*/ 1252531 h 1283346"/>
              <a:gd name="connsiteX5" fmla="*/ 460585 w 4140948"/>
              <a:gd name="connsiteY5" fmla="*/ 1252531 h 1283346"/>
              <a:gd name="connsiteX6" fmla="*/ 460585 w 4140948"/>
              <a:gd name="connsiteY6" fmla="*/ 1240357 h 1283346"/>
              <a:gd name="connsiteX7" fmla="*/ 554427 w 4140948"/>
              <a:gd name="connsiteY7" fmla="*/ 1240357 h 1283346"/>
              <a:gd name="connsiteX8" fmla="*/ 554427 w 4140948"/>
              <a:gd name="connsiteY8" fmla="*/ 1228563 h 1283346"/>
              <a:gd name="connsiteX9" fmla="*/ 622398 w 4140948"/>
              <a:gd name="connsiteY9" fmla="*/ 1228563 h 1283346"/>
              <a:gd name="connsiteX10" fmla="*/ 622398 w 4140948"/>
              <a:gd name="connsiteY10" fmla="*/ 1215375 h 1283346"/>
              <a:gd name="connsiteX11" fmla="*/ 657399 w 4140948"/>
              <a:gd name="connsiteY11" fmla="*/ 1215375 h 1283346"/>
              <a:gd name="connsiteX12" fmla="*/ 657399 w 4140948"/>
              <a:gd name="connsiteY12" fmla="*/ 1203835 h 1283346"/>
              <a:gd name="connsiteX13" fmla="*/ 677308 w 4140948"/>
              <a:gd name="connsiteY13" fmla="*/ 1203835 h 1283346"/>
              <a:gd name="connsiteX14" fmla="*/ 677308 w 4140948"/>
              <a:gd name="connsiteY14" fmla="*/ 1191280 h 1283346"/>
              <a:gd name="connsiteX15" fmla="*/ 850280 w 4140948"/>
              <a:gd name="connsiteY15" fmla="*/ 1191280 h 1283346"/>
              <a:gd name="connsiteX16" fmla="*/ 850280 w 4140948"/>
              <a:gd name="connsiteY16" fmla="*/ 1180121 h 1283346"/>
              <a:gd name="connsiteX17" fmla="*/ 852563 w 4140948"/>
              <a:gd name="connsiteY17" fmla="*/ 1180121 h 1283346"/>
              <a:gd name="connsiteX18" fmla="*/ 852563 w 4140948"/>
              <a:gd name="connsiteY18" fmla="*/ 1166298 h 1283346"/>
              <a:gd name="connsiteX19" fmla="*/ 950843 w 4140948"/>
              <a:gd name="connsiteY19" fmla="*/ 1166298 h 1283346"/>
              <a:gd name="connsiteX20" fmla="*/ 950843 w 4140948"/>
              <a:gd name="connsiteY20" fmla="*/ 1154885 h 1283346"/>
              <a:gd name="connsiteX21" fmla="*/ 966315 w 4140948"/>
              <a:gd name="connsiteY21" fmla="*/ 1154885 h 1283346"/>
              <a:gd name="connsiteX22" fmla="*/ 966315 w 4140948"/>
              <a:gd name="connsiteY22" fmla="*/ 1141823 h 1283346"/>
              <a:gd name="connsiteX23" fmla="*/ 985970 w 4140948"/>
              <a:gd name="connsiteY23" fmla="*/ 1141823 h 1283346"/>
              <a:gd name="connsiteX24" fmla="*/ 985970 w 4140948"/>
              <a:gd name="connsiteY24" fmla="*/ 1130030 h 1283346"/>
              <a:gd name="connsiteX25" fmla="*/ 1115447 w 4140948"/>
              <a:gd name="connsiteY25" fmla="*/ 1130030 h 1283346"/>
              <a:gd name="connsiteX26" fmla="*/ 1115447 w 4140948"/>
              <a:gd name="connsiteY26" fmla="*/ 1117095 h 1283346"/>
              <a:gd name="connsiteX27" fmla="*/ 1152857 w 4140948"/>
              <a:gd name="connsiteY27" fmla="*/ 1117095 h 1283346"/>
              <a:gd name="connsiteX28" fmla="*/ 1152857 w 4140948"/>
              <a:gd name="connsiteY28" fmla="*/ 1105809 h 1283346"/>
              <a:gd name="connsiteX29" fmla="*/ 1189759 w 4140948"/>
              <a:gd name="connsiteY29" fmla="*/ 1105809 h 1283346"/>
              <a:gd name="connsiteX30" fmla="*/ 1189759 w 4140948"/>
              <a:gd name="connsiteY30" fmla="*/ 1092493 h 1283346"/>
              <a:gd name="connsiteX31" fmla="*/ 1211697 w 4140948"/>
              <a:gd name="connsiteY31" fmla="*/ 1092493 h 1283346"/>
              <a:gd name="connsiteX32" fmla="*/ 1211697 w 4140948"/>
              <a:gd name="connsiteY32" fmla="*/ 1080826 h 1283346"/>
              <a:gd name="connsiteX33" fmla="*/ 1325702 w 4140948"/>
              <a:gd name="connsiteY33" fmla="*/ 1080826 h 1283346"/>
              <a:gd name="connsiteX34" fmla="*/ 1325702 w 4140948"/>
              <a:gd name="connsiteY34" fmla="*/ 1068399 h 1283346"/>
              <a:gd name="connsiteX35" fmla="*/ 1476864 w 4140948"/>
              <a:gd name="connsiteY35" fmla="*/ 1068399 h 1283346"/>
              <a:gd name="connsiteX36" fmla="*/ 1476864 w 4140948"/>
              <a:gd name="connsiteY36" fmla="*/ 1055971 h 1283346"/>
              <a:gd name="connsiteX37" fmla="*/ 1503367 w 4140948"/>
              <a:gd name="connsiteY37" fmla="*/ 1055971 h 1283346"/>
              <a:gd name="connsiteX38" fmla="*/ 1503367 w 4140948"/>
              <a:gd name="connsiteY38" fmla="*/ 1043797 h 1283346"/>
              <a:gd name="connsiteX39" fmla="*/ 1511990 w 4140948"/>
              <a:gd name="connsiteY39" fmla="*/ 1043797 h 1283346"/>
              <a:gd name="connsiteX40" fmla="*/ 1511990 w 4140948"/>
              <a:gd name="connsiteY40" fmla="*/ 1031242 h 1283346"/>
              <a:gd name="connsiteX41" fmla="*/ 1518458 w 4140948"/>
              <a:gd name="connsiteY41" fmla="*/ 1031242 h 1283346"/>
              <a:gd name="connsiteX42" fmla="*/ 1518458 w 4140948"/>
              <a:gd name="connsiteY42" fmla="*/ 1019576 h 1283346"/>
              <a:gd name="connsiteX43" fmla="*/ 1636901 w 4140948"/>
              <a:gd name="connsiteY43" fmla="*/ 1019576 h 1283346"/>
              <a:gd name="connsiteX44" fmla="*/ 1636901 w 4140948"/>
              <a:gd name="connsiteY44" fmla="*/ 1006387 h 1283346"/>
              <a:gd name="connsiteX45" fmla="*/ 1700308 w 4140948"/>
              <a:gd name="connsiteY45" fmla="*/ 1006387 h 1283346"/>
              <a:gd name="connsiteX46" fmla="*/ 1700308 w 4140948"/>
              <a:gd name="connsiteY46" fmla="*/ 993833 h 1283346"/>
              <a:gd name="connsiteX47" fmla="*/ 1783751 w 4140948"/>
              <a:gd name="connsiteY47" fmla="*/ 993833 h 1283346"/>
              <a:gd name="connsiteX48" fmla="*/ 1783751 w 4140948"/>
              <a:gd name="connsiteY48" fmla="*/ 982039 h 1283346"/>
              <a:gd name="connsiteX49" fmla="*/ 1810254 w 4140948"/>
              <a:gd name="connsiteY49" fmla="*/ 982039 h 1283346"/>
              <a:gd name="connsiteX50" fmla="*/ 1810254 w 4140948"/>
              <a:gd name="connsiteY50" fmla="*/ 968851 h 1283346"/>
              <a:gd name="connsiteX51" fmla="*/ 1836632 w 4140948"/>
              <a:gd name="connsiteY51" fmla="*/ 968851 h 1283346"/>
              <a:gd name="connsiteX52" fmla="*/ 1836632 w 4140948"/>
              <a:gd name="connsiteY52" fmla="*/ 957691 h 1283346"/>
              <a:gd name="connsiteX53" fmla="*/ 1847157 w 4140948"/>
              <a:gd name="connsiteY53" fmla="*/ 957691 h 1283346"/>
              <a:gd name="connsiteX54" fmla="*/ 1847157 w 4140948"/>
              <a:gd name="connsiteY54" fmla="*/ 944249 h 1283346"/>
              <a:gd name="connsiteX55" fmla="*/ 1880382 w 4140948"/>
              <a:gd name="connsiteY55" fmla="*/ 944249 h 1283346"/>
              <a:gd name="connsiteX56" fmla="*/ 1880382 w 4140948"/>
              <a:gd name="connsiteY56" fmla="*/ 931694 h 1283346"/>
              <a:gd name="connsiteX57" fmla="*/ 1952665 w 4140948"/>
              <a:gd name="connsiteY57" fmla="*/ 931694 h 1283346"/>
              <a:gd name="connsiteX58" fmla="*/ 1952665 w 4140948"/>
              <a:gd name="connsiteY58" fmla="*/ 919647 h 1283346"/>
              <a:gd name="connsiteX59" fmla="*/ 1961162 w 4140948"/>
              <a:gd name="connsiteY59" fmla="*/ 919647 h 1283346"/>
              <a:gd name="connsiteX60" fmla="*/ 1961162 w 4140948"/>
              <a:gd name="connsiteY60" fmla="*/ 907093 h 1283346"/>
              <a:gd name="connsiteX61" fmla="*/ 1965854 w 4140948"/>
              <a:gd name="connsiteY61" fmla="*/ 907093 h 1283346"/>
              <a:gd name="connsiteX62" fmla="*/ 1965854 w 4140948"/>
              <a:gd name="connsiteY62" fmla="*/ 895172 h 1283346"/>
              <a:gd name="connsiteX63" fmla="*/ 1970292 w 4140948"/>
              <a:gd name="connsiteY63" fmla="*/ 895172 h 1283346"/>
              <a:gd name="connsiteX64" fmla="*/ 1970292 w 4140948"/>
              <a:gd name="connsiteY64" fmla="*/ 882237 h 1283346"/>
              <a:gd name="connsiteX65" fmla="*/ 1977014 w 4140948"/>
              <a:gd name="connsiteY65" fmla="*/ 882237 h 1283346"/>
              <a:gd name="connsiteX66" fmla="*/ 1977014 w 4140948"/>
              <a:gd name="connsiteY66" fmla="*/ 869429 h 1283346"/>
              <a:gd name="connsiteX67" fmla="*/ 1987666 w 4140948"/>
              <a:gd name="connsiteY67" fmla="*/ 869429 h 1283346"/>
              <a:gd name="connsiteX68" fmla="*/ 1987666 w 4140948"/>
              <a:gd name="connsiteY68" fmla="*/ 857889 h 1283346"/>
              <a:gd name="connsiteX69" fmla="*/ 2000855 w 4140948"/>
              <a:gd name="connsiteY69" fmla="*/ 857889 h 1283346"/>
              <a:gd name="connsiteX70" fmla="*/ 2000855 w 4140948"/>
              <a:gd name="connsiteY70" fmla="*/ 832146 h 1283346"/>
              <a:gd name="connsiteX71" fmla="*/ 2031797 w 4140948"/>
              <a:gd name="connsiteY71" fmla="*/ 832146 h 1283346"/>
              <a:gd name="connsiteX72" fmla="*/ 2031797 w 4140948"/>
              <a:gd name="connsiteY72" fmla="*/ 820606 h 1283346"/>
              <a:gd name="connsiteX73" fmla="*/ 2066163 w 4140948"/>
              <a:gd name="connsiteY73" fmla="*/ 820606 h 1283346"/>
              <a:gd name="connsiteX74" fmla="*/ 2066163 w 4140948"/>
              <a:gd name="connsiteY74" fmla="*/ 807418 h 1283346"/>
              <a:gd name="connsiteX75" fmla="*/ 2137052 w 4140948"/>
              <a:gd name="connsiteY75" fmla="*/ 807418 h 1283346"/>
              <a:gd name="connsiteX76" fmla="*/ 2137052 w 4140948"/>
              <a:gd name="connsiteY76" fmla="*/ 794736 h 1283346"/>
              <a:gd name="connsiteX77" fmla="*/ 2167233 w 4140948"/>
              <a:gd name="connsiteY77" fmla="*/ 794736 h 1283346"/>
              <a:gd name="connsiteX78" fmla="*/ 2167233 w 4140948"/>
              <a:gd name="connsiteY78" fmla="*/ 783450 h 1283346"/>
              <a:gd name="connsiteX79" fmla="*/ 2351239 w 4140948"/>
              <a:gd name="connsiteY79" fmla="*/ 783450 h 1283346"/>
              <a:gd name="connsiteX80" fmla="*/ 2351239 w 4140948"/>
              <a:gd name="connsiteY80" fmla="*/ 770515 h 1283346"/>
              <a:gd name="connsiteX81" fmla="*/ 2368865 w 4140948"/>
              <a:gd name="connsiteY81" fmla="*/ 770515 h 1283346"/>
              <a:gd name="connsiteX82" fmla="*/ 2368865 w 4140948"/>
              <a:gd name="connsiteY82" fmla="*/ 757200 h 1283346"/>
              <a:gd name="connsiteX83" fmla="*/ 2410714 w 4140948"/>
              <a:gd name="connsiteY83" fmla="*/ 757200 h 1283346"/>
              <a:gd name="connsiteX84" fmla="*/ 2410714 w 4140948"/>
              <a:gd name="connsiteY84" fmla="*/ 745406 h 1283346"/>
              <a:gd name="connsiteX85" fmla="*/ 2424029 w 4140948"/>
              <a:gd name="connsiteY85" fmla="*/ 745406 h 1283346"/>
              <a:gd name="connsiteX86" fmla="*/ 2424029 w 4140948"/>
              <a:gd name="connsiteY86" fmla="*/ 732725 h 1283346"/>
              <a:gd name="connsiteX87" fmla="*/ 2439247 w 4140948"/>
              <a:gd name="connsiteY87" fmla="*/ 732725 h 1283346"/>
              <a:gd name="connsiteX88" fmla="*/ 2439247 w 4140948"/>
              <a:gd name="connsiteY88" fmla="*/ 707616 h 1283346"/>
              <a:gd name="connsiteX89" fmla="*/ 2443431 w 4140948"/>
              <a:gd name="connsiteY89" fmla="*/ 707616 h 1283346"/>
              <a:gd name="connsiteX90" fmla="*/ 2443431 w 4140948"/>
              <a:gd name="connsiteY90" fmla="*/ 695822 h 1283346"/>
              <a:gd name="connsiteX91" fmla="*/ 2460932 w 4140948"/>
              <a:gd name="connsiteY91" fmla="*/ 695822 h 1283346"/>
              <a:gd name="connsiteX92" fmla="*/ 2460932 w 4140948"/>
              <a:gd name="connsiteY92" fmla="*/ 658286 h 1283346"/>
              <a:gd name="connsiteX93" fmla="*/ 2469809 w 4140948"/>
              <a:gd name="connsiteY93" fmla="*/ 658286 h 1283346"/>
              <a:gd name="connsiteX94" fmla="*/ 2469809 w 4140948"/>
              <a:gd name="connsiteY94" fmla="*/ 632416 h 1283346"/>
              <a:gd name="connsiteX95" fmla="*/ 2478305 w 4140948"/>
              <a:gd name="connsiteY95" fmla="*/ 632416 h 1283346"/>
              <a:gd name="connsiteX96" fmla="*/ 2478305 w 4140948"/>
              <a:gd name="connsiteY96" fmla="*/ 620115 h 1283346"/>
              <a:gd name="connsiteX97" fmla="*/ 2480841 w 4140948"/>
              <a:gd name="connsiteY97" fmla="*/ 620115 h 1283346"/>
              <a:gd name="connsiteX98" fmla="*/ 2480841 w 4140948"/>
              <a:gd name="connsiteY98" fmla="*/ 595006 h 1283346"/>
              <a:gd name="connsiteX99" fmla="*/ 2504682 w 4140948"/>
              <a:gd name="connsiteY99" fmla="*/ 595006 h 1283346"/>
              <a:gd name="connsiteX100" fmla="*/ 2504682 w 4140948"/>
              <a:gd name="connsiteY100" fmla="*/ 581944 h 1283346"/>
              <a:gd name="connsiteX101" fmla="*/ 2660408 w 4140948"/>
              <a:gd name="connsiteY101" fmla="*/ 581944 h 1283346"/>
              <a:gd name="connsiteX102" fmla="*/ 2660408 w 4140948"/>
              <a:gd name="connsiteY102" fmla="*/ 568629 h 1283346"/>
              <a:gd name="connsiteX103" fmla="*/ 2760971 w 4140948"/>
              <a:gd name="connsiteY103" fmla="*/ 568629 h 1283346"/>
              <a:gd name="connsiteX104" fmla="*/ 2760971 w 4140948"/>
              <a:gd name="connsiteY104" fmla="*/ 554806 h 1283346"/>
              <a:gd name="connsiteX105" fmla="*/ 2798888 w 4140948"/>
              <a:gd name="connsiteY105" fmla="*/ 554806 h 1283346"/>
              <a:gd name="connsiteX106" fmla="*/ 2798888 w 4140948"/>
              <a:gd name="connsiteY106" fmla="*/ 540857 h 1283346"/>
              <a:gd name="connsiteX107" fmla="*/ 2894886 w 4140948"/>
              <a:gd name="connsiteY107" fmla="*/ 540857 h 1283346"/>
              <a:gd name="connsiteX108" fmla="*/ 2894886 w 4140948"/>
              <a:gd name="connsiteY108" fmla="*/ 525005 h 1283346"/>
              <a:gd name="connsiteX109" fmla="*/ 2912386 w 4140948"/>
              <a:gd name="connsiteY109" fmla="*/ 525005 h 1283346"/>
              <a:gd name="connsiteX110" fmla="*/ 2912386 w 4140948"/>
              <a:gd name="connsiteY110" fmla="*/ 509661 h 1283346"/>
              <a:gd name="connsiteX111" fmla="*/ 2947640 w 4140948"/>
              <a:gd name="connsiteY111" fmla="*/ 509661 h 1283346"/>
              <a:gd name="connsiteX112" fmla="*/ 2947640 w 4140948"/>
              <a:gd name="connsiteY112" fmla="*/ 493936 h 1283346"/>
              <a:gd name="connsiteX113" fmla="*/ 2954107 w 4140948"/>
              <a:gd name="connsiteY113" fmla="*/ 493936 h 1283346"/>
              <a:gd name="connsiteX114" fmla="*/ 2954107 w 4140948"/>
              <a:gd name="connsiteY114" fmla="*/ 479099 h 1283346"/>
              <a:gd name="connsiteX115" fmla="*/ 2956136 w 4140948"/>
              <a:gd name="connsiteY115" fmla="*/ 479099 h 1283346"/>
              <a:gd name="connsiteX116" fmla="*/ 2956136 w 4140948"/>
              <a:gd name="connsiteY116" fmla="*/ 461726 h 1283346"/>
              <a:gd name="connsiteX117" fmla="*/ 2958292 w 4140948"/>
              <a:gd name="connsiteY117" fmla="*/ 461726 h 1283346"/>
              <a:gd name="connsiteX118" fmla="*/ 2958292 w 4140948"/>
              <a:gd name="connsiteY118" fmla="*/ 446635 h 1283346"/>
              <a:gd name="connsiteX119" fmla="*/ 3037550 w 4140948"/>
              <a:gd name="connsiteY119" fmla="*/ 446635 h 1283346"/>
              <a:gd name="connsiteX120" fmla="*/ 3037550 w 4140948"/>
              <a:gd name="connsiteY120" fmla="*/ 429515 h 1283346"/>
              <a:gd name="connsiteX121" fmla="*/ 3039325 w 4140948"/>
              <a:gd name="connsiteY121" fmla="*/ 429515 h 1283346"/>
              <a:gd name="connsiteX122" fmla="*/ 3039325 w 4140948"/>
              <a:gd name="connsiteY122" fmla="*/ 412649 h 1283346"/>
              <a:gd name="connsiteX123" fmla="*/ 3048202 w 4140948"/>
              <a:gd name="connsiteY123" fmla="*/ 412649 h 1283346"/>
              <a:gd name="connsiteX124" fmla="*/ 3048202 w 4140948"/>
              <a:gd name="connsiteY124" fmla="*/ 397178 h 1283346"/>
              <a:gd name="connsiteX125" fmla="*/ 3083456 w 4140948"/>
              <a:gd name="connsiteY125" fmla="*/ 397178 h 1283346"/>
              <a:gd name="connsiteX126" fmla="*/ 3083456 w 4140948"/>
              <a:gd name="connsiteY126" fmla="*/ 362558 h 1283346"/>
              <a:gd name="connsiteX127" fmla="*/ 3149145 w 4140948"/>
              <a:gd name="connsiteY127" fmla="*/ 362558 h 1283346"/>
              <a:gd name="connsiteX128" fmla="*/ 3149145 w 4140948"/>
              <a:gd name="connsiteY128" fmla="*/ 344424 h 1283346"/>
              <a:gd name="connsiteX129" fmla="*/ 3363459 w 4140948"/>
              <a:gd name="connsiteY129" fmla="*/ 344424 h 1283346"/>
              <a:gd name="connsiteX130" fmla="*/ 3363459 w 4140948"/>
              <a:gd name="connsiteY130" fmla="*/ 322485 h 1283346"/>
              <a:gd name="connsiteX131" fmla="*/ 3442844 w 4140948"/>
              <a:gd name="connsiteY131" fmla="*/ 322485 h 1283346"/>
              <a:gd name="connsiteX132" fmla="*/ 3442844 w 4140948"/>
              <a:gd name="connsiteY132" fmla="*/ 298898 h 1283346"/>
              <a:gd name="connsiteX133" fmla="*/ 3464402 w 4140948"/>
              <a:gd name="connsiteY133" fmla="*/ 298898 h 1283346"/>
              <a:gd name="connsiteX134" fmla="*/ 3464402 w 4140948"/>
              <a:gd name="connsiteY134" fmla="*/ 275057 h 1283346"/>
              <a:gd name="connsiteX135" fmla="*/ 3521468 w 4140948"/>
              <a:gd name="connsiteY135" fmla="*/ 275057 h 1283346"/>
              <a:gd name="connsiteX136" fmla="*/ 3521468 w 4140948"/>
              <a:gd name="connsiteY136" fmla="*/ 250582 h 1283346"/>
              <a:gd name="connsiteX137" fmla="*/ 3666162 w 4140948"/>
              <a:gd name="connsiteY137" fmla="*/ 250582 h 1283346"/>
              <a:gd name="connsiteX138" fmla="*/ 3666162 w 4140948"/>
              <a:gd name="connsiteY138" fmla="*/ 225727 h 1283346"/>
              <a:gd name="connsiteX139" fmla="*/ 3885294 w 4140948"/>
              <a:gd name="connsiteY139" fmla="*/ 225727 h 1283346"/>
              <a:gd name="connsiteX140" fmla="*/ 3885294 w 4140948"/>
              <a:gd name="connsiteY140" fmla="*/ 193390 h 1283346"/>
              <a:gd name="connsiteX141" fmla="*/ 3950983 w 4140948"/>
              <a:gd name="connsiteY141" fmla="*/ 193390 h 1283346"/>
              <a:gd name="connsiteX142" fmla="*/ 3950983 w 4140948"/>
              <a:gd name="connsiteY142" fmla="*/ 153444 h 1283346"/>
              <a:gd name="connsiteX143" fmla="*/ 3990296 w 4140948"/>
              <a:gd name="connsiteY143" fmla="*/ 153444 h 1283346"/>
              <a:gd name="connsiteX144" fmla="*/ 3990296 w 4140948"/>
              <a:gd name="connsiteY144" fmla="*/ 109947 h 1283346"/>
              <a:gd name="connsiteX145" fmla="*/ 4051673 w 4140948"/>
              <a:gd name="connsiteY145" fmla="*/ 109947 h 1283346"/>
              <a:gd name="connsiteX146" fmla="*/ 4051673 w 4140948"/>
              <a:gd name="connsiteY146" fmla="*/ 53895 h 1283346"/>
              <a:gd name="connsiteX147" fmla="*/ 4056365 w 4140948"/>
              <a:gd name="connsiteY147" fmla="*/ 53895 h 1283346"/>
              <a:gd name="connsiteX148" fmla="*/ 4056365 w 4140948"/>
              <a:gd name="connsiteY148" fmla="*/ 0 h 1283346"/>
              <a:gd name="connsiteX149" fmla="*/ 4140949 w 4140948"/>
              <a:gd name="connsiteY149" fmla="*/ 0 h 128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4140948" h="1283346">
                <a:moveTo>
                  <a:pt x="0" y="1283347"/>
                </a:moveTo>
                <a:lnTo>
                  <a:pt x="111722" y="1283347"/>
                </a:lnTo>
                <a:lnTo>
                  <a:pt x="111722" y="1264325"/>
                </a:lnTo>
                <a:lnTo>
                  <a:pt x="412015" y="1264325"/>
                </a:lnTo>
                <a:lnTo>
                  <a:pt x="412015" y="1252531"/>
                </a:lnTo>
                <a:lnTo>
                  <a:pt x="460585" y="1252531"/>
                </a:lnTo>
                <a:lnTo>
                  <a:pt x="460585" y="1240357"/>
                </a:lnTo>
                <a:lnTo>
                  <a:pt x="554427" y="1240357"/>
                </a:lnTo>
                <a:lnTo>
                  <a:pt x="554427" y="1228563"/>
                </a:lnTo>
                <a:lnTo>
                  <a:pt x="622398" y="1228563"/>
                </a:lnTo>
                <a:lnTo>
                  <a:pt x="622398" y="1215375"/>
                </a:lnTo>
                <a:lnTo>
                  <a:pt x="657399" y="1215375"/>
                </a:lnTo>
                <a:lnTo>
                  <a:pt x="657399" y="1203835"/>
                </a:lnTo>
                <a:lnTo>
                  <a:pt x="677308" y="1203835"/>
                </a:lnTo>
                <a:lnTo>
                  <a:pt x="677308" y="1191280"/>
                </a:lnTo>
                <a:lnTo>
                  <a:pt x="850280" y="1191280"/>
                </a:lnTo>
                <a:lnTo>
                  <a:pt x="850280" y="1180121"/>
                </a:lnTo>
                <a:lnTo>
                  <a:pt x="852563" y="1180121"/>
                </a:lnTo>
                <a:lnTo>
                  <a:pt x="852563" y="1166298"/>
                </a:lnTo>
                <a:lnTo>
                  <a:pt x="950843" y="1166298"/>
                </a:lnTo>
                <a:lnTo>
                  <a:pt x="950843" y="1154885"/>
                </a:lnTo>
                <a:lnTo>
                  <a:pt x="966315" y="1154885"/>
                </a:lnTo>
                <a:lnTo>
                  <a:pt x="966315" y="1141823"/>
                </a:lnTo>
                <a:lnTo>
                  <a:pt x="985970" y="1141823"/>
                </a:lnTo>
                <a:lnTo>
                  <a:pt x="985970" y="1130030"/>
                </a:lnTo>
                <a:lnTo>
                  <a:pt x="1115447" y="1130030"/>
                </a:lnTo>
                <a:lnTo>
                  <a:pt x="1115447" y="1117095"/>
                </a:lnTo>
                <a:lnTo>
                  <a:pt x="1152857" y="1117095"/>
                </a:lnTo>
                <a:lnTo>
                  <a:pt x="1152857" y="1105809"/>
                </a:lnTo>
                <a:lnTo>
                  <a:pt x="1189759" y="1105809"/>
                </a:lnTo>
                <a:lnTo>
                  <a:pt x="1189759" y="1092493"/>
                </a:lnTo>
                <a:lnTo>
                  <a:pt x="1211697" y="1092493"/>
                </a:lnTo>
                <a:lnTo>
                  <a:pt x="1211697" y="1080826"/>
                </a:lnTo>
                <a:lnTo>
                  <a:pt x="1325702" y="1080826"/>
                </a:lnTo>
                <a:lnTo>
                  <a:pt x="1325702" y="1068399"/>
                </a:lnTo>
                <a:lnTo>
                  <a:pt x="1476864" y="1068399"/>
                </a:lnTo>
                <a:lnTo>
                  <a:pt x="1476864" y="1055971"/>
                </a:lnTo>
                <a:lnTo>
                  <a:pt x="1503367" y="1055971"/>
                </a:lnTo>
                <a:lnTo>
                  <a:pt x="1503367" y="1043797"/>
                </a:lnTo>
                <a:lnTo>
                  <a:pt x="1511990" y="1043797"/>
                </a:lnTo>
                <a:lnTo>
                  <a:pt x="1511990" y="1031242"/>
                </a:lnTo>
                <a:lnTo>
                  <a:pt x="1518458" y="1031242"/>
                </a:lnTo>
                <a:lnTo>
                  <a:pt x="1518458" y="1019576"/>
                </a:lnTo>
                <a:lnTo>
                  <a:pt x="1636901" y="1019576"/>
                </a:lnTo>
                <a:lnTo>
                  <a:pt x="1636901" y="1006387"/>
                </a:lnTo>
                <a:lnTo>
                  <a:pt x="1700308" y="1006387"/>
                </a:lnTo>
                <a:lnTo>
                  <a:pt x="1700308" y="993833"/>
                </a:lnTo>
                <a:lnTo>
                  <a:pt x="1783751" y="993833"/>
                </a:lnTo>
                <a:lnTo>
                  <a:pt x="1783751" y="982039"/>
                </a:lnTo>
                <a:lnTo>
                  <a:pt x="1810254" y="982039"/>
                </a:lnTo>
                <a:lnTo>
                  <a:pt x="1810254" y="968851"/>
                </a:lnTo>
                <a:lnTo>
                  <a:pt x="1836632" y="968851"/>
                </a:lnTo>
                <a:lnTo>
                  <a:pt x="1836632" y="957691"/>
                </a:lnTo>
                <a:lnTo>
                  <a:pt x="1847157" y="957691"/>
                </a:lnTo>
                <a:lnTo>
                  <a:pt x="1847157" y="944249"/>
                </a:lnTo>
                <a:lnTo>
                  <a:pt x="1880382" y="944249"/>
                </a:lnTo>
                <a:lnTo>
                  <a:pt x="1880382" y="931694"/>
                </a:lnTo>
                <a:lnTo>
                  <a:pt x="1952665" y="931694"/>
                </a:lnTo>
                <a:lnTo>
                  <a:pt x="1952665" y="919647"/>
                </a:lnTo>
                <a:lnTo>
                  <a:pt x="1961162" y="919647"/>
                </a:lnTo>
                <a:lnTo>
                  <a:pt x="1961162" y="907093"/>
                </a:lnTo>
                <a:lnTo>
                  <a:pt x="1965854" y="907093"/>
                </a:lnTo>
                <a:lnTo>
                  <a:pt x="1965854" y="895172"/>
                </a:lnTo>
                <a:lnTo>
                  <a:pt x="1970292" y="895172"/>
                </a:lnTo>
                <a:lnTo>
                  <a:pt x="1970292" y="882237"/>
                </a:lnTo>
                <a:lnTo>
                  <a:pt x="1977014" y="882237"/>
                </a:lnTo>
                <a:lnTo>
                  <a:pt x="1977014" y="869429"/>
                </a:lnTo>
                <a:lnTo>
                  <a:pt x="1987666" y="869429"/>
                </a:lnTo>
                <a:lnTo>
                  <a:pt x="1987666" y="857889"/>
                </a:lnTo>
                <a:lnTo>
                  <a:pt x="2000855" y="857889"/>
                </a:lnTo>
                <a:lnTo>
                  <a:pt x="2000855" y="832146"/>
                </a:lnTo>
                <a:lnTo>
                  <a:pt x="2031797" y="832146"/>
                </a:lnTo>
                <a:lnTo>
                  <a:pt x="2031797" y="820606"/>
                </a:lnTo>
                <a:lnTo>
                  <a:pt x="2066163" y="820606"/>
                </a:lnTo>
                <a:lnTo>
                  <a:pt x="2066163" y="807418"/>
                </a:lnTo>
                <a:lnTo>
                  <a:pt x="2137052" y="807418"/>
                </a:lnTo>
                <a:lnTo>
                  <a:pt x="2137052" y="794736"/>
                </a:lnTo>
                <a:lnTo>
                  <a:pt x="2167233" y="794736"/>
                </a:lnTo>
                <a:lnTo>
                  <a:pt x="2167233" y="783450"/>
                </a:lnTo>
                <a:lnTo>
                  <a:pt x="2351239" y="783450"/>
                </a:lnTo>
                <a:lnTo>
                  <a:pt x="2351239" y="770515"/>
                </a:lnTo>
                <a:lnTo>
                  <a:pt x="2368865" y="770515"/>
                </a:lnTo>
                <a:lnTo>
                  <a:pt x="2368865" y="757200"/>
                </a:lnTo>
                <a:lnTo>
                  <a:pt x="2410714" y="757200"/>
                </a:lnTo>
                <a:lnTo>
                  <a:pt x="2410714" y="745406"/>
                </a:lnTo>
                <a:lnTo>
                  <a:pt x="2424029" y="745406"/>
                </a:lnTo>
                <a:lnTo>
                  <a:pt x="2424029" y="732725"/>
                </a:lnTo>
                <a:lnTo>
                  <a:pt x="2439247" y="732725"/>
                </a:lnTo>
                <a:lnTo>
                  <a:pt x="2439247" y="707616"/>
                </a:lnTo>
                <a:lnTo>
                  <a:pt x="2443431" y="707616"/>
                </a:lnTo>
                <a:lnTo>
                  <a:pt x="2443431" y="695822"/>
                </a:lnTo>
                <a:lnTo>
                  <a:pt x="2460932" y="695822"/>
                </a:lnTo>
                <a:lnTo>
                  <a:pt x="2460932" y="658286"/>
                </a:lnTo>
                <a:lnTo>
                  <a:pt x="2469809" y="658286"/>
                </a:lnTo>
                <a:lnTo>
                  <a:pt x="2469809" y="632416"/>
                </a:lnTo>
                <a:lnTo>
                  <a:pt x="2478305" y="632416"/>
                </a:lnTo>
                <a:lnTo>
                  <a:pt x="2478305" y="620115"/>
                </a:lnTo>
                <a:lnTo>
                  <a:pt x="2480841" y="620115"/>
                </a:lnTo>
                <a:lnTo>
                  <a:pt x="2480841" y="595006"/>
                </a:lnTo>
                <a:lnTo>
                  <a:pt x="2504682" y="595006"/>
                </a:lnTo>
                <a:lnTo>
                  <a:pt x="2504682" y="581944"/>
                </a:lnTo>
                <a:lnTo>
                  <a:pt x="2660408" y="581944"/>
                </a:lnTo>
                <a:lnTo>
                  <a:pt x="2660408" y="568629"/>
                </a:lnTo>
                <a:lnTo>
                  <a:pt x="2760971" y="568629"/>
                </a:lnTo>
                <a:lnTo>
                  <a:pt x="2760971" y="554806"/>
                </a:lnTo>
                <a:lnTo>
                  <a:pt x="2798888" y="554806"/>
                </a:lnTo>
                <a:lnTo>
                  <a:pt x="2798888" y="540857"/>
                </a:lnTo>
                <a:lnTo>
                  <a:pt x="2894886" y="540857"/>
                </a:lnTo>
                <a:lnTo>
                  <a:pt x="2894886" y="525005"/>
                </a:lnTo>
                <a:lnTo>
                  <a:pt x="2912386" y="525005"/>
                </a:lnTo>
                <a:lnTo>
                  <a:pt x="2912386" y="509661"/>
                </a:lnTo>
                <a:lnTo>
                  <a:pt x="2947640" y="509661"/>
                </a:lnTo>
                <a:lnTo>
                  <a:pt x="2947640" y="493936"/>
                </a:lnTo>
                <a:lnTo>
                  <a:pt x="2954107" y="493936"/>
                </a:lnTo>
                <a:lnTo>
                  <a:pt x="2954107" y="479099"/>
                </a:lnTo>
                <a:lnTo>
                  <a:pt x="2956136" y="479099"/>
                </a:lnTo>
                <a:lnTo>
                  <a:pt x="2956136" y="461726"/>
                </a:lnTo>
                <a:lnTo>
                  <a:pt x="2958292" y="461726"/>
                </a:lnTo>
                <a:lnTo>
                  <a:pt x="2958292" y="446635"/>
                </a:lnTo>
                <a:lnTo>
                  <a:pt x="3037550" y="446635"/>
                </a:lnTo>
                <a:lnTo>
                  <a:pt x="3037550" y="429515"/>
                </a:lnTo>
                <a:lnTo>
                  <a:pt x="3039325" y="429515"/>
                </a:lnTo>
                <a:lnTo>
                  <a:pt x="3039325" y="412649"/>
                </a:lnTo>
                <a:lnTo>
                  <a:pt x="3048202" y="412649"/>
                </a:lnTo>
                <a:lnTo>
                  <a:pt x="3048202" y="397178"/>
                </a:lnTo>
                <a:lnTo>
                  <a:pt x="3083456" y="397178"/>
                </a:lnTo>
                <a:lnTo>
                  <a:pt x="3083456" y="362558"/>
                </a:lnTo>
                <a:lnTo>
                  <a:pt x="3149145" y="362558"/>
                </a:lnTo>
                <a:lnTo>
                  <a:pt x="3149145" y="344424"/>
                </a:lnTo>
                <a:lnTo>
                  <a:pt x="3363459" y="344424"/>
                </a:lnTo>
                <a:lnTo>
                  <a:pt x="3363459" y="322485"/>
                </a:lnTo>
                <a:lnTo>
                  <a:pt x="3442844" y="322485"/>
                </a:lnTo>
                <a:lnTo>
                  <a:pt x="3442844" y="298898"/>
                </a:lnTo>
                <a:lnTo>
                  <a:pt x="3464402" y="298898"/>
                </a:lnTo>
                <a:lnTo>
                  <a:pt x="3464402" y="275057"/>
                </a:lnTo>
                <a:lnTo>
                  <a:pt x="3521468" y="275057"/>
                </a:lnTo>
                <a:lnTo>
                  <a:pt x="3521468" y="250582"/>
                </a:lnTo>
                <a:lnTo>
                  <a:pt x="3666162" y="250582"/>
                </a:lnTo>
                <a:lnTo>
                  <a:pt x="3666162" y="225727"/>
                </a:lnTo>
                <a:lnTo>
                  <a:pt x="3885294" y="225727"/>
                </a:lnTo>
                <a:lnTo>
                  <a:pt x="3885294" y="193390"/>
                </a:lnTo>
                <a:lnTo>
                  <a:pt x="3950983" y="193390"/>
                </a:lnTo>
                <a:lnTo>
                  <a:pt x="3950983" y="153444"/>
                </a:lnTo>
                <a:lnTo>
                  <a:pt x="3990296" y="153444"/>
                </a:lnTo>
                <a:lnTo>
                  <a:pt x="3990296" y="109947"/>
                </a:lnTo>
                <a:lnTo>
                  <a:pt x="4051673" y="109947"/>
                </a:lnTo>
                <a:lnTo>
                  <a:pt x="4051673" y="53895"/>
                </a:lnTo>
                <a:lnTo>
                  <a:pt x="4056365" y="53895"/>
                </a:lnTo>
                <a:lnTo>
                  <a:pt x="4056365" y="0"/>
                </a:lnTo>
                <a:lnTo>
                  <a:pt x="4140949" y="0"/>
                </a:lnTo>
              </a:path>
            </a:pathLst>
          </a:custGeom>
          <a:noFill/>
          <a:ln w="12700" cap="flat">
            <a:solidFill>
              <a:srgbClr val="939AA7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85" name="Freeform: Shape 584">
            <a:extLst>
              <a:ext uri="{FF2B5EF4-FFF2-40B4-BE49-F238E27FC236}">
                <a16:creationId xmlns:a16="http://schemas.microsoft.com/office/drawing/2014/main" id="{91696332-6F12-4EEF-C48A-94158BE03EC4}"/>
              </a:ext>
            </a:extLst>
          </p:cNvPr>
          <p:cNvSpPr/>
          <p:nvPr/>
        </p:nvSpPr>
        <p:spPr>
          <a:xfrm>
            <a:off x="1896193" y="1627482"/>
            <a:ext cx="4143358" cy="1299705"/>
          </a:xfrm>
          <a:custGeom>
            <a:avLst/>
            <a:gdLst>
              <a:gd name="connsiteX0" fmla="*/ 4143358 w 4143358"/>
              <a:gd name="connsiteY0" fmla="*/ 0 h 1299705"/>
              <a:gd name="connsiteX1" fmla="*/ 4121547 w 4143358"/>
              <a:gd name="connsiteY1" fmla="*/ 0 h 1299705"/>
              <a:gd name="connsiteX2" fmla="*/ 4121547 w 4143358"/>
              <a:gd name="connsiteY2" fmla="*/ 19149 h 1299705"/>
              <a:gd name="connsiteX3" fmla="*/ 4084771 w 4143358"/>
              <a:gd name="connsiteY3" fmla="*/ 19149 h 1299705"/>
              <a:gd name="connsiteX4" fmla="*/ 4084771 w 4143358"/>
              <a:gd name="connsiteY4" fmla="*/ 35634 h 1299705"/>
              <a:gd name="connsiteX5" fmla="*/ 4051926 w 4143358"/>
              <a:gd name="connsiteY5" fmla="*/ 35634 h 1299705"/>
              <a:gd name="connsiteX6" fmla="*/ 4051926 w 4143358"/>
              <a:gd name="connsiteY6" fmla="*/ 50598 h 1299705"/>
              <a:gd name="connsiteX7" fmla="*/ 4047361 w 4143358"/>
              <a:gd name="connsiteY7" fmla="*/ 50598 h 1299705"/>
              <a:gd name="connsiteX8" fmla="*/ 4047361 w 4143358"/>
              <a:gd name="connsiteY8" fmla="*/ 66450 h 1299705"/>
              <a:gd name="connsiteX9" fmla="*/ 4032017 w 4143358"/>
              <a:gd name="connsiteY9" fmla="*/ 66450 h 1299705"/>
              <a:gd name="connsiteX10" fmla="*/ 4032017 w 4143358"/>
              <a:gd name="connsiteY10" fmla="*/ 79765 h 1299705"/>
              <a:gd name="connsiteX11" fmla="*/ 3985603 w 4143358"/>
              <a:gd name="connsiteY11" fmla="*/ 79765 h 1299705"/>
              <a:gd name="connsiteX12" fmla="*/ 3985603 w 4143358"/>
              <a:gd name="connsiteY12" fmla="*/ 91305 h 1299705"/>
              <a:gd name="connsiteX13" fmla="*/ 3970639 w 4143358"/>
              <a:gd name="connsiteY13" fmla="*/ 91305 h 1299705"/>
              <a:gd name="connsiteX14" fmla="*/ 3970639 w 4143358"/>
              <a:gd name="connsiteY14" fmla="*/ 100689 h 1299705"/>
              <a:gd name="connsiteX15" fmla="*/ 3946925 w 4143358"/>
              <a:gd name="connsiteY15" fmla="*/ 100689 h 1299705"/>
              <a:gd name="connsiteX16" fmla="*/ 3946925 w 4143358"/>
              <a:gd name="connsiteY16" fmla="*/ 111849 h 1299705"/>
              <a:gd name="connsiteX17" fmla="*/ 3935512 w 4143358"/>
              <a:gd name="connsiteY17" fmla="*/ 111849 h 1299705"/>
              <a:gd name="connsiteX18" fmla="*/ 3935512 w 4143358"/>
              <a:gd name="connsiteY18" fmla="*/ 130998 h 1299705"/>
              <a:gd name="connsiteX19" fmla="*/ 3933230 w 4143358"/>
              <a:gd name="connsiteY19" fmla="*/ 130998 h 1299705"/>
              <a:gd name="connsiteX20" fmla="*/ 3933230 w 4143358"/>
              <a:gd name="connsiteY20" fmla="*/ 158897 h 1299705"/>
              <a:gd name="connsiteX21" fmla="*/ 3914208 w 4143358"/>
              <a:gd name="connsiteY21" fmla="*/ 158897 h 1299705"/>
              <a:gd name="connsiteX22" fmla="*/ 3914208 w 4143358"/>
              <a:gd name="connsiteY22" fmla="*/ 167393 h 1299705"/>
              <a:gd name="connsiteX23" fmla="*/ 3908628 w 4143358"/>
              <a:gd name="connsiteY23" fmla="*/ 167393 h 1299705"/>
              <a:gd name="connsiteX24" fmla="*/ 3908628 w 4143358"/>
              <a:gd name="connsiteY24" fmla="*/ 175636 h 1299705"/>
              <a:gd name="connsiteX25" fmla="*/ 3881363 w 4143358"/>
              <a:gd name="connsiteY25" fmla="*/ 175636 h 1299705"/>
              <a:gd name="connsiteX26" fmla="*/ 3881363 w 4143358"/>
              <a:gd name="connsiteY26" fmla="*/ 183879 h 1299705"/>
              <a:gd name="connsiteX27" fmla="*/ 3824297 w 4143358"/>
              <a:gd name="connsiteY27" fmla="*/ 183879 h 1299705"/>
              <a:gd name="connsiteX28" fmla="*/ 3824297 w 4143358"/>
              <a:gd name="connsiteY28" fmla="*/ 198462 h 1299705"/>
              <a:gd name="connsiteX29" fmla="*/ 3800076 w 4143358"/>
              <a:gd name="connsiteY29" fmla="*/ 198462 h 1299705"/>
              <a:gd name="connsiteX30" fmla="*/ 3800076 w 4143358"/>
              <a:gd name="connsiteY30" fmla="*/ 205564 h 1299705"/>
              <a:gd name="connsiteX31" fmla="*/ 3776235 w 4143358"/>
              <a:gd name="connsiteY31" fmla="*/ 205564 h 1299705"/>
              <a:gd name="connsiteX32" fmla="*/ 3776235 w 4143358"/>
              <a:gd name="connsiteY32" fmla="*/ 212412 h 1299705"/>
              <a:gd name="connsiteX33" fmla="*/ 3769134 w 4143358"/>
              <a:gd name="connsiteY33" fmla="*/ 212412 h 1299705"/>
              <a:gd name="connsiteX34" fmla="*/ 3769134 w 4143358"/>
              <a:gd name="connsiteY34" fmla="*/ 220020 h 1299705"/>
              <a:gd name="connsiteX35" fmla="*/ 3661977 w 4143358"/>
              <a:gd name="connsiteY35" fmla="*/ 220020 h 1299705"/>
              <a:gd name="connsiteX36" fmla="*/ 3661977 w 4143358"/>
              <a:gd name="connsiteY36" fmla="*/ 225093 h 1299705"/>
              <a:gd name="connsiteX37" fmla="*/ 3652339 w 4143358"/>
              <a:gd name="connsiteY37" fmla="*/ 225093 h 1299705"/>
              <a:gd name="connsiteX38" fmla="*/ 3652339 w 4143358"/>
              <a:gd name="connsiteY38" fmla="*/ 231941 h 1299705"/>
              <a:gd name="connsiteX39" fmla="*/ 3603262 w 4143358"/>
              <a:gd name="connsiteY39" fmla="*/ 231941 h 1299705"/>
              <a:gd name="connsiteX40" fmla="*/ 3603262 w 4143358"/>
              <a:gd name="connsiteY40" fmla="*/ 243100 h 1299705"/>
              <a:gd name="connsiteX41" fmla="*/ 3588045 w 4143358"/>
              <a:gd name="connsiteY41" fmla="*/ 243100 h 1299705"/>
              <a:gd name="connsiteX42" fmla="*/ 3588045 w 4143358"/>
              <a:gd name="connsiteY42" fmla="*/ 248173 h 1299705"/>
              <a:gd name="connsiteX43" fmla="*/ 3533262 w 4143358"/>
              <a:gd name="connsiteY43" fmla="*/ 248173 h 1299705"/>
              <a:gd name="connsiteX44" fmla="*/ 3533262 w 4143358"/>
              <a:gd name="connsiteY44" fmla="*/ 253753 h 1299705"/>
              <a:gd name="connsiteX45" fmla="*/ 3530852 w 4143358"/>
              <a:gd name="connsiteY45" fmla="*/ 253753 h 1299705"/>
              <a:gd name="connsiteX46" fmla="*/ 3530852 w 4143358"/>
              <a:gd name="connsiteY46" fmla="*/ 259966 h 1299705"/>
              <a:gd name="connsiteX47" fmla="*/ 3517917 w 4143358"/>
              <a:gd name="connsiteY47" fmla="*/ 259966 h 1299705"/>
              <a:gd name="connsiteX48" fmla="*/ 3517917 w 4143358"/>
              <a:gd name="connsiteY48" fmla="*/ 266561 h 1299705"/>
              <a:gd name="connsiteX49" fmla="*/ 3506631 w 4143358"/>
              <a:gd name="connsiteY49" fmla="*/ 266561 h 1299705"/>
              <a:gd name="connsiteX50" fmla="*/ 3506631 w 4143358"/>
              <a:gd name="connsiteY50" fmla="*/ 272394 h 1299705"/>
              <a:gd name="connsiteX51" fmla="*/ 3473786 w 4143358"/>
              <a:gd name="connsiteY51" fmla="*/ 272394 h 1299705"/>
              <a:gd name="connsiteX52" fmla="*/ 3473786 w 4143358"/>
              <a:gd name="connsiteY52" fmla="*/ 277213 h 1299705"/>
              <a:gd name="connsiteX53" fmla="*/ 3460978 w 4143358"/>
              <a:gd name="connsiteY53" fmla="*/ 277213 h 1299705"/>
              <a:gd name="connsiteX54" fmla="*/ 3460978 w 4143358"/>
              <a:gd name="connsiteY54" fmla="*/ 284061 h 1299705"/>
              <a:gd name="connsiteX55" fmla="*/ 3452101 w 4143358"/>
              <a:gd name="connsiteY55" fmla="*/ 284061 h 1299705"/>
              <a:gd name="connsiteX56" fmla="*/ 3452101 w 4143358"/>
              <a:gd name="connsiteY56" fmla="*/ 288880 h 1299705"/>
              <a:gd name="connsiteX57" fmla="*/ 3443098 w 4143358"/>
              <a:gd name="connsiteY57" fmla="*/ 288880 h 1299705"/>
              <a:gd name="connsiteX58" fmla="*/ 3443098 w 4143358"/>
              <a:gd name="connsiteY58" fmla="*/ 292557 h 1299705"/>
              <a:gd name="connsiteX59" fmla="*/ 3441449 w 4143358"/>
              <a:gd name="connsiteY59" fmla="*/ 292557 h 1299705"/>
              <a:gd name="connsiteX60" fmla="*/ 3441449 w 4143358"/>
              <a:gd name="connsiteY60" fmla="*/ 335674 h 1299705"/>
              <a:gd name="connsiteX61" fmla="*/ 3430036 w 4143358"/>
              <a:gd name="connsiteY61" fmla="*/ 335674 h 1299705"/>
              <a:gd name="connsiteX62" fmla="*/ 3430036 w 4143358"/>
              <a:gd name="connsiteY62" fmla="*/ 341888 h 1299705"/>
              <a:gd name="connsiteX63" fmla="*/ 3423315 w 4143358"/>
              <a:gd name="connsiteY63" fmla="*/ 341888 h 1299705"/>
              <a:gd name="connsiteX64" fmla="*/ 3423315 w 4143358"/>
              <a:gd name="connsiteY64" fmla="*/ 348101 h 1299705"/>
              <a:gd name="connsiteX65" fmla="*/ 3392246 w 4143358"/>
              <a:gd name="connsiteY65" fmla="*/ 348101 h 1299705"/>
              <a:gd name="connsiteX66" fmla="*/ 3392246 w 4143358"/>
              <a:gd name="connsiteY66" fmla="*/ 353554 h 1299705"/>
              <a:gd name="connsiteX67" fmla="*/ 3373477 w 4143358"/>
              <a:gd name="connsiteY67" fmla="*/ 353554 h 1299705"/>
              <a:gd name="connsiteX68" fmla="*/ 3373477 w 4143358"/>
              <a:gd name="connsiteY68" fmla="*/ 359134 h 1299705"/>
              <a:gd name="connsiteX69" fmla="*/ 3347100 w 4143358"/>
              <a:gd name="connsiteY69" fmla="*/ 359134 h 1299705"/>
              <a:gd name="connsiteX70" fmla="*/ 3347100 w 4143358"/>
              <a:gd name="connsiteY70" fmla="*/ 368265 h 1299705"/>
              <a:gd name="connsiteX71" fmla="*/ 3342789 w 4143358"/>
              <a:gd name="connsiteY71" fmla="*/ 368265 h 1299705"/>
              <a:gd name="connsiteX72" fmla="*/ 3342789 w 4143358"/>
              <a:gd name="connsiteY72" fmla="*/ 373084 h 1299705"/>
              <a:gd name="connsiteX73" fmla="*/ 3333912 w 4143358"/>
              <a:gd name="connsiteY73" fmla="*/ 373084 h 1299705"/>
              <a:gd name="connsiteX74" fmla="*/ 3333912 w 4143358"/>
              <a:gd name="connsiteY74" fmla="*/ 377902 h 1299705"/>
              <a:gd name="connsiteX75" fmla="*/ 3327444 w 4143358"/>
              <a:gd name="connsiteY75" fmla="*/ 377902 h 1299705"/>
              <a:gd name="connsiteX76" fmla="*/ 3327444 w 4143358"/>
              <a:gd name="connsiteY76" fmla="*/ 383989 h 1299705"/>
              <a:gd name="connsiteX77" fmla="*/ 3302335 w 4143358"/>
              <a:gd name="connsiteY77" fmla="*/ 383989 h 1299705"/>
              <a:gd name="connsiteX78" fmla="*/ 3302335 w 4143358"/>
              <a:gd name="connsiteY78" fmla="*/ 388428 h 1299705"/>
              <a:gd name="connsiteX79" fmla="*/ 3290161 w 4143358"/>
              <a:gd name="connsiteY79" fmla="*/ 388428 h 1299705"/>
              <a:gd name="connsiteX80" fmla="*/ 3290161 w 4143358"/>
              <a:gd name="connsiteY80" fmla="*/ 397558 h 1299705"/>
              <a:gd name="connsiteX81" fmla="*/ 3268349 w 4143358"/>
              <a:gd name="connsiteY81" fmla="*/ 397558 h 1299705"/>
              <a:gd name="connsiteX82" fmla="*/ 3268349 w 4143358"/>
              <a:gd name="connsiteY82" fmla="*/ 402504 h 1299705"/>
              <a:gd name="connsiteX83" fmla="*/ 3209001 w 4143358"/>
              <a:gd name="connsiteY83" fmla="*/ 402504 h 1299705"/>
              <a:gd name="connsiteX84" fmla="*/ 3209001 w 4143358"/>
              <a:gd name="connsiteY84" fmla="*/ 408084 h 1299705"/>
              <a:gd name="connsiteX85" fmla="*/ 3194037 w 4143358"/>
              <a:gd name="connsiteY85" fmla="*/ 408084 h 1299705"/>
              <a:gd name="connsiteX86" fmla="*/ 3194037 w 4143358"/>
              <a:gd name="connsiteY86" fmla="*/ 411635 h 1299705"/>
              <a:gd name="connsiteX87" fmla="*/ 3185033 w 4143358"/>
              <a:gd name="connsiteY87" fmla="*/ 411635 h 1299705"/>
              <a:gd name="connsiteX88" fmla="*/ 3185033 w 4143358"/>
              <a:gd name="connsiteY88" fmla="*/ 420638 h 1299705"/>
              <a:gd name="connsiteX89" fmla="*/ 3172098 w 4143358"/>
              <a:gd name="connsiteY89" fmla="*/ 420638 h 1299705"/>
              <a:gd name="connsiteX90" fmla="*/ 3172098 w 4143358"/>
              <a:gd name="connsiteY90" fmla="*/ 424570 h 1299705"/>
              <a:gd name="connsiteX91" fmla="*/ 3165504 w 4143358"/>
              <a:gd name="connsiteY91" fmla="*/ 424570 h 1299705"/>
              <a:gd name="connsiteX92" fmla="*/ 3165504 w 4143358"/>
              <a:gd name="connsiteY92" fmla="*/ 428120 h 1299705"/>
              <a:gd name="connsiteX93" fmla="*/ 3150286 w 4143358"/>
              <a:gd name="connsiteY93" fmla="*/ 428120 h 1299705"/>
              <a:gd name="connsiteX94" fmla="*/ 3150286 w 4143358"/>
              <a:gd name="connsiteY94" fmla="*/ 432939 h 1299705"/>
              <a:gd name="connsiteX95" fmla="*/ 3136210 w 4143358"/>
              <a:gd name="connsiteY95" fmla="*/ 432939 h 1299705"/>
              <a:gd name="connsiteX96" fmla="*/ 3136210 w 4143358"/>
              <a:gd name="connsiteY96" fmla="*/ 436744 h 1299705"/>
              <a:gd name="connsiteX97" fmla="*/ 3118964 w 4143358"/>
              <a:gd name="connsiteY97" fmla="*/ 436744 h 1299705"/>
              <a:gd name="connsiteX98" fmla="*/ 3118964 w 4143358"/>
              <a:gd name="connsiteY98" fmla="*/ 440168 h 1299705"/>
              <a:gd name="connsiteX99" fmla="*/ 3082442 w 4143358"/>
              <a:gd name="connsiteY99" fmla="*/ 440168 h 1299705"/>
              <a:gd name="connsiteX100" fmla="*/ 3082442 w 4143358"/>
              <a:gd name="connsiteY100" fmla="*/ 449298 h 1299705"/>
              <a:gd name="connsiteX101" fmla="*/ 3056825 w 4143358"/>
              <a:gd name="connsiteY101" fmla="*/ 449298 h 1299705"/>
              <a:gd name="connsiteX102" fmla="*/ 3056825 w 4143358"/>
              <a:gd name="connsiteY102" fmla="*/ 453356 h 1299705"/>
              <a:gd name="connsiteX103" fmla="*/ 3036028 w 4143358"/>
              <a:gd name="connsiteY103" fmla="*/ 453356 h 1299705"/>
              <a:gd name="connsiteX104" fmla="*/ 3036028 w 4143358"/>
              <a:gd name="connsiteY104" fmla="*/ 461599 h 1299705"/>
              <a:gd name="connsiteX105" fmla="*/ 3009905 w 4143358"/>
              <a:gd name="connsiteY105" fmla="*/ 461599 h 1299705"/>
              <a:gd name="connsiteX106" fmla="*/ 3009905 w 4143358"/>
              <a:gd name="connsiteY106" fmla="*/ 469461 h 1299705"/>
              <a:gd name="connsiteX107" fmla="*/ 2976933 w 4143358"/>
              <a:gd name="connsiteY107" fmla="*/ 469461 h 1299705"/>
              <a:gd name="connsiteX108" fmla="*/ 2976933 w 4143358"/>
              <a:gd name="connsiteY108" fmla="*/ 471998 h 1299705"/>
              <a:gd name="connsiteX109" fmla="*/ 2968310 w 4143358"/>
              <a:gd name="connsiteY109" fmla="*/ 471998 h 1299705"/>
              <a:gd name="connsiteX110" fmla="*/ 2968310 w 4143358"/>
              <a:gd name="connsiteY110" fmla="*/ 487976 h 1299705"/>
              <a:gd name="connsiteX111" fmla="*/ 2966281 w 4143358"/>
              <a:gd name="connsiteY111" fmla="*/ 487976 h 1299705"/>
              <a:gd name="connsiteX112" fmla="*/ 2966281 w 4143358"/>
              <a:gd name="connsiteY112" fmla="*/ 492415 h 1299705"/>
              <a:gd name="connsiteX113" fmla="*/ 2963111 w 4143358"/>
              <a:gd name="connsiteY113" fmla="*/ 492415 h 1299705"/>
              <a:gd name="connsiteX114" fmla="*/ 2963111 w 4143358"/>
              <a:gd name="connsiteY114" fmla="*/ 494570 h 1299705"/>
              <a:gd name="connsiteX115" fmla="*/ 2953092 w 4143358"/>
              <a:gd name="connsiteY115" fmla="*/ 494570 h 1299705"/>
              <a:gd name="connsiteX116" fmla="*/ 2953092 w 4143358"/>
              <a:gd name="connsiteY116" fmla="*/ 519426 h 1299705"/>
              <a:gd name="connsiteX117" fmla="*/ 2950936 w 4143358"/>
              <a:gd name="connsiteY117" fmla="*/ 519426 h 1299705"/>
              <a:gd name="connsiteX118" fmla="*/ 2950936 w 4143358"/>
              <a:gd name="connsiteY118" fmla="*/ 544661 h 1299705"/>
              <a:gd name="connsiteX119" fmla="*/ 2947386 w 4143358"/>
              <a:gd name="connsiteY119" fmla="*/ 544661 h 1299705"/>
              <a:gd name="connsiteX120" fmla="*/ 2947386 w 4143358"/>
              <a:gd name="connsiteY120" fmla="*/ 548466 h 1299705"/>
              <a:gd name="connsiteX121" fmla="*/ 2944596 w 4143358"/>
              <a:gd name="connsiteY121" fmla="*/ 548466 h 1299705"/>
              <a:gd name="connsiteX122" fmla="*/ 2944596 w 4143358"/>
              <a:gd name="connsiteY122" fmla="*/ 551383 h 1299705"/>
              <a:gd name="connsiteX123" fmla="*/ 2939270 w 4143358"/>
              <a:gd name="connsiteY123" fmla="*/ 551383 h 1299705"/>
              <a:gd name="connsiteX124" fmla="*/ 2939270 w 4143358"/>
              <a:gd name="connsiteY124" fmla="*/ 558230 h 1299705"/>
              <a:gd name="connsiteX125" fmla="*/ 2933437 w 4143358"/>
              <a:gd name="connsiteY125" fmla="*/ 558230 h 1299705"/>
              <a:gd name="connsiteX126" fmla="*/ 2933437 w 4143358"/>
              <a:gd name="connsiteY126" fmla="*/ 561401 h 1299705"/>
              <a:gd name="connsiteX127" fmla="*/ 2931534 w 4143358"/>
              <a:gd name="connsiteY127" fmla="*/ 561401 h 1299705"/>
              <a:gd name="connsiteX128" fmla="*/ 2931534 w 4143358"/>
              <a:gd name="connsiteY128" fmla="*/ 571673 h 1299705"/>
              <a:gd name="connsiteX129" fmla="*/ 2907059 w 4143358"/>
              <a:gd name="connsiteY129" fmla="*/ 571673 h 1299705"/>
              <a:gd name="connsiteX130" fmla="*/ 2907059 w 4143358"/>
              <a:gd name="connsiteY130" fmla="*/ 574970 h 1299705"/>
              <a:gd name="connsiteX131" fmla="*/ 2896661 w 4143358"/>
              <a:gd name="connsiteY131" fmla="*/ 574970 h 1299705"/>
              <a:gd name="connsiteX132" fmla="*/ 2896661 w 4143358"/>
              <a:gd name="connsiteY132" fmla="*/ 578013 h 1299705"/>
              <a:gd name="connsiteX133" fmla="*/ 2891715 w 4143358"/>
              <a:gd name="connsiteY133" fmla="*/ 578013 h 1299705"/>
              <a:gd name="connsiteX134" fmla="*/ 2891715 w 4143358"/>
              <a:gd name="connsiteY134" fmla="*/ 581944 h 1299705"/>
              <a:gd name="connsiteX135" fmla="*/ 2859124 w 4143358"/>
              <a:gd name="connsiteY135" fmla="*/ 581944 h 1299705"/>
              <a:gd name="connsiteX136" fmla="*/ 2859124 w 4143358"/>
              <a:gd name="connsiteY136" fmla="*/ 589807 h 1299705"/>
              <a:gd name="connsiteX137" fmla="*/ 2813091 w 4143358"/>
              <a:gd name="connsiteY137" fmla="*/ 589807 h 1299705"/>
              <a:gd name="connsiteX138" fmla="*/ 2813091 w 4143358"/>
              <a:gd name="connsiteY138" fmla="*/ 592216 h 1299705"/>
              <a:gd name="connsiteX139" fmla="*/ 2804721 w 4143358"/>
              <a:gd name="connsiteY139" fmla="*/ 592216 h 1299705"/>
              <a:gd name="connsiteX140" fmla="*/ 2804721 w 4143358"/>
              <a:gd name="connsiteY140" fmla="*/ 599318 h 1299705"/>
              <a:gd name="connsiteX141" fmla="*/ 2775554 w 4143358"/>
              <a:gd name="connsiteY141" fmla="*/ 599318 h 1299705"/>
              <a:gd name="connsiteX142" fmla="*/ 2775554 w 4143358"/>
              <a:gd name="connsiteY142" fmla="*/ 605278 h 1299705"/>
              <a:gd name="connsiteX143" fmla="*/ 2758435 w 4143358"/>
              <a:gd name="connsiteY143" fmla="*/ 605278 h 1299705"/>
              <a:gd name="connsiteX144" fmla="*/ 2758435 w 4143358"/>
              <a:gd name="connsiteY144" fmla="*/ 609209 h 1299705"/>
              <a:gd name="connsiteX145" fmla="*/ 2742963 w 4143358"/>
              <a:gd name="connsiteY145" fmla="*/ 609209 h 1299705"/>
              <a:gd name="connsiteX146" fmla="*/ 2742963 w 4143358"/>
              <a:gd name="connsiteY146" fmla="*/ 611999 h 1299705"/>
              <a:gd name="connsiteX147" fmla="*/ 2733833 w 4143358"/>
              <a:gd name="connsiteY147" fmla="*/ 611999 h 1299705"/>
              <a:gd name="connsiteX148" fmla="*/ 2733833 w 4143358"/>
              <a:gd name="connsiteY148" fmla="*/ 614662 h 1299705"/>
              <a:gd name="connsiteX149" fmla="*/ 2679684 w 4143358"/>
              <a:gd name="connsiteY149" fmla="*/ 614662 h 1299705"/>
              <a:gd name="connsiteX150" fmla="*/ 2679684 w 4143358"/>
              <a:gd name="connsiteY150" fmla="*/ 617706 h 1299705"/>
              <a:gd name="connsiteX151" fmla="*/ 2660789 w 4143358"/>
              <a:gd name="connsiteY151" fmla="*/ 617706 h 1299705"/>
              <a:gd name="connsiteX152" fmla="*/ 2660789 w 4143358"/>
              <a:gd name="connsiteY152" fmla="*/ 622017 h 1299705"/>
              <a:gd name="connsiteX153" fmla="*/ 2593578 w 4143358"/>
              <a:gd name="connsiteY153" fmla="*/ 622017 h 1299705"/>
              <a:gd name="connsiteX154" fmla="*/ 2593578 w 4143358"/>
              <a:gd name="connsiteY154" fmla="*/ 624427 h 1299705"/>
              <a:gd name="connsiteX155" fmla="*/ 2585715 w 4143358"/>
              <a:gd name="connsiteY155" fmla="*/ 624427 h 1299705"/>
              <a:gd name="connsiteX156" fmla="*/ 2585715 w 4143358"/>
              <a:gd name="connsiteY156" fmla="*/ 626836 h 1299705"/>
              <a:gd name="connsiteX157" fmla="*/ 2580896 w 4143358"/>
              <a:gd name="connsiteY157" fmla="*/ 626836 h 1299705"/>
              <a:gd name="connsiteX158" fmla="*/ 2580896 w 4143358"/>
              <a:gd name="connsiteY158" fmla="*/ 630007 h 1299705"/>
              <a:gd name="connsiteX159" fmla="*/ 2522309 w 4143358"/>
              <a:gd name="connsiteY159" fmla="*/ 630007 h 1299705"/>
              <a:gd name="connsiteX160" fmla="*/ 2522309 w 4143358"/>
              <a:gd name="connsiteY160" fmla="*/ 632670 h 1299705"/>
              <a:gd name="connsiteX161" fmla="*/ 2502399 w 4143358"/>
              <a:gd name="connsiteY161" fmla="*/ 632670 h 1299705"/>
              <a:gd name="connsiteX162" fmla="*/ 2502399 w 4143358"/>
              <a:gd name="connsiteY162" fmla="*/ 638249 h 1299705"/>
              <a:gd name="connsiteX163" fmla="*/ 2490225 w 4143358"/>
              <a:gd name="connsiteY163" fmla="*/ 638249 h 1299705"/>
              <a:gd name="connsiteX164" fmla="*/ 2490225 w 4143358"/>
              <a:gd name="connsiteY164" fmla="*/ 644210 h 1299705"/>
              <a:gd name="connsiteX165" fmla="*/ 2486928 w 4143358"/>
              <a:gd name="connsiteY165" fmla="*/ 644210 h 1299705"/>
              <a:gd name="connsiteX166" fmla="*/ 2486928 w 4143358"/>
              <a:gd name="connsiteY166" fmla="*/ 648648 h 1299705"/>
              <a:gd name="connsiteX167" fmla="*/ 2480461 w 4143358"/>
              <a:gd name="connsiteY167" fmla="*/ 648648 h 1299705"/>
              <a:gd name="connsiteX168" fmla="*/ 2480461 w 4143358"/>
              <a:gd name="connsiteY168" fmla="*/ 660695 h 1299705"/>
              <a:gd name="connsiteX169" fmla="*/ 2477290 w 4143358"/>
              <a:gd name="connsiteY169" fmla="*/ 660695 h 1299705"/>
              <a:gd name="connsiteX170" fmla="*/ 2477290 w 4143358"/>
              <a:gd name="connsiteY170" fmla="*/ 676040 h 1299705"/>
              <a:gd name="connsiteX171" fmla="*/ 2475008 w 4143358"/>
              <a:gd name="connsiteY171" fmla="*/ 676040 h 1299705"/>
              <a:gd name="connsiteX172" fmla="*/ 2475008 w 4143358"/>
              <a:gd name="connsiteY172" fmla="*/ 682380 h 1299705"/>
              <a:gd name="connsiteX173" fmla="*/ 2466892 w 4143358"/>
              <a:gd name="connsiteY173" fmla="*/ 682380 h 1299705"/>
              <a:gd name="connsiteX174" fmla="*/ 2466892 w 4143358"/>
              <a:gd name="connsiteY174" fmla="*/ 685931 h 1299705"/>
              <a:gd name="connsiteX175" fmla="*/ 2458776 w 4143358"/>
              <a:gd name="connsiteY175" fmla="*/ 685931 h 1299705"/>
              <a:gd name="connsiteX176" fmla="*/ 2458776 w 4143358"/>
              <a:gd name="connsiteY176" fmla="*/ 729682 h 1299705"/>
              <a:gd name="connsiteX177" fmla="*/ 2455732 w 4143358"/>
              <a:gd name="connsiteY177" fmla="*/ 729682 h 1299705"/>
              <a:gd name="connsiteX178" fmla="*/ 2455732 w 4143358"/>
              <a:gd name="connsiteY178" fmla="*/ 738051 h 1299705"/>
              <a:gd name="connsiteX179" fmla="*/ 2445334 w 4143358"/>
              <a:gd name="connsiteY179" fmla="*/ 738051 h 1299705"/>
              <a:gd name="connsiteX180" fmla="*/ 2445334 w 4143358"/>
              <a:gd name="connsiteY180" fmla="*/ 745660 h 1299705"/>
              <a:gd name="connsiteX181" fmla="*/ 2441656 w 4143358"/>
              <a:gd name="connsiteY181" fmla="*/ 745660 h 1299705"/>
              <a:gd name="connsiteX182" fmla="*/ 2441656 w 4143358"/>
              <a:gd name="connsiteY182" fmla="*/ 757453 h 1299705"/>
              <a:gd name="connsiteX183" fmla="*/ 2436964 w 4143358"/>
              <a:gd name="connsiteY183" fmla="*/ 757453 h 1299705"/>
              <a:gd name="connsiteX184" fmla="*/ 2436964 w 4143358"/>
              <a:gd name="connsiteY184" fmla="*/ 767218 h 1299705"/>
              <a:gd name="connsiteX185" fmla="*/ 2408811 w 4143358"/>
              <a:gd name="connsiteY185" fmla="*/ 767218 h 1299705"/>
              <a:gd name="connsiteX186" fmla="*/ 2408811 w 4143358"/>
              <a:gd name="connsiteY186" fmla="*/ 772291 h 1299705"/>
              <a:gd name="connsiteX187" fmla="*/ 2375587 w 4143358"/>
              <a:gd name="connsiteY187" fmla="*/ 772291 h 1299705"/>
              <a:gd name="connsiteX188" fmla="*/ 2375587 w 4143358"/>
              <a:gd name="connsiteY188" fmla="*/ 779138 h 1299705"/>
              <a:gd name="connsiteX189" fmla="*/ 2366963 w 4143358"/>
              <a:gd name="connsiteY189" fmla="*/ 779138 h 1299705"/>
              <a:gd name="connsiteX190" fmla="*/ 2366963 w 4143358"/>
              <a:gd name="connsiteY190" fmla="*/ 785733 h 1299705"/>
              <a:gd name="connsiteX191" fmla="*/ 2349209 w 4143358"/>
              <a:gd name="connsiteY191" fmla="*/ 785733 h 1299705"/>
              <a:gd name="connsiteX192" fmla="*/ 2349209 w 4143358"/>
              <a:gd name="connsiteY192" fmla="*/ 790044 h 1299705"/>
              <a:gd name="connsiteX193" fmla="*/ 2323086 w 4143358"/>
              <a:gd name="connsiteY193" fmla="*/ 790044 h 1299705"/>
              <a:gd name="connsiteX194" fmla="*/ 2323086 w 4143358"/>
              <a:gd name="connsiteY194" fmla="*/ 793088 h 1299705"/>
              <a:gd name="connsiteX195" fmla="*/ 2310658 w 4143358"/>
              <a:gd name="connsiteY195" fmla="*/ 793088 h 1299705"/>
              <a:gd name="connsiteX196" fmla="*/ 2310658 w 4143358"/>
              <a:gd name="connsiteY196" fmla="*/ 798541 h 1299705"/>
              <a:gd name="connsiteX197" fmla="*/ 2296836 w 4143358"/>
              <a:gd name="connsiteY197" fmla="*/ 798541 h 1299705"/>
              <a:gd name="connsiteX198" fmla="*/ 2296836 w 4143358"/>
              <a:gd name="connsiteY198" fmla="*/ 801204 h 1299705"/>
              <a:gd name="connsiteX199" fmla="*/ 2292017 w 4143358"/>
              <a:gd name="connsiteY199" fmla="*/ 801204 h 1299705"/>
              <a:gd name="connsiteX200" fmla="*/ 2292017 w 4143358"/>
              <a:gd name="connsiteY200" fmla="*/ 804247 h 1299705"/>
              <a:gd name="connsiteX201" fmla="*/ 2263611 w 4143358"/>
              <a:gd name="connsiteY201" fmla="*/ 804247 h 1299705"/>
              <a:gd name="connsiteX202" fmla="*/ 2263611 w 4143358"/>
              <a:gd name="connsiteY202" fmla="*/ 806657 h 1299705"/>
              <a:gd name="connsiteX203" fmla="*/ 2242052 w 4143358"/>
              <a:gd name="connsiteY203" fmla="*/ 806657 h 1299705"/>
              <a:gd name="connsiteX204" fmla="*/ 2242052 w 4143358"/>
              <a:gd name="connsiteY204" fmla="*/ 809574 h 1299705"/>
              <a:gd name="connsiteX205" fmla="*/ 2213900 w 4143358"/>
              <a:gd name="connsiteY205" fmla="*/ 809574 h 1299705"/>
              <a:gd name="connsiteX206" fmla="*/ 2213900 w 4143358"/>
              <a:gd name="connsiteY206" fmla="*/ 812490 h 1299705"/>
              <a:gd name="connsiteX207" fmla="*/ 2166472 w 4143358"/>
              <a:gd name="connsiteY207" fmla="*/ 812490 h 1299705"/>
              <a:gd name="connsiteX208" fmla="*/ 2166472 w 4143358"/>
              <a:gd name="connsiteY208" fmla="*/ 818197 h 1299705"/>
              <a:gd name="connsiteX209" fmla="*/ 2158610 w 4143358"/>
              <a:gd name="connsiteY209" fmla="*/ 818197 h 1299705"/>
              <a:gd name="connsiteX210" fmla="*/ 2158610 w 4143358"/>
              <a:gd name="connsiteY210" fmla="*/ 822255 h 1299705"/>
              <a:gd name="connsiteX211" fmla="*/ 2154678 w 4143358"/>
              <a:gd name="connsiteY211" fmla="*/ 822255 h 1299705"/>
              <a:gd name="connsiteX212" fmla="*/ 2154678 w 4143358"/>
              <a:gd name="connsiteY212" fmla="*/ 824791 h 1299705"/>
              <a:gd name="connsiteX213" fmla="*/ 2137432 w 4143358"/>
              <a:gd name="connsiteY213" fmla="*/ 824791 h 1299705"/>
              <a:gd name="connsiteX214" fmla="*/ 2137432 w 4143358"/>
              <a:gd name="connsiteY214" fmla="*/ 828215 h 1299705"/>
              <a:gd name="connsiteX215" fmla="*/ 2135276 w 4143358"/>
              <a:gd name="connsiteY215" fmla="*/ 828215 h 1299705"/>
              <a:gd name="connsiteX216" fmla="*/ 2135276 w 4143358"/>
              <a:gd name="connsiteY216" fmla="*/ 829990 h 1299705"/>
              <a:gd name="connsiteX217" fmla="*/ 2130584 w 4143358"/>
              <a:gd name="connsiteY217" fmla="*/ 829990 h 1299705"/>
              <a:gd name="connsiteX218" fmla="*/ 2130584 w 4143358"/>
              <a:gd name="connsiteY218" fmla="*/ 836331 h 1299705"/>
              <a:gd name="connsiteX219" fmla="*/ 2092160 w 4143358"/>
              <a:gd name="connsiteY219" fmla="*/ 836331 h 1299705"/>
              <a:gd name="connsiteX220" fmla="*/ 2092160 w 4143358"/>
              <a:gd name="connsiteY220" fmla="*/ 838994 h 1299705"/>
              <a:gd name="connsiteX221" fmla="*/ 2052087 w 4143358"/>
              <a:gd name="connsiteY221" fmla="*/ 838994 h 1299705"/>
              <a:gd name="connsiteX222" fmla="*/ 2052087 w 4143358"/>
              <a:gd name="connsiteY222" fmla="*/ 841657 h 1299705"/>
              <a:gd name="connsiteX223" fmla="*/ 2049043 w 4143358"/>
              <a:gd name="connsiteY223" fmla="*/ 841657 h 1299705"/>
              <a:gd name="connsiteX224" fmla="*/ 2049043 w 4143358"/>
              <a:gd name="connsiteY224" fmla="*/ 847617 h 1299705"/>
              <a:gd name="connsiteX225" fmla="*/ 2032304 w 4143358"/>
              <a:gd name="connsiteY225" fmla="*/ 847617 h 1299705"/>
              <a:gd name="connsiteX226" fmla="*/ 2032304 w 4143358"/>
              <a:gd name="connsiteY226" fmla="*/ 849773 h 1299705"/>
              <a:gd name="connsiteX227" fmla="*/ 2011760 w 4143358"/>
              <a:gd name="connsiteY227" fmla="*/ 849773 h 1299705"/>
              <a:gd name="connsiteX228" fmla="*/ 2011760 w 4143358"/>
              <a:gd name="connsiteY228" fmla="*/ 854085 h 1299705"/>
              <a:gd name="connsiteX229" fmla="*/ 2005420 w 4143358"/>
              <a:gd name="connsiteY229" fmla="*/ 854085 h 1299705"/>
              <a:gd name="connsiteX230" fmla="*/ 2005420 w 4143358"/>
              <a:gd name="connsiteY230" fmla="*/ 856748 h 1299705"/>
              <a:gd name="connsiteX231" fmla="*/ 1999206 w 4143358"/>
              <a:gd name="connsiteY231" fmla="*/ 856748 h 1299705"/>
              <a:gd name="connsiteX232" fmla="*/ 1999206 w 4143358"/>
              <a:gd name="connsiteY232" fmla="*/ 865118 h 1299705"/>
              <a:gd name="connsiteX233" fmla="*/ 1990582 w 4143358"/>
              <a:gd name="connsiteY233" fmla="*/ 865118 h 1299705"/>
              <a:gd name="connsiteX234" fmla="*/ 1990582 w 4143358"/>
              <a:gd name="connsiteY234" fmla="*/ 867907 h 1299705"/>
              <a:gd name="connsiteX235" fmla="*/ 1985764 w 4143358"/>
              <a:gd name="connsiteY235" fmla="*/ 867907 h 1299705"/>
              <a:gd name="connsiteX236" fmla="*/ 1985764 w 4143358"/>
              <a:gd name="connsiteY236" fmla="*/ 873741 h 1299705"/>
              <a:gd name="connsiteX237" fmla="*/ 1976126 w 4143358"/>
              <a:gd name="connsiteY237" fmla="*/ 873741 h 1299705"/>
              <a:gd name="connsiteX238" fmla="*/ 1976126 w 4143358"/>
              <a:gd name="connsiteY238" fmla="*/ 886042 h 1299705"/>
              <a:gd name="connsiteX239" fmla="*/ 1974350 w 4143358"/>
              <a:gd name="connsiteY239" fmla="*/ 886042 h 1299705"/>
              <a:gd name="connsiteX240" fmla="*/ 1974350 w 4143358"/>
              <a:gd name="connsiteY240" fmla="*/ 897962 h 1299705"/>
              <a:gd name="connsiteX241" fmla="*/ 1969912 w 4143358"/>
              <a:gd name="connsiteY241" fmla="*/ 897962 h 1299705"/>
              <a:gd name="connsiteX242" fmla="*/ 1969912 w 4143358"/>
              <a:gd name="connsiteY242" fmla="*/ 900625 h 1299705"/>
              <a:gd name="connsiteX243" fmla="*/ 1968137 w 4143358"/>
              <a:gd name="connsiteY243" fmla="*/ 900625 h 1299705"/>
              <a:gd name="connsiteX244" fmla="*/ 1968137 w 4143358"/>
              <a:gd name="connsiteY244" fmla="*/ 916096 h 1299705"/>
              <a:gd name="connsiteX245" fmla="*/ 1964332 w 4143358"/>
              <a:gd name="connsiteY245" fmla="*/ 916096 h 1299705"/>
              <a:gd name="connsiteX246" fmla="*/ 1964332 w 4143358"/>
              <a:gd name="connsiteY246" fmla="*/ 919774 h 1299705"/>
              <a:gd name="connsiteX247" fmla="*/ 1963318 w 4143358"/>
              <a:gd name="connsiteY247" fmla="*/ 919774 h 1299705"/>
              <a:gd name="connsiteX248" fmla="*/ 1963318 w 4143358"/>
              <a:gd name="connsiteY248" fmla="*/ 931187 h 1299705"/>
              <a:gd name="connsiteX249" fmla="*/ 1957865 w 4143358"/>
              <a:gd name="connsiteY249" fmla="*/ 931187 h 1299705"/>
              <a:gd name="connsiteX250" fmla="*/ 1957865 w 4143358"/>
              <a:gd name="connsiteY250" fmla="*/ 939684 h 1299705"/>
              <a:gd name="connsiteX251" fmla="*/ 1949115 w 4143358"/>
              <a:gd name="connsiteY251" fmla="*/ 939684 h 1299705"/>
              <a:gd name="connsiteX252" fmla="*/ 1949115 w 4143358"/>
              <a:gd name="connsiteY252" fmla="*/ 957057 h 1299705"/>
              <a:gd name="connsiteX253" fmla="*/ 1943915 w 4143358"/>
              <a:gd name="connsiteY253" fmla="*/ 957057 h 1299705"/>
              <a:gd name="connsiteX254" fmla="*/ 1943915 w 4143358"/>
              <a:gd name="connsiteY254" fmla="*/ 964539 h 1299705"/>
              <a:gd name="connsiteX255" fmla="*/ 1881397 w 4143358"/>
              <a:gd name="connsiteY255" fmla="*/ 964539 h 1299705"/>
              <a:gd name="connsiteX256" fmla="*/ 1881397 w 4143358"/>
              <a:gd name="connsiteY256" fmla="*/ 968724 h 1299705"/>
              <a:gd name="connsiteX257" fmla="*/ 1863516 w 4143358"/>
              <a:gd name="connsiteY257" fmla="*/ 968724 h 1299705"/>
              <a:gd name="connsiteX258" fmla="*/ 1863516 w 4143358"/>
              <a:gd name="connsiteY258" fmla="*/ 973035 h 1299705"/>
              <a:gd name="connsiteX259" fmla="*/ 1852610 w 4143358"/>
              <a:gd name="connsiteY259" fmla="*/ 973035 h 1299705"/>
              <a:gd name="connsiteX260" fmla="*/ 1852610 w 4143358"/>
              <a:gd name="connsiteY260" fmla="*/ 977220 h 1299705"/>
              <a:gd name="connsiteX261" fmla="*/ 1846143 w 4143358"/>
              <a:gd name="connsiteY261" fmla="*/ 977220 h 1299705"/>
              <a:gd name="connsiteX262" fmla="*/ 1846143 w 4143358"/>
              <a:gd name="connsiteY262" fmla="*/ 982673 h 1299705"/>
              <a:gd name="connsiteX263" fmla="*/ 1831939 w 4143358"/>
              <a:gd name="connsiteY263" fmla="*/ 982673 h 1299705"/>
              <a:gd name="connsiteX264" fmla="*/ 1831939 w 4143358"/>
              <a:gd name="connsiteY264" fmla="*/ 984956 h 1299705"/>
              <a:gd name="connsiteX265" fmla="*/ 1809113 w 4143358"/>
              <a:gd name="connsiteY265" fmla="*/ 984956 h 1299705"/>
              <a:gd name="connsiteX266" fmla="*/ 1809113 w 4143358"/>
              <a:gd name="connsiteY266" fmla="*/ 991296 h 1299705"/>
              <a:gd name="connsiteX267" fmla="*/ 1781848 w 4143358"/>
              <a:gd name="connsiteY267" fmla="*/ 991296 h 1299705"/>
              <a:gd name="connsiteX268" fmla="*/ 1781848 w 4143358"/>
              <a:gd name="connsiteY268" fmla="*/ 994974 h 1299705"/>
              <a:gd name="connsiteX269" fmla="*/ 1746341 w 4143358"/>
              <a:gd name="connsiteY269" fmla="*/ 994974 h 1299705"/>
              <a:gd name="connsiteX270" fmla="*/ 1746341 w 4143358"/>
              <a:gd name="connsiteY270" fmla="*/ 998271 h 1299705"/>
              <a:gd name="connsiteX271" fmla="*/ 1725036 w 4143358"/>
              <a:gd name="connsiteY271" fmla="*/ 998271 h 1299705"/>
              <a:gd name="connsiteX272" fmla="*/ 1725036 w 4143358"/>
              <a:gd name="connsiteY272" fmla="*/ 1005626 h 1299705"/>
              <a:gd name="connsiteX273" fmla="*/ 1694981 w 4143358"/>
              <a:gd name="connsiteY273" fmla="*/ 1005626 h 1299705"/>
              <a:gd name="connsiteX274" fmla="*/ 1694981 w 4143358"/>
              <a:gd name="connsiteY274" fmla="*/ 1012094 h 1299705"/>
              <a:gd name="connsiteX275" fmla="*/ 1637155 w 4143358"/>
              <a:gd name="connsiteY275" fmla="*/ 1012094 h 1299705"/>
              <a:gd name="connsiteX276" fmla="*/ 1637155 w 4143358"/>
              <a:gd name="connsiteY276" fmla="*/ 1014250 h 1299705"/>
              <a:gd name="connsiteX277" fmla="*/ 1605832 w 4143358"/>
              <a:gd name="connsiteY277" fmla="*/ 1014250 h 1299705"/>
              <a:gd name="connsiteX278" fmla="*/ 1605832 w 4143358"/>
              <a:gd name="connsiteY278" fmla="*/ 1017420 h 1299705"/>
              <a:gd name="connsiteX279" fmla="*/ 1571846 w 4143358"/>
              <a:gd name="connsiteY279" fmla="*/ 1017420 h 1299705"/>
              <a:gd name="connsiteX280" fmla="*/ 1571846 w 4143358"/>
              <a:gd name="connsiteY280" fmla="*/ 1019829 h 1299705"/>
              <a:gd name="connsiteX281" fmla="*/ 1555107 w 4143358"/>
              <a:gd name="connsiteY281" fmla="*/ 1019829 h 1299705"/>
              <a:gd name="connsiteX282" fmla="*/ 1555107 w 4143358"/>
              <a:gd name="connsiteY282" fmla="*/ 1023380 h 1299705"/>
              <a:gd name="connsiteX283" fmla="*/ 1544455 w 4143358"/>
              <a:gd name="connsiteY283" fmla="*/ 1023380 h 1299705"/>
              <a:gd name="connsiteX284" fmla="*/ 1544455 w 4143358"/>
              <a:gd name="connsiteY284" fmla="*/ 1028072 h 1299705"/>
              <a:gd name="connsiteX285" fmla="*/ 1525052 w 4143358"/>
              <a:gd name="connsiteY285" fmla="*/ 1028072 h 1299705"/>
              <a:gd name="connsiteX286" fmla="*/ 1525052 w 4143358"/>
              <a:gd name="connsiteY286" fmla="*/ 1032384 h 1299705"/>
              <a:gd name="connsiteX287" fmla="*/ 1517951 w 4143358"/>
              <a:gd name="connsiteY287" fmla="*/ 1032384 h 1299705"/>
              <a:gd name="connsiteX288" fmla="*/ 1517951 w 4143358"/>
              <a:gd name="connsiteY288" fmla="*/ 1037456 h 1299705"/>
              <a:gd name="connsiteX289" fmla="*/ 1511610 w 4143358"/>
              <a:gd name="connsiteY289" fmla="*/ 1037456 h 1299705"/>
              <a:gd name="connsiteX290" fmla="*/ 1511610 w 4143358"/>
              <a:gd name="connsiteY290" fmla="*/ 1041134 h 1299705"/>
              <a:gd name="connsiteX291" fmla="*/ 1500450 w 4143358"/>
              <a:gd name="connsiteY291" fmla="*/ 1041134 h 1299705"/>
              <a:gd name="connsiteX292" fmla="*/ 1500450 w 4143358"/>
              <a:gd name="connsiteY292" fmla="*/ 1046333 h 1299705"/>
              <a:gd name="connsiteX293" fmla="*/ 1498041 w 4143358"/>
              <a:gd name="connsiteY293" fmla="*/ 1046333 h 1299705"/>
              <a:gd name="connsiteX294" fmla="*/ 1498041 w 4143358"/>
              <a:gd name="connsiteY294" fmla="*/ 1060917 h 1299705"/>
              <a:gd name="connsiteX295" fmla="*/ 1495758 w 4143358"/>
              <a:gd name="connsiteY295" fmla="*/ 1060917 h 1299705"/>
              <a:gd name="connsiteX296" fmla="*/ 1495758 w 4143358"/>
              <a:gd name="connsiteY296" fmla="*/ 1063834 h 1299705"/>
              <a:gd name="connsiteX297" fmla="*/ 1493095 w 4143358"/>
              <a:gd name="connsiteY297" fmla="*/ 1063834 h 1299705"/>
              <a:gd name="connsiteX298" fmla="*/ 1493095 w 4143358"/>
              <a:gd name="connsiteY298" fmla="*/ 1074739 h 1299705"/>
              <a:gd name="connsiteX299" fmla="*/ 1483204 w 4143358"/>
              <a:gd name="connsiteY299" fmla="*/ 1074739 h 1299705"/>
              <a:gd name="connsiteX300" fmla="*/ 1483204 w 4143358"/>
              <a:gd name="connsiteY300" fmla="*/ 1077656 h 1299705"/>
              <a:gd name="connsiteX301" fmla="*/ 1476229 w 4143358"/>
              <a:gd name="connsiteY301" fmla="*/ 1077656 h 1299705"/>
              <a:gd name="connsiteX302" fmla="*/ 1476229 w 4143358"/>
              <a:gd name="connsiteY302" fmla="*/ 1096805 h 1299705"/>
              <a:gd name="connsiteX303" fmla="*/ 1457080 w 4143358"/>
              <a:gd name="connsiteY303" fmla="*/ 1096805 h 1299705"/>
              <a:gd name="connsiteX304" fmla="*/ 1457080 w 4143358"/>
              <a:gd name="connsiteY304" fmla="*/ 1106823 h 1299705"/>
              <a:gd name="connsiteX305" fmla="*/ 1395703 w 4143358"/>
              <a:gd name="connsiteY305" fmla="*/ 1106823 h 1299705"/>
              <a:gd name="connsiteX306" fmla="*/ 1395703 w 4143358"/>
              <a:gd name="connsiteY306" fmla="*/ 1112149 h 1299705"/>
              <a:gd name="connsiteX307" fmla="*/ 1386826 w 4143358"/>
              <a:gd name="connsiteY307" fmla="*/ 1112149 h 1299705"/>
              <a:gd name="connsiteX308" fmla="*/ 1386826 w 4143358"/>
              <a:gd name="connsiteY308" fmla="*/ 1118109 h 1299705"/>
              <a:gd name="connsiteX309" fmla="*/ 1362732 w 4143358"/>
              <a:gd name="connsiteY309" fmla="*/ 1118109 h 1299705"/>
              <a:gd name="connsiteX310" fmla="*/ 1362732 w 4143358"/>
              <a:gd name="connsiteY310" fmla="*/ 1120646 h 1299705"/>
              <a:gd name="connsiteX311" fmla="*/ 1327858 w 4143358"/>
              <a:gd name="connsiteY311" fmla="*/ 1120646 h 1299705"/>
              <a:gd name="connsiteX312" fmla="*/ 1327858 w 4143358"/>
              <a:gd name="connsiteY312" fmla="*/ 1129269 h 1299705"/>
              <a:gd name="connsiteX313" fmla="*/ 1303510 w 4143358"/>
              <a:gd name="connsiteY313" fmla="*/ 1129269 h 1299705"/>
              <a:gd name="connsiteX314" fmla="*/ 1303510 w 4143358"/>
              <a:gd name="connsiteY314" fmla="*/ 1137512 h 1299705"/>
              <a:gd name="connsiteX315" fmla="*/ 1237060 w 4143358"/>
              <a:gd name="connsiteY315" fmla="*/ 1137512 h 1299705"/>
              <a:gd name="connsiteX316" fmla="*/ 1237060 w 4143358"/>
              <a:gd name="connsiteY316" fmla="*/ 1139921 h 1299705"/>
              <a:gd name="connsiteX317" fmla="*/ 1231480 w 4143358"/>
              <a:gd name="connsiteY317" fmla="*/ 1139921 h 1299705"/>
              <a:gd name="connsiteX318" fmla="*/ 1231480 w 4143358"/>
              <a:gd name="connsiteY318" fmla="*/ 1142838 h 1299705"/>
              <a:gd name="connsiteX319" fmla="*/ 1211697 w 4143358"/>
              <a:gd name="connsiteY319" fmla="*/ 1142838 h 1299705"/>
              <a:gd name="connsiteX320" fmla="*/ 1211697 w 4143358"/>
              <a:gd name="connsiteY320" fmla="*/ 1149686 h 1299705"/>
              <a:gd name="connsiteX321" fmla="*/ 1201679 w 4143358"/>
              <a:gd name="connsiteY321" fmla="*/ 1149686 h 1299705"/>
              <a:gd name="connsiteX322" fmla="*/ 1201679 w 4143358"/>
              <a:gd name="connsiteY322" fmla="*/ 1151081 h 1299705"/>
              <a:gd name="connsiteX323" fmla="*/ 1190139 w 4143358"/>
              <a:gd name="connsiteY323" fmla="*/ 1151081 h 1299705"/>
              <a:gd name="connsiteX324" fmla="*/ 1190139 w 4143358"/>
              <a:gd name="connsiteY324" fmla="*/ 1155266 h 1299705"/>
              <a:gd name="connsiteX325" fmla="*/ 1178980 w 4143358"/>
              <a:gd name="connsiteY325" fmla="*/ 1155266 h 1299705"/>
              <a:gd name="connsiteX326" fmla="*/ 1178980 w 4143358"/>
              <a:gd name="connsiteY326" fmla="*/ 1157802 h 1299705"/>
              <a:gd name="connsiteX327" fmla="*/ 1164777 w 4143358"/>
              <a:gd name="connsiteY327" fmla="*/ 1157802 h 1299705"/>
              <a:gd name="connsiteX328" fmla="*/ 1164777 w 4143358"/>
              <a:gd name="connsiteY328" fmla="*/ 1161099 h 1299705"/>
              <a:gd name="connsiteX329" fmla="*/ 1152729 w 4143358"/>
              <a:gd name="connsiteY329" fmla="*/ 1161099 h 1299705"/>
              <a:gd name="connsiteX330" fmla="*/ 1152729 w 4143358"/>
              <a:gd name="connsiteY330" fmla="*/ 1163762 h 1299705"/>
              <a:gd name="connsiteX331" fmla="*/ 1107584 w 4143358"/>
              <a:gd name="connsiteY331" fmla="*/ 1163762 h 1299705"/>
              <a:gd name="connsiteX332" fmla="*/ 1107584 w 4143358"/>
              <a:gd name="connsiteY332" fmla="*/ 1166045 h 1299705"/>
              <a:gd name="connsiteX333" fmla="*/ 1062819 w 4143358"/>
              <a:gd name="connsiteY333" fmla="*/ 1166045 h 1299705"/>
              <a:gd name="connsiteX334" fmla="*/ 1062819 w 4143358"/>
              <a:gd name="connsiteY334" fmla="*/ 1168961 h 1299705"/>
              <a:gd name="connsiteX335" fmla="*/ 1012601 w 4143358"/>
              <a:gd name="connsiteY335" fmla="*/ 1168961 h 1299705"/>
              <a:gd name="connsiteX336" fmla="*/ 1012601 w 4143358"/>
              <a:gd name="connsiteY336" fmla="*/ 1172132 h 1299705"/>
              <a:gd name="connsiteX337" fmla="*/ 1003978 w 4143358"/>
              <a:gd name="connsiteY337" fmla="*/ 1172132 h 1299705"/>
              <a:gd name="connsiteX338" fmla="*/ 1003978 w 4143358"/>
              <a:gd name="connsiteY338" fmla="*/ 1174795 h 1299705"/>
              <a:gd name="connsiteX339" fmla="*/ 995355 w 4143358"/>
              <a:gd name="connsiteY339" fmla="*/ 1174795 h 1299705"/>
              <a:gd name="connsiteX340" fmla="*/ 995355 w 4143358"/>
              <a:gd name="connsiteY340" fmla="*/ 1182657 h 1299705"/>
              <a:gd name="connsiteX341" fmla="*/ 986351 w 4143358"/>
              <a:gd name="connsiteY341" fmla="*/ 1182657 h 1299705"/>
              <a:gd name="connsiteX342" fmla="*/ 986351 w 4143358"/>
              <a:gd name="connsiteY342" fmla="*/ 1189378 h 1299705"/>
              <a:gd name="connsiteX343" fmla="*/ 969485 w 4143358"/>
              <a:gd name="connsiteY343" fmla="*/ 1189378 h 1299705"/>
              <a:gd name="connsiteX344" fmla="*/ 969485 w 4143358"/>
              <a:gd name="connsiteY344" fmla="*/ 1198509 h 1299705"/>
              <a:gd name="connsiteX345" fmla="*/ 963398 w 4143358"/>
              <a:gd name="connsiteY345" fmla="*/ 1198509 h 1299705"/>
              <a:gd name="connsiteX346" fmla="*/ 963398 w 4143358"/>
              <a:gd name="connsiteY346" fmla="*/ 1201426 h 1299705"/>
              <a:gd name="connsiteX347" fmla="*/ 949068 w 4143358"/>
              <a:gd name="connsiteY347" fmla="*/ 1201426 h 1299705"/>
              <a:gd name="connsiteX348" fmla="*/ 949068 w 4143358"/>
              <a:gd name="connsiteY348" fmla="*/ 1203455 h 1299705"/>
              <a:gd name="connsiteX349" fmla="*/ 943235 w 4143358"/>
              <a:gd name="connsiteY349" fmla="*/ 1203455 h 1299705"/>
              <a:gd name="connsiteX350" fmla="*/ 943235 w 4143358"/>
              <a:gd name="connsiteY350" fmla="*/ 1205864 h 1299705"/>
              <a:gd name="connsiteX351" fmla="*/ 893143 w 4143358"/>
              <a:gd name="connsiteY351" fmla="*/ 1205864 h 1299705"/>
              <a:gd name="connsiteX352" fmla="*/ 893143 w 4143358"/>
              <a:gd name="connsiteY352" fmla="*/ 1208907 h 1299705"/>
              <a:gd name="connsiteX353" fmla="*/ 883252 w 4143358"/>
              <a:gd name="connsiteY353" fmla="*/ 1208907 h 1299705"/>
              <a:gd name="connsiteX354" fmla="*/ 883252 w 4143358"/>
              <a:gd name="connsiteY354" fmla="*/ 1211824 h 1299705"/>
              <a:gd name="connsiteX355" fmla="*/ 869049 w 4143358"/>
              <a:gd name="connsiteY355" fmla="*/ 1211824 h 1299705"/>
              <a:gd name="connsiteX356" fmla="*/ 869049 w 4143358"/>
              <a:gd name="connsiteY356" fmla="*/ 1214868 h 1299705"/>
              <a:gd name="connsiteX357" fmla="*/ 852817 w 4143358"/>
              <a:gd name="connsiteY357" fmla="*/ 1214868 h 1299705"/>
              <a:gd name="connsiteX358" fmla="*/ 852817 w 4143358"/>
              <a:gd name="connsiteY358" fmla="*/ 1217277 h 1299705"/>
              <a:gd name="connsiteX359" fmla="*/ 844320 w 4143358"/>
              <a:gd name="connsiteY359" fmla="*/ 1217277 h 1299705"/>
              <a:gd name="connsiteX360" fmla="*/ 844320 w 4143358"/>
              <a:gd name="connsiteY360" fmla="*/ 1223110 h 1299705"/>
              <a:gd name="connsiteX361" fmla="*/ 814266 w 4143358"/>
              <a:gd name="connsiteY361" fmla="*/ 1223110 h 1299705"/>
              <a:gd name="connsiteX362" fmla="*/ 814266 w 4143358"/>
              <a:gd name="connsiteY362" fmla="*/ 1225647 h 1299705"/>
              <a:gd name="connsiteX363" fmla="*/ 802472 w 4143358"/>
              <a:gd name="connsiteY363" fmla="*/ 1225647 h 1299705"/>
              <a:gd name="connsiteX364" fmla="*/ 802472 w 4143358"/>
              <a:gd name="connsiteY364" fmla="*/ 1228817 h 1299705"/>
              <a:gd name="connsiteX365" fmla="*/ 769881 w 4143358"/>
              <a:gd name="connsiteY365" fmla="*/ 1228817 h 1299705"/>
              <a:gd name="connsiteX366" fmla="*/ 769881 w 4143358"/>
              <a:gd name="connsiteY366" fmla="*/ 1232875 h 1299705"/>
              <a:gd name="connsiteX367" fmla="*/ 752381 w 4143358"/>
              <a:gd name="connsiteY367" fmla="*/ 1232875 h 1299705"/>
              <a:gd name="connsiteX368" fmla="*/ 752381 w 4143358"/>
              <a:gd name="connsiteY368" fmla="*/ 1235665 h 1299705"/>
              <a:gd name="connsiteX369" fmla="*/ 728667 w 4143358"/>
              <a:gd name="connsiteY369" fmla="*/ 1235665 h 1299705"/>
              <a:gd name="connsiteX370" fmla="*/ 728667 w 4143358"/>
              <a:gd name="connsiteY370" fmla="*/ 1238455 h 1299705"/>
              <a:gd name="connsiteX371" fmla="*/ 721185 w 4143358"/>
              <a:gd name="connsiteY371" fmla="*/ 1238455 h 1299705"/>
              <a:gd name="connsiteX372" fmla="*/ 721185 w 4143358"/>
              <a:gd name="connsiteY372" fmla="*/ 1240484 h 1299705"/>
              <a:gd name="connsiteX373" fmla="*/ 697344 w 4143358"/>
              <a:gd name="connsiteY373" fmla="*/ 1240484 h 1299705"/>
              <a:gd name="connsiteX374" fmla="*/ 697344 w 4143358"/>
              <a:gd name="connsiteY374" fmla="*/ 1243654 h 1299705"/>
              <a:gd name="connsiteX375" fmla="*/ 664880 w 4143358"/>
              <a:gd name="connsiteY375" fmla="*/ 1243654 h 1299705"/>
              <a:gd name="connsiteX376" fmla="*/ 664880 w 4143358"/>
              <a:gd name="connsiteY376" fmla="*/ 1249361 h 1299705"/>
              <a:gd name="connsiteX377" fmla="*/ 640278 w 4143358"/>
              <a:gd name="connsiteY377" fmla="*/ 1249361 h 1299705"/>
              <a:gd name="connsiteX378" fmla="*/ 640278 w 4143358"/>
              <a:gd name="connsiteY378" fmla="*/ 1251770 h 1299705"/>
              <a:gd name="connsiteX379" fmla="*/ 612253 w 4143358"/>
              <a:gd name="connsiteY379" fmla="*/ 1251770 h 1299705"/>
              <a:gd name="connsiteX380" fmla="*/ 612253 w 4143358"/>
              <a:gd name="connsiteY380" fmla="*/ 1254180 h 1299705"/>
              <a:gd name="connsiteX381" fmla="*/ 572433 w 4143358"/>
              <a:gd name="connsiteY381" fmla="*/ 1254180 h 1299705"/>
              <a:gd name="connsiteX382" fmla="*/ 572433 w 4143358"/>
              <a:gd name="connsiteY382" fmla="*/ 1257730 h 1299705"/>
              <a:gd name="connsiteX383" fmla="*/ 509534 w 4143358"/>
              <a:gd name="connsiteY383" fmla="*/ 1257730 h 1299705"/>
              <a:gd name="connsiteX384" fmla="*/ 509534 w 4143358"/>
              <a:gd name="connsiteY384" fmla="*/ 1260647 h 1299705"/>
              <a:gd name="connsiteX385" fmla="*/ 506871 w 4143358"/>
              <a:gd name="connsiteY385" fmla="*/ 1260647 h 1299705"/>
              <a:gd name="connsiteX386" fmla="*/ 506871 w 4143358"/>
              <a:gd name="connsiteY386" fmla="*/ 1263564 h 1299705"/>
              <a:gd name="connsiteX387" fmla="*/ 497741 w 4143358"/>
              <a:gd name="connsiteY387" fmla="*/ 1263564 h 1299705"/>
              <a:gd name="connsiteX388" fmla="*/ 497741 w 4143358"/>
              <a:gd name="connsiteY388" fmla="*/ 1269144 h 1299705"/>
              <a:gd name="connsiteX389" fmla="*/ 461092 w 4143358"/>
              <a:gd name="connsiteY389" fmla="*/ 1269144 h 1299705"/>
              <a:gd name="connsiteX390" fmla="*/ 461092 w 4143358"/>
              <a:gd name="connsiteY390" fmla="*/ 1271173 h 1299705"/>
              <a:gd name="connsiteX391" fmla="*/ 422287 w 4143358"/>
              <a:gd name="connsiteY391" fmla="*/ 1271173 h 1299705"/>
              <a:gd name="connsiteX392" fmla="*/ 422287 w 4143358"/>
              <a:gd name="connsiteY392" fmla="*/ 1274343 h 1299705"/>
              <a:gd name="connsiteX393" fmla="*/ 413030 w 4143358"/>
              <a:gd name="connsiteY393" fmla="*/ 1274343 h 1299705"/>
              <a:gd name="connsiteX394" fmla="*/ 413030 w 4143358"/>
              <a:gd name="connsiteY394" fmla="*/ 1278655 h 1299705"/>
              <a:gd name="connsiteX395" fmla="*/ 397939 w 4143358"/>
              <a:gd name="connsiteY395" fmla="*/ 1278655 h 1299705"/>
              <a:gd name="connsiteX396" fmla="*/ 397939 w 4143358"/>
              <a:gd name="connsiteY396" fmla="*/ 1281318 h 1299705"/>
              <a:gd name="connsiteX397" fmla="*/ 390457 w 4143358"/>
              <a:gd name="connsiteY397" fmla="*/ 1281318 h 1299705"/>
              <a:gd name="connsiteX398" fmla="*/ 390457 w 4143358"/>
              <a:gd name="connsiteY398" fmla="*/ 1284107 h 1299705"/>
              <a:gd name="connsiteX399" fmla="*/ 296489 w 4143358"/>
              <a:gd name="connsiteY399" fmla="*/ 1284107 h 1299705"/>
              <a:gd name="connsiteX400" fmla="*/ 296489 w 4143358"/>
              <a:gd name="connsiteY400" fmla="*/ 1286771 h 1299705"/>
              <a:gd name="connsiteX401" fmla="*/ 246651 w 4143358"/>
              <a:gd name="connsiteY401" fmla="*/ 1286771 h 1299705"/>
              <a:gd name="connsiteX402" fmla="*/ 246651 w 4143358"/>
              <a:gd name="connsiteY402" fmla="*/ 1289307 h 1299705"/>
              <a:gd name="connsiteX403" fmla="*/ 219006 w 4143358"/>
              <a:gd name="connsiteY403" fmla="*/ 1289307 h 1299705"/>
              <a:gd name="connsiteX404" fmla="*/ 219006 w 4143358"/>
              <a:gd name="connsiteY404" fmla="*/ 1292604 h 1299705"/>
              <a:gd name="connsiteX405" fmla="*/ 143679 w 4143358"/>
              <a:gd name="connsiteY405" fmla="*/ 1292604 h 1299705"/>
              <a:gd name="connsiteX406" fmla="*/ 143679 w 4143358"/>
              <a:gd name="connsiteY406" fmla="*/ 1295140 h 1299705"/>
              <a:gd name="connsiteX407" fmla="*/ 112483 w 4143358"/>
              <a:gd name="connsiteY407" fmla="*/ 1295140 h 1299705"/>
              <a:gd name="connsiteX408" fmla="*/ 112483 w 4143358"/>
              <a:gd name="connsiteY408" fmla="*/ 1299706 h 1299705"/>
              <a:gd name="connsiteX409" fmla="*/ 0 w 4143358"/>
              <a:gd name="connsiteY409" fmla="*/ 1299706 h 1299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</a:cxnLst>
            <a:rect l="l" t="t" r="r" b="b"/>
            <a:pathLst>
              <a:path w="4143358" h="1299705">
                <a:moveTo>
                  <a:pt x="4143358" y="0"/>
                </a:moveTo>
                <a:lnTo>
                  <a:pt x="4121547" y="0"/>
                </a:lnTo>
                <a:lnTo>
                  <a:pt x="4121547" y="19149"/>
                </a:lnTo>
                <a:lnTo>
                  <a:pt x="4084771" y="19149"/>
                </a:lnTo>
                <a:lnTo>
                  <a:pt x="4084771" y="35634"/>
                </a:lnTo>
                <a:lnTo>
                  <a:pt x="4051926" y="35634"/>
                </a:lnTo>
                <a:lnTo>
                  <a:pt x="4051926" y="50598"/>
                </a:lnTo>
                <a:lnTo>
                  <a:pt x="4047361" y="50598"/>
                </a:lnTo>
                <a:lnTo>
                  <a:pt x="4047361" y="66450"/>
                </a:lnTo>
                <a:lnTo>
                  <a:pt x="4032017" y="66450"/>
                </a:lnTo>
                <a:lnTo>
                  <a:pt x="4032017" y="79765"/>
                </a:lnTo>
                <a:lnTo>
                  <a:pt x="3985603" y="79765"/>
                </a:lnTo>
                <a:lnTo>
                  <a:pt x="3985603" y="91305"/>
                </a:lnTo>
                <a:lnTo>
                  <a:pt x="3970639" y="91305"/>
                </a:lnTo>
                <a:lnTo>
                  <a:pt x="3970639" y="100689"/>
                </a:lnTo>
                <a:lnTo>
                  <a:pt x="3946925" y="100689"/>
                </a:lnTo>
                <a:lnTo>
                  <a:pt x="3946925" y="111849"/>
                </a:lnTo>
                <a:lnTo>
                  <a:pt x="3935512" y="111849"/>
                </a:lnTo>
                <a:lnTo>
                  <a:pt x="3935512" y="130998"/>
                </a:lnTo>
                <a:lnTo>
                  <a:pt x="3933230" y="130998"/>
                </a:lnTo>
                <a:lnTo>
                  <a:pt x="3933230" y="158897"/>
                </a:lnTo>
                <a:lnTo>
                  <a:pt x="3914208" y="158897"/>
                </a:lnTo>
                <a:lnTo>
                  <a:pt x="3914208" y="167393"/>
                </a:lnTo>
                <a:lnTo>
                  <a:pt x="3908628" y="167393"/>
                </a:lnTo>
                <a:lnTo>
                  <a:pt x="3908628" y="175636"/>
                </a:lnTo>
                <a:lnTo>
                  <a:pt x="3881363" y="175636"/>
                </a:lnTo>
                <a:lnTo>
                  <a:pt x="3881363" y="183879"/>
                </a:lnTo>
                <a:lnTo>
                  <a:pt x="3824297" y="183879"/>
                </a:lnTo>
                <a:lnTo>
                  <a:pt x="3824297" y="198462"/>
                </a:lnTo>
                <a:lnTo>
                  <a:pt x="3800076" y="198462"/>
                </a:lnTo>
                <a:lnTo>
                  <a:pt x="3800076" y="205564"/>
                </a:lnTo>
                <a:lnTo>
                  <a:pt x="3776235" y="205564"/>
                </a:lnTo>
                <a:lnTo>
                  <a:pt x="3776235" y="212412"/>
                </a:lnTo>
                <a:lnTo>
                  <a:pt x="3769134" y="212412"/>
                </a:lnTo>
                <a:lnTo>
                  <a:pt x="3769134" y="220020"/>
                </a:lnTo>
                <a:lnTo>
                  <a:pt x="3661977" y="220020"/>
                </a:lnTo>
                <a:lnTo>
                  <a:pt x="3661977" y="225093"/>
                </a:lnTo>
                <a:lnTo>
                  <a:pt x="3652339" y="225093"/>
                </a:lnTo>
                <a:lnTo>
                  <a:pt x="3652339" y="231941"/>
                </a:lnTo>
                <a:lnTo>
                  <a:pt x="3603262" y="231941"/>
                </a:lnTo>
                <a:lnTo>
                  <a:pt x="3603262" y="243100"/>
                </a:lnTo>
                <a:lnTo>
                  <a:pt x="3588045" y="243100"/>
                </a:lnTo>
                <a:lnTo>
                  <a:pt x="3588045" y="248173"/>
                </a:lnTo>
                <a:lnTo>
                  <a:pt x="3533262" y="248173"/>
                </a:lnTo>
                <a:lnTo>
                  <a:pt x="3533262" y="253753"/>
                </a:lnTo>
                <a:lnTo>
                  <a:pt x="3530852" y="253753"/>
                </a:lnTo>
                <a:lnTo>
                  <a:pt x="3530852" y="259966"/>
                </a:lnTo>
                <a:lnTo>
                  <a:pt x="3517917" y="259966"/>
                </a:lnTo>
                <a:lnTo>
                  <a:pt x="3517917" y="266561"/>
                </a:lnTo>
                <a:lnTo>
                  <a:pt x="3506631" y="266561"/>
                </a:lnTo>
                <a:lnTo>
                  <a:pt x="3506631" y="272394"/>
                </a:lnTo>
                <a:lnTo>
                  <a:pt x="3473786" y="272394"/>
                </a:lnTo>
                <a:lnTo>
                  <a:pt x="3473786" y="277213"/>
                </a:lnTo>
                <a:lnTo>
                  <a:pt x="3460978" y="277213"/>
                </a:lnTo>
                <a:lnTo>
                  <a:pt x="3460978" y="284061"/>
                </a:lnTo>
                <a:lnTo>
                  <a:pt x="3452101" y="284061"/>
                </a:lnTo>
                <a:lnTo>
                  <a:pt x="3452101" y="288880"/>
                </a:lnTo>
                <a:lnTo>
                  <a:pt x="3443098" y="288880"/>
                </a:lnTo>
                <a:lnTo>
                  <a:pt x="3443098" y="292557"/>
                </a:lnTo>
                <a:lnTo>
                  <a:pt x="3441449" y="292557"/>
                </a:lnTo>
                <a:lnTo>
                  <a:pt x="3441449" y="335674"/>
                </a:lnTo>
                <a:lnTo>
                  <a:pt x="3430036" y="335674"/>
                </a:lnTo>
                <a:lnTo>
                  <a:pt x="3430036" y="341888"/>
                </a:lnTo>
                <a:lnTo>
                  <a:pt x="3423315" y="341888"/>
                </a:lnTo>
                <a:lnTo>
                  <a:pt x="3423315" y="348101"/>
                </a:lnTo>
                <a:lnTo>
                  <a:pt x="3392246" y="348101"/>
                </a:lnTo>
                <a:lnTo>
                  <a:pt x="3392246" y="353554"/>
                </a:lnTo>
                <a:lnTo>
                  <a:pt x="3373477" y="353554"/>
                </a:lnTo>
                <a:lnTo>
                  <a:pt x="3373477" y="359134"/>
                </a:lnTo>
                <a:lnTo>
                  <a:pt x="3347100" y="359134"/>
                </a:lnTo>
                <a:lnTo>
                  <a:pt x="3347100" y="368265"/>
                </a:lnTo>
                <a:lnTo>
                  <a:pt x="3342789" y="368265"/>
                </a:lnTo>
                <a:lnTo>
                  <a:pt x="3342789" y="373084"/>
                </a:lnTo>
                <a:lnTo>
                  <a:pt x="3333912" y="373084"/>
                </a:lnTo>
                <a:lnTo>
                  <a:pt x="3333912" y="377902"/>
                </a:lnTo>
                <a:lnTo>
                  <a:pt x="3327444" y="377902"/>
                </a:lnTo>
                <a:lnTo>
                  <a:pt x="3327444" y="383989"/>
                </a:lnTo>
                <a:lnTo>
                  <a:pt x="3302335" y="383989"/>
                </a:lnTo>
                <a:lnTo>
                  <a:pt x="3302335" y="388428"/>
                </a:lnTo>
                <a:lnTo>
                  <a:pt x="3290161" y="388428"/>
                </a:lnTo>
                <a:lnTo>
                  <a:pt x="3290161" y="397558"/>
                </a:lnTo>
                <a:lnTo>
                  <a:pt x="3268349" y="397558"/>
                </a:lnTo>
                <a:lnTo>
                  <a:pt x="3268349" y="402504"/>
                </a:lnTo>
                <a:lnTo>
                  <a:pt x="3209001" y="402504"/>
                </a:lnTo>
                <a:lnTo>
                  <a:pt x="3209001" y="408084"/>
                </a:lnTo>
                <a:lnTo>
                  <a:pt x="3194037" y="408084"/>
                </a:lnTo>
                <a:lnTo>
                  <a:pt x="3194037" y="411635"/>
                </a:lnTo>
                <a:lnTo>
                  <a:pt x="3185033" y="411635"/>
                </a:lnTo>
                <a:lnTo>
                  <a:pt x="3185033" y="420638"/>
                </a:lnTo>
                <a:lnTo>
                  <a:pt x="3172098" y="420638"/>
                </a:lnTo>
                <a:lnTo>
                  <a:pt x="3172098" y="424570"/>
                </a:lnTo>
                <a:lnTo>
                  <a:pt x="3165504" y="424570"/>
                </a:lnTo>
                <a:lnTo>
                  <a:pt x="3165504" y="428120"/>
                </a:lnTo>
                <a:lnTo>
                  <a:pt x="3150286" y="428120"/>
                </a:lnTo>
                <a:lnTo>
                  <a:pt x="3150286" y="432939"/>
                </a:lnTo>
                <a:lnTo>
                  <a:pt x="3136210" y="432939"/>
                </a:lnTo>
                <a:lnTo>
                  <a:pt x="3136210" y="436744"/>
                </a:lnTo>
                <a:lnTo>
                  <a:pt x="3118964" y="436744"/>
                </a:lnTo>
                <a:lnTo>
                  <a:pt x="3118964" y="440168"/>
                </a:lnTo>
                <a:lnTo>
                  <a:pt x="3082442" y="440168"/>
                </a:lnTo>
                <a:lnTo>
                  <a:pt x="3082442" y="449298"/>
                </a:lnTo>
                <a:lnTo>
                  <a:pt x="3056825" y="449298"/>
                </a:lnTo>
                <a:lnTo>
                  <a:pt x="3056825" y="453356"/>
                </a:lnTo>
                <a:lnTo>
                  <a:pt x="3036028" y="453356"/>
                </a:lnTo>
                <a:lnTo>
                  <a:pt x="3036028" y="461599"/>
                </a:lnTo>
                <a:lnTo>
                  <a:pt x="3009905" y="461599"/>
                </a:lnTo>
                <a:lnTo>
                  <a:pt x="3009905" y="469461"/>
                </a:lnTo>
                <a:lnTo>
                  <a:pt x="2976933" y="469461"/>
                </a:lnTo>
                <a:lnTo>
                  <a:pt x="2976933" y="471998"/>
                </a:lnTo>
                <a:lnTo>
                  <a:pt x="2968310" y="471998"/>
                </a:lnTo>
                <a:lnTo>
                  <a:pt x="2968310" y="487976"/>
                </a:lnTo>
                <a:lnTo>
                  <a:pt x="2966281" y="487976"/>
                </a:lnTo>
                <a:lnTo>
                  <a:pt x="2966281" y="492415"/>
                </a:lnTo>
                <a:lnTo>
                  <a:pt x="2963111" y="492415"/>
                </a:lnTo>
                <a:lnTo>
                  <a:pt x="2963111" y="494570"/>
                </a:lnTo>
                <a:lnTo>
                  <a:pt x="2953092" y="494570"/>
                </a:lnTo>
                <a:lnTo>
                  <a:pt x="2953092" y="519426"/>
                </a:lnTo>
                <a:lnTo>
                  <a:pt x="2950936" y="519426"/>
                </a:lnTo>
                <a:lnTo>
                  <a:pt x="2950936" y="544661"/>
                </a:lnTo>
                <a:lnTo>
                  <a:pt x="2947386" y="544661"/>
                </a:lnTo>
                <a:lnTo>
                  <a:pt x="2947386" y="548466"/>
                </a:lnTo>
                <a:lnTo>
                  <a:pt x="2944596" y="548466"/>
                </a:lnTo>
                <a:lnTo>
                  <a:pt x="2944596" y="551383"/>
                </a:lnTo>
                <a:lnTo>
                  <a:pt x="2939270" y="551383"/>
                </a:lnTo>
                <a:lnTo>
                  <a:pt x="2939270" y="558230"/>
                </a:lnTo>
                <a:lnTo>
                  <a:pt x="2933437" y="558230"/>
                </a:lnTo>
                <a:lnTo>
                  <a:pt x="2933437" y="561401"/>
                </a:lnTo>
                <a:lnTo>
                  <a:pt x="2931534" y="561401"/>
                </a:lnTo>
                <a:lnTo>
                  <a:pt x="2931534" y="571673"/>
                </a:lnTo>
                <a:lnTo>
                  <a:pt x="2907059" y="571673"/>
                </a:lnTo>
                <a:lnTo>
                  <a:pt x="2907059" y="574970"/>
                </a:lnTo>
                <a:lnTo>
                  <a:pt x="2896661" y="574970"/>
                </a:lnTo>
                <a:lnTo>
                  <a:pt x="2896661" y="578013"/>
                </a:lnTo>
                <a:lnTo>
                  <a:pt x="2891715" y="578013"/>
                </a:lnTo>
                <a:lnTo>
                  <a:pt x="2891715" y="581944"/>
                </a:lnTo>
                <a:lnTo>
                  <a:pt x="2859124" y="581944"/>
                </a:lnTo>
                <a:lnTo>
                  <a:pt x="2859124" y="589807"/>
                </a:lnTo>
                <a:lnTo>
                  <a:pt x="2813091" y="589807"/>
                </a:lnTo>
                <a:lnTo>
                  <a:pt x="2813091" y="592216"/>
                </a:lnTo>
                <a:lnTo>
                  <a:pt x="2804721" y="592216"/>
                </a:lnTo>
                <a:lnTo>
                  <a:pt x="2804721" y="599318"/>
                </a:lnTo>
                <a:lnTo>
                  <a:pt x="2775554" y="599318"/>
                </a:lnTo>
                <a:lnTo>
                  <a:pt x="2775554" y="605278"/>
                </a:lnTo>
                <a:lnTo>
                  <a:pt x="2758435" y="605278"/>
                </a:lnTo>
                <a:lnTo>
                  <a:pt x="2758435" y="609209"/>
                </a:lnTo>
                <a:lnTo>
                  <a:pt x="2742963" y="609209"/>
                </a:lnTo>
                <a:lnTo>
                  <a:pt x="2742963" y="611999"/>
                </a:lnTo>
                <a:lnTo>
                  <a:pt x="2733833" y="611999"/>
                </a:lnTo>
                <a:lnTo>
                  <a:pt x="2733833" y="614662"/>
                </a:lnTo>
                <a:lnTo>
                  <a:pt x="2679684" y="614662"/>
                </a:lnTo>
                <a:lnTo>
                  <a:pt x="2679684" y="617706"/>
                </a:lnTo>
                <a:lnTo>
                  <a:pt x="2660789" y="617706"/>
                </a:lnTo>
                <a:lnTo>
                  <a:pt x="2660789" y="622017"/>
                </a:lnTo>
                <a:lnTo>
                  <a:pt x="2593578" y="622017"/>
                </a:lnTo>
                <a:lnTo>
                  <a:pt x="2593578" y="624427"/>
                </a:lnTo>
                <a:lnTo>
                  <a:pt x="2585715" y="624427"/>
                </a:lnTo>
                <a:lnTo>
                  <a:pt x="2585715" y="626836"/>
                </a:lnTo>
                <a:lnTo>
                  <a:pt x="2580896" y="626836"/>
                </a:lnTo>
                <a:lnTo>
                  <a:pt x="2580896" y="630007"/>
                </a:lnTo>
                <a:lnTo>
                  <a:pt x="2522309" y="630007"/>
                </a:lnTo>
                <a:lnTo>
                  <a:pt x="2522309" y="632670"/>
                </a:lnTo>
                <a:lnTo>
                  <a:pt x="2502399" y="632670"/>
                </a:lnTo>
                <a:lnTo>
                  <a:pt x="2502399" y="638249"/>
                </a:lnTo>
                <a:lnTo>
                  <a:pt x="2490225" y="638249"/>
                </a:lnTo>
                <a:lnTo>
                  <a:pt x="2490225" y="644210"/>
                </a:lnTo>
                <a:lnTo>
                  <a:pt x="2486928" y="644210"/>
                </a:lnTo>
                <a:lnTo>
                  <a:pt x="2486928" y="648648"/>
                </a:lnTo>
                <a:lnTo>
                  <a:pt x="2480461" y="648648"/>
                </a:lnTo>
                <a:lnTo>
                  <a:pt x="2480461" y="660695"/>
                </a:lnTo>
                <a:lnTo>
                  <a:pt x="2477290" y="660695"/>
                </a:lnTo>
                <a:lnTo>
                  <a:pt x="2477290" y="676040"/>
                </a:lnTo>
                <a:lnTo>
                  <a:pt x="2475008" y="676040"/>
                </a:lnTo>
                <a:lnTo>
                  <a:pt x="2475008" y="682380"/>
                </a:lnTo>
                <a:lnTo>
                  <a:pt x="2466892" y="682380"/>
                </a:lnTo>
                <a:lnTo>
                  <a:pt x="2466892" y="685931"/>
                </a:lnTo>
                <a:lnTo>
                  <a:pt x="2458776" y="685931"/>
                </a:lnTo>
                <a:lnTo>
                  <a:pt x="2458776" y="729682"/>
                </a:lnTo>
                <a:lnTo>
                  <a:pt x="2455732" y="729682"/>
                </a:lnTo>
                <a:lnTo>
                  <a:pt x="2455732" y="738051"/>
                </a:lnTo>
                <a:lnTo>
                  <a:pt x="2445334" y="738051"/>
                </a:lnTo>
                <a:lnTo>
                  <a:pt x="2445334" y="745660"/>
                </a:lnTo>
                <a:lnTo>
                  <a:pt x="2441656" y="745660"/>
                </a:lnTo>
                <a:lnTo>
                  <a:pt x="2441656" y="757453"/>
                </a:lnTo>
                <a:lnTo>
                  <a:pt x="2436964" y="757453"/>
                </a:lnTo>
                <a:lnTo>
                  <a:pt x="2436964" y="767218"/>
                </a:lnTo>
                <a:lnTo>
                  <a:pt x="2408811" y="767218"/>
                </a:lnTo>
                <a:lnTo>
                  <a:pt x="2408811" y="772291"/>
                </a:lnTo>
                <a:lnTo>
                  <a:pt x="2375587" y="772291"/>
                </a:lnTo>
                <a:lnTo>
                  <a:pt x="2375587" y="779138"/>
                </a:lnTo>
                <a:lnTo>
                  <a:pt x="2366963" y="779138"/>
                </a:lnTo>
                <a:lnTo>
                  <a:pt x="2366963" y="785733"/>
                </a:lnTo>
                <a:lnTo>
                  <a:pt x="2349209" y="785733"/>
                </a:lnTo>
                <a:lnTo>
                  <a:pt x="2349209" y="790044"/>
                </a:lnTo>
                <a:lnTo>
                  <a:pt x="2323086" y="790044"/>
                </a:lnTo>
                <a:lnTo>
                  <a:pt x="2323086" y="793088"/>
                </a:lnTo>
                <a:lnTo>
                  <a:pt x="2310658" y="793088"/>
                </a:lnTo>
                <a:lnTo>
                  <a:pt x="2310658" y="798541"/>
                </a:lnTo>
                <a:lnTo>
                  <a:pt x="2296836" y="798541"/>
                </a:lnTo>
                <a:lnTo>
                  <a:pt x="2296836" y="801204"/>
                </a:lnTo>
                <a:lnTo>
                  <a:pt x="2292017" y="801204"/>
                </a:lnTo>
                <a:lnTo>
                  <a:pt x="2292017" y="804247"/>
                </a:lnTo>
                <a:lnTo>
                  <a:pt x="2263611" y="804247"/>
                </a:lnTo>
                <a:lnTo>
                  <a:pt x="2263611" y="806657"/>
                </a:lnTo>
                <a:lnTo>
                  <a:pt x="2242052" y="806657"/>
                </a:lnTo>
                <a:lnTo>
                  <a:pt x="2242052" y="809574"/>
                </a:lnTo>
                <a:lnTo>
                  <a:pt x="2213900" y="809574"/>
                </a:lnTo>
                <a:lnTo>
                  <a:pt x="2213900" y="812490"/>
                </a:lnTo>
                <a:lnTo>
                  <a:pt x="2166472" y="812490"/>
                </a:lnTo>
                <a:lnTo>
                  <a:pt x="2166472" y="818197"/>
                </a:lnTo>
                <a:lnTo>
                  <a:pt x="2158610" y="818197"/>
                </a:lnTo>
                <a:lnTo>
                  <a:pt x="2158610" y="822255"/>
                </a:lnTo>
                <a:lnTo>
                  <a:pt x="2154678" y="822255"/>
                </a:lnTo>
                <a:lnTo>
                  <a:pt x="2154678" y="824791"/>
                </a:lnTo>
                <a:lnTo>
                  <a:pt x="2137432" y="824791"/>
                </a:lnTo>
                <a:lnTo>
                  <a:pt x="2137432" y="828215"/>
                </a:lnTo>
                <a:lnTo>
                  <a:pt x="2135276" y="828215"/>
                </a:lnTo>
                <a:lnTo>
                  <a:pt x="2135276" y="829990"/>
                </a:lnTo>
                <a:lnTo>
                  <a:pt x="2130584" y="829990"/>
                </a:lnTo>
                <a:lnTo>
                  <a:pt x="2130584" y="836331"/>
                </a:lnTo>
                <a:lnTo>
                  <a:pt x="2092160" y="836331"/>
                </a:lnTo>
                <a:lnTo>
                  <a:pt x="2092160" y="838994"/>
                </a:lnTo>
                <a:lnTo>
                  <a:pt x="2052087" y="838994"/>
                </a:lnTo>
                <a:lnTo>
                  <a:pt x="2052087" y="841657"/>
                </a:lnTo>
                <a:lnTo>
                  <a:pt x="2049043" y="841657"/>
                </a:lnTo>
                <a:lnTo>
                  <a:pt x="2049043" y="847617"/>
                </a:lnTo>
                <a:lnTo>
                  <a:pt x="2032304" y="847617"/>
                </a:lnTo>
                <a:lnTo>
                  <a:pt x="2032304" y="849773"/>
                </a:lnTo>
                <a:lnTo>
                  <a:pt x="2011760" y="849773"/>
                </a:lnTo>
                <a:lnTo>
                  <a:pt x="2011760" y="854085"/>
                </a:lnTo>
                <a:lnTo>
                  <a:pt x="2005420" y="854085"/>
                </a:lnTo>
                <a:lnTo>
                  <a:pt x="2005420" y="856748"/>
                </a:lnTo>
                <a:lnTo>
                  <a:pt x="1999206" y="856748"/>
                </a:lnTo>
                <a:lnTo>
                  <a:pt x="1999206" y="865118"/>
                </a:lnTo>
                <a:lnTo>
                  <a:pt x="1990582" y="865118"/>
                </a:lnTo>
                <a:lnTo>
                  <a:pt x="1990582" y="867907"/>
                </a:lnTo>
                <a:lnTo>
                  <a:pt x="1985764" y="867907"/>
                </a:lnTo>
                <a:lnTo>
                  <a:pt x="1985764" y="873741"/>
                </a:lnTo>
                <a:lnTo>
                  <a:pt x="1976126" y="873741"/>
                </a:lnTo>
                <a:lnTo>
                  <a:pt x="1976126" y="886042"/>
                </a:lnTo>
                <a:lnTo>
                  <a:pt x="1974350" y="886042"/>
                </a:lnTo>
                <a:lnTo>
                  <a:pt x="1974350" y="897962"/>
                </a:lnTo>
                <a:lnTo>
                  <a:pt x="1969912" y="897962"/>
                </a:lnTo>
                <a:lnTo>
                  <a:pt x="1969912" y="900625"/>
                </a:lnTo>
                <a:lnTo>
                  <a:pt x="1968137" y="900625"/>
                </a:lnTo>
                <a:lnTo>
                  <a:pt x="1968137" y="916096"/>
                </a:lnTo>
                <a:lnTo>
                  <a:pt x="1964332" y="916096"/>
                </a:lnTo>
                <a:lnTo>
                  <a:pt x="1964332" y="919774"/>
                </a:lnTo>
                <a:lnTo>
                  <a:pt x="1963318" y="919774"/>
                </a:lnTo>
                <a:lnTo>
                  <a:pt x="1963318" y="931187"/>
                </a:lnTo>
                <a:lnTo>
                  <a:pt x="1957865" y="931187"/>
                </a:lnTo>
                <a:lnTo>
                  <a:pt x="1957865" y="939684"/>
                </a:lnTo>
                <a:lnTo>
                  <a:pt x="1949115" y="939684"/>
                </a:lnTo>
                <a:lnTo>
                  <a:pt x="1949115" y="957057"/>
                </a:lnTo>
                <a:lnTo>
                  <a:pt x="1943915" y="957057"/>
                </a:lnTo>
                <a:lnTo>
                  <a:pt x="1943915" y="964539"/>
                </a:lnTo>
                <a:lnTo>
                  <a:pt x="1881397" y="964539"/>
                </a:lnTo>
                <a:lnTo>
                  <a:pt x="1881397" y="968724"/>
                </a:lnTo>
                <a:lnTo>
                  <a:pt x="1863516" y="968724"/>
                </a:lnTo>
                <a:lnTo>
                  <a:pt x="1863516" y="973035"/>
                </a:lnTo>
                <a:lnTo>
                  <a:pt x="1852610" y="973035"/>
                </a:lnTo>
                <a:lnTo>
                  <a:pt x="1852610" y="977220"/>
                </a:lnTo>
                <a:lnTo>
                  <a:pt x="1846143" y="977220"/>
                </a:lnTo>
                <a:lnTo>
                  <a:pt x="1846143" y="982673"/>
                </a:lnTo>
                <a:lnTo>
                  <a:pt x="1831939" y="982673"/>
                </a:lnTo>
                <a:lnTo>
                  <a:pt x="1831939" y="984956"/>
                </a:lnTo>
                <a:lnTo>
                  <a:pt x="1809113" y="984956"/>
                </a:lnTo>
                <a:lnTo>
                  <a:pt x="1809113" y="991296"/>
                </a:lnTo>
                <a:lnTo>
                  <a:pt x="1781848" y="991296"/>
                </a:lnTo>
                <a:lnTo>
                  <a:pt x="1781848" y="994974"/>
                </a:lnTo>
                <a:lnTo>
                  <a:pt x="1746341" y="994974"/>
                </a:lnTo>
                <a:lnTo>
                  <a:pt x="1746341" y="998271"/>
                </a:lnTo>
                <a:lnTo>
                  <a:pt x="1725036" y="998271"/>
                </a:lnTo>
                <a:lnTo>
                  <a:pt x="1725036" y="1005626"/>
                </a:lnTo>
                <a:lnTo>
                  <a:pt x="1694981" y="1005626"/>
                </a:lnTo>
                <a:lnTo>
                  <a:pt x="1694981" y="1012094"/>
                </a:lnTo>
                <a:lnTo>
                  <a:pt x="1637155" y="1012094"/>
                </a:lnTo>
                <a:lnTo>
                  <a:pt x="1637155" y="1014250"/>
                </a:lnTo>
                <a:lnTo>
                  <a:pt x="1605832" y="1014250"/>
                </a:lnTo>
                <a:lnTo>
                  <a:pt x="1605832" y="1017420"/>
                </a:lnTo>
                <a:lnTo>
                  <a:pt x="1571846" y="1017420"/>
                </a:lnTo>
                <a:lnTo>
                  <a:pt x="1571846" y="1019829"/>
                </a:lnTo>
                <a:lnTo>
                  <a:pt x="1555107" y="1019829"/>
                </a:lnTo>
                <a:lnTo>
                  <a:pt x="1555107" y="1023380"/>
                </a:lnTo>
                <a:lnTo>
                  <a:pt x="1544455" y="1023380"/>
                </a:lnTo>
                <a:lnTo>
                  <a:pt x="1544455" y="1028072"/>
                </a:lnTo>
                <a:lnTo>
                  <a:pt x="1525052" y="1028072"/>
                </a:lnTo>
                <a:lnTo>
                  <a:pt x="1525052" y="1032384"/>
                </a:lnTo>
                <a:lnTo>
                  <a:pt x="1517951" y="1032384"/>
                </a:lnTo>
                <a:lnTo>
                  <a:pt x="1517951" y="1037456"/>
                </a:lnTo>
                <a:lnTo>
                  <a:pt x="1511610" y="1037456"/>
                </a:lnTo>
                <a:lnTo>
                  <a:pt x="1511610" y="1041134"/>
                </a:lnTo>
                <a:lnTo>
                  <a:pt x="1500450" y="1041134"/>
                </a:lnTo>
                <a:lnTo>
                  <a:pt x="1500450" y="1046333"/>
                </a:lnTo>
                <a:lnTo>
                  <a:pt x="1498041" y="1046333"/>
                </a:lnTo>
                <a:lnTo>
                  <a:pt x="1498041" y="1060917"/>
                </a:lnTo>
                <a:lnTo>
                  <a:pt x="1495758" y="1060917"/>
                </a:lnTo>
                <a:lnTo>
                  <a:pt x="1495758" y="1063834"/>
                </a:lnTo>
                <a:lnTo>
                  <a:pt x="1493095" y="1063834"/>
                </a:lnTo>
                <a:lnTo>
                  <a:pt x="1493095" y="1074739"/>
                </a:lnTo>
                <a:lnTo>
                  <a:pt x="1483204" y="1074739"/>
                </a:lnTo>
                <a:lnTo>
                  <a:pt x="1483204" y="1077656"/>
                </a:lnTo>
                <a:lnTo>
                  <a:pt x="1476229" y="1077656"/>
                </a:lnTo>
                <a:lnTo>
                  <a:pt x="1476229" y="1096805"/>
                </a:lnTo>
                <a:lnTo>
                  <a:pt x="1457080" y="1096805"/>
                </a:lnTo>
                <a:lnTo>
                  <a:pt x="1457080" y="1106823"/>
                </a:lnTo>
                <a:lnTo>
                  <a:pt x="1395703" y="1106823"/>
                </a:lnTo>
                <a:lnTo>
                  <a:pt x="1395703" y="1112149"/>
                </a:lnTo>
                <a:lnTo>
                  <a:pt x="1386826" y="1112149"/>
                </a:lnTo>
                <a:lnTo>
                  <a:pt x="1386826" y="1118109"/>
                </a:lnTo>
                <a:lnTo>
                  <a:pt x="1362732" y="1118109"/>
                </a:lnTo>
                <a:lnTo>
                  <a:pt x="1362732" y="1120646"/>
                </a:lnTo>
                <a:lnTo>
                  <a:pt x="1327858" y="1120646"/>
                </a:lnTo>
                <a:lnTo>
                  <a:pt x="1327858" y="1129269"/>
                </a:lnTo>
                <a:lnTo>
                  <a:pt x="1303510" y="1129269"/>
                </a:lnTo>
                <a:lnTo>
                  <a:pt x="1303510" y="1137512"/>
                </a:lnTo>
                <a:lnTo>
                  <a:pt x="1237060" y="1137512"/>
                </a:lnTo>
                <a:lnTo>
                  <a:pt x="1237060" y="1139921"/>
                </a:lnTo>
                <a:lnTo>
                  <a:pt x="1231480" y="1139921"/>
                </a:lnTo>
                <a:lnTo>
                  <a:pt x="1231480" y="1142838"/>
                </a:lnTo>
                <a:lnTo>
                  <a:pt x="1211697" y="1142838"/>
                </a:lnTo>
                <a:lnTo>
                  <a:pt x="1211697" y="1149686"/>
                </a:lnTo>
                <a:lnTo>
                  <a:pt x="1201679" y="1149686"/>
                </a:lnTo>
                <a:lnTo>
                  <a:pt x="1201679" y="1151081"/>
                </a:lnTo>
                <a:lnTo>
                  <a:pt x="1190139" y="1151081"/>
                </a:lnTo>
                <a:lnTo>
                  <a:pt x="1190139" y="1155266"/>
                </a:lnTo>
                <a:lnTo>
                  <a:pt x="1178980" y="1155266"/>
                </a:lnTo>
                <a:lnTo>
                  <a:pt x="1178980" y="1157802"/>
                </a:lnTo>
                <a:lnTo>
                  <a:pt x="1164777" y="1157802"/>
                </a:lnTo>
                <a:lnTo>
                  <a:pt x="1164777" y="1161099"/>
                </a:lnTo>
                <a:lnTo>
                  <a:pt x="1152729" y="1161099"/>
                </a:lnTo>
                <a:lnTo>
                  <a:pt x="1152729" y="1163762"/>
                </a:lnTo>
                <a:lnTo>
                  <a:pt x="1107584" y="1163762"/>
                </a:lnTo>
                <a:lnTo>
                  <a:pt x="1107584" y="1166045"/>
                </a:lnTo>
                <a:lnTo>
                  <a:pt x="1062819" y="1166045"/>
                </a:lnTo>
                <a:lnTo>
                  <a:pt x="1062819" y="1168961"/>
                </a:lnTo>
                <a:lnTo>
                  <a:pt x="1012601" y="1168961"/>
                </a:lnTo>
                <a:lnTo>
                  <a:pt x="1012601" y="1172132"/>
                </a:lnTo>
                <a:lnTo>
                  <a:pt x="1003978" y="1172132"/>
                </a:lnTo>
                <a:lnTo>
                  <a:pt x="1003978" y="1174795"/>
                </a:lnTo>
                <a:lnTo>
                  <a:pt x="995355" y="1174795"/>
                </a:lnTo>
                <a:lnTo>
                  <a:pt x="995355" y="1182657"/>
                </a:lnTo>
                <a:lnTo>
                  <a:pt x="986351" y="1182657"/>
                </a:lnTo>
                <a:lnTo>
                  <a:pt x="986351" y="1189378"/>
                </a:lnTo>
                <a:lnTo>
                  <a:pt x="969485" y="1189378"/>
                </a:lnTo>
                <a:lnTo>
                  <a:pt x="969485" y="1198509"/>
                </a:lnTo>
                <a:lnTo>
                  <a:pt x="963398" y="1198509"/>
                </a:lnTo>
                <a:lnTo>
                  <a:pt x="963398" y="1201426"/>
                </a:lnTo>
                <a:lnTo>
                  <a:pt x="949068" y="1201426"/>
                </a:lnTo>
                <a:lnTo>
                  <a:pt x="949068" y="1203455"/>
                </a:lnTo>
                <a:lnTo>
                  <a:pt x="943235" y="1203455"/>
                </a:lnTo>
                <a:lnTo>
                  <a:pt x="943235" y="1205864"/>
                </a:lnTo>
                <a:lnTo>
                  <a:pt x="893143" y="1205864"/>
                </a:lnTo>
                <a:lnTo>
                  <a:pt x="893143" y="1208907"/>
                </a:lnTo>
                <a:lnTo>
                  <a:pt x="883252" y="1208907"/>
                </a:lnTo>
                <a:lnTo>
                  <a:pt x="883252" y="1211824"/>
                </a:lnTo>
                <a:lnTo>
                  <a:pt x="869049" y="1211824"/>
                </a:lnTo>
                <a:lnTo>
                  <a:pt x="869049" y="1214868"/>
                </a:lnTo>
                <a:lnTo>
                  <a:pt x="852817" y="1214868"/>
                </a:lnTo>
                <a:lnTo>
                  <a:pt x="852817" y="1217277"/>
                </a:lnTo>
                <a:lnTo>
                  <a:pt x="844320" y="1217277"/>
                </a:lnTo>
                <a:lnTo>
                  <a:pt x="844320" y="1223110"/>
                </a:lnTo>
                <a:lnTo>
                  <a:pt x="814266" y="1223110"/>
                </a:lnTo>
                <a:lnTo>
                  <a:pt x="814266" y="1225647"/>
                </a:lnTo>
                <a:lnTo>
                  <a:pt x="802472" y="1225647"/>
                </a:lnTo>
                <a:lnTo>
                  <a:pt x="802472" y="1228817"/>
                </a:lnTo>
                <a:lnTo>
                  <a:pt x="769881" y="1228817"/>
                </a:lnTo>
                <a:lnTo>
                  <a:pt x="769881" y="1232875"/>
                </a:lnTo>
                <a:lnTo>
                  <a:pt x="752381" y="1232875"/>
                </a:lnTo>
                <a:lnTo>
                  <a:pt x="752381" y="1235665"/>
                </a:lnTo>
                <a:lnTo>
                  <a:pt x="728667" y="1235665"/>
                </a:lnTo>
                <a:lnTo>
                  <a:pt x="728667" y="1238455"/>
                </a:lnTo>
                <a:lnTo>
                  <a:pt x="721185" y="1238455"/>
                </a:lnTo>
                <a:lnTo>
                  <a:pt x="721185" y="1240484"/>
                </a:lnTo>
                <a:lnTo>
                  <a:pt x="697344" y="1240484"/>
                </a:lnTo>
                <a:lnTo>
                  <a:pt x="697344" y="1243654"/>
                </a:lnTo>
                <a:lnTo>
                  <a:pt x="664880" y="1243654"/>
                </a:lnTo>
                <a:lnTo>
                  <a:pt x="664880" y="1249361"/>
                </a:lnTo>
                <a:lnTo>
                  <a:pt x="640278" y="1249361"/>
                </a:lnTo>
                <a:lnTo>
                  <a:pt x="640278" y="1251770"/>
                </a:lnTo>
                <a:lnTo>
                  <a:pt x="612253" y="1251770"/>
                </a:lnTo>
                <a:lnTo>
                  <a:pt x="612253" y="1254180"/>
                </a:lnTo>
                <a:lnTo>
                  <a:pt x="572433" y="1254180"/>
                </a:lnTo>
                <a:lnTo>
                  <a:pt x="572433" y="1257730"/>
                </a:lnTo>
                <a:lnTo>
                  <a:pt x="509534" y="1257730"/>
                </a:lnTo>
                <a:lnTo>
                  <a:pt x="509534" y="1260647"/>
                </a:lnTo>
                <a:lnTo>
                  <a:pt x="506871" y="1260647"/>
                </a:lnTo>
                <a:lnTo>
                  <a:pt x="506871" y="1263564"/>
                </a:lnTo>
                <a:lnTo>
                  <a:pt x="497741" y="1263564"/>
                </a:lnTo>
                <a:lnTo>
                  <a:pt x="497741" y="1269144"/>
                </a:lnTo>
                <a:lnTo>
                  <a:pt x="461092" y="1269144"/>
                </a:lnTo>
                <a:lnTo>
                  <a:pt x="461092" y="1271173"/>
                </a:lnTo>
                <a:lnTo>
                  <a:pt x="422287" y="1271173"/>
                </a:lnTo>
                <a:lnTo>
                  <a:pt x="422287" y="1274343"/>
                </a:lnTo>
                <a:lnTo>
                  <a:pt x="413030" y="1274343"/>
                </a:lnTo>
                <a:lnTo>
                  <a:pt x="413030" y="1278655"/>
                </a:lnTo>
                <a:lnTo>
                  <a:pt x="397939" y="1278655"/>
                </a:lnTo>
                <a:lnTo>
                  <a:pt x="397939" y="1281318"/>
                </a:lnTo>
                <a:lnTo>
                  <a:pt x="390457" y="1281318"/>
                </a:lnTo>
                <a:lnTo>
                  <a:pt x="390457" y="1284107"/>
                </a:lnTo>
                <a:lnTo>
                  <a:pt x="296489" y="1284107"/>
                </a:lnTo>
                <a:lnTo>
                  <a:pt x="296489" y="1286771"/>
                </a:lnTo>
                <a:lnTo>
                  <a:pt x="246651" y="1286771"/>
                </a:lnTo>
                <a:lnTo>
                  <a:pt x="246651" y="1289307"/>
                </a:lnTo>
                <a:lnTo>
                  <a:pt x="219006" y="1289307"/>
                </a:lnTo>
                <a:lnTo>
                  <a:pt x="219006" y="1292604"/>
                </a:lnTo>
                <a:lnTo>
                  <a:pt x="143679" y="1292604"/>
                </a:lnTo>
                <a:lnTo>
                  <a:pt x="143679" y="1295140"/>
                </a:lnTo>
                <a:lnTo>
                  <a:pt x="112483" y="1295140"/>
                </a:lnTo>
                <a:lnTo>
                  <a:pt x="112483" y="1299706"/>
                </a:lnTo>
                <a:lnTo>
                  <a:pt x="0" y="1299706"/>
                </a:lnTo>
              </a:path>
            </a:pathLst>
          </a:custGeom>
          <a:ln w="12700">
            <a:solidFill>
              <a:srgbClr val="939AA7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86" name="Freeform: Shape 585">
            <a:extLst>
              <a:ext uri="{FF2B5EF4-FFF2-40B4-BE49-F238E27FC236}">
                <a16:creationId xmlns:a16="http://schemas.microsoft.com/office/drawing/2014/main" id="{3B2F4BA8-A5BE-1931-5E66-71AB0D23645E}"/>
              </a:ext>
            </a:extLst>
          </p:cNvPr>
          <p:cNvSpPr/>
          <p:nvPr/>
        </p:nvSpPr>
        <p:spPr>
          <a:xfrm>
            <a:off x="1896193" y="4004344"/>
            <a:ext cx="4150206" cy="1281444"/>
          </a:xfrm>
          <a:custGeom>
            <a:avLst/>
            <a:gdLst>
              <a:gd name="connsiteX0" fmla="*/ 4150206 w 4150206"/>
              <a:gd name="connsiteY0" fmla="*/ 0 h 1281444"/>
              <a:gd name="connsiteX1" fmla="*/ 4089717 w 4150206"/>
              <a:gd name="connsiteY1" fmla="*/ 0 h 1281444"/>
              <a:gd name="connsiteX2" fmla="*/ 4089717 w 4150206"/>
              <a:gd name="connsiteY2" fmla="*/ 19529 h 1281444"/>
              <a:gd name="connsiteX3" fmla="*/ 4056745 w 4150206"/>
              <a:gd name="connsiteY3" fmla="*/ 19529 h 1281444"/>
              <a:gd name="connsiteX4" fmla="*/ 4056745 w 4150206"/>
              <a:gd name="connsiteY4" fmla="*/ 35761 h 1281444"/>
              <a:gd name="connsiteX5" fmla="*/ 4053321 w 4150206"/>
              <a:gd name="connsiteY5" fmla="*/ 35761 h 1281444"/>
              <a:gd name="connsiteX6" fmla="*/ 4053321 w 4150206"/>
              <a:gd name="connsiteY6" fmla="*/ 52247 h 1281444"/>
              <a:gd name="connsiteX7" fmla="*/ 4037343 w 4150206"/>
              <a:gd name="connsiteY7" fmla="*/ 52247 h 1281444"/>
              <a:gd name="connsiteX8" fmla="*/ 4037343 w 4150206"/>
              <a:gd name="connsiteY8" fmla="*/ 67972 h 1281444"/>
              <a:gd name="connsiteX9" fmla="*/ 3991183 w 4150206"/>
              <a:gd name="connsiteY9" fmla="*/ 67972 h 1281444"/>
              <a:gd name="connsiteX10" fmla="*/ 3991183 w 4150206"/>
              <a:gd name="connsiteY10" fmla="*/ 79765 h 1281444"/>
              <a:gd name="connsiteX11" fmla="*/ 3951491 w 4150206"/>
              <a:gd name="connsiteY11" fmla="*/ 79765 h 1281444"/>
              <a:gd name="connsiteX12" fmla="*/ 3951491 w 4150206"/>
              <a:gd name="connsiteY12" fmla="*/ 91939 h 1281444"/>
              <a:gd name="connsiteX13" fmla="*/ 3940585 w 4150206"/>
              <a:gd name="connsiteY13" fmla="*/ 91939 h 1281444"/>
              <a:gd name="connsiteX14" fmla="*/ 3940585 w 4150206"/>
              <a:gd name="connsiteY14" fmla="*/ 101197 h 1281444"/>
              <a:gd name="connsiteX15" fmla="*/ 3938682 w 4150206"/>
              <a:gd name="connsiteY15" fmla="*/ 101197 h 1281444"/>
              <a:gd name="connsiteX16" fmla="*/ 3938682 w 4150206"/>
              <a:gd name="connsiteY16" fmla="*/ 122501 h 1281444"/>
              <a:gd name="connsiteX17" fmla="*/ 3918646 w 4150206"/>
              <a:gd name="connsiteY17" fmla="*/ 122501 h 1281444"/>
              <a:gd name="connsiteX18" fmla="*/ 3918646 w 4150206"/>
              <a:gd name="connsiteY18" fmla="*/ 131886 h 1281444"/>
              <a:gd name="connsiteX19" fmla="*/ 3913954 w 4150206"/>
              <a:gd name="connsiteY19" fmla="*/ 131886 h 1281444"/>
              <a:gd name="connsiteX20" fmla="*/ 3913954 w 4150206"/>
              <a:gd name="connsiteY20" fmla="*/ 141777 h 1281444"/>
              <a:gd name="connsiteX21" fmla="*/ 3887830 w 4150206"/>
              <a:gd name="connsiteY21" fmla="*/ 141777 h 1281444"/>
              <a:gd name="connsiteX22" fmla="*/ 3887830 w 4150206"/>
              <a:gd name="connsiteY22" fmla="*/ 150020 h 1281444"/>
              <a:gd name="connsiteX23" fmla="*/ 3829370 w 4150206"/>
              <a:gd name="connsiteY23" fmla="*/ 150020 h 1281444"/>
              <a:gd name="connsiteX24" fmla="*/ 3829370 w 4150206"/>
              <a:gd name="connsiteY24" fmla="*/ 165998 h 1281444"/>
              <a:gd name="connsiteX25" fmla="*/ 3805148 w 4150206"/>
              <a:gd name="connsiteY25" fmla="*/ 165998 h 1281444"/>
              <a:gd name="connsiteX26" fmla="*/ 3805148 w 4150206"/>
              <a:gd name="connsiteY26" fmla="*/ 173987 h 1281444"/>
              <a:gd name="connsiteX27" fmla="*/ 3780800 w 4150206"/>
              <a:gd name="connsiteY27" fmla="*/ 173987 h 1281444"/>
              <a:gd name="connsiteX28" fmla="*/ 3780800 w 4150206"/>
              <a:gd name="connsiteY28" fmla="*/ 182737 h 1281444"/>
              <a:gd name="connsiteX29" fmla="*/ 3774333 w 4150206"/>
              <a:gd name="connsiteY29" fmla="*/ 182737 h 1281444"/>
              <a:gd name="connsiteX30" fmla="*/ 3774333 w 4150206"/>
              <a:gd name="connsiteY30" fmla="*/ 189078 h 1281444"/>
              <a:gd name="connsiteX31" fmla="*/ 3666669 w 4150206"/>
              <a:gd name="connsiteY31" fmla="*/ 189078 h 1281444"/>
              <a:gd name="connsiteX32" fmla="*/ 3666669 w 4150206"/>
              <a:gd name="connsiteY32" fmla="*/ 194277 h 1281444"/>
              <a:gd name="connsiteX33" fmla="*/ 3657285 w 4150206"/>
              <a:gd name="connsiteY33" fmla="*/ 194277 h 1281444"/>
              <a:gd name="connsiteX34" fmla="*/ 3657285 w 4150206"/>
              <a:gd name="connsiteY34" fmla="*/ 201506 h 1281444"/>
              <a:gd name="connsiteX35" fmla="*/ 3607447 w 4150206"/>
              <a:gd name="connsiteY35" fmla="*/ 201506 h 1281444"/>
              <a:gd name="connsiteX36" fmla="*/ 3607447 w 4150206"/>
              <a:gd name="connsiteY36" fmla="*/ 210890 h 1281444"/>
              <a:gd name="connsiteX37" fmla="*/ 3605165 w 4150206"/>
              <a:gd name="connsiteY37" fmla="*/ 210890 h 1281444"/>
              <a:gd name="connsiteX38" fmla="*/ 3605165 w 4150206"/>
              <a:gd name="connsiteY38" fmla="*/ 214948 h 1281444"/>
              <a:gd name="connsiteX39" fmla="*/ 3592356 w 4150206"/>
              <a:gd name="connsiteY39" fmla="*/ 214948 h 1281444"/>
              <a:gd name="connsiteX40" fmla="*/ 3592356 w 4150206"/>
              <a:gd name="connsiteY40" fmla="*/ 220401 h 1281444"/>
              <a:gd name="connsiteX41" fmla="*/ 3537446 w 4150206"/>
              <a:gd name="connsiteY41" fmla="*/ 220401 h 1281444"/>
              <a:gd name="connsiteX42" fmla="*/ 3537446 w 4150206"/>
              <a:gd name="connsiteY42" fmla="*/ 234350 h 1281444"/>
              <a:gd name="connsiteX43" fmla="*/ 3510562 w 4150206"/>
              <a:gd name="connsiteY43" fmla="*/ 234350 h 1281444"/>
              <a:gd name="connsiteX44" fmla="*/ 3510562 w 4150206"/>
              <a:gd name="connsiteY44" fmla="*/ 239930 h 1281444"/>
              <a:gd name="connsiteX45" fmla="*/ 3478225 w 4150206"/>
              <a:gd name="connsiteY45" fmla="*/ 239930 h 1281444"/>
              <a:gd name="connsiteX46" fmla="*/ 3478225 w 4150206"/>
              <a:gd name="connsiteY46" fmla="*/ 247032 h 1281444"/>
              <a:gd name="connsiteX47" fmla="*/ 3461993 w 4150206"/>
              <a:gd name="connsiteY47" fmla="*/ 247032 h 1281444"/>
              <a:gd name="connsiteX48" fmla="*/ 3461993 w 4150206"/>
              <a:gd name="connsiteY48" fmla="*/ 252358 h 1281444"/>
              <a:gd name="connsiteX49" fmla="*/ 3456286 w 4150206"/>
              <a:gd name="connsiteY49" fmla="*/ 252358 h 1281444"/>
              <a:gd name="connsiteX50" fmla="*/ 3456286 w 4150206"/>
              <a:gd name="connsiteY50" fmla="*/ 259206 h 1281444"/>
              <a:gd name="connsiteX51" fmla="*/ 3448297 w 4150206"/>
              <a:gd name="connsiteY51" fmla="*/ 259206 h 1281444"/>
              <a:gd name="connsiteX52" fmla="*/ 3448297 w 4150206"/>
              <a:gd name="connsiteY52" fmla="*/ 271253 h 1281444"/>
              <a:gd name="connsiteX53" fmla="*/ 3445634 w 4150206"/>
              <a:gd name="connsiteY53" fmla="*/ 271253 h 1281444"/>
              <a:gd name="connsiteX54" fmla="*/ 3445634 w 4150206"/>
              <a:gd name="connsiteY54" fmla="*/ 313608 h 1281444"/>
              <a:gd name="connsiteX55" fmla="*/ 3434601 w 4150206"/>
              <a:gd name="connsiteY55" fmla="*/ 313608 h 1281444"/>
              <a:gd name="connsiteX56" fmla="*/ 3434601 w 4150206"/>
              <a:gd name="connsiteY56" fmla="*/ 316652 h 1281444"/>
              <a:gd name="connsiteX57" fmla="*/ 3428641 w 4150206"/>
              <a:gd name="connsiteY57" fmla="*/ 316652 h 1281444"/>
              <a:gd name="connsiteX58" fmla="*/ 3428641 w 4150206"/>
              <a:gd name="connsiteY58" fmla="*/ 324514 h 1281444"/>
              <a:gd name="connsiteX59" fmla="*/ 3397445 w 4150206"/>
              <a:gd name="connsiteY59" fmla="*/ 324514 h 1281444"/>
              <a:gd name="connsiteX60" fmla="*/ 3397445 w 4150206"/>
              <a:gd name="connsiteY60" fmla="*/ 331616 h 1281444"/>
              <a:gd name="connsiteX61" fmla="*/ 3378169 w 4150206"/>
              <a:gd name="connsiteY61" fmla="*/ 331616 h 1281444"/>
              <a:gd name="connsiteX62" fmla="*/ 3378169 w 4150206"/>
              <a:gd name="connsiteY62" fmla="*/ 336942 h 1281444"/>
              <a:gd name="connsiteX63" fmla="*/ 3350905 w 4150206"/>
              <a:gd name="connsiteY63" fmla="*/ 336942 h 1281444"/>
              <a:gd name="connsiteX64" fmla="*/ 3350905 w 4150206"/>
              <a:gd name="connsiteY64" fmla="*/ 342141 h 1281444"/>
              <a:gd name="connsiteX65" fmla="*/ 3346973 w 4150206"/>
              <a:gd name="connsiteY65" fmla="*/ 342141 h 1281444"/>
              <a:gd name="connsiteX66" fmla="*/ 3346973 w 4150206"/>
              <a:gd name="connsiteY66" fmla="*/ 350257 h 1281444"/>
              <a:gd name="connsiteX67" fmla="*/ 3338350 w 4150206"/>
              <a:gd name="connsiteY67" fmla="*/ 350257 h 1281444"/>
              <a:gd name="connsiteX68" fmla="*/ 3338350 w 4150206"/>
              <a:gd name="connsiteY68" fmla="*/ 358881 h 1281444"/>
              <a:gd name="connsiteX69" fmla="*/ 3326049 w 4150206"/>
              <a:gd name="connsiteY69" fmla="*/ 358881 h 1281444"/>
              <a:gd name="connsiteX70" fmla="*/ 3326049 w 4150206"/>
              <a:gd name="connsiteY70" fmla="*/ 364460 h 1281444"/>
              <a:gd name="connsiteX71" fmla="*/ 3313875 w 4150206"/>
              <a:gd name="connsiteY71" fmla="*/ 364460 h 1281444"/>
              <a:gd name="connsiteX72" fmla="*/ 3313875 w 4150206"/>
              <a:gd name="connsiteY72" fmla="*/ 369279 h 1281444"/>
              <a:gd name="connsiteX73" fmla="*/ 3295234 w 4150206"/>
              <a:gd name="connsiteY73" fmla="*/ 369279 h 1281444"/>
              <a:gd name="connsiteX74" fmla="*/ 3295234 w 4150206"/>
              <a:gd name="connsiteY74" fmla="*/ 374986 h 1281444"/>
              <a:gd name="connsiteX75" fmla="*/ 3292824 w 4150206"/>
              <a:gd name="connsiteY75" fmla="*/ 374986 h 1281444"/>
              <a:gd name="connsiteX76" fmla="*/ 3292824 w 4150206"/>
              <a:gd name="connsiteY76" fmla="*/ 380946 h 1281444"/>
              <a:gd name="connsiteX77" fmla="*/ 3272915 w 4150206"/>
              <a:gd name="connsiteY77" fmla="*/ 380946 h 1281444"/>
              <a:gd name="connsiteX78" fmla="*/ 3272915 w 4150206"/>
              <a:gd name="connsiteY78" fmla="*/ 384497 h 1281444"/>
              <a:gd name="connsiteX79" fmla="*/ 3225994 w 4150206"/>
              <a:gd name="connsiteY79" fmla="*/ 384497 h 1281444"/>
              <a:gd name="connsiteX80" fmla="*/ 3225994 w 4150206"/>
              <a:gd name="connsiteY80" fmla="*/ 385892 h 1281444"/>
              <a:gd name="connsiteX81" fmla="*/ 3212932 w 4150206"/>
              <a:gd name="connsiteY81" fmla="*/ 385892 h 1281444"/>
              <a:gd name="connsiteX82" fmla="*/ 3212932 w 4150206"/>
              <a:gd name="connsiteY82" fmla="*/ 389316 h 1281444"/>
              <a:gd name="connsiteX83" fmla="*/ 3199744 w 4150206"/>
              <a:gd name="connsiteY83" fmla="*/ 389316 h 1281444"/>
              <a:gd name="connsiteX84" fmla="*/ 3199744 w 4150206"/>
              <a:gd name="connsiteY84" fmla="*/ 395910 h 1281444"/>
              <a:gd name="connsiteX85" fmla="*/ 3189852 w 4150206"/>
              <a:gd name="connsiteY85" fmla="*/ 395910 h 1281444"/>
              <a:gd name="connsiteX86" fmla="*/ 3189852 w 4150206"/>
              <a:gd name="connsiteY86" fmla="*/ 399841 h 1281444"/>
              <a:gd name="connsiteX87" fmla="*/ 3182244 w 4150206"/>
              <a:gd name="connsiteY87" fmla="*/ 399841 h 1281444"/>
              <a:gd name="connsiteX88" fmla="*/ 3182244 w 4150206"/>
              <a:gd name="connsiteY88" fmla="*/ 404787 h 1281444"/>
              <a:gd name="connsiteX89" fmla="*/ 3176029 w 4150206"/>
              <a:gd name="connsiteY89" fmla="*/ 404787 h 1281444"/>
              <a:gd name="connsiteX90" fmla="*/ 3176029 w 4150206"/>
              <a:gd name="connsiteY90" fmla="*/ 409352 h 1281444"/>
              <a:gd name="connsiteX91" fmla="*/ 3169562 w 4150206"/>
              <a:gd name="connsiteY91" fmla="*/ 409352 h 1281444"/>
              <a:gd name="connsiteX92" fmla="*/ 3169562 w 4150206"/>
              <a:gd name="connsiteY92" fmla="*/ 414298 h 1281444"/>
              <a:gd name="connsiteX93" fmla="*/ 3154471 w 4150206"/>
              <a:gd name="connsiteY93" fmla="*/ 414298 h 1281444"/>
              <a:gd name="connsiteX94" fmla="*/ 3154471 w 4150206"/>
              <a:gd name="connsiteY94" fmla="*/ 418863 h 1281444"/>
              <a:gd name="connsiteX95" fmla="*/ 3140775 w 4150206"/>
              <a:gd name="connsiteY95" fmla="*/ 418863 h 1281444"/>
              <a:gd name="connsiteX96" fmla="*/ 3140775 w 4150206"/>
              <a:gd name="connsiteY96" fmla="*/ 424443 h 1281444"/>
              <a:gd name="connsiteX97" fmla="*/ 3123276 w 4150206"/>
              <a:gd name="connsiteY97" fmla="*/ 424443 h 1281444"/>
              <a:gd name="connsiteX98" fmla="*/ 3123276 w 4150206"/>
              <a:gd name="connsiteY98" fmla="*/ 428374 h 1281444"/>
              <a:gd name="connsiteX99" fmla="*/ 3084978 w 4150206"/>
              <a:gd name="connsiteY99" fmla="*/ 428374 h 1281444"/>
              <a:gd name="connsiteX100" fmla="*/ 3084978 w 4150206"/>
              <a:gd name="connsiteY100" fmla="*/ 437885 h 1281444"/>
              <a:gd name="connsiteX101" fmla="*/ 3064561 w 4150206"/>
              <a:gd name="connsiteY101" fmla="*/ 437885 h 1281444"/>
              <a:gd name="connsiteX102" fmla="*/ 3064561 w 4150206"/>
              <a:gd name="connsiteY102" fmla="*/ 441563 h 1281444"/>
              <a:gd name="connsiteX103" fmla="*/ 3038691 w 4150206"/>
              <a:gd name="connsiteY103" fmla="*/ 441563 h 1281444"/>
              <a:gd name="connsiteX104" fmla="*/ 3038691 w 4150206"/>
              <a:gd name="connsiteY104" fmla="*/ 451327 h 1281444"/>
              <a:gd name="connsiteX105" fmla="*/ 3012060 w 4150206"/>
              <a:gd name="connsiteY105" fmla="*/ 451327 h 1281444"/>
              <a:gd name="connsiteX106" fmla="*/ 3012060 w 4150206"/>
              <a:gd name="connsiteY106" fmla="*/ 459570 h 1281444"/>
              <a:gd name="connsiteX107" fmla="*/ 2981372 w 4150206"/>
              <a:gd name="connsiteY107" fmla="*/ 459570 h 1281444"/>
              <a:gd name="connsiteX108" fmla="*/ 2981372 w 4150206"/>
              <a:gd name="connsiteY108" fmla="*/ 464135 h 1281444"/>
              <a:gd name="connsiteX109" fmla="*/ 2972748 w 4150206"/>
              <a:gd name="connsiteY109" fmla="*/ 464135 h 1281444"/>
              <a:gd name="connsiteX110" fmla="*/ 2972748 w 4150206"/>
              <a:gd name="connsiteY110" fmla="*/ 467940 h 1281444"/>
              <a:gd name="connsiteX111" fmla="*/ 2970593 w 4150206"/>
              <a:gd name="connsiteY111" fmla="*/ 467940 h 1281444"/>
              <a:gd name="connsiteX112" fmla="*/ 2970593 w 4150206"/>
              <a:gd name="connsiteY112" fmla="*/ 477197 h 1281444"/>
              <a:gd name="connsiteX113" fmla="*/ 2968183 w 4150206"/>
              <a:gd name="connsiteY113" fmla="*/ 477197 h 1281444"/>
              <a:gd name="connsiteX114" fmla="*/ 2968183 w 4150206"/>
              <a:gd name="connsiteY114" fmla="*/ 479860 h 1281444"/>
              <a:gd name="connsiteX115" fmla="*/ 2957151 w 4150206"/>
              <a:gd name="connsiteY115" fmla="*/ 479860 h 1281444"/>
              <a:gd name="connsiteX116" fmla="*/ 2957151 w 4150206"/>
              <a:gd name="connsiteY116" fmla="*/ 496219 h 1281444"/>
              <a:gd name="connsiteX117" fmla="*/ 2955248 w 4150206"/>
              <a:gd name="connsiteY117" fmla="*/ 496219 h 1281444"/>
              <a:gd name="connsiteX118" fmla="*/ 2955248 w 4150206"/>
              <a:gd name="connsiteY118" fmla="*/ 520060 h 1281444"/>
              <a:gd name="connsiteX119" fmla="*/ 2952078 w 4150206"/>
              <a:gd name="connsiteY119" fmla="*/ 520060 h 1281444"/>
              <a:gd name="connsiteX120" fmla="*/ 2952078 w 4150206"/>
              <a:gd name="connsiteY120" fmla="*/ 529444 h 1281444"/>
              <a:gd name="connsiteX121" fmla="*/ 2948147 w 4150206"/>
              <a:gd name="connsiteY121" fmla="*/ 529444 h 1281444"/>
              <a:gd name="connsiteX122" fmla="*/ 2948147 w 4150206"/>
              <a:gd name="connsiteY122" fmla="*/ 535150 h 1281444"/>
              <a:gd name="connsiteX123" fmla="*/ 2943962 w 4150206"/>
              <a:gd name="connsiteY123" fmla="*/ 535150 h 1281444"/>
              <a:gd name="connsiteX124" fmla="*/ 2943962 w 4150206"/>
              <a:gd name="connsiteY124" fmla="*/ 542125 h 1281444"/>
              <a:gd name="connsiteX125" fmla="*/ 2934071 w 4150206"/>
              <a:gd name="connsiteY125" fmla="*/ 542125 h 1281444"/>
              <a:gd name="connsiteX126" fmla="*/ 2934071 w 4150206"/>
              <a:gd name="connsiteY126" fmla="*/ 552651 h 1281444"/>
              <a:gd name="connsiteX127" fmla="*/ 2915429 w 4150206"/>
              <a:gd name="connsiteY127" fmla="*/ 552651 h 1281444"/>
              <a:gd name="connsiteX128" fmla="*/ 2915429 w 4150206"/>
              <a:gd name="connsiteY128" fmla="*/ 558865 h 1281444"/>
              <a:gd name="connsiteX129" fmla="*/ 2899070 w 4150206"/>
              <a:gd name="connsiteY129" fmla="*/ 558865 h 1281444"/>
              <a:gd name="connsiteX130" fmla="*/ 2899070 w 4150206"/>
              <a:gd name="connsiteY130" fmla="*/ 560894 h 1281444"/>
              <a:gd name="connsiteX131" fmla="*/ 2896027 w 4150206"/>
              <a:gd name="connsiteY131" fmla="*/ 560894 h 1281444"/>
              <a:gd name="connsiteX132" fmla="*/ 2896027 w 4150206"/>
              <a:gd name="connsiteY132" fmla="*/ 565078 h 1281444"/>
              <a:gd name="connsiteX133" fmla="*/ 2863182 w 4150206"/>
              <a:gd name="connsiteY133" fmla="*/ 565078 h 1281444"/>
              <a:gd name="connsiteX134" fmla="*/ 2863182 w 4150206"/>
              <a:gd name="connsiteY134" fmla="*/ 572307 h 1281444"/>
              <a:gd name="connsiteX135" fmla="*/ 2817022 w 4150206"/>
              <a:gd name="connsiteY135" fmla="*/ 572307 h 1281444"/>
              <a:gd name="connsiteX136" fmla="*/ 2817022 w 4150206"/>
              <a:gd name="connsiteY136" fmla="*/ 575731 h 1281444"/>
              <a:gd name="connsiteX137" fmla="*/ 2808526 w 4150206"/>
              <a:gd name="connsiteY137" fmla="*/ 575731 h 1281444"/>
              <a:gd name="connsiteX138" fmla="*/ 2808526 w 4150206"/>
              <a:gd name="connsiteY138" fmla="*/ 580296 h 1281444"/>
              <a:gd name="connsiteX139" fmla="*/ 2802312 w 4150206"/>
              <a:gd name="connsiteY139" fmla="*/ 580296 h 1281444"/>
              <a:gd name="connsiteX140" fmla="*/ 2802312 w 4150206"/>
              <a:gd name="connsiteY140" fmla="*/ 584227 h 1281444"/>
              <a:gd name="connsiteX141" fmla="*/ 2769848 w 4150206"/>
              <a:gd name="connsiteY141" fmla="*/ 584227 h 1281444"/>
              <a:gd name="connsiteX142" fmla="*/ 2769848 w 4150206"/>
              <a:gd name="connsiteY142" fmla="*/ 586890 h 1281444"/>
              <a:gd name="connsiteX143" fmla="*/ 2762493 w 4150206"/>
              <a:gd name="connsiteY143" fmla="*/ 586890 h 1281444"/>
              <a:gd name="connsiteX144" fmla="*/ 2762493 w 4150206"/>
              <a:gd name="connsiteY144" fmla="*/ 590821 h 1281444"/>
              <a:gd name="connsiteX145" fmla="*/ 2749051 w 4150206"/>
              <a:gd name="connsiteY145" fmla="*/ 590821 h 1281444"/>
              <a:gd name="connsiteX146" fmla="*/ 2749051 w 4150206"/>
              <a:gd name="connsiteY146" fmla="*/ 593738 h 1281444"/>
              <a:gd name="connsiteX147" fmla="*/ 2738525 w 4150206"/>
              <a:gd name="connsiteY147" fmla="*/ 593738 h 1281444"/>
              <a:gd name="connsiteX148" fmla="*/ 2738525 w 4150206"/>
              <a:gd name="connsiteY148" fmla="*/ 597669 h 1281444"/>
              <a:gd name="connsiteX149" fmla="*/ 2686532 w 4150206"/>
              <a:gd name="connsiteY149" fmla="*/ 597669 h 1281444"/>
              <a:gd name="connsiteX150" fmla="*/ 2686532 w 4150206"/>
              <a:gd name="connsiteY150" fmla="*/ 600586 h 1281444"/>
              <a:gd name="connsiteX151" fmla="*/ 2659521 w 4150206"/>
              <a:gd name="connsiteY151" fmla="*/ 600586 h 1281444"/>
              <a:gd name="connsiteX152" fmla="*/ 2659521 w 4150206"/>
              <a:gd name="connsiteY152" fmla="*/ 604898 h 1281444"/>
              <a:gd name="connsiteX153" fmla="*/ 2589774 w 4150206"/>
              <a:gd name="connsiteY153" fmla="*/ 604898 h 1281444"/>
              <a:gd name="connsiteX154" fmla="*/ 2589774 w 4150206"/>
              <a:gd name="connsiteY154" fmla="*/ 611365 h 1281444"/>
              <a:gd name="connsiteX155" fmla="*/ 2584828 w 4150206"/>
              <a:gd name="connsiteY155" fmla="*/ 611365 h 1281444"/>
              <a:gd name="connsiteX156" fmla="*/ 2584828 w 4150206"/>
              <a:gd name="connsiteY156" fmla="*/ 614282 h 1281444"/>
              <a:gd name="connsiteX157" fmla="*/ 2525733 w 4150206"/>
              <a:gd name="connsiteY157" fmla="*/ 614282 h 1281444"/>
              <a:gd name="connsiteX158" fmla="*/ 2525733 w 4150206"/>
              <a:gd name="connsiteY158" fmla="*/ 616945 h 1281444"/>
              <a:gd name="connsiteX159" fmla="*/ 2506077 w 4150206"/>
              <a:gd name="connsiteY159" fmla="*/ 616945 h 1281444"/>
              <a:gd name="connsiteX160" fmla="*/ 2506077 w 4150206"/>
              <a:gd name="connsiteY160" fmla="*/ 623539 h 1281444"/>
              <a:gd name="connsiteX161" fmla="*/ 2490986 w 4150206"/>
              <a:gd name="connsiteY161" fmla="*/ 623539 h 1281444"/>
              <a:gd name="connsiteX162" fmla="*/ 2490986 w 4150206"/>
              <a:gd name="connsiteY162" fmla="*/ 633050 h 1281444"/>
              <a:gd name="connsiteX163" fmla="*/ 2484519 w 4150206"/>
              <a:gd name="connsiteY163" fmla="*/ 633050 h 1281444"/>
              <a:gd name="connsiteX164" fmla="*/ 2484519 w 4150206"/>
              <a:gd name="connsiteY164" fmla="*/ 646873 h 1281444"/>
              <a:gd name="connsiteX165" fmla="*/ 2482363 w 4150206"/>
              <a:gd name="connsiteY165" fmla="*/ 646873 h 1281444"/>
              <a:gd name="connsiteX166" fmla="*/ 2482363 w 4150206"/>
              <a:gd name="connsiteY166" fmla="*/ 667924 h 1281444"/>
              <a:gd name="connsiteX167" fmla="*/ 2479446 w 4150206"/>
              <a:gd name="connsiteY167" fmla="*/ 667924 h 1281444"/>
              <a:gd name="connsiteX168" fmla="*/ 2479446 w 4150206"/>
              <a:gd name="connsiteY168" fmla="*/ 672108 h 1281444"/>
              <a:gd name="connsiteX169" fmla="*/ 2470696 w 4150206"/>
              <a:gd name="connsiteY169" fmla="*/ 672108 h 1281444"/>
              <a:gd name="connsiteX170" fmla="*/ 2470696 w 4150206"/>
              <a:gd name="connsiteY170" fmla="*/ 679717 h 1281444"/>
              <a:gd name="connsiteX171" fmla="*/ 2465497 w 4150206"/>
              <a:gd name="connsiteY171" fmla="*/ 679717 h 1281444"/>
              <a:gd name="connsiteX172" fmla="*/ 2465497 w 4150206"/>
              <a:gd name="connsiteY172" fmla="*/ 683648 h 1281444"/>
              <a:gd name="connsiteX173" fmla="*/ 2462453 w 4150206"/>
              <a:gd name="connsiteY173" fmla="*/ 683648 h 1281444"/>
              <a:gd name="connsiteX174" fmla="*/ 2462453 w 4150206"/>
              <a:gd name="connsiteY174" fmla="*/ 721566 h 1281444"/>
              <a:gd name="connsiteX175" fmla="*/ 2459790 w 4150206"/>
              <a:gd name="connsiteY175" fmla="*/ 721566 h 1281444"/>
              <a:gd name="connsiteX176" fmla="*/ 2459790 w 4150206"/>
              <a:gd name="connsiteY176" fmla="*/ 726258 h 1281444"/>
              <a:gd name="connsiteX177" fmla="*/ 2447743 w 4150206"/>
              <a:gd name="connsiteY177" fmla="*/ 726258 h 1281444"/>
              <a:gd name="connsiteX178" fmla="*/ 2447743 w 4150206"/>
              <a:gd name="connsiteY178" fmla="*/ 739700 h 1281444"/>
              <a:gd name="connsiteX179" fmla="*/ 2445080 w 4150206"/>
              <a:gd name="connsiteY179" fmla="*/ 739700 h 1281444"/>
              <a:gd name="connsiteX180" fmla="*/ 2445080 w 4150206"/>
              <a:gd name="connsiteY180" fmla="*/ 749464 h 1281444"/>
              <a:gd name="connsiteX181" fmla="*/ 2438486 w 4150206"/>
              <a:gd name="connsiteY181" fmla="*/ 749464 h 1281444"/>
              <a:gd name="connsiteX182" fmla="*/ 2438486 w 4150206"/>
              <a:gd name="connsiteY182" fmla="*/ 759609 h 1281444"/>
              <a:gd name="connsiteX183" fmla="*/ 2413630 w 4150206"/>
              <a:gd name="connsiteY183" fmla="*/ 759609 h 1281444"/>
              <a:gd name="connsiteX184" fmla="*/ 2413630 w 4150206"/>
              <a:gd name="connsiteY184" fmla="*/ 762526 h 1281444"/>
              <a:gd name="connsiteX185" fmla="*/ 2381547 w 4150206"/>
              <a:gd name="connsiteY185" fmla="*/ 762526 h 1281444"/>
              <a:gd name="connsiteX186" fmla="*/ 2381547 w 4150206"/>
              <a:gd name="connsiteY186" fmla="*/ 764936 h 1281444"/>
              <a:gd name="connsiteX187" fmla="*/ 2379518 w 4150206"/>
              <a:gd name="connsiteY187" fmla="*/ 764936 h 1281444"/>
              <a:gd name="connsiteX188" fmla="*/ 2379518 w 4150206"/>
              <a:gd name="connsiteY188" fmla="*/ 769120 h 1281444"/>
              <a:gd name="connsiteX189" fmla="*/ 2368231 w 4150206"/>
              <a:gd name="connsiteY189" fmla="*/ 769120 h 1281444"/>
              <a:gd name="connsiteX190" fmla="*/ 2368231 w 4150206"/>
              <a:gd name="connsiteY190" fmla="*/ 778251 h 1281444"/>
              <a:gd name="connsiteX191" fmla="*/ 2345405 w 4150206"/>
              <a:gd name="connsiteY191" fmla="*/ 778251 h 1281444"/>
              <a:gd name="connsiteX192" fmla="*/ 2345405 w 4150206"/>
              <a:gd name="connsiteY192" fmla="*/ 781294 h 1281444"/>
              <a:gd name="connsiteX193" fmla="*/ 2313321 w 4150206"/>
              <a:gd name="connsiteY193" fmla="*/ 781294 h 1281444"/>
              <a:gd name="connsiteX194" fmla="*/ 2313321 w 4150206"/>
              <a:gd name="connsiteY194" fmla="*/ 787889 h 1281444"/>
              <a:gd name="connsiteX195" fmla="*/ 2299879 w 4150206"/>
              <a:gd name="connsiteY195" fmla="*/ 787889 h 1281444"/>
              <a:gd name="connsiteX196" fmla="*/ 2299879 w 4150206"/>
              <a:gd name="connsiteY196" fmla="*/ 793342 h 1281444"/>
              <a:gd name="connsiteX197" fmla="*/ 2266401 w 4150206"/>
              <a:gd name="connsiteY197" fmla="*/ 793342 h 1281444"/>
              <a:gd name="connsiteX198" fmla="*/ 2266401 w 4150206"/>
              <a:gd name="connsiteY198" fmla="*/ 797780 h 1281444"/>
              <a:gd name="connsiteX199" fmla="*/ 2237487 w 4150206"/>
              <a:gd name="connsiteY199" fmla="*/ 797780 h 1281444"/>
              <a:gd name="connsiteX200" fmla="*/ 2237487 w 4150206"/>
              <a:gd name="connsiteY200" fmla="*/ 800316 h 1281444"/>
              <a:gd name="connsiteX201" fmla="*/ 2168881 w 4150206"/>
              <a:gd name="connsiteY201" fmla="*/ 800316 h 1281444"/>
              <a:gd name="connsiteX202" fmla="*/ 2168881 w 4150206"/>
              <a:gd name="connsiteY202" fmla="*/ 806911 h 1281444"/>
              <a:gd name="connsiteX203" fmla="*/ 2162414 w 4150206"/>
              <a:gd name="connsiteY203" fmla="*/ 806911 h 1281444"/>
              <a:gd name="connsiteX204" fmla="*/ 2162414 w 4150206"/>
              <a:gd name="connsiteY204" fmla="*/ 812871 h 1281444"/>
              <a:gd name="connsiteX205" fmla="*/ 2140349 w 4150206"/>
              <a:gd name="connsiteY205" fmla="*/ 812871 h 1281444"/>
              <a:gd name="connsiteX206" fmla="*/ 2140349 w 4150206"/>
              <a:gd name="connsiteY206" fmla="*/ 817690 h 1281444"/>
              <a:gd name="connsiteX207" fmla="*/ 2137812 w 4150206"/>
              <a:gd name="connsiteY207" fmla="*/ 817690 h 1281444"/>
              <a:gd name="connsiteX208" fmla="*/ 2137812 w 4150206"/>
              <a:gd name="connsiteY208" fmla="*/ 820733 h 1281444"/>
              <a:gd name="connsiteX209" fmla="*/ 2129316 w 4150206"/>
              <a:gd name="connsiteY209" fmla="*/ 820733 h 1281444"/>
              <a:gd name="connsiteX210" fmla="*/ 2129316 w 4150206"/>
              <a:gd name="connsiteY210" fmla="*/ 826567 h 1281444"/>
              <a:gd name="connsiteX211" fmla="*/ 2098120 w 4150206"/>
              <a:gd name="connsiteY211" fmla="*/ 826567 h 1281444"/>
              <a:gd name="connsiteX212" fmla="*/ 2098120 w 4150206"/>
              <a:gd name="connsiteY212" fmla="*/ 829103 h 1281444"/>
              <a:gd name="connsiteX213" fmla="*/ 2054496 w 4150206"/>
              <a:gd name="connsiteY213" fmla="*/ 829103 h 1281444"/>
              <a:gd name="connsiteX214" fmla="*/ 2054496 w 4150206"/>
              <a:gd name="connsiteY214" fmla="*/ 832527 h 1281444"/>
              <a:gd name="connsiteX215" fmla="*/ 2050819 w 4150206"/>
              <a:gd name="connsiteY215" fmla="*/ 832527 h 1281444"/>
              <a:gd name="connsiteX216" fmla="*/ 2050819 w 4150206"/>
              <a:gd name="connsiteY216" fmla="*/ 838614 h 1281444"/>
              <a:gd name="connsiteX217" fmla="*/ 2032811 w 4150206"/>
              <a:gd name="connsiteY217" fmla="*/ 838614 h 1281444"/>
              <a:gd name="connsiteX218" fmla="*/ 2032811 w 4150206"/>
              <a:gd name="connsiteY218" fmla="*/ 841657 h 1281444"/>
              <a:gd name="connsiteX219" fmla="*/ 2013536 w 4150206"/>
              <a:gd name="connsiteY219" fmla="*/ 841657 h 1281444"/>
              <a:gd name="connsiteX220" fmla="*/ 2013536 w 4150206"/>
              <a:gd name="connsiteY220" fmla="*/ 845589 h 1281444"/>
              <a:gd name="connsiteX221" fmla="*/ 2002376 w 4150206"/>
              <a:gd name="connsiteY221" fmla="*/ 845589 h 1281444"/>
              <a:gd name="connsiteX222" fmla="*/ 2002376 w 4150206"/>
              <a:gd name="connsiteY222" fmla="*/ 857002 h 1281444"/>
              <a:gd name="connsiteX223" fmla="*/ 1993880 w 4150206"/>
              <a:gd name="connsiteY223" fmla="*/ 857002 h 1281444"/>
              <a:gd name="connsiteX224" fmla="*/ 1993880 w 4150206"/>
              <a:gd name="connsiteY224" fmla="*/ 868161 h 1281444"/>
              <a:gd name="connsiteX225" fmla="*/ 1986524 w 4150206"/>
              <a:gd name="connsiteY225" fmla="*/ 868161 h 1281444"/>
              <a:gd name="connsiteX226" fmla="*/ 1986524 w 4150206"/>
              <a:gd name="connsiteY226" fmla="*/ 871459 h 1281444"/>
              <a:gd name="connsiteX227" fmla="*/ 1983608 w 4150206"/>
              <a:gd name="connsiteY227" fmla="*/ 871459 h 1281444"/>
              <a:gd name="connsiteX228" fmla="*/ 1983608 w 4150206"/>
              <a:gd name="connsiteY228" fmla="*/ 878306 h 1281444"/>
              <a:gd name="connsiteX229" fmla="*/ 1979042 w 4150206"/>
              <a:gd name="connsiteY229" fmla="*/ 878306 h 1281444"/>
              <a:gd name="connsiteX230" fmla="*/ 1979042 w 4150206"/>
              <a:gd name="connsiteY230" fmla="*/ 886295 h 1281444"/>
              <a:gd name="connsiteX231" fmla="*/ 1976126 w 4150206"/>
              <a:gd name="connsiteY231" fmla="*/ 886295 h 1281444"/>
              <a:gd name="connsiteX232" fmla="*/ 1976126 w 4150206"/>
              <a:gd name="connsiteY232" fmla="*/ 890227 h 1281444"/>
              <a:gd name="connsiteX233" fmla="*/ 1971814 w 4150206"/>
              <a:gd name="connsiteY233" fmla="*/ 890227 h 1281444"/>
              <a:gd name="connsiteX234" fmla="*/ 1971814 w 4150206"/>
              <a:gd name="connsiteY234" fmla="*/ 909122 h 1281444"/>
              <a:gd name="connsiteX235" fmla="*/ 1965600 w 4150206"/>
              <a:gd name="connsiteY235" fmla="*/ 909122 h 1281444"/>
              <a:gd name="connsiteX236" fmla="*/ 1965600 w 4150206"/>
              <a:gd name="connsiteY236" fmla="*/ 922057 h 1281444"/>
              <a:gd name="connsiteX237" fmla="*/ 1963064 w 4150206"/>
              <a:gd name="connsiteY237" fmla="*/ 922057 h 1281444"/>
              <a:gd name="connsiteX238" fmla="*/ 1963064 w 4150206"/>
              <a:gd name="connsiteY238" fmla="*/ 924593 h 1281444"/>
              <a:gd name="connsiteX239" fmla="*/ 1959386 w 4150206"/>
              <a:gd name="connsiteY239" fmla="*/ 924593 h 1281444"/>
              <a:gd name="connsiteX240" fmla="*/ 1959386 w 4150206"/>
              <a:gd name="connsiteY240" fmla="*/ 934485 h 1281444"/>
              <a:gd name="connsiteX241" fmla="*/ 1954187 w 4150206"/>
              <a:gd name="connsiteY241" fmla="*/ 934485 h 1281444"/>
              <a:gd name="connsiteX242" fmla="*/ 1954187 w 4150206"/>
              <a:gd name="connsiteY242" fmla="*/ 946278 h 1281444"/>
              <a:gd name="connsiteX243" fmla="*/ 1952792 w 4150206"/>
              <a:gd name="connsiteY243" fmla="*/ 946278 h 1281444"/>
              <a:gd name="connsiteX244" fmla="*/ 1952792 w 4150206"/>
              <a:gd name="connsiteY244" fmla="*/ 952872 h 1281444"/>
              <a:gd name="connsiteX245" fmla="*/ 1943915 w 4150206"/>
              <a:gd name="connsiteY245" fmla="*/ 952872 h 1281444"/>
              <a:gd name="connsiteX246" fmla="*/ 1943915 w 4150206"/>
              <a:gd name="connsiteY246" fmla="*/ 955535 h 1281444"/>
              <a:gd name="connsiteX247" fmla="*/ 1901306 w 4150206"/>
              <a:gd name="connsiteY247" fmla="*/ 955535 h 1281444"/>
              <a:gd name="connsiteX248" fmla="*/ 1901306 w 4150206"/>
              <a:gd name="connsiteY248" fmla="*/ 959086 h 1281444"/>
              <a:gd name="connsiteX249" fmla="*/ 1881397 w 4150206"/>
              <a:gd name="connsiteY249" fmla="*/ 959086 h 1281444"/>
              <a:gd name="connsiteX250" fmla="*/ 1881397 w 4150206"/>
              <a:gd name="connsiteY250" fmla="*/ 965046 h 1281444"/>
              <a:gd name="connsiteX251" fmla="*/ 1857048 w 4150206"/>
              <a:gd name="connsiteY251" fmla="*/ 965046 h 1281444"/>
              <a:gd name="connsiteX252" fmla="*/ 1857048 w 4150206"/>
              <a:gd name="connsiteY252" fmla="*/ 968216 h 1281444"/>
              <a:gd name="connsiteX253" fmla="*/ 1847157 w 4150206"/>
              <a:gd name="connsiteY253" fmla="*/ 968216 h 1281444"/>
              <a:gd name="connsiteX254" fmla="*/ 1847157 w 4150206"/>
              <a:gd name="connsiteY254" fmla="*/ 974811 h 1281444"/>
              <a:gd name="connsiteX255" fmla="*/ 1837646 w 4150206"/>
              <a:gd name="connsiteY255" fmla="*/ 974811 h 1281444"/>
              <a:gd name="connsiteX256" fmla="*/ 1837646 w 4150206"/>
              <a:gd name="connsiteY256" fmla="*/ 977474 h 1281444"/>
              <a:gd name="connsiteX257" fmla="*/ 1813805 w 4150206"/>
              <a:gd name="connsiteY257" fmla="*/ 977474 h 1281444"/>
              <a:gd name="connsiteX258" fmla="*/ 1813805 w 4150206"/>
              <a:gd name="connsiteY258" fmla="*/ 981659 h 1281444"/>
              <a:gd name="connsiteX259" fmla="*/ 1785145 w 4150206"/>
              <a:gd name="connsiteY259" fmla="*/ 981659 h 1281444"/>
              <a:gd name="connsiteX260" fmla="*/ 1785145 w 4150206"/>
              <a:gd name="connsiteY260" fmla="*/ 983941 h 1281444"/>
              <a:gd name="connsiteX261" fmla="*/ 1731377 w 4150206"/>
              <a:gd name="connsiteY261" fmla="*/ 983941 h 1281444"/>
              <a:gd name="connsiteX262" fmla="*/ 1731377 w 4150206"/>
              <a:gd name="connsiteY262" fmla="*/ 987873 h 1281444"/>
              <a:gd name="connsiteX263" fmla="*/ 1724148 w 4150206"/>
              <a:gd name="connsiteY263" fmla="*/ 987873 h 1281444"/>
              <a:gd name="connsiteX264" fmla="*/ 1724148 w 4150206"/>
              <a:gd name="connsiteY264" fmla="*/ 994847 h 1281444"/>
              <a:gd name="connsiteX265" fmla="*/ 1702464 w 4150206"/>
              <a:gd name="connsiteY265" fmla="*/ 994847 h 1281444"/>
              <a:gd name="connsiteX266" fmla="*/ 1702464 w 4150206"/>
              <a:gd name="connsiteY266" fmla="*/ 997130 h 1281444"/>
              <a:gd name="connsiteX267" fmla="*/ 1698025 w 4150206"/>
              <a:gd name="connsiteY267" fmla="*/ 997130 h 1281444"/>
              <a:gd name="connsiteX268" fmla="*/ 1698025 w 4150206"/>
              <a:gd name="connsiteY268" fmla="*/ 1000427 h 1281444"/>
              <a:gd name="connsiteX269" fmla="*/ 1638296 w 4150206"/>
              <a:gd name="connsiteY269" fmla="*/ 1000427 h 1281444"/>
              <a:gd name="connsiteX270" fmla="*/ 1638296 w 4150206"/>
              <a:gd name="connsiteY270" fmla="*/ 1003090 h 1281444"/>
              <a:gd name="connsiteX271" fmla="*/ 1612426 w 4150206"/>
              <a:gd name="connsiteY271" fmla="*/ 1003090 h 1281444"/>
              <a:gd name="connsiteX272" fmla="*/ 1612426 w 4150206"/>
              <a:gd name="connsiteY272" fmla="*/ 1006260 h 1281444"/>
              <a:gd name="connsiteX273" fmla="*/ 1570451 w 4150206"/>
              <a:gd name="connsiteY273" fmla="*/ 1006260 h 1281444"/>
              <a:gd name="connsiteX274" fmla="*/ 1570451 w 4150206"/>
              <a:gd name="connsiteY274" fmla="*/ 1013108 h 1281444"/>
              <a:gd name="connsiteX275" fmla="*/ 1530632 w 4150206"/>
              <a:gd name="connsiteY275" fmla="*/ 1013108 h 1281444"/>
              <a:gd name="connsiteX276" fmla="*/ 1530632 w 4150206"/>
              <a:gd name="connsiteY276" fmla="*/ 1016025 h 1281444"/>
              <a:gd name="connsiteX277" fmla="*/ 1521248 w 4150206"/>
              <a:gd name="connsiteY277" fmla="*/ 1016025 h 1281444"/>
              <a:gd name="connsiteX278" fmla="*/ 1521248 w 4150206"/>
              <a:gd name="connsiteY278" fmla="*/ 1025917 h 1281444"/>
              <a:gd name="connsiteX279" fmla="*/ 1504509 w 4150206"/>
              <a:gd name="connsiteY279" fmla="*/ 1025917 h 1281444"/>
              <a:gd name="connsiteX280" fmla="*/ 1504509 w 4150206"/>
              <a:gd name="connsiteY280" fmla="*/ 1029848 h 1281444"/>
              <a:gd name="connsiteX281" fmla="*/ 1502733 w 4150206"/>
              <a:gd name="connsiteY281" fmla="*/ 1029848 h 1281444"/>
              <a:gd name="connsiteX282" fmla="*/ 1502733 w 4150206"/>
              <a:gd name="connsiteY282" fmla="*/ 1034793 h 1281444"/>
              <a:gd name="connsiteX283" fmla="*/ 1496012 w 4150206"/>
              <a:gd name="connsiteY283" fmla="*/ 1034793 h 1281444"/>
              <a:gd name="connsiteX284" fmla="*/ 1496012 w 4150206"/>
              <a:gd name="connsiteY284" fmla="*/ 1045065 h 1281444"/>
              <a:gd name="connsiteX285" fmla="*/ 1489037 w 4150206"/>
              <a:gd name="connsiteY285" fmla="*/ 1045065 h 1281444"/>
              <a:gd name="connsiteX286" fmla="*/ 1489037 w 4150206"/>
              <a:gd name="connsiteY286" fmla="*/ 1055337 h 1281444"/>
              <a:gd name="connsiteX287" fmla="*/ 1484599 w 4150206"/>
              <a:gd name="connsiteY287" fmla="*/ 1055337 h 1281444"/>
              <a:gd name="connsiteX288" fmla="*/ 1484599 w 4150206"/>
              <a:gd name="connsiteY288" fmla="*/ 1059015 h 1281444"/>
              <a:gd name="connsiteX289" fmla="*/ 1481809 w 4150206"/>
              <a:gd name="connsiteY289" fmla="*/ 1059015 h 1281444"/>
              <a:gd name="connsiteX290" fmla="*/ 1481809 w 4150206"/>
              <a:gd name="connsiteY290" fmla="*/ 1063707 h 1281444"/>
              <a:gd name="connsiteX291" fmla="*/ 1479653 w 4150206"/>
              <a:gd name="connsiteY291" fmla="*/ 1063707 h 1281444"/>
              <a:gd name="connsiteX292" fmla="*/ 1479653 w 4150206"/>
              <a:gd name="connsiteY292" fmla="*/ 1076134 h 1281444"/>
              <a:gd name="connsiteX293" fmla="*/ 1458856 w 4150206"/>
              <a:gd name="connsiteY293" fmla="*/ 1076134 h 1281444"/>
              <a:gd name="connsiteX294" fmla="*/ 1458856 w 4150206"/>
              <a:gd name="connsiteY294" fmla="*/ 1085899 h 1281444"/>
              <a:gd name="connsiteX295" fmla="*/ 1398113 w 4150206"/>
              <a:gd name="connsiteY295" fmla="*/ 1085899 h 1281444"/>
              <a:gd name="connsiteX296" fmla="*/ 1398113 w 4150206"/>
              <a:gd name="connsiteY296" fmla="*/ 1092239 h 1281444"/>
              <a:gd name="connsiteX297" fmla="*/ 1389109 w 4150206"/>
              <a:gd name="connsiteY297" fmla="*/ 1092239 h 1281444"/>
              <a:gd name="connsiteX298" fmla="*/ 1389109 w 4150206"/>
              <a:gd name="connsiteY298" fmla="*/ 1099848 h 1281444"/>
              <a:gd name="connsiteX299" fmla="*/ 1351319 w 4150206"/>
              <a:gd name="connsiteY299" fmla="*/ 1099848 h 1281444"/>
              <a:gd name="connsiteX300" fmla="*/ 1351319 w 4150206"/>
              <a:gd name="connsiteY300" fmla="*/ 1101624 h 1281444"/>
              <a:gd name="connsiteX301" fmla="*/ 1325829 w 4150206"/>
              <a:gd name="connsiteY301" fmla="*/ 1101624 h 1281444"/>
              <a:gd name="connsiteX302" fmla="*/ 1325829 w 4150206"/>
              <a:gd name="connsiteY302" fmla="*/ 1112276 h 1281444"/>
              <a:gd name="connsiteX303" fmla="*/ 1306680 w 4150206"/>
              <a:gd name="connsiteY303" fmla="*/ 1112276 h 1281444"/>
              <a:gd name="connsiteX304" fmla="*/ 1306680 w 4150206"/>
              <a:gd name="connsiteY304" fmla="*/ 1116461 h 1281444"/>
              <a:gd name="connsiteX305" fmla="*/ 1236553 w 4150206"/>
              <a:gd name="connsiteY305" fmla="*/ 1116461 h 1281444"/>
              <a:gd name="connsiteX306" fmla="*/ 1236553 w 4150206"/>
              <a:gd name="connsiteY306" fmla="*/ 1122801 h 1281444"/>
              <a:gd name="connsiteX307" fmla="*/ 1213346 w 4150206"/>
              <a:gd name="connsiteY307" fmla="*/ 1122801 h 1281444"/>
              <a:gd name="connsiteX308" fmla="*/ 1213346 w 4150206"/>
              <a:gd name="connsiteY308" fmla="*/ 1127240 h 1281444"/>
              <a:gd name="connsiteX309" fmla="*/ 1192168 w 4150206"/>
              <a:gd name="connsiteY309" fmla="*/ 1127240 h 1281444"/>
              <a:gd name="connsiteX310" fmla="*/ 1192168 w 4150206"/>
              <a:gd name="connsiteY310" fmla="*/ 1132947 h 1281444"/>
              <a:gd name="connsiteX311" fmla="*/ 1160719 w 4150206"/>
              <a:gd name="connsiteY311" fmla="*/ 1132947 h 1281444"/>
              <a:gd name="connsiteX312" fmla="*/ 1160719 w 4150206"/>
              <a:gd name="connsiteY312" fmla="*/ 1136497 h 1281444"/>
              <a:gd name="connsiteX313" fmla="*/ 1154505 w 4150206"/>
              <a:gd name="connsiteY313" fmla="*/ 1136497 h 1281444"/>
              <a:gd name="connsiteX314" fmla="*/ 1154505 w 4150206"/>
              <a:gd name="connsiteY314" fmla="*/ 1140175 h 1281444"/>
              <a:gd name="connsiteX315" fmla="*/ 1065989 w 4150206"/>
              <a:gd name="connsiteY315" fmla="*/ 1140175 h 1281444"/>
              <a:gd name="connsiteX316" fmla="*/ 1065989 w 4150206"/>
              <a:gd name="connsiteY316" fmla="*/ 1143472 h 1281444"/>
              <a:gd name="connsiteX317" fmla="*/ 1018815 w 4150206"/>
              <a:gd name="connsiteY317" fmla="*/ 1143472 h 1281444"/>
              <a:gd name="connsiteX318" fmla="*/ 1018815 w 4150206"/>
              <a:gd name="connsiteY318" fmla="*/ 1147911 h 1281444"/>
              <a:gd name="connsiteX319" fmla="*/ 1005880 w 4150206"/>
              <a:gd name="connsiteY319" fmla="*/ 1147911 h 1281444"/>
              <a:gd name="connsiteX320" fmla="*/ 1005880 w 4150206"/>
              <a:gd name="connsiteY320" fmla="*/ 1150193 h 1281444"/>
              <a:gd name="connsiteX321" fmla="*/ 996496 w 4150206"/>
              <a:gd name="connsiteY321" fmla="*/ 1150193 h 1281444"/>
              <a:gd name="connsiteX322" fmla="*/ 996496 w 4150206"/>
              <a:gd name="connsiteY322" fmla="*/ 1152983 h 1281444"/>
              <a:gd name="connsiteX323" fmla="*/ 992438 w 4150206"/>
              <a:gd name="connsiteY323" fmla="*/ 1152983 h 1281444"/>
              <a:gd name="connsiteX324" fmla="*/ 992438 w 4150206"/>
              <a:gd name="connsiteY324" fmla="*/ 1156153 h 1281444"/>
              <a:gd name="connsiteX325" fmla="*/ 989268 w 4150206"/>
              <a:gd name="connsiteY325" fmla="*/ 1156153 h 1281444"/>
              <a:gd name="connsiteX326" fmla="*/ 989268 w 4150206"/>
              <a:gd name="connsiteY326" fmla="*/ 1162494 h 1281444"/>
              <a:gd name="connsiteX327" fmla="*/ 969485 w 4150206"/>
              <a:gd name="connsiteY327" fmla="*/ 1162494 h 1281444"/>
              <a:gd name="connsiteX328" fmla="*/ 969485 w 4150206"/>
              <a:gd name="connsiteY328" fmla="*/ 1172005 h 1281444"/>
              <a:gd name="connsiteX329" fmla="*/ 959720 w 4150206"/>
              <a:gd name="connsiteY329" fmla="*/ 1172005 h 1281444"/>
              <a:gd name="connsiteX330" fmla="*/ 959720 w 4150206"/>
              <a:gd name="connsiteY330" fmla="*/ 1177458 h 1281444"/>
              <a:gd name="connsiteX331" fmla="*/ 944249 w 4150206"/>
              <a:gd name="connsiteY331" fmla="*/ 1177458 h 1281444"/>
              <a:gd name="connsiteX332" fmla="*/ 944249 w 4150206"/>
              <a:gd name="connsiteY332" fmla="*/ 1181135 h 1281444"/>
              <a:gd name="connsiteX333" fmla="*/ 885027 w 4150206"/>
              <a:gd name="connsiteY333" fmla="*/ 1181135 h 1281444"/>
              <a:gd name="connsiteX334" fmla="*/ 885027 w 4150206"/>
              <a:gd name="connsiteY334" fmla="*/ 1186335 h 1281444"/>
              <a:gd name="connsiteX335" fmla="*/ 866513 w 4150206"/>
              <a:gd name="connsiteY335" fmla="*/ 1186335 h 1281444"/>
              <a:gd name="connsiteX336" fmla="*/ 866513 w 4150206"/>
              <a:gd name="connsiteY336" fmla="*/ 1191027 h 1281444"/>
              <a:gd name="connsiteX337" fmla="*/ 851549 w 4150206"/>
              <a:gd name="connsiteY337" fmla="*/ 1191027 h 1281444"/>
              <a:gd name="connsiteX338" fmla="*/ 851549 w 4150206"/>
              <a:gd name="connsiteY338" fmla="*/ 1193690 h 1281444"/>
              <a:gd name="connsiteX339" fmla="*/ 837092 w 4150206"/>
              <a:gd name="connsiteY339" fmla="*/ 1193690 h 1281444"/>
              <a:gd name="connsiteX340" fmla="*/ 837092 w 4150206"/>
              <a:gd name="connsiteY340" fmla="*/ 1196734 h 1281444"/>
              <a:gd name="connsiteX341" fmla="*/ 804501 w 4150206"/>
              <a:gd name="connsiteY341" fmla="*/ 1196734 h 1281444"/>
              <a:gd name="connsiteX342" fmla="*/ 804501 w 4150206"/>
              <a:gd name="connsiteY342" fmla="*/ 1203455 h 1281444"/>
              <a:gd name="connsiteX343" fmla="*/ 771149 w 4150206"/>
              <a:gd name="connsiteY343" fmla="*/ 1203455 h 1281444"/>
              <a:gd name="connsiteX344" fmla="*/ 771149 w 4150206"/>
              <a:gd name="connsiteY344" fmla="*/ 1205737 h 1281444"/>
              <a:gd name="connsiteX345" fmla="*/ 750733 w 4150206"/>
              <a:gd name="connsiteY345" fmla="*/ 1205737 h 1281444"/>
              <a:gd name="connsiteX346" fmla="*/ 750733 w 4150206"/>
              <a:gd name="connsiteY346" fmla="*/ 1208654 h 1281444"/>
              <a:gd name="connsiteX347" fmla="*/ 740968 w 4150206"/>
              <a:gd name="connsiteY347" fmla="*/ 1208654 h 1281444"/>
              <a:gd name="connsiteX348" fmla="*/ 740968 w 4150206"/>
              <a:gd name="connsiteY348" fmla="*/ 1212331 h 1281444"/>
              <a:gd name="connsiteX349" fmla="*/ 695949 w 4150206"/>
              <a:gd name="connsiteY349" fmla="*/ 1212331 h 1281444"/>
              <a:gd name="connsiteX350" fmla="*/ 695949 w 4150206"/>
              <a:gd name="connsiteY350" fmla="*/ 1216136 h 1281444"/>
              <a:gd name="connsiteX351" fmla="*/ 679337 w 4150206"/>
              <a:gd name="connsiteY351" fmla="*/ 1216136 h 1281444"/>
              <a:gd name="connsiteX352" fmla="*/ 679337 w 4150206"/>
              <a:gd name="connsiteY352" fmla="*/ 1219814 h 1281444"/>
              <a:gd name="connsiteX353" fmla="*/ 667163 w 4150206"/>
              <a:gd name="connsiteY353" fmla="*/ 1219814 h 1281444"/>
              <a:gd name="connsiteX354" fmla="*/ 667163 w 4150206"/>
              <a:gd name="connsiteY354" fmla="*/ 1222477 h 1281444"/>
              <a:gd name="connsiteX355" fmla="*/ 639264 w 4150206"/>
              <a:gd name="connsiteY355" fmla="*/ 1222477 h 1281444"/>
              <a:gd name="connsiteX356" fmla="*/ 639264 w 4150206"/>
              <a:gd name="connsiteY356" fmla="*/ 1225266 h 1281444"/>
              <a:gd name="connsiteX357" fmla="*/ 624300 w 4150206"/>
              <a:gd name="connsiteY357" fmla="*/ 1225266 h 1281444"/>
              <a:gd name="connsiteX358" fmla="*/ 624300 w 4150206"/>
              <a:gd name="connsiteY358" fmla="*/ 1228563 h 1281444"/>
              <a:gd name="connsiteX359" fmla="*/ 576365 w 4150206"/>
              <a:gd name="connsiteY359" fmla="*/ 1228563 h 1281444"/>
              <a:gd name="connsiteX360" fmla="*/ 576365 w 4150206"/>
              <a:gd name="connsiteY360" fmla="*/ 1232241 h 1281444"/>
              <a:gd name="connsiteX361" fmla="*/ 510802 w 4150206"/>
              <a:gd name="connsiteY361" fmla="*/ 1232241 h 1281444"/>
              <a:gd name="connsiteX362" fmla="*/ 510802 w 4150206"/>
              <a:gd name="connsiteY362" fmla="*/ 1235158 h 1281444"/>
              <a:gd name="connsiteX363" fmla="*/ 508520 w 4150206"/>
              <a:gd name="connsiteY363" fmla="*/ 1235158 h 1281444"/>
              <a:gd name="connsiteX364" fmla="*/ 508520 w 4150206"/>
              <a:gd name="connsiteY364" fmla="*/ 1236933 h 1281444"/>
              <a:gd name="connsiteX365" fmla="*/ 490766 w 4150206"/>
              <a:gd name="connsiteY365" fmla="*/ 1236933 h 1281444"/>
              <a:gd name="connsiteX366" fmla="*/ 490766 w 4150206"/>
              <a:gd name="connsiteY366" fmla="*/ 1244796 h 1281444"/>
              <a:gd name="connsiteX367" fmla="*/ 466798 w 4150206"/>
              <a:gd name="connsiteY367" fmla="*/ 1244796 h 1281444"/>
              <a:gd name="connsiteX368" fmla="*/ 466798 w 4150206"/>
              <a:gd name="connsiteY368" fmla="*/ 1247078 h 1281444"/>
              <a:gd name="connsiteX369" fmla="*/ 421907 w 4150206"/>
              <a:gd name="connsiteY369" fmla="*/ 1247078 h 1281444"/>
              <a:gd name="connsiteX370" fmla="*/ 421907 w 4150206"/>
              <a:gd name="connsiteY370" fmla="*/ 1250249 h 1281444"/>
              <a:gd name="connsiteX371" fmla="*/ 414298 w 4150206"/>
              <a:gd name="connsiteY371" fmla="*/ 1250249 h 1281444"/>
              <a:gd name="connsiteX372" fmla="*/ 414298 w 4150206"/>
              <a:gd name="connsiteY372" fmla="*/ 1254307 h 1281444"/>
              <a:gd name="connsiteX373" fmla="*/ 398953 w 4150206"/>
              <a:gd name="connsiteY373" fmla="*/ 1254307 h 1281444"/>
              <a:gd name="connsiteX374" fmla="*/ 398953 w 4150206"/>
              <a:gd name="connsiteY374" fmla="*/ 1256209 h 1281444"/>
              <a:gd name="connsiteX375" fmla="*/ 393247 w 4150206"/>
              <a:gd name="connsiteY375" fmla="*/ 1256209 h 1281444"/>
              <a:gd name="connsiteX376" fmla="*/ 393247 w 4150206"/>
              <a:gd name="connsiteY376" fmla="*/ 1261028 h 1281444"/>
              <a:gd name="connsiteX377" fmla="*/ 298137 w 4150206"/>
              <a:gd name="connsiteY377" fmla="*/ 1261028 h 1281444"/>
              <a:gd name="connsiteX378" fmla="*/ 298137 w 4150206"/>
              <a:gd name="connsiteY378" fmla="*/ 1264452 h 1281444"/>
              <a:gd name="connsiteX379" fmla="*/ 249314 w 4150206"/>
              <a:gd name="connsiteY379" fmla="*/ 1264452 h 1281444"/>
              <a:gd name="connsiteX380" fmla="*/ 249314 w 4150206"/>
              <a:gd name="connsiteY380" fmla="*/ 1267368 h 1281444"/>
              <a:gd name="connsiteX381" fmla="*/ 212665 w 4150206"/>
              <a:gd name="connsiteY381" fmla="*/ 1267368 h 1281444"/>
              <a:gd name="connsiteX382" fmla="*/ 212665 w 4150206"/>
              <a:gd name="connsiteY382" fmla="*/ 1269397 h 1281444"/>
              <a:gd name="connsiteX383" fmla="*/ 113498 w 4150206"/>
              <a:gd name="connsiteY383" fmla="*/ 1269397 h 1281444"/>
              <a:gd name="connsiteX384" fmla="*/ 113498 w 4150206"/>
              <a:gd name="connsiteY384" fmla="*/ 1281444 h 1281444"/>
              <a:gd name="connsiteX385" fmla="*/ 0 w 4150206"/>
              <a:gd name="connsiteY385" fmla="*/ 1281444 h 128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</a:cxnLst>
            <a:rect l="l" t="t" r="r" b="b"/>
            <a:pathLst>
              <a:path w="4150206" h="1281444">
                <a:moveTo>
                  <a:pt x="4150206" y="0"/>
                </a:moveTo>
                <a:lnTo>
                  <a:pt x="4089717" y="0"/>
                </a:lnTo>
                <a:lnTo>
                  <a:pt x="4089717" y="19529"/>
                </a:lnTo>
                <a:lnTo>
                  <a:pt x="4056745" y="19529"/>
                </a:lnTo>
                <a:lnTo>
                  <a:pt x="4056745" y="35761"/>
                </a:lnTo>
                <a:lnTo>
                  <a:pt x="4053321" y="35761"/>
                </a:lnTo>
                <a:lnTo>
                  <a:pt x="4053321" y="52247"/>
                </a:lnTo>
                <a:lnTo>
                  <a:pt x="4037343" y="52247"/>
                </a:lnTo>
                <a:lnTo>
                  <a:pt x="4037343" y="67972"/>
                </a:lnTo>
                <a:lnTo>
                  <a:pt x="3991183" y="67972"/>
                </a:lnTo>
                <a:lnTo>
                  <a:pt x="3991183" y="79765"/>
                </a:lnTo>
                <a:lnTo>
                  <a:pt x="3951491" y="79765"/>
                </a:lnTo>
                <a:lnTo>
                  <a:pt x="3951491" y="91939"/>
                </a:lnTo>
                <a:lnTo>
                  <a:pt x="3940585" y="91939"/>
                </a:lnTo>
                <a:lnTo>
                  <a:pt x="3940585" y="101197"/>
                </a:lnTo>
                <a:lnTo>
                  <a:pt x="3938682" y="101197"/>
                </a:lnTo>
                <a:lnTo>
                  <a:pt x="3938682" y="122501"/>
                </a:lnTo>
                <a:lnTo>
                  <a:pt x="3918646" y="122501"/>
                </a:lnTo>
                <a:lnTo>
                  <a:pt x="3918646" y="131886"/>
                </a:lnTo>
                <a:lnTo>
                  <a:pt x="3913954" y="131886"/>
                </a:lnTo>
                <a:lnTo>
                  <a:pt x="3913954" y="141777"/>
                </a:lnTo>
                <a:lnTo>
                  <a:pt x="3887830" y="141777"/>
                </a:lnTo>
                <a:lnTo>
                  <a:pt x="3887830" y="150020"/>
                </a:lnTo>
                <a:lnTo>
                  <a:pt x="3829370" y="150020"/>
                </a:lnTo>
                <a:lnTo>
                  <a:pt x="3829370" y="165998"/>
                </a:lnTo>
                <a:lnTo>
                  <a:pt x="3805148" y="165998"/>
                </a:lnTo>
                <a:lnTo>
                  <a:pt x="3805148" y="173987"/>
                </a:lnTo>
                <a:lnTo>
                  <a:pt x="3780800" y="173987"/>
                </a:lnTo>
                <a:lnTo>
                  <a:pt x="3780800" y="182737"/>
                </a:lnTo>
                <a:lnTo>
                  <a:pt x="3774333" y="182737"/>
                </a:lnTo>
                <a:lnTo>
                  <a:pt x="3774333" y="189078"/>
                </a:lnTo>
                <a:lnTo>
                  <a:pt x="3666669" y="189078"/>
                </a:lnTo>
                <a:lnTo>
                  <a:pt x="3666669" y="194277"/>
                </a:lnTo>
                <a:lnTo>
                  <a:pt x="3657285" y="194277"/>
                </a:lnTo>
                <a:lnTo>
                  <a:pt x="3657285" y="201506"/>
                </a:lnTo>
                <a:lnTo>
                  <a:pt x="3607447" y="201506"/>
                </a:lnTo>
                <a:lnTo>
                  <a:pt x="3607447" y="210890"/>
                </a:lnTo>
                <a:lnTo>
                  <a:pt x="3605165" y="210890"/>
                </a:lnTo>
                <a:lnTo>
                  <a:pt x="3605165" y="214948"/>
                </a:lnTo>
                <a:lnTo>
                  <a:pt x="3592356" y="214948"/>
                </a:lnTo>
                <a:lnTo>
                  <a:pt x="3592356" y="220401"/>
                </a:lnTo>
                <a:lnTo>
                  <a:pt x="3537446" y="220401"/>
                </a:lnTo>
                <a:lnTo>
                  <a:pt x="3537446" y="234350"/>
                </a:lnTo>
                <a:lnTo>
                  <a:pt x="3510562" y="234350"/>
                </a:lnTo>
                <a:lnTo>
                  <a:pt x="3510562" y="239930"/>
                </a:lnTo>
                <a:lnTo>
                  <a:pt x="3478225" y="239930"/>
                </a:lnTo>
                <a:lnTo>
                  <a:pt x="3478225" y="247032"/>
                </a:lnTo>
                <a:lnTo>
                  <a:pt x="3461993" y="247032"/>
                </a:lnTo>
                <a:lnTo>
                  <a:pt x="3461993" y="252358"/>
                </a:lnTo>
                <a:lnTo>
                  <a:pt x="3456286" y="252358"/>
                </a:lnTo>
                <a:lnTo>
                  <a:pt x="3456286" y="259206"/>
                </a:lnTo>
                <a:lnTo>
                  <a:pt x="3448297" y="259206"/>
                </a:lnTo>
                <a:lnTo>
                  <a:pt x="3448297" y="271253"/>
                </a:lnTo>
                <a:lnTo>
                  <a:pt x="3445634" y="271253"/>
                </a:lnTo>
                <a:lnTo>
                  <a:pt x="3445634" y="313608"/>
                </a:lnTo>
                <a:lnTo>
                  <a:pt x="3434601" y="313608"/>
                </a:lnTo>
                <a:lnTo>
                  <a:pt x="3434601" y="316652"/>
                </a:lnTo>
                <a:lnTo>
                  <a:pt x="3428641" y="316652"/>
                </a:lnTo>
                <a:lnTo>
                  <a:pt x="3428641" y="324514"/>
                </a:lnTo>
                <a:lnTo>
                  <a:pt x="3397445" y="324514"/>
                </a:lnTo>
                <a:lnTo>
                  <a:pt x="3397445" y="331616"/>
                </a:lnTo>
                <a:lnTo>
                  <a:pt x="3378169" y="331616"/>
                </a:lnTo>
                <a:lnTo>
                  <a:pt x="3378169" y="336942"/>
                </a:lnTo>
                <a:lnTo>
                  <a:pt x="3350905" y="336942"/>
                </a:lnTo>
                <a:lnTo>
                  <a:pt x="3350905" y="342141"/>
                </a:lnTo>
                <a:lnTo>
                  <a:pt x="3346973" y="342141"/>
                </a:lnTo>
                <a:lnTo>
                  <a:pt x="3346973" y="350257"/>
                </a:lnTo>
                <a:lnTo>
                  <a:pt x="3338350" y="350257"/>
                </a:lnTo>
                <a:lnTo>
                  <a:pt x="3338350" y="358881"/>
                </a:lnTo>
                <a:lnTo>
                  <a:pt x="3326049" y="358881"/>
                </a:lnTo>
                <a:lnTo>
                  <a:pt x="3326049" y="364460"/>
                </a:lnTo>
                <a:lnTo>
                  <a:pt x="3313875" y="364460"/>
                </a:lnTo>
                <a:lnTo>
                  <a:pt x="3313875" y="369279"/>
                </a:lnTo>
                <a:lnTo>
                  <a:pt x="3295234" y="369279"/>
                </a:lnTo>
                <a:lnTo>
                  <a:pt x="3295234" y="374986"/>
                </a:lnTo>
                <a:lnTo>
                  <a:pt x="3292824" y="374986"/>
                </a:lnTo>
                <a:lnTo>
                  <a:pt x="3292824" y="380946"/>
                </a:lnTo>
                <a:lnTo>
                  <a:pt x="3272915" y="380946"/>
                </a:lnTo>
                <a:lnTo>
                  <a:pt x="3272915" y="384497"/>
                </a:lnTo>
                <a:lnTo>
                  <a:pt x="3225994" y="384497"/>
                </a:lnTo>
                <a:lnTo>
                  <a:pt x="3225994" y="385892"/>
                </a:lnTo>
                <a:lnTo>
                  <a:pt x="3212932" y="385892"/>
                </a:lnTo>
                <a:lnTo>
                  <a:pt x="3212932" y="389316"/>
                </a:lnTo>
                <a:lnTo>
                  <a:pt x="3199744" y="389316"/>
                </a:lnTo>
                <a:lnTo>
                  <a:pt x="3199744" y="395910"/>
                </a:lnTo>
                <a:lnTo>
                  <a:pt x="3189852" y="395910"/>
                </a:lnTo>
                <a:lnTo>
                  <a:pt x="3189852" y="399841"/>
                </a:lnTo>
                <a:lnTo>
                  <a:pt x="3182244" y="399841"/>
                </a:lnTo>
                <a:lnTo>
                  <a:pt x="3182244" y="404787"/>
                </a:lnTo>
                <a:lnTo>
                  <a:pt x="3176029" y="404787"/>
                </a:lnTo>
                <a:lnTo>
                  <a:pt x="3176029" y="409352"/>
                </a:lnTo>
                <a:lnTo>
                  <a:pt x="3169562" y="409352"/>
                </a:lnTo>
                <a:lnTo>
                  <a:pt x="3169562" y="414298"/>
                </a:lnTo>
                <a:lnTo>
                  <a:pt x="3154471" y="414298"/>
                </a:lnTo>
                <a:lnTo>
                  <a:pt x="3154471" y="418863"/>
                </a:lnTo>
                <a:lnTo>
                  <a:pt x="3140775" y="418863"/>
                </a:lnTo>
                <a:lnTo>
                  <a:pt x="3140775" y="424443"/>
                </a:lnTo>
                <a:lnTo>
                  <a:pt x="3123276" y="424443"/>
                </a:lnTo>
                <a:lnTo>
                  <a:pt x="3123276" y="428374"/>
                </a:lnTo>
                <a:lnTo>
                  <a:pt x="3084978" y="428374"/>
                </a:lnTo>
                <a:lnTo>
                  <a:pt x="3084978" y="437885"/>
                </a:lnTo>
                <a:lnTo>
                  <a:pt x="3064561" y="437885"/>
                </a:lnTo>
                <a:lnTo>
                  <a:pt x="3064561" y="441563"/>
                </a:lnTo>
                <a:lnTo>
                  <a:pt x="3038691" y="441563"/>
                </a:lnTo>
                <a:lnTo>
                  <a:pt x="3038691" y="451327"/>
                </a:lnTo>
                <a:lnTo>
                  <a:pt x="3012060" y="451327"/>
                </a:lnTo>
                <a:lnTo>
                  <a:pt x="3012060" y="459570"/>
                </a:lnTo>
                <a:lnTo>
                  <a:pt x="2981372" y="459570"/>
                </a:lnTo>
                <a:lnTo>
                  <a:pt x="2981372" y="464135"/>
                </a:lnTo>
                <a:lnTo>
                  <a:pt x="2972748" y="464135"/>
                </a:lnTo>
                <a:lnTo>
                  <a:pt x="2972748" y="467940"/>
                </a:lnTo>
                <a:lnTo>
                  <a:pt x="2970593" y="467940"/>
                </a:lnTo>
                <a:lnTo>
                  <a:pt x="2970593" y="477197"/>
                </a:lnTo>
                <a:lnTo>
                  <a:pt x="2968183" y="477197"/>
                </a:lnTo>
                <a:lnTo>
                  <a:pt x="2968183" y="479860"/>
                </a:lnTo>
                <a:lnTo>
                  <a:pt x="2957151" y="479860"/>
                </a:lnTo>
                <a:lnTo>
                  <a:pt x="2957151" y="496219"/>
                </a:lnTo>
                <a:lnTo>
                  <a:pt x="2955248" y="496219"/>
                </a:lnTo>
                <a:lnTo>
                  <a:pt x="2955248" y="520060"/>
                </a:lnTo>
                <a:lnTo>
                  <a:pt x="2952078" y="520060"/>
                </a:lnTo>
                <a:lnTo>
                  <a:pt x="2952078" y="529444"/>
                </a:lnTo>
                <a:lnTo>
                  <a:pt x="2948147" y="529444"/>
                </a:lnTo>
                <a:lnTo>
                  <a:pt x="2948147" y="535150"/>
                </a:lnTo>
                <a:lnTo>
                  <a:pt x="2943962" y="535150"/>
                </a:lnTo>
                <a:lnTo>
                  <a:pt x="2943962" y="542125"/>
                </a:lnTo>
                <a:lnTo>
                  <a:pt x="2934071" y="542125"/>
                </a:lnTo>
                <a:lnTo>
                  <a:pt x="2934071" y="552651"/>
                </a:lnTo>
                <a:lnTo>
                  <a:pt x="2915429" y="552651"/>
                </a:lnTo>
                <a:lnTo>
                  <a:pt x="2915429" y="558865"/>
                </a:lnTo>
                <a:lnTo>
                  <a:pt x="2899070" y="558865"/>
                </a:lnTo>
                <a:lnTo>
                  <a:pt x="2899070" y="560894"/>
                </a:lnTo>
                <a:lnTo>
                  <a:pt x="2896027" y="560894"/>
                </a:lnTo>
                <a:lnTo>
                  <a:pt x="2896027" y="565078"/>
                </a:lnTo>
                <a:lnTo>
                  <a:pt x="2863182" y="565078"/>
                </a:lnTo>
                <a:lnTo>
                  <a:pt x="2863182" y="572307"/>
                </a:lnTo>
                <a:lnTo>
                  <a:pt x="2817022" y="572307"/>
                </a:lnTo>
                <a:lnTo>
                  <a:pt x="2817022" y="575731"/>
                </a:lnTo>
                <a:lnTo>
                  <a:pt x="2808526" y="575731"/>
                </a:lnTo>
                <a:lnTo>
                  <a:pt x="2808526" y="580296"/>
                </a:lnTo>
                <a:lnTo>
                  <a:pt x="2802312" y="580296"/>
                </a:lnTo>
                <a:lnTo>
                  <a:pt x="2802312" y="584227"/>
                </a:lnTo>
                <a:lnTo>
                  <a:pt x="2769848" y="584227"/>
                </a:lnTo>
                <a:lnTo>
                  <a:pt x="2769848" y="586890"/>
                </a:lnTo>
                <a:lnTo>
                  <a:pt x="2762493" y="586890"/>
                </a:lnTo>
                <a:lnTo>
                  <a:pt x="2762493" y="590821"/>
                </a:lnTo>
                <a:lnTo>
                  <a:pt x="2749051" y="590821"/>
                </a:lnTo>
                <a:lnTo>
                  <a:pt x="2749051" y="593738"/>
                </a:lnTo>
                <a:lnTo>
                  <a:pt x="2738525" y="593738"/>
                </a:lnTo>
                <a:lnTo>
                  <a:pt x="2738525" y="597669"/>
                </a:lnTo>
                <a:lnTo>
                  <a:pt x="2686532" y="597669"/>
                </a:lnTo>
                <a:lnTo>
                  <a:pt x="2686532" y="600586"/>
                </a:lnTo>
                <a:lnTo>
                  <a:pt x="2659521" y="600586"/>
                </a:lnTo>
                <a:lnTo>
                  <a:pt x="2659521" y="604898"/>
                </a:lnTo>
                <a:lnTo>
                  <a:pt x="2589774" y="604898"/>
                </a:lnTo>
                <a:lnTo>
                  <a:pt x="2589774" y="611365"/>
                </a:lnTo>
                <a:lnTo>
                  <a:pt x="2584828" y="611365"/>
                </a:lnTo>
                <a:lnTo>
                  <a:pt x="2584828" y="614282"/>
                </a:lnTo>
                <a:lnTo>
                  <a:pt x="2525733" y="614282"/>
                </a:lnTo>
                <a:lnTo>
                  <a:pt x="2525733" y="616945"/>
                </a:lnTo>
                <a:lnTo>
                  <a:pt x="2506077" y="616945"/>
                </a:lnTo>
                <a:lnTo>
                  <a:pt x="2506077" y="623539"/>
                </a:lnTo>
                <a:lnTo>
                  <a:pt x="2490986" y="623539"/>
                </a:lnTo>
                <a:lnTo>
                  <a:pt x="2490986" y="633050"/>
                </a:lnTo>
                <a:lnTo>
                  <a:pt x="2484519" y="633050"/>
                </a:lnTo>
                <a:lnTo>
                  <a:pt x="2484519" y="646873"/>
                </a:lnTo>
                <a:lnTo>
                  <a:pt x="2482363" y="646873"/>
                </a:lnTo>
                <a:lnTo>
                  <a:pt x="2482363" y="667924"/>
                </a:lnTo>
                <a:lnTo>
                  <a:pt x="2479446" y="667924"/>
                </a:lnTo>
                <a:lnTo>
                  <a:pt x="2479446" y="672108"/>
                </a:lnTo>
                <a:lnTo>
                  <a:pt x="2470696" y="672108"/>
                </a:lnTo>
                <a:lnTo>
                  <a:pt x="2470696" y="679717"/>
                </a:lnTo>
                <a:lnTo>
                  <a:pt x="2465497" y="679717"/>
                </a:lnTo>
                <a:lnTo>
                  <a:pt x="2465497" y="683648"/>
                </a:lnTo>
                <a:lnTo>
                  <a:pt x="2462453" y="683648"/>
                </a:lnTo>
                <a:lnTo>
                  <a:pt x="2462453" y="721566"/>
                </a:lnTo>
                <a:lnTo>
                  <a:pt x="2459790" y="721566"/>
                </a:lnTo>
                <a:lnTo>
                  <a:pt x="2459790" y="726258"/>
                </a:lnTo>
                <a:lnTo>
                  <a:pt x="2447743" y="726258"/>
                </a:lnTo>
                <a:lnTo>
                  <a:pt x="2447743" y="739700"/>
                </a:lnTo>
                <a:lnTo>
                  <a:pt x="2445080" y="739700"/>
                </a:lnTo>
                <a:lnTo>
                  <a:pt x="2445080" y="749464"/>
                </a:lnTo>
                <a:lnTo>
                  <a:pt x="2438486" y="749464"/>
                </a:lnTo>
                <a:lnTo>
                  <a:pt x="2438486" y="759609"/>
                </a:lnTo>
                <a:lnTo>
                  <a:pt x="2413630" y="759609"/>
                </a:lnTo>
                <a:lnTo>
                  <a:pt x="2413630" y="762526"/>
                </a:lnTo>
                <a:lnTo>
                  <a:pt x="2381547" y="762526"/>
                </a:lnTo>
                <a:lnTo>
                  <a:pt x="2381547" y="764936"/>
                </a:lnTo>
                <a:lnTo>
                  <a:pt x="2379518" y="764936"/>
                </a:lnTo>
                <a:lnTo>
                  <a:pt x="2379518" y="769120"/>
                </a:lnTo>
                <a:lnTo>
                  <a:pt x="2368231" y="769120"/>
                </a:lnTo>
                <a:lnTo>
                  <a:pt x="2368231" y="778251"/>
                </a:lnTo>
                <a:lnTo>
                  <a:pt x="2345405" y="778251"/>
                </a:lnTo>
                <a:lnTo>
                  <a:pt x="2345405" y="781294"/>
                </a:lnTo>
                <a:lnTo>
                  <a:pt x="2313321" y="781294"/>
                </a:lnTo>
                <a:lnTo>
                  <a:pt x="2313321" y="787889"/>
                </a:lnTo>
                <a:lnTo>
                  <a:pt x="2299879" y="787889"/>
                </a:lnTo>
                <a:lnTo>
                  <a:pt x="2299879" y="793342"/>
                </a:lnTo>
                <a:lnTo>
                  <a:pt x="2266401" y="793342"/>
                </a:lnTo>
                <a:lnTo>
                  <a:pt x="2266401" y="797780"/>
                </a:lnTo>
                <a:lnTo>
                  <a:pt x="2237487" y="797780"/>
                </a:lnTo>
                <a:lnTo>
                  <a:pt x="2237487" y="800316"/>
                </a:lnTo>
                <a:lnTo>
                  <a:pt x="2168881" y="800316"/>
                </a:lnTo>
                <a:lnTo>
                  <a:pt x="2168881" y="806911"/>
                </a:lnTo>
                <a:lnTo>
                  <a:pt x="2162414" y="806911"/>
                </a:lnTo>
                <a:lnTo>
                  <a:pt x="2162414" y="812871"/>
                </a:lnTo>
                <a:lnTo>
                  <a:pt x="2140349" y="812871"/>
                </a:lnTo>
                <a:lnTo>
                  <a:pt x="2140349" y="817690"/>
                </a:lnTo>
                <a:lnTo>
                  <a:pt x="2137812" y="817690"/>
                </a:lnTo>
                <a:lnTo>
                  <a:pt x="2137812" y="820733"/>
                </a:lnTo>
                <a:lnTo>
                  <a:pt x="2129316" y="820733"/>
                </a:lnTo>
                <a:lnTo>
                  <a:pt x="2129316" y="826567"/>
                </a:lnTo>
                <a:lnTo>
                  <a:pt x="2098120" y="826567"/>
                </a:lnTo>
                <a:lnTo>
                  <a:pt x="2098120" y="829103"/>
                </a:lnTo>
                <a:lnTo>
                  <a:pt x="2054496" y="829103"/>
                </a:lnTo>
                <a:lnTo>
                  <a:pt x="2054496" y="832527"/>
                </a:lnTo>
                <a:lnTo>
                  <a:pt x="2050819" y="832527"/>
                </a:lnTo>
                <a:lnTo>
                  <a:pt x="2050819" y="838614"/>
                </a:lnTo>
                <a:lnTo>
                  <a:pt x="2032811" y="838614"/>
                </a:lnTo>
                <a:lnTo>
                  <a:pt x="2032811" y="841657"/>
                </a:lnTo>
                <a:lnTo>
                  <a:pt x="2013536" y="841657"/>
                </a:lnTo>
                <a:lnTo>
                  <a:pt x="2013536" y="845589"/>
                </a:lnTo>
                <a:lnTo>
                  <a:pt x="2002376" y="845589"/>
                </a:lnTo>
                <a:lnTo>
                  <a:pt x="2002376" y="857002"/>
                </a:lnTo>
                <a:lnTo>
                  <a:pt x="1993880" y="857002"/>
                </a:lnTo>
                <a:lnTo>
                  <a:pt x="1993880" y="868161"/>
                </a:lnTo>
                <a:lnTo>
                  <a:pt x="1986524" y="868161"/>
                </a:lnTo>
                <a:lnTo>
                  <a:pt x="1986524" y="871459"/>
                </a:lnTo>
                <a:lnTo>
                  <a:pt x="1983608" y="871459"/>
                </a:lnTo>
                <a:lnTo>
                  <a:pt x="1983608" y="878306"/>
                </a:lnTo>
                <a:lnTo>
                  <a:pt x="1979042" y="878306"/>
                </a:lnTo>
                <a:lnTo>
                  <a:pt x="1979042" y="886295"/>
                </a:lnTo>
                <a:lnTo>
                  <a:pt x="1976126" y="886295"/>
                </a:lnTo>
                <a:lnTo>
                  <a:pt x="1976126" y="890227"/>
                </a:lnTo>
                <a:lnTo>
                  <a:pt x="1971814" y="890227"/>
                </a:lnTo>
                <a:lnTo>
                  <a:pt x="1971814" y="909122"/>
                </a:lnTo>
                <a:lnTo>
                  <a:pt x="1965600" y="909122"/>
                </a:lnTo>
                <a:lnTo>
                  <a:pt x="1965600" y="922057"/>
                </a:lnTo>
                <a:lnTo>
                  <a:pt x="1963064" y="922057"/>
                </a:lnTo>
                <a:lnTo>
                  <a:pt x="1963064" y="924593"/>
                </a:lnTo>
                <a:lnTo>
                  <a:pt x="1959386" y="924593"/>
                </a:lnTo>
                <a:lnTo>
                  <a:pt x="1959386" y="934485"/>
                </a:lnTo>
                <a:lnTo>
                  <a:pt x="1954187" y="934485"/>
                </a:lnTo>
                <a:lnTo>
                  <a:pt x="1954187" y="946278"/>
                </a:lnTo>
                <a:lnTo>
                  <a:pt x="1952792" y="946278"/>
                </a:lnTo>
                <a:lnTo>
                  <a:pt x="1952792" y="952872"/>
                </a:lnTo>
                <a:lnTo>
                  <a:pt x="1943915" y="952872"/>
                </a:lnTo>
                <a:lnTo>
                  <a:pt x="1943915" y="955535"/>
                </a:lnTo>
                <a:lnTo>
                  <a:pt x="1901306" y="955535"/>
                </a:lnTo>
                <a:lnTo>
                  <a:pt x="1901306" y="959086"/>
                </a:lnTo>
                <a:lnTo>
                  <a:pt x="1881397" y="959086"/>
                </a:lnTo>
                <a:lnTo>
                  <a:pt x="1881397" y="965046"/>
                </a:lnTo>
                <a:lnTo>
                  <a:pt x="1857048" y="965046"/>
                </a:lnTo>
                <a:lnTo>
                  <a:pt x="1857048" y="968216"/>
                </a:lnTo>
                <a:lnTo>
                  <a:pt x="1847157" y="968216"/>
                </a:lnTo>
                <a:lnTo>
                  <a:pt x="1847157" y="974811"/>
                </a:lnTo>
                <a:lnTo>
                  <a:pt x="1837646" y="974811"/>
                </a:lnTo>
                <a:lnTo>
                  <a:pt x="1837646" y="977474"/>
                </a:lnTo>
                <a:lnTo>
                  <a:pt x="1813805" y="977474"/>
                </a:lnTo>
                <a:lnTo>
                  <a:pt x="1813805" y="981659"/>
                </a:lnTo>
                <a:lnTo>
                  <a:pt x="1785145" y="981659"/>
                </a:lnTo>
                <a:lnTo>
                  <a:pt x="1785145" y="983941"/>
                </a:lnTo>
                <a:lnTo>
                  <a:pt x="1731377" y="983941"/>
                </a:lnTo>
                <a:lnTo>
                  <a:pt x="1731377" y="987873"/>
                </a:lnTo>
                <a:lnTo>
                  <a:pt x="1724148" y="987873"/>
                </a:lnTo>
                <a:lnTo>
                  <a:pt x="1724148" y="994847"/>
                </a:lnTo>
                <a:lnTo>
                  <a:pt x="1702464" y="994847"/>
                </a:lnTo>
                <a:lnTo>
                  <a:pt x="1702464" y="997130"/>
                </a:lnTo>
                <a:lnTo>
                  <a:pt x="1698025" y="997130"/>
                </a:lnTo>
                <a:lnTo>
                  <a:pt x="1698025" y="1000427"/>
                </a:lnTo>
                <a:lnTo>
                  <a:pt x="1638296" y="1000427"/>
                </a:lnTo>
                <a:lnTo>
                  <a:pt x="1638296" y="1003090"/>
                </a:lnTo>
                <a:lnTo>
                  <a:pt x="1612426" y="1003090"/>
                </a:lnTo>
                <a:lnTo>
                  <a:pt x="1612426" y="1006260"/>
                </a:lnTo>
                <a:lnTo>
                  <a:pt x="1570451" y="1006260"/>
                </a:lnTo>
                <a:lnTo>
                  <a:pt x="1570451" y="1013108"/>
                </a:lnTo>
                <a:lnTo>
                  <a:pt x="1530632" y="1013108"/>
                </a:lnTo>
                <a:lnTo>
                  <a:pt x="1530632" y="1016025"/>
                </a:lnTo>
                <a:lnTo>
                  <a:pt x="1521248" y="1016025"/>
                </a:lnTo>
                <a:lnTo>
                  <a:pt x="1521248" y="1025917"/>
                </a:lnTo>
                <a:lnTo>
                  <a:pt x="1504509" y="1025917"/>
                </a:lnTo>
                <a:lnTo>
                  <a:pt x="1504509" y="1029848"/>
                </a:lnTo>
                <a:lnTo>
                  <a:pt x="1502733" y="1029848"/>
                </a:lnTo>
                <a:lnTo>
                  <a:pt x="1502733" y="1034793"/>
                </a:lnTo>
                <a:lnTo>
                  <a:pt x="1496012" y="1034793"/>
                </a:lnTo>
                <a:lnTo>
                  <a:pt x="1496012" y="1045065"/>
                </a:lnTo>
                <a:lnTo>
                  <a:pt x="1489037" y="1045065"/>
                </a:lnTo>
                <a:lnTo>
                  <a:pt x="1489037" y="1055337"/>
                </a:lnTo>
                <a:lnTo>
                  <a:pt x="1484599" y="1055337"/>
                </a:lnTo>
                <a:lnTo>
                  <a:pt x="1484599" y="1059015"/>
                </a:lnTo>
                <a:lnTo>
                  <a:pt x="1481809" y="1059015"/>
                </a:lnTo>
                <a:lnTo>
                  <a:pt x="1481809" y="1063707"/>
                </a:lnTo>
                <a:lnTo>
                  <a:pt x="1479653" y="1063707"/>
                </a:lnTo>
                <a:lnTo>
                  <a:pt x="1479653" y="1076134"/>
                </a:lnTo>
                <a:lnTo>
                  <a:pt x="1458856" y="1076134"/>
                </a:lnTo>
                <a:lnTo>
                  <a:pt x="1458856" y="1085899"/>
                </a:lnTo>
                <a:lnTo>
                  <a:pt x="1398113" y="1085899"/>
                </a:lnTo>
                <a:lnTo>
                  <a:pt x="1398113" y="1092239"/>
                </a:lnTo>
                <a:lnTo>
                  <a:pt x="1389109" y="1092239"/>
                </a:lnTo>
                <a:lnTo>
                  <a:pt x="1389109" y="1099848"/>
                </a:lnTo>
                <a:lnTo>
                  <a:pt x="1351319" y="1099848"/>
                </a:lnTo>
                <a:lnTo>
                  <a:pt x="1351319" y="1101624"/>
                </a:lnTo>
                <a:lnTo>
                  <a:pt x="1325829" y="1101624"/>
                </a:lnTo>
                <a:lnTo>
                  <a:pt x="1325829" y="1112276"/>
                </a:lnTo>
                <a:lnTo>
                  <a:pt x="1306680" y="1112276"/>
                </a:lnTo>
                <a:lnTo>
                  <a:pt x="1306680" y="1116461"/>
                </a:lnTo>
                <a:lnTo>
                  <a:pt x="1236553" y="1116461"/>
                </a:lnTo>
                <a:lnTo>
                  <a:pt x="1236553" y="1122801"/>
                </a:lnTo>
                <a:lnTo>
                  <a:pt x="1213346" y="1122801"/>
                </a:lnTo>
                <a:lnTo>
                  <a:pt x="1213346" y="1127240"/>
                </a:lnTo>
                <a:lnTo>
                  <a:pt x="1192168" y="1127240"/>
                </a:lnTo>
                <a:lnTo>
                  <a:pt x="1192168" y="1132947"/>
                </a:lnTo>
                <a:lnTo>
                  <a:pt x="1160719" y="1132947"/>
                </a:lnTo>
                <a:lnTo>
                  <a:pt x="1160719" y="1136497"/>
                </a:lnTo>
                <a:lnTo>
                  <a:pt x="1154505" y="1136497"/>
                </a:lnTo>
                <a:lnTo>
                  <a:pt x="1154505" y="1140175"/>
                </a:lnTo>
                <a:lnTo>
                  <a:pt x="1065989" y="1140175"/>
                </a:lnTo>
                <a:lnTo>
                  <a:pt x="1065989" y="1143472"/>
                </a:lnTo>
                <a:lnTo>
                  <a:pt x="1018815" y="1143472"/>
                </a:lnTo>
                <a:lnTo>
                  <a:pt x="1018815" y="1147911"/>
                </a:lnTo>
                <a:lnTo>
                  <a:pt x="1005880" y="1147911"/>
                </a:lnTo>
                <a:lnTo>
                  <a:pt x="1005880" y="1150193"/>
                </a:lnTo>
                <a:lnTo>
                  <a:pt x="996496" y="1150193"/>
                </a:lnTo>
                <a:lnTo>
                  <a:pt x="996496" y="1152983"/>
                </a:lnTo>
                <a:lnTo>
                  <a:pt x="992438" y="1152983"/>
                </a:lnTo>
                <a:lnTo>
                  <a:pt x="992438" y="1156153"/>
                </a:lnTo>
                <a:lnTo>
                  <a:pt x="989268" y="1156153"/>
                </a:lnTo>
                <a:lnTo>
                  <a:pt x="989268" y="1162494"/>
                </a:lnTo>
                <a:lnTo>
                  <a:pt x="969485" y="1162494"/>
                </a:lnTo>
                <a:lnTo>
                  <a:pt x="969485" y="1172005"/>
                </a:lnTo>
                <a:lnTo>
                  <a:pt x="959720" y="1172005"/>
                </a:lnTo>
                <a:lnTo>
                  <a:pt x="959720" y="1177458"/>
                </a:lnTo>
                <a:lnTo>
                  <a:pt x="944249" y="1177458"/>
                </a:lnTo>
                <a:lnTo>
                  <a:pt x="944249" y="1181135"/>
                </a:lnTo>
                <a:lnTo>
                  <a:pt x="885027" y="1181135"/>
                </a:lnTo>
                <a:lnTo>
                  <a:pt x="885027" y="1186335"/>
                </a:lnTo>
                <a:lnTo>
                  <a:pt x="866513" y="1186335"/>
                </a:lnTo>
                <a:lnTo>
                  <a:pt x="866513" y="1191027"/>
                </a:lnTo>
                <a:lnTo>
                  <a:pt x="851549" y="1191027"/>
                </a:lnTo>
                <a:lnTo>
                  <a:pt x="851549" y="1193690"/>
                </a:lnTo>
                <a:lnTo>
                  <a:pt x="837092" y="1193690"/>
                </a:lnTo>
                <a:lnTo>
                  <a:pt x="837092" y="1196734"/>
                </a:lnTo>
                <a:lnTo>
                  <a:pt x="804501" y="1196734"/>
                </a:lnTo>
                <a:lnTo>
                  <a:pt x="804501" y="1203455"/>
                </a:lnTo>
                <a:lnTo>
                  <a:pt x="771149" y="1203455"/>
                </a:lnTo>
                <a:lnTo>
                  <a:pt x="771149" y="1205737"/>
                </a:lnTo>
                <a:lnTo>
                  <a:pt x="750733" y="1205737"/>
                </a:lnTo>
                <a:lnTo>
                  <a:pt x="750733" y="1208654"/>
                </a:lnTo>
                <a:lnTo>
                  <a:pt x="740968" y="1208654"/>
                </a:lnTo>
                <a:lnTo>
                  <a:pt x="740968" y="1212331"/>
                </a:lnTo>
                <a:lnTo>
                  <a:pt x="695949" y="1212331"/>
                </a:lnTo>
                <a:lnTo>
                  <a:pt x="695949" y="1216136"/>
                </a:lnTo>
                <a:lnTo>
                  <a:pt x="679337" y="1216136"/>
                </a:lnTo>
                <a:lnTo>
                  <a:pt x="679337" y="1219814"/>
                </a:lnTo>
                <a:lnTo>
                  <a:pt x="667163" y="1219814"/>
                </a:lnTo>
                <a:lnTo>
                  <a:pt x="667163" y="1222477"/>
                </a:lnTo>
                <a:lnTo>
                  <a:pt x="639264" y="1222477"/>
                </a:lnTo>
                <a:lnTo>
                  <a:pt x="639264" y="1225266"/>
                </a:lnTo>
                <a:lnTo>
                  <a:pt x="624300" y="1225266"/>
                </a:lnTo>
                <a:lnTo>
                  <a:pt x="624300" y="1228563"/>
                </a:lnTo>
                <a:lnTo>
                  <a:pt x="576365" y="1228563"/>
                </a:lnTo>
                <a:lnTo>
                  <a:pt x="576365" y="1232241"/>
                </a:lnTo>
                <a:lnTo>
                  <a:pt x="510802" y="1232241"/>
                </a:lnTo>
                <a:lnTo>
                  <a:pt x="510802" y="1235158"/>
                </a:lnTo>
                <a:lnTo>
                  <a:pt x="508520" y="1235158"/>
                </a:lnTo>
                <a:lnTo>
                  <a:pt x="508520" y="1236933"/>
                </a:lnTo>
                <a:lnTo>
                  <a:pt x="490766" y="1236933"/>
                </a:lnTo>
                <a:lnTo>
                  <a:pt x="490766" y="1244796"/>
                </a:lnTo>
                <a:lnTo>
                  <a:pt x="466798" y="1244796"/>
                </a:lnTo>
                <a:lnTo>
                  <a:pt x="466798" y="1247078"/>
                </a:lnTo>
                <a:lnTo>
                  <a:pt x="421907" y="1247078"/>
                </a:lnTo>
                <a:lnTo>
                  <a:pt x="421907" y="1250249"/>
                </a:lnTo>
                <a:lnTo>
                  <a:pt x="414298" y="1250249"/>
                </a:lnTo>
                <a:lnTo>
                  <a:pt x="414298" y="1254307"/>
                </a:lnTo>
                <a:lnTo>
                  <a:pt x="398953" y="1254307"/>
                </a:lnTo>
                <a:lnTo>
                  <a:pt x="398953" y="1256209"/>
                </a:lnTo>
                <a:lnTo>
                  <a:pt x="393247" y="1256209"/>
                </a:lnTo>
                <a:lnTo>
                  <a:pt x="393247" y="1261028"/>
                </a:lnTo>
                <a:lnTo>
                  <a:pt x="298137" y="1261028"/>
                </a:lnTo>
                <a:lnTo>
                  <a:pt x="298137" y="1264452"/>
                </a:lnTo>
                <a:lnTo>
                  <a:pt x="249314" y="1264452"/>
                </a:lnTo>
                <a:lnTo>
                  <a:pt x="249314" y="1267368"/>
                </a:lnTo>
                <a:lnTo>
                  <a:pt x="212665" y="1267368"/>
                </a:lnTo>
                <a:lnTo>
                  <a:pt x="212665" y="1269397"/>
                </a:lnTo>
                <a:lnTo>
                  <a:pt x="113498" y="1269397"/>
                </a:lnTo>
                <a:lnTo>
                  <a:pt x="113498" y="1281444"/>
                </a:lnTo>
                <a:lnTo>
                  <a:pt x="0" y="1281444"/>
                </a:lnTo>
              </a:path>
            </a:pathLst>
          </a:custGeom>
          <a:ln w="12700">
            <a:solidFill>
              <a:srgbClr val="939AA7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87" name="Freeform: Shape 586">
            <a:extLst>
              <a:ext uri="{FF2B5EF4-FFF2-40B4-BE49-F238E27FC236}">
                <a16:creationId xmlns:a16="http://schemas.microsoft.com/office/drawing/2014/main" id="{1CA3ED9B-59B4-4B4E-CDEC-FDEB00320ADB}"/>
              </a:ext>
            </a:extLst>
          </p:cNvPr>
          <p:cNvSpPr/>
          <p:nvPr/>
        </p:nvSpPr>
        <p:spPr>
          <a:xfrm>
            <a:off x="6992925" y="4235397"/>
            <a:ext cx="4140948" cy="1050898"/>
          </a:xfrm>
          <a:custGeom>
            <a:avLst/>
            <a:gdLst>
              <a:gd name="connsiteX0" fmla="*/ 4140949 w 4140948"/>
              <a:gd name="connsiteY0" fmla="*/ 0 h 1050898"/>
              <a:gd name="connsiteX1" fmla="*/ 4126620 w 4140948"/>
              <a:gd name="connsiteY1" fmla="*/ 0 h 1050898"/>
              <a:gd name="connsiteX2" fmla="*/ 4126620 w 4140948"/>
              <a:gd name="connsiteY2" fmla="*/ 16105 h 1050898"/>
              <a:gd name="connsiteX3" fmla="*/ 4088702 w 4140948"/>
              <a:gd name="connsiteY3" fmla="*/ 16105 h 1050898"/>
              <a:gd name="connsiteX4" fmla="*/ 4088702 w 4140948"/>
              <a:gd name="connsiteY4" fmla="*/ 31576 h 1050898"/>
              <a:gd name="connsiteX5" fmla="*/ 4036328 w 4140948"/>
              <a:gd name="connsiteY5" fmla="*/ 31576 h 1050898"/>
              <a:gd name="connsiteX6" fmla="*/ 4036328 w 4140948"/>
              <a:gd name="connsiteY6" fmla="*/ 43624 h 1050898"/>
              <a:gd name="connsiteX7" fmla="*/ 3975205 w 4140948"/>
              <a:gd name="connsiteY7" fmla="*/ 43624 h 1050898"/>
              <a:gd name="connsiteX8" fmla="*/ 3975205 w 4140948"/>
              <a:gd name="connsiteY8" fmla="*/ 53008 h 1050898"/>
              <a:gd name="connsiteX9" fmla="*/ 3972542 w 4140948"/>
              <a:gd name="connsiteY9" fmla="*/ 53008 h 1050898"/>
              <a:gd name="connsiteX10" fmla="*/ 3972542 w 4140948"/>
              <a:gd name="connsiteY10" fmla="*/ 61758 h 1050898"/>
              <a:gd name="connsiteX11" fmla="*/ 3940711 w 4140948"/>
              <a:gd name="connsiteY11" fmla="*/ 61758 h 1050898"/>
              <a:gd name="connsiteX12" fmla="*/ 3940711 w 4140948"/>
              <a:gd name="connsiteY12" fmla="*/ 76595 h 1050898"/>
              <a:gd name="connsiteX13" fmla="*/ 3937795 w 4140948"/>
              <a:gd name="connsiteY13" fmla="*/ 76595 h 1050898"/>
              <a:gd name="connsiteX14" fmla="*/ 3937795 w 4140948"/>
              <a:gd name="connsiteY14" fmla="*/ 100816 h 1050898"/>
              <a:gd name="connsiteX15" fmla="*/ 3917758 w 4140948"/>
              <a:gd name="connsiteY15" fmla="*/ 100816 h 1050898"/>
              <a:gd name="connsiteX16" fmla="*/ 3917758 w 4140948"/>
              <a:gd name="connsiteY16" fmla="*/ 109313 h 1050898"/>
              <a:gd name="connsiteX17" fmla="*/ 3911164 w 4140948"/>
              <a:gd name="connsiteY17" fmla="*/ 109313 h 1050898"/>
              <a:gd name="connsiteX18" fmla="*/ 3911164 w 4140948"/>
              <a:gd name="connsiteY18" fmla="*/ 116795 h 1050898"/>
              <a:gd name="connsiteX19" fmla="*/ 3837106 w 4140948"/>
              <a:gd name="connsiteY19" fmla="*/ 116795 h 1050898"/>
              <a:gd name="connsiteX20" fmla="*/ 3837106 w 4140948"/>
              <a:gd name="connsiteY20" fmla="*/ 123516 h 1050898"/>
              <a:gd name="connsiteX21" fmla="*/ 3828735 w 4140948"/>
              <a:gd name="connsiteY21" fmla="*/ 123516 h 1050898"/>
              <a:gd name="connsiteX22" fmla="*/ 3828735 w 4140948"/>
              <a:gd name="connsiteY22" fmla="*/ 135056 h 1050898"/>
              <a:gd name="connsiteX23" fmla="*/ 3826453 w 4140948"/>
              <a:gd name="connsiteY23" fmla="*/ 135056 h 1050898"/>
              <a:gd name="connsiteX24" fmla="*/ 3826453 w 4140948"/>
              <a:gd name="connsiteY24" fmla="*/ 141777 h 1050898"/>
              <a:gd name="connsiteX25" fmla="*/ 3804515 w 4140948"/>
              <a:gd name="connsiteY25" fmla="*/ 141777 h 1050898"/>
              <a:gd name="connsiteX26" fmla="*/ 3804515 w 4140948"/>
              <a:gd name="connsiteY26" fmla="*/ 147483 h 1050898"/>
              <a:gd name="connsiteX27" fmla="*/ 3780420 w 4140948"/>
              <a:gd name="connsiteY27" fmla="*/ 147483 h 1050898"/>
              <a:gd name="connsiteX28" fmla="*/ 3780420 w 4140948"/>
              <a:gd name="connsiteY28" fmla="*/ 159277 h 1050898"/>
              <a:gd name="connsiteX29" fmla="*/ 3655129 w 4140948"/>
              <a:gd name="connsiteY29" fmla="*/ 159277 h 1050898"/>
              <a:gd name="connsiteX30" fmla="*/ 3655129 w 4140948"/>
              <a:gd name="connsiteY30" fmla="*/ 164730 h 1050898"/>
              <a:gd name="connsiteX31" fmla="*/ 3607321 w 4140948"/>
              <a:gd name="connsiteY31" fmla="*/ 164730 h 1050898"/>
              <a:gd name="connsiteX32" fmla="*/ 3607321 w 4140948"/>
              <a:gd name="connsiteY32" fmla="*/ 169802 h 1050898"/>
              <a:gd name="connsiteX33" fmla="*/ 3605291 w 4140948"/>
              <a:gd name="connsiteY33" fmla="*/ 169802 h 1050898"/>
              <a:gd name="connsiteX34" fmla="*/ 3605291 w 4140948"/>
              <a:gd name="connsiteY34" fmla="*/ 176143 h 1050898"/>
              <a:gd name="connsiteX35" fmla="*/ 3591596 w 4140948"/>
              <a:gd name="connsiteY35" fmla="*/ 176143 h 1050898"/>
              <a:gd name="connsiteX36" fmla="*/ 3591596 w 4140948"/>
              <a:gd name="connsiteY36" fmla="*/ 185147 h 1050898"/>
              <a:gd name="connsiteX37" fmla="*/ 3536813 w 4140948"/>
              <a:gd name="connsiteY37" fmla="*/ 185147 h 1050898"/>
              <a:gd name="connsiteX38" fmla="*/ 3536813 w 4140948"/>
              <a:gd name="connsiteY38" fmla="*/ 188824 h 1050898"/>
              <a:gd name="connsiteX39" fmla="*/ 3534656 w 4140948"/>
              <a:gd name="connsiteY39" fmla="*/ 188824 h 1050898"/>
              <a:gd name="connsiteX40" fmla="*/ 3534656 w 4140948"/>
              <a:gd name="connsiteY40" fmla="*/ 194151 h 1050898"/>
              <a:gd name="connsiteX41" fmla="*/ 3508407 w 4140948"/>
              <a:gd name="connsiteY41" fmla="*/ 194151 h 1050898"/>
              <a:gd name="connsiteX42" fmla="*/ 3508407 w 4140948"/>
              <a:gd name="connsiteY42" fmla="*/ 199857 h 1050898"/>
              <a:gd name="connsiteX43" fmla="*/ 3477844 w 4140948"/>
              <a:gd name="connsiteY43" fmla="*/ 199857 h 1050898"/>
              <a:gd name="connsiteX44" fmla="*/ 3477844 w 4140948"/>
              <a:gd name="connsiteY44" fmla="*/ 204169 h 1050898"/>
              <a:gd name="connsiteX45" fmla="*/ 3464783 w 4140948"/>
              <a:gd name="connsiteY45" fmla="*/ 204169 h 1050898"/>
              <a:gd name="connsiteX46" fmla="*/ 3464783 w 4140948"/>
              <a:gd name="connsiteY46" fmla="*/ 207973 h 1050898"/>
              <a:gd name="connsiteX47" fmla="*/ 3455779 w 4140948"/>
              <a:gd name="connsiteY47" fmla="*/ 207973 h 1050898"/>
              <a:gd name="connsiteX48" fmla="*/ 3455779 w 4140948"/>
              <a:gd name="connsiteY48" fmla="*/ 213934 h 1050898"/>
              <a:gd name="connsiteX49" fmla="*/ 3447156 w 4140948"/>
              <a:gd name="connsiteY49" fmla="*/ 213934 h 1050898"/>
              <a:gd name="connsiteX50" fmla="*/ 3447156 w 4140948"/>
              <a:gd name="connsiteY50" fmla="*/ 228897 h 1050898"/>
              <a:gd name="connsiteX51" fmla="*/ 3445000 w 4140948"/>
              <a:gd name="connsiteY51" fmla="*/ 228897 h 1050898"/>
              <a:gd name="connsiteX52" fmla="*/ 3445000 w 4140948"/>
              <a:gd name="connsiteY52" fmla="*/ 260093 h 1050898"/>
              <a:gd name="connsiteX53" fmla="*/ 3427246 w 4140948"/>
              <a:gd name="connsiteY53" fmla="*/ 260093 h 1050898"/>
              <a:gd name="connsiteX54" fmla="*/ 3427246 w 4140948"/>
              <a:gd name="connsiteY54" fmla="*/ 269985 h 1050898"/>
              <a:gd name="connsiteX55" fmla="*/ 3396685 w 4140948"/>
              <a:gd name="connsiteY55" fmla="*/ 269985 h 1050898"/>
              <a:gd name="connsiteX56" fmla="*/ 3396685 w 4140948"/>
              <a:gd name="connsiteY56" fmla="*/ 274043 h 1050898"/>
              <a:gd name="connsiteX57" fmla="*/ 3376901 w 4140948"/>
              <a:gd name="connsiteY57" fmla="*/ 274043 h 1050898"/>
              <a:gd name="connsiteX58" fmla="*/ 3376901 w 4140948"/>
              <a:gd name="connsiteY58" fmla="*/ 278101 h 1050898"/>
              <a:gd name="connsiteX59" fmla="*/ 3353187 w 4140948"/>
              <a:gd name="connsiteY59" fmla="*/ 278101 h 1050898"/>
              <a:gd name="connsiteX60" fmla="*/ 3353187 w 4140948"/>
              <a:gd name="connsiteY60" fmla="*/ 283427 h 1050898"/>
              <a:gd name="connsiteX61" fmla="*/ 3346339 w 4140948"/>
              <a:gd name="connsiteY61" fmla="*/ 283427 h 1050898"/>
              <a:gd name="connsiteX62" fmla="*/ 3346339 w 4140948"/>
              <a:gd name="connsiteY62" fmla="*/ 291797 h 1050898"/>
              <a:gd name="connsiteX63" fmla="*/ 3337970 w 4140948"/>
              <a:gd name="connsiteY63" fmla="*/ 291797 h 1050898"/>
              <a:gd name="connsiteX64" fmla="*/ 3337970 w 4140948"/>
              <a:gd name="connsiteY64" fmla="*/ 296235 h 1050898"/>
              <a:gd name="connsiteX65" fmla="*/ 3330869 w 4140948"/>
              <a:gd name="connsiteY65" fmla="*/ 296235 h 1050898"/>
              <a:gd name="connsiteX66" fmla="*/ 3330869 w 4140948"/>
              <a:gd name="connsiteY66" fmla="*/ 301942 h 1050898"/>
              <a:gd name="connsiteX67" fmla="*/ 3312354 w 4140948"/>
              <a:gd name="connsiteY67" fmla="*/ 301942 h 1050898"/>
              <a:gd name="connsiteX68" fmla="*/ 3312354 w 4140948"/>
              <a:gd name="connsiteY68" fmla="*/ 303971 h 1050898"/>
              <a:gd name="connsiteX69" fmla="*/ 3291556 w 4140948"/>
              <a:gd name="connsiteY69" fmla="*/ 303971 h 1050898"/>
              <a:gd name="connsiteX70" fmla="*/ 3291556 w 4140948"/>
              <a:gd name="connsiteY70" fmla="*/ 311960 h 1050898"/>
              <a:gd name="connsiteX71" fmla="*/ 3272661 w 4140948"/>
              <a:gd name="connsiteY71" fmla="*/ 311960 h 1050898"/>
              <a:gd name="connsiteX72" fmla="*/ 3272661 w 4140948"/>
              <a:gd name="connsiteY72" fmla="*/ 317159 h 1050898"/>
              <a:gd name="connsiteX73" fmla="*/ 3208113 w 4140948"/>
              <a:gd name="connsiteY73" fmla="*/ 317159 h 1050898"/>
              <a:gd name="connsiteX74" fmla="*/ 3208113 w 4140948"/>
              <a:gd name="connsiteY74" fmla="*/ 320837 h 1050898"/>
              <a:gd name="connsiteX75" fmla="*/ 3197334 w 4140948"/>
              <a:gd name="connsiteY75" fmla="*/ 320837 h 1050898"/>
              <a:gd name="connsiteX76" fmla="*/ 3197334 w 4140948"/>
              <a:gd name="connsiteY76" fmla="*/ 322866 h 1050898"/>
              <a:gd name="connsiteX77" fmla="*/ 3183765 w 4140948"/>
              <a:gd name="connsiteY77" fmla="*/ 322866 h 1050898"/>
              <a:gd name="connsiteX78" fmla="*/ 3183765 w 4140948"/>
              <a:gd name="connsiteY78" fmla="*/ 330728 h 1050898"/>
              <a:gd name="connsiteX79" fmla="*/ 3175015 w 4140948"/>
              <a:gd name="connsiteY79" fmla="*/ 330728 h 1050898"/>
              <a:gd name="connsiteX80" fmla="*/ 3175015 w 4140948"/>
              <a:gd name="connsiteY80" fmla="*/ 334913 h 1050898"/>
              <a:gd name="connsiteX81" fmla="*/ 3172099 w 4140948"/>
              <a:gd name="connsiteY81" fmla="*/ 334913 h 1050898"/>
              <a:gd name="connsiteX82" fmla="*/ 3172099 w 4140948"/>
              <a:gd name="connsiteY82" fmla="*/ 338844 h 1050898"/>
              <a:gd name="connsiteX83" fmla="*/ 3153584 w 4140948"/>
              <a:gd name="connsiteY83" fmla="*/ 338844 h 1050898"/>
              <a:gd name="connsiteX84" fmla="*/ 3153584 w 4140948"/>
              <a:gd name="connsiteY84" fmla="*/ 346326 h 1050898"/>
              <a:gd name="connsiteX85" fmla="*/ 3131138 w 4140948"/>
              <a:gd name="connsiteY85" fmla="*/ 346326 h 1050898"/>
              <a:gd name="connsiteX86" fmla="*/ 3131138 w 4140948"/>
              <a:gd name="connsiteY86" fmla="*/ 352794 h 1050898"/>
              <a:gd name="connsiteX87" fmla="*/ 3058601 w 4140948"/>
              <a:gd name="connsiteY87" fmla="*/ 352794 h 1050898"/>
              <a:gd name="connsiteX88" fmla="*/ 3058601 w 4140948"/>
              <a:gd name="connsiteY88" fmla="*/ 356978 h 1050898"/>
              <a:gd name="connsiteX89" fmla="*/ 3046047 w 4140948"/>
              <a:gd name="connsiteY89" fmla="*/ 356978 h 1050898"/>
              <a:gd name="connsiteX90" fmla="*/ 3046047 w 4140948"/>
              <a:gd name="connsiteY90" fmla="*/ 360910 h 1050898"/>
              <a:gd name="connsiteX91" fmla="*/ 3009651 w 4140948"/>
              <a:gd name="connsiteY91" fmla="*/ 360910 h 1050898"/>
              <a:gd name="connsiteX92" fmla="*/ 3009651 w 4140948"/>
              <a:gd name="connsiteY92" fmla="*/ 367123 h 1050898"/>
              <a:gd name="connsiteX93" fmla="*/ 2971607 w 4140948"/>
              <a:gd name="connsiteY93" fmla="*/ 367123 h 1050898"/>
              <a:gd name="connsiteX94" fmla="*/ 2971607 w 4140948"/>
              <a:gd name="connsiteY94" fmla="*/ 389189 h 1050898"/>
              <a:gd name="connsiteX95" fmla="*/ 2967042 w 4140948"/>
              <a:gd name="connsiteY95" fmla="*/ 389189 h 1050898"/>
              <a:gd name="connsiteX96" fmla="*/ 2967042 w 4140948"/>
              <a:gd name="connsiteY96" fmla="*/ 393120 h 1050898"/>
              <a:gd name="connsiteX97" fmla="*/ 2955883 w 4140948"/>
              <a:gd name="connsiteY97" fmla="*/ 393120 h 1050898"/>
              <a:gd name="connsiteX98" fmla="*/ 2955883 w 4140948"/>
              <a:gd name="connsiteY98" fmla="*/ 406943 h 1050898"/>
              <a:gd name="connsiteX99" fmla="*/ 2953726 w 4140948"/>
              <a:gd name="connsiteY99" fmla="*/ 406943 h 1050898"/>
              <a:gd name="connsiteX100" fmla="*/ 2953726 w 4140948"/>
              <a:gd name="connsiteY100" fmla="*/ 427359 h 1050898"/>
              <a:gd name="connsiteX101" fmla="*/ 2948400 w 4140948"/>
              <a:gd name="connsiteY101" fmla="*/ 427359 h 1050898"/>
              <a:gd name="connsiteX102" fmla="*/ 2948400 w 4140948"/>
              <a:gd name="connsiteY102" fmla="*/ 436744 h 1050898"/>
              <a:gd name="connsiteX103" fmla="*/ 2942441 w 4140948"/>
              <a:gd name="connsiteY103" fmla="*/ 436744 h 1050898"/>
              <a:gd name="connsiteX104" fmla="*/ 2942441 w 4140948"/>
              <a:gd name="connsiteY104" fmla="*/ 441055 h 1050898"/>
              <a:gd name="connsiteX105" fmla="*/ 2931915 w 4140948"/>
              <a:gd name="connsiteY105" fmla="*/ 441055 h 1050898"/>
              <a:gd name="connsiteX106" fmla="*/ 2931915 w 4140948"/>
              <a:gd name="connsiteY106" fmla="*/ 452342 h 1050898"/>
              <a:gd name="connsiteX107" fmla="*/ 2912005 w 4140948"/>
              <a:gd name="connsiteY107" fmla="*/ 452342 h 1050898"/>
              <a:gd name="connsiteX108" fmla="*/ 2912005 w 4140948"/>
              <a:gd name="connsiteY108" fmla="*/ 456526 h 1050898"/>
              <a:gd name="connsiteX109" fmla="*/ 2898817 w 4140948"/>
              <a:gd name="connsiteY109" fmla="*/ 456526 h 1050898"/>
              <a:gd name="connsiteX110" fmla="*/ 2898817 w 4140948"/>
              <a:gd name="connsiteY110" fmla="*/ 458556 h 1050898"/>
              <a:gd name="connsiteX111" fmla="*/ 2853164 w 4140948"/>
              <a:gd name="connsiteY111" fmla="*/ 458556 h 1050898"/>
              <a:gd name="connsiteX112" fmla="*/ 2853164 w 4140948"/>
              <a:gd name="connsiteY112" fmla="*/ 465403 h 1050898"/>
              <a:gd name="connsiteX113" fmla="*/ 2815501 w 4140948"/>
              <a:gd name="connsiteY113" fmla="*/ 465403 h 1050898"/>
              <a:gd name="connsiteX114" fmla="*/ 2815501 w 4140948"/>
              <a:gd name="connsiteY114" fmla="*/ 468320 h 1050898"/>
              <a:gd name="connsiteX115" fmla="*/ 2797494 w 4140948"/>
              <a:gd name="connsiteY115" fmla="*/ 468320 h 1050898"/>
              <a:gd name="connsiteX116" fmla="*/ 2797494 w 4140948"/>
              <a:gd name="connsiteY116" fmla="*/ 470349 h 1050898"/>
              <a:gd name="connsiteX117" fmla="*/ 2775301 w 4140948"/>
              <a:gd name="connsiteY117" fmla="*/ 470349 h 1050898"/>
              <a:gd name="connsiteX118" fmla="*/ 2775301 w 4140948"/>
              <a:gd name="connsiteY118" fmla="*/ 476943 h 1050898"/>
              <a:gd name="connsiteX119" fmla="*/ 2736750 w 4140948"/>
              <a:gd name="connsiteY119" fmla="*/ 476943 h 1050898"/>
              <a:gd name="connsiteX120" fmla="*/ 2736750 w 4140948"/>
              <a:gd name="connsiteY120" fmla="*/ 482016 h 1050898"/>
              <a:gd name="connsiteX121" fmla="*/ 2716206 w 4140948"/>
              <a:gd name="connsiteY121" fmla="*/ 482016 h 1050898"/>
              <a:gd name="connsiteX122" fmla="*/ 2716206 w 4140948"/>
              <a:gd name="connsiteY122" fmla="*/ 484552 h 1050898"/>
              <a:gd name="connsiteX123" fmla="*/ 2682220 w 4140948"/>
              <a:gd name="connsiteY123" fmla="*/ 484552 h 1050898"/>
              <a:gd name="connsiteX124" fmla="*/ 2682220 w 4140948"/>
              <a:gd name="connsiteY124" fmla="*/ 487088 h 1050898"/>
              <a:gd name="connsiteX125" fmla="*/ 2598777 w 4140948"/>
              <a:gd name="connsiteY125" fmla="*/ 487088 h 1050898"/>
              <a:gd name="connsiteX126" fmla="*/ 2598777 w 4140948"/>
              <a:gd name="connsiteY126" fmla="*/ 491527 h 1050898"/>
              <a:gd name="connsiteX127" fmla="*/ 2584067 w 4140948"/>
              <a:gd name="connsiteY127" fmla="*/ 491527 h 1050898"/>
              <a:gd name="connsiteX128" fmla="*/ 2584067 w 4140948"/>
              <a:gd name="connsiteY128" fmla="*/ 494824 h 1050898"/>
              <a:gd name="connsiteX129" fmla="*/ 2544375 w 4140948"/>
              <a:gd name="connsiteY129" fmla="*/ 494824 h 1050898"/>
              <a:gd name="connsiteX130" fmla="*/ 2544375 w 4140948"/>
              <a:gd name="connsiteY130" fmla="*/ 496980 h 1050898"/>
              <a:gd name="connsiteX131" fmla="*/ 2523958 w 4140948"/>
              <a:gd name="connsiteY131" fmla="*/ 496980 h 1050898"/>
              <a:gd name="connsiteX132" fmla="*/ 2523958 w 4140948"/>
              <a:gd name="connsiteY132" fmla="*/ 500150 h 1050898"/>
              <a:gd name="connsiteX133" fmla="*/ 2503287 w 4140948"/>
              <a:gd name="connsiteY133" fmla="*/ 500150 h 1050898"/>
              <a:gd name="connsiteX134" fmla="*/ 2503287 w 4140948"/>
              <a:gd name="connsiteY134" fmla="*/ 502306 h 1050898"/>
              <a:gd name="connsiteX135" fmla="*/ 2496059 w 4140948"/>
              <a:gd name="connsiteY135" fmla="*/ 502306 h 1050898"/>
              <a:gd name="connsiteX136" fmla="*/ 2496059 w 4140948"/>
              <a:gd name="connsiteY136" fmla="*/ 505096 h 1050898"/>
              <a:gd name="connsiteX137" fmla="*/ 2489338 w 4140948"/>
              <a:gd name="connsiteY137" fmla="*/ 505096 h 1050898"/>
              <a:gd name="connsiteX138" fmla="*/ 2489338 w 4140948"/>
              <a:gd name="connsiteY138" fmla="*/ 511690 h 1050898"/>
              <a:gd name="connsiteX139" fmla="*/ 2483505 w 4140948"/>
              <a:gd name="connsiteY139" fmla="*/ 511690 h 1050898"/>
              <a:gd name="connsiteX140" fmla="*/ 2483505 w 4140948"/>
              <a:gd name="connsiteY140" fmla="*/ 524498 h 1050898"/>
              <a:gd name="connsiteX141" fmla="*/ 2480968 w 4140948"/>
              <a:gd name="connsiteY141" fmla="*/ 524498 h 1050898"/>
              <a:gd name="connsiteX142" fmla="*/ 2480968 w 4140948"/>
              <a:gd name="connsiteY142" fmla="*/ 536165 h 1050898"/>
              <a:gd name="connsiteX143" fmla="*/ 2478686 w 4140948"/>
              <a:gd name="connsiteY143" fmla="*/ 536165 h 1050898"/>
              <a:gd name="connsiteX144" fmla="*/ 2478686 w 4140948"/>
              <a:gd name="connsiteY144" fmla="*/ 542379 h 1050898"/>
              <a:gd name="connsiteX145" fmla="*/ 2463214 w 4140948"/>
              <a:gd name="connsiteY145" fmla="*/ 542379 h 1050898"/>
              <a:gd name="connsiteX146" fmla="*/ 2463214 w 4140948"/>
              <a:gd name="connsiteY146" fmla="*/ 552144 h 1050898"/>
              <a:gd name="connsiteX147" fmla="*/ 2461058 w 4140948"/>
              <a:gd name="connsiteY147" fmla="*/ 552144 h 1050898"/>
              <a:gd name="connsiteX148" fmla="*/ 2461058 w 4140948"/>
              <a:gd name="connsiteY148" fmla="*/ 580549 h 1050898"/>
              <a:gd name="connsiteX149" fmla="*/ 2458776 w 4140948"/>
              <a:gd name="connsiteY149" fmla="*/ 580549 h 1050898"/>
              <a:gd name="connsiteX150" fmla="*/ 2458776 w 4140948"/>
              <a:gd name="connsiteY150" fmla="*/ 586637 h 1050898"/>
              <a:gd name="connsiteX151" fmla="*/ 2445968 w 4140948"/>
              <a:gd name="connsiteY151" fmla="*/ 586637 h 1050898"/>
              <a:gd name="connsiteX152" fmla="*/ 2445968 w 4140948"/>
              <a:gd name="connsiteY152" fmla="*/ 597035 h 1050898"/>
              <a:gd name="connsiteX153" fmla="*/ 2443178 w 4140948"/>
              <a:gd name="connsiteY153" fmla="*/ 597035 h 1050898"/>
              <a:gd name="connsiteX154" fmla="*/ 2443178 w 4140948"/>
              <a:gd name="connsiteY154" fmla="*/ 601981 h 1050898"/>
              <a:gd name="connsiteX155" fmla="*/ 2428467 w 4140948"/>
              <a:gd name="connsiteY155" fmla="*/ 601981 h 1050898"/>
              <a:gd name="connsiteX156" fmla="*/ 2428467 w 4140948"/>
              <a:gd name="connsiteY156" fmla="*/ 605024 h 1050898"/>
              <a:gd name="connsiteX157" fmla="*/ 2413123 w 4140948"/>
              <a:gd name="connsiteY157" fmla="*/ 605024 h 1050898"/>
              <a:gd name="connsiteX158" fmla="*/ 2413123 w 4140948"/>
              <a:gd name="connsiteY158" fmla="*/ 609716 h 1050898"/>
              <a:gd name="connsiteX159" fmla="*/ 2378630 w 4140948"/>
              <a:gd name="connsiteY159" fmla="*/ 609716 h 1050898"/>
              <a:gd name="connsiteX160" fmla="*/ 2378630 w 4140948"/>
              <a:gd name="connsiteY160" fmla="*/ 614789 h 1050898"/>
              <a:gd name="connsiteX161" fmla="*/ 2369373 w 4140948"/>
              <a:gd name="connsiteY161" fmla="*/ 614789 h 1050898"/>
              <a:gd name="connsiteX162" fmla="*/ 2369373 w 4140948"/>
              <a:gd name="connsiteY162" fmla="*/ 617706 h 1050898"/>
              <a:gd name="connsiteX163" fmla="*/ 2366456 w 4140948"/>
              <a:gd name="connsiteY163" fmla="*/ 617706 h 1050898"/>
              <a:gd name="connsiteX164" fmla="*/ 2366456 w 4140948"/>
              <a:gd name="connsiteY164" fmla="*/ 620242 h 1050898"/>
              <a:gd name="connsiteX165" fmla="*/ 2319662 w 4140948"/>
              <a:gd name="connsiteY165" fmla="*/ 620242 h 1050898"/>
              <a:gd name="connsiteX166" fmla="*/ 2319662 w 4140948"/>
              <a:gd name="connsiteY166" fmla="*/ 622905 h 1050898"/>
              <a:gd name="connsiteX167" fmla="*/ 2312180 w 4140948"/>
              <a:gd name="connsiteY167" fmla="*/ 622905 h 1050898"/>
              <a:gd name="connsiteX168" fmla="*/ 2312180 w 4140948"/>
              <a:gd name="connsiteY168" fmla="*/ 628485 h 1050898"/>
              <a:gd name="connsiteX169" fmla="*/ 2299626 w 4140948"/>
              <a:gd name="connsiteY169" fmla="*/ 628485 h 1050898"/>
              <a:gd name="connsiteX170" fmla="*/ 2299626 w 4140948"/>
              <a:gd name="connsiteY170" fmla="*/ 630514 h 1050898"/>
              <a:gd name="connsiteX171" fmla="*/ 2294299 w 4140948"/>
              <a:gd name="connsiteY171" fmla="*/ 630514 h 1050898"/>
              <a:gd name="connsiteX172" fmla="*/ 2294299 w 4140948"/>
              <a:gd name="connsiteY172" fmla="*/ 633177 h 1050898"/>
              <a:gd name="connsiteX173" fmla="*/ 2270205 w 4140948"/>
              <a:gd name="connsiteY173" fmla="*/ 633177 h 1050898"/>
              <a:gd name="connsiteX174" fmla="*/ 2270205 w 4140948"/>
              <a:gd name="connsiteY174" fmla="*/ 635586 h 1050898"/>
              <a:gd name="connsiteX175" fmla="*/ 2242433 w 4140948"/>
              <a:gd name="connsiteY175" fmla="*/ 635586 h 1050898"/>
              <a:gd name="connsiteX176" fmla="*/ 2242433 w 4140948"/>
              <a:gd name="connsiteY176" fmla="*/ 639264 h 1050898"/>
              <a:gd name="connsiteX177" fmla="*/ 2213266 w 4140948"/>
              <a:gd name="connsiteY177" fmla="*/ 639264 h 1050898"/>
              <a:gd name="connsiteX178" fmla="*/ 2213266 w 4140948"/>
              <a:gd name="connsiteY178" fmla="*/ 642054 h 1050898"/>
              <a:gd name="connsiteX179" fmla="*/ 2171417 w 4140948"/>
              <a:gd name="connsiteY179" fmla="*/ 642054 h 1050898"/>
              <a:gd name="connsiteX180" fmla="*/ 2171417 w 4140948"/>
              <a:gd name="connsiteY180" fmla="*/ 644717 h 1050898"/>
              <a:gd name="connsiteX181" fmla="*/ 2155313 w 4140948"/>
              <a:gd name="connsiteY181" fmla="*/ 644717 h 1050898"/>
              <a:gd name="connsiteX182" fmla="*/ 2155313 w 4140948"/>
              <a:gd name="connsiteY182" fmla="*/ 650043 h 1050898"/>
              <a:gd name="connsiteX183" fmla="*/ 2138446 w 4140948"/>
              <a:gd name="connsiteY183" fmla="*/ 650043 h 1050898"/>
              <a:gd name="connsiteX184" fmla="*/ 2138446 w 4140948"/>
              <a:gd name="connsiteY184" fmla="*/ 657652 h 1050898"/>
              <a:gd name="connsiteX185" fmla="*/ 2127794 w 4140948"/>
              <a:gd name="connsiteY185" fmla="*/ 657652 h 1050898"/>
              <a:gd name="connsiteX186" fmla="*/ 2127794 w 4140948"/>
              <a:gd name="connsiteY186" fmla="*/ 659934 h 1050898"/>
              <a:gd name="connsiteX187" fmla="*/ 2096978 w 4140948"/>
              <a:gd name="connsiteY187" fmla="*/ 659934 h 1050898"/>
              <a:gd name="connsiteX188" fmla="*/ 2096978 w 4140948"/>
              <a:gd name="connsiteY188" fmla="*/ 662471 h 1050898"/>
              <a:gd name="connsiteX189" fmla="*/ 2066671 w 4140948"/>
              <a:gd name="connsiteY189" fmla="*/ 662471 h 1050898"/>
              <a:gd name="connsiteX190" fmla="*/ 2066671 w 4140948"/>
              <a:gd name="connsiteY190" fmla="*/ 665007 h 1050898"/>
              <a:gd name="connsiteX191" fmla="*/ 2051199 w 4140948"/>
              <a:gd name="connsiteY191" fmla="*/ 665007 h 1050898"/>
              <a:gd name="connsiteX192" fmla="*/ 2051199 w 4140948"/>
              <a:gd name="connsiteY192" fmla="*/ 673123 h 1050898"/>
              <a:gd name="connsiteX193" fmla="*/ 2033953 w 4140948"/>
              <a:gd name="connsiteY193" fmla="*/ 673123 h 1050898"/>
              <a:gd name="connsiteX194" fmla="*/ 2033953 w 4140948"/>
              <a:gd name="connsiteY194" fmla="*/ 676040 h 1050898"/>
              <a:gd name="connsiteX195" fmla="*/ 2012014 w 4140948"/>
              <a:gd name="connsiteY195" fmla="*/ 676040 h 1050898"/>
              <a:gd name="connsiteX196" fmla="*/ 2012014 w 4140948"/>
              <a:gd name="connsiteY196" fmla="*/ 683522 h 1050898"/>
              <a:gd name="connsiteX197" fmla="*/ 2001869 w 4140948"/>
              <a:gd name="connsiteY197" fmla="*/ 683522 h 1050898"/>
              <a:gd name="connsiteX198" fmla="*/ 2001869 w 4140948"/>
              <a:gd name="connsiteY198" fmla="*/ 685931 h 1050898"/>
              <a:gd name="connsiteX199" fmla="*/ 1992358 w 4140948"/>
              <a:gd name="connsiteY199" fmla="*/ 685931 h 1050898"/>
              <a:gd name="connsiteX200" fmla="*/ 1992358 w 4140948"/>
              <a:gd name="connsiteY200" fmla="*/ 691257 h 1050898"/>
              <a:gd name="connsiteX201" fmla="*/ 1983607 w 4140948"/>
              <a:gd name="connsiteY201" fmla="*/ 691257 h 1050898"/>
              <a:gd name="connsiteX202" fmla="*/ 1983607 w 4140948"/>
              <a:gd name="connsiteY202" fmla="*/ 696076 h 1050898"/>
              <a:gd name="connsiteX203" fmla="*/ 1980691 w 4140948"/>
              <a:gd name="connsiteY203" fmla="*/ 696076 h 1050898"/>
              <a:gd name="connsiteX204" fmla="*/ 1980691 w 4140948"/>
              <a:gd name="connsiteY204" fmla="*/ 697598 h 1050898"/>
              <a:gd name="connsiteX205" fmla="*/ 1976380 w 4140948"/>
              <a:gd name="connsiteY205" fmla="*/ 697598 h 1050898"/>
              <a:gd name="connsiteX206" fmla="*/ 1976380 w 4140948"/>
              <a:gd name="connsiteY206" fmla="*/ 708757 h 1050898"/>
              <a:gd name="connsiteX207" fmla="*/ 1972829 w 4140948"/>
              <a:gd name="connsiteY207" fmla="*/ 708757 h 1050898"/>
              <a:gd name="connsiteX208" fmla="*/ 1972829 w 4140948"/>
              <a:gd name="connsiteY208" fmla="*/ 716113 h 1050898"/>
              <a:gd name="connsiteX209" fmla="*/ 1970165 w 4140948"/>
              <a:gd name="connsiteY209" fmla="*/ 716113 h 1050898"/>
              <a:gd name="connsiteX210" fmla="*/ 1970165 w 4140948"/>
              <a:gd name="connsiteY210" fmla="*/ 730569 h 1050898"/>
              <a:gd name="connsiteX211" fmla="*/ 1965854 w 4140948"/>
              <a:gd name="connsiteY211" fmla="*/ 730569 h 1050898"/>
              <a:gd name="connsiteX212" fmla="*/ 1965854 w 4140948"/>
              <a:gd name="connsiteY212" fmla="*/ 732979 h 1050898"/>
              <a:gd name="connsiteX213" fmla="*/ 1958880 w 4140948"/>
              <a:gd name="connsiteY213" fmla="*/ 732979 h 1050898"/>
              <a:gd name="connsiteX214" fmla="*/ 1958880 w 4140948"/>
              <a:gd name="connsiteY214" fmla="*/ 748957 h 1050898"/>
              <a:gd name="connsiteX215" fmla="*/ 1951778 w 4140948"/>
              <a:gd name="connsiteY215" fmla="*/ 748957 h 1050898"/>
              <a:gd name="connsiteX216" fmla="*/ 1951778 w 4140948"/>
              <a:gd name="connsiteY216" fmla="*/ 760243 h 1050898"/>
              <a:gd name="connsiteX217" fmla="*/ 1949749 w 4140948"/>
              <a:gd name="connsiteY217" fmla="*/ 760243 h 1050898"/>
              <a:gd name="connsiteX218" fmla="*/ 1949749 w 4140948"/>
              <a:gd name="connsiteY218" fmla="*/ 764682 h 1050898"/>
              <a:gd name="connsiteX219" fmla="*/ 1938462 w 4140948"/>
              <a:gd name="connsiteY219" fmla="*/ 764682 h 1050898"/>
              <a:gd name="connsiteX220" fmla="*/ 1938462 w 4140948"/>
              <a:gd name="connsiteY220" fmla="*/ 768867 h 1050898"/>
              <a:gd name="connsiteX221" fmla="*/ 1893951 w 4140948"/>
              <a:gd name="connsiteY221" fmla="*/ 768867 h 1050898"/>
              <a:gd name="connsiteX222" fmla="*/ 1893951 w 4140948"/>
              <a:gd name="connsiteY222" fmla="*/ 770642 h 1050898"/>
              <a:gd name="connsiteX223" fmla="*/ 1872646 w 4140948"/>
              <a:gd name="connsiteY223" fmla="*/ 770642 h 1050898"/>
              <a:gd name="connsiteX224" fmla="*/ 1872646 w 4140948"/>
              <a:gd name="connsiteY224" fmla="*/ 773812 h 1050898"/>
              <a:gd name="connsiteX225" fmla="*/ 1866940 w 4140948"/>
              <a:gd name="connsiteY225" fmla="*/ 773812 h 1050898"/>
              <a:gd name="connsiteX226" fmla="*/ 1866940 w 4140948"/>
              <a:gd name="connsiteY226" fmla="*/ 776095 h 1050898"/>
              <a:gd name="connsiteX227" fmla="*/ 1864911 w 4140948"/>
              <a:gd name="connsiteY227" fmla="*/ 776095 h 1050898"/>
              <a:gd name="connsiteX228" fmla="*/ 1864911 w 4140948"/>
              <a:gd name="connsiteY228" fmla="*/ 778631 h 1050898"/>
              <a:gd name="connsiteX229" fmla="*/ 1856795 w 4140948"/>
              <a:gd name="connsiteY229" fmla="*/ 778631 h 1050898"/>
              <a:gd name="connsiteX230" fmla="*/ 1856795 w 4140948"/>
              <a:gd name="connsiteY230" fmla="*/ 784084 h 1050898"/>
              <a:gd name="connsiteX231" fmla="*/ 1847157 w 4140948"/>
              <a:gd name="connsiteY231" fmla="*/ 784084 h 1050898"/>
              <a:gd name="connsiteX232" fmla="*/ 1847157 w 4140948"/>
              <a:gd name="connsiteY232" fmla="*/ 786747 h 1050898"/>
              <a:gd name="connsiteX233" fmla="*/ 1812791 w 4140948"/>
              <a:gd name="connsiteY233" fmla="*/ 786747 h 1050898"/>
              <a:gd name="connsiteX234" fmla="*/ 1812791 w 4140948"/>
              <a:gd name="connsiteY234" fmla="*/ 789157 h 1050898"/>
              <a:gd name="connsiteX235" fmla="*/ 1783624 w 4140948"/>
              <a:gd name="connsiteY235" fmla="*/ 789157 h 1050898"/>
              <a:gd name="connsiteX236" fmla="*/ 1783624 w 4140948"/>
              <a:gd name="connsiteY236" fmla="*/ 791693 h 1050898"/>
              <a:gd name="connsiteX237" fmla="*/ 1757374 w 4140948"/>
              <a:gd name="connsiteY237" fmla="*/ 791693 h 1050898"/>
              <a:gd name="connsiteX238" fmla="*/ 1757374 w 4140948"/>
              <a:gd name="connsiteY238" fmla="*/ 794229 h 1050898"/>
              <a:gd name="connsiteX239" fmla="*/ 1726558 w 4140948"/>
              <a:gd name="connsiteY239" fmla="*/ 794229 h 1050898"/>
              <a:gd name="connsiteX240" fmla="*/ 1726558 w 4140948"/>
              <a:gd name="connsiteY240" fmla="*/ 796385 h 1050898"/>
              <a:gd name="connsiteX241" fmla="*/ 1722880 w 4140948"/>
              <a:gd name="connsiteY241" fmla="*/ 796385 h 1050898"/>
              <a:gd name="connsiteX242" fmla="*/ 1722880 w 4140948"/>
              <a:gd name="connsiteY242" fmla="*/ 802092 h 1050898"/>
              <a:gd name="connsiteX243" fmla="*/ 1696377 w 4140948"/>
              <a:gd name="connsiteY243" fmla="*/ 802092 h 1050898"/>
              <a:gd name="connsiteX244" fmla="*/ 1696377 w 4140948"/>
              <a:gd name="connsiteY244" fmla="*/ 804501 h 1050898"/>
              <a:gd name="connsiteX245" fmla="*/ 1637281 w 4140948"/>
              <a:gd name="connsiteY245" fmla="*/ 804501 h 1050898"/>
              <a:gd name="connsiteX246" fmla="*/ 1637281 w 4140948"/>
              <a:gd name="connsiteY246" fmla="*/ 805769 h 1050898"/>
              <a:gd name="connsiteX247" fmla="*/ 1614328 w 4140948"/>
              <a:gd name="connsiteY247" fmla="*/ 805769 h 1050898"/>
              <a:gd name="connsiteX248" fmla="*/ 1614328 w 4140948"/>
              <a:gd name="connsiteY248" fmla="*/ 808686 h 1050898"/>
              <a:gd name="connsiteX249" fmla="*/ 1610270 w 4140948"/>
              <a:gd name="connsiteY249" fmla="*/ 808686 h 1050898"/>
              <a:gd name="connsiteX250" fmla="*/ 1610270 w 4140948"/>
              <a:gd name="connsiteY250" fmla="*/ 811349 h 1050898"/>
              <a:gd name="connsiteX251" fmla="*/ 1555488 w 4140948"/>
              <a:gd name="connsiteY251" fmla="*/ 811349 h 1050898"/>
              <a:gd name="connsiteX252" fmla="*/ 1555488 w 4140948"/>
              <a:gd name="connsiteY252" fmla="*/ 816295 h 1050898"/>
              <a:gd name="connsiteX253" fmla="*/ 1547118 w 4140948"/>
              <a:gd name="connsiteY253" fmla="*/ 816295 h 1050898"/>
              <a:gd name="connsiteX254" fmla="*/ 1547118 w 4140948"/>
              <a:gd name="connsiteY254" fmla="*/ 819085 h 1050898"/>
              <a:gd name="connsiteX255" fmla="*/ 1544835 w 4140948"/>
              <a:gd name="connsiteY255" fmla="*/ 819085 h 1050898"/>
              <a:gd name="connsiteX256" fmla="*/ 1544835 w 4140948"/>
              <a:gd name="connsiteY256" fmla="*/ 824030 h 1050898"/>
              <a:gd name="connsiteX257" fmla="*/ 1513132 w 4140948"/>
              <a:gd name="connsiteY257" fmla="*/ 824030 h 1050898"/>
              <a:gd name="connsiteX258" fmla="*/ 1513132 w 4140948"/>
              <a:gd name="connsiteY258" fmla="*/ 829483 h 1050898"/>
              <a:gd name="connsiteX259" fmla="*/ 1500451 w 4140948"/>
              <a:gd name="connsiteY259" fmla="*/ 829483 h 1050898"/>
              <a:gd name="connsiteX260" fmla="*/ 1500451 w 4140948"/>
              <a:gd name="connsiteY260" fmla="*/ 833161 h 1050898"/>
              <a:gd name="connsiteX261" fmla="*/ 1497280 w 4140948"/>
              <a:gd name="connsiteY261" fmla="*/ 833161 h 1050898"/>
              <a:gd name="connsiteX262" fmla="*/ 1497280 w 4140948"/>
              <a:gd name="connsiteY262" fmla="*/ 849900 h 1050898"/>
              <a:gd name="connsiteX263" fmla="*/ 1495378 w 4140948"/>
              <a:gd name="connsiteY263" fmla="*/ 849900 h 1050898"/>
              <a:gd name="connsiteX264" fmla="*/ 1495378 w 4140948"/>
              <a:gd name="connsiteY264" fmla="*/ 854973 h 1050898"/>
              <a:gd name="connsiteX265" fmla="*/ 1489418 w 4140948"/>
              <a:gd name="connsiteY265" fmla="*/ 854973 h 1050898"/>
              <a:gd name="connsiteX266" fmla="*/ 1489418 w 4140948"/>
              <a:gd name="connsiteY266" fmla="*/ 861186 h 1050898"/>
              <a:gd name="connsiteX267" fmla="*/ 1482570 w 4140948"/>
              <a:gd name="connsiteY267" fmla="*/ 861186 h 1050898"/>
              <a:gd name="connsiteX268" fmla="*/ 1482570 w 4140948"/>
              <a:gd name="connsiteY268" fmla="*/ 864864 h 1050898"/>
              <a:gd name="connsiteX269" fmla="*/ 1477371 w 4140948"/>
              <a:gd name="connsiteY269" fmla="*/ 864864 h 1050898"/>
              <a:gd name="connsiteX270" fmla="*/ 1477371 w 4140948"/>
              <a:gd name="connsiteY270" fmla="*/ 882237 h 1050898"/>
              <a:gd name="connsiteX271" fmla="*/ 1466211 w 4140948"/>
              <a:gd name="connsiteY271" fmla="*/ 882237 h 1050898"/>
              <a:gd name="connsiteX272" fmla="*/ 1466211 w 4140948"/>
              <a:gd name="connsiteY272" fmla="*/ 887310 h 1050898"/>
              <a:gd name="connsiteX273" fmla="*/ 1464309 w 4140948"/>
              <a:gd name="connsiteY273" fmla="*/ 887310 h 1050898"/>
              <a:gd name="connsiteX274" fmla="*/ 1464309 w 4140948"/>
              <a:gd name="connsiteY274" fmla="*/ 889466 h 1050898"/>
              <a:gd name="connsiteX275" fmla="*/ 1457081 w 4140948"/>
              <a:gd name="connsiteY275" fmla="*/ 889466 h 1050898"/>
              <a:gd name="connsiteX276" fmla="*/ 1457081 w 4140948"/>
              <a:gd name="connsiteY276" fmla="*/ 892763 h 1050898"/>
              <a:gd name="connsiteX277" fmla="*/ 1402044 w 4140948"/>
              <a:gd name="connsiteY277" fmla="*/ 892763 h 1050898"/>
              <a:gd name="connsiteX278" fmla="*/ 1402044 w 4140948"/>
              <a:gd name="connsiteY278" fmla="*/ 894538 h 1050898"/>
              <a:gd name="connsiteX279" fmla="*/ 1389362 w 4140948"/>
              <a:gd name="connsiteY279" fmla="*/ 894538 h 1050898"/>
              <a:gd name="connsiteX280" fmla="*/ 1389362 w 4140948"/>
              <a:gd name="connsiteY280" fmla="*/ 900625 h 1050898"/>
              <a:gd name="connsiteX281" fmla="*/ 1384163 w 4140948"/>
              <a:gd name="connsiteY281" fmla="*/ 900625 h 1050898"/>
              <a:gd name="connsiteX282" fmla="*/ 1384163 w 4140948"/>
              <a:gd name="connsiteY282" fmla="*/ 902781 h 1050898"/>
              <a:gd name="connsiteX283" fmla="*/ 1328619 w 4140948"/>
              <a:gd name="connsiteY283" fmla="*/ 902781 h 1050898"/>
              <a:gd name="connsiteX284" fmla="*/ 1328619 w 4140948"/>
              <a:gd name="connsiteY284" fmla="*/ 906459 h 1050898"/>
              <a:gd name="connsiteX285" fmla="*/ 1323800 w 4140948"/>
              <a:gd name="connsiteY285" fmla="*/ 906459 h 1050898"/>
              <a:gd name="connsiteX286" fmla="*/ 1323800 w 4140948"/>
              <a:gd name="connsiteY286" fmla="*/ 909249 h 1050898"/>
              <a:gd name="connsiteX287" fmla="*/ 1306680 w 4140948"/>
              <a:gd name="connsiteY287" fmla="*/ 909249 h 1050898"/>
              <a:gd name="connsiteX288" fmla="*/ 1306680 w 4140948"/>
              <a:gd name="connsiteY288" fmla="*/ 916730 h 1050898"/>
              <a:gd name="connsiteX289" fmla="*/ 1303891 w 4140948"/>
              <a:gd name="connsiteY289" fmla="*/ 916730 h 1050898"/>
              <a:gd name="connsiteX290" fmla="*/ 1303891 w 4140948"/>
              <a:gd name="connsiteY290" fmla="*/ 919140 h 1050898"/>
              <a:gd name="connsiteX291" fmla="*/ 1242387 w 4140948"/>
              <a:gd name="connsiteY291" fmla="*/ 919140 h 1050898"/>
              <a:gd name="connsiteX292" fmla="*/ 1242387 w 4140948"/>
              <a:gd name="connsiteY292" fmla="*/ 921803 h 1050898"/>
              <a:gd name="connsiteX293" fmla="*/ 1226915 w 4140948"/>
              <a:gd name="connsiteY293" fmla="*/ 921803 h 1050898"/>
              <a:gd name="connsiteX294" fmla="*/ 1226915 w 4140948"/>
              <a:gd name="connsiteY294" fmla="*/ 927383 h 1050898"/>
              <a:gd name="connsiteX295" fmla="*/ 1190140 w 4140948"/>
              <a:gd name="connsiteY295" fmla="*/ 927383 h 1050898"/>
              <a:gd name="connsiteX296" fmla="*/ 1190140 w 4140948"/>
              <a:gd name="connsiteY296" fmla="*/ 932582 h 1050898"/>
              <a:gd name="connsiteX297" fmla="*/ 1178599 w 4140948"/>
              <a:gd name="connsiteY297" fmla="*/ 932582 h 1050898"/>
              <a:gd name="connsiteX298" fmla="*/ 1178599 w 4140948"/>
              <a:gd name="connsiteY298" fmla="*/ 935245 h 1050898"/>
              <a:gd name="connsiteX299" fmla="*/ 1163509 w 4140948"/>
              <a:gd name="connsiteY299" fmla="*/ 935245 h 1050898"/>
              <a:gd name="connsiteX300" fmla="*/ 1163509 w 4140948"/>
              <a:gd name="connsiteY300" fmla="*/ 937908 h 1050898"/>
              <a:gd name="connsiteX301" fmla="*/ 1143853 w 4140948"/>
              <a:gd name="connsiteY301" fmla="*/ 937908 h 1050898"/>
              <a:gd name="connsiteX302" fmla="*/ 1143853 w 4140948"/>
              <a:gd name="connsiteY302" fmla="*/ 940318 h 1050898"/>
              <a:gd name="connsiteX303" fmla="*/ 1062946 w 4140948"/>
              <a:gd name="connsiteY303" fmla="*/ 940318 h 1050898"/>
              <a:gd name="connsiteX304" fmla="*/ 1062946 w 4140948"/>
              <a:gd name="connsiteY304" fmla="*/ 943108 h 1050898"/>
              <a:gd name="connsiteX305" fmla="*/ 1003471 w 4140948"/>
              <a:gd name="connsiteY305" fmla="*/ 943108 h 1050898"/>
              <a:gd name="connsiteX306" fmla="*/ 1003471 w 4140948"/>
              <a:gd name="connsiteY306" fmla="*/ 947419 h 1050898"/>
              <a:gd name="connsiteX307" fmla="*/ 986477 w 4140948"/>
              <a:gd name="connsiteY307" fmla="*/ 947419 h 1050898"/>
              <a:gd name="connsiteX308" fmla="*/ 986477 w 4140948"/>
              <a:gd name="connsiteY308" fmla="*/ 956677 h 1050898"/>
              <a:gd name="connsiteX309" fmla="*/ 966568 w 4140948"/>
              <a:gd name="connsiteY309" fmla="*/ 956677 h 1050898"/>
              <a:gd name="connsiteX310" fmla="*/ 966568 w 4140948"/>
              <a:gd name="connsiteY310" fmla="*/ 964159 h 1050898"/>
              <a:gd name="connsiteX311" fmla="*/ 957058 w 4140948"/>
              <a:gd name="connsiteY311" fmla="*/ 964159 h 1050898"/>
              <a:gd name="connsiteX312" fmla="*/ 957058 w 4140948"/>
              <a:gd name="connsiteY312" fmla="*/ 967329 h 1050898"/>
              <a:gd name="connsiteX313" fmla="*/ 943488 w 4140948"/>
              <a:gd name="connsiteY313" fmla="*/ 967329 h 1050898"/>
              <a:gd name="connsiteX314" fmla="*/ 943488 w 4140948"/>
              <a:gd name="connsiteY314" fmla="*/ 969865 h 1050898"/>
              <a:gd name="connsiteX315" fmla="*/ 894158 w 4140948"/>
              <a:gd name="connsiteY315" fmla="*/ 969865 h 1050898"/>
              <a:gd name="connsiteX316" fmla="*/ 894158 w 4140948"/>
              <a:gd name="connsiteY316" fmla="*/ 975699 h 1050898"/>
              <a:gd name="connsiteX317" fmla="*/ 872093 w 4140948"/>
              <a:gd name="connsiteY317" fmla="*/ 975699 h 1050898"/>
              <a:gd name="connsiteX318" fmla="*/ 872093 w 4140948"/>
              <a:gd name="connsiteY318" fmla="*/ 977854 h 1050898"/>
              <a:gd name="connsiteX319" fmla="*/ 842038 w 4140948"/>
              <a:gd name="connsiteY319" fmla="*/ 977854 h 1050898"/>
              <a:gd name="connsiteX320" fmla="*/ 842038 w 4140948"/>
              <a:gd name="connsiteY320" fmla="*/ 982293 h 1050898"/>
              <a:gd name="connsiteX321" fmla="*/ 815154 w 4140948"/>
              <a:gd name="connsiteY321" fmla="*/ 982293 h 1050898"/>
              <a:gd name="connsiteX322" fmla="*/ 815154 w 4140948"/>
              <a:gd name="connsiteY322" fmla="*/ 985717 h 1050898"/>
              <a:gd name="connsiteX323" fmla="*/ 803867 w 4140948"/>
              <a:gd name="connsiteY323" fmla="*/ 985717 h 1050898"/>
              <a:gd name="connsiteX324" fmla="*/ 803867 w 4140948"/>
              <a:gd name="connsiteY324" fmla="*/ 988126 h 1050898"/>
              <a:gd name="connsiteX325" fmla="*/ 776095 w 4140948"/>
              <a:gd name="connsiteY325" fmla="*/ 988126 h 1050898"/>
              <a:gd name="connsiteX326" fmla="*/ 776095 w 4140948"/>
              <a:gd name="connsiteY326" fmla="*/ 989267 h 1050898"/>
              <a:gd name="connsiteX327" fmla="*/ 751874 w 4140948"/>
              <a:gd name="connsiteY327" fmla="*/ 989267 h 1050898"/>
              <a:gd name="connsiteX328" fmla="*/ 751874 w 4140948"/>
              <a:gd name="connsiteY328" fmla="*/ 994086 h 1050898"/>
              <a:gd name="connsiteX329" fmla="*/ 709645 w 4140948"/>
              <a:gd name="connsiteY329" fmla="*/ 994086 h 1050898"/>
              <a:gd name="connsiteX330" fmla="*/ 709645 w 4140948"/>
              <a:gd name="connsiteY330" fmla="*/ 996242 h 1050898"/>
              <a:gd name="connsiteX331" fmla="*/ 696837 w 4140948"/>
              <a:gd name="connsiteY331" fmla="*/ 996242 h 1050898"/>
              <a:gd name="connsiteX332" fmla="*/ 696837 w 4140948"/>
              <a:gd name="connsiteY332" fmla="*/ 999666 h 1050898"/>
              <a:gd name="connsiteX333" fmla="*/ 663992 w 4140948"/>
              <a:gd name="connsiteY333" fmla="*/ 999666 h 1050898"/>
              <a:gd name="connsiteX334" fmla="*/ 663992 w 4140948"/>
              <a:gd name="connsiteY334" fmla="*/ 1002456 h 1050898"/>
              <a:gd name="connsiteX335" fmla="*/ 640025 w 4140948"/>
              <a:gd name="connsiteY335" fmla="*/ 1002456 h 1050898"/>
              <a:gd name="connsiteX336" fmla="*/ 640025 w 4140948"/>
              <a:gd name="connsiteY336" fmla="*/ 1004485 h 1050898"/>
              <a:gd name="connsiteX337" fmla="*/ 571927 w 4140948"/>
              <a:gd name="connsiteY337" fmla="*/ 1004485 h 1050898"/>
              <a:gd name="connsiteX338" fmla="*/ 571927 w 4140948"/>
              <a:gd name="connsiteY338" fmla="*/ 1007402 h 1050898"/>
              <a:gd name="connsiteX339" fmla="*/ 507886 w 4140948"/>
              <a:gd name="connsiteY339" fmla="*/ 1007402 h 1050898"/>
              <a:gd name="connsiteX340" fmla="*/ 507886 w 4140948"/>
              <a:gd name="connsiteY340" fmla="*/ 1010572 h 1050898"/>
              <a:gd name="connsiteX341" fmla="*/ 505603 w 4140948"/>
              <a:gd name="connsiteY341" fmla="*/ 1010572 h 1050898"/>
              <a:gd name="connsiteX342" fmla="*/ 505603 w 4140948"/>
              <a:gd name="connsiteY342" fmla="*/ 1012347 h 1050898"/>
              <a:gd name="connsiteX343" fmla="*/ 492922 w 4140948"/>
              <a:gd name="connsiteY343" fmla="*/ 1012347 h 1050898"/>
              <a:gd name="connsiteX344" fmla="*/ 492922 w 4140948"/>
              <a:gd name="connsiteY344" fmla="*/ 1017674 h 1050898"/>
              <a:gd name="connsiteX345" fmla="*/ 452468 w 4140948"/>
              <a:gd name="connsiteY345" fmla="*/ 1017674 h 1050898"/>
              <a:gd name="connsiteX346" fmla="*/ 452468 w 4140948"/>
              <a:gd name="connsiteY346" fmla="*/ 1020210 h 1050898"/>
              <a:gd name="connsiteX347" fmla="*/ 419370 w 4140948"/>
              <a:gd name="connsiteY347" fmla="*/ 1020210 h 1050898"/>
              <a:gd name="connsiteX348" fmla="*/ 419370 w 4140948"/>
              <a:gd name="connsiteY348" fmla="*/ 1021985 h 1050898"/>
              <a:gd name="connsiteX349" fmla="*/ 412015 w 4140948"/>
              <a:gd name="connsiteY349" fmla="*/ 1021985 h 1050898"/>
              <a:gd name="connsiteX350" fmla="*/ 412015 w 4140948"/>
              <a:gd name="connsiteY350" fmla="*/ 1025409 h 1050898"/>
              <a:gd name="connsiteX351" fmla="*/ 396925 w 4140948"/>
              <a:gd name="connsiteY351" fmla="*/ 1025409 h 1050898"/>
              <a:gd name="connsiteX352" fmla="*/ 396925 w 4140948"/>
              <a:gd name="connsiteY352" fmla="*/ 1028960 h 1050898"/>
              <a:gd name="connsiteX353" fmla="*/ 298391 w 4140948"/>
              <a:gd name="connsiteY353" fmla="*/ 1028960 h 1050898"/>
              <a:gd name="connsiteX354" fmla="*/ 298391 w 4140948"/>
              <a:gd name="connsiteY354" fmla="*/ 1031369 h 1050898"/>
              <a:gd name="connsiteX355" fmla="*/ 244242 w 4140948"/>
              <a:gd name="connsiteY355" fmla="*/ 1031369 h 1050898"/>
              <a:gd name="connsiteX356" fmla="*/ 244242 w 4140948"/>
              <a:gd name="connsiteY356" fmla="*/ 1033398 h 1050898"/>
              <a:gd name="connsiteX357" fmla="*/ 212031 w 4140948"/>
              <a:gd name="connsiteY357" fmla="*/ 1033398 h 1050898"/>
              <a:gd name="connsiteX358" fmla="*/ 212031 w 4140948"/>
              <a:gd name="connsiteY358" fmla="*/ 1036822 h 1050898"/>
              <a:gd name="connsiteX359" fmla="*/ 142665 w 4140948"/>
              <a:gd name="connsiteY359" fmla="*/ 1036822 h 1050898"/>
              <a:gd name="connsiteX360" fmla="*/ 142665 w 4140948"/>
              <a:gd name="connsiteY360" fmla="*/ 1039232 h 1050898"/>
              <a:gd name="connsiteX361" fmla="*/ 84077 w 4140948"/>
              <a:gd name="connsiteY361" fmla="*/ 1039232 h 1050898"/>
              <a:gd name="connsiteX362" fmla="*/ 84077 w 4140948"/>
              <a:gd name="connsiteY362" fmla="*/ 1043417 h 1050898"/>
              <a:gd name="connsiteX363" fmla="*/ 74946 w 4140948"/>
              <a:gd name="connsiteY363" fmla="*/ 1043417 h 1050898"/>
              <a:gd name="connsiteX364" fmla="*/ 74946 w 4140948"/>
              <a:gd name="connsiteY364" fmla="*/ 1050899 h 1050898"/>
              <a:gd name="connsiteX365" fmla="*/ 0 w 4140948"/>
              <a:gd name="connsiteY365" fmla="*/ 1050899 h 105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</a:cxnLst>
            <a:rect l="l" t="t" r="r" b="b"/>
            <a:pathLst>
              <a:path w="4140948" h="1050898">
                <a:moveTo>
                  <a:pt x="4140949" y="0"/>
                </a:moveTo>
                <a:lnTo>
                  <a:pt x="4126620" y="0"/>
                </a:lnTo>
                <a:lnTo>
                  <a:pt x="4126620" y="16105"/>
                </a:lnTo>
                <a:lnTo>
                  <a:pt x="4088702" y="16105"/>
                </a:lnTo>
                <a:lnTo>
                  <a:pt x="4088702" y="31576"/>
                </a:lnTo>
                <a:lnTo>
                  <a:pt x="4036328" y="31576"/>
                </a:lnTo>
                <a:lnTo>
                  <a:pt x="4036328" y="43624"/>
                </a:lnTo>
                <a:lnTo>
                  <a:pt x="3975205" y="43624"/>
                </a:lnTo>
                <a:lnTo>
                  <a:pt x="3975205" y="53008"/>
                </a:lnTo>
                <a:lnTo>
                  <a:pt x="3972542" y="53008"/>
                </a:lnTo>
                <a:lnTo>
                  <a:pt x="3972542" y="61758"/>
                </a:lnTo>
                <a:lnTo>
                  <a:pt x="3940711" y="61758"/>
                </a:lnTo>
                <a:lnTo>
                  <a:pt x="3940711" y="76595"/>
                </a:lnTo>
                <a:lnTo>
                  <a:pt x="3937795" y="76595"/>
                </a:lnTo>
                <a:lnTo>
                  <a:pt x="3937795" y="100816"/>
                </a:lnTo>
                <a:lnTo>
                  <a:pt x="3917758" y="100816"/>
                </a:lnTo>
                <a:lnTo>
                  <a:pt x="3917758" y="109313"/>
                </a:lnTo>
                <a:lnTo>
                  <a:pt x="3911164" y="109313"/>
                </a:lnTo>
                <a:lnTo>
                  <a:pt x="3911164" y="116795"/>
                </a:lnTo>
                <a:lnTo>
                  <a:pt x="3837106" y="116795"/>
                </a:lnTo>
                <a:lnTo>
                  <a:pt x="3837106" y="123516"/>
                </a:lnTo>
                <a:lnTo>
                  <a:pt x="3828735" y="123516"/>
                </a:lnTo>
                <a:lnTo>
                  <a:pt x="3828735" y="135056"/>
                </a:lnTo>
                <a:lnTo>
                  <a:pt x="3826453" y="135056"/>
                </a:lnTo>
                <a:lnTo>
                  <a:pt x="3826453" y="141777"/>
                </a:lnTo>
                <a:lnTo>
                  <a:pt x="3804515" y="141777"/>
                </a:lnTo>
                <a:lnTo>
                  <a:pt x="3804515" y="147483"/>
                </a:lnTo>
                <a:lnTo>
                  <a:pt x="3780420" y="147483"/>
                </a:lnTo>
                <a:lnTo>
                  <a:pt x="3780420" y="159277"/>
                </a:lnTo>
                <a:lnTo>
                  <a:pt x="3655129" y="159277"/>
                </a:lnTo>
                <a:lnTo>
                  <a:pt x="3655129" y="164730"/>
                </a:lnTo>
                <a:lnTo>
                  <a:pt x="3607321" y="164730"/>
                </a:lnTo>
                <a:lnTo>
                  <a:pt x="3607321" y="169802"/>
                </a:lnTo>
                <a:lnTo>
                  <a:pt x="3605291" y="169802"/>
                </a:lnTo>
                <a:lnTo>
                  <a:pt x="3605291" y="176143"/>
                </a:lnTo>
                <a:lnTo>
                  <a:pt x="3591596" y="176143"/>
                </a:lnTo>
                <a:lnTo>
                  <a:pt x="3591596" y="185147"/>
                </a:lnTo>
                <a:lnTo>
                  <a:pt x="3536813" y="185147"/>
                </a:lnTo>
                <a:lnTo>
                  <a:pt x="3536813" y="188824"/>
                </a:lnTo>
                <a:lnTo>
                  <a:pt x="3534656" y="188824"/>
                </a:lnTo>
                <a:lnTo>
                  <a:pt x="3534656" y="194151"/>
                </a:lnTo>
                <a:lnTo>
                  <a:pt x="3508407" y="194151"/>
                </a:lnTo>
                <a:lnTo>
                  <a:pt x="3508407" y="199857"/>
                </a:lnTo>
                <a:lnTo>
                  <a:pt x="3477844" y="199857"/>
                </a:lnTo>
                <a:lnTo>
                  <a:pt x="3477844" y="204169"/>
                </a:lnTo>
                <a:lnTo>
                  <a:pt x="3464783" y="204169"/>
                </a:lnTo>
                <a:lnTo>
                  <a:pt x="3464783" y="207973"/>
                </a:lnTo>
                <a:lnTo>
                  <a:pt x="3455779" y="207973"/>
                </a:lnTo>
                <a:lnTo>
                  <a:pt x="3455779" y="213934"/>
                </a:lnTo>
                <a:lnTo>
                  <a:pt x="3447156" y="213934"/>
                </a:lnTo>
                <a:lnTo>
                  <a:pt x="3447156" y="228897"/>
                </a:lnTo>
                <a:lnTo>
                  <a:pt x="3445000" y="228897"/>
                </a:lnTo>
                <a:lnTo>
                  <a:pt x="3445000" y="260093"/>
                </a:lnTo>
                <a:lnTo>
                  <a:pt x="3427246" y="260093"/>
                </a:lnTo>
                <a:lnTo>
                  <a:pt x="3427246" y="269985"/>
                </a:lnTo>
                <a:lnTo>
                  <a:pt x="3396685" y="269985"/>
                </a:lnTo>
                <a:lnTo>
                  <a:pt x="3396685" y="274043"/>
                </a:lnTo>
                <a:lnTo>
                  <a:pt x="3376901" y="274043"/>
                </a:lnTo>
                <a:lnTo>
                  <a:pt x="3376901" y="278101"/>
                </a:lnTo>
                <a:lnTo>
                  <a:pt x="3353187" y="278101"/>
                </a:lnTo>
                <a:lnTo>
                  <a:pt x="3353187" y="283427"/>
                </a:lnTo>
                <a:lnTo>
                  <a:pt x="3346339" y="283427"/>
                </a:lnTo>
                <a:lnTo>
                  <a:pt x="3346339" y="291797"/>
                </a:lnTo>
                <a:lnTo>
                  <a:pt x="3337970" y="291797"/>
                </a:lnTo>
                <a:lnTo>
                  <a:pt x="3337970" y="296235"/>
                </a:lnTo>
                <a:lnTo>
                  <a:pt x="3330869" y="296235"/>
                </a:lnTo>
                <a:lnTo>
                  <a:pt x="3330869" y="301942"/>
                </a:lnTo>
                <a:lnTo>
                  <a:pt x="3312354" y="301942"/>
                </a:lnTo>
                <a:lnTo>
                  <a:pt x="3312354" y="303971"/>
                </a:lnTo>
                <a:lnTo>
                  <a:pt x="3291556" y="303971"/>
                </a:lnTo>
                <a:lnTo>
                  <a:pt x="3291556" y="311960"/>
                </a:lnTo>
                <a:lnTo>
                  <a:pt x="3272661" y="311960"/>
                </a:lnTo>
                <a:lnTo>
                  <a:pt x="3272661" y="317159"/>
                </a:lnTo>
                <a:lnTo>
                  <a:pt x="3208113" y="317159"/>
                </a:lnTo>
                <a:lnTo>
                  <a:pt x="3208113" y="320837"/>
                </a:lnTo>
                <a:lnTo>
                  <a:pt x="3197334" y="320837"/>
                </a:lnTo>
                <a:lnTo>
                  <a:pt x="3197334" y="322866"/>
                </a:lnTo>
                <a:lnTo>
                  <a:pt x="3183765" y="322866"/>
                </a:lnTo>
                <a:lnTo>
                  <a:pt x="3183765" y="330728"/>
                </a:lnTo>
                <a:lnTo>
                  <a:pt x="3175015" y="330728"/>
                </a:lnTo>
                <a:lnTo>
                  <a:pt x="3175015" y="334913"/>
                </a:lnTo>
                <a:lnTo>
                  <a:pt x="3172099" y="334913"/>
                </a:lnTo>
                <a:lnTo>
                  <a:pt x="3172099" y="338844"/>
                </a:lnTo>
                <a:lnTo>
                  <a:pt x="3153584" y="338844"/>
                </a:lnTo>
                <a:lnTo>
                  <a:pt x="3153584" y="346326"/>
                </a:lnTo>
                <a:lnTo>
                  <a:pt x="3131138" y="346326"/>
                </a:lnTo>
                <a:lnTo>
                  <a:pt x="3131138" y="352794"/>
                </a:lnTo>
                <a:lnTo>
                  <a:pt x="3058601" y="352794"/>
                </a:lnTo>
                <a:lnTo>
                  <a:pt x="3058601" y="356978"/>
                </a:lnTo>
                <a:lnTo>
                  <a:pt x="3046047" y="356978"/>
                </a:lnTo>
                <a:lnTo>
                  <a:pt x="3046047" y="360910"/>
                </a:lnTo>
                <a:lnTo>
                  <a:pt x="3009651" y="360910"/>
                </a:lnTo>
                <a:lnTo>
                  <a:pt x="3009651" y="367123"/>
                </a:lnTo>
                <a:lnTo>
                  <a:pt x="2971607" y="367123"/>
                </a:lnTo>
                <a:lnTo>
                  <a:pt x="2971607" y="389189"/>
                </a:lnTo>
                <a:lnTo>
                  <a:pt x="2967042" y="389189"/>
                </a:lnTo>
                <a:lnTo>
                  <a:pt x="2967042" y="393120"/>
                </a:lnTo>
                <a:lnTo>
                  <a:pt x="2955883" y="393120"/>
                </a:lnTo>
                <a:lnTo>
                  <a:pt x="2955883" y="406943"/>
                </a:lnTo>
                <a:lnTo>
                  <a:pt x="2953726" y="406943"/>
                </a:lnTo>
                <a:lnTo>
                  <a:pt x="2953726" y="427359"/>
                </a:lnTo>
                <a:lnTo>
                  <a:pt x="2948400" y="427359"/>
                </a:lnTo>
                <a:lnTo>
                  <a:pt x="2948400" y="436744"/>
                </a:lnTo>
                <a:lnTo>
                  <a:pt x="2942441" y="436744"/>
                </a:lnTo>
                <a:lnTo>
                  <a:pt x="2942441" y="441055"/>
                </a:lnTo>
                <a:lnTo>
                  <a:pt x="2931915" y="441055"/>
                </a:lnTo>
                <a:lnTo>
                  <a:pt x="2931915" y="452342"/>
                </a:lnTo>
                <a:lnTo>
                  <a:pt x="2912005" y="452342"/>
                </a:lnTo>
                <a:lnTo>
                  <a:pt x="2912005" y="456526"/>
                </a:lnTo>
                <a:lnTo>
                  <a:pt x="2898817" y="456526"/>
                </a:lnTo>
                <a:lnTo>
                  <a:pt x="2898817" y="458556"/>
                </a:lnTo>
                <a:lnTo>
                  <a:pt x="2853164" y="458556"/>
                </a:lnTo>
                <a:lnTo>
                  <a:pt x="2853164" y="465403"/>
                </a:lnTo>
                <a:lnTo>
                  <a:pt x="2815501" y="465403"/>
                </a:lnTo>
                <a:lnTo>
                  <a:pt x="2815501" y="468320"/>
                </a:lnTo>
                <a:lnTo>
                  <a:pt x="2797494" y="468320"/>
                </a:lnTo>
                <a:lnTo>
                  <a:pt x="2797494" y="470349"/>
                </a:lnTo>
                <a:lnTo>
                  <a:pt x="2775301" y="470349"/>
                </a:lnTo>
                <a:lnTo>
                  <a:pt x="2775301" y="476943"/>
                </a:lnTo>
                <a:lnTo>
                  <a:pt x="2736750" y="476943"/>
                </a:lnTo>
                <a:lnTo>
                  <a:pt x="2736750" y="482016"/>
                </a:lnTo>
                <a:lnTo>
                  <a:pt x="2716206" y="482016"/>
                </a:lnTo>
                <a:lnTo>
                  <a:pt x="2716206" y="484552"/>
                </a:lnTo>
                <a:lnTo>
                  <a:pt x="2682220" y="484552"/>
                </a:lnTo>
                <a:lnTo>
                  <a:pt x="2682220" y="487088"/>
                </a:lnTo>
                <a:lnTo>
                  <a:pt x="2598777" y="487088"/>
                </a:lnTo>
                <a:lnTo>
                  <a:pt x="2598777" y="491527"/>
                </a:lnTo>
                <a:lnTo>
                  <a:pt x="2584067" y="491527"/>
                </a:lnTo>
                <a:lnTo>
                  <a:pt x="2584067" y="494824"/>
                </a:lnTo>
                <a:lnTo>
                  <a:pt x="2544375" y="494824"/>
                </a:lnTo>
                <a:lnTo>
                  <a:pt x="2544375" y="496980"/>
                </a:lnTo>
                <a:lnTo>
                  <a:pt x="2523958" y="496980"/>
                </a:lnTo>
                <a:lnTo>
                  <a:pt x="2523958" y="500150"/>
                </a:lnTo>
                <a:lnTo>
                  <a:pt x="2503287" y="500150"/>
                </a:lnTo>
                <a:lnTo>
                  <a:pt x="2503287" y="502306"/>
                </a:lnTo>
                <a:lnTo>
                  <a:pt x="2496059" y="502306"/>
                </a:lnTo>
                <a:lnTo>
                  <a:pt x="2496059" y="505096"/>
                </a:lnTo>
                <a:lnTo>
                  <a:pt x="2489338" y="505096"/>
                </a:lnTo>
                <a:lnTo>
                  <a:pt x="2489338" y="511690"/>
                </a:lnTo>
                <a:lnTo>
                  <a:pt x="2483505" y="511690"/>
                </a:lnTo>
                <a:lnTo>
                  <a:pt x="2483505" y="524498"/>
                </a:lnTo>
                <a:lnTo>
                  <a:pt x="2480968" y="524498"/>
                </a:lnTo>
                <a:lnTo>
                  <a:pt x="2480968" y="536165"/>
                </a:lnTo>
                <a:lnTo>
                  <a:pt x="2478686" y="536165"/>
                </a:lnTo>
                <a:lnTo>
                  <a:pt x="2478686" y="542379"/>
                </a:lnTo>
                <a:lnTo>
                  <a:pt x="2463214" y="542379"/>
                </a:lnTo>
                <a:lnTo>
                  <a:pt x="2463214" y="552144"/>
                </a:lnTo>
                <a:lnTo>
                  <a:pt x="2461058" y="552144"/>
                </a:lnTo>
                <a:lnTo>
                  <a:pt x="2461058" y="580549"/>
                </a:lnTo>
                <a:lnTo>
                  <a:pt x="2458776" y="580549"/>
                </a:lnTo>
                <a:lnTo>
                  <a:pt x="2458776" y="586637"/>
                </a:lnTo>
                <a:lnTo>
                  <a:pt x="2445968" y="586637"/>
                </a:lnTo>
                <a:lnTo>
                  <a:pt x="2445968" y="597035"/>
                </a:lnTo>
                <a:lnTo>
                  <a:pt x="2443178" y="597035"/>
                </a:lnTo>
                <a:lnTo>
                  <a:pt x="2443178" y="601981"/>
                </a:lnTo>
                <a:lnTo>
                  <a:pt x="2428467" y="601981"/>
                </a:lnTo>
                <a:lnTo>
                  <a:pt x="2428467" y="605024"/>
                </a:lnTo>
                <a:lnTo>
                  <a:pt x="2413123" y="605024"/>
                </a:lnTo>
                <a:lnTo>
                  <a:pt x="2413123" y="609716"/>
                </a:lnTo>
                <a:lnTo>
                  <a:pt x="2378630" y="609716"/>
                </a:lnTo>
                <a:lnTo>
                  <a:pt x="2378630" y="614789"/>
                </a:lnTo>
                <a:lnTo>
                  <a:pt x="2369373" y="614789"/>
                </a:lnTo>
                <a:lnTo>
                  <a:pt x="2369373" y="617706"/>
                </a:lnTo>
                <a:lnTo>
                  <a:pt x="2366456" y="617706"/>
                </a:lnTo>
                <a:lnTo>
                  <a:pt x="2366456" y="620242"/>
                </a:lnTo>
                <a:lnTo>
                  <a:pt x="2319662" y="620242"/>
                </a:lnTo>
                <a:lnTo>
                  <a:pt x="2319662" y="622905"/>
                </a:lnTo>
                <a:lnTo>
                  <a:pt x="2312180" y="622905"/>
                </a:lnTo>
                <a:lnTo>
                  <a:pt x="2312180" y="628485"/>
                </a:lnTo>
                <a:lnTo>
                  <a:pt x="2299626" y="628485"/>
                </a:lnTo>
                <a:lnTo>
                  <a:pt x="2299626" y="630514"/>
                </a:lnTo>
                <a:lnTo>
                  <a:pt x="2294299" y="630514"/>
                </a:lnTo>
                <a:lnTo>
                  <a:pt x="2294299" y="633177"/>
                </a:lnTo>
                <a:lnTo>
                  <a:pt x="2270205" y="633177"/>
                </a:lnTo>
                <a:lnTo>
                  <a:pt x="2270205" y="635586"/>
                </a:lnTo>
                <a:lnTo>
                  <a:pt x="2242433" y="635586"/>
                </a:lnTo>
                <a:lnTo>
                  <a:pt x="2242433" y="639264"/>
                </a:lnTo>
                <a:lnTo>
                  <a:pt x="2213266" y="639264"/>
                </a:lnTo>
                <a:lnTo>
                  <a:pt x="2213266" y="642054"/>
                </a:lnTo>
                <a:lnTo>
                  <a:pt x="2171417" y="642054"/>
                </a:lnTo>
                <a:lnTo>
                  <a:pt x="2171417" y="644717"/>
                </a:lnTo>
                <a:lnTo>
                  <a:pt x="2155313" y="644717"/>
                </a:lnTo>
                <a:lnTo>
                  <a:pt x="2155313" y="650043"/>
                </a:lnTo>
                <a:lnTo>
                  <a:pt x="2138446" y="650043"/>
                </a:lnTo>
                <a:lnTo>
                  <a:pt x="2138446" y="657652"/>
                </a:lnTo>
                <a:lnTo>
                  <a:pt x="2127794" y="657652"/>
                </a:lnTo>
                <a:lnTo>
                  <a:pt x="2127794" y="659934"/>
                </a:lnTo>
                <a:lnTo>
                  <a:pt x="2096978" y="659934"/>
                </a:lnTo>
                <a:lnTo>
                  <a:pt x="2096978" y="662471"/>
                </a:lnTo>
                <a:lnTo>
                  <a:pt x="2066671" y="662471"/>
                </a:lnTo>
                <a:lnTo>
                  <a:pt x="2066671" y="665007"/>
                </a:lnTo>
                <a:lnTo>
                  <a:pt x="2051199" y="665007"/>
                </a:lnTo>
                <a:lnTo>
                  <a:pt x="2051199" y="673123"/>
                </a:lnTo>
                <a:lnTo>
                  <a:pt x="2033953" y="673123"/>
                </a:lnTo>
                <a:lnTo>
                  <a:pt x="2033953" y="676040"/>
                </a:lnTo>
                <a:lnTo>
                  <a:pt x="2012014" y="676040"/>
                </a:lnTo>
                <a:lnTo>
                  <a:pt x="2012014" y="683522"/>
                </a:lnTo>
                <a:lnTo>
                  <a:pt x="2001869" y="683522"/>
                </a:lnTo>
                <a:lnTo>
                  <a:pt x="2001869" y="685931"/>
                </a:lnTo>
                <a:lnTo>
                  <a:pt x="1992358" y="685931"/>
                </a:lnTo>
                <a:lnTo>
                  <a:pt x="1992358" y="691257"/>
                </a:lnTo>
                <a:lnTo>
                  <a:pt x="1983607" y="691257"/>
                </a:lnTo>
                <a:lnTo>
                  <a:pt x="1983607" y="696076"/>
                </a:lnTo>
                <a:lnTo>
                  <a:pt x="1980691" y="696076"/>
                </a:lnTo>
                <a:lnTo>
                  <a:pt x="1980691" y="697598"/>
                </a:lnTo>
                <a:lnTo>
                  <a:pt x="1976380" y="697598"/>
                </a:lnTo>
                <a:lnTo>
                  <a:pt x="1976380" y="708757"/>
                </a:lnTo>
                <a:lnTo>
                  <a:pt x="1972829" y="708757"/>
                </a:lnTo>
                <a:lnTo>
                  <a:pt x="1972829" y="716113"/>
                </a:lnTo>
                <a:lnTo>
                  <a:pt x="1970165" y="716113"/>
                </a:lnTo>
                <a:lnTo>
                  <a:pt x="1970165" y="730569"/>
                </a:lnTo>
                <a:lnTo>
                  <a:pt x="1965854" y="730569"/>
                </a:lnTo>
                <a:lnTo>
                  <a:pt x="1965854" y="732979"/>
                </a:lnTo>
                <a:lnTo>
                  <a:pt x="1958880" y="732979"/>
                </a:lnTo>
                <a:lnTo>
                  <a:pt x="1958880" y="748957"/>
                </a:lnTo>
                <a:lnTo>
                  <a:pt x="1951778" y="748957"/>
                </a:lnTo>
                <a:lnTo>
                  <a:pt x="1951778" y="760243"/>
                </a:lnTo>
                <a:lnTo>
                  <a:pt x="1949749" y="760243"/>
                </a:lnTo>
                <a:lnTo>
                  <a:pt x="1949749" y="764682"/>
                </a:lnTo>
                <a:lnTo>
                  <a:pt x="1938462" y="764682"/>
                </a:lnTo>
                <a:lnTo>
                  <a:pt x="1938462" y="768867"/>
                </a:lnTo>
                <a:lnTo>
                  <a:pt x="1893951" y="768867"/>
                </a:lnTo>
                <a:lnTo>
                  <a:pt x="1893951" y="770642"/>
                </a:lnTo>
                <a:lnTo>
                  <a:pt x="1872646" y="770642"/>
                </a:lnTo>
                <a:lnTo>
                  <a:pt x="1872646" y="773812"/>
                </a:lnTo>
                <a:lnTo>
                  <a:pt x="1866940" y="773812"/>
                </a:lnTo>
                <a:lnTo>
                  <a:pt x="1866940" y="776095"/>
                </a:lnTo>
                <a:lnTo>
                  <a:pt x="1864911" y="776095"/>
                </a:lnTo>
                <a:lnTo>
                  <a:pt x="1864911" y="778631"/>
                </a:lnTo>
                <a:lnTo>
                  <a:pt x="1856795" y="778631"/>
                </a:lnTo>
                <a:lnTo>
                  <a:pt x="1856795" y="784084"/>
                </a:lnTo>
                <a:lnTo>
                  <a:pt x="1847157" y="784084"/>
                </a:lnTo>
                <a:lnTo>
                  <a:pt x="1847157" y="786747"/>
                </a:lnTo>
                <a:lnTo>
                  <a:pt x="1812791" y="786747"/>
                </a:lnTo>
                <a:lnTo>
                  <a:pt x="1812791" y="789157"/>
                </a:lnTo>
                <a:lnTo>
                  <a:pt x="1783624" y="789157"/>
                </a:lnTo>
                <a:lnTo>
                  <a:pt x="1783624" y="791693"/>
                </a:lnTo>
                <a:lnTo>
                  <a:pt x="1757374" y="791693"/>
                </a:lnTo>
                <a:lnTo>
                  <a:pt x="1757374" y="794229"/>
                </a:lnTo>
                <a:lnTo>
                  <a:pt x="1726558" y="794229"/>
                </a:lnTo>
                <a:lnTo>
                  <a:pt x="1726558" y="796385"/>
                </a:lnTo>
                <a:lnTo>
                  <a:pt x="1722880" y="796385"/>
                </a:lnTo>
                <a:lnTo>
                  <a:pt x="1722880" y="802092"/>
                </a:lnTo>
                <a:lnTo>
                  <a:pt x="1696377" y="802092"/>
                </a:lnTo>
                <a:lnTo>
                  <a:pt x="1696377" y="804501"/>
                </a:lnTo>
                <a:lnTo>
                  <a:pt x="1637281" y="804501"/>
                </a:lnTo>
                <a:lnTo>
                  <a:pt x="1637281" y="805769"/>
                </a:lnTo>
                <a:lnTo>
                  <a:pt x="1614328" y="805769"/>
                </a:lnTo>
                <a:lnTo>
                  <a:pt x="1614328" y="808686"/>
                </a:lnTo>
                <a:lnTo>
                  <a:pt x="1610270" y="808686"/>
                </a:lnTo>
                <a:lnTo>
                  <a:pt x="1610270" y="811349"/>
                </a:lnTo>
                <a:lnTo>
                  <a:pt x="1555488" y="811349"/>
                </a:lnTo>
                <a:lnTo>
                  <a:pt x="1555488" y="816295"/>
                </a:lnTo>
                <a:lnTo>
                  <a:pt x="1547118" y="816295"/>
                </a:lnTo>
                <a:lnTo>
                  <a:pt x="1547118" y="819085"/>
                </a:lnTo>
                <a:lnTo>
                  <a:pt x="1544835" y="819085"/>
                </a:lnTo>
                <a:lnTo>
                  <a:pt x="1544835" y="824030"/>
                </a:lnTo>
                <a:lnTo>
                  <a:pt x="1513132" y="824030"/>
                </a:lnTo>
                <a:lnTo>
                  <a:pt x="1513132" y="829483"/>
                </a:lnTo>
                <a:lnTo>
                  <a:pt x="1500451" y="829483"/>
                </a:lnTo>
                <a:lnTo>
                  <a:pt x="1500451" y="833161"/>
                </a:lnTo>
                <a:lnTo>
                  <a:pt x="1497280" y="833161"/>
                </a:lnTo>
                <a:lnTo>
                  <a:pt x="1497280" y="849900"/>
                </a:lnTo>
                <a:lnTo>
                  <a:pt x="1495378" y="849900"/>
                </a:lnTo>
                <a:lnTo>
                  <a:pt x="1495378" y="854973"/>
                </a:lnTo>
                <a:lnTo>
                  <a:pt x="1489418" y="854973"/>
                </a:lnTo>
                <a:lnTo>
                  <a:pt x="1489418" y="861186"/>
                </a:lnTo>
                <a:lnTo>
                  <a:pt x="1482570" y="861186"/>
                </a:lnTo>
                <a:lnTo>
                  <a:pt x="1482570" y="864864"/>
                </a:lnTo>
                <a:lnTo>
                  <a:pt x="1477371" y="864864"/>
                </a:lnTo>
                <a:lnTo>
                  <a:pt x="1477371" y="882237"/>
                </a:lnTo>
                <a:lnTo>
                  <a:pt x="1466211" y="882237"/>
                </a:lnTo>
                <a:lnTo>
                  <a:pt x="1466211" y="887310"/>
                </a:lnTo>
                <a:lnTo>
                  <a:pt x="1464309" y="887310"/>
                </a:lnTo>
                <a:lnTo>
                  <a:pt x="1464309" y="889466"/>
                </a:lnTo>
                <a:lnTo>
                  <a:pt x="1457081" y="889466"/>
                </a:lnTo>
                <a:lnTo>
                  <a:pt x="1457081" y="892763"/>
                </a:lnTo>
                <a:lnTo>
                  <a:pt x="1402044" y="892763"/>
                </a:lnTo>
                <a:lnTo>
                  <a:pt x="1402044" y="894538"/>
                </a:lnTo>
                <a:lnTo>
                  <a:pt x="1389362" y="894538"/>
                </a:lnTo>
                <a:lnTo>
                  <a:pt x="1389362" y="900625"/>
                </a:lnTo>
                <a:lnTo>
                  <a:pt x="1384163" y="900625"/>
                </a:lnTo>
                <a:lnTo>
                  <a:pt x="1384163" y="902781"/>
                </a:lnTo>
                <a:lnTo>
                  <a:pt x="1328619" y="902781"/>
                </a:lnTo>
                <a:lnTo>
                  <a:pt x="1328619" y="906459"/>
                </a:lnTo>
                <a:lnTo>
                  <a:pt x="1323800" y="906459"/>
                </a:lnTo>
                <a:lnTo>
                  <a:pt x="1323800" y="909249"/>
                </a:lnTo>
                <a:lnTo>
                  <a:pt x="1306680" y="909249"/>
                </a:lnTo>
                <a:lnTo>
                  <a:pt x="1306680" y="916730"/>
                </a:lnTo>
                <a:lnTo>
                  <a:pt x="1303891" y="916730"/>
                </a:lnTo>
                <a:lnTo>
                  <a:pt x="1303891" y="919140"/>
                </a:lnTo>
                <a:lnTo>
                  <a:pt x="1242387" y="919140"/>
                </a:lnTo>
                <a:lnTo>
                  <a:pt x="1242387" y="921803"/>
                </a:lnTo>
                <a:lnTo>
                  <a:pt x="1226915" y="921803"/>
                </a:lnTo>
                <a:lnTo>
                  <a:pt x="1226915" y="927383"/>
                </a:lnTo>
                <a:lnTo>
                  <a:pt x="1190140" y="927383"/>
                </a:lnTo>
                <a:lnTo>
                  <a:pt x="1190140" y="932582"/>
                </a:lnTo>
                <a:lnTo>
                  <a:pt x="1178599" y="932582"/>
                </a:lnTo>
                <a:lnTo>
                  <a:pt x="1178599" y="935245"/>
                </a:lnTo>
                <a:lnTo>
                  <a:pt x="1163509" y="935245"/>
                </a:lnTo>
                <a:lnTo>
                  <a:pt x="1163509" y="937908"/>
                </a:lnTo>
                <a:lnTo>
                  <a:pt x="1143853" y="937908"/>
                </a:lnTo>
                <a:lnTo>
                  <a:pt x="1143853" y="940318"/>
                </a:lnTo>
                <a:lnTo>
                  <a:pt x="1062946" y="940318"/>
                </a:lnTo>
                <a:lnTo>
                  <a:pt x="1062946" y="943108"/>
                </a:lnTo>
                <a:lnTo>
                  <a:pt x="1003471" y="943108"/>
                </a:lnTo>
                <a:lnTo>
                  <a:pt x="1003471" y="947419"/>
                </a:lnTo>
                <a:lnTo>
                  <a:pt x="986477" y="947419"/>
                </a:lnTo>
                <a:lnTo>
                  <a:pt x="986477" y="956677"/>
                </a:lnTo>
                <a:lnTo>
                  <a:pt x="966568" y="956677"/>
                </a:lnTo>
                <a:lnTo>
                  <a:pt x="966568" y="964159"/>
                </a:lnTo>
                <a:lnTo>
                  <a:pt x="957058" y="964159"/>
                </a:lnTo>
                <a:lnTo>
                  <a:pt x="957058" y="967329"/>
                </a:lnTo>
                <a:lnTo>
                  <a:pt x="943488" y="967329"/>
                </a:lnTo>
                <a:lnTo>
                  <a:pt x="943488" y="969865"/>
                </a:lnTo>
                <a:lnTo>
                  <a:pt x="894158" y="969865"/>
                </a:lnTo>
                <a:lnTo>
                  <a:pt x="894158" y="975699"/>
                </a:lnTo>
                <a:lnTo>
                  <a:pt x="872093" y="975699"/>
                </a:lnTo>
                <a:lnTo>
                  <a:pt x="872093" y="977854"/>
                </a:lnTo>
                <a:lnTo>
                  <a:pt x="842038" y="977854"/>
                </a:lnTo>
                <a:lnTo>
                  <a:pt x="842038" y="982293"/>
                </a:lnTo>
                <a:lnTo>
                  <a:pt x="815154" y="982293"/>
                </a:lnTo>
                <a:lnTo>
                  <a:pt x="815154" y="985717"/>
                </a:lnTo>
                <a:lnTo>
                  <a:pt x="803867" y="985717"/>
                </a:lnTo>
                <a:lnTo>
                  <a:pt x="803867" y="988126"/>
                </a:lnTo>
                <a:lnTo>
                  <a:pt x="776095" y="988126"/>
                </a:lnTo>
                <a:lnTo>
                  <a:pt x="776095" y="989267"/>
                </a:lnTo>
                <a:lnTo>
                  <a:pt x="751874" y="989267"/>
                </a:lnTo>
                <a:lnTo>
                  <a:pt x="751874" y="994086"/>
                </a:lnTo>
                <a:lnTo>
                  <a:pt x="709645" y="994086"/>
                </a:lnTo>
                <a:lnTo>
                  <a:pt x="709645" y="996242"/>
                </a:lnTo>
                <a:lnTo>
                  <a:pt x="696837" y="996242"/>
                </a:lnTo>
                <a:lnTo>
                  <a:pt x="696837" y="999666"/>
                </a:lnTo>
                <a:lnTo>
                  <a:pt x="663992" y="999666"/>
                </a:lnTo>
                <a:lnTo>
                  <a:pt x="663992" y="1002456"/>
                </a:lnTo>
                <a:lnTo>
                  <a:pt x="640025" y="1002456"/>
                </a:lnTo>
                <a:lnTo>
                  <a:pt x="640025" y="1004485"/>
                </a:lnTo>
                <a:lnTo>
                  <a:pt x="571927" y="1004485"/>
                </a:lnTo>
                <a:lnTo>
                  <a:pt x="571927" y="1007402"/>
                </a:lnTo>
                <a:lnTo>
                  <a:pt x="507886" y="1007402"/>
                </a:lnTo>
                <a:lnTo>
                  <a:pt x="507886" y="1010572"/>
                </a:lnTo>
                <a:lnTo>
                  <a:pt x="505603" y="1010572"/>
                </a:lnTo>
                <a:lnTo>
                  <a:pt x="505603" y="1012347"/>
                </a:lnTo>
                <a:lnTo>
                  <a:pt x="492922" y="1012347"/>
                </a:lnTo>
                <a:lnTo>
                  <a:pt x="492922" y="1017674"/>
                </a:lnTo>
                <a:lnTo>
                  <a:pt x="452468" y="1017674"/>
                </a:lnTo>
                <a:lnTo>
                  <a:pt x="452468" y="1020210"/>
                </a:lnTo>
                <a:lnTo>
                  <a:pt x="419370" y="1020210"/>
                </a:lnTo>
                <a:lnTo>
                  <a:pt x="419370" y="1021985"/>
                </a:lnTo>
                <a:lnTo>
                  <a:pt x="412015" y="1021985"/>
                </a:lnTo>
                <a:lnTo>
                  <a:pt x="412015" y="1025409"/>
                </a:lnTo>
                <a:lnTo>
                  <a:pt x="396925" y="1025409"/>
                </a:lnTo>
                <a:lnTo>
                  <a:pt x="396925" y="1028960"/>
                </a:lnTo>
                <a:lnTo>
                  <a:pt x="298391" y="1028960"/>
                </a:lnTo>
                <a:lnTo>
                  <a:pt x="298391" y="1031369"/>
                </a:lnTo>
                <a:lnTo>
                  <a:pt x="244242" y="1031369"/>
                </a:lnTo>
                <a:lnTo>
                  <a:pt x="244242" y="1033398"/>
                </a:lnTo>
                <a:lnTo>
                  <a:pt x="212031" y="1033398"/>
                </a:lnTo>
                <a:lnTo>
                  <a:pt x="212031" y="1036822"/>
                </a:lnTo>
                <a:lnTo>
                  <a:pt x="142665" y="1036822"/>
                </a:lnTo>
                <a:lnTo>
                  <a:pt x="142665" y="1039232"/>
                </a:lnTo>
                <a:lnTo>
                  <a:pt x="84077" y="1039232"/>
                </a:lnTo>
                <a:lnTo>
                  <a:pt x="84077" y="1043417"/>
                </a:lnTo>
                <a:lnTo>
                  <a:pt x="74946" y="1043417"/>
                </a:lnTo>
                <a:lnTo>
                  <a:pt x="74946" y="1050899"/>
                </a:lnTo>
                <a:lnTo>
                  <a:pt x="0" y="1050899"/>
                </a:lnTo>
              </a:path>
            </a:pathLst>
          </a:custGeom>
          <a:ln w="12700">
            <a:solidFill>
              <a:srgbClr val="939AA7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88" name="Freeform: Shape 587">
            <a:extLst>
              <a:ext uri="{FF2B5EF4-FFF2-40B4-BE49-F238E27FC236}">
                <a16:creationId xmlns:a16="http://schemas.microsoft.com/office/drawing/2014/main" id="{C254A8D3-19D0-97DD-9663-48D610001B95}"/>
              </a:ext>
            </a:extLst>
          </p:cNvPr>
          <p:cNvSpPr/>
          <p:nvPr/>
        </p:nvSpPr>
        <p:spPr>
          <a:xfrm>
            <a:off x="6992925" y="1668696"/>
            <a:ext cx="4135242" cy="1258491"/>
          </a:xfrm>
          <a:custGeom>
            <a:avLst/>
            <a:gdLst>
              <a:gd name="connsiteX0" fmla="*/ 4135243 w 4135242"/>
              <a:gd name="connsiteY0" fmla="*/ 0 h 1258491"/>
              <a:gd name="connsiteX1" fmla="*/ 4083757 w 4135242"/>
              <a:gd name="connsiteY1" fmla="*/ 0 h 1258491"/>
              <a:gd name="connsiteX2" fmla="*/ 4083757 w 4135242"/>
              <a:gd name="connsiteY2" fmla="*/ 16612 h 1258491"/>
              <a:gd name="connsiteX3" fmla="*/ 4050912 w 4135242"/>
              <a:gd name="connsiteY3" fmla="*/ 16612 h 1258491"/>
              <a:gd name="connsiteX4" fmla="*/ 4050912 w 4135242"/>
              <a:gd name="connsiteY4" fmla="*/ 36395 h 1258491"/>
              <a:gd name="connsiteX5" fmla="*/ 4046093 w 4135242"/>
              <a:gd name="connsiteY5" fmla="*/ 36395 h 1258491"/>
              <a:gd name="connsiteX6" fmla="*/ 4046093 w 4135242"/>
              <a:gd name="connsiteY6" fmla="*/ 43497 h 1258491"/>
              <a:gd name="connsiteX7" fmla="*/ 4030875 w 4135242"/>
              <a:gd name="connsiteY7" fmla="*/ 43497 h 1258491"/>
              <a:gd name="connsiteX8" fmla="*/ 4030875 w 4135242"/>
              <a:gd name="connsiteY8" fmla="*/ 55671 h 1258491"/>
              <a:gd name="connsiteX9" fmla="*/ 3985350 w 4135242"/>
              <a:gd name="connsiteY9" fmla="*/ 55671 h 1258491"/>
              <a:gd name="connsiteX10" fmla="*/ 3985350 w 4135242"/>
              <a:gd name="connsiteY10" fmla="*/ 66323 h 1258491"/>
              <a:gd name="connsiteX11" fmla="*/ 3945657 w 4135242"/>
              <a:gd name="connsiteY11" fmla="*/ 66323 h 1258491"/>
              <a:gd name="connsiteX12" fmla="*/ 3945657 w 4135242"/>
              <a:gd name="connsiteY12" fmla="*/ 74566 h 1258491"/>
              <a:gd name="connsiteX13" fmla="*/ 3934625 w 4135242"/>
              <a:gd name="connsiteY13" fmla="*/ 74566 h 1258491"/>
              <a:gd name="connsiteX14" fmla="*/ 3934625 w 4135242"/>
              <a:gd name="connsiteY14" fmla="*/ 85472 h 1258491"/>
              <a:gd name="connsiteX15" fmla="*/ 3932469 w 4135242"/>
              <a:gd name="connsiteY15" fmla="*/ 85472 h 1258491"/>
              <a:gd name="connsiteX16" fmla="*/ 3932469 w 4135242"/>
              <a:gd name="connsiteY16" fmla="*/ 100943 h 1258491"/>
              <a:gd name="connsiteX17" fmla="*/ 3912686 w 4135242"/>
              <a:gd name="connsiteY17" fmla="*/ 100943 h 1258491"/>
              <a:gd name="connsiteX18" fmla="*/ 3912686 w 4135242"/>
              <a:gd name="connsiteY18" fmla="*/ 109440 h 1258491"/>
              <a:gd name="connsiteX19" fmla="*/ 3908881 w 4135242"/>
              <a:gd name="connsiteY19" fmla="*/ 109440 h 1258491"/>
              <a:gd name="connsiteX20" fmla="*/ 3908881 w 4135242"/>
              <a:gd name="connsiteY20" fmla="*/ 116795 h 1258491"/>
              <a:gd name="connsiteX21" fmla="*/ 3879841 w 4135242"/>
              <a:gd name="connsiteY21" fmla="*/ 116795 h 1258491"/>
              <a:gd name="connsiteX22" fmla="*/ 3879841 w 4135242"/>
              <a:gd name="connsiteY22" fmla="*/ 125164 h 1258491"/>
              <a:gd name="connsiteX23" fmla="*/ 3832287 w 4135242"/>
              <a:gd name="connsiteY23" fmla="*/ 125164 h 1258491"/>
              <a:gd name="connsiteX24" fmla="*/ 3832287 w 4135242"/>
              <a:gd name="connsiteY24" fmla="*/ 133534 h 1258491"/>
              <a:gd name="connsiteX25" fmla="*/ 3823283 w 4135242"/>
              <a:gd name="connsiteY25" fmla="*/ 133534 h 1258491"/>
              <a:gd name="connsiteX26" fmla="*/ 3823283 w 4135242"/>
              <a:gd name="connsiteY26" fmla="*/ 146088 h 1258491"/>
              <a:gd name="connsiteX27" fmla="*/ 3820620 w 4135242"/>
              <a:gd name="connsiteY27" fmla="*/ 146088 h 1258491"/>
              <a:gd name="connsiteX28" fmla="*/ 3820620 w 4135242"/>
              <a:gd name="connsiteY28" fmla="*/ 152556 h 1258491"/>
              <a:gd name="connsiteX29" fmla="*/ 3799189 w 4135242"/>
              <a:gd name="connsiteY29" fmla="*/ 152556 h 1258491"/>
              <a:gd name="connsiteX30" fmla="*/ 3799189 w 4135242"/>
              <a:gd name="connsiteY30" fmla="*/ 159531 h 1258491"/>
              <a:gd name="connsiteX31" fmla="*/ 3768880 w 4135242"/>
              <a:gd name="connsiteY31" fmla="*/ 159531 h 1258491"/>
              <a:gd name="connsiteX32" fmla="*/ 3768880 w 4135242"/>
              <a:gd name="connsiteY32" fmla="*/ 172085 h 1258491"/>
              <a:gd name="connsiteX33" fmla="*/ 3661469 w 4135242"/>
              <a:gd name="connsiteY33" fmla="*/ 172085 h 1258491"/>
              <a:gd name="connsiteX34" fmla="*/ 3661469 w 4135242"/>
              <a:gd name="connsiteY34" fmla="*/ 177792 h 1258491"/>
              <a:gd name="connsiteX35" fmla="*/ 3654115 w 4135242"/>
              <a:gd name="connsiteY35" fmla="*/ 177792 h 1258491"/>
              <a:gd name="connsiteX36" fmla="*/ 3654115 w 4135242"/>
              <a:gd name="connsiteY36" fmla="*/ 183245 h 1258491"/>
              <a:gd name="connsiteX37" fmla="*/ 3600599 w 4135242"/>
              <a:gd name="connsiteY37" fmla="*/ 183245 h 1258491"/>
              <a:gd name="connsiteX38" fmla="*/ 3600599 w 4135242"/>
              <a:gd name="connsiteY38" fmla="*/ 193643 h 1258491"/>
              <a:gd name="connsiteX39" fmla="*/ 3586904 w 4135242"/>
              <a:gd name="connsiteY39" fmla="*/ 193643 h 1258491"/>
              <a:gd name="connsiteX40" fmla="*/ 3586904 w 4135242"/>
              <a:gd name="connsiteY40" fmla="*/ 204296 h 1258491"/>
              <a:gd name="connsiteX41" fmla="*/ 3530345 w 4135242"/>
              <a:gd name="connsiteY41" fmla="*/ 204296 h 1258491"/>
              <a:gd name="connsiteX42" fmla="*/ 3530345 w 4135242"/>
              <a:gd name="connsiteY42" fmla="*/ 215836 h 1258491"/>
              <a:gd name="connsiteX43" fmla="*/ 3504729 w 4135242"/>
              <a:gd name="connsiteY43" fmla="*/ 215836 h 1258491"/>
              <a:gd name="connsiteX44" fmla="*/ 3504729 w 4135242"/>
              <a:gd name="connsiteY44" fmla="*/ 221162 h 1258491"/>
              <a:gd name="connsiteX45" fmla="*/ 3473279 w 4135242"/>
              <a:gd name="connsiteY45" fmla="*/ 221162 h 1258491"/>
              <a:gd name="connsiteX46" fmla="*/ 3473279 w 4135242"/>
              <a:gd name="connsiteY46" fmla="*/ 226361 h 1258491"/>
              <a:gd name="connsiteX47" fmla="*/ 3461993 w 4135242"/>
              <a:gd name="connsiteY47" fmla="*/ 226361 h 1258491"/>
              <a:gd name="connsiteX48" fmla="*/ 3461993 w 4135242"/>
              <a:gd name="connsiteY48" fmla="*/ 235872 h 1258491"/>
              <a:gd name="connsiteX49" fmla="*/ 3451467 w 4135242"/>
              <a:gd name="connsiteY49" fmla="*/ 235872 h 1258491"/>
              <a:gd name="connsiteX50" fmla="*/ 3451467 w 4135242"/>
              <a:gd name="connsiteY50" fmla="*/ 241071 h 1258491"/>
              <a:gd name="connsiteX51" fmla="*/ 3442591 w 4135242"/>
              <a:gd name="connsiteY51" fmla="*/ 241071 h 1258491"/>
              <a:gd name="connsiteX52" fmla="*/ 3442591 w 4135242"/>
              <a:gd name="connsiteY52" fmla="*/ 251216 h 1258491"/>
              <a:gd name="connsiteX53" fmla="*/ 3440561 w 4135242"/>
              <a:gd name="connsiteY53" fmla="*/ 251216 h 1258491"/>
              <a:gd name="connsiteX54" fmla="*/ 3440561 w 4135242"/>
              <a:gd name="connsiteY54" fmla="*/ 285583 h 1258491"/>
              <a:gd name="connsiteX55" fmla="*/ 3438279 w 4135242"/>
              <a:gd name="connsiteY55" fmla="*/ 285583 h 1258491"/>
              <a:gd name="connsiteX56" fmla="*/ 3438279 w 4135242"/>
              <a:gd name="connsiteY56" fmla="*/ 291797 h 1258491"/>
              <a:gd name="connsiteX57" fmla="*/ 3429656 w 4135242"/>
              <a:gd name="connsiteY57" fmla="*/ 291797 h 1258491"/>
              <a:gd name="connsiteX58" fmla="*/ 3429656 w 4135242"/>
              <a:gd name="connsiteY58" fmla="*/ 302322 h 1258491"/>
              <a:gd name="connsiteX59" fmla="*/ 3392119 w 4135242"/>
              <a:gd name="connsiteY59" fmla="*/ 302322 h 1258491"/>
              <a:gd name="connsiteX60" fmla="*/ 3392119 w 4135242"/>
              <a:gd name="connsiteY60" fmla="*/ 306760 h 1258491"/>
              <a:gd name="connsiteX61" fmla="*/ 3376140 w 4135242"/>
              <a:gd name="connsiteY61" fmla="*/ 306760 h 1258491"/>
              <a:gd name="connsiteX62" fmla="*/ 3376140 w 4135242"/>
              <a:gd name="connsiteY62" fmla="*/ 312340 h 1258491"/>
              <a:gd name="connsiteX63" fmla="*/ 3359148 w 4135242"/>
              <a:gd name="connsiteY63" fmla="*/ 312340 h 1258491"/>
              <a:gd name="connsiteX64" fmla="*/ 3359148 w 4135242"/>
              <a:gd name="connsiteY64" fmla="*/ 316525 h 1258491"/>
              <a:gd name="connsiteX65" fmla="*/ 3346593 w 4135242"/>
              <a:gd name="connsiteY65" fmla="*/ 316525 h 1258491"/>
              <a:gd name="connsiteX66" fmla="*/ 3346593 w 4135242"/>
              <a:gd name="connsiteY66" fmla="*/ 322232 h 1258491"/>
              <a:gd name="connsiteX67" fmla="*/ 3342281 w 4135242"/>
              <a:gd name="connsiteY67" fmla="*/ 322232 h 1258491"/>
              <a:gd name="connsiteX68" fmla="*/ 3342281 w 4135242"/>
              <a:gd name="connsiteY68" fmla="*/ 329333 h 1258491"/>
              <a:gd name="connsiteX69" fmla="*/ 3333658 w 4135242"/>
              <a:gd name="connsiteY69" fmla="*/ 329333 h 1258491"/>
              <a:gd name="connsiteX70" fmla="*/ 3333658 w 4135242"/>
              <a:gd name="connsiteY70" fmla="*/ 335674 h 1258491"/>
              <a:gd name="connsiteX71" fmla="*/ 3326684 w 4135242"/>
              <a:gd name="connsiteY71" fmla="*/ 335674 h 1258491"/>
              <a:gd name="connsiteX72" fmla="*/ 3326684 w 4135242"/>
              <a:gd name="connsiteY72" fmla="*/ 339605 h 1258491"/>
              <a:gd name="connsiteX73" fmla="*/ 3308929 w 4135242"/>
              <a:gd name="connsiteY73" fmla="*/ 339605 h 1258491"/>
              <a:gd name="connsiteX74" fmla="*/ 3308929 w 4135242"/>
              <a:gd name="connsiteY74" fmla="*/ 345185 h 1258491"/>
              <a:gd name="connsiteX75" fmla="*/ 3286737 w 4135242"/>
              <a:gd name="connsiteY75" fmla="*/ 345185 h 1258491"/>
              <a:gd name="connsiteX76" fmla="*/ 3286737 w 4135242"/>
              <a:gd name="connsiteY76" fmla="*/ 353174 h 1258491"/>
              <a:gd name="connsiteX77" fmla="*/ 3268096 w 4135242"/>
              <a:gd name="connsiteY77" fmla="*/ 353174 h 1258491"/>
              <a:gd name="connsiteX78" fmla="*/ 3268096 w 4135242"/>
              <a:gd name="connsiteY78" fmla="*/ 358500 h 1258491"/>
              <a:gd name="connsiteX79" fmla="*/ 3212425 w 4135242"/>
              <a:gd name="connsiteY79" fmla="*/ 358500 h 1258491"/>
              <a:gd name="connsiteX80" fmla="*/ 3212425 w 4135242"/>
              <a:gd name="connsiteY80" fmla="*/ 362558 h 1258491"/>
              <a:gd name="connsiteX81" fmla="*/ 3193530 w 4135242"/>
              <a:gd name="connsiteY81" fmla="*/ 362558 h 1258491"/>
              <a:gd name="connsiteX82" fmla="*/ 3193530 w 4135242"/>
              <a:gd name="connsiteY82" fmla="*/ 370421 h 1258491"/>
              <a:gd name="connsiteX83" fmla="*/ 3180341 w 4135242"/>
              <a:gd name="connsiteY83" fmla="*/ 370421 h 1258491"/>
              <a:gd name="connsiteX84" fmla="*/ 3180341 w 4135242"/>
              <a:gd name="connsiteY84" fmla="*/ 375493 h 1258491"/>
              <a:gd name="connsiteX85" fmla="*/ 3164870 w 4135242"/>
              <a:gd name="connsiteY85" fmla="*/ 375493 h 1258491"/>
              <a:gd name="connsiteX86" fmla="*/ 3164870 w 4135242"/>
              <a:gd name="connsiteY86" fmla="*/ 383102 h 1258491"/>
              <a:gd name="connsiteX87" fmla="*/ 3148131 w 4135242"/>
              <a:gd name="connsiteY87" fmla="*/ 383102 h 1258491"/>
              <a:gd name="connsiteX88" fmla="*/ 3148131 w 4135242"/>
              <a:gd name="connsiteY88" fmla="*/ 391345 h 1258491"/>
              <a:gd name="connsiteX89" fmla="*/ 3138366 w 4135242"/>
              <a:gd name="connsiteY89" fmla="*/ 391345 h 1258491"/>
              <a:gd name="connsiteX90" fmla="*/ 3138366 w 4135242"/>
              <a:gd name="connsiteY90" fmla="*/ 395910 h 1258491"/>
              <a:gd name="connsiteX91" fmla="*/ 3126953 w 4135242"/>
              <a:gd name="connsiteY91" fmla="*/ 395910 h 1258491"/>
              <a:gd name="connsiteX92" fmla="*/ 3126953 w 4135242"/>
              <a:gd name="connsiteY92" fmla="*/ 398700 h 1258491"/>
              <a:gd name="connsiteX93" fmla="*/ 3118837 w 4135242"/>
              <a:gd name="connsiteY93" fmla="*/ 398700 h 1258491"/>
              <a:gd name="connsiteX94" fmla="*/ 3118837 w 4135242"/>
              <a:gd name="connsiteY94" fmla="*/ 402885 h 1258491"/>
              <a:gd name="connsiteX95" fmla="*/ 3079652 w 4135242"/>
              <a:gd name="connsiteY95" fmla="*/ 402885 h 1258491"/>
              <a:gd name="connsiteX96" fmla="*/ 3079652 w 4135242"/>
              <a:gd name="connsiteY96" fmla="*/ 410493 h 1258491"/>
              <a:gd name="connsiteX97" fmla="*/ 3059996 w 4135242"/>
              <a:gd name="connsiteY97" fmla="*/ 410493 h 1258491"/>
              <a:gd name="connsiteX98" fmla="*/ 3059996 w 4135242"/>
              <a:gd name="connsiteY98" fmla="*/ 414044 h 1258491"/>
              <a:gd name="connsiteX99" fmla="*/ 3044525 w 4135242"/>
              <a:gd name="connsiteY99" fmla="*/ 414044 h 1258491"/>
              <a:gd name="connsiteX100" fmla="*/ 3044525 w 4135242"/>
              <a:gd name="connsiteY100" fmla="*/ 420258 h 1258491"/>
              <a:gd name="connsiteX101" fmla="*/ 3040467 w 4135242"/>
              <a:gd name="connsiteY101" fmla="*/ 420258 h 1258491"/>
              <a:gd name="connsiteX102" fmla="*/ 3040467 w 4135242"/>
              <a:gd name="connsiteY102" fmla="*/ 423048 h 1258491"/>
              <a:gd name="connsiteX103" fmla="*/ 3033619 w 4135242"/>
              <a:gd name="connsiteY103" fmla="*/ 423048 h 1258491"/>
              <a:gd name="connsiteX104" fmla="*/ 3033619 w 4135242"/>
              <a:gd name="connsiteY104" fmla="*/ 429515 h 1258491"/>
              <a:gd name="connsiteX105" fmla="*/ 3009397 w 4135242"/>
              <a:gd name="connsiteY105" fmla="*/ 429515 h 1258491"/>
              <a:gd name="connsiteX106" fmla="*/ 3009397 w 4135242"/>
              <a:gd name="connsiteY106" fmla="*/ 436236 h 1258491"/>
              <a:gd name="connsiteX107" fmla="*/ 2976553 w 4135242"/>
              <a:gd name="connsiteY107" fmla="*/ 436236 h 1258491"/>
              <a:gd name="connsiteX108" fmla="*/ 2976553 w 4135242"/>
              <a:gd name="connsiteY108" fmla="*/ 440421 h 1258491"/>
              <a:gd name="connsiteX109" fmla="*/ 2967929 w 4135242"/>
              <a:gd name="connsiteY109" fmla="*/ 440421 h 1258491"/>
              <a:gd name="connsiteX110" fmla="*/ 2967929 w 4135242"/>
              <a:gd name="connsiteY110" fmla="*/ 453229 h 1258491"/>
              <a:gd name="connsiteX111" fmla="*/ 2963872 w 4135242"/>
              <a:gd name="connsiteY111" fmla="*/ 453229 h 1258491"/>
              <a:gd name="connsiteX112" fmla="*/ 2963872 w 4135242"/>
              <a:gd name="connsiteY112" fmla="*/ 455258 h 1258491"/>
              <a:gd name="connsiteX113" fmla="*/ 2961969 w 4135242"/>
              <a:gd name="connsiteY113" fmla="*/ 455258 h 1258491"/>
              <a:gd name="connsiteX114" fmla="*/ 2961969 w 4135242"/>
              <a:gd name="connsiteY114" fmla="*/ 458302 h 1258491"/>
              <a:gd name="connsiteX115" fmla="*/ 2952965 w 4135242"/>
              <a:gd name="connsiteY115" fmla="*/ 458302 h 1258491"/>
              <a:gd name="connsiteX116" fmla="*/ 2952965 w 4135242"/>
              <a:gd name="connsiteY116" fmla="*/ 473900 h 1258491"/>
              <a:gd name="connsiteX117" fmla="*/ 2949288 w 4135242"/>
              <a:gd name="connsiteY117" fmla="*/ 473900 h 1258491"/>
              <a:gd name="connsiteX118" fmla="*/ 2949288 w 4135242"/>
              <a:gd name="connsiteY118" fmla="*/ 504462 h 1258491"/>
              <a:gd name="connsiteX119" fmla="*/ 2942821 w 4135242"/>
              <a:gd name="connsiteY119" fmla="*/ 504462 h 1258491"/>
              <a:gd name="connsiteX120" fmla="*/ 2942821 w 4135242"/>
              <a:gd name="connsiteY120" fmla="*/ 510042 h 1258491"/>
              <a:gd name="connsiteX121" fmla="*/ 2939396 w 4135242"/>
              <a:gd name="connsiteY121" fmla="*/ 510042 h 1258491"/>
              <a:gd name="connsiteX122" fmla="*/ 2939396 w 4135242"/>
              <a:gd name="connsiteY122" fmla="*/ 512958 h 1258491"/>
              <a:gd name="connsiteX123" fmla="*/ 2931408 w 4135242"/>
              <a:gd name="connsiteY123" fmla="*/ 512958 h 1258491"/>
              <a:gd name="connsiteX124" fmla="*/ 2931408 w 4135242"/>
              <a:gd name="connsiteY124" fmla="*/ 521328 h 1258491"/>
              <a:gd name="connsiteX125" fmla="*/ 2928998 w 4135242"/>
              <a:gd name="connsiteY125" fmla="*/ 521328 h 1258491"/>
              <a:gd name="connsiteX126" fmla="*/ 2928998 w 4135242"/>
              <a:gd name="connsiteY126" fmla="*/ 528556 h 1258491"/>
              <a:gd name="connsiteX127" fmla="*/ 2910483 w 4135242"/>
              <a:gd name="connsiteY127" fmla="*/ 528556 h 1258491"/>
              <a:gd name="connsiteX128" fmla="*/ 2910483 w 4135242"/>
              <a:gd name="connsiteY128" fmla="*/ 531346 h 1258491"/>
              <a:gd name="connsiteX129" fmla="*/ 2908835 w 4135242"/>
              <a:gd name="connsiteY129" fmla="*/ 531346 h 1258491"/>
              <a:gd name="connsiteX130" fmla="*/ 2908835 w 4135242"/>
              <a:gd name="connsiteY130" fmla="*/ 534643 h 1258491"/>
              <a:gd name="connsiteX131" fmla="*/ 2898690 w 4135242"/>
              <a:gd name="connsiteY131" fmla="*/ 534643 h 1258491"/>
              <a:gd name="connsiteX132" fmla="*/ 2898690 w 4135242"/>
              <a:gd name="connsiteY132" fmla="*/ 537560 h 1258491"/>
              <a:gd name="connsiteX133" fmla="*/ 2891081 w 4135242"/>
              <a:gd name="connsiteY133" fmla="*/ 537560 h 1258491"/>
              <a:gd name="connsiteX134" fmla="*/ 2891081 w 4135242"/>
              <a:gd name="connsiteY134" fmla="*/ 540223 h 1258491"/>
              <a:gd name="connsiteX135" fmla="*/ 2858237 w 4135242"/>
              <a:gd name="connsiteY135" fmla="*/ 540223 h 1258491"/>
              <a:gd name="connsiteX136" fmla="*/ 2858237 w 4135242"/>
              <a:gd name="connsiteY136" fmla="*/ 544154 h 1258491"/>
              <a:gd name="connsiteX137" fmla="*/ 2840609 w 4135242"/>
              <a:gd name="connsiteY137" fmla="*/ 544154 h 1258491"/>
              <a:gd name="connsiteX138" fmla="*/ 2840609 w 4135242"/>
              <a:gd name="connsiteY138" fmla="*/ 547198 h 1258491"/>
              <a:gd name="connsiteX139" fmla="*/ 2811570 w 4135242"/>
              <a:gd name="connsiteY139" fmla="*/ 547198 h 1258491"/>
              <a:gd name="connsiteX140" fmla="*/ 2811570 w 4135242"/>
              <a:gd name="connsiteY140" fmla="*/ 549861 h 1258491"/>
              <a:gd name="connsiteX141" fmla="*/ 2803960 w 4135242"/>
              <a:gd name="connsiteY141" fmla="*/ 549861 h 1258491"/>
              <a:gd name="connsiteX142" fmla="*/ 2803960 w 4135242"/>
              <a:gd name="connsiteY142" fmla="*/ 553538 h 1258491"/>
              <a:gd name="connsiteX143" fmla="*/ 2794323 w 4135242"/>
              <a:gd name="connsiteY143" fmla="*/ 553538 h 1258491"/>
              <a:gd name="connsiteX144" fmla="*/ 2794323 w 4135242"/>
              <a:gd name="connsiteY144" fmla="*/ 556328 h 1258491"/>
              <a:gd name="connsiteX145" fmla="*/ 2768326 w 4135242"/>
              <a:gd name="connsiteY145" fmla="*/ 556328 h 1258491"/>
              <a:gd name="connsiteX146" fmla="*/ 2768326 w 4135242"/>
              <a:gd name="connsiteY146" fmla="*/ 562923 h 1258491"/>
              <a:gd name="connsiteX147" fmla="*/ 2737510 w 4135242"/>
              <a:gd name="connsiteY147" fmla="*/ 562923 h 1258491"/>
              <a:gd name="connsiteX148" fmla="*/ 2737510 w 4135242"/>
              <a:gd name="connsiteY148" fmla="*/ 568629 h 1258491"/>
              <a:gd name="connsiteX149" fmla="*/ 2702130 w 4135242"/>
              <a:gd name="connsiteY149" fmla="*/ 568629 h 1258491"/>
              <a:gd name="connsiteX150" fmla="*/ 2702130 w 4135242"/>
              <a:gd name="connsiteY150" fmla="*/ 571926 h 1258491"/>
              <a:gd name="connsiteX151" fmla="*/ 2673597 w 4135242"/>
              <a:gd name="connsiteY151" fmla="*/ 571926 h 1258491"/>
              <a:gd name="connsiteX152" fmla="*/ 2673597 w 4135242"/>
              <a:gd name="connsiteY152" fmla="*/ 574716 h 1258491"/>
              <a:gd name="connsiteX153" fmla="*/ 2657238 w 4135242"/>
              <a:gd name="connsiteY153" fmla="*/ 574716 h 1258491"/>
              <a:gd name="connsiteX154" fmla="*/ 2657238 w 4135242"/>
              <a:gd name="connsiteY154" fmla="*/ 578647 h 1258491"/>
              <a:gd name="connsiteX155" fmla="*/ 2595734 w 4135242"/>
              <a:gd name="connsiteY155" fmla="*/ 578647 h 1258491"/>
              <a:gd name="connsiteX156" fmla="*/ 2595734 w 4135242"/>
              <a:gd name="connsiteY156" fmla="*/ 582071 h 1258491"/>
              <a:gd name="connsiteX157" fmla="*/ 2580516 w 4135242"/>
              <a:gd name="connsiteY157" fmla="*/ 582071 h 1258491"/>
              <a:gd name="connsiteX158" fmla="*/ 2580516 w 4135242"/>
              <a:gd name="connsiteY158" fmla="*/ 586763 h 1258491"/>
              <a:gd name="connsiteX159" fmla="*/ 2540697 w 4135242"/>
              <a:gd name="connsiteY159" fmla="*/ 586763 h 1258491"/>
              <a:gd name="connsiteX160" fmla="*/ 2540697 w 4135242"/>
              <a:gd name="connsiteY160" fmla="*/ 589300 h 1258491"/>
              <a:gd name="connsiteX161" fmla="*/ 2524592 w 4135242"/>
              <a:gd name="connsiteY161" fmla="*/ 589300 h 1258491"/>
              <a:gd name="connsiteX162" fmla="*/ 2524592 w 4135242"/>
              <a:gd name="connsiteY162" fmla="*/ 592089 h 1258491"/>
              <a:gd name="connsiteX163" fmla="*/ 2500878 w 4135242"/>
              <a:gd name="connsiteY163" fmla="*/ 592089 h 1258491"/>
              <a:gd name="connsiteX164" fmla="*/ 2500878 w 4135242"/>
              <a:gd name="connsiteY164" fmla="*/ 597289 h 1258491"/>
              <a:gd name="connsiteX165" fmla="*/ 2493269 w 4135242"/>
              <a:gd name="connsiteY165" fmla="*/ 597289 h 1258491"/>
              <a:gd name="connsiteX166" fmla="*/ 2493269 w 4135242"/>
              <a:gd name="connsiteY166" fmla="*/ 600079 h 1258491"/>
              <a:gd name="connsiteX167" fmla="*/ 2487055 w 4135242"/>
              <a:gd name="connsiteY167" fmla="*/ 600079 h 1258491"/>
              <a:gd name="connsiteX168" fmla="*/ 2487055 w 4135242"/>
              <a:gd name="connsiteY168" fmla="*/ 610985 h 1258491"/>
              <a:gd name="connsiteX169" fmla="*/ 2480714 w 4135242"/>
              <a:gd name="connsiteY169" fmla="*/ 610985 h 1258491"/>
              <a:gd name="connsiteX170" fmla="*/ 2480714 w 4135242"/>
              <a:gd name="connsiteY170" fmla="*/ 618720 h 1258491"/>
              <a:gd name="connsiteX171" fmla="*/ 2478305 w 4135242"/>
              <a:gd name="connsiteY171" fmla="*/ 618720 h 1258491"/>
              <a:gd name="connsiteX172" fmla="*/ 2478305 w 4135242"/>
              <a:gd name="connsiteY172" fmla="*/ 638376 h 1258491"/>
              <a:gd name="connsiteX173" fmla="*/ 2476022 w 4135242"/>
              <a:gd name="connsiteY173" fmla="*/ 638376 h 1258491"/>
              <a:gd name="connsiteX174" fmla="*/ 2476022 w 4135242"/>
              <a:gd name="connsiteY174" fmla="*/ 649409 h 1258491"/>
              <a:gd name="connsiteX175" fmla="*/ 2467018 w 4135242"/>
              <a:gd name="connsiteY175" fmla="*/ 649409 h 1258491"/>
              <a:gd name="connsiteX176" fmla="*/ 2467018 w 4135242"/>
              <a:gd name="connsiteY176" fmla="*/ 656891 h 1258491"/>
              <a:gd name="connsiteX177" fmla="*/ 2460551 w 4135242"/>
              <a:gd name="connsiteY177" fmla="*/ 656891 h 1258491"/>
              <a:gd name="connsiteX178" fmla="*/ 2460551 w 4135242"/>
              <a:gd name="connsiteY178" fmla="*/ 663866 h 1258491"/>
              <a:gd name="connsiteX179" fmla="*/ 2458649 w 4135242"/>
              <a:gd name="connsiteY179" fmla="*/ 663866 h 1258491"/>
              <a:gd name="connsiteX180" fmla="*/ 2458649 w 4135242"/>
              <a:gd name="connsiteY180" fmla="*/ 695188 h 1258491"/>
              <a:gd name="connsiteX181" fmla="*/ 2457000 w 4135242"/>
              <a:gd name="connsiteY181" fmla="*/ 695188 h 1258491"/>
              <a:gd name="connsiteX182" fmla="*/ 2457000 w 4135242"/>
              <a:gd name="connsiteY182" fmla="*/ 704953 h 1258491"/>
              <a:gd name="connsiteX183" fmla="*/ 2444065 w 4135242"/>
              <a:gd name="connsiteY183" fmla="*/ 704953 h 1258491"/>
              <a:gd name="connsiteX184" fmla="*/ 2444065 w 4135242"/>
              <a:gd name="connsiteY184" fmla="*/ 715732 h 1258491"/>
              <a:gd name="connsiteX185" fmla="*/ 2440515 w 4135242"/>
              <a:gd name="connsiteY185" fmla="*/ 715732 h 1258491"/>
              <a:gd name="connsiteX186" fmla="*/ 2440515 w 4135242"/>
              <a:gd name="connsiteY186" fmla="*/ 724355 h 1258491"/>
              <a:gd name="connsiteX187" fmla="*/ 2434301 w 4135242"/>
              <a:gd name="connsiteY187" fmla="*/ 724355 h 1258491"/>
              <a:gd name="connsiteX188" fmla="*/ 2434301 w 4135242"/>
              <a:gd name="connsiteY188" fmla="*/ 732471 h 1258491"/>
              <a:gd name="connsiteX189" fmla="*/ 2420859 w 4135242"/>
              <a:gd name="connsiteY189" fmla="*/ 732471 h 1258491"/>
              <a:gd name="connsiteX190" fmla="*/ 2420859 w 4135242"/>
              <a:gd name="connsiteY190" fmla="*/ 736656 h 1258491"/>
              <a:gd name="connsiteX191" fmla="*/ 2407290 w 4135242"/>
              <a:gd name="connsiteY191" fmla="*/ 736656 h 1258491"/>
              <a:gd name="connsiteX192" fmla="*/ 2407290 w 4135242"/>
              <a:gd name="connsiteY192" fmla="*/ 740714 h 1258491"/>
              <a:gd name="connsiteX193" fmla="*/ 2377869 w 4135242"/>
              <a:gd name="connsiteY193" fmla="*/ 740714 h 1258491"/>
              <a:gd name="connsiteX194" fmla="*/ 2377869 w 4135242"/>
              <a:gd name="connsiteY194" fmla="*/ 743504 h 1258491"/>
              <a:gd name="connsiteX195" fmla="*/ 2375079 w 4135242"/>
              <a:gd name="connsiteY195" fmla="*/ 743504 h 1258491"/>
              <a:gd name="connsiteX196" fmla="*/ 2375079 w 4135242"/>
              <a:gd name="connsiteY196" fmla="*/ 746167 h 1258491"/>
              <a:gd name="connsiteX197" fmla="*/ 2363793 w 4135242"/>
              <a:gd name="connsiteY197" fmla="*/ 746167 h 1258491"/>
              <a:gd name="connsiteX198" fmla="*/ 2363793 w 4135242"/>
              <a:gd name="connsiteY198" fmla="*/ 754410 h 1258491"/>
              <a:gd name="connsiteX199" fmla="*/ 2348195 w 4135242"/>
              <a:gd name="connsiteY199" fmla="*/ 754410 h 1258491"/>
              <a:gd name="connsiteX200" fmla="*/ 2348195 w 4135242"/>
              <a:gd name="connsiteY200" fmla="*/ 757200 h 1258491"/>
              <a:gd name="connsiteX201" fmla="*/ 2322959 w 4135242"/>
              <a:gd name="connsiteY201" fmla="*/ 757200 h 1258491"/>
              <a:gd name="connsiteX202" fmla="*/ 2322959 w 4135242"/>
              <a:gd name="connsiteY202" fmla="*/ 763033 h 1258491"/>
              <a:gd name="connsiteX203" fmla="*/ 2296329 w 4135242"/>
              <a:gd name="connsiteY203" fmla="*/ 763033 h 1258491"/>
              <a:gd name="connsiteX204" fmla="*/ 2296329 w 4135242"/>
              <a:gd name="connsiteY204" fmla="*/ 764935 h 1258491"/>
              <a:gd name="connsiteX205" fmla="*/ 2281999 w 4135242"/>
              <a:gd name="connsiteY205" fmla="*/ 764935 h 1258491"/>
              <a:gd name="connsiteX206" fmla="*/ 2281999 w 4135242"/>
              <a:gd name="connsiteY206" fmla="*/ 768359 h 1258491"/>
              <a:gd name="connsiteX207" fmla="*/ 2253212 w 4135242"/>
              <a:gd name="connsiteY207" fmla="*/ 768359 h 1258491"/>
              <a:gd name="connsiteX208" fmla="*/ 2253212 w 4135242"/>
              <a:gd name="connsiteY208" fmla="*/ 770769 h 1258491"/>
              <a:gd name="connsiteX209" fmla="*/ 2241672 w 4135242"/>
              <a:gd name="connsiteY209" fmla="*/ 770769 h 1258491"/>
              <a:gd name="connsiteX210" fmla="*/ 2241672 w 4135242"/>
              <a:gd name="connsiteY210" fmla="*/ 776095 h 1258491"/>
              <a:gd name="connsiteX211" fmla="*/ 2165077 w 4135242"/>
              <a:gd name="connsiteY211" fmla="*/ 776095 h 1258491"/>
              <a:gd name="connsiteX212" fmla="*/ 2165077 w 4135242"/>
              <a:gd name="connsiteY212" fmla="*/ 782182 h 1258491"/>
              <a:gd name="connsiteX213" fmla="*/ 2158102 w 4135242"/>
              <a:gd name="connsiteY213" fmla="*/ 782182 h 1258491"/>
              <a:gd name="connsiteX214" fmla="*/ 2158102 w 4135242"/>
              <a:gd name="connsiteY214" fmla="*/ 784465 h 1258491"/>
              <a:gd name="connsiteX215" fmla="*/ 2154425 w 4135242"/>
              <a:gd name="connsiteY215" fmla="*/ 784465 h 1258491"/>
              <a:gd name="connsiteX216" fmla="*/ 2154425 w 4135242"/>
              <a:gd name="connsiteY216" fmla="*/ 787128 h 1258491"/>
              <a:gd name="connsiteX217" fmla="*/ 2135910 w 4135242"/>
              <a:gd name="connsiteY217" fmla="*/ 787128 h 1258491"/>
              <a:gd name="connsiteX218" fmla="*/ 2135910 w 4135242"/>
              <a:gd name="connsiteY218" fmla="*/ 790552 h 1258491"/>
              <a:gd name="connsiteX219" fmla="*/ 2134388 w 4135242"/>
              <a:gd name="connsiteY219" fmla="*/ 790552 h 1258491"/>
              <a:gd name="connsiteX220" fmla="*/ 2134388 w 4135242"/>
              <a:gd name="connsiteY220" fmla="*/ 795497 h 1258491"/>
              <a:gd name="connsiteX221" fmla="*/ 2123483 w 4135242"/>
              <a:gd name="connsiteY221" fmla="*/ 795497 h 1258491"/>
              <a:gd name="connsiteX222" fmla="*/ 2123483 w 4135242"/>
              <a:gd name="connsiteY222" fmla="*/ 801077 h 1258491"/>
              <a:gd name="connsiteX223" fmla="*/ 2095583 w 4135242"/>
              <a:gd name="connsiteY223" fmla="*/ 801077 h 1258491"/>
              <a:gd name="connsiteX224" fmla="*/ 2095583 w 4135242"/>
              <a:gd name="connsiteY224" fmla="*/ 803360 h 1258491"/>
              <a:gd name="connsiteX225" fmla="*/ 2064261 w 4135242"/>
              <a:gd name="connsiteY225" fmla="*/ 803360 h 1258491"/>
              <a:gd name="connsiteX226" fmla="*/ 2064261 w 4135242"/>
              <a:gd name="connsiteY226" fmla="*/ 808686 h 1258491"/>
              <a:gd name="connsiteX227" fmla="*/ 2051580 w 4135242"/>
              <a:gd name="connsiteY227" fmla="*/ 808686 h 1258491"/>
              <a:gd name="connsiteX228" fmla="*/ 2051580 w 4135242"/>
              <a:gd name="connsiteY228" fmla="*/ 817309 h 1258491"/>
              <a:gd name="connsiteX229" fmla="*/ 2031797 w 4135242"/>
              <a:gd name="connsiteY229" fmla="*/ 817309 h 1258491"/>
              <a:gd name="connsiteX230" fmla="*/ 2031797 w 4135242"/>
              <a:gd name="connsiteY230" fmla="*/ 824157 h 1258491"/>
              <a:gd name="connsiteX231" fmla="*/ 2009731 w 4135242"/>
              <a:gd name="connsiteY231" fmla="*/ 824157 h 1258491"/>
              <a:gd name="connsiteX232" fmla="*/ 2009731 w 4135242"/>
              <a:gd name="connsiteY232" fmla="*/ 831766 h 1258491"/>
              <a:gd name="connsiteX233" fmla="*/ 1999079 w 4135242"/>
              <a:gd name="connsiteY233" fmla="*/ 831766 h 1258491"/>
              <a:gd name="connsiteX234" fmla="*/ 1999079 w 4135242"/>
              <a:gd name="connsiteY234" fmla="*/ 840009 h 1258491"/>
              <a:gd name="connsiteX235" fmla="*/ 1987539 w 4135242"/>
              <a:gd name="connsiteY235" fmla="*/ 840009 h 1258491"/>
              <a:gd name="connsiteX236" fmla="*/ 1987539 w 4135242"/>
              <a:gd name="connsiteY236" fmla="*/ 848378 h 1258491"/>
              <a:gd name="connsiteX237" fmla="*/ 1984115 w 4135242"/>
              <a:gd name="connsiteY237" fmla="*/ 848378 h 1258491"/>
              <a:gd name="connsiteX238" fmla="*/ 1984115 w 4135242"/>
              <a:gd name="connsiteY238" fmla="*/ 851168 h 1258491"/>
              <a:gd name="connsiteX239" fmla="*/ 1982086 w 4135242"/>
              <a:gd name="connsiteY239" fmla="*/ 851168 h 1258491"/>
              <a:gd name="connsiteX240" fmla="*/ 1982086 w 4135242"/>
              <a:gd name="connsiteY240" fmla="*/ 857382 h 1258491"/>
              <a:gd name="connsiteX241" fmla="*/ 1974984 w 4135242"/>
              <a:gd name="connsiteY241" fmla="*/ 857382 h 1258491"/>
              <a:gd name="connsiteX242" fmla="*/ 1974984 w 4135242"/>
              <a:gd name="connsiteY242" fmla="*/ 865371 h 1258491"/>
              <a:gd name="connsiteX243" fmla="*/ 1972829 w 4135242"/>
              <a:gd name="connsiteY243" fmla="*/ 865371 h 1258491"/>
              <a:gd name="connsiteX244" fmla="*/ 1972829 w 4135242"/>
              <a:gd name="connsiteY244" fmla="*/ 873487 h 1258491"/>
              <a:gd name="connsiteX245" fmla="*/ 1968517 w 4135242"/>
              <a:gd name="connsiteY245" fmla="*/ 873487 h 1258491"/>
              <a:gd name="connsiteX246" fmla="*/ 1968517 w 4135242"/>
              <a:gd name="connsiteY246" fmla="*/ 895806 h 1258491"/>
              <a:gd name="connsiteX247" fmla="*/ 1962050 w 4135242"/>
              <a:gd name="connsiteY247" fmla="*/ 895806 h 1258491"/>
              <a:gd name="connsiteX248" fmla="*/ 1962050 w 4135242"/>
              <a:gd name="connsiteY248" fmla="*/ 903162 h 1258491"/>
              <a:gd name="connsiteX249" fmla="*/ 1960147 w 4135242"/>
              <a:gd name="connsiteY249" fmla="*/ 903162 h 1258491"/>
              <a:gd name="connsiteX250" fmla="*/ 1960147 w 4135242"/>
              <a:gd name="connsiteY250" fmla="*/ 907727 h 1258491"/>
              <a:gd name="connsiteX251" fmla="*/ 1957865 w 4135242"/>
              <a:gd name="connsiteY251" fmla="*/ 907727 h 1258491"/>
              <a:gd name="connsiteX252" fmla="*/ 1957865 w 4135242"/>
              <a:gd name="connsiteY252" fmla="*/ 916604 h 1258491"/>
              <a:gd name="connsiteX253" fmla="*/ 1950509 w 4135242"/>
              <a:gd name="connsiteY253" fmla="*/ 916604 h 1258491"/>
              <a:gd name="connsiteX254" fmla="*/ 1950509 w 4135242"/>
              <a:gd name="connsiteY254" fmla="*/ 929158 h 1258491"/>
              <a:gd name="connsiteX255" fmla="*/ 1948481 w 4135242"/>
              <a:gd name="connsiteY255" fmla="*/ 929158 h 1258491"/>
              <a:gd name="connsiteX256" fmla="*/ 1948481 w 4135242"/>
              <a:gd name="connsiteY256" fmla="*/ 935626 h 1258491"/>
              <a:gd name="connsiteX257" fmla="*/ 1939604 w 4135242"/>
              <a:gd name="connsiteY257" fmla="*/ 935626 h 1258491"/>
              <a:gd name="connsiteX258" fmla="*/ 1939604 w 4135242"/>
              <a:gd name="connsiteY258" fmla="*/ 938289 h 1258491"/>
              <a:gd name="connsiteX259" fmla="*/ 1892049 w 4135242"/>
              <a:gd name="connsiteY259" fmla="*/ 938289 h 1258491"/>
              <a:gd name="connsiteX260" fmla="*/ 1892049 w 4135242"/>
              <a:gd name="connsiteY260" fmla="*/ 941079 h 1258491"/>
              <a:gd name="connsiteX261" fmla="*/ 1880889 w 4135242"/>
              <a:gd name="connsiteY261" fmla="*/ 941079 h 1258491"/>
              <a:gd name="connsiteX262" fmla="*/ 1880889 w 4135242"/>
              <a:gd name="connsiteY262" fmla="*/ 946405 h 1258491"/>
              <a:gd name="connsiteX263" fmla="*/ 1865038 w 4135242"/>
              <a:gd name="connsiteY263" fmla="*/ 946405 h 1258491"/>
              <a:gd name="connsiteX264" fmla="*/ 1865038 w 4135242"/>
              <a:gd name="connsiteY264" fmla="*/ 950209 h 1258491"/>
              <a:gd name="connsiteX265" fmla="*/ 1862882 w 4135242"/>
              <a:gd name="connsiteY265" fmla="*/ 950209 h 1258491"/>
              <a:gd name="connsiteX266" fmla="*/ 1862882 w 4135242"/>
              <a:gd name="connsiteY266" fmla="*/ 951604 h 1258491"/>
              <a:gd name="connsiteX267" fmla="*/ 1845762 w 4135242"/>
              <a:gd name="connsiteY267" fmla="*/ 951604 h 1258491"/>
              <a:gd name="connsiteX268" fmla="*/ 1845762 w 4135242"/>
              <a:gd name="connsiteY268" fmla="*/ 959974 h 1258491"/>
              <a:gd name="connsiteX269" fmla="*/ 1827375 w 4135242"/>
              <a:gd name="connsiteY269" fmla="*/ 959974 h 1258491"/>
              <a:gd name="connsiteX270" fmla="*/ 1827375 w 4135242"/>
              <a:gd name="connsiteY270" fmla="*/ 963398 h 1258491"/>
              <a:gd name="connsiteX271" fmla="*/ 1810761 w 4135242"/>
              <a:gd name="connsiteY271" fmla="*/ 963398 h 1258491"/>
              <a:gd name="connsiteX272" fmla="*/ 1810761 w 4135242"/>
              <a:gd name="connsiteY272" fmla="*/ 965553 h 1258491"/>
              <a:gd name="connsiteX273" fmla="*/ 1782355 w 4135242"/>
              <a:gd name="connsiteY273" fmla="*/ 965553 h 1258491"/>
              <a:gd name="connsiteX274" fmla="*/ 1782355 w 4135242"/>
              <a:gd name="connsiteY274" fmla="*/ 971133 h 1258491"/>
              <a:gd name="connsiteX275" fmla="*/ 1725417 w 4135242"/>
              <a:gd name="connsiteY275" fmla="*/ 971133 h 1258491"/>
              <a:gd name="connsiteX276" fmla="*/ 1725417 w 4135242"/>
              <a:gd name="connsiteY276" fmla="*/ 972782 h 1258491"/>
              <a:gd name="connsiteX277" fmla="*/ 1715906 w 4135242"/>
              <a:gd name="connsiteY277" fmla="*/ 972782 h 1258491"/>
              <a:gd name="connsiteX278" fmla="*/ 1715906 w 4135242"/>
              <a:gd name="connsiteY278" fmla="*/ 979503 h 1258491"/>
              <a:gd name="connsiteX279" fmla="*/ 1699293 w 4135242"/>
              <a:gd name="connsiteY279" fmla="*/ 979503 h 1258491"/>
              <a:gd name="connsiteX280" fmla="*/ 1699293 w 4135242"/>
              <a:gd name="connsiteY280" fmla="*/ 982293 h 1258491"/>
              <a:gd name="connsiteX281" fmla="*/ 1684836 w 4135242"/>
              <a:gd name="connsiteY281" fmla="*/ 982293 h 1258491"/>
              <a:gd name="connsiteX282" fmla="*/ 1684836 w 4135242"/>
              <a:gd name="connsiteY282" fmla="*/ 985083 h 1258491"/>
              <a:gd name="connsiteX283" fmla="*/ 1635507 w 4135242"/>
              <a:gd name="connsiteY283" fmla="*/ 985083 h 1258491"/>
              <a:gd name="connsiteX284" fmla="*/ 1635507 w 4135242"/>
              <a:gd name="connsiteY284" fmla="*/ 988887 h 1258491"/>
              <a:gd name="connsiteX285" fmla="*/ 1622825 w 4135242"/>
              <a:gd name="connsiteY285" fmla="*/ 988887 h 1258491"/>
              <a:gd name="connsiteX286" fmla="*/ 1622825 w 4135242"/>
              <a:gd name="connsiteY286" fmla="*/ 990662 h 1258491"/>
              <a:gd name="connsiteX287" fmla="*/ 1609636 w 4135242"/>
              <a:gd name="connsiteY287" fmla="*/ 990662 h 1258491"/>
              <a:gd name="connsiteX288" fmla="*/ 1609636 w 4135242"/>
              <a:gd name="connsiteY288" fmla="*/ 992945 h 1258491"/>
              <a:gd name="connsiteX289" fmla="*/ 1567027 w 4135242"/>
              <a:gd name="connsiteY289" fmla="*/ 992945 h 1258491"/>
              <a:gd name="connsiteX290" fmla="*/ 1567027 w 4135242"/>
              <a:gd name="connsiteY290" fmla="*/ 995989 h 1258491"/>
              <a:gd name="connsiteX291" fmla="*/ 1554853 w 4135242"/>
              <a:gd name="connsiteY291" fmla="*/ 995989 h 1258491"/>
              <a:gd name="connsiteX292" fmla="*/ 1554853 w 4135242"/>
              <a:gd name="connsiteY292" fmla="*/ 998271 h 1258491"/>
              <a:gd name="connsiteX293" fmla="*/ 1532408 w 4135242"/>
              <a:gd name="connsiteY293" fmla="*/ 998271 h 1258491"/>
              <a:gd name="connsiteX294" fmla="*/ 1532408 w 4135242"/>
              <a:gd name="connsiteY294" fmla="*/ 1001695 h 1258491"/>
              <a:gd name="connsiteX295" fmla="*/ 1517063 w 4135242"/>
              <a:gd name="connsiteY295" fmla="*/ 1001695 h 1258491"/>
              <a:gd name="connsiteX296" fmla="*/ 1517063 w 4135242"/>
              <a:gd name="connsiteY296" fmla="*/ 1007529 h 1258491"/>
              <a:gd name="connsiteX297" fmla="*/ 1511356 w 4135242"/>
              <a:gd name="connsiteY297" fmla="*/ 1007529 h 1258491"/>
              <a:gd name="connsiteX298" fmla="*/ 1511356 w 4135242"/>
              <a:gd name="connsiteY298" fmla="*/ 1011967 h 1258491"/>
              <a:gd name="connsiteX299" fmla="*/ 1501972 w 4135242"/>
              <a:gd name="connsiteY299" fmla="*/ 1011967 h 1258491"/>
              <a:gd name="connsiteX300" fmla="*/ 1501972 w 4135242"/>
              <a:gd name="connsiteY300" fmla="*/ 1022873 h 1258491"/>
              <a:gd name="connsiteX301" fmla="*/ 1496392 w 4135242"/>
              <a:gd name="connsiteY301" fmla="*/ 1022873 h 1258491"/>
              <a:gd name="connsiteX302" fmla="*/ 1496392 w 4135242"/>
              <a:gd name="connsiteY302" fmla="*/ 1037203 h 1258491"/>
              <a:gd name="connsiteX303" fmla="*/ 1488657 w 4135242"/>
              <a:gd name="connsiteY303" fmla="*/ 1037203 h 1258491"/>
              <a:gd name="connsiteX304" fmla="*/ 1488657 w 4135242"/>
              <a:gd name="connsiteY304" fmla="*/ 1040754 h 1258491"/>
              <a:gd name="connsiteX305" fmla="*/ 1487135 w 4135242"/>
              <a:gd name="connsiteY305" fmla="*/ 1040754 h 1258491"/>
              <a:gd name="connsiteX306" fmla="*/ 1487135 w 4135242"/>
              <a:gd name="connsiteY306" fmla="*/ 1044431 h 1258491"/>
              <a:gd name="connsiteX307" fmla="*/ 1482696 w 4135242"/>
              <a:gd name="connsiteY307" fmla="*/ 1044431 h 1258491"/>
              <a:gd name="connsiteX308" fmla="*/ 1482696 w 4135242"/>
              <a:gd name="connsiteY308" fmla="*/ 1050391 h 1258491"/>
              <a:gd name="connsiteX309" fmla="*/ 1475976 w 4135242"/>
              <a:gd name="connsiteY309" fmla="*/ 1050391 h 1258491"/>
              <a:gd name="connsiteX310" fmla="*/ 1475976 w 4135242"/>
              <a:gd name="connsiteY310" fmla="*/ 1066877 h 1258491"/>
              <a:gd name="connsiteX311" fmla="*/ 1463041 w 4135242"/>
              <a:gd name="connsiteY311" fmla="*/ 1066877 h 1258491"/>
              <a:gd name="connsiteX312" fmla="*/ 1463041 w 4135242"/>
              <a:gd name="connsiteY312" fmla="*/ 1069160 h 1258491"/>
              <a:gd name="connsiteX313" fmla="*/ 1444906 w 4135242"/>
              <a:gd name="connsiteY313" fmla="*/ 1069160 h 1258491"/>
              <a:gd name="connsiteX314" fmla="*/ 1444906 w 4135242"/>
              <a:gd name="connsiteY314" fmla="*/ 1072710 h 1258491"/>
              <a:gd name="connsiteX315" fmla="*/ 1401664 w 4135242"/>
              <a:gd name="connsiteY315" fmla="*/ 1072710 h 1258491"/>
              <a:gd name="connsiteX316" fmla="*/ 1401664 w 4135242"/>
              <a:gd name="connsiteY316" fmla="*/ 1074739 h 1258491"/>
              <a:gd name="connsiteX317" fmla="*/ 1395069 w 4135242"/>
              <a:gd name="connsiteY317" fmla="*/ 1074739 h 1258491"/>
              <a:gd name="connsiteX318" fmla="*/ 1395069 w 4135242"/>
              <a:gd name="connsiteY318" fmla="*/ 1078163 h 1258491"/>
              <a:gd name="connsiteX319" fmla="*/ 1384036 w 4135242"/>
              <a:gd name="connsiteY319" fmla="*/ 1078163 h 1258491"/>
              <a:gd name="connsiteX320" fmla="*/ 1384036 w 4135242"/>
              <a:gd name="connsiteY320" fmla="*/ 1082982 h 1258491"/>
              <a:gd name="connsiteX321" fmla="*/ 1359562 w 4135242"/>
              <a:gd name="connsiteY321" fmla="*/ 1082982 h 1258491"/>
              <a:gd name="connsiteX322" fmla="*/ 1359562 w 4135242"/>
              <a:gd name="connsiteY322" fmla="*/ 1086406 h 1258491"/>
              <a:gd name="connsiteX323" fmla="*/ 1325449 w 4135242"/>
              <a:gd name="connsiteY323" fmla="*/ 1086406 h 1258491"/>
              <a:gd name="connsiteX324" fmla="*/ 1325449 w 4135242"/>
              <a:gd name="connsiteY324" fmla="*/ 1091225 h 1258491"/>
              <a:gd name="connsiteX325" fmla="*/ 1322659 w 4135242"/>
              <a:gd name="connsiteY325" fmla="*/ 1091225 h 1258491"/>
              <a:gd name="connsiteX326" fmla="*/ 1322659 w 4135242"/>
              <a:gd name="connsiteY326" fmla="*/ 1093888 h 1258491"/>
              <a:gd name="connsiteX327" fmla="*/ 1306807 w 4135242"/>
              <a:gd name="connsiteY327" fmla="*/ 1093888 h 1258491"/>
              <a:gd name="connsiteX328" fmla="*/ 1306807 w 4135242"/>
              <a:gd name="connsiteY328" fmla="*/ 1099468 h 1258491"/>
              <a:gd name="connsiteX329" fmla="*/ 1302749 w 4135242"/>
              <a:gd name="connsiteY329" fmla="*/ 1099468 h 1258491"/>
              <a:gd name="connsiteX330" fmla="*/ 1302749 w 4135242"/>
              <a:gd name="connsiteY330" fmla="*/ 1102258 h 1258491"/>
              <a:gd name="connsiteX331" fmla="*/ 1241626 w 4135242"/>
              <a:gd name="connsiteY331" fmla="*/ 1102258 h 1258491"/>
              <a:gd name="connsiteX332" fmla="*/ 1241626 w 4135242"/>
              <a:gd name="connsiteY332" fmla="*/ 1104540 h 1258491"/>
              <a:gd name="connsiteX333" fmla="*/ 1231100 w 4135242"/>
              <a:gd name="connsiteY333" fmla="*/ 1104540 h 1258491"/>
              <a:gd name="connsiteX334" fmla="*/ 1231100 w 4135242"/>
              <a:gd name="connsiteY334" fmla="*/ 1110247 h 1258491"/>
              <a:gd name="connsiteX335" fmla="*/ 1194958 w 4135242"/>
              <a:gd name="connsiteY335" fmla="*/ 1110247 h 1258491"/>
              <a:gd name="connsiteX336" fmla="*/ 1194958 w 4135242"/>
              <a:gd name="connsiteY336" fmla="*/ 1113164 h 1258491"/>
              <a:gd name="connsiteX337" fmla="*/ 1189505 w 4135242"/>
              <a:gd name="connsiteY337" fmla="*/ 1113164 h 1258491"/>
              <a:gd name="connsiteX338" fmla="*/ 1189505 w 4135242"/>
              <a:gd name="connsiteY338" fmla="*/ 1118490 h 1258491"/>
              <a:gd name="connsiteX339" fmla="*/ 1163509 w 4135242"/>
              <a:gd name="connsiteY339" fmla="*/ 1118490 h 1258491"/>
              <a:gd name="connsiteX340" fmla="*/ 1163509 w 4135242"/>
              <a:gd name="connsiteY340" fmla="*/ 1121407 h 1258491"/>
              <a:gd name="connsiteX341" fmla="*/ 1152603 w 4135242"/>
              <a:gd name="connsiteY341" fmla="*/ 1121407 h 1258491"/>
              <a:gd name="connsiteX342" fmla="*/ 1152603 w 4135242"/>
              <a:gd name="connsiteY342" fmla="*/ 1126860 h 1258491"/>
              <a:gd name="connsiteX343" fmla="*/ 1062565 w 4135242"/>
              <a:gd name="connsiteY343" fmla="*/ 1126860 h 1258491"/>
              <a:gd name="connsiteX344" fmla="*/ 1062565 w 4135242"/>
              <a:gd name="connsiteY344" fmla="*/ 1129142 h 1258491"/>
              <a:gd name="connsiteX345" fmla="*/ 1015518 w 4135242"/>
              <a:gd name="connsiteY345" fmla="*/ 1129142 h 1258491"/>
              <a:gd name="connsiteX346" fmla="*/ 1015518 w 4135242"/>
              <a:gd name="connsiteY346" fmla="*/ 1131932 h 1258491"/>
              <a:gd name="connsiteX347" fmla="*/ 1003344 w 4135242"/>
              <a:gd name="connsiteY347" fmla="*/ 1131932 h 1258491"/>
              <a:gd name="connsiteX348" fmla="*/ 1003344 w 4135242"/>
              <a:gd name="connsiteY348" fmla="*/ 1135229 h 1258491"/>
              <a:gd name="connsiteX349" fmla="*/ 985970 w 4135242"/>
              <a:gd name="connsiteY349" fmla="*/ 1135229 h 1258491"/>
              <a:gd name="connsiteX350" fmla="*/ 985970 w 4135242"/>
              <a:gd name="connsiteY350" fmla="*/ 1146262 h 1258491"/>
              <a:gd name="connsiteX351" fmla="*/ 969104 w 4135242"/>
              <a:gd name="connsiteY351" fmla="*/ 1146262 h 1258491"/>
              <a:gd name="connsiteX352" fmla="*/ 969104 w 4135242"/>
              <a:gd name="connsiteY352" fmla="*/ 1151081 h 1258491"/>
              <a:gd name="connsiteX353" fmla="*/ 966695 w 4135242"/>
              <a:gd name="connsiteY353" fmla="*/ 1151081 h 1258491"/>
              <a:gd name="connsiteX354" fmla="*/ 966695 w 4135242"/>
              <a:gd name="connsiteY354" fmla="*/ 1156914 h 1258491"/>
              <a:gd name="connsiteX355" fmla="*/ 950717 w 4135242"/>
              <a:gd name="connsiteY355" fmla="*/ 1156914 h 1258491"/>
              <a:gd name="connsiteX356" fmla="*/ 950717 w 4135242"/>
              <a:gd name="connsiteY356" fmla="*/ 1162114 h 1258491"/>
              <a:gd name="connsiteX357" fmla="*/ 942093 w 4135242"/>
              <a:gd name="connsiteY357" fmla="*/ 1162114 h 1258491"/>
              <a:gd name="connsiteX358" fmla="*/ 942093 w 4135242"/>
              <a:gd name="connsiteY358" fmla="*/ 1165030 h 1258491"/>
              <a:gd name="connsiteX359" fmla="*/ 895553 w 4135242"/>
              <a:gd name="connsiteY359" fmla="*/ 1165030 h 1258491"/>
              <a:gd name="connsiteX360" fmla="*/ 895553 w 4135242"/>
              <a:gd name="connsiteY360" fmla="*/ 1167820 h 1258491"/>
              <a:gd name="connsiteX361" fmla="*/ 882871 w 4135242"/>
              <a:gd name="connsiteY361" fmla="*/ 1167820 h 1258491"/>
              <a:gd name="connsiteX362" fmla="*/ 882871 w 4135242"/>
              <a:gd name="connsiteY362" fmla="*/ 1171371 h 1258491"/>
              <a:gd name="connsiteX363" fmla="*/ 852437 w 4135242"/>
              <a:gd name="connsiteY363" fmla="*/ 1171371 h 1258491"/>
              <a:gd name="connsiteX364" fmla="*/ 852437 w 4135242"/>
              <a:gd name="connsiteY364" fmla="*/ 1174161 h 1258491"/>
              <a:gd name="connsiteX365" fmla="*/ 841404 w 4135242"/>
              <a:gd name="connsiteY365" fmla="*/ 1174161 h 1258491"/>
              <a:gd name="connsiteX366" fmla="*/ 841404 w 4135242"/>
              <a:gd name="connsiteY366" fmla="*/ 1177458 h 1258491"/>
              <a:gd name="connsiteX367" fmla="*/ 809447 w 4135242"/>
              <a:gd name="connsiteY367" fmla="*/ 1177458 h 1258491"/>
              <a:gd name="connsiteX368" fmla="*/ 809447 w 4135242"/>
              <a:gd name="connsiteY368" fmla="*/ 1179867 h 1258491"/>
              <a:gd name="connsiteX369" fmla="*/ 802092 w 4135242"/>
              <a:gd name="connsiteY369" fmla="*/ 1179867 h 1258491"/>
              <a:gd name="connsiteX370" fmla="*/ 802092 w 4135242"/>
              <a:gd name="connsiteY370" fmla="*/ 1183164 h 1258491"/>
              <a:gd name="connsiteX371" fmla="*/ 769882 w 4135242"/>
              <a:gd name="connsiteY371" fmla="*/ 1183164 h 1258491"/>
              <a:gd name="connsiteX372" fmla="*/ 769882 w 4135242"/>
              <a:gd name="connsiteY372" fmla="*/ 1186081 h 1258491"/>
              <a:gd name="connsiteX373" fmla="*/ 751493 w 4135242"/>
              <a:gd name="connsiteY373" fmla="*/ 1186081 h 1258491"/>
              <a:gd name="connsiteX374" fmla="*/ 751493 w 4135242"/>
              <a:gd name="connsiteY374" fmla="*/ 1187983 h 1258491"/>
              <a:gd name="connsiteX375" fmla="*/ 738431 w 4135242"/>
              <a:gd name="connsiteY375" fmla="*/ 1187983 h 1258491"/>
              <a:gd name="connsiteX376" fmla="*/ 738431 w 4135242"/>
              <a:gd name="connsiteY376" fmla="*/ 1190900 h 1258491"/>
              <a:gd name="connsiteX377" fmla="*/ 693286 w 4135242"/>
              <a:gd name="connsiteY377" fmla="*/ 1190900 h 1258491"/>
              <a:gd name="connsiteX378" fmla="*/ 693286 w 4135242"/>
              <a:gd name="connsiteY378" fmla="*/ 1193183 h 1258491"/>
              <a:gd name="connsiteX379" fmla="*/ 677054 w 4135242"/>
              <a:gd name="connsiteY379" fmla="*/ 1193183 h 1258491"/>
              <a:gd name="connsiteX380" fmla="*/ 677054 w 4135242"/>
              <a:gd name="connsiteY380" fmla="*/ 1196353 h 1258491"/>
              <a:gd name="connsiteX381" fmla="*/ 663358 w 4135242"/>
              <a:gd name="connsiteY381" fmla="*/ 1196353 h 1258491"/>
              <a:gd name="connsiteX382" fmla="*/ 663358 w 4135242"/>
              <a:gd name="connsiteY382" fmla="*/ 1199143 h 1258491"/>
              <a:gd name="connsiteX383" fmla="*/ 657652 w 4135242"/>
              <a:gd name="connsiteY383" fmla="*/ 1199143 h 1258491"/>
              <a:gd name="connsiteX384" fmla="*/ 657652 w 4135242"/>
              <a:gd name="connsiteY384" fmla="*/ 1201933 h 1258491"/>
              <a:gd name="connsiteX385" fmla="*/ 638250 w 4135242"/>
              <a:gd name="connsiteY385" fmla="*/ 1201933 h 1258491"/>
              <a:gd name="connsiteX386" fmla="*/ 638250 w 4135242"/>
              <a:gd name="connsiteY386" fmla="*/ 1204723 h 1258491"/>
              <a:gd name="connsiteX387" fmla="*/ 622778 w 4135242"/>
              <a:gd name="connsiteY387" fmla="*/ 1204723 h 1258491"/>
              <a:gd name="connsiteX388" fmla="*/ 622778 w 4135242"/>
              <a:gd name="connsiteY388" fmla="*/ 1207513 h 1258491"/>
              <a:gd name="connsiteX389" fmla="*/ 583973 w 4135242"/>
              <a:gd name="connsiteY389" fmla="*/ 1207513 h 1258491"/>
              <a:gd name="connsiteX390" fmla="*/ 583973 w 4135242"/>
              <a:gd name="connsiteY390" fmla="*/ 1209542 h 1258491"/>
              <a:gd name="connsiteX391" fmla="*/ 509788 w 4135242"/>
              <a:gd name="connsiteY391" fmla="*/ 1209542 h 1258491"/>
              <a:gd name="connsiteX392" fmla="*/ 509788 w 4135242"/>
              <a:gd name="connsiteY392" fmla="*/ 1212966 h 1258491"/>
              <a:gd name="connsiteX393" fmla="*/ 507125 w 4135242"/>
              <a:gd name="connsiteY393" fmla="*/ 1212966 h 1258491"/>
              <a:gd name="connsiteX394" fmla="*/ 507125 w 4135242"/>
              <a:gd name="connsiteY394" fmla="*/ 1215375 h 1258491"/>
              <a:gd name="connsiteX395" fmla="*/ 487342 w 4135242"/>
              <a:gd name="connsiteY395" fmla="*/ 1215375 h 1258491"/>
              <a:gd name="connsiteX396" fmla="*/ 487342 w 4135242"/>
              <a:gd name="connsiteY396" fmla="*/ 1220701 h 1258491"/>
              <a:gd name="connsiteX397" fmla="*/ 459824 w 4135242"/>
              <a:gd name="connsiteY397" fmla="*/ 1220701 h 1258491"/>
              <a:gd name="connsiteX398" fmla="*/ 459824 w 4135242"/>
              <a:gd name="connsiteY398" fmla="*/ 1224125 h 1258491"/>
              <a:gd name="connsiteX399" fmla="*/ 454371 w 4135242"/>
              <a:gd name="connsiteY399" fmla="*/ 1224125 h 1258491"/>
              <a:gd name="connsiteX400" fmla="*/ 454371 w 4135242"/>
              <a:gd name="connsiteY400" fmla="*/ 1226408 h 1258491"/>
              <a:gd name="connsiteX401" fmla="*/ 421653 w 4135242"/>
              <a:gd name="connsiteY401" fmla="*/ 1226408 h 1258491"/>
              <a:gd name="connsiteX402" fmla="*/ 421653 w 4135242"/>
              <a:gd name="connsiteY402" fmla="*/ 1229324 h 1258491"/>
              <a:gd name="connsiteX403" fmla="*/ 412396 w 4135242"/>
              <a:gd name="connsiteY403" fmla="*/ 1229324 h 1258491"/>
              <a:gd name="connsiteX404" fmla="*/ 412396 w 4135242"/>
              <a:gd name="connsiteY404" fmla="*/ 1233382 h 1258491"/>
              <a:gd name="connsiteX405" fmla="*/ 399207 w 4135242"/>
              <a:gd name="connsiteY405" fmla="*/ 1233382 h 1258491"/>
              <a:gd name="connsiteX406" fmla="*/ 399207 w 4135242"/>
              <a:gd name="connsiteY406" fmla="*/ 1235538 h 1258491"/>
              <a:gd name="connsiteX407" fmla="*/ 396037 w 4135242"/>
              <a:gd name="connsiteY407" fmla="*/ 1235538 h 1258491"/>
              <a:gd name="connsiteX408" fmla="*/ 396037 w 4135242"/>
              <a:gd name="connsiteY408" fmla="*/ 1237440 h 1258491"/>
              <a:gd name="connsiteX409" fmla="*/ 378664 w 4135242"/>
              <a:gd name="connsiteY409" fmla="*/ 1237440 h 1258491"/>
              <a:gd name="connsiteX410" fmla="*/ 378664 w 4135242"/>
              <a:gd name="connsiteY410" fmla="*/ 1240103 h 1258491"/>
              <a:gd name="connsiteX411" fmla="*/ 297630 w 4135242"/>
              <a:gd name="connsiteY411" fmla="*/ 1240103 h 1258491"/>
              <a:gd name="connsiteX412" fmla="*/ 297630 w 4135242"/>
              <a:gd name="connsiteY412" fmla="*/ 1242893 h 1258491"/>
              <a:gd name="connsiteX413" fmla="*/ 246778 w 4135242"/>
              <a:gd name="connsiteY413" fmla="*/ 1242893 h 1258491"/>
              <a:gd name="connsiteX414" fmla="*/ 246778 w 4135242"/>
              <a:gd name="connsiteY414" fmla="*/ 1245176 h 1258491"/>
              <a:gd name="connsiteX415" fmla="*/ 215202 w 4135242"/>
              <a:gd name="connsiteY415" fmla="*/ 1245176 h 1258491"/>
              <a:gd name="connsiteX416" fmla="*/ 215202 w 4135242"/>
              <a:gd name="connsiteY416" fmla="*/ 1248473 h 1258491"/>
              <a:gd name="connsiteX417" fmla="*/ 143552 w 4135242"/>
              <a:gd name="connsiteY417" fmla="*/ 1248473 h 1258491"/>
              <a:gd name="connsiteX418" fmla="*/ 143552 w 4135242"/>
              <a:gd name="connsiteY418" fmla="*/ 1250629 h 1258491"/>
              <a:gd name="connsiteX419" fmla="*/ 112610 w 4135242"/>
              <a:gd name="connsiteY419" fmla="*/ 1250629 h 1258491"/>
              <a:gd name="connsiteX420" fmla="*/ 112610 w 4135242"/>
              <a:gd name="connsiteY420" fmla="*/ 1255575 h 1258491"/>
              <a:gd name="connsiteX421" fmla="*/ 76722 w 4135242"/>
              <a:gd name="connsiteY421" fmla="*/ 1255575 h 1258491"/>
              <a:gd name="connsiteX422" fmla="*/ 76722 w 4135242"/>
              <a:gd name="connsiteY422" fmla="*/ 1258491 h 1258491"/>
              <a:gd name="connsiteX423" fmla="*/ 0 w 4135242"/>
              <a:gd name="connsiteY423" fmla="*/ 1258491 h 125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</a:cxnLst>
            <a:rect l="l" t="t" r="r" b="b"/>
            <a:pathLst>
              <a:path w="4135242" h="1258491">
                <a:moveTo>
                  <a:pt x="4135243" y="0"/>
                </a:moveTo>
                <a:lnTo>
                  <a:pt x="4083757" y="0"/>
                </a:lnTo>
                <a:lnTo>
                  <a:pt x="4083757" y="16612"/>
                </a:lnTo>
                <a:lnTo>
                  <a:pt x="4050912" y="16612"/>
                </a:lnTo>
                <a:lnTo>
                  <a:pt x="4050912" y="36395"/>
                </a:lnTo>
                <a:lnTo>
                  <a:pt x="4046093" y="36395"/>
                </a:lnTo>
                <a:lnTo>
                  <a:pt x="4046093" y="43497"/>
                </a:lnTo>
                <a:lnTo>
                  <a:pt x="4030875" y="43497"/>
                </a:lnTo>
                <a:lnTo>
                  <a:pt x="4030875" y="55671"/>
                </a:lnTo>
                <a:lnTo>
                  <a:pt x="3985350" y="55671"/>
                </a:lnTo>
                <a:lnTo>
                  <a:pt x="3985350" y="66323"/>
                </a:lnTo>
                <a:lnTo>
                  <a:pt x="3945657" y="66323"/>
                </a:lnTo>
                <a:lnTo>
                  <a:pt x="3945657" y="74566"/>
                </a:lnTo>
                <a:lnTo>
                  <a:pt x="3934625" y="74566"/>
                </a:lnTo>
                <a:lnTo>
                  <a:pt x="3934625" y="85472"/>
                </a:lnTo>
                <a:lnTo>
                  <a:pt x="3932469" y="85472"/>
                </a:lnTo>
                <a:lnTo>
                  <a:pt x="3932469" y="100943"/>
                </a:lnTo>
                <a:lnTo>
                  <a:pt x="3912686" y="100943"/>
                </a:lnTo>
                <a:lnTo>
                  <a:pt x="3912686" y="109440"/>
                </a:lnTo>
                <a:lnTo>
                  <a:pt x="3908881" y="109440"/>
                </a:lnTo>
                <a:lnTo>
                  <a:pt x="3908881" y="116795"/>
                </a:lnTo>
                <a:lnTo>
                  <a:pt x="3879841" y="116795"/>
                </a:lnTo>
                <a:lnTo>
                  <a:pt x="3879841" y="125164"/>
                </a:lnTo>
                <a:lnTo>
                  <a:pt x="3832287" y="125164"/>
                </a:lnTo>
                <a:lnTo>
                  <a:pt x="3832287" y="133534"/>
                </a:lnTo>
                <a:lnTo>
                  <a:pt x="3823283" y="133534"/>
                </a:lnTo>
                <a:lnTo>
                  <a:pt x="3823283" y="146088"/>
                </a:lnTo>
                <a:lnTo>
                  <a:pt x="3820620" y="146088"/>
                </a:lnTo>
                <a:lnTo>
                  <a:pt x="3820620" y="152556"/>
                </a:lnTo>
                <a:lnTo>
                  <a:pt x="3799189" y="152556"/>
                </a:lnTo>
                <a:lnTo>
                  <a:pt x="3799189" y="159531"/>
                </a:lnTo>
                <a:lnTo>
                  <a:pt x="3768880" y="159531"/>
                </a:lnTo>
                <a:lnTo>
                  <a:pt x="3768880" y="172085"/>
                </a:lnTo>
                <a:lnTo>
                  <a:pt x="3661469" y="172085"/>
                </a:lnTo>
                <a:lnTo>
                  <a:pt x="3661469" y="177792"/>
                </a:lnTo>
                <a:lnTo>
                  <a:pt x="3654115" y="177792"/>
                </a:lnTo>
                <a:lnTo>
                  <a:pt x="3654115" y="183245"/>
                </a:lnTo>
                <a:lnTo>
                  <a:pt x="3600599" y="183245"/>
                </a:lnTo>
                <a:lnTo>
                  <a:pt x="3600599" y="193643"/>
                </a:lnTo>
                <a:lnTo>
                  <a:pt x="3586904" y="193643"/>
                </a:lnTo>
                <a:lnTo>
                  <a:pt x="3586904" y="204296"/>
                </a:lnTo>
                <a:lnTo>
                  <a:pt x="3530345" y="204296"/>
                </a:lnTo>
                <a:lnTo>
                  <a:pt x="3530345" y="215836"/>
                </a:lnTo>
                <a:lnTo>
                  <a:pt x="3504729" y="215836"/>
                </a:lnTo>
                <a:lnTo>
                  <a:pt x="3504729" y="221162"/>
                </a:lnTo>
                <a:lnTo>
                  <a:pt x="3473279" y="221162"/>
                </a:lnTo>
                <a:lnTo>
                  <a:pt x="3473279" y="226361"/>
                </a:lnTo>
                <a:lnTo>
                  <a:pt x="3461993" y="226361"/>
                </a:lnTo>
                <a:lnTo>
                  <a:pt x="3461993" y="235872"/>
                </a:lnTo>
                <a:lnTo>
                  <a:pt x="3451467" y="235872"/>
                </a:lnTo>
                <a:lnTo>
                  <a:pt x="3451467" y="241071"/>
                </a:lnTo>
                <a:lnTo>
                  <a:pt x="3442591" y="241071"/>
                </a:lnTo>
                <a:lnTo>
                  <a:pt x="3442591" y="251216"/>
                </a:lnTo>
                <a:lnTo>
                  <a:pt x="3440561" y="251216"/>
                </a:lnTo>
                <a:lnTo>
                  <a:pt x="3440561" y="285583"/>
                </a:lnTo>
                <a:lnTo>
                  <a:pt x="3438279" y="285583"/>
                </a:lnTo>
                <a:lnTo>
                  <a:pt x="3438279" y="291797"/>
                </a:lnTo>
                <a:lnTo>
                  <a:pt x="3429656" y="291797"/>
                </a:lnTo>
                <a:lnTo>
                  <a:pt x="3429656" y="302322"/>
                </a:lnTo>
                <a:lnTo>
                  <a:pt x="3392119" y="302322"/>
                </a:lnTo>
                <a:lnTo>
                  <a:pt x="3392119" y="306760"/>
                </a:lnTo>
                <a:lnTo>
                  <a:pt x="3376140" y="306760"/>
                </a:lnTo>
                <a:lnTo>
                  <a:pt x="3376140" y="312340"/>
                </a:lnTo>
                <a:lnTo>
                  <a:pt x="3359148" y="312340"/>
                </a:lnTo>
                <a:lnTo>
                  <a:pt x="3359148" y="316525"/>
                </a:lnTo>
                <a:lnTo>
                  <a:pt x="3346593" y="316525"/>
                </a:lnTo>
                <a:lnTo>
                  <a:pt x="3346593" y="322232"/>
                </a:lnTo>
                <a:lnTo>
                  <a:pt x="3342281" y="322232"/>
                </a:lnTo>
                <a:lnTo>
                  <a:pt x="3342281" y="329333"/>
                </a:lnTo>
                <a:lnTo>
                  <a:pt x="3333658" y="329333"/>
                </a:lnTo>
                <a:lnTo>
                  <a:pt x="3333658" y="335674"/>
                </a:lnTo>
                <a:lnTo>
                  <a:pt x="3326684" y="335674"/>
                </a:lnTo>
                <a:lnTo>
                  <a:pt x="3326684" y="339605"/>
                </a:lnTo>
                <a:lnTo>
                  <a:pt x="3308929" y="339605"/>
                </a:lnTo>
                <a:lnTo>
                  <a:pt x="3308929" y="345185"/>
                </a:lnTo>
                <a:lnTo>
                  <a:pt x="3286737" y="345185"/>
                </a:lnTo>
                <a:lnTo>
                  <a:pt x="3286737" y="353174"/>
                </a:lnTo>
                <a:lnTo>
                  <a:pt x="3268096" y="353174"/>
                </a:lnTo>
                <a:lnTo>
                  <a:pt x="3268096" y="358500"/>
                </a:lnTo>
                <a:lnTo>
                  <a:pt x="3212425" y="358500"/>
                </a:lnTo>
                <a:lnTo>
                  <a:pt x="3212425" y="362558"/>
                </a:lnTo>
                <a:lnTo>
                  <a:pt x="3193530" y="362558"/>
                </a:lnTo>
                <a:lnTo>
                  <a:pt x="3193530" y="370421"/>
                </a:lnTo>
                <a:lnTo>
                  <a:pt x="3180341" y="370421"/>
                </a:lnTo>
                <a:lnTo>
                  <a:pt x="3180341" y="375493"/>
                </a:lnTo>
                <a:lnTo>
                  <a:pt x="3164870" y="375493"/>
                </a:lnTo>
                <a:lnTo>
                  <a:pt x="3164870" y="383102"/>
                </a:lnTo>
                <a:lnTo>
                  <a:pt x="3148131" y="383102"/>
                </a:lnTo>
                <a:lnTo>
                  <a:pt x="3148131" y="391345"/>
                </a:lnTo>
                <a:lnTo>
                  <a:pt x="3138366" y="391345"/>
                </a:lnTo>
                <a:lnTo>
                  <a:pt x="3138366" y="395910"/>
                </a:lnTo>
                <a:lnTo>
                  <a:pt x="3126953" y="395910"/>
                </a:lnTo>
                <a:lnTo>
                  <a:pt x="3126953" y="398700"/>
                </a:lnTo>
                <a:lnTo>
                  <a:pt x="3118837" y="398700"/>
                </a:lnTo>
                <a:lnTo>
                  <a:pt x="3118837" y="402885"/>
                </a:lnTo>
                <a:lnTo>
                  <a:pt x="3079652" y="402885"/>
                </a:lnTo>
                <a:lnTo>
                  <a:pt x="3079652" y="410493"/>
                </a:lnTo>
                <a:lnTo>
                  <a:pt x="3059996" y="410493"/>
                </a:lnTo>
                <a:lnTo>
                  <a:pt x="3059996" y="414044"/>
                </a:lnTo>
                <a:lnTo>
                  <a:pt x="3044525" y="414044"/>
                </a:lnTo>
                <a:lnTo>
                  <a:pt x="3044525" y="420258"/>
                </a:lnTo>
                <a:lnTo>
                  <a:pt x="3040467" y="420258"/>
                </a:lnTo>
                <a:lnTo>
                  <a:pt x="3040467" y="423048"/>
                </a:lnTo>
                <a:lnTo>
                  <a:pt x="3033619" y="423048"/>
                </a:lnTo>
                <a:lnTo>
                  <a:pt x="3033619" y="429515"/>
                </a:lnTo>
                <a:lnTo>
                  <a:pt x="3009397" y="429515"/>
                </a:lnTo>
                <a:lnTo>
                  <a:pt x="3009397" y="436236"/>
                </a:lnTo>
                <a:lnTo>
                  <a:pt x="2976553" y="436236"/>
                </a:lnTo>
                <a:lnTo>
                  <a:pt x="2976553" y="440421"/>
                </a:lnTo>
                <a:lnTo>
                  <a:pt x="2967929" y="440421"/>
                </a:lnTo>
                <a:lnTo>
                  <a:pt x="2967929" y="453229"/>
                </a:lnTo>
                <a:lnTo>
                  <a:pt x="2963872" y="453229"/>
                </a:lnTo>
                <a:lnTo>
                  <a:pt x="2963872" y="455258"/>
                </a:lnTo>
                <a:lnTo>
                  <a:pt x="2961969" y="455258"/>
                </a:lnTo>
                <a:lnTo>
                  <a:pt x="2961969" y="458302"/>
                </a:lnTo>
                <a:lnTo>
                  <a:pt x="2952965" y="458302"/>
                </a:lnTo>
                <a:lnTo>
                  <a:pt x="2952965" y="473900"/>
                </a:lnTo>
                <a:lnTo>
                  <a:pt x="2949288" y="473900"/>
                </a:lnTo>
                <a:lnTo>
                  <a:pt x="2949288" y="504462"/>
                </a:lnTo>
                <a:lnTo>
                  <a:pt x="2942821" y="504462"/>
                </a:lnTo>
                <a:lnTo>
                  <a:pt x="2942821" y="510042"/>
                </a:lnTo>
                <a:lnTo>
                  <a:pt x="2939396" y="510042"/>
                </a:lnTo>
                <a:lnTo>
                  <a:pt x="2939396" y="512958"/>
                </a:lnTo>
                <a:lnTo>
                  <a:pt x="2931408" y="512958"/>
                </a:lnTo>
                <a:lnTo>
                  <a:pt x="2931408" y="521328"/>
                </a:lnTo>
                <a:lnTo>
                  <a:pt x="2928998" y="521328"/>
                </a:lnTo>
                <a:lnTo>
                  <a:pt x="2928998" y="528556"/>
                </a:lnTo>
                <a:lnTo>
                  <a:pt x="2910483" y="528556"/>
                </a:lnTo>
                <a:lnTo>
                  <a:pt x="2910483" y="531346"/>
                </a:lnTo>
                <a:lnTo>
                  <a:pt x="2908835" y="531346"/>
                </a:lnTo>
                <a:lnTo>
                  <a:pt x="2908835" y="534643"/>
                </a:lnTo>
                <a:lnTo>
                  <a:pt x="2898690" y="534643"/>
                </a:lnTo>
                <a:lnTo>
                  <a:pt x="2898690" y="537560"/>
                </a:lnTo>
                <a:lnTo>
                  <a:pt x="2891081" y="537560"/>
                </a:lnTo>
                <a:lnTo>
                  <a:pt x="2891081" y="540223"/>
                </a:lnTo>
                <a:lnTo>
                  <a:pt x="2858237" y="540223"/>
                </a:lnTo>
                <a:lnTo>
                  <a:pt x="2858237" y="544154"/>
                </a:lnTo>
                <a:lnTo>
                  <a:pt x="2840609" y="544154"/>
                </a:lnTo>
                <a:lnTo>
                  <a:pt x="2840609" y="547198"/>
                </a:lnTo>
                <a:lnTo>
                  <a:pt x="2811570" y="547198"/>
                </a:lnTo>
                <a:lnTo>
                  <a:pt x="2811570" y="549861"/>
                </a:lnTo>
                <a:lnTo>
                  <a:pt x="2803960" y="549861"/>
                </a:lnTo>
                <a:lnTo>
                  <a:pt x="2803960" y="553538"/>
                </a:lnTo>
                <a:lnTo>
                  <a:pt x="2794323" y="553538"/>
                </a:lnTo>
                <a:lnTo>
                  <a:pt x="2794323" y="556328"/>
                </a:lnTo>
                <a:lnTo>
                  <a:pt x="2768326" y="556328"/>
                </a:lnTo>
                <a:lnTo>
                  <a:pt x="2768326" y="562923"/>
                </a:lnTo>
                <a:lnTo>
                  <a:pt x="2737510" y="562923"/>
                </a:lnTo>
                <a:lnTo>
                  <a:pt x="2737510" y="568629"/>
                </a:lnTo>
                <a:lnTo>
                  <a:pt x="2702130" y="568629"/>
                </a:lnTo>
                <a:lnTo>
                  <a:pt x="2702130" y="571926"/>
                </a:lnTo>
                <a:lnTo>
                  <a:pt x="2673597" y="571926"/>
                </a:lnTo>
                <a:lnTo>
                  <a:pt x="2673597" y="574716"/>
                </a:lnTo>
                <a:lnTo>
                  <a:pt x="2657238" y="574716"/>
                </a:lnTo>
                <a:lnTo>
                  <a:pt x="2657238" y="578647"/>
                </a:lnTo>
                <a:lnTo>
                  <a:pt x="2595734" y="578647"/>
                </a:lnTo>
                <a:lnTo>
                  <a:pt x="2595734" y="582071"/>
                </a:lnTo>
                <a:lnTo>
                  <a:pt x="2580516" y="582071"/>
                </a:lnTo>
                <a:lnTo>
                  <a:pt x="2580516" y="586763"/>
                </a:lnTo>
                <a:lnTo>
                  <a:pt x="2540697" y="586763"/>
                </a:lnTo>
                <a:lnTo>
                  <a:pt x="2540697" y="589300"/>
                </a:lnTo>
                <a:lnTo>
                  <a:pt x="2524592" y="589300"/>
                </a:lnTo>
                <a:lnTo>
                  <a:pt x="2524592" y="592089"/>
                </a:lnTo>
                <a:lnTo>
                  <a:pt x="2500878" y="592089"/>
                </a:lnTo>
                <a:lnTo>
                  <a:pt x="2500878" y="597289"/>
                </a:lnTo>
                <a:lnTo>
                  <a:pt x="2493269" y="597289"/>
                </a:lnTo>
                <a:lnTo>
                  <a:pt x="2493269" y="600079"/>
                </a:lnTo>
                <a:lnTo>
                  <a:pt x="2487055" y="600079"/>
                </a:lnTo>
                <a:lnTo>
                  <a:pt x="2487055" y="610985"/>
                </a:lnTo>
                <a:lnTo>
                  <a:pt x="2480714" y="610985"/>
                </a:lnTo>
                <a:lnTo>
                  <a:pt x="2480714" y="618720"/>
                </a:lnTo>
                <a:lnTo>
                  <a:pt x="2478305" y="618720"/>
                </a:lnTo>
                <a:lnTo>
                  <a:pt x="2478305" y="638376"/>
                </a:lnTo>
                <a:lnTo>
                  <a:pt x="2476022" y="638376"/>
                </a:lnTo>
                <a:lnTo>
                  <a:pt x="2476022" y="649409"/>
                </a:lnTo>
                <a:lnTo>
                  <a:pt x="2467018" y="649409"/>
                </a:lnTo>
                <a:lnTo>
                  <a:pt x="2467018" y="656891"/>
                </a:lnTo>
                <a:lnTo>
                  <a:pt x="2460551" y="656891"/>
                </a:lnTo>
                <a:lnTo>
                  <a:pt x="2460551" y="663866"/>
                </a:lnTo>
                <a:lnTo>
                  <a:pt x="2458649" y="663866"/>
                </a:lnTo>
                <a:lnTo>
                  <a:pt x="2458649" y="695188"/>
                </a:lnTo>
                <a:lnTo>
                  <a:pt x="2457000" y="695188"/>
                </a:lnTo>
                <a:lnTo>
                  <a:pt x="2457000" y="704953"/>
                </a:lnTo>
                <a:lnTo>
                  <a:pt x="2444065" y="704953"/>
                </a:lnTo>
                <a:lnTo>
                  <a:pt x="2444065" y="715732"/>
                </a:lnTo>
                <a:lnTo>
                  <a:pt x="2440515" y="715732"/>
                </a:lnTo>
                <a:lnTo>
                  <a:pt x="2440515" y="724355"/>
                </a:lnTo>
                <a:lnTo>
                  <a:pt x="2434301" y="724355"/>
                </a:lnTo>
                <a:lnTo>
                  <a:pt x="2434301" y="732471"/>
                </a:lnTo>
                <a:lnTo>
                  <a:pt x="2420859" y="732471"/>
                </a:lnTo>
                <a:lnTo>
                  <a:pt x="2420859" y="736656"/>
                </a:lnTo>
                <a:lnTo>
                  <a:pt x="2407290" y="736656"/>
                </a:lnTo>
                <a:lnTo>
                  <a:pt x="2407290" y="740714"/>
                </a:lnTo>
                <a:lnTo>
                  <a:pt x="2377869" y="740714"/>
                </a:lnTo>
                <a:lnTo>
                  <a:pt x="2377869" y="743504"/>
                </a:lnTo>
                <a:lnTo>
                  <a:pt x="2375079" y="743504"/>
                </a:lnTo>
                <a:lnTo>
                  <a:pt x="2375079" y="746167"/>
                </a:lnTo>
                <a:lnTo>
                  <a:pt x="2363793" y="746167"/>
                </a:lnTo>
                <a:lnTo>
                  <a:pt x="2363793" y="754410"/>
                </a:lnTo>
                <a:lnTo>
                  <a:pt x="2348195" y="754410"/>
                </a:lnTo>
                <a:lnTo>
                  <a:pt x="2348195" y="757200"/>
                </a:lnTo>
                <a:lnTo>
                  <a:pt x="2322959" y="757200"/>
                </a:lnTo>
                <a:lnTo>
                  <a:pt x="2322959" y="763033"/>
                </a:lnTo>
                <a:lnTo>
                  <a:pt x="2296329" y="763033"/>
                </a:lnTo>
                <a:lnTo>
                  <a:pt x="2296329" y="764935"/>
                </a:lnTo>
                <a:lnTo>
                  <a:pt x="2281999" y="764935"/>
                </a:lnTo>
                <a:lnTo>
                  <a:pt x="2281999" y="768359"/>
                </a:lnTo>
                <a:lnTo>
                  <a:pt x="2253212" y="768359"/>
                </a:lnTo>
                <a:lnTo>
                  <a:pt x="2253212" y="770769"/>
                </a:lnTo>
                <a:lnTo>
                  <a:pt x="2241672" y="770769"/>
                </a:lnTo>
                <a:lnTo>
                  <a:pt x="2241672" y="776095"/>
                </a:lnTo>
                <a:lnTo>
                  <a:pt x="2165077" y="776095"/>
                </a:lnTo>
                <a:lnTo>
                  <a:pt x="2165077" y="782182"/>
                </a:lnTo>
                <a:lnTo>
                  <a:pt x="2158102" y="782182"/>
                </a:lnTo>
                <a:lnTo>
                  <a:pt x="2158102" y="784465"/>
                </a:lnTo>
                <a:lnTo>
                  <a:pt x="2154425" y="784465"/>
                </a:lnTo>
                <a:lnTo>
                  <a:pt x="2154425" y="787128"/>
                </a:lnTo>
                <a:lnTo>
                  <a:pt x="2135910" y="787128"/>
                </a:lnTo>
                <a:lnTo>
                  <a:pt x="2135910" y="790552"/>
                </a:lnTo>
                <a:lnTo>
                  <a:pt x="2134388" y="790552"/>
                </a:lnTo>
                <a:lnTo>
                  <a:pt x="2134388" y="795497"/>
                </a:lnTo>
                <a:lnTo>
                  <a:pt x="2123483" y="795497"/>
                </a:lnTo>
                <a:lnTo>
                  <a:pt x="2123483" y="801077"/>
                </a:lnTo>
                <a:lnTo>
                  <a:pt x="2095583" y="801077"/>
                </a:lnTo>
                <a:lnTo>
                  <a:pt x="2095583" y="803360"/>
                </a:lnTo>
                <a:lnTo>
                  <a:pt x="2064261" y="803360"/>
                </a:lnTo>
                <a:lnTo>
                  <a:pt x="2064261" y="808686"/>
                </a:lnTo>
                <a:lnTo>
                  <a:pt x="2051580" y="808686"/>
                </a:lnTo>
                <a:lnTo>
                  <a:pt x="2051580" y="817309"/>
                </a:lnTo>
                <a:lnTo>
                  <a:pt x="2031797" y="817309"/>
                </a:lnTo>
                <a:lnTo>
                  <a:pt x="2031797" y="824157"/>
                </a:lnTo>
                <a:lnTo>
                  <a:pt x="2009731" y="824157"/>
                </a:lnTo>
                <a:lnTo>
                  <a:pt x="2009731" y="831766"/>
                </a:lnTo>
                <a:lnTo>
                  <a:pt x="1999079" y="831766"/>
                </a:lnTo>
                <a:lnTo>
                  <a:pt x="1999079" y="840009"/>
                </a:lnTo>
                <a:lnTo>
                  <a:pt x="1987539" y="840009"/>
                </a:lnTo>
                <a:lnTo>
                  <a:pt x="1987539" y="848378"/>
                </a:lnTo>
                <a:lnTo>
                  <a:pt x="1984115" y="848378"/>
                </a:lnTo>
                <a:lnTo>
                  <a:pt x="1984115" y="851168"/>
                </a:lnTo>
                <a:lnTo>
                  <a:pt x="1982086" y="851168"/>
                </a:lnTo>
                <a:lnTo>
                  <a:pt x="1982086" y="857382"/>
                </a:lnTo>
                <a:lnTo>
                  <a:pt x="1974984" y="857382"/>
                </a:lnTo>
                <a:lnTo>
                  <a:pt x="1974984" y="865371"/>
                </a:lnTo>
                <a:lnTo>
                  <a:pt x="1972829" y="865371"/>
                </a:lnTo>
                <a:lnTo>
                  <a:pt x="1972829" y="873487"/>
                </a:lnTo>
                <a:lnTo>
                  <a:pt x="1968517" y="873487"/>
                </a:lnTo>
                <a:lnTo>
                  <a:pt x="1968517" y="895806"/>
                </a:lnTo>
                <a:lnTo>
                  <a:pt x="1962050" y="895806"/>
                </a:lnTo>
                <a:lnTo>
                  <a:pt x="1962050" y="903162"/>
                </a:lnTo>
                <a:lnTo>
                  <a:pt x="1960147" y="903162"/>
                </a:lnTo>
                <a:lnTo>
                  <a:pt x="1960147" y="907727"/>
                </a:lnTo>
                <a:lnTo>
                  <a:pt x="1957865" y="907727"/>
                </a:lnTo>
                <a:lnTo>
                  <a:pt x="1957865" y="916604"/>
                </a:lnTo>
                <a:lnTo>
                  <a:pt x="1950509" y="916604"/>
                </a:lnTo>
                <a:lnTo>
                  <a:pt x="1950509" y="929158"/>
                </a:lnTo>
                <a:lnTo>
                  <a:pt x="1948481" y="929158"/>
                </a:lnTo>
                <a:lnTo>
                  <a:pt x="1948481" y="935626"/>
                </a:lnTo>
                <a:lnTo>
                  <a:pt x="1939604" y="935626"/>
                </a:lnTo>
                <a:lnTo>
                  <a:pt x="1939604" y="938289"/>
                </a:lnTo>
                <a:lnTo>
                  <a:pt x="1892049" y="938289"/>
                </a:lnTo>
                <a:lnTo>
                  <a:pt x="1892049" y="941079"/>
                </a:lnTo>
                <a:lnTo>
                  <a:pt x="1880889" y="941079"/>
                </a:lnTo>
                <a:lnTo>
                  <a:pt x="1880889" y="946405"/>
                </a:lnTo>
                <a:lnTo>
                  <a:pt x="1865038" y="946405"/>
                </a:lnTo>
                <a:lnTo>
                  <a:pt x="1865038" y="950209"/>
                </a:lnTo>
                <a:lnTo>
                  <a:pt x="1862882" y="950209"/>
                </a:lnTo>
                <a:lnTo>
                  <a:pt x="1862882" y="951604"/>
                </a:lnTo>
                <a:lnTo>
                  <a:pt x="1845762" y="951604"/>
                </a:lnTo>
                <a:lnTo>
                  <a:pt x="1845762" y="959974"/>
                </a:lnTo>
                <a:lnTo>
                  <a:pt x="1827375" y="959974"/>
                </a:lnTo>
                <a:lnTo>
                  <a:pt x="1827375" y="963398"/>
                </a:lnTo>
                <a:lnTo>
                  <a:pt x="1810761" y="963398"/>
                </a:lnTo>
                <a:lnTo>
                  <a:pt x="1810761" y="965553"/>
                </a:lnTo>
                <a:lnTo>
                  <a:pt x="1782355" y="965553"/>
                </a:lnTo>
                <a:lnTo>
                  <a:pt x="1782355" y="971133"/>
                </a:lnTo>
                <a:lnTo>
                  <a:pt x="1725417" y="971133"/>
                </a:lnTo>
                <a:lnTo>
                  <a:pt x="1725417" y="972782"/>
                </a:lnTo>
                <a:lnTo>
                  <a:pt x="1715906" y="972782"/>
                </a:lnTo>
                <a:lnTo>
                  <a:pt x="1715906" y="979503"/>
                </a:lnTo>
                <a:lnTo>
                  <a:pt x="1699293" y="979503"/>
                </a:lnTo>
                <a:lnTo>
                  <a:pt x="1699293" y="982293"/>
                </a:lnTo>
                <a:lnTo>
                  <a:pt x="1684836" y="982293"/>
                </a:lnTo>
                <a:lnTo>
                  <a:pt x="1684836" y="985083"/>
                </a:lnTo>
                <a:lnTo>
                  <a:pt x="1635507" y="985083"/>
                </a:lnTo>
                <a:lnTo>
                  <a:pt x="1635507" y="988887"/>
                </a:lnTo>
                <a:lnTo>
                  <a:pt x="1622825" y="988887"/>
                </a:lnTo>
                <a:lnTo>
                  <a:pt x="1622825" y="990662"/>
                </a:lnTo>
                <a:lnTo>
                  <a:pt x="1609636" y="990662"/>
                </a:lnTo>
                <a:lnTo>
                  <a:pt x="1609636" y="992945"/>
                </a:lnTo>
                <a:lnTo>
                  <a:pt x="1567027" y="992945"/>
                </a:lnTo>
                <a:lnTo>
                  <a:pt x="1567027" y="995989"/>
                </a:lnTo>
                <a:lnTo>
                  <a:pt x="1554853" y="995989"/>
                </a:lnTo>
                <a:lnTo>
                  <a:pt x="1554853" y="998271"/>
                </a:lnTo>
                <a:lnTo>
                  <a:pt x="1532408" y="998271"/>
                </a:lnTo>
                <a:lnTo>
                  <a:pt x="1532408" y="1001695"/>
                </a:lnTo>
                <a:lnTo>
                  <a:pt x="1517063" y="1001695"/>
                </a:lnTo>
                <a:lnTo>
                  <a:pt x="1517063" y="1007529"/>
                </a:lnTo>
                <a:lnTo>
                  <a:pt x="1511356" y="1007529"/>
                </a:lnTo>
                <a:lnTo>
                  <a:pt x="1511356" y="1011967"/>
                </a:lnTo>
                <a:lnTo>
                  <a:pt x="1501972" y="1011967"/>
                </a:lnTo>
                <a:lnTo>
                  <a:pt x="1501972" y="1022873"/>
                </a:lnTo>
                <a:lnTo>
                  <a:pt x="1496392" y="1022873"/>
                </a:lnTo>
                <a:lnTo>
                  <a:pt x="1496392" y="1037203"/>
                </a:lnTo>
                <a:lnTo>
                  <a:pt x="1488657" y="1037203"/>
                </a:lnTo>
                <a:lnTo>
                  <a:pt x="1488657" y="1040754"/>
                </a:lnTo>
                <a:lnTo>
                  <a:pt x="1487135" y="1040754"/>
                </a:lnTo>
                <a:lnTo>
                  <a:pt x="1487135" y="1044431"/>
                </a:lnTo>
                <a:lnTo>
                  <a:pt x="1482696" y="1044431"/>
                </a:lnTo>
                <a:lnTo>
                  <a:pt x="1482696" y="1050391"/>
                </a:lnTo>
                <a:lnTo>
                  <a:pt x="1475976" y="1050391"/>
                </a:lnTo>
                <a:lnTo>
                  <a:pt x="1475976" y="1066877"/>
                </a:lnTo>
                <a:lnTo>
                  <a:pt x="1463041" y="1066877"/>
                </a:lnTo>
                <a:lnTo>
                  <a:pt x="1463041" y="1069160"/>
                </a:lnTo>
                <a:lnTo>
                  <a:pt x="1444906" y="1069160"/>
                </a:lnTo>
                <a:lnTo>
                  <a:pt x="1444906" y="1072710"/>
                </a:lnTo>
                <a:lnTo>
                  <a:pt x="1401664" y="1072710"/>
                </a:lnTo>
                <a:lnTo>
                  <a:pt x="1401664" y="1074739"/>
                </a:lnTo>
                <a:lnTo>
                  <a:pt x="1395069" y="1074739"/>
                </a:lnTo>
                <a:lnTo>
                  <a:pt x="1395069" y="1078163"/>
                </a:lnTo>
                <a:lnTo>
                  <a:pt x="1384036" y="1078163"/>
                </a:lnTo>
                <a:lnTo>
                  <a:pt x="1384036" y="1082982"/>
                </a:lnTo>
                <a:lnTo>
                  <a:pt x="1359562" y="1082982"/>
                </a:lnTo>
                <a:lnTo>
                  <a:pt x="1359562" y="1086406"/>
                </a:lnTo>
                <a:lnTo>
                  <a:pt x="1325449" y="1086406"/>
                </a:lnTo>
                <a:lnTo>
                  <a:pt x="1325449" y="1091225"/>
                </a:lnTo>
                <a:lnTo>
                  <a:pt x="1322659" y="1091225"/>
                </a:lnTo>
                <a:lnTo>
                  <a:pt x="1322659" y="1093888"/>
                </a:lnTo>
                <a:lnTo>
                  <a:pt x="1306807" y="1093888"/>
                </a:lnTo>
                <a:lnTo>
                  <a:pt x="1306807" y="1099468"/>
                </a:lnTo>
                <a:lnTo>
                  <a:pt x="1302749" y="1099468"/>
                </a:lnTo>
                <a:lnTo>
                  <a:pt x="1302749" y="1102258"/>
                </a:lnTo>
                <a:lnTo>
                  <a:pt x="1241626" y="1102258"/>
                </a:lnTo>
                <a:lnTo>
                  <a:pt x="1241626" y="1104540"/>
                </a:lnTo>
                <a:lnTo>
                  <a:pt x="1231100" y="1104540"/>
                </a:lnTo>
                <a:lnTo>
                  <a:pt x="1231100" y="1110247"/>
                </a:lnTo>
                <a:lnTo>
                  <a:pt x="1194958" y="1110247"/>
                </a:lnTo>
                <a:lnTo>
                  <a:pt x="1194958" y="1113164"/>
                </a:lnTo>
                <a:lnTo>
                  <a:pt x="1189505" y="1113164"/>
                </a:lnTo>
                <a:lnTo>
                  <a:pt x="1189505" y="1118490"/>
                </a:lnTo>
                <a:lnTo>
                  <a:pt x="1163509" y="1118490"/>
                </a:lnTo>
                <a:lnTo>
                  <a:pt x="1163509" y="1121407"/>
                </a:lnTo>
                <a:lnTo>
                  <a:pt x="1152603" y="1121407"/>
                </a:lnTo>
                <a:lnTo>
                  <a:pt x="1152603" y="1126860"/>
                </a:lnTo>
                <a:lnTo>
                  <a:pt x="1062565" y="1126860"/>
                </a:lnTo>
                <a:lnTo>
                  <a:pt x="1062565" y="1129142"/>
                </a:lnTo>
                <a:lnTo>
                  <a:pt x="1015518" y="1129142"/>
                </a:lnTo>
                <a:lnTo>
                  <a:pt x="1015518" y="1131932"/>
                </a:lnTo>
                <a:lnTo>
                  <a:pt x="1003344" y="1131932"/>
                </a:lnTo>
                <a:lnTo>
                  <a:pt x="1003344" y="1135229"/>
                </a:lnTo>
                <a:lnTo>
                  <a:pt x="985970" y="1135229"/>
                </a:lnTo>
                <a:lnTo>
                  <a:pt x="985970" y="1146262"/>
                </a:lnTo>
                <a:lnTo>
                  <a:pt x="969104" y="1146262"/>
                </a:lnTo>
                <a:lnTo>
                  <a:pt x="969104" y="1151081"/>
                </a:lnTo>
                <a:lnTo>
                  <a:pt x="966695" y="1151081"/>
                </a:lnTo>
                <a:lnTo>
                  <a:pt x="966695" y="1156914"/>
                </a:lnTo>
                <a:lnTo>
                  <a:pt x="950717" y="1156914"/>
                </a:lnTo>
                <a:lnTo>
                  <a:pt x="950717" y="1162114"/>
                </a:lnTo>
                <a:lnTo>
                  <a:pt x="942093" y="1162114"/>
                </a:lnTo>
                <a:lnTo>
                  <a:pt x="942093" y="1165030"/>
                </a:lnTo>
                <a:lnTo>
                  <a:pt x="895553" y="1165030"/>
                </a:lnTo>
                <a:lnTo>
                  <a:pt x="895553" y="1167820"/>
                </a:lnTo>
                <a:lnTo>
                  <a:pt x="882871" y="1167820"/>
                </a:lnTo>
                <a:lnTo>
                  <a:pt x="882871" y="1171371"/>
                </a:lnTo>
                <a:lnTo>
                  <a:pt x="852437" y="1171371"/>
                </a:lnTo>
                <a:lnTo>
                  <a:pt x="852437" y="1174161"/>
                </a:lnTo>
                <a:lnTo>
                  <a:pt x="841404" y="1174161"/>
                </a:lnTo>
                <a:lnTo>
                  <a:pt x="841404" y="1177458"/>
                </a:lnTo>
                <a:lnTo>
                  <a:pt x="809447" y="1177458"/>
                </a:lnTo>
                <a:lnTo>
                  <a:pt x="809447" y="1179867"/>
                </a:lnTo>
                <a:lnTo>
                  <a:pt x="802092" y="1179867"/>
                </a:lnTo>
                <a:lnTo>
                  <a:pt x="802092" y="1183164"/>
                </a:lnTo>
                <a:lnTo>
                  <a:pt x="769882" y="1183164"/>
                </a:lnTo>
                <a:lnTo>
                  <a:pt x="769882" y="1186081"/>
                </a:lnTo>
                <a:lnTo>
                  <a:pt x="751493" y="1186081"/>
                </a:lnTo>
                <a:lnTo>
                  <a:pt x="751493" y="1187983"/>
                </a:lnTo>
                <a:lnTo>
                  <a:pt x="738431" y="1187983"/>
                </a:lnTo>
                <a:lnTo>
                  <a:pt x="738431" y="1190900"/>
                </a:lnTo>
                <a:lnTo>
                  <a:pt x="693286" y="1190900"/>
                </a:lnTo>
                <a:lnTo>
                  <a:pt x="693286" y="1193183"/>
                </a:lnTo>
                <a:lnTo>
                  <a:pt x="677054" y="1193183"/>
                </a:lnTo>
                <a:lnTo>
                  <a:pt x="677054" y="1196353"/>
                </a:lnTo>
                <a:lnTo>
                  <a:pt x="663358" y="1196353"/>
                </a:lnTo>
                <a:lnTo>
                  <a:pt x="663358" y="1199143"/>
                </a:lnTo>
                <a:lnTo>
                  <a:pt x="657652" y="1199143"/>
                </a:lnTo>
                <a:lnTo>
                  <a:pt x="657652" y="1201933"/>
                </a:lnTo>
                <a:lnTo>
                  <a:pt x="638250" y="1201933"/>
                </a:lnTo>
                <a:lnTo>
                  <a:pt x="638250" y="1204723"/>
                </a:lnTo>
                <a:lnTo>
                  <a:pt x="622778" y="1204723"/>
                </a:lnTo>
                <a:lnTo>
                  <a:pt x="622778" y="1207513"/>
                </a:lnTo>
                <a:lnTo>
                  <a:pt x="583973" y="1207513"/>
                </a:lnTo>
                <a:lnTo>
                  <a:pt x="583973" y="1209542"/>
                </a:lnTo>
                <a:lnTo>
                  <a:pt x="509788" y="1209542"/>
                </a:lnTo>
                <a:lnTo>
                  <a:pt x="509788" y="1212966"/>
                </a:lnTo>
                <a:lnTo>
                  <a:pt x="507125" y="1212966"/>
                </a:lnTo>
                <a:lnTo>
                  <a:pt x="507125" y="1215375"/>
                </a:lnTo>
                <a:lnTo>
                  <a:pt x="487342" y="1215375"/>
                </a:lnTo>
                <a:lnTo>
                  <a:pt x="487342" y="1220701"/>
                </a:lnTo>
                <a:lnTo>
                  <a:pt x="459824" y="1220701"/>
                </a:lnTo>
                <a:lnTo>
                  <a:pt x="459824" y="1224125"/>
                </a:lnTo>
                <a:lnTo>
                  <a:pt x="454371" y="1224125"/>
                </a:lnTo>
                <a:lnTo>
                  <a:pt x="454371" y="1226408"/>
                </a:lnTo>
                <a:lnTo>
                  <a:pt x="421653" y="1226408"/>
                </a:lnTo>
                <a:lnTo>
                  <a:pt x="421653" y="1229324"/>
                </a:lnTo>
                <a:lnTo>
                  <a:pt x="412396" y="1229324"/>
                </a:lnTo>
                <a:lnTo>
                  <a:pt x="412396" y="1233382"/>
                </a:lnTo>
                <a:lnTo>
                  <a:pt x="399207" y="1233382"/>
                </a:lnTo>
                <a:lnTo>
                  <a:pt x="399207" y="1235538"/>
                </a:lnTo>
                <a:lnTo>
                  <a:pt x="396037" y="1235538"/>
                </a:lnTo>
                <a:lnTo>
                  <a:pt x="396037" y="1237440"/>
                </a:lnTo>
                <a:lnTo>
                  <a:pt x="378664" y="1237440"/>
                </a:lnTo>
                <a:lnTo>
                  <a:pt x="378664" y="1240103"/>
                </a:lnTo>
                <a:lnTo>
                  <a:pt x="297630" y="1240103"/>
                </a:lnTo>
                <a:lnTo>
                  <a:pt x="297630" y="1242893"/>
                </a:lnTo>
                <a:lnTo>
                  <a:pt x="246778" y="1242893"/>
                </a:lnTo>
                <a:lnTo>
                  <a:pt x="246778" y="1245176"/>
                </a:lnTo>
                <a:lnTo>
                  <a:pt x="215202" y="1245176"/>
                </a:lnTo>
                <a:lnTo>
                  <a:pt x="215202" y="1248473"/>
                </a:lnTo>
                <a:lnTo>
                  <a:pt x="143552" y="1248473"/>
                </a:lnTo>
                <a:lnTo>
                  <a:pt x="143552" y="1250629"/>
                </a:lnTo>
                <a:lnTo>
                  <a:pt x="112610" y="1250629"/>
                </a:lnTo>
                <a:lnTo>
                  <a:pt x="112610" y="1255575"/>
                </a:lnTo>
                <a:lnTo>
                  <a:pt x="76722" y="1255575"/>
                </a:lnTo>
                <a:lnTo>
                  <a:pt x="76722" y="1258491"/>
                </a:lnTo>
                <a:lnTo>
                  <a:pt x="0" y="1258491"/>
                </a:lnTo>
              </a:path>
            </a:pathLst>
          </a:custGeom>
          <a:ln w="12700">
            <a:solidFill>
              <a:srgbClr val="939AA7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95" name="TextBox 594">
            <a:extLst>
              <a:ext uri="{FF2B5EF4-FFF2-40B4-BE49-F238E27FC236}">
                <a16:creationId xmlns:a16="http://schemas.microsoft.com/office/drawing/2014/main" id="{661D0ADB-C75F-3ECF-F0D1-760423AA73B0}"/>
              </a:ext>
            </a:extLst>
          </p:cNvPr>
          <p:cNvSpPr txBox="1"/>
          <p:nvPr/>
        </p:nvSpPr>
        <p:spPr>
          <a:xfrm>
            <a:off x="251947" y="5613106"/>
            <a:ext cx="1355637" cy="13231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700" dirty="0">
                <a:solidFill>
                  <a:schemeClr val="tx2"/>
                </a:solidFill>
              </a:rPr>
              <a:t>Semaglutide – prior CV risk</a:t>
            </a:r>
          </a:p>
        </p:txBody>
      </p:sp>
      <p:sp>
        <p:nvSpPr>
          <p:cNvPr id="596" name="TextBox 595">
            <a:extLst>
              <a:ext uri="{FF2B5EF4-FFF2-40B4-BE49-F238E27FC236}">
                <a16:creationId xmlns:a16="http://schemas.microsoft.com/office/drawing/2014/main" id="{8DEA0CEB-CD4A-C8D6-3053-2ECB60266DDA}"/>
              </a:ext>
            </a:extLst>
          </p:cNvPr>
          <p:cNvSpPr txBox="1"/>
          <p:nvPr/>
        </p:nvSpPr>
        <p:spPr>
          <a:xfrm>
            <a:off x="114299" y="5712674"/>
            <a:ext cx="1493285" cy="16444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700" dirty="0">
                <a:solidFill>
                  <a:schemeClr val="tx2"/>
                </a:solidFill>
              </a:rPr>
              <a:t>Semaglutide – no prior CV risk</a:t>
            </a:r>
          </a:p>
        </p:txBody>
      </p:sp>
      <p:sp>
        <p:nvSpPr>
          <p:cNvPr id="597" name="TextBox 596">
            <a:extLst>
              <a:ext uri="{FF2B5EF4-FFF2-40B4-BE49-F238E27FC236}">
                <a16:creationId xmlns:a16="http://schemas.microsoft.com/office/drawing/2014/main" id="{7BCC6682-53D7-57F5-85F0-1B14A64B5E77}"/>
              </a:ext>
            </a:extLst>
          </p:cNvPr>
          <p:cNvSpPr txBox="1"/>
          <p:nvPr/>
        </p:nvSpPr>
        <p:spPr>
          <a:xfrm>
            <a:off x="251947" y="5825866"/>
            <a:ext cx="1355637" cy="13231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700" dirty="0">
                <a:solidFill>
                  <a:srgbClr val="939AA7"/>
                </a:solidFill>
              </a:rPr>
              <a:t>Placebo – prior CV risk</a:t>
            </a:r>
          </a:p>
        </p:txBody>
      </p:sp>
      <p:sp>
        <p:nvSpPr>
          <p:cNvPr id="598" name="TextBox 597">
            <a:extLst>
              <a:ext uri="{FF2B5EF4-FFF2-40B4-BE49-F238E27FC236}">
                <a16:creationId xmlns:a16="http://schemas.microsoft.com/office/drawing/2014/main" id="{53764B09-A325-B3AD-AE27-E707450C17FB}"/>
              </a:ext>
            </a:extLst>
          </p:cNvPr>
          <p:cNvSpPr txBox="1"/>
          <p:nvPr/>
        </p:nvSpPr>
        <p:spPr>
          <a:xfrm>
            <a:off x="251947" y="5913156"/>
            <a:ext cx="1355637" cy="13231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700" dirty="0">
                <a:solidFill>
                  <a:srgbClr val="939AA7"/>
                </a:solidFill>
              </a:rPr>
              <a:t>Placebo – no prior CV risk</a:t>
            </a:r>
          </a:p>
        </p:txBody>
      </p:sp>
    </p:spTree>
    <p:extLst>
      <p:ext uri="{BB962C8B-B14F-4D97-AF65-F5344CB8AC3E}">
        <p14:creationId xmlns:p14="http://schemas.microsoft.com/office/powerpoint/2010/main" val="341419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3AC9F4-566A-1EA1-537F-5DCB1A34EA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52668D-B128-6A1F-07BB-BB2791BEF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78" y="365127"/>
            <a:ext cx="8768807" cy="10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>
            <a:normAutofit/>
          </a:bodyPr>
          <a:lstStyle/>
          <a:p>
            <a:r>
              <a:rPr lang="en-US"/>
              <a:t>Disclosures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ADE149-224F-9A4E-65C7-277144B6A7C3}"/>
              </a:ext>
            </a:extLst>
          </p:cNvPr>
          <p:cNvSpPr txBox="1">
            <a:spLocks/>
          </p:cNvSpPr>
          <p:nvPr/>
        </p:nvSpPr>
        <p:spPr>
          <a:xfrm>
            <a:off x="538480" y="1545723"/>
            <a:ext cx="11125200" cy="423686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rgbClr val="FF0000"/>
              </a:buClr>
              <a:buNone/>
              <a:defRPr/>
            </a:pPr>
            <a:r>
              <a:rPr lang="en-US"/>
              <a:t>Consultation and research on therapeutics for diabetes and </a:t>
            </a:r>
            <a:br>
              <a:rPr lang="en-US"/>
            </a:br>
            <a:r>
              <a:rPr lang="en-US"/>
              <a:t>kidney disease:</a:t>
            </a:r>
          </a:p>
          <a:p>
            <a:pPr>
              <a:defRPr/>
            </a:pPr>
            <a:r>
              <a:rPr lang="en-US" sz="2400"/>
              <a:t>Eli Lilly and Company </a:t>
            </a:r>
          </a:p>
          <a:p>
            <a:pPr>
              <a:defRPr/>
            </a:pPr>
            <a:r>
              <a:rPr lang="en-US" sz="2400"/>
              <a:t>Boehringer Ingelheim</a:t>
            </a:r>
          </a:p>
          <a:p>
            <a:pPr>
              <a:defRPr/>
            </a:pPr>
            <a:r>
              <a:rPr lang="en-US" sz="2400"/>
              <a:t>Bayer</a:t>
            </a:r>
          </a:p>
          <a:p>
            <a:pPr>
              <a:defRPr/>
            </a:pPr>
            <a:r>
              <a:rPr lang="en-US" sz="2400"/>
              <a:t>Novo Nordisk</a:t>
            </a:r>
          </a:p>
          <a:p>
            <a:pPr>
              <a:defRPr/>
            </a:pPr>
            <a:r>
              <a:rPr lang="en-US" sz="2400" err="1"/>
              <a:t>Travere</a:t>
            </a:r>
            <a:endParaRPr lang="en-US" sz="2400"/>
          </a:p>
          <a:p>
            <a:pPr>
              <a:defRPr/>
            </a:pPr>
            <a:r>
              <a:rPr lang="en-US" sz="2400" err="1"/>
              <a:t>ProKidney</a:t>
            </a:r>
            <a:endParaRPr lang="en-US" sz="2400"/>
          </a:p>
          <a:p>
            <a:pPr>
              <a:defRPr/>
            </a:pPr>
            <a:endParaRPr lang="en-US" sz="2400"/>
          </a:p>
          <a:p>
            <a:pPr marL="0" indent="0"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The FLOW trial was sponsored by Novo Nordisk.</a:t>
            </a:r>
          </a:p>
          <a:p>
            <a:pPr marL="0" indent="0">
              <a:buNone/>
              <a:defRPr/>
            </a:pPr>
            <a:endParaRPr lang="en-US" sz="2400"/>
          </a:p>
          <a:p>
            <a:pPr>
              <a:defRPr/>
            </a:pPr>
            <a:endParaRPr lang="en-US" sz="2400"/>
          </a:p>
          <a:p>
            <a:pPr>
              <a:defRPr/>
            </a:pPr>
            <a:endParaRPr lang="en-US" sz="2400"/>
          </a:p>
          <a:p>
            <a:pPr marL="0" indent="0">
              <a:buNone/>
              <a:defRPr/>
            </a:pPr>
            <a:endParaRPr lang="en-US" sz="2400"/>
          </a:p>
          <a:p>
            <a:pPr>
              <a:defRPr/>
            </a:pPr>
            <a:endParaRPr lang="en-US" sz="2400"/>
          </a:p>
          <a:p>
            <a:pPr marL="0" indent="0">
              <a:buNone/>
              <a:defRPr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2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874114-92F8-F600-0BC6-0EA8ED5B57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2" y="5917520"/>
            <a:ext cx="10897775" cy="803955"/>
          </a:xfrm>
        </p:spPr>
        <p:txBody>
          <a:bodyPr>
            <a:normAutofit/>
          </a:bodyPr>
          <a:lstStyle/>
          <a:p>
            <a:r>
              <a:rPr lang="en-US" noProof="0" dirty="0"/>
              <a:t>*p≤0.005.</a:t>
            </a:r>
            <a:br>
              <a:rPr lang="en-US" noProof="0" dirty="0"/>
            </a:br>
            <a:r>
              <a:rPr lang="en-US" noProof="0" dirty="0"/>
              <a:t>CKD, chronic kidney disease; CV, cardiovascular; CVD, cardiovascular disease; CVOT, cardiovascular outcomes trial; GLP-1, glucagon-like peptide-1; GLP-1RA, glucagon-like peptide-1 receptor agonist; </a:t>
            </a:r>
            <a:br>
              <a:rPr lang="en-US" noProof="0" dirty="0"/>
            </a:br>
            <a:r>
              <a:rPr lang="en-US" noProof="0" dirty="0"/>
              <a:t>OW, once-weekly; T2D, type 2 diabetes.</a:t>
            </a:r>
            <a:br>
              <a:rPr lang="en-US" noProof="0" dirty="0"/>
            </a:br>
            <a:r>
              <a:rPr lang="en-US" noProof="0" dirty="0"/>
              <a:t>1. Kristensen SL et al. </a:t>
            </a:r>
            <a:r>
              <a:rPr lang="en-US" i="1" noProof="0" dirty="0"/>
              <a:t>Lancet Diabetes Endocrinol </a:t>
            </a:r>
            <a:r>
              <a:rPr lang="en-US" noProof="0" dirty="0"/>
              <a:t>2019;7:776–785; 2. Sattar N et al. </a:t>
            </a:r>
            <a:r>
              <a:rPr lang="en-US" i="1" noProof="0" dirty="0"/>
              <a:t>Lancet Diabetes Endocrinol </a:t>
            </a:r>
            <a:r>
              <a:rPr lang="en-US" noProof="0" dirty="0"/>
              <a:t>2021;9:653–662; 3. Mann JFE et al. </a:t>
            </a:r>
            <a:r>
              <a:rPr lang="en-US" i="1" noProof="0" dirty="0"/>
              <a:t>N Engl J Med </a:t>
            </a:r>
            <a:r>
              <a:rPr lang="en-US" noProof="0" dirty="0"/>
              <a:t>2017;377:839–848; </a:t>
            </a:r>
            <a:br>
              <a:rPr lang="en-US" noProof="0" dirty="0"/>
            </a:br>
            <a:r>
              <a:rPr lang="en-US" noProof="0" dirty="0"/>
              <a:t>4. Gerstein HC et al. </a:t>
            </a:r>
            <a:r>
              <a:rPr lang="en-US" i="1" noProof="0" dirty="0"/>
              <a:t>Lancet</a:t>
            </a:r>
            <a:r>
              <a:rPr lang="en-US" noProof="0" dirty="0"/>
              <a:t> 2019;394:131–138; 5. </a:t>
            </a:r>
            <a:r>
              <a:rPr lang="en-US" noProof="0" dirty="0" err="1"/>
              <a:t>Marso</a:t>
            </a:r>
            <a:r>
              <a:rPr lang="en-US" noProof="0" dirty="0"/>
              <a:t> SP et al. </a:t>
            </a:r>
            <a:r>
              <a:rPr lang="en-US" i="1" noProof="0" dirty="0"/>
              <a:t>N Engl J Med </a:t>
            </a:r>
            <a:r>
              <a:rPr lang="en-US" noProof="0" dirty="0"/>
              <a:t>2016;375:1834–1844; 6. Perkovic V et al. </a:t>
            </a:r>
            <a:r>
              <a:rPr lang="en-US" i="1" noProof="0" dirty="0"/>
              <a:t>N Engl J Med </a:t>
            </a:r>
            <a:r>
              <a:rPr lang="en-US" noProof="0" dirty="0"/>
              <a:t>2024;391:109–121.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260B02-A2F2-A19C-609F-9324886DA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78" y="365127"/>
            <a:ext cx="8768807" cy="10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>
            <a:noAutofit/>
          </a:bodyPr>
          <a:lstStyle/>
          <a:p>
            <a:r>
              <a:rPr lang="en-US" noProof="0"/>
              <a:t>Evidence for GLP-1 receptor agonists to improve kidney outcomes in persons with T2D and high CVD risk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5517891-9B90-FB8B-5D3F-430FF80CD192}"/>
              </a:ext>
            </a:extLst>
          </p:cNvPr>
          <p:cNvGrpSpPr/>
          <p:nvPr/>
        </p:nvGrpSpPr>
        <p:grpSpPr>
          <a:xfrm>
            <a:off x="9130888" y="2074987"/>
            <a:ext cx="2996646" cy="3761997"/>
            <a:chOff x="8822216" y="2549764"/>
            <a:chExt cx="2996646" cy="376199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2ABD72E-6E7D-615D-792C-1ECC9513C07F}"/>
                </a:ext>
              </a:extLst>
            </p:cNvPr>
            <p:cNvSpPr txBox="1"/>
            <p:nvPr/>
          </p:nvSpPr>
          <p:spPr>
            <a:xfrm>
              <a:off x="8822216" y="4003437"/>
              <a:ext cx="2996646" cy="2308324"/>
            </a:xfrm>
            <a:prstGeom prst="rect">
              <a:avLst/>
            </a:prstGeom>
            <a:noFill/>
          </p:spPr>
          <p:txBody>
            <a:bodyPr wrap="square" lIns="360000" rIns="360000">
              <a:spAutoFit/>
            </a:bodyPr>
            <a:lstStyle/>
            <a:p>
              <a:pPr algn="ctr"/>
              <a:r>
                <a:rPr lang="en-US" sz="1600" noProof="0"/>
                <a:t>The </a:t>
              </a:r>
              <a:r>
                <a:rPr lang="en-US" sz="1600" b="1" noProof="0">
                  <a:solidFill>
                    <a:schemeClr val="accent4"/>
                  </a:solidFill>
                </a:rPr>
                <a:t>aim of this study </a:t>
              </a:r>
              <a:r>
                <a:rPr lang="en-US" sz="1600" noProof="0"/>
                <a:t>was to assess the effects of semaglutide on </a:t>
              </a:r>
              <a:r>
                <a:rPr lang="en-US" sz="1600" b="1" noProof="0">
                  <a:solidFill>
                    <a:schemeClr val="accent4"/>
                  </a:solidFill>
                </a:rPr>
                <a:t>kidney outcomes according to CVD</a:t>
              </a:r>
              <a:r>
                <a:rPr lang="en-US" sz="1600" b="1">
                  <a:solidFill>
                    <a:schemeClr val="accent4"/>
                  </a:solidFill>
                </a:rPr>
                <a:t> status or</a:t>
              </a:r>
              <a:r>
                <a:rPr lang="en-US" sz="1600" b="1" noProof="0">
                  <a:solidFill>
                    <a:schemeClr val="accent4"/>
                  </a:solidFill>
                </a:rPr>
                <a:t> risk at baseline </a:t>
              </a:r>
              <a:r>
                <a:rPr lang="en-US" sz="1600" noProof="0"/>
                <a:t>in the </a:t>
              </a:r>
              <a:br>
                <a:rPr lang="en-US" sz="1600" noProof="0"/>
              </a:br>
              <a:r>
                <a:rPr lang="en-US" sz="1600" noProof="0"/>
                <a:t>FLOW trial population</a:t>
              </a:r>
            </a:p>
          </p:txBody>
        </p:sp>
        <p:pic>
          <p:nvPicPr>
            <p:cNvPr id="24" name="Graphic 23" descr="Magnifying glass outline">
              <a:extLst>
                <a:ext uri="{FF2B5EF4-FFF2-40B4-BE49-F238E27FC236}">
                  <a16:creationId xmlns:a16="http://schemas.microsoft.com/office/drawing/2014/main" id="{AA4E6F77-E4E9-A0CB-7EAF-CB7EE993D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09077" y="2549764"/>
              <a:ext cx="1148038" cy="1148038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6142136-FA56-D0B7-F635-19EF675A2FCE}"/>
              </a:ext>
            </a:extLst>
          </p:cNvPr>
          <p:cNvSpPr txBox="1"/>
          <p:nvPr/>
        </p:nvSpPr>
        <p:spPr>
          <a:xfrm>
            <a:off x="994837" y="1910601"/>
            <a:ext cx="46417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noProof="0" dirty="0">
                <a:solidFill>
                  <a:schemeClr val="accent4"/>
                </a:solidFill>
              </a:rPr>
              <a:t>Meta-analyses of CVOTs suggested potential</a:t>
            </a:r>
            <a:r>
              <a:rPr lang="en-US" sz="1600" noProof="0" dirty="0">
                <a:solidFill>
                  <a:schemeClr val="accent4"/>
                </a:solidFill>
              </a:rPr>
              <a:t> </a:t>
            </a:r>
            <a:r>
              <a:rPr lang="en-US" sz="1600" b="1" noProof="0" dirty="0">
                <a:solidFill>
                  <a:schemeClr val="accent4"/>
                </a:solidFill>
              </a:rPr>
              <a:t>kidney-protective effects of GLP-1RAs </a:t>
            </a:r>
            <a:r>
              <a:rPr lang="en-US" sz="1600" noProof="0" dirty="0"/>
              <a:t>in study populations with T2D and high CVD risk</a:t>
            </a:r>
            <a:r>
              <a:rPr lang="en-US" sz="1600" baseline="30000" noProof="0" dirty="0"/>
              <a:t>1,2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6BB1685-85D8-927D-70CD-8BE75133E2B0}"/>
              </a:ext>
            </a:extLst>
          </p:cNvPr>
          <p:cNvGrpSpPr/>
          <p:nvPr/>
        </p:nvGrpSpPr>
        <p:grpSpPr>
          <a:xfrm>
            <a:off x="6194158" y="1912237"/>
            <a:ext cx="3081164" cy="4462994"/>
            <a:chOff x="6096000" y="2140029"/>
            <a:chExt cx="3081164" cy="446299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0C9F78B-EB80-930A-670A-E0336F4007CD}"/>
                </a:ext>
              </a:extLst>
            </p:cNvPr>
            <p:cNvSpPr txBox="1"/>
            <p:nvPr/>
          </p:nvSpPr>
          <p:spPr>
            <a:xfrm>
              <a:off x="6096000" y="3514998"/>
              <a:ext cx="3081164" cy="3088025"/>
            </a:xfrm>
            <a:prstGeom prst="rect">
              <a:avLst/>
            </a:prstGeom>
            <a:noFill/>
          </p:spPr>
          <p:txBody>
            <a:bodyPr wrap="square" lIns="180000" rIns="180000">
              <a:spAutoFit/>
            </a:bodyPr>
            <a:lstStyle/>
            <a:p>
              <a:pPr algn="ctr"/>
              <a:r>
                <a:rPr lang="en-US" sz="1600" b="1" noProof="0" dirty="0">
                  <a:solidFill>
                    <a:schemeClr val="accent4"/>
                  </a:solidFill>
                  <a:effectLst/>
                  <a:ea typeface="Calibri" panose="020F0502020204030204" pitchFamily="34" charset="0"/>
                </a:rPr>
                <a:t>The FLOW trial demonstrated</a:t>
              </a:r>
              <a:r>
                <a:rPr lang="en-US" sz="1600" noProof="0" dirty="0">
                  <a:effectLst/>
                  <a:ea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schemeClr val="accent4"/>
                  </a:solidFill>
                  <a:effectLst/>
                  <a:ea typeface="Calibri" panose="020F0502020204030204" pitchFamily="34" charset="0"/>
                </a:rPr>
                <a:t>broad</a:t>
              </a:r>
              <a:r>
                <a:rPr lang="en-US" sz="1600" b="1" noProof="0" dirty="0">
                  <a:solidFill>
                    <a:schemeClr val="accent4"/>
                  </a:solidFill>
                </a:rPr>
                <a:t> benefits of</a:t>
              </a:r>
              <a:r>
                <a:rPr lang="en-US" sz="1600" b="1" noProof="0" dirty="0">
                  <a:solidFill>
                    <a:schemeClr val="accent4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1600" b="1" noProof="0" dirty="0" err="1">
                  <a:solidFill>
                    <a:schemeClr val="accent4"/>
                  </a:solidFill>
                  <a:effectLst/>
                  <a:ea typeface="Calibri" panose="020F0502020204030204" pitchFamily="34" charset="0"/>
                </a:rPr>
                <a:t>semaglutide</a:t>
              </a:r>
              <a:r>
                <a:rPr lang="en-US" sz="1600" b="1" noProof="0" dirty="0">
                  <a:solidFill>
                    <a:schemeClr val="accent4"/>
                  </a:solidFill>
                  <a:effectLst/>
                  <a:ea typeface="Calibri" panose="020F0502020204030204" pitchFamily="34" charset="0"/>
                </a:rPr>
                <a:t> in participants with T2D and CKD</a:t>
              </a:r>
              <a:r>
                <a:rPr lang="en-US" sz="1600" b="1" dirty="0">
                  <a:solidFill>
                    <a:schemeClr val="accent4"/>
                  </a:solidFill>
                  <a:ea typeface="Calibri" panose="020F0502020204030204" pitchFamily="34" charset="0"/>
                </a:rPr>
                <a:t> </a:t>
              </a:r>
              <a:r>
                <a:rPr lang="en-US" sz="1600" dirty="0">
                  <a:ea typeface="Calibri" panose="020F0502020204030204" pitchFamily="34" charset="0"/>
                </a:rPr>
                <a:t>with</a:t>
              </a:r>
              <a:r>
                <a:rPr lang="en-US" sz="1600" noProof="0" dirty="0">
                  <a:effectLst/>
                  <a:ea typeface="Calibri" panose="020F0502020204030204" pitchFamily="34" charset="0"/>
                </a:rPr>
                <a:t> reduced risks of </a:t>
              </a:r>
              <a:r>
                <a:rPr lang="en-US" sz="1600" dirty="0">
                  <a:ea typeface="Calibri" panose="020F0502020204030204" pitchFamily="34" charset="0"/>
                </a:rPr>
                <a:t>the primary</a:t>
              </a:r>
              <a:r>
                <a:rPr lang="en-US" sz="1600" noProof="0" dirty="0">
                  <a:effectLst/>
                  <a:ea typeface="Calibri" panose="020F0502020204030204" pitchFamily="34" charset="0"/>
                </a:rPr>
                <a:t> kidney outcome by 24%</a:t>
              </a:r>
              <a:r>
                <a:rPr lang="en-US" sz="1600" baseline="30000" noProof="0" dirty="0">
                  <a:effectLst/>
                  <a:ea typeface="Calibri" panose="020F0502020204030204" pitchFamily="34" charset="0"/>
                </a:rPr>
                <a:t>6</a:t>
              </a:r>
            </a:p>
            <a:p>
              <a:pPr algn="ctr"/>
              <a:r>
                <a:rPr lang="en-US" sz="1600" dirty="0">
                  <a:ea typeface="Calibri" panose="020F0502020204030204" pitchFamily="34" charset="0"/>
                </a:rPr>
                <a:t> as well as secondary outcomes of </a:t>
              </a:r>
              <a:r>
                <a:rPr lang="en-US" sz="1600" noProof="0" dirty="0">
                  <a:effectLst/>
                  <a:ea typeface="Calibri" panose="020F0502020204030204" pitchFamily="34" charset="0"/>
                </a:rPr>
                <a:t>CV events and death from any cause </a:t>
              </a:r>
            </a:p>
            <a:p>
              <a:pPr algn="ctr"/>
              <a:endParaRPr lang="en-US" sz="1400" baseline="30000" noProof="0" dirty="0"/>
            </a:p>
            <a:p>
              <a:pPr algn="ctr"/>
              <a:endParaRPr lang="en-US" sz="1400" baseline="30000" noProof="0" dirty="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D1BF5E9-FE0B-E2A3-79EA-B135A94B69A9}"/>
                </a:ext>
              </a:extLst>
            </p:cNvPr>
            <p:cNvGrpSpPr/>
            <p:nvPr/>
          </p:nvGrpSpPr>
          <p:grpSpPr>
            <a:xfrm>
              <a:off x="6213486" y="2140029"/>
              <a:ext cx="2659014" cy="1166197"/>
              <a:chOff x="-308639" y="423106"/>
              <a:chExt cx="12567750" cy="5511995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0EE540-2CD8-801C-737A-4F25A89FFC9C}"/>
                  </a:ext>
                </a:extLst>
              </p:cNvPr>
              <p:cNvSpPr txBox="1"/>
              <p:nvPr/>
            </p:nvSpPr>
            <p:spPr>
              <a:xfrm>
                <a:off x="8190060" y="423106"/>
                <a:ext cx="3626880" cy="203657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0060BF"/>
                    </a:solidFill>
                    <a:effectLst/>
                    <a:uLnTx/>
                    <a:uFillTx/>
                    <a:ea typeface="+mn-lt"/>
                    <a:cs typeface="+mn-lt"/>
                    <a:sym typeface="+mn-lt"/>
                  </a:rPr>
                  <a:t>Kidney outcomes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47CBD7-B713-555A-9FB0-EC81EFA8B738}"/>
                  </a:ext>
                </a:extLst>
              </p:cNvPr>
              <p:cNvSpPr txBox="1"/>
              <p:nvPr/>
            </p:nvSpPr>
            <p:spPr>
              <a:xfrm>
                <a:off x="8632235" y="3898527"/>
                <a:ext cx="3626876" cy="2036574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D32E12"/>
                    </a:solidFill>
                    <a:effectLst/>
                    <a:uLnTx/>
                    <a:uFillTx/>
                    <a:ea typeface="+mn-lt"/>
                    <a:cs typeface="+mn-lt"/>
                    <a:sym typeface="+mn-lt"/>
                  </a:rPr>
                  <a:t>CV outcomes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6C0F11F-66EA-4047-250A-CA0D59A131AC}"/>
                  </a:ext>
                </a:extLst>
              </p:cNvPr>
              <p:cNvSpPr txBox="1"/>
              <p:nvPr/>
            </p:nvSpPr>
            <p:spPr>
              <a:xfrm>
                <a:off x="-308639" y="1951623"/>
                <a:ext cx="3525356" cy="2036574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0DAF2B"/>
                    </a:solidFill>
                    <a:effectLst/>
                    <a:uLnTx/>
                    <a:uFillTx/>
                    <a:ea typeface="+mn-lt"/>
                    <a:cs typeface="+mn-lt"/>
                    <a:sym typeface="+mn-lt"/>
                  </a:rPr>
                  <a:t>Overall mortality</a:t>
                </a:r>
              </a:p>
            </p:txBody>
          </p:sp>
          <p:sp>
            <p:nvSpPr>
              <p:cNvPr id="12" name="Shape">
                <a:extLst>
                  <a:ext uri="{FF2B5EF4-FFF2-40B4-BE49-F238E27FC236}">
                    <a16:creationId xmlns:a16="http://schemas.microsoft.com/office/drawing/2014/main" id="{8C51C1EB-1829-D191-112B-205CD7B47A9F}"/>
                  </a:ext>
                </a:extLst>
              </p:cNvPr>
              <p:cNvSpPr/>
              <p:nvPr/>
            </p:nvSpPr>
            <p:spPr>
              <a:xfrm>
                <a:off x="4282474" y="957490"/>
                <a:ext cx="3626880" cy="2536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8" h="21600" extrusionOk="0">
                    <a:moveTo>
                      <a:pt x="19306" y="11768"/>
                    </a:moveTo>
                    <a:cubicBezTo>
                      <a:pt x="20919" y="10373"/>
                      <a:pt x="21129" y="7020"/>
                      <a:pt x="19718" y="5203"/>
                    </a:cubicBezTo>
                    <a:cubicBezTo>
                      <a:pt x="17194" y="1958"/>
                      <a:pt x="13917" y="0"/>
                      <a:pt x="10329" y="0"/>
                    </a:cubicBezTo>
                    <a:cubicBezTo>
                      <a:pt x="6741" y="0"/>
                      <a:pt x="3457" y="1958"/>
                      <a:pt x="940" y="5203"/>
                    </a:cubicBezTo>
                    <a:cubicBezTo>
                      <a:pt x="-471" y="7020"/>
                      <a:pt x="-261" y="10373"/>
                      <a:pt x="1352" y="11768"/>
                    </a:cubicBezTo>
                    <a:lnTo>
                      <a:pt x="3688" y="13791"/>
                    </a:lnTo>
                    <a:cubicBezTo>
                      <a:pt x="4245" y="14277"/>
                      <a:pt x="4419" y="15337"/>
                      <a:pt x="4093" y="16181"/>
                    </a:cubicBezTo>
                    <a:lnTo>
                      <a:pt x="4086" y="16203"/>
                    </a:lnTo>
                    <a:lnTo>
                      <a:pt x="10336" y="21600"/>
                    </a:lnTo>
                    <a:lnTo>
                      <a:pt x="16586" y="16203"/>
                    </a:lnTo>
                    <a:cubicBezTo>
                      <a:pt x="16586" y="16192"/>
                      <a:pt x="16579" y="16192"/>
                      <a:pt x="16579" y="16181"/>
                    </a:cubicBezTo>
                    <a:cubicBezTo>
                      <a:pt x="16253" y="15348"/>
                      <a:pt x="16420" y="14277"/>
                      <a:pt x="16984" y="13791"/>
                    </a:cubicBezTo>
                    <a:lnTo>
                      <a:pt x="19306" y="11768"/>
                    </a:lnTo>
                    <a:close/>
                  </a:path>
                </a:pathLst>
              </a:custGeom>
              <a:solidFill>
                <a:srgbClr val="0060B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Shape">
                <a:extLst>
                  <a:ext uri="{FF2B5EF4-FFF2-40B4-BE49-F238E27FC236}">
                    <a16:creationId xmlns:a16="http://schemas.microsoft.com/office/drawing/2014/main" id="{38255C3A-B809-01AB-A755-A0F7D5E8AFE5}"/>
                  </a:ext>
                </a:extLst>
              </p:cNvPr>
              <p:cNvSpPr/>
              <p:nvPr/>
            </p:nvSpPr>
            <p:spPr>
              <a:xfrm>
                <a:off x="3565716" y="2638427"/>
                <a:ext cx="2531114" cy="32617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478" extrusionOk="0">
                    <a:moveTo>
                      <a:pt x="21589" y="5352"/>
                    </a:moveTo>
                    <a:lnTo>
                      <a:pt x="12225" y="1373"/>
                    </a:lnTo>
                    <a:cubicBezTo>
                      <a:pt x="12225" y="1373"/>
                      <a:pt x="12214" y="1381"/>
                      <a:pt x="12214" y="1381"/>
                    </a:cubicBezTo>
                    <a:cubicBezTo>
                      <a:pt x="11727" y="2003"/>
                      <a:pt x="10675" y="2235"/>
                      <a:pt x="9841" y="1884"/>
                    </a:cubicBezTo>
                    <a:lnTo>
                      <a:pt x="6351" y="401"/>
                    </a:lnTo>
                    <a:cubicBezTo>
                      <a:pt x="3967" y="-612"/>
                      <a:pt x="878" y="385"/>
                      <a:pt x="368" y="2378"/>
                    </a:cubicBezTo>
                    <a:cubicBezTo>
                      <a:pt x="119" y="3335"/>
                      <a:pt x="0" y="4316"/>
                      <a:pt x="0" y="5320"/>
                    </a:cubicBezTo>
                    <a:cubicBezTo>
                      <a:pt x="0" y="12249"/>
                      <a:pt x="6037" y="18141"/>
                      <a:pt x="14447" y="20310"/>
                    </a:cubicBezTo>
                    <a:cubicBezTo>
                      <a:pt x="17059" y="20988"/>
                      <a:pt x="19801" y="19529"/>
                      <a:pt x="19801" y="17496"/>
                    </a:cubicBezTo>
                    <a:lnTo>
                      <a:pt x="19801" y="14530"/>
                    </a:lnTo>
                    <a:cubicBezTo>
                      <a:pt x="19801" y="13820"/>
                      <a:pt x="20592" y="13262"/>
                      <a:pt x="21567" y="13262"/>
                    </a:cubicBezTo>
                    <a:lnTo>
                      <a:pt x="21600" y="13262"/>
                    </a:lnTo>
                    <a:lnTo>
                      <a:pt x="21600" y="5352"/>
                    </a:lnTo>
                    <a:close/>
                  </a:path>
                </a:pathLst>
              </a:custGeom>
              <a:solidFill>
                <a:srgbClr val="0DAF2B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Shape">
                <a:extLst>
                  <a:ext uri="{FF2B5EF4-FFF2-40B4-BE49-F238E27FC236}">
                    <a16:creationId xmlns:a16="http://schemas.microsoft.com/office/drawing/2014/main" id="{CC5EADBB-9599-F12B-9B2A-1B084E1D79C4}"/>
                  </a:ext>
                </a:extLst>
              </p:cNvPr>
              <p:cNvSpPr/>
              <p:nvPr/>
            </p:nvSpPr>
            <p:spPr>
              <a:xfrm>
                <a:off x="6095171" y="2638426"/>
                <a:ext cx="2531114" cy="32620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480" extrusionOk="0">
                    <a:moveTo>
                      <a:pt x="15238" y="402"/>
                    </a:moveTo>
                    <a:lnTo>
                      <a:pt x="11748" y="1885"/>
                    </a:lnTo>
                    <a:cubicBezTo>
                      <a:pt x="10903" y="2243"/>
                      <a:pt x="9852" y="2004"/>
                      <a:pt x="9375" y="1382"/>
                    </a:cubicBezTo>
                    <a:lnTo>
                      <a:pt x="9364" y="1374"/>
                    </a:lnTo>
                    <a:lnTo>
                      <a:pt x="0" y="5353"/>
                    </a:lnTo>
                    <a:lnTo>
                      <a:pt x="0" y="13263"/>
                    </a:lnTo>
                    <a:cubicBezTo>
                      <a:pt x="11" y="13263"/>
                      <a:pt x="22" y="13263"/>
                      <a:pt x="33" y="13263"/>
                    </a:cubicBezTo>
                    <a:cubicBezTo>
                      <a:pt x="997" y="13263"/>
                      <a:pt x="1799" y="13813"/>
                      <a:pt x="1799" y="14531"/>
                    </a:cubicBezTo>
                    <a:lnTo>
                      <a:pt x="1799" y="17497"/>
                    </a:lnTo>
                    <a:cubicBezTo>
                      <a:pt x="1799" y="19538"/>
                      <a:pt x="4530" y="20989"/>
                      <a:pt x="7153" y="20311"/>
                    </a:cubicBezTo>
                    <a:cubicBezTo>
                      <a:pt x="15563" y="18142"/>
                      <a:pt x="21600" y="12250"/>
                      <a:pt x="21600" y="5321"/>
                    </a:cubicBezTo>
                    <a:cubicBezTo>
                      <a:pt x="21600" y="4317"/>
                      <a:pt x="21470" y="3328"/>
                      <a:pt x="21232" y="2379"/>
                    </a:cubicBezTo>
                    <a:cubicBezTo>
                      <a:pt x="20711" y="378"/>
                      <a:pt x="17622" y="-611"/>
                      <a:pt x="15238" y="402"/>
                    </a:cubicBezTo>
                    <a:close/>
                  </a:path>
                </a:pathLst>
              </a:custGeom>
              <a:solidFill>
                <a:srgbClr val="D32E1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Circle">
                <a:extLst>
                  <a:ext uri="{FF2B5EF4-FFF2-40B4-BE49-F238E27FC236}">
                    <a16:creationId xmlns:a16="http://schemas.microsoft.com/office/drawing/2014/main" id="{BBC5B634-FA8F-151A-8B05-B5156963D6A8}"/>
                  </a:ext>
                </a:extLst>
              </p:cNvPr>
              <p:cNvSpPr/>
              <p:nvPr/>
            </p:nvSpPr>
            <p:spPr>
              <a:xfrm>
                <a:off x="5082574" y="2481491"/>
                <a:ext cx="2024379" cy="2024386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37">
                <a:extLst>
                  <a:ext uri="{FF2B5EF4-FFF2-40B4-BE49-F238E27FC236}">
                    <a16:creationId xmlns:a16="http://schemas.microsoft.com/office/drawing/2014/main" id="{9094935E-7D65-5DCD-1A77-26B2DD8E7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4771" y="2774070"/>
                <a:ext cx="1540474" cy="1731807"/>
              </a:xfrm>
              <a:custGeom>
                <a:avLst/>
                <a:gdLst>
                  <a:gd name="connsiteX0" fmla="*/ 770236 w 1540474"/>
                  <a:gd name="connsiteY0" fmla="*/ 0 h 1731807"/>
                  <a:gd name="connsiteX1" fmla="*/ 1163295 w 1540474"/>
                  <a:gd name="connsiteY1" fmla="*/ 315610 h 1731807"/>
                  <a:gd name="connsiteX2" fmla="*/ 1059014 w 1540474"/>
                  <a:gd name="connsiteY2" fmla="*/ 898274 h 1731807"/>
                  <a:gd name="connsiteX3" fmla="*/ 986820 w 1540474"/>
                  <a:gd name="connsiteY3" fmla="*/ 1116773 h 1731807"/>
                  <a:gd name="connsiteX4" fmla="*/ 1532290 w 1540474"/>
                  <a:gd name="connsiteY4" fmla="*/ 1367642 h 1731807"/>
                  <a:gd name="connsiteX5" fmla="*/ 1540474 w 1540474"/>
                  <a:gd name="connsiteY5" fmla="*/ 1375366 h 1731807"/>
                  <a:gd name="connsiteX6" fmla="*/ 1485963 w 1540474"/>
                  <a:gd name="connsiteY6" fmla="*/ 1435343 h 1731807"/>
                  <a:gd name="connsiteX7" fmla="*/ 770237 w 1540474"/>
                  <a:gd name="connsiteY7" fmla="*/ 1731807 h 1731807"/>
                  <a:gd name="connsiteX8" fmla="*/ 54511 w 1540474"/>
                  <a:gd name="connsiteY8" fmla="*/ 1435343 h 1731807"/>
                  <a:gd name="connsiteX9" fmla="*/ 0 w 1540474"/>
                  <a:gd name="connsiteY9" fmla="*/ 1375365 h 1731807"/>
                  <a:gd name="connsiteX10" fmla="*/ 8183 w 1540474"/>
                  <a:gd name="connsiteY10" fmla="*/ 1367642 h 1731807"/>
                  <a:gd name="connsiteX11" fmla="*/ 553653 w 1540474"/>
                  <a:gd name="connsiteY11" fmla="*/ 1116773 h 1731807"/>
                  <a:gd name="connsiteX12" fmla="*/ 481458 w 1540474"/>
                  <a:gd name="connsiteY12" fmla="*/ 898274 h 1731807"/>
                  <a:gd name="connsiteX13" fmla="*/ 377177 w 1540474"/>
                  <a:gd name="connsiteY13" fmla="*/ 315610 h 1731807"/>
                  <a:gd name="connsiteX14" fmla="*/ 770236 w 1540474"/>
                  <a:gd name="connsiteY14" fmla="*/ 0 h 1731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40474" h="1731807">
                    <a:moveTo>
                      <a:pt x="770236" y="0"/>
                    </a:moveTo>
                    <a:cubicBezTo>
                      <a:pt x="954733" y="0"/>
                      <a:pt x="1131209" y="129481"/>
                      <a:pt x="1163295" y="315610"/>
                    </a:cubicBezTo>
                    <a:cubicBezTo>
                      <a:pt x="1187360" y="501739"/>
                      <a:pt x="1179338" y="744515"/>
                      <a:pt x="1059014" y="898274"/>
                    </a:cubicBezTo>
                    <a:cubicBezTo>
                      <a:pt x="930668" y="1052032"/>
                      <a:pt x="986820" y="1116773"/>
                      <a:pt x="986820" y="1116773"/>
                    </a:cubicBezTo>
                    <a:cubicBezTo>
                      <a:pt x="1139230" y="1310994"/>
                      <a:pt x="1371857" y="1254346"/>
                      <a:pt x="1532290" y="1367642"/>
                    </a:cubicBezTo>
                    <a:lnTo>
                      <a:pt x="1540474" y="1375366"/>
                    </a:lnTo>
                    <a:lnTo>
                      <a:pt x="1485963" y="1435343"/>
                    </a:lnTo>
                    <a:cubicBezTo>
                      <a:pt x="1302793" y="1618514"/>
                      <a:pt x="1049746" y="1731807"/>
                      <a:pt x="770237" y="1731807"/>
                    </a:cubicBezTo>
                    <a:cubicBezTo>
                      <a:pt x="490729" y="1731807"/>
                      <a:pt x="237681" y="1618514"/>
                      <a:pt x="54511" y="1435343"/>
                    </a:cubicBezTo>
                    <a:lnTo>
                      <a:pt x="0" y="1375365"/>
                    </a:lnTo>
                    <a:lnTo>
                      <a:pt x="8183" y="1367642"/>
                    </a:lnTo>
                    <a:cubicBezTo>
                      <a:pt x="168615" y="1254346"/>
                      <a:pt x="401242" y="1310994"/>
                      <a:pt x="553653" y="1116773"/>
                    </a:cubicBezTo>
                    <a:cubicBezTo>
                      <a:pt x="553653" y="1116773"/>
                      <a:pt x="609804" y="1052032"/>
                      <a:pt x="481458" y="898274"/>
                    </a:cubicBezTo>
                    <a:cubicBezTo>
                      <a:pt x="361134" y="744515"/>
                      <a:pt x="353112" y="501739"/>
                      <a:pt x="377177" y="315610"/>
                    </a:cubicBezTo>
                    <a:cubicBezTo>
                      <a:pt x="409263" y="129481"/>
                      <a:pt x="585739" y="0"/>
                      <a:pt x="770236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da-DK"/>
                </a:defPPr>
                <a:lvl1pPr marL="0" algn="l" defTabSz="1371345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673" algn="l" defTabSz="1371345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345" algn="l" defTabSz="1371345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057018" algn="l" defTabSz="1371345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742690" algn="l" defTabSz="1371345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428363" algn="l" defTabSz="1371345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114035" algn="l" defTabSz="1371345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799709" algn="l" defTabSz="1371345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485380" algn="l" defTabSz="1371345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7" name="Kidney Unhealthy Icon">
                <a:extLst>
                  <a:ext uri="{FF2B5EF4-FFF2-40B4-BE49-F238E27FC236}">
                    <a16:creationId xmlns:a16="http://schemas.microsoft.com/office/drawing/2014/main" id="{13534E1C-8782-2523-921E-A97017C9F75E}"/>
                  </a:ext>
                </a:extLst>
              </p:cNvPr>
              <p:cNvSpPr/>
              <p:nvPr/>
            </p:nvSpPr>
            <p:spPr>
              <a:xfrm>
                <a:off x="6730326" y="1559786"/>
                <a:ext cx="870837" cy="746176"/>
              </a:xfrm>
              <a:custGeom>
                <a:avLst/>
                <a:gdLst>
                  <a:gd name="connsiteX0" fmla="*/ 150806 w 376030"/>
                  <a:gd name="connsiteY0" fmla="*/ 120711 h 322201"/>
                  <a:gd name="connsiteX1" fmla="*/ 132518 w 376030"/>
                  <a:gd name="connsiteY1" fmla="*/ 120711 h 322201"/>
                  <a:gd name="connsiteX2" fmla="*/ 150901 w 376030"/>
                  <a:gd name="connsiteY2" fmla="*/ 90612 h 322201"/>
                  <a:gd name="connsiteX3" fmla="*/ 168618 w 376030"/>
                  <a:gd name="connsiteY3" fmla="*/ 46416 h 322201"/>
                  <a:gd name="connsiteX4" fmla="*/ 150330 w 376030"/>
                  <a:gd name="connsiteY4" fmla="*/ 11364 h 322201"/>
                  <a:gd name="connsiteX5" fmla="*/ 80321 w 376030"/>
                  <a:gd name="connsiteY5" fmla="*/ 4696 h 322201"/>
                  <a:gd name="connsiteX6" fmla="*/ 9074 w 376030"/>
                  <a:gd name="connsiteY6" fmla="*/ 76801 h 322201"/>
                  <a:gd name="connsiteX7" fmla="*/ 19742 w 376030"/>
                  <a:gd name="connsiteY7" fmla="*/ 204912 h 322201"/>
                  <a:gd name="connsiteX8" fmla="*/ 75844 w 376030"/>
                  <a:gd name="connsiteY8" fmla="*/ 236154 h 322201"/>
                  <a:gd name="connsiteX9" fmla="*/ 92894 w 376030"/>
                  <a:gd name="connsiteY9" fmla="*/ 233201 h 322201"/>
                  <a:gd name="connsiteX10" fmla="*/ 125755 w 376030"/>
                  <a:gd name="connsiteY10" fmla="*/ 168526 h 322201"/>
                  <a:gd name="connsiteX11" fmla="*/ 127374 w 376030"/>
                  <a:gd name="connsiteY11" fmla="*/ 139951 h 322201"/>
                  <a:gd name="connsiteX12" fmla="*/ 150806 w 376030"/>
                  <a:gd name="connsiteY12" fmla="*/ 139951 h 322201"/>
                  <a:gd name="connsiteX13" fmla="*/ 156045 w 376030"/>
                  <a:gd name="connsiteY13" fmla="*/ 145190 h 322201"/>
                  <a:gd name="connsiteX14" fmla="*/ 156045 w 376030"/>
                  <a:gd name="connsiteY14" fmla="*/ 312640 h 322201"/>
                  <a:gd name="connsiteX15" fmla="*/ 165570 w 376030"/>
                  <a:gd name="connsiteY15" fmla="*/ 322165 h 322201"/>
                  <a:gd name="connsiteX16" fmla="*/ 175095 w 376030"/>
                  <a:gd name="connsiteY16" fmla="*/ 312640 h 322201"/>
                  <a:gd name="connsiteX17" fmla="*/ 175095 w 376030"/>
                  <a:gd name="connsiteY17" fmla="*/ 145000 h 322201"/>
                  <a:gd name="connsiteX18" fmla="*/ 150806 w 376030"/>
                  <a:gd name="connsiteY18" fmla="*/ 120711 h 322201"/>
                  <a:gd name="connsiteX19" fmla="*/ 106705 w 376030"/>
                  <a:gd name="connsiteY19" fmla="*/ 169574 h 322201"/>
                  <a:gd name="connsiteX20" fmla="*/ 86322 w 376030"/>
                  <a:gd name="connsiteY20" fmla="*/ 215294 h 322201"/>
                  <a:gd name="connsiteX21" fmla="*/ 34887 w 376030"/>
                  <a:gd name="connsiteY21" fmla="*/ 193291 h 322201"/>
                  <a:gd name="connsiteX22" fmla="*/ 27076 w 376030"/>
                  <a:gd name="connsiteY22" fmla="*/ 82992 h 322201"/>
                  <a:gd name="connsiteX23" fmla="*/ 85179 w 376030"/>
                  <a:gd name="connsiteY23" fmla="*/ 23175 h 322201"/>
                  <a:gd name="connsiteX24" fmla="*/ 112325 w 376030"/>
                  <a:gd name="connsiteY24" fmla="*/ 19174 h 322201"/>
                  <a:gd name="connsiteX25" fmla="*/ 138900 w 376030"/>
                  <a:gd name="connsiteY25" fmla="*/ 26604 h 322201"/>
                  <a:gd name="connsiteX26" fmla="*/ 149568 w 376030"/>
                  <a:gd name="connsiteY26" fmla="*/ 46987 h 322201"/>
                  <a:gd name="connsiteX27" fmla="*/ 149568 w 376030"/>
                  <a:gd name="connsiteY27" fmla="*/ 46987 h 322201"/>
                  <a:gd name="connsiteX28" fmla="*/ 136995 w 376030"/>
                  <a:gd name="connsiteY28" fmla="*/ 77467 h 322201"/>
                  <a:gd name="connsiteX29" fmla="*/ 106705 w 376030"/>
                  <a:gd name="connsiteY29" fmla="*/ 169574 h 322201"/>
                  <a:gd name="connsiteX30" fmla="*/ 297967 w 376030"/>
                  <a:gd name="connsiteY30" fmla="*/ 14698 h 322201"/>
                  <a:gd name="connsiteX31" fmla="*/ 310531 w 376030"/>
                  <a:gd name="connsiteY31" fmla="*/ 9830 h 322201"/>
                  <a:gd name="connsiteX32" fmla="*/ 310540 w 376030"/>
                  <a:gd name="connsiteY32" fmla="*/ 9840 h 322201"/>
                  <a:gd name="connsiteX33" fmla="*/ 342925 w 376030"/>
                  <a:gd name="connsiteY33" fmla="*/ 33938 h 322201"/>
                  <a:gd name="connsiteX34" fmla="*/ 342163 w 376030"/>
                  <a:gd name="connsiteY34" fmla="*/ 47368 h 322201"/>
                  <a:gd name="connsiteX35" fmla="*/ 335782 w 376030"/>
                  <a:gd name="connsiteY35" fmla="*/ 49845 h 322201"/>
                  <a:gd name="connsiteX36" fmla="*/ 328733 w 376030"/>
                  <a:gd name="connsiteY36" fmla="*/ 46606 h 322201"/>
                  <a:gd name="connsiteX37" fmla="*/ 302730 w 376030"/>
                  <a:gd name="connsiteY37" fmla="*/ 27556 h 322201"/>
                  <a:gd name="connsiteX38" fmla="*/ 297825 w 376030"/>
                  <a:gd name="connsiteY38" fmla="*/ 15012 h 322201"/>
                  <a:gd name="connsiteX39" fmla="*/ 297967 w 376030"/>
                  <a:gd name="connsiteY39" fmla="*/ 14698 h 322201"/>
                  <a:gd name="connsiteX40" fmla="*/ 221767 w 376030"/>
                  <a:gd name="connsiteY40" fmla="*/ 86516 h 322201"/>
                  <a:gd name="connsiteX41" fmla="*/ 207575 w 376030"/>
                  <a:gd name="connsiteY41" fmla="*/ 47940 h 322201"/>
                  <a:gd name="connsiteX42" fmla="*/ 207575 w 376030"/>
                  <a:gd name="connsiteY42" fmla="*/ 46511 h 322201"/>
                  <a:gd name="connsiteX43" fmla="*/ 217100 w 376030"/>
                  <a:gd name="connsiteY43" fmla="*/ 46511 h 322201"/>
                  <a:gd name="connsiteX44" fmla="*/ 226625 w 376030"/>
                  <a:gd name="connsiteY44" fmla="*/ 47273 h 322201"/>
                  <a:gd name="connsiteX45" fmla="*/ 226625 w 376030"/>
                  <a:gd name="connsiteY45" fmla="*/ 48226 h 322201"/>
                  <a:gd name="connsiteX46" fmla="*/ 236150 w 376030"/>
                  <a:gd name="connsiteY46" fmla="*/ 74800 h 322201"/>
                  <a:gd name="connsiteX47" fmla="*/ 234750 w 376030"/>
                  <a:gd name="connsiteY47" fmla="*/ 88202 h 322201"/>
                  <a:gd name="connsiteX48" fmla="*/ 228816 w 376030"/>
                  <a:gd name="connsiteY48" fmla="*/ 90326 h 322201"/>
                  <a:gd name="connsiteX49" fmla="*/ 221863 w 376030"/>
                  <a:gd name="connsiteY49" fmla="*/ 86516 h 322201"/>
                  <a:gd name="connsiteX50" fmla="*/ 346068 w 376030"/>
                  <a:gd name="connsiteY50" fmla="*/ 75086 h 322201"/>
                  <a:gd name="connsiteX51" fmla="*/ 351164 w 376030"/>
                  <a:gd name="connsiteY51" fmla="*/ 62561 h 322201"/>
                  <a:gd name="connsiteX52" fmla="*/ 363690 w 376030"/>
                  <a:gd name="connsiteY52" fmla="*/ 67657 h 322201"/>
                  <a:gd name="connsiteX53" fmla="*/ 374072 w 376030"/>
                  <a:gd name="connsiteY53" fmla="*/ 105185 h 322201"/>
                  <a:gd name="connsiteX54" fmla="*/ 366166 w 376030"/>
                  <a:gd name="connsiteY54" fmla="*/ 116044 h 322201"/>
                  <a:gd name="connsiteX55" fmla="*/ 364642 w 376030"/>
                  <a:gd name="connsiteY55" fmla="*/ 116044 h 322201"/>
                  <a:gd name="connsiteX56" fmla="*/ 355117 w 376030"/>
                  <a:gd name="connsiteY56" fmla="*/ 108043 h 322201"/>
                  <a:gd name="connsiteX57" fmla="*/ 346164 w 376030"/>
                  <a:gd name="connsiteY57" fmla="*/ 75086 h 322201"/>
                  <a:gd name="connsiteX58" fmla="*/ 375882 w 376030"/>
                  <a:gd name="connsiteY58" fmla="*/ 143857 h 322201"/>
                  <a:gd name="connsiteX59" fmla="*/ 368262 w 376030"/>
                  <a:gd name="connsiteY59" fmla="*/ 181957 h 322201"/>
                  <a:gd name="connsiteX60" fmla="*/ 359308 w 376030"/>
                  <a:gd name="connsiteY60" fmla="*/ 188338 h 322201"/>
                  <a:gd name="connsiteX61" fmla="*/ 356165 w 376030"/>
                  <a:gd name="connsiteY61" fmla="*/ 187767 h 322201"/>
                  <a:gd name="connsiteX62" fmla="*/ 350336 w 376030"/>
                  <a:gd name="connsiteY62" fmla="*/ 175622 h 322201"/>
                  <a:gd name="connsiteX63" fmla="*/ 350355 w 376030"/>
                  <a:gd name="connsiteY63" fmla="*/ 175575 h 322201"/>
                  <a:gd name="connsiteX64" fmla="*/ 356927 w 376030"/>
                  <a:gd name="connsiteY64" fmla="*/ 142618 h 322201"/>
                  <a:gd name="connsiteX65" fmla="*/ 367024 w 376030"/>
                  <a:gd name="connsiteY65" fmla="*/ 133760 h 322201"/>
                  <a:gd name="connsiteX66" fmla="*/ 375977 w 376030"/>
                  <a:gd name="connsiteY66" fmla="*/ 143819 h 322201"/>
                  <a:gd name="connsiteX67" fmla="*/ 375977 w 376030"/>
                  <a:gd name="connsiteY67" fmla="*/ 143857 h 322201"/>
                  <a:gd name="connsiteX68" fmla="*/ 227292 w 376030"/>
                  <a:gd name="connsiteY68" fmla="*/ 21079 h 322201"/>
                  <a:gd name="connsiteX69" fmla="*/ 230721 w 376030"/>
                  <a:gd name="connsiteY69" fmla="*/ 8125 h 322201"/>
                  <a:gd name="connsiteX70" fmla="*/ 271774 w 376030"/>
                  <a:gd name="connsiteY70" fmla="*/ 505 h 322201"/>
                  <a:gd name="connsiteX71" fmla="*/ 280537 w 376030"/>
                  <a:gd name="connsiteY71" fmla="*/ 10792 h 322201"/>
                  <a:gd name="connsiteX72" fmla="*/ 270249 w 376030"/>
                  <a:gd name="connsiteY72" fmla="*/ 19555 h 322201"/>
                  <a:gd name="connsiteX73" fmla="*/ 240246 w 376030"/>
                  <a:gd name="connsiteY73" fmla="*/ 24699 h 322201"/>
                  <a:gd name="connsiteX74" fmla="*/ 235483 w 376030"/>
                  <a:gd name="connsiteY74" fmla="*/ 25937 h 322201"/>
                  <a:gd name="connsiteX75" fmla="*/ 227387 w 376030"/>
                  <a:gd name="connsiteY75" fmla="*/ 21079 h 322201"/>
                  <a:gd name="connsiteX76" fmla="*/ 346449 w 376030"/>
                  <a:gd name="connsiteY76" fmla="*/ 203102 h 322201"/>
                  <a:gd name="connsiteX77" fmla="*/ 345973 w 376030"/>
                  <a:gd name="connsiteY77" fmla="*/ 216532 h 322201"/>
                  <a:gd name="connsiteX78" fmla="*/ 308731 w 376030"/>
                  <a:gd name="connsiteY78" fmla="*/ 235582 h 322201"/>
                  <a:gd name="connsiteX79" fmla="*/ 307302 w 376030"/>
                  <a:gd name="connsiteY79" fmla="*/ 235582 h 322201"/>
                  <a:gd name="connsiteX80" fmla="*/ 297777 w 376030"/>
                  <a:gd name="connsiteY80" fmla="*/ 227486 h 322201"/>
                  <a:gd name="connsiteX81" fmla="*/ 305682 w 376030"/>
                  <a:gd name="connsiteY81" fmla="*/ 216628 h 322201"/>
                  <a:gd name="connsiteX82" fmla="*/ 332924 w 376030"/>
                  <a:gd name="connsiteY82" fmla="*/ 202530 h 322201"/>
                  <a:gd name="connsiteX83" fmla="*/ 346393 w 376030"/>
                  <a:gd name="connsiteY83" fmla="*/ 202931 h 322201"/>
                  <a:gd name="connsiteX84" fmla="*/ 346545 w 376030"/>
                  <a:gd name="connsiteY84" fmla="*/ 203102 h 322201"/>
                  <a:gd name="connsiteX85" fmla="*/ 279774 w 376030"/>
                  <a:gd name="connsiteY85" fmla="*/ 209103 h 322201"/>
                  <a:gd name="connsiteX86" fmla="*/ 279832 w 376030"/>
                  <a:gd name="connsiteY86" fmla="*/ 222571 h 322201"/>
                  <a:gd name="connsiteX87" fmla="*/ 279774 w 376030"/>
                  <a:gd name="connsiteY87" fmla="*/ 222628 h 322201"/>
                  <a:gd name="connsiteX88" fmla="*/ 266344 w 376030"/>
                  <a:gd name="connsiteY88" fmla="*/ 222628 h 322201"/>
                  <a:gd name="connsiteX89" fmla="*/ 250247 w 376030"/>
                  <a:gd name="connsiteY89" fmla="*/ 183385 h 322201"/>
                  <a:gd name="connsiteX90" fmla="*/ 258962 w 376030"/>
                  <a:gd name="connsiteY90" fmla="*/ 173051 h 322201"/>
                  <a:gd name="connsiteX91" fmla="*/ 269297 w 376030"/>
                  <a:gd name="connsiteY91" fmla="*/ 181766 h 322201"/>
                  <a:gd name="connsiteX92" fmla="*/ 280727 w 376030"/>
                  <a:gd name="connsiteY92" fmla="*/ 209293 h 322201"/>
                  <a:gd name="connsiteX93" fmla="*/ 249390 w 376030"/>
                  <a:gd name="connsiteY93" fmla="*/ 146905 h 322201"/>
                  <a:gd name="connsiteX94" fmla="*/ 248437 w 376030"/>
                  <a:gd name="connsiteY94" fmla="*/ 139761 h 322201"/>
                  <a:gd name="connsiteX95" fmla="*/ 225482 w 376030"/>
                  <a:gd name="connsiteY95" fmla="*/ 139761 h 322201"/>
                  <a:gd name="connsiteX96" fmla="*/ 220243 w 376030"/>
                  <a:gd name="connsiteY96" fmla="*/ 145000 h 322201"/>
                  <a:gd name="connsiteX97" fmla="*/ 220243 w 376030"/>
                  <a:gd name="connsiteY97" fmla="*/ 312449 h 322201"/>
                  <a:gd name="connsiteX98" fmla="*/ 210718 w 376030"/>
                  <a:gd name="connsiteY98" fmla="*/ 321974 h 322201"/>
                  <a:gd name="connsiteX99" fmla="*/ 201193 w 376030"/>
                  <a:gd name="connsiteY99" fmla="*/ 312449 h 322201"/>
                  <a:gd name="connsiteX100" fmla="*/ 201193 w 376030"/>
                  <a:gd name="connsiteY100" fmla="*/ 145000 h 322201"/>
                  <a:gd name="connsiteX101" fmla="*/ 225482 w 376030"/>
                  <a:gd name="connsiteY101" fmla="*/ 120711 h 322201"/>
                  <a:gd name="connsiteX102" fmla="*/ 243865 w 376030"/>
                  <a:gd name="connsiteY102" fmla="*/ 120711 h 322201"/>
                  <a:gd name="connsiteX103" fmla="*/ 241389 w 376030"/>
                  <a:gd name="connsiteY103" fmla="*/ 114520 h 322201"/>
                  <a:gd name="connsiteX104" fmla="*/ 246104 w 376030"/>
                  <a:gd name="connsiteY104" fmla="*/ 101899 h 322201"/>
                  <a:gd name="connsiteX105" fmla="*/ 258724 w 376030"/>
                  <a:gd name="connsiteY105" fmla="*/ 106614 h 322201"/>
                  <a:gd name="connsiteX106" fmla="*/ 268916 w 376030"/>
                  <a:gd name="connsiteY106" fmla="*/ 144714 h 322201"/>
                  <a:gd name="connsiteX107" fmla="*/ 260534 w 376030"/>
                  <a:gd name="connsiteY107" fmla="*/ 155191 h 322201"/>
                  <a:gd name="connsiteX108" fmla="*/ 259486 w 376030"/>
                  <a:gd name="connsiteY108" fmla="*/ 155191 h 322201"/>
                  <a:gd name="connsiteX109" fmla="*/ 249961 w 376030"/>
                  <a:gd name="connsiteY109" fmla="*/ 146905 h 32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376030" h="322201">
                    <a:moveTo>
                      <a:pt x="150806" y="120711"/>
                    </a:moveTo>
                    <a:lnTo>
                      <a:pt x="132518" y="120711"/>
                    </a:lnTo>
                    <a:cubicBezTo>
                      <a:pt x="136557" y="109548"/>
                      <a:pt x="142815" y="99308"/>
                      <a:pt x="150901" y="90612"/>
                    </a:cubicBezTo>
                    <a:cubicBezTo>
                      <a:pt x="162484" y="78839"/>
                      <a:pt x="168866" y="62923"/>
                      <a:pt x="168618" y="46416"/>
                    </a:cubicBezTo>
                    <a:cubicBezTo>
                      <a:pt x="168246" y="32538"/>
                      <a:pt x="161503" y="19603"/>
                      <a:pt x="150330" y="11364"/>
                    </a:cubicBezTo>
                    <a:cubicBezTo>
                      <a:pt x="138995" y="2887"/>
                      <a:pt x="117659" y="-5114"/>
                      <a:pt x="80321" y="4696"/>
                    </a:cubicBezTo>
                    <a:cubicBezTo>
                      <a:pt x="47365" y="13459"/>
                      <a:pt x="22028" y="39082"/>
                      <a:pt x="9074" y="76801"/>
                    </a:cubicBezTo>
                    <a:cubicBezTo>
                      <a:pt x="-6357" y="121663"/>
                      <a:pt x="-1785" y="176623"/>
                      <a:pt x="19742" y="204912"/>
                    </a:cubicBezTo>
                    <a:cubicBezTo>
                      <a:pt x="32629" y="223419"/>
                      <a:pt x="53327" y="234944"/>
                      <a:pt x="75844" y="236154"/>
                    </a:cubicBezTo>
                    <a:cubicBezTo>
                      <a:pt x="81655" y="236192"/>
                      <a:pt x="87427" y="235192"/>
                      <a:pt x="92894" y="233201"/>
                    </a:cubicBezTo>
                    <a:cubicBezTo>
                      <a:pt x="115564" y="224914"/>
                      <a:pt x="127470" y="201292"/>
                      <a:pt x="125755" y="168526"/>
                    </a:cubicBezTo>
                    <a:cubicBezTo>
                      <a:pt x="125203" y="158973"/>
                      <a:pt x="125746" y="149381"/>
                      <a:pt x="127374" y="139951"/>
                    </a:cubicBezTo>
                    <a:lnTo>
                      <a:pt x="150806" y="139951"/>
                    </a:lnTo>
                    <a:cubicBezTo>
                      <a:pt x="153702" y="139951"/>
                      <a:pt x="156045" y="142294"/>
                      <a:pt x="156045" y="145190"/>
                    </a:cubicBezTo>
                    <a:lnTo>
                      <a:pt x="156045" y="312640"/>
                    </a:lnTo>
                    <a:cubicBezTo>
                      <a:pt x="156045" y="317897"/>
                      <a:pt x="160312" y="322165"/>
                      <a:pt x="165570" y="322165"/>
                    </a:cubicBezTo>
                    <a:cubicBezTo>
                      <a:pt x="170828" y="322165"/>
                      <a:pt x="175095" y="317897"/>
                      <a:pt x="175095" y="312640"/>
                    </a:cubicBezTo>
                    <a:lnTo>
                      <a:pt x="175095" y="145000"/>
                    </a:lnTo>
                    <a:cubicBezTo>
                      <a:pt x="175095" y="131588"/>
                      <a:pt x="164217" y="120711"/>
                      <a:pt x="150806" y="120711"/>
                    </a:cubicBezTo>
                    <a:close/>
                    <a:moveTo>
                      <a:pt x="106705" y="169574"/>
                    </a:moveTo>
                    <a:cubicBezTo>
                      <a:pt x="108039" y="193387"/>
                      <a:pt x="100609" y="210055"/>
                      <a:pt x="86322" y="215294"/>
                    </a:cubicBezTo>
                    <a:cubicBezTo>
                      <a:pt x="70320" y="221200"/>
                      <a:pt x="49174" y="212151"/>
                      <a:pt x="34887" y="193291"/>
                    </a:cubicBezTo>
                    <a:cubicBezTo>
                      <a:pt x="17265" y="170146"/>
                      <a:pt x="13837" y="121663"/>
                      <a:pt x="27076" y="82992"/>
                    </a:cubicBezTo>
                    <a:cubicBezTo>
                      <a:pt x="34791" y="60703"/>
                      <a:pt x="51079" y="32224"/>
                      <a:pt x="85179" y="23175"/>
                    </a:cubicBezTo>
                    <a:cubicBezTo>
                      <a:pt x="94018" y="20679"/>
                      <a:pt x="103143" y="19336"/>
                      <a:pt x="112325" y="19174"/>
                    </a:cubicBezTo>
                    <a:cubicBezTo>
                      <a:pt x="121764" y="18650"/>
                      <a:pt x="131099" y="21270"/>
                      <a:pt x="138900" y="26604"/>
                    </a:cubicBezTo>
                    <a:cubicBezTo>
                      <a:pt x="145434" y="31366"/>
                      <a:pt x="149377" y="38901"/>
                      <a:pt x="149568" y="46987"/>
                    </a:cubicBezTo>
                    <a:lnTo>
                      <a:pt x="149568" y="46987"/>
                    </a:lnTo>
                    <a:cubicBezTo>
                      <a:pt x="149634" y="58417"/>
                      <a:pt x="145100" y="69400"/>
                      <a:pt x="136995" y="77467"/>
                    </a:cubicBezTo>
                    <a:cubicBezTo>
                      <a:pt x="114535" y="102623"/>
                      <a:pt x="103562" y="135998"/>
                      <a:pt x="106705" y="169574"/>
                    </a:cubicBezTo>
                    <a:close/>
                    <a:moveTo>
                      <a:pt x="297967" y="14698"/>
                    </a:moveTo>
                    <a:cubicBezTo>
                      <a:pt x="300091" y="9887"/>
                      <a:pt x="305721" y="7706"/>
                      <a:pt x="310531" y="9830"/>
                    </a:cubicBezTo>
                    <a:cubicBezTo>
                      <a:pt x="310531" y="9840"/>
                      <a:pt x="310540" y="9840"/>
                      <a:pt x="310540" y="9840"/>
                    </a:cubicBezTo>
                    <a:cubicBezTo>
                      <a:pt x="322923" y="15479"/>
                      <a:pt x="333962" y="23699"/>
                      <a:pt x="342925" y="33938"/>
                    </a:cubicBezTo>
                    <a:cubicBezTo>
                      <a:pt x="346411" y="37862"/>
                      <a:pt x="346078" y="43863"/>
                      <a:pt x="342163" y="47368"/>
                    </a:cubicBezTo>
                    <a:cubicBezTo>
                      <a:pt x="340420" y="48959"/>
                      <a:pt x="338144" y="49835"/>
                      <a:pt x="335782" y="49845"/>
                    </a:cubicBezTo>
                    <a:cubicBezTo>
                      <a:pt x="333076" y="49816"/>
                      <a:pt x="330514" y="48635"/>
                      <a:pt x="328733" y="46606"/>
                    </a:cubicBezTo>
                    <a:cubicBezTo>
                      <a:pt x="321504" y="38491"/>
                      <a:pt x="312645" y="32004"/>
                      <a:pt x="302730" y="27556"/>
                    </a:cubicBezTo>
                    <a:cubicBezTo>
                      <a:pt x="297910" y="25451"/>
                      <a:pt x="295710" y="19831"/>
                      <a:pt x="297825" y="15012"/>
                    </a:cubicBezTo>
                    <a:cubicBezTo>
                      <a:pt x="297872" y="14907"/>
                      <a:pt x="297920" y="14802"/>
                      <a:pt x="297967" y="14698"/>
                    </a:cubicBezTo>
                    <a:close/>
                    <a:moveTo>
                      <a:pt x="221767" y="86516"/>
                    </a:moveTo>
                    <a:cubicBezTo>
                      <a:pt x="212785" y="75648"/>
                      <a:pt x="207785" y="62037"/>
                      <a:pt x="207575" y="47940"/>
                    </a:cubicBezTo>
                    <a:lnTo>
                      <a:pt x="207575" y="46511"/>
                    </a:lnTo>
                    <a:lnTo>
                      <a:pt x="217100" y="46511"/>
                    </a:lnTo>
                    <a:lnTo>
                      <a:pt x="226625" y="47273"/>
                    </a:lnTo>
                    <a:lnTo>
                      <a:pt x="226625" y="48226"/>
                    </a:lnTo>
                    <a:cubicBezTo>
                      <a:pt x="226701" y="57903"/>
                      <a:pt x="230054" y="67276"/>
                      <a:pt x="236150" y="74800"/>
                    </a:cubicBezTo>
                    <a:cubicBezTo>
                      <a:pt x="239465" y="78887"/>
                      <a:pt x="238836" y="84887"/>
                      <a:pt x="234750" y="88202"/>
                    </a:cubicBezTo>
                    <a:cubicBezTo>
                      <a:pt x="233074" y="89564"/>
                      <a:pt x="230978" y="90307"/>
                      <a:pt x="228816" y="90326"/>
                    </a:cubicBezTo>
                    <a:cubicBezTo>
                      <a:pt x="226054" y="90126"/>
                      <a:pt x="223520" y="88735"/>
                      <a:pt x="221863" y="86516"/>
                    </a:cubicBezTo>
                    <a:close/>
                    <a:moveTo>
                      <a:pt x="346068" y="75086"/>
                    </a:moveTo>
                    <a:cubicBezTo>
                      <a:pt x="344021" y="70219"/>
                      <a:pt x="346297" y="64609"/>
                      <a:pt x="351164" y="62561"/>
                    </a:cubicBezTo>
                    <a:cubicBezTo>
                      <a:pt x="356032" y="60513"/>
                      <a:pt x="361642" y="62789"/>
                      <a:pt x="363690" y="67657"/>
                    </a:cubicBezTo>
                    <a:cubicBezTo>
                      <a:pt x="368643" y="79706"/>
                      <a:pt x="372129" y="92307"/>
                      <a:pt x="374072" y="105185"/>
                    </a:cubicBezTo>
                    <a:cubicBezTo>
                      <a:pt x="374872" y="110367"/>
                      <a:pt x="371338" y="115215"/>
                      <a:pt x="366166" y="116044"/>
                    </a:cubicBezTo>
                    <a:lnTo>
                      <a:pt x="364642" y="116044"/>
                    </a:lnTo>
                    <a:cubicBezTo>
                      <a:pt x="359927" y="116101"/>
                      <a:pt x="355870" y="112700"/>
                      <a:pt x="355117" y="108043"/>
                    </a:cubicBezTo>
                    <a:cubicBezTo>
                      <a:pt x="353507" y="96727"/>
                      <a:pt x="350498" y="85659"/>
                      <a:pt x="346164" y="75086"/>
                    </a:cubicBezTo>
                    <a:close/>
                    <a:moveTo>
                      <a:pt x="375882" y="143857"/>
                    </a:moveTo>
                    <a:cubicBezTo>
                      <a:pt x="375082" y="156839"/>
                      <a:pt x="372519" y="169660"/>
                      <a:pt x="368262" y="181957"/>
                    </a:cubicBezTo>
                    <a:cubicBezTo>
                      <a:pt x="366928" y="185767"/>
                      <a:pt x="363347" y="188319"/>
                      <a:pt x="359308" y="188338"/>
                    </a:cubicBezTo>
                    <a:cubicBezTo>
                      <a:pt x="358232" y="188329"/>
                      <a:pt x="357175" y="188129"/>
                      <a:pt x="356165" y="187767"/>
                    </a:cubicBezTo>
                    <a:cubicBezTo>
                      <a:pt x="351202" y="186024"/>
                      <a:pt x="348593" y="180585"/>
                      <a:pt x="350336" y="175622"/>
                    </a:cubicBezTo>
                    <a:cubicBezTo>
                      <a:pt x="350345" y="175603"/>
                      <a:pt x="350345" y="175594"/>
                      <a:pt x="350355" y="175575"/>
                    </a:cubicBezTo>
                    <a:cubicBezTo>
                      <a:pt x="354022" y="164935"/>
                      <a:pt x="356232" y="153848"/>
                      <a:pt x="356927" y="142618"/>
                    </a:cubicBezTo>
                    <a:cubicBezTo>
                      <a:pt x="357279" y="137389"/>
                      <a:pt x="361794" y="133436"/>
                      <a:pt x="367024" y="133760"/>
                    </a:cubicBezTo>
                    <a:cubicBezTo>
                      <a:pt x="372272" y="134065"/>
                      <a:pt x="376282" y="138570"/>
                      <a:pt x="375977" y="143819"/>
                    </a:cubicBezTo>
                    <a:cubicBezTo>
                      <a:pt x="375977" y="143838"/>
                      <a:pt x="375977" y="143847"/>
                      <a:pt x="375977" y="143857"/>
                    </a:cubicBezTo>
                    <a:close/>
                    <a:moveTo>
                      <a:pt x="227292" y="21079"/>
                    </a:moveTo>
                    <a:cubicBezTo>
                      <a:pt x="224691" y="16555"/>
                      <a:pt x="226216" y="10773"/>
                      <a:pt x="230721" y="8125"/>
                    </a:cubicBezTo>
                    <a:cubicBezTo>
                      <a:pt x="243284" y="1382"/>
                      <a:pt x="257629" y="-1285"/>
                      <a:pt x="271774" y="505"/>
                    </a:cubicBezTo>
                    <a:cubicBezTo>
                      <a:pt x="277031" y="924"/>
                      <a:pt x="280956" y="5535"/>
                      <a:pt x="280537" y="10792"/>
                    </a:cubicBezTo>
                    <a:cubicBezTo>
                      <a:pt x="280117" y="16050"/>
                      <a:pt x="275507" y="19974"/>
                      <a:pt x="270249" y="19555"/>
                    </a:cubicBezTo>
                    <a:cubicBezTo>
                      <a:pt x="259953" y="18146"/>
                      <a:pt x="249485" y="19946"/>
                      <a:pt x="240246" y="24699"/>
                    </a:cubicBezTo>
                    <a:cubicBezTo>
                      <a:pt x="238798" y="25518"/>
                      <a:pt x="237150" y="25947"/>
                      <a:pt x="235483" y="25937"/>
                    </a:cubicBezTo>
                    <a:cubicBezTo>
                      <a:pt x="232111" y="25861"/>
                      <a:pt x="229035" y="24013"/>
                      <a:pt x="227387" y="21079"/>
                    </a:cubicBezTo>
                    <a:close/>
                    <a:moveTo>
                      <a:pt x="346449" y="203102"/>
                    </a:moveTo>
                    <a:cubicBezTo>
                      <a:pt x="350012" y="206950"/>
                      <a:pt x="349802" y="212951"/>
                      <a:pt x="345973" y="216532"/>
                    </a:cubicBezTo>
                    <a:cubicBezTo>
                      <a:pt x="335753" y="226467"/>
                      <a:pt x="322770" y="233106"/>
                      <a:pt x="308731" y="235582"/>
                    </a:cubicBezTo>
                    <a:lnTo>
                      <a:pt x="307302" y="235582"/>
                    </a:lnTo>
                    <a:cubicBezTo>
                      <a:pt x="302549" y="235640"/>
                      <a:pt x="298491" y="232182"/>
                      <a:pt x="297777" y="227486"/>
                    </a:cubicBezTo>
                    <a:cubicBezTo>
                      <a:pt x="296977" y="222304"/>
                      <a:pt x="300510" y="217456"/>
                      <a:pt x="305682" y="216628"/>
                    </a:cubicBezTo>
                    <a:cubicBezTo>
                      <a:pt x="315932" y="214646"/>
                      <a:pt x="325390" y="209751"/>
                      <a:pt x="332924" y="202530"/>
                    </a:cubicBezTo>
                    <a:cubicBezTo>
                      <a:pt x="336753" y="198921"/>
                      <a:pt x="342783" y="199101"/>
                      <a:pt x="346393" y="202931"/>
                    </a:cubicBezTo>
                    <a:cubicBezTo>
                      <a:pt x="346440" y="202988"/>
                      <a:pt x="346497" y="203045"/>
                      <a:pt x="346545" y="203102"/>
                    </a:cubicBezTo>
                    <a:close/>
                    <a:moveTo>
                      <a:pt x="279774" y="209103"/>
                    </a:moveTo>
                    <a:cubicBezTo>
                      <a:pt x="283508" y="212808"/>
                      <a:pt x="283537" y="218837"/>
                      <a:pt x="279832" y="222571"/>
                    </a:cubicBezTo>
                    <a:cubicBezTo>
                      <a:pt x="279813" y="222590"/>
                      <a:pt x="279794" y="222609"/>
                      <a:pt x="279774" y="222628"/>
                    </a:cubicBezTo>
                    <a:cubicBezTo>
                      <a:pt x="276060" y="226324"/>
                      <a:pt x="270059" y="226324"/>
                      <a:pt x="266344" y="222628"/>
                    </a:cubicBezTo>
                    <a:cubicBezTo>
                      <a:pt x="256543" y="211836"/>
                      <a:pt x="250847" y="197949"/>
                      <a:pt x="250247" y="183385"/>
                    </a:cubicBezTo>
                    <a:cubicBezTo>
                      <a:pt x="249799" y="178127"/>
                      <a:pt x="253705" y="173498"/>
                      <a:pt x="258962" y="173051"/>
                    </a:cubicBezTo>
                    <a:cubicBezTo>
                      <a:pt x="264220" y="172603"/>
                      <a:pt x="268849" y="176508"/>
                      <a:pt x="269297" y="181766"/>
                    </a:cubicBezTo>
                    <a:cubicBezTo>
                      <a:pt x="269754" y="191996"/>
                      <a:pt x="273802" y="201740"/>
                      <a:pt x="280727" y="209293"/>
                    </a:cubicBezTo>
                    <a:close/>
                    <a:moveTo>
                      <a:pt x="249390" y="146905"/>
                    </a:moveTo>
                    <a:cubicBezTo>
                      <a:pt x="249390" y="144428"/>
                      <a:pt x="248818" y="142142"/>
                      <a:pt x="248437" y="139761"/>
                    </a:cubicBezTo>
                    <a:lnTo>
                      <a:pt x="225482" y="139761"/>
                    </a:lnTo>
                    <a:cubicBezTo>
                      <a:pt x="222586" y="139761"/>
                      <a:pt x="220243" y="142104"/>
                      <a:pt x="220243" y="145000"/>
                    </a:cubicBezTo>
                    <a:lnTo>
                      <a:pt x="220243" y="312449"/>
                    </a:lnTo>
                    <a:cubicBezTo>
                      <a:pt x="220243" y="317707"/>
                      <a:pt x="215976" y="321974"/>
                      <a:pt x="210718" y="321974"/>
                    </a:cubicBezTo>
                    <a:cubicBezTo>
                      <a:pt x="205460" y="321974"/>
                      <a:pt x="201193" y="317707"/>
                      <a:pt x="201193" y="312449"/>
                    </a:cubicBezTo>
                    <a:lnTo>
                      <a:pt x="201193" y="145000"/>
                    </a:lnTo>
                    <a:cubicBezTo>
                      <a:pt x="201193" y="131588"/>
                      <a:pt x="212071" y="120711"/>
                      <a:pt x="225482" y="120711"/>
                    </a:cubicBezTo>
                    <a:lnTo>
                      <a:pt x="243865" y="120711"/>
                    </a:lnTo>
                    <a:cubicBezTo>
                      <a:pt x="243103" y="118615"/>
                      <a:pt x="242246" y="116520"/>
                      <a:pt x="241389" y="114520"/>
                    </a:cubicBezTo>
                    <a:cubicBezTo>
                      <a:pt x="239207" y="109728"/>
                      <a:pt x="241313" y="104080"/>
                      <a:pt x="246104" y="101899"/>
                    </a:cubicBezTo>
                    <a:cubicBezTo>
                      <a:pt x="250895" y="99718"/>
                      <a:pt x="256543" y="101823"/>
                      <a:pt x="258724" y="106614"/>
                    </a:cubicBezTo>
                    <a:cubicBezTo>
                      <a:pt x="264154" y="118682"/>
                      <a:pt x="267592" y="131550"/>
                      <a:pt x="268916" y="144714"/>
                    </a:cubicBezTo>
                    <a:cubicBezTo>
                      <a:pt x="269478" y="149915"/>
                      <a:pt x="265735" y="154591"/>
                      <a:pt x="260534" y="155191"/>
                    </a:cubicBezTo>
                    <a:lnTo>
                      <a:pt x="259486" y="155191"/>
                    </a:lnTo>
                    <a:cubicBezTo>
                      <a:pt x="254676" y="155229"/>
                      <a:pt x="250590" y="151677"/>
                      <a:pt x="249961" y="14690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Heart CVD Icon">
                <a:extLst>
                  <a:ext uri="{FF2B5EF4-FFF2-40B4-BE49-F238E27FC236}">
                    <a16:creationId xmlns:a16="http://schemas.microsoft.com/office/drawing/2014/main" id="{2C0FA009-C52F-BF04-1BCE-7A823FB14F5A}"/>
                  </a:ext>
                </a:extLst>
              </p:cNvPr>
              <p:cNvSpPr/>
              <p:nvPr/>
            </p:nvSpPr>
            <p:spPr>
              <a:xfrm>
                <a:off x="6483701" y="4611662"/>
                <a:ext cx="813100" cy="956383"/>
              </a:xfrm>
              <a:custGeom>
                <a:avLst/>
                <a:gdLst>
                  <a:gd name="connsiteX0" fmla="*/ 85792 w 351099"/>
                  <a:gd name="connsiteY0" fmla="*/ 31454 h 412969"/>
                  <a:gd name="connsiteX1" fmla="*/ 89326 w 351099"/>
                  <a:gd name="connsiteY1" fmla="*/ 18452 h 412969"/>
                  <a:gd name="connsiteX2" fmla="*/ 89411 w 351099"/>
                  <a:gd name="connsiteY2" fmla="*/ 18405 h 412969"/>
                  <a:gd name="connsiteX3" fmla="*/ 102365 w 351099"/>
                  <a:gd name="connsiteY3" fmla="*/ 22024 h 412969"/>
                  <a:gd name="connsiteX4" fmla="*/ 125035 w 351099"/>
                  <a:gd name="connsiteY4" fmla="*/ 61839 h 412969"/>
                  <a:gd name="connsiteX5" fmla="*/ 155991 w 351099"/>
                  <a:gd name="connsiteY5" fmla="*/ 72030 h 412969"/>
                  <a:gd name="connsiteX6" fmla="*/ 165516 w 351099"/>
                  <a:gd name="connsiteY6" fmla="*/ 52980 h 412969"/>
                  <a:gd name="connsiteX7" fmla="*/ 152086 w 351099"/>
                  <a:gd name="connsiteY7" fmla="*/ 12499 h 412969"/>
                  <a:gd name="connsiteX8" fmla="*/ 158134 w 351099"/>
                  <a:gd name="connsiteY8" fmla="*/ 450 h 412969"/>
                  <a:gd name="connsiteX9" fmla="*/ 170183 w 351099"/>
                  <a:gd name="connsiteY9" fmla="*/ 6498 h 412969"/>
                  <a:gd name="connsiteX10" fmla="*/ 186090 w 351099"/>
                  <a:gd name="connsiteY10" fmla="*/ 54123 h 412969"/>
                  <a:gd name="connsiteX11" fmla="*/ 165707 w 351099"/>
                  <a:gd name="connsiteY11" fmla="*/ 95557 h 412969"/>
                  <a:gd name="connsiteX12" fmla="*/ 112081 w 351099"/>
                  <a:gd name="connsiteY12" fmla="*/ 77936 h 412969"/>
                  <a:gd name="connsiteX13" fmla="*/ 289341 w 351099"/>
                  <a:gd name="connsiteY13" fmla="*/ 136896 h 412969"/>
                  <a:gd name="connsiteX14" fmla="*/ 314487 w 351099"/>
                  <a:gd name="connsiteY14" fmla="*/ 158232 h 412969"/>
                  <a:gd name="connsiteX15" fmla="*/ 322202 w 351099"/>
                  <a:gd name="connsiteY15" fmla="*/ 162232 h 412969"/>
                  <a:gd name="connsiteX16" fmla="*/ 327727 w 351099"/>
                  <a:gd name="connsiteY16" fmla="*/ 160518 h 412969"/>
                  <a:gd name="connsiteX17" fmla="*/ 330061 w 351099"/>
                  <a:gd name="connsiteY17" fmla="*/ 147249 h 412969"/>
                  <a:gd name="connsiteX18" fmla="*/ 330013 w 351099"/>
                  <a:gd name="connsiteY18" fmla="*/ 147183 h 412969"/>
                  <a:gd name="connsiteX19" fmla="*/ 297628 w 351099"/>
                  <a:gd name="connsiteY19" fmla="*/ 119846 h 412969"/>
                  <a:gd name="connsiteX20" fmla="*/ 285398 w 351099"/>
                  <a:gd name="connsiteY20" fmla="*/ 125485 h 412969"/>
                  <a:gd name="connsiteX21" fmla="*/ 289341 w 351099"/>
                  <a:gd name="connsiteY21" fmla="*/ 136896 h 412969"/>
                  <a:gd name="connsiteX22" fmla="*/ 328013 w 351099"/>
                  <a:gd name="connsiteY22" fmla="*/ 189664 h 412969"/>
                  <a:gd name="connsiteX23" fmla="*/ 332013 w 351099"/>
                  <a:gd name="connsiteY23" fmla="*/ 225288 h 412969"/>
                  <a:gd name="connsiteX24" fmla="*/ 341538 w 351099"/>
                  <a:gd name="connsiteY24" fmla="*/ 234813 h 412969"/>
                  <a:gd name="connsiteX25" fmla="*/ 341538 w 351099"/>
                  <a:gd name="connsiteY25" fmla="*/ 234813 h 412969"/>
                  <a:gd name="connsiteX26" fmla="*/ 351063 w 351099"/>
                  <a:gd name="connsiteY26" fmla="*/ 225288 h 412969"/>
                  <a:gd name="connsiteX27" fmla="*/ 346586 w 351099"/>
                  <a:gd name="connsiteY27" fmla="*/ 185378 h 412969"/>
                  <a:gd name="connsiteX28" fmla="*/ 334871 w 351099"/>
                  <a:gd name="connsiteY28" fmla="*/ 178044 h 412969"/>
                  <a:gd name="connsiteX29" fmla="*/ 327536 w 351099"/>
                  <a:gd name="connsiteY29" fmla="*/ 189760 h 412969"/>
                  <a:gd name="connsiteX30" fmla="*/ 340300 w 351099"/>
                  <a:gd name="connsiteY30" fmla="*/ 253767 h 412969"/>
                  <a:gd name="connsiteX31" fmla="*/ 329641 w 351099"/>
                  <a:gd name="connsiteY31" fmla="*/ 261997 h 412969"/>
                  <a:gd name="connsiteX32" fmla="*/ 329632 w 351099"/>
                  <a:gd name="connsiteY32" fmla="*/ 262054 h 412969"/>
                  <a:gd name="connsiteX33" fmla="*/ 322869 w 351099"/>
                  <a:gd name="connsiteY33" fmla="*/ 298535 h 412969"/>
                  <a:gd name="connsiteX34" fmla="*/ 329889 w 351099"/>
                  <a:gd name="connsiteY34" fmla="*/ 310032 h 412969"/>
                  <a:gd name="connsiteX35" fmla="*/ 330013 w 351099"/>
                  <a:gd name="connsiteY35" fmla="*/ 310060 h 412969"/>
                  <a:gd name="connsiteX36" fmla="*/ 332204 w 351099"/>
                  <a:gd name="connsiteY36" fmla="*/ 310060 h 412969"/>
                  <a:gd name="connsiteX37" fmla="*/ 341729 w 351099"/>
                  <a:gd name="connsiteY37" fmla="*/ 302726 h 412969"/>
                  <a:gd name="connsiteX38" fmla="*/ 348777 w 351099"/>
                  <a:gd name="connsiteY38" fmla="*/ 264626 h 412969"/>
                  <a:gd name="connsiteX39" fmla="*/ 340738 w 351099"/>
                  <a:gd name="connsiteY39" fmla="*/ 253825 h 412969"/>
                  <a:gd name="connsiteX40" fmla="*/ 340300 w 351099"/>
                  <a:gd name="connsiteY40" fmla="*/ 253767 h 412969"/>
                  <a:gd name="connsiteX41" fmla="*/ 324488 w 351099"/>
                  <a:gd name="connsiteY41" fmla="*/ 328348 h 412969"/>
                  <a:gd name="connsiteX42" fmla="*/ 312677 w 351099"/>
                  <a:gd name="connsiteY42" fmla="*/ 334730 h 412969"/>
                  <a:gd name="connsiteX43" fmla="*/ 297152 w 351099"/>
                  <a:gd name="connsiteY43" fmla="*/ 365591 h 412969"/>
                  <a:gd name="connsiteX44" fmla="*/ 297152 w 351099"/>
                  <a:gd name="connsiteY44" fmla="*/ 365591 h 412969"/>
                  <a:gd name="connsiteX45" fmla="*/ 238763 w 351099"/>
                  <a:gd name="connsiteY45" fmla="*/ 394166 h 412969"/>
                  <a:gd name="connsiteX46" fmla="*/ 72933 w 351099"/>
                  <a:gd name="connsiteY46" fmla="*/ 273008 h 412969"/>
                  <a:gd name="connsiteX47" fmla="*/ 64456 w 351099"/>
                  <a:gd name="connsiteY47" fmla="*/ 168233 h 412969"/>
                  <a:gd name="connsiteX48" fmla="*/ 151991 w 351099"/>
                  <a:gd name="connsiteY48" fmla="*/ 139658 h 412969"/>
                  <a:gd name="connsiteX49" fmla="*/ 171041 w 351099"/>
                  <a:gd name="connsiteY49" fmla="*/ 144992 h 412969"/>
                  <a:gd name="connsiteX50" fmla="*/ 175422 w 351099"/>
                  <a:gd name="connsiteY50" fmla="*/ 144992 h 412969"/>
                  <a:gd name="connsiteX51" fmla="*/ 177994 w 351099"/>
                  <a:gd name="connsiteY51" fmla="*/ 141563 h 412969"/>
                  <a:gd name="connsiteX52" fmla="*/ 199901 w 351099"/>
                  <a:gd name="connsiteY52" fmla="*/ 102129 h 412969"/>
                  <a:gd name="connsiteX53" fmla="*/ 250860 w 351099"/>
                  <a:gd name="connsiteY53" fmla="*/ 22977 h 412969"/>
                  <a:gd name="connsiteX54" fmla="*/ 262671 w 351099"/>
                  <a:gd name="connsiteY54" fmla="*/ 32502 h 412969"/>
                  <a:gd name="connsiteX55" fmla="*/ 252384 w 351099"/>
                  <a:gd name="connsiteY55" fmla="*/ 44313 h 412969"/>
                  <a:gd name="connsiteX56" fmla="*/ 230953 w 351099"/>
                  <a:gd name="connsiteY56" fmla="*/ 109178 h 412969"/>
                  <a:gd name="connsiteX57" fmla="*/ 230953 w 351099"/>
                  <a:gd name="connsiteY57" fmla="*/ 110702 h 412969"/>
                  <a:gd name="connsiteX58" fmla="*/ 235239 w 351099"/>
                  <a:gd name="connsiteY58" fmla="*/ 158327 h 412969"/>
                  <a:gd name="connsiteX59" fmla="*/ 235239 w 351099"/>
                  <a:gd name="connsiteY59" fmla="*/ 158327 h 412969"/>
                  <a:gd name="connsiteX60" fmla="*/ 230762 w 351099"/>
                  <a:gd name="connsiteY60" fmla="*/ 188236 h 412969"/>
                  <a:gd name="connsiteX61" fmla="*/ 237620 w 351099"/>
                  <a:gd name="connsiteY61" fmla="*/ 199827 h 412969"/>
                  <a:gd name="connsiteX62" fmla="*/ 237716 w 351099"/>
                  <a:gd name="connsiteY62" fmla="*/ 199856 h 412969"/>
                  <a:gd name="connsiteX63" fmla="*/ 240002 w 351099"/>
                  <a:gd name="connsiteY63" fmla="*/ 199856 h 412969"/>
                  <a:gd name="connsiteX64" fmla="*/ 249527 w 351099"/>
                  <a:gd name="connsiteY64" fmla="*/ 192617 h 412969"/>
                  <a:gd name="connsiteX65" fmla="*/ 254575 w 351099"/>
                  <a:gd name="connsiteY65" fmla="*/ 158994 h 412969"/>
                  <a:gd name="connsiteX66" fmla="*/ 254575 w 351099"/>
                  <a:gd name="connsiteY66" fmla="*/ 158994 h 412969"/>
                  <a:gd name="connsiteX67" fmla="*/ 253908 w 351099"/>
                  <a:gd name="connsiteY67" fmla="*/ 130419 h 412969"/>
                  <a:gd name="connsiteX68" fmla="*/ 256861 w 351099"/>
                  <a:gd name="connsiteY68" fmla="*/ 130419 h 412969"/>
                  <a:gd name="connsiteX69" fmla="*/ 265814 w 351099"/>
                  <a:gd name="connsiteY69" fmla="*/ 120322 h 412969"/>
                  <a:gd name="connsiteX70" fmla="*/ 255718 w 351099"/>
                  <a:gd name="connsiteY70" fmla="*/ 111369 h 412969"/>
                  <a:gd name="connsiteX71" fmla="*/ 251146 w 351099"/>
                  <a:gd name="connsiteY71" fmla="*/ 111369 h 412969"/>
                  <a:gd name="connsiteX72" fmla="*/ 250003 w 351099"/>
                  <a:gd name="connsiteY72" fmla="*/ 105844 h 412969"/>
                  <a:gd name="connsiteX73" fmla="*/ 266862 w 351099"/>
                  <a:gd name="connsiteY73" fmla="*/ 55552 h 412969"/>
                  <a:gd name="connsiteX74" fmla="*/ 280292 w 351099"/>
                  <a:gd name="connsiteY74" fmla="*/ 40027 h 412969"/>
                  <a:gd name="connsiteX75" fmla="*/ 278854 w 351099"/>
                  <a:gd name="connsiteY75" fmla="*/ 19871 h 412969"/>
                  <a:gd name="connsiteX76" fmla="*/ 278578 w 351099"/>
                  <a:gd name="connsiteY76" fmla="*/ 19643 h 412969"/>
                  <a:gd name="connsiteX77" fmla="*/ 259528 w 351099"/>
                  <a:gd name="connsiteY77" fmla="*/ 3831 h 412969"/>
                  <a:gd name="connsiteX78" fmla="*/ 239525 w 351099"/>
                  <a:gd name="connsiteY78" fmla="*/ 5451 h 412969"/>
                  <a:gd name="connsiteX79" fmla="*/ 182375 w 351099"/>
                  <a:gd name="connsiteY79" fmla="*/ 94128 h 412969"/>
                  <a:gd name="connsiteX80" fmla="*/ 166564 w 351099"/>
                  <a:gd name="connsiteY80" fmla="*/ 123846 h 412969"/>
                  <a:gd name="connsiteX81" fmla="*/ 159325 w 351099"/>
                  <a:gd name="connsiteY81" fmla="*/ 120989 h 412969"/>
                  <a:gd name="connsiteX82" fmla="*/ 47311 w 351099"/>
                  <a:gd name="connsiteY82" fmla="*/ 159089 h 412969"/>
                  <a:gd name="connsiteX83" fmla="*/ 56360 w 351099"/>
                  <a:gd name="connsiteY83" fmla="*/ 282342 h 412969"/>
                  <a:gd name="connsiteX84" fmla="*/ 237335 w 351099"/>
                  <a:gd name="connsiteY84" fmla="*/ 412930 h 412969"/>
                  <a:gd name="connsiteX85" fmla="*/ 241907 w 351099"/>
                  <a:gd name="connsiteY85" fmla="*/ 412930 h 412969"/>
                  <a:gd name="connsiteX86" fmla="*/ 311915 w 351099"/>
                  <a:gd name="connsiteY86" fmla="*/ 376830 h 412969"/>
                  <a:gd name="connsiteX87" fmla="*/ 311915 w 351099"/>
                  <a:gd name="connsiteY87" fmla="*/ 376830 h 412969"/>
                  <a:gd name="connsiteX88" fmla="*/ 330489 w 351099"/>
                  <a:gd name="connsiteY88" fmla="*/ 339969 h 412969"/>
                  <a:gd name="connsiteX89" fmla="*/ 324488 w 351099"/>
                  <a:gd name="connsiteY89" fmla="*/ 328348 h 412969"/>
                  <a:gd name="connsiteX90" fmla="*/ 231239 w 351099"/>
                  <a:gd name="connsiteY90" fmla="*/ 217191 h 412969"/>
                  <a:gd name="connsiteX91" fmla="*/ 218285 w 351099"/>
                  <a:gd name="connsiteY91" fmla="*/ 220897 h 412969"/>
                  <a:gd name="connsiteX92" fmla="*/ 218285 w 351099"/>
                  <a:gd name="connsiteY92" fmla="*/ 220906 h 412969"/>
                  <a:gd name="connsiteX93" fmla="*/ 197330 w 351099"/>
                  <a:gd name="connsiteY93" fmla="*/ 249481 h 412969"/>
                  <a:gd name="connsiteX94" fmla="*/ 197758 w 351099"/>
                  <a:gd name="connsiteY94" fmla="*/ 262959 h 412969"/>
                  <a:gd name="connsiteX95" fmla="*/ 211236 w 351099"/>
                  <a:gd name="connsiteY95" fmla="*/ 262530 h 412969"/>
                  <a:gd name="connsiteX96" fmla="*/ 234953 w 351099"/>
                  <a:gd name="connsiteY96" fmla="*/ 229860 h 412969"/>
                  <a:gd name="connsiteX97" fmla="*/ 231239 w 351099"/>
                  <a:gd name="connsiteY97" fmla="*/ 217191 h 412969"/>
                  <a:gd name="connsiteX98" fmla="*/ 89411 w 351099"/>
                  <a:gd name="connsiteY98" fmla="*/ 101748 h 412969"/>
                  <a:gd name="connsiteX99" fmla="*/ 97317 w 351099"/>
                  <a:gd name="connsiteY99" fmla="*/ 105939 h 412969"/>
                  <a:gd name="connsiteX100" fmla="*/ 102651 w 351099"/>
                  <a:gd name="connsiteY100" fmla="*/ 104320 h 412969"/>
                  <a:gd name="connsiteX101" fmla="*/ 105128 w 351099"/>
                  <a:gd name="connsiteY101" fmla="*/ 91080 h 412969"/>
                  <a:gd name="connsiteX102" fmla="*/ 76553 w 351099"/>
                  <a:gd name="connsiteY102" fmla="*/ 48408 h 412969"/>
                  <a:gd name="connsiteX103" fmla="*/ 8163 w 351099"/>
                  <a:gd name="connsiteY103" fmla="*/ 62791 h 412969"/>
                  <a:gd name="connsiteX104" fmla="*/ 57 w 351099"/>
                  <a:gd name="connsiteY104" fmla="*/ 73545 h 412969"/>
                  <a:gd name="connsiteX105" fmla="*/ 10811 w 351099"/>
                  <a:gd name="connsiteY105" fmla="*/ 81660 h 412969"/>
                  <a:gd name="connsiteX106" fmla="*/ 12164 w 351099"/>
                  <a:gd name="connsiteY106" fmla="*/ 81365 h 412969"/>
                  <a:gd name="connsiteX107" fmla="*/ 67980 w 351099"/>
                  <a:gd name="connsiteY107" fmla="*/ 69649 h 41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351099" h="412969">
                    <a:moveTo>
                      <a:pt x="85792" y="31454"/>
                    </a:moveTo>
                    <a:cubicBezTo>
                      <a:pt x="83182" y="26891"/>
                      <a:pt x="84754" y="21072"/>
                      <a:pt x="89326" y="18452"/>
                    </a:cubicBezTo>
                    <a:cubicBezTo>
                      <a:pt x="89354" y="18433"/>
                      <a:pt x="89383" y="18424"/>
                      <a:pt x="89411" y="18405"/>
                    </a:cubicBezTo>
                    <a:cubicBezTo>
                      <a:pt x="93993" y="15833"/>
                      <a:pt x="99784" y="17452"/>
                      <a:pt x="102365" y="22024"/>
                    </a:cubicBezTo>
                    <a:lnTo>
                      <a:pt x="125035" y="61839"/>
                    </a:lnTo>
                    <a:lnTo>
                      <a:pt x="155991" y="72030"/>
                    </a:lnTo>
                    <a:lnTo>
                      <a:pt x="165516" y="52980"/>
                    </a:lnTo>
                    <a:lnTo>
                      <a:pt x="152086" y="12499"/>
                    </a:lnTo>
                    <a:cubicBezTo>
                      <a:pt x="150429" y="7499"/>
                      <a:pt x="153134" y="2107"/>
                      <a:pt x="158134" y="450"/>
                    </a:cubicBezTo>
                    <a:cubicBezTo>
                      <a:pt x="163135" y="-1207"/>
                      <a:pt x="168526" y="1498"/>
                      <a:pt x="170183" y="6498"/>
                    </a:cubicBezTo>
                    <a:lnTo>
                      <a:pt x="186090" y="54123"/>
                    </a:lnTo>
                    <a:lnTo>
                      <a:pt x="165707" y="95557"/>
                    </a:lnTo>
                    <a:lnTo>
                      <a:pt x="112081" y="77936"/>
                    </a:lnTo>
                    <a:close/>
                    <a:moveTo>
                      <a:pt x="289341" y="136896"/>
                    </a:moveTo>
                    <a:cubicBezTo>
                      <a:pt x="299380" y="141792"/>
                      <a:pt x="308020" y="149126"/>
                      <a:pt x="314487" y="158232"/>
                    </a:cubicBezTo>
                    <a:cubicBezTo>
                      <a:pt x="316268" y="160727"/>
                      <a:pt x="319135" y="162223"/>
                      <a:pt x="322202" y="162232"/>
                    </a:cubicBezTo>
                    <a:cubicBezTo>
                      <a:pt x="324174" y="162251"/>
                      <a:pt x="326108" y="161651"/>
                      <a:pt x="327727" y="160518"/>
                    </a:cubicBezTo>
                    <a:cubicBezTo>
                      <a:pt x="332032" y="157498"/>
                      <a:pt x="333080" y="151555"/>
                      <a:pt x="330061" y="147249"/>
                    </a:cubicBezTo>
                    <a:cubicBezTo>
                      <a:pt x="330042" y="147230"/>
                      <a:pt x="330032" y="147202"/>
                      <a:pt x="330013" y="147183"/>
                    </a:cubicBezTo>
                    <a:cubicBezTo>
                      <a:pt x="321726" y="135457"/>
                      <a:pt x="310572" y="126056"/>
                      <a:pt x="297628" y="119846"/>
                    </a:cubicBezTo>
                    <a:cubicBezTo>
                      <a:pt x="292694" y="118027"/>
                      <a:pt x="287217" y="120551"/>
                      <a:pt x="285398" y="125485"/>
                    </a:cubicBezTo>
                    <a:cubicBezTo>
                      <a:pt x="283826" y="129742"/>
                      <a:pt x="285474" y="134514"/>
                      <a:pt x="289341" y="136896"/>
                    </a:cubicBezTo>
                    <a:close/>
                    <a:moveTo>
                      <a:pt x="328013" y="189664"/>
                    </a:moveTo>
                    <a:cubicBezTo>
                      <a:pt x="330661" y="201351"/>
                      <a:pt x="332004" y="213305"/>
                      <a:pt x="332013" y="225288"/>
                    </a:cubicBezTo>
                    <a:cubicBezTo>
                      <a:pt x="332013" y="230545"/>
                      <a:pt x="336280" y="234813"/>
                      <a:pt x="341538" y="234813"/>
                    </a:cubicBezTo>
                    <a:lnTo>
                      <a:pt x="341538" y="234813"/>
                    </a:lnTo>
                    <a:cubicBezTo>
                      <a:pt x="346796" y="234813"/>
                      <a:pt x="351063" y="230545"/>
                      <a:pt x="351063" y="225288"/>
                    </a:cubicBezTo>
                    <a:cubicBezTo>
                      <a:pt x="351044" y="211857"/>
                      <a:pt x="349539" y="198475"/>
                      <a:pt x="346586" y="185378"/>
                    </a:cubicBezTo>
                    <a:cubicBezTo>
                      <a:pt x="345377" y="180120"/>
                      <a:pt x="340128" y="176834"/>
                      <a:pt x="334871" y="178044"/>
                    </a:cubicBezTo>
                    <a:cubicBezTo>
                      <a:pt x="329613" y="179253"/>
                      <a:pt x="326327" y="184502"/>
                      <a:pt x="327536" y="189760"/>
                    </a:cubicBezTo>
                    <a:close/>
                    <a:moveTo>
                      <a:pt x="340300" y="253767"/>
                    </a:moveTo>
                    <a:cubicBezTo>
                      <a:pt x="335080" y="253101"/>
                      <a:pt x="330308" y="256787"/>
                      <a:pt x="329641" y="261997"/>
                    </a:cubicBezTo>
                    <a:cubicBezTo>
                      <a:pt x="329632" y="262016"/>
                      <a:pt x="329632" y="262035"/>
                      <a:pt x="329632" y="262054"/>
                    </a:cubicBezTo>
                    <a:cubicBezTo>
                      <a:pt x="328013" y="274322"/>
                      <a:pt x="325755" y="286495"/>
                      <a:pt x="322869" y="298535"/>
                    </a:cubicBezTo>
                    <a:cubicBezTo>
                      <a:pt x="321631" y="303650"/>
                      <a:pt x="324774" y="308793"/>
                      <a:pt x="329889" y="310032"/>
                    </a:cubicBezTo>
                    <a:cubicBezTo>
                      <a:pt x="329927" y="310041"/>
                      <a:pt x="329975" y="310051"/>
                      <a:pt x="330013" y="310060"/>
                    </a:cubicBezTo>
                    <a:lnTo>
                      <a:pt x="332204" y="310060"/>
                    </a:lnTo>
                    <a:cubicBezTo>
                      <a:pt x="336718" y="310184"/>
                      <a:pt x="340690" y="307117"/>
                      <a:pt x="341729" y="302726"/>
                    </a:cubicBezTo>
                    <a:cubicBezTo>
                      <a:pt x="344777" y="289677"/>
                      <a:pt x="347158" y="276723"/>
                      <a:pt x="348777" y="264626"/>
                    </a:cubicBezTo>
                    <a:cubicBezTo>
                      <a:pt x="349539" y="259425"/>
                      <a:pt x="345939" y="254587"/>
                      <a:pt x="340738" y="253825"/>
                    </a:cubicBezTo>
                    <a:cubicBezTo>
                      <a:pt x="340586" y="253796"/>
                      <a:pt x="340443" y="253786"/>
                      <a:pt x="340300" y="253767"/>
                    </a:cubicBezTo>
                    <a:close/>
                    <a:moveTo>
                      <a:pt x="324488" y="328348"/>
                    </a:moveTo>
                    <a:cubicBezTo>
                      <a:pt x="319469" y="326872"/>
                      <a:pt x="314192" y="329720"/>
                      <a:pt x="312677" y="334730"/>
                    </a:cubicBezTo>
                    <a:cubicBezTo>
                      <a:pt x="309287" y="345817"/>
                      <a:pt x="304038" y="356256"/>
                      <a:pt x="297152" y="365591"/>
                    </a:cubicBezTo>
                    <a:lnTo>
                      <a:pt x="297152" y="365591"/>
                    </a:lnTo>
                    <a:cubicBezTo>
                      <a:pt x="284122" y="384774"/>
                      <a:pt x="261909" y="395642"/>
                      <a:pt x="238763" y="394166"/>
                    </a:cubicBezTo>
                    <a:cubicBezTo>
                      <a:pt x="199330" y="392356"/>
                      <a:pt x="112271" y="340636"/>
                      <a:pt x="72933" y="273008"/>
                    </a:cubicBezTo>
                    <a:cubicBezTo>
                      <a:pt x="51026" y="234908"/>
                      <a:pt x="48168" y="199951"/>
                      <a:pt x="64456" y="168233"/>
                    </a:cubicBezTo>
                    <a:cubicBezTo>
                      <a:pt x="87792" y="122322"/>
                      <a:pt x="129702" y="130609"/>
                      <a:pt x="151991" y="139658"/>
                    </a:cubicBezTo>
                    <a:cubicBezTo>
                      <a:pt x="157858" y="142858"/>
                      <a:pt x="164364" y="144687"/>
                      <a:pt x="171041" y="144992"/>
                    </a:cubicBezTo>
                    <a:lnTo>
                      <a:pt x="175422" y="144992"/>
                    </a:lnTo>
                    <a:lnTo>
                      <a:pt x="177994" y="141563"/>
                    </a:lnTo>
                    <a:cubicBezTo>
                      <a:pt x="187214" y="129580"/>
                      <a:pt x="194596" y="116284"/>
                      <a:pt x="199901" y="102129"/>
                    </a:cubicBezTo>
                    <a:cubicBezTo>
                      <a:pt x="213313" y="73602"/>
                      <a:pt x="230448" y="46989"/>
                      <a:pt x="250860" y="22977"/>
                    </a:cubicBezTo>
                    <a:lnTo>
                      <a:pt x="262671" y="32502"/>
                    </a:lnTo>
                    <a:lnTo>
                      <a:pt x="252384" y="44313"/>
                    </a:lnTo>
                    <a:cubicBezTo>
                      <a:pt x="236954" y="62258"/>
                      <a:pt x="229257" y="85575"/>
                      <a:pt x="230953" y="109178"/>
                    </a:cubicBezTo>
                    <a:lnTo>
                      <a:pt x="230953" y="110702"/>
                    </a:lnTo>
                    <a:cubicBezTo>
                      <a:pt x="234601" y="126294"/>
                      <a:pt x="236039" y="142325"/>
                      <a:pt x="235239" y="158327"/>
                    </a:cubicBezTo>
                    <a:lnTo>
                      <a:pt x="235239" y="158327"/>
                    </a:lnTo>
                    <a:cubicBezTo>
                      <a:pt x="234782" y="168423"/>
                      <a:pt x="233277" y="178444"/>
                      <a:pt x="230762" y="188236"/>
                    </a:cubicBezTo>
                    <a:cubicBezTo>
                      <a:pt x="229458" y="193331"/>
                      <a:pt x="232525" y="198522"/>
                      <a:pt x="237620" y="199827"/>
                    </a:cubicBezTo>
                    <a:cubicBezTo>
                      <a:pt x="237649" y="199837"/>
                      <a:pt x="237687" y="199846"/>
                      <a:pt x="237716" y="199856"/>
                    </a:cubicBezTo>
                    <a:lnTo>
                      <a:pt x="240002" y="199856"/>
                    </a:lnTo>
                    <a:cubicBezTo>
                      <a:pt x="244488" y="199989"/>
                      <a:pt x="248450" y="196970"/>
                      <a:pt x="249527" y="192617"/>
                    </a:cubicBezTo>
                    <a:cubicBezTo>
                      <a:pt x="252337" y="181606"/>
                      <a:pt x="254022" y="170338"/>
                      <a:pt x="254575" y="158994"/>
                    </a:cubicBezTo>
                    <a:lnTo>
                      <a:pt x="254575" y="158994"/>
                    </a:lnTo>
                    <a:cubicBezTo>
                      <a:pt x="255108" y="149469"/>
                      <a:pt x="254889" y="139915"/>
                      <a:pt x="253908" y="130419"/>
                    </a:cubicBezTo>
                    <a:lnTo>
                      <a:pt x="256861" y="130419"/>
                    </a:lnTo>
                    <a:cubicBezTo>
                      <a:pt x="262119" y="130104"/>
                      <a:pt x="266129" y="125580"/>
                      <a:pt x="265814" y="120322"/>
                    </a:cubicBezTo>
                    <a:cubicBezTo>
                      <a:pt x="265500" y="115064"/>
                      <a:pt x="260976" y="111054"/>
                      <a:pt x="255718" y="111369"/>
                    </a:cubicBezTo>
                    <a:lnTo>
                      <a:pt x="251146" y="111369"/>
                    </a:lnTo>
                    <a:cubicBezTo>
                      <a:pt x="251146" y="109369"/>
                      <a:pt x="250384" y="107559"/>
                      <a:pt x="250003" y="105844"/>
                    </a:cubicBezTo>
                    <a:cubicBezTo>
                      <a:pt x="248841" y="87518"/>
                      <a:pt x="254889" y="69468"/>
                      <a:pt x="266862" y="55552"/>
                    </a:cubicBezTo>
                    <a:lnTo>
                      <a:pt x="280292" y="40027"/>
                    </a:lnTo>
                    <a:cubicBezTo>
                      <a:pt x="285455" y="34064"/>
                      <a:pt x="284817" y="25043"/>
                      <a:pt x="278854" y="19871"/>
                    </a:cubicBezTo>
                    <a:cubicBezTo>
                      <a:pt x="278759" y="19795"/>
                      <a:pt x="278673" y="19719"/>
                      <a:pt x="278578" y="19643"/>
                    </a:cubicBezTo>
                    <a:lnTo>
                      <a:pt x="259528" y="3831"/>
                    </a:lnTo>
                    <a:cubicBezTo>
                      <a:pt x="253508" y="-1083"/>
                      <a:pt x="244678" y="-369"/>
                      <a:pt x="239525" y="5451"/>
                    </a:cubicBezTo>
                    <a:cubicBezTo>
                      <a:pt x="216370" y="32149"/>
                      <a:pt x="197130" y="62010"/>
                      <a:pt x="182375" y="94128"/>
                    </a:cubicBezTo>
                    <a:cubicBezTo>
                      <a:pt x="178413" y="104673"/>
                      <a:pt x="173098" y="114664"/>
                      <a:pt x="166564" y="123846"/>
                    </a:cubicBezTo>
                    <a:cubicBezTo>
                      <a:pt x="164087" y="123056"/>
                      <a:pt x="161668" y="122103"/>
                      <a:pt x="159325" y="120989"/>
                    </a:cubicBezTo>
                    <a:cubicBezTo>
                      <a:pt x="110938" y="101939"/>
                      <a:pt x="69028" y="116036"/>
                      <a:pt x="47311" y="159089"/>
                    </a:cubicBezTo>
                    <a:cubicBezTo>
                      <a:pt x="28261" y="196617"/>
                      <a:pt x="31309" y="239194"/>
                      <a:pt x="56360" y="282342"/>
                    </a:cubicBezTo>
                    <a:cubicBezTo>
                      <a:pt x="96746" y="351875"/>
                      <a:pt x="188567" y="410644"/>
                      <a:pt x="237335" y="412930"/>
                    </a:cubicBezTo>
                    <a:lnTo>
                      <a:pt x="241907" y="412930"/>
                    </a:lnTo>
                    <a:cubicBezTo>
                      <a:pt x="269758" y="413130"/>
                      <a:pt x="295923" y="399633"/>
                      <a:pt x="311915" y="376830"/>
                    </a:cubicBezTo>
                    <a:lnTo>
                      <a:pt x="311915" y="376830"/>
                    </a:lnTo>
                    <a:cubicBezTo>
                      <a:pt x="320088" y="365648"/>
                      <a:pt x="326365" y="353189"/>
                      <a:pt x="330489" y="339969"/>
                    </a:cubicBezTo>
                    <a:cubicBezTo>
                      <a:pt x="331880" y="335120"/>
                      <a:pt x="329251" y="330015"/>
                      <a:pt x="324488" y="328348"/>
                    </a:cubicBezTo>
                    <a:close/>
                    <a:moveTo>
                      <a:pt x="231239" y="217191"/>
                    </a:moveTo>
                    <a:cubicBezTo>
                      <a:pt x="226638" y="214639"/>
                      <a:pt x="220837" y="216296"/>
                      <a:pt x="218285" y="220897"/>
                    </a:cubicBezTo>
                    <a:cubicBezTo>
                      <a:pt x="218285" y="220897"/>
                      <a:pt x="218285" y="220906"/>
                      <a:pt x="218285" y="220906"/>
                    </a:cubicBezTo>
                    <a:cubicBezTo>
                      <a:pt x="212522" y="231269"/>
                      <a:pt x="205483" y="240871"/>
                      <a:pt x="197330" y="249481"/>
                    </a:cubicBezTo>
                    <a:cubicBezTo>
                      <a:pt x="193729" y="253320"/>
                      <a:pt x="193920" y="259359"/>
                      <a:pt x="197758" y="262959"/>
                    </a:cubicBezTo>
                    <a:cubicBezTo>
                      <a:pt x="201597" y="266560"/>
                      <a:pt x="207636" y="266369"/>
                      <a:pt x="211236" y="262530"/>
                    </a:cubicBezTo>
                    <a:cubicBezTo>
                      <a:pt x="220437" y="252644"/>
                      <a:pt x="228410" y="241671"/>
                      <a:pt x="234953" y="229860"/>
                    </a:cubicBezTo>
                    <a:cubicBezTo>
                      <a:pt x="237316" y="225326"/>
                      <a:pt x="235677" y="219734"/>
                      <a:pt x="231239" y="217191"/>
                    </a:cubicBezTo>
                    <a:close/>
                    <a:moveTo>
                      <a:pt x="89411" y="101748"/>
                    </a:moveTo>
                    <a:cubicBezTo>
                      <a:pt x="91183" y="104377"/>
                      <a:pt x="94145" y="105939"/>
                      <a:pt x="97317" y="105939"/>
                    </a:cubicBezTo>
                    <a:cubicBezTo>
                      <a:pt x="99213" y="105939"/>
                      <a:pt x="101070" y="105378"/>
                      <a:pt x="102651" y="104320"/>
                    </a:cubicBezTo>
                    <a:cubicBezTo>
                      <a:pt x="106995" y="101348"/>
                      <a:pt x="108099" y="95424"/>
                      <a:pt x="105128" y="91080"/>
                    </a:cubicBezTo>
                    <a:lnTo>
                      <a:pt x="76553" y="48408"/>
                    </a:lnTo>
                    <a:lnTo>
                      <a:pt x="8163" y="62791"/>
                    </a:lnTo>
                    <a:cubicBezTo>
                      <a:pt x="2953" y="63525"/>
                      <a:pt x="-676" y="68335"/>
                      <a:pt x="57" y="73545"/>
                    </a:cubicBezTo>
                    <a:cubicBezTo>
                      <a:pt x="781" y="78755"/>
                      <a:pt x="5601" y="82384"/>
                      <a:pt x="10811" y="81660"/>
                    </a:cubicBezTo>
                    <a:cubicBezTo>
                      <a:pt x="11268" y="81593"/>
                      <a:pt x="11716" y="81498"/>
                      <a:pt x="12164" y="81365"/>
                    </a:cubicBezTo>
                    <a:lnTo>
                      <a:pt x="67980" y="69649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9" name="Graphic 18">
                <a:extLst>
                  <a:ext uri="{FF2B5EF4-FFF2-40B4-BE49-F238E27FC236}">
                    <a16:creationId xmlns:a16="http://schemas.microsoft.com/office/drawing/2014/main" id="{C3FD9E7E-EACE-ECE8-BF4D-1F95F1DE38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766039" y="2837551"/>
                <a:ext cx="678658" cy="837012"/>
              </a:xfrm>
              <a:prstGeom prst="rect">
                <a:avLst/>
              </a:prstGeom>
            </p:spPr>
          </p:pic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4CC092A-890E-D976-07A8-F8D40EDA44AE}"/>
              </a:ext>
            </a:extLst>
          </p:cNvPr>
          <p:cNvSpPr txBox="1"/>
          <p:nvPr/>
        </p:nvSpPr>
        <p:spPr>
          <a:xfrm>
            <a:off x="626651" y="4163609"/>
            <a:ext cx="1364157" cy="400110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r>
              <a:rPr lang="en-US" sz="1000" noProof="0"/>
              <a:t>Exploratory </a:t>
            </a:r>
            <a:r>
              <a:rPr lang="en-US" sz="1000"/>
              <a:t>kidney</a:t>
            </a:r>
            <a:br>
              <a:rPr lang="en-US" sz="1000" noProof="0"/>
            </a:br>
            <a:r>
              <a:rPr lang="en-US" sz="1000" noProof="0"/>
              <a:t>composite endpoint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774672-1745-A617-77B8-2BCC3C8DEB62}"/>
              </a:ext>
            </a:extLst>
          </p:cNvPr>
          <p:cNvSpPr txBox="1"/>
          <p:nvPr/>
        </p:nvSpPr>
        <p:spPr>
          <a:xfrm>
            <a:off x="1891420" y="3489331"/>
            <a:ext cx="913082" cy="612934"/>
          </a:xfrm>
          <a:prstGeom prst="roundRect">
            <a:avLst>
              <a:gd name="adj" fmla="val 1141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lIns="36000" rIns="36000">
            <a:spAutoFit/>
          </a:bodyPr>
          <a:lstStyle/>
          <a:p>
            <a:pPr algn="ctr"/>
            <a:r>
              <a:rPr lang="en-US" sz="1000" noProof="0"/>
              <a:t>LEADER</a:t>
            </a:r>
            <a:r>
              <a:rPr lang="en-US" sz="1000" baseline="30000" noProof="0"/>
              <a:t>3</a:t>
            </a:r>
            <a:br>
              <a:rPr lang="en-US" sz="1000" noProof="0"/>
            </a:br>
            <a:r>
              <a:rPr lang="en-US" sz="1000" noProof="0"/>
              <a:t>(liraglutide</a:t>
            </a:r>
            <a:br>
              <a:rPr lang="en-US" sz="1000" noProof="0"/>
            </a:br>
            <a:r>
              <a:rPr lang="en-US" sz="1000" noProof="0"/>
              <a:t>vs placebo)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5D519F-0D73-00E9-CA50-85BDC8A288ED}"/>
              </a:ext>
            </a:extLst>
          </p:cNvPr>
          <p:cNvSpPr txBox="1"/>
          <p:nvPr/>
        </p:nvSpPr>
        <p:spPr>
          <a:xfrm>
            <a:off x="3215042" y="3489331"/>
            <a:ext cx="913082" cy="612934"/>
          </a:xfrm>
          <a:prstGeom prst="roundRect">
            <a:avLst>
              <a:gd name="adj" fmla="val 11419"/>
            </a:avLst>
          </a:prstGeom>
          <a:solidFill>
            <a:srgbClr val="F8CCCA"/>
          </a:solidFill>
          <a:ln>
            <a:solidFill>
              <a:srgbClr val="E51154"/>
            </a:solidFill>
          </a:ln>
        </p:spPr>
        <p:txBody>
          <a:bodyPr wrap="square" lIns="36000" rIns="36000">
            <a:spAutoFit/>
          </a:bodyPr>
          <a:lstStyle/>
          <a:p>
            <a:pPr algn="ctr"/>
            <a:r>
              <a:rPr lang="en-US" sz="1000" noProof="0"/>
              <a:t>REWIND</a:t>
            </a:r>
            <a:r>
              <a:rPr lang="en-US" sz="1000" baseline="30000" noProof="0"/>
              <a:t>4</a:t>
            </a:r>
            <a:br>
              <a:rPr lang="en-US" sz="1000" noProof="0"/>
            </a:br>
            <a:r>
              <a:rPr lang="en-US" sz="1000" noProof="0"/>
              <a:t>(dulaglutide</a:t>
            </a:r>
            <a:br>
              <a:rPr lang="en-US" sz="1000" noProof="0"/>
            </a:br>
            <a:r>
              <a:rPr lang="en-US" sz="1000" noProof="0"/>
              <a:t>vs placebo)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E415C45-11FE-B588-70DB-9E05F5E8DDFD}"/>
              </a:ext>
            </a:extLst>
          </p:cNvPr>
          <p:cNvSpPr txBox="1"/>
          <p:nvPr/>
        </p:nvSpPr>
        <p:spPr>
          <a:xfrm>
            <a:off x="4463061" y="3489331"/>
            <a:ext cx="1293442" cy="612934"/>
          </a:xfrm>
          <a:prstGeom prst="roundRect">
            <a:avLst>
              <a:gd name="adj" fmla="val 11419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 lIns="36000" rIns="36000">
            <a:spAutoFit/>
          </a:bodyPr>
          <a:lstStyle/>
          <a:p>
            <a:pPr algn="ctr"/>
            <a:r>
              <a:rPr lang="en-US" sz="1000" noProof="0"/>
              <a:t>SUSTAIN 6</a:t>
            </a:r>
            <a:r>
              <a:rPr lang="en-US" sz="1000" baseline="30000" noProof="0"/>
              <a:t>5</a:t>
            </a:r>
            <a:br>
              <a:rPr lang="en-US" sz="1000" noProof="0"/>
            </a:br>
            <a:r>
              <a:rPr lang="en-US" sz="1000" noProof="0"/>
              <a:t>(OW semaglutide</a:t>
            </a:r>
            <a:br>
              <a:rPr lang="en-US" sz="1000" noProof="0"/>
            </a:br>
            <a:r>
              <a:rPr lang="en-US" sz="1000" noProof="0"/>
              <a:t>vs placebo)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5A08781-C918-257A-93D6-849F46DD8AFC}"/>
              </a:ext>
            </a:extLst>
          </p:cNvPr>
          <p:cNvSpPr txBox="1"/>
          <p:nvPr/>
        </p:nvSpPr>
        <p:spPr>
          <a:xfrm>
            <a:off x="2332605" y="4272698"/>
            <a:ext cx="785924" cy="338554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pPr algn="ctr"/>
            <a:r>
              <a:rPr lang="en-US" sz="800" noProof="0"/>
              <a:t>0.78 </a:t>
            </a:r>
            <a:br>
              <a:rPr lang="en-US" sz="800" noProof="0"/>
            </a:br>
            <a:r>
              <a:rPr lang="en-US" sz="800" noProof="0"/>
              <a:t>(0.67, 0.92)*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2AA66BD-E68C-465F-9137-E5025DBAEF23}"/>
              </a:ext>
            </a:extLst>
          </p:cNvPr>
          <p:cNvSpPr txBox="1"/>
          <p:nvPr/>
        </p:nvSpPr>
        <p:spPr>
          <a:xfrm>
            <a:off x="3654328" y="4272698"/>
            <a:ext cx="785924" cy="338554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pPr algn="ctr"/>
            <a:r>
              <a:rPr lang="en-US" sz="800" noProof="0"/>
              <a:t>0.85 </a:t>
            </a:r>
            <a:br>
              <a:rPr lang="en-US" sz="800" noProof="0"/>
            </a:br>
            <a:r>
              <a:rPr lang="en-US" sz="800" noProof="0"/>
              <a:t>(0.77, 0.93)*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ADD824-9178-C100-F2DF-C4334595EF58}"/>
              </a:ext>
            </a:extLst>
          </p:cNvPr>
          <p:cNvSpPr txBox="1"/>
          <p:nvPr/>
        </p:nvSpPr>
        <p:spPr>
          <a:xfrm>
            <a:off x="5074274" y="4272698"/>
            <a:ext cx="785924" cy="338554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pPr algn="ctr"/>
            <a:r>
              <a:rPr lang="en-US" sz="800" noProof="0"/>
              <a:t>0.64 </a:t>
            </a:r>
            <a:br>
              <a:rPr lang="en-US" sz="800" noProof="0"/>
            </a:br>
            <a:r>
              <a:rPr lang="en-US" sz="800" noProof="0"/>
              <a:t>(0.46, 0.88)*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3B1EEB4-951B-6CC2-2F80-1B44FF7D9E17}"/>
              </a:ext>
            </a:extLst>
          </p:cNvPr>
          <p:cNvGrpSpPr/>
          <p:nvPr/>
        </p:nvGrpSpPr>
        <p:grpSpPr>
          <a:xfrm>
            <a:off x="1823917" y="4665669"/>
            <a:ext cx="1035341" cy="743336"/>
            <a:chOff x="1735429" y="4143933"/>
            <a:chExt cx="1035341" cy="743336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1729EF99-A416-9837-7D9C-0DE327194DDD}"/>
                </a:ext>
              </a:extLst>
            </p:cNvPr>
            <p:cNvGrpSpPr/>
            <p:nvPr/>
          </p:nvGrpSpPr>
          <p:grpSpPr>
            <a:xfrm>
              <a:off x="1874046" y="4143933"/>
              <a:ext cx="770854" cy="203612"/>
              <a:chOff x="1874046" y="4143933"/>
              <a:chExt cx="770854" cy="203612"/>
            </a:xfrm>
          </p:grpSpPr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246B7178-C781-44E4-3DE6-6C18DBA2E5BD}"/>
                  </a:ext>
                </a:extLst>
              </p:cNvPr>
              <p:cNvSpPr txBox="1"/>
              <p:nvPr/>
            </p:nvSpPr>
            <p:spPr>
              <a:xfrm>
                <a:off x="1874046" y="4151731"/>
                <a:ext cx="246046" cy="195814"/>
              </a:xfrm>
              <a:prstGeom prst="rect">
                <a:avLst/>
              </a:prstGeom>
              <a:noFill/>
            </p:spPr>
            <p:txBody>
              <a:bodyPr wrap="square" lIns="0" tIns="36000" rIns="0" bIns="36000">
                <a:spAutoFit/>
              </a:bodyPr>
              <a:lstStyle/>
              <a:p>
                <a:pPr algn="ctr"/>
                <a:r>
                  <a:rPr lang="en-US" sz="800" noProof="0"/>
                  <a:t>0.5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E6A9EC8-97B3-962A-5373-F9C0FDA2CC3E}"/>
                  </a:ext>
                </a:extLst>
              </p:cNvPr>
              <p:cNvSpPr txBox="1"/>
              <p:nvPr/>
            </p:nvSpPr>
            <p:spPr>
              <a:xfrm>
                <a:off x="2136450" y="4143933"/>
                <a:ext cx="246046" cy="195814"/>
              </a:xfrm>
              <a:prstGeom prst="rect">
                <a:avLst/>
              </a:prstGeom>
              <a:noFill/>
            </p:spPr>
            <p:txBody>
              <a:bodyPr wrap="square" lIns="0" tIns="36000" rIns="0" bIns="36000">
                <a:spAutoFit/>
              </a:bodyPr>
              <a:lstStyle/>
              <a:p>
                <a:pPr algn="ctr"/>
                <a:r>
                  <a:rPr lang="en-US" sz="800" noProof="0"/>
                  <a:t>1.0</a:t>
                </a: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C8130275-829C-73EB-0E49-A69A232FD48F}"/>
                  </a:ext>
                </a:extLst>
              </p:cNvPr>
              <p:cNvSpPr txBox="1"/>
              <p:nvPr/>
            </p:nvSpPr>
            <p:spPr>
              <a:xfrm>
                <a:off x="2398854" y="4143933"/>
                <a:ext cx="246046" cy="195814"/>
              </a:xfrm>
              <a:prstGeom prst="rect">
                <a:avLst/>
              </a:prstGeom>
              <a:noFill/>
            </p:spPr>
            <p:txBody>
              <a:bodyPr wrap="square" lIns="0" tIns="36000" rIns="0" bIns="36000">
                <a:spAutoFit/>
              </a:bodyPr>
              <a:lstStyle/>
              <a:p>
                <a:pPr algn="ctr"/>
                <a:r>
                  <a:rPr lang="en-US" sz="800" noProof="0"/>
                  <a:t>1.5</a:t>
                </a:r>
              </a:p>
            </p:txBody>
          </p: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D0A0F4A3-DD23-5D98-B17F-4A4017DE4B6B}"/>
                </a:ext>
              </a:extLst>
            </p:cNvPr>
            <p:cNvSpPr txBox="1"/>
            <p:nvPr/>
          </p:nvSpPr>
          <p:spPr>
            <a:xfrm>
              <a:off x="1927319" y="4289430"/>
              <a:ext cx="733939" cy="195814"/>
            </a:xfrm>
            <a:prstGeom prst="rect">
              <a:avLst/>
            </a:prstGeom>
            <a:noFill/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US" sz="800" noProof="0"/>
                <a:t>HR (95% CI)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14F0C6D-ED72-3C61-B972-4DA5CD0D88F3}"/>
                </a:ext>
              </a:extLst>
            </p:cNvPr>
            <p:cNvSpPr txBox="1"/>
            <p:nvPr/>
          </p:nvSpPr>
          <p:spPr>
            <a:xfrm>
              <a:off x="1735429" y="4568345"/>
              <a:ext cx="458398" cy="318924"/>
            </a:xfrm>
            <a:prstGeom prst="rect">
              <a:avLst/>
            </a:prstGeom>
            <a:noFill/>
          </p:spPr>
          <p:txBody>
            <a:bodyPr wrap="square" lIns="0" tIns="36000" rIns="0" bIns="36000">
              <a:spAutoFit/>
            </a:bodyPr>
            <a:lstStyle/>
            <a:p>
              <a:pPr algn="r"/>
              <a:r>
                <a:rPr lang="en-US" sz="800" noProof="0"/>
                <a:t>Favors</a:t>
              </a:r>
              <a:br>
                <a:rPr lang="en-US" sz="800" noProof="0"/>
              </a:br>
              <a:r>
                <a:rPr lang="en-US" sz="800" noProof="0"/>
                <a:t>GLP-1RA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B476A728-EC30-28D4-A40E-DB7006BF9AA3}"/>
                </a:ext>
              </a:extLst>
            </p:cNvPr>
            <p:cNvSpPr txBox="1"/>
            <p:nvPr/>
          </p:nvSpPr>
          <p:spPr>
            <a:xfrm>
              <a:off x="2312372" y="4568345"/>
              <a:ext cx="458398" cy="318924"/>
            </a:xfrm>
            <a:prstGeom prst="rect">
              <a:avLst/>
            </a:prstGeom>
            <a:noFill/>
          </p:spPr>
          <p:txBody>
            <a:bodyPr wrap="square" lIns="0" tIns="36000" rIns="0" bIns="36000">
              <a:spAutoFit/>
            </a:bodyPr>
            <a:lstStyle/>
            <a:p>
              <a:r>
                <a:rPr lang="en-US" sz="800" noProof="0"/>
                <a:t>Favors</a:t>
              </a:r>
              <a:br>
                <a:rPr lang="en-US" sz="800" noProof="0"/>
              </a:br>
              <a:r>
                <a:rPr lang="en-US" sz="800" noProof="0"/>
                <a:t>placebo</a:t>
              </a:r>
            </a:p>
          </p:txBody>
        </p: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A4432416-D568-D4D8-F99A-C099A75D97BE}"/>
                </a:ext>
              </a:extLst>
            </p:cNvPr>
            <p:cNvCxnSpPr/>
            <p:nvPr/>
          </p:nvCxnSpPr>
          <p:spPr>
            <a:xfrm flipH="1">
              <a:off x="1735429" y="4521455"/>
              <a:ext cx="45839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30ABC820-4469-6C36-5783-14057E85DD17}"/>
                </a:ext>
              </a:extLst>
            </p:cNvPr>
            <p:cNvCxnSpPr>
              <a:cxnSpLocks/>
            </p:cNvCxnSpPr>
            <p:nvPr/>
          </p:nvCxnSpPr>
          <p:spPr>
            <a:xfrm>
              <a:off x="2312372" y="4517626"/>
              <a:ext cx="45839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92643DF-7321-47F2-287B-30791EC6D95A}"/>
              </a:ext>
            </a:extLst>
          </p:cNvPr>
          <p:cNvCxnSpPr>
            <a:cxnSpLocks/>
          </p:cNvCxnSpPr>
          <p:nvPr/>
        </p:nvCxnSpPr>
        <p:spPr>
          <a:xfrm>
            <a:off x="2085352" y="4648442"/>
            <a:ext cx="0" cy="54000"/>
          </a:xfrm>
          <a:prstGeom prst="line">
            <a:avLst/>
          </a:prstGeom>
          <a:ln cap="sq">
            <a:solidFill>
              <a:schemeClr val="tx1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BF3E0A2-D3BA-7E12-A2E7-E372D92E3928}"/>
              </a:ext>
            </a:extLst>
          </p:cNvPr>
          <p:cNvCxnSpPr>
            <a:cxnSpLocks/>
          </p:cNvCxnSpPr>
          <p:nvPr/>
        </p:nvCxnSpPr>
        <p:spPr>
          <a:xfrm>
            <a:off x="2347289" y="4648442"/>
            <a:ext cx="0" cy="54000"/>
          </a:xfrm>
          <a:prstGeom prst="line">
            <a:avLst/>
          </a:prstGeom>
          <a:ln cap="sq">
            <a:solidFill>
              <a:schemeClr val="tx1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DF49E1F-DA2A-D953-67F0-5A8BAEE88253}"/>
              </a:ext>
            </a:extLst>
          </p:cNvPr>
          <p:cNvCxnSpPr>
            <a:cxnSpLocks/>
          </p:cNvCxnSpPr>
          <p:nvPr/>
        </p:nvCxnSpPr>
        <p:spPr>
          <a:xfrm>
            <a:off x="2609226" y="4648442"/>
            <a:ext cx="0" cy="54000"/>
          </a:xfrm>
          <a:prstGeom prst="line">
            <a:avLst/>
          </a:prstGeom>
          <a:ln cap="sq">
            <a:solidFill>
              <a:schemeClr val="tx1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1FD00AC-8F40-2251-A558-A45DD7E5F476}"/>
              </a:ext>
            </a:extLst>
          </p:cNvPr>
          <p:cNvGrpSpPr/>
          <p:nvPr/>
        </p:nvGrpSpPr>
        <p:grpSpPr>
          <a:xfrm>
            <a:off x="3148211" y="4665669"/>
            <a:ext cx="1035341" cy="743336"/>
            <a:chOff x="1735429" y="4143933"/>
            <a:chExt cx="1035341" cy="743336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30634D98-FD42-B388-C212-B61F3F67BE3D}"/>
                </a:ext>
              </a:extLst>
            </p:cNvPr>
            <p:cNvGrpSpPr/>
            <p:nvPr/>
          </p:nvGrpSpPr>
          <p:grpSpPr>
            <a:xfrm>
              <a:off x="1874046" y="4143933"/>
              <a:ext cx="770854" cy="203612"/>
              <a:chOff x="1874046" y="4143933"/>
              <a:chExt cx="770854" cy="203612"/>
            </a:xfrm>
          </p:grpSpPr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353CE8C-455C-6894-CD5B-DAB04B3108FC}"/>
                  </a:ext>
                </a:extLst>
              </p:cNvPr>
              <p:cNvSpPr txBox="1"/>
              <p:nvPr/>
            </p:nvSpPr>
            <p:spPr>
              <a:xfrm>
                <a:off x="1874046" y="4151731"/>
                <a:ext cx="246046" cy="195814"/>
              </a:xfrm>
              <a:prstGeom prst="rect">
                <a:avLst/>
              </a:prstGeom>
              <a:noFill/>
            </p:spPr>
            <p:txBody>
              <a:bodyPr wrap="square" lIns="0" tIns="36000" rIns="0" bIns="36000">
                <a:spAutoFit/>
              </a:bodyPr>
              <a:lstStyle/>
              <a:p>
                <a:pPr algn="ctr"/>
                <a:r>
                  <a:rPr lang="en-US" sz="800" noProof="0"/>
                  <a:t>0.5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62CFA51-0113-BBC3-F844-E62D48CFE661}"/>
                  </a:ext>
                </a:extLst>
              </p:cNvPr>
              <p:cNvSpPr txBox="1"/>
              <p:nvPr/>
            </p:nvSpPr>
            <p:spPr>
              <a:xfrm>
                <a:off x="2136450" y="4143933"/>
                <a:ext cx="246046" cy="195814"/>
              </a:xfrm>
              <a:prstGeom prst="rect">
                <a:avLst/>
              </a:prstGeom>
              <a:noFill/>
            </p:spPr>
            <p:txBody>
              <a:bodyPr wrap="square" lIns="0" tIns="36000" rIns="0" bIns="36000">
                <a:spAutoFit/>
              </a:bodyPr>
              <a:lstStyle/>
              <a:p>
                <a:pPr algn="ctr"/>
                <a:r>
                  <a:rPr lang="en-US" sz="800" noProof="0"/>
                  <a:t>1.0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44CF3BA5-D6F3-8451-5658-F5075BF2EFA3}"/>
                  </a:ext>
                </a:extLst>
              </p:cNvPr>
              <p:cNvSpPr txBox="1"/>
              <p:nvPr/>
            </p:nvSpPr>
            <p:spPr>
              <a:xfrm>
                <a:off x="2398854" y="4143933"/>
                <a:ext cx="246046" cy="195814"/>
              </a:xfrm>
              <a:prstGeom prst="rect">
                <a:avLst/>
              </a:prstGeom>
              <a:noFill/>
            </p:spPr>
            <p:txBody>
              <a:bodyPr wrap="square" lIns="0" tIns="36000" rIns="0" bIns="36000">
                <a:spAutoFit/>
              </a:bodyPr>
              <a:lstStyle/>
              <a:p>
                <a:pPr algn="ctr"/>
                <a:r>
                  <a:rPr lang="en-US" sz="800" noProof="0"/>
                  <a:t>1.5</a:t>
                </a:r>
              </a:p>
            </p:txBody>
          </p: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6C046CF-51C8-97B6-A1A6-79A24D87C5A1}"/>
                </a:ext>
              </a:extLst>
            </p:cNvPr>
            <p:cNvSpPr txBox="1"/>
            <p:nvPr/>
          </p:nvSpPr>
          <p:spPr>
            <a:xfrm>
              <a:off x="1927319" y="4289430"/>
              <a:ext cx="733939" cy="195814"/>
            </a:xfrm>
            <a:prstGeom prst="rect">
              <a:avLst/>
            </a:prstGeom>
            <a:noFill/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US" sz="800" noProof="0"/>
                <a:t>HR (95% CI)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1B3441F-6B7A-D39E-70E2-D5F3E4B2275B}"/>
                </a:ext>
              </a:extLst>
            </p:cNvPr>
            <p:cNvSpPr txBox="1"/>
            <p:nvPr/>
          </p:nvSpPr>
          <p:spPr>
            <a:xfrm>
              <a:off x="1735429" y="4568345"/>
              <a:ext cx="458398" cy="318924"/>
            </a:xfrm>
            <a:prstGeom prst="rect">
              <a:avLst/>
            </a:prstGeom>
            <a:noFill/>
          </p:spPr>
          <p:txBody>
            <a:bodyPr wrap="square" lIns="0" tIns="36000" rIns="0" bIns="36000">
              <a:spAutoFit/>
            </a:bodyPr>
            <a:lstStyle/>
            <a:p>
              <a:pPr algn="r"/>
              <a:r>
                <a:rPr lang="en-US" sz="800" noProof="0"/>
                <a:t>Favors</a:t>
              </a:r>
              <a:br>
                <a:rPr lang="en-US" sz="800" noProof="0"/>
              </a:br>
              <a:r>
                <a:rPr lang="en-US" sz="800" noProof="0"/>
                <a:t>GLP-1RA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6E47F064-0E1B-ADED-C72C-1FD9C483C535}"/>
                </a:ext>
              </a:extLst>
            </p:cNvPr>
            <p:cNvSpPr txBox="1"/>
            <p:nvPr/>
          </p:nvSpPr>
          <p:spPr>
            <a:xfrm>
              <a:off x="2312372" y="4568345"/>
              <a:ext cx="458398" cy="318924"/>
            </a:xfrm>
            <a:prstGeom prst="rect">
              <a:avLst/>
            </a:prstGeom>
            <a:noFill/>
          </p:spPr>
          <p:txBody>
            <a:bodyPr wrap="square" lIns="0" tIns="36000" rIns="0" bIns="36000">
              <a:spAutoFit/>
            </a:bodyPr>
            <a:lstStyle/>
            <a:p>
              <a:r>
                <a:rPr lang="en-US" sz="800" noProof="0"/>
                <a:t>Favors</a:t>
              </a:r>
              <a:br>
                <a:rPr lang="en-US" sz="800" noProof="0"/>
              </a:br>
              <a:r>
                <a:rPr lang="en-US" sz="800" noProof="0"/>
                <a:t>placebo</a:t>
              </a:r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D994934B-79E9-7E4C-66E9-D62DF56011B5}"/>
                </a:ext>
              </a:extLst>
            </p:cNvPr>
            <p:cNvCxnSpPr/>
            <p:nvPr/>
          </p:nvCxnSpPr>
          <p:spPr>
            <a:xfrm flipH="1">
              <a:off x="1735429" y="4521455"/>
              <a:ext cx="45839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B6234348-AEF0-8053-DFD9-51732BF3A8CC}"/>
                </a:ext>
              </a:extLst>
            </p:cNvPr>
            <p:cNvCxnSpPr>
              <a:cxnSpLocks/>
            </p:cNvCxnSpPr>
            <p:nvPr/>
          </p:nvCxnSpPr>
          <p:spPr>
            <a:xfrm>
              <a:off x="2312372" y="4517626"/>
              <a:ext cx="45839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CE6EC61-A4AF-BC94-A50F-7EFA5C4F2684}"/>
              </a:ext>
            </a:extLst>
          </p:cNvPr>
          <p:cNvCxnSpPr>
            <a:cxnSpLocks/>
          </p:cNvCxnSpPr>
          <p:nvPr/>
        </p:nvCxnSpPr>
        <p:spPr>
          <a:xfrm>
            <a:off x="3409646" y="4648442"/>
            <a:ext cx="0" cy="54000"/>
          </a:xfrm>
          <a:prstGeom prst="line">
            <a:avLst/>
          </a:prstGeom>
          <a:ln cap="sq">
            <a:solidFill>
              <a:schemeClr val="tx1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7DBB1BA-2A86-F824-3C14-F3A709AB77A0}"/>
              </a:ext>
            </a:extLst>
          </p:cNvPr>
          <p:cNvCxnSpPr>
            <a:cxnSpLocks/>
          </p:cNvCxnSpPr>
          <p:nvPr/>
        </p:nvCxnSpPr>
        <p:spPr>
          <a:xfrm>
            <a:off x="3671583" y="4648442"/>
            <a:ext cx="0" cy="54000"/>
          </a:xfrm>
          <a:prstGeom prst="line">
            <a:avLst/>
          </a:prstGeom>
          <a:ln cap="sq">
            <a:solidFill>
              <a:schemeClr val="tx1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C0863A70-3820-DC62-040E-432CEB16685E}"/>
              </a:ext>
            </a:extLst>
          </p:cNvPr>
          <p:cNvCxnSpPr>
            <a:cxnSpLocks/>
          </p:cNvCxnSpPr>
          <p:nvPr/>
        </p:nvCxnSpPr>
        <p:spPr>
          <a:xfrm>
            <a:off x="3933520" y="4648442"/>
            <a:ext cx="0" cy="54000"/>
          </a:xfrm>
          <a:prstGeom prst="line">
            <a:avLst/>
          </a:prstGeom>
          <a:ln cap="sq">
            <a:solidFill>
              <a:schemeClr val="tx1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D96941E-F49E-6ABF-77C5-DBAD54B9CCE2}"/>
              </a:ext>
            </a:extLst>
          </p:cNvPr>
          <p:cNvGrpSpPr/>
          <p:nvPr/>
        </p:nvGrpSpPr>
        <p:grpSpPr>
          <a:xfrm>
            <a:off x="4586410" y="4665669"/>
            <a:ext cx="1035341" cy="743336"/>
            <a:chOff x="1735429" y="4143933"/>
            <a:chExt cx="1035341" cy="743336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36EC440-2F8A-408D-0817-C3604B513AC0}"/>
                </a:ext>
              </a:extLst>
            </p:cNvPr>
            <p:cNvGrpSpPr/>
            <p:nvPr/>
          </p:nvGrpSpPr>
          <p:grpSpPr>
            <a:xfrm>
              <a:off x="1874046" y="4143933"/>
              <a:ext cx="770854" cy="203612"/>
              <a:chOff x="1874046" y="4143933"/>
              <a:chExt cx="770854" cy="203612"/>
            </a:xfrm>
          </p:grpSpPr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F41D755-A2D7-E9B0-C8FA-BFA54AD3AABC}"/>
                  </a:ext>
                </a:extLst>
              </p:cNvPr>
              <p:cNvSpPr txBox="1"/>
              <p:nvPr/>
            </p:nvSpPr>
            <p:spPr>
              <a:xfrm>
                <a:off x="1874046" y="4151731"/>
                <a:ext cx="246046" cy="195814"/>
              </a:xfrm>
              <a:prstGeom prst="rect">
                <a:avLst/>
              </a:prstGeom>
              <a:noFill/>
            </p:spPr>
            <p:txBody>
              <a:bodyPr wrap="square" lIns="0" tIns="36000" rIns="0" bIns="36000">
                <a:spAutoFit/>
              </a:bodyPr>
              <a:lstStyle/>
              <a:p>
                <a:pPr algn="ctr"/>
                <a:r>
                  <a:rPr lang="en-US" sz="800" noProof="0"/>
                  <a:t>0.5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BC78AB7-B805-885E-819A-2C7416E45DF9}"/>
                  </a:ext>
                </a:extLst>
              </p:cNvPr>
              <p:cNvSpPr txBox="1"/>
              <p:nvPr/>
            </p:nvSpPr>
            <p:spPr>
              <a:xfrm>
                <a:off x="2136450" y="4143933"/>
                <a:ext cx="246046" cy="195814"/>
              </a:xfrm>
              <a:prstGeom prst="rect">
                <a:avLst/>
              </a:prstGeom>
              <a:noFill/>
            </p:spPr>
            <p:txBody>
              <a:bodyPr wrap="square" lIns="0" tIns="36000" rIns="0" bIns="36000">
                <a:spAutoFit/>
              </a:bodyPr>
              <a:lstStyle/>
              <a:p>
                <a:pPr algn="ctr"/>
                <a:r>
                  <a:rPr lang="en-US" sz="800" noProof="0"/>
                  <a:t>1.0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D13FC4B-919B-05C8-F423-59AD0142D25C}"/>
                  </a:ext>
                </a:extLst>
              </p:cNvPr>
              <p:cNvSpPr txBox="1"/>
              <p:nvPr/>
            </p:nvSpPr>
            <p:spPr>
              <a:xfrm>
                <a:off x="2398854" y="4143933"/>
                <a:ext cx="246046" cy="195814"/>
              </a:xfrm>
              <a:prstGeom prst="rect">
                <a:avLst/>
              </a:prstGeom>
              <a:noFill/>
            </p:spPr>
            <p:txBody>
              <a:bodyPr wrap="square" lIns="0" tIns="36000" rIns="0" bIns="36000">
                <a:spAutoFit/>
              </a:bodyPr>
              <a:lstStyle/>
              <a:p>
                <a:pPr algn="ctr"/>
                <a:r>
                  <a:rPr lang="en-US" sz="800" noProof="0"/>
                  <a:t>1.5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6099C78-9F8C-7A26-3704-C439577D3B85}"/>
                </a:ext>
              </a:extLst>
            </p:cNvPr>
            <p:cNvSpPr txBox="1"/>
            <p:nvPr/>
          </p:nvSpPr>
          <p:spPr>
            <a:xfrm>
              <a:off x="1927319" y="4289430"/>
              <a:ext cx="733939" cy="195814"/>
            </a:xfrm>
            <a:prstGeom prst="rect">
              <a:avLst/>
            </a:prstGeom>
            <a:noFill/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US" sz="800" noProof="0"/>
                <a:t>HR (95% CI)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25DBDAC-2933-E898-F8D3-03911F24D012}"/>
                </a:ext>
              </a:extLst>
            </p:cNvPr>
            <p:cNvSpPr txBox="1"/>
            <p:nvPr/>
          </p:nvSpPr>
          <p:spPr>
            <a:xfrm>
              <a:off x="1735429" y="4568345"/>
              <a:ext cx="458398" cy="318924"/>
            </a:xfrm>
            <a:prstGeom prst="rect">
              <a:avLst/>
            </a:prstGeom>
            <a:noFill/>
          </p:spPr>
          <p:txBody>
            <a:bodyPr wrap="square" lIns="0" tIns="36000" rIns="0" bIns="36000">
              <a:spAutoFit/>
            </a:bodyPr>
            <a:lstStyle/>
            <a:p>
              <a:pPr algn="r"/>
              <a:r>
                <a:rPr lang="en-US" sz="800" noProof="0"/>
                <a:t>Favors</a:t>
              </a:r>
              <a:br>
                <a:rPr lang="en-US" sz="800" noProof="0"/>
              </a:br>
              <a:r>
                <a:rPr lang="en-US" sz="800" noProof="0"/>
                <a:t>GLP-1RA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01032EC-31A7-639B-9744-52D2B8654DC4}"/>
                </a:ext>
              </a:extLst>
            </p:cNvPr>
            <p:cNvSpPr txBox="1"/>
            <p:nvPr/>
          </p:nvSpPr>
          <p:spPr>
            <a:xfrm>
              <a:off x="2312372" y="4568345"/>
              <a:ext cx="458398" cy="318924"/>
            </a:xfrm>
            <a:prstGeom prst="rect">
              <a:avLst/>
            </a:prstGeom>
            <a:noFill/>
          </p:spPr>
          <p:txBody>
            <a:bodyPr wrap="square" lIns="0" tIns="36000" rIns="0" bIns="36000">
              <a:spAutoFit/>
            </a:bodyPr>
            <a:lstStyle/>
            <a:p>
              <a:r>
                <a:rPr lang="en-US" sz="800" noProof="0"/>
                <a:t>Favors</a:t>
              </a:r>
              <a:br>
                <a:rPr lang="en-US" sz="800" noProof="0"/>
              </a:br>
              <a:r>
                <a:rPr lang="en-US" sz="800" noProof="0"/>
                <a:t>placebo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185FF4BD-4091-C262-43B2-5CEBD31204E5}"/>
                </a:ext>
              </a:extLst>
            </p:cNvPr>
            <p:cNvCxnSpPr/>
            <p:nvPr/>
          </p:nvCxnSpPr>
          <p:spPr>
            <a:xfrm flipH="1">
              <a:off x="1735429" y="4521455"/>
              <a:ext cx="45839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0993647E-15B3-B876-6821-DAC1DC6CB420}"/>
                </a:ext>
              </a:extLst>
            </p:cNvPr>
            <p:cNvCxnSpPr>
              <a:cxnSpLocks/>
            </p:cNvCxnSpPr>
            <p:nvPr/>
          </p:nvCxnSpPr>
          <p:spPr>
            <a:xfrm>
              <a:off x="2312372" y="4517626"/>
              <a:ext cx="45839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BF86E49-F7B5-4370-6F63-EF67CF5F5C21}"/>
              </a:ext>
            </a:extLst>
          </p:cNvPr>
          <p:cNvGrpSpPr/>
          <p:nvPr/>
        </p:nvGrpSpPr>
        <p:grpSpPr>
          <a:xfrm>
            <a:off x="2085352" y="4648441"/>
            <a:ext cx="3286368" cy="0"/>
            <a:chOff x="1735429" y="4648442"/>
            <a:chExt cx="3815508" cy="0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3476FD4-C732-4297-4D26-44B8FD581E0B}"/>
                </a:ext>
              </a:extLst>
            </p:cNvPr>
            <p:cNvCxnSpPr>
              <a:cxnSpLocks/>
            </p:cNvCxnSpPr>
            <p:nvPr/>
          </p:nvCxnSpPr>
          <p:spPr>
            <a:xfrm>
              <a:off x="1735429" y="4648442"/>
              <a:ext cx="608223" cy="0"/>
            </a:xfrm>
            <a:prstGeom prst="line">
              <a:avLst/>
            </a:prstGeom>
            <a:ln cap="sq">
              <a:solidFill>
                <a:schemeClr val="tx1"/>
              </a:solidFill>
              <a:beve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2E0D1ED-B7AF-9C7C-BEDA-4962537E7C9C}"/>
                </a:ext>
              </a:extLst>
            </p:cNvPr>
            <p:cNvCxnSpPr>
              <a:cxnSpLocks/>
            </p:cNvCxnSpPr>
            <p:nvPr/>
          </p:nvCxnSpPr>
          <p:spPr>
            <a:xfrm>
              <a:off x="3272948" y="4648442"/>
              <a:ext cx="601285" cy="0"/>
            </a:xfrm>
            <a:prstGeom prst="line">
              <a:avLst/>
            </a:prstGeom>
            <a:ln cap="sq">
              <a:solidFill>
                <a:schemeClr val="tx1"/>
              </a:solidFill>
              <a:beve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D0CF472-198F-F607-0B09-2E677E00679B}"/>
                </a:ext>
              </a:extLst>
            </p:cNvPr>
            <p:cNvCxnSpPr>
              <a:cxnSpLocks/>
            </p:cNvCxnSpPr>
            <p:nvPr/>
          </p:nvCxnSpPr>
          <p:spPr>
            <a:xfrm>
              <a:off x="4942713" y="4648442"/>
              <a:ext cx="608224" cy="0"/>
            </a:xfrm>
            <a:prstGeom prst="line">
              <a:avLst/>
            </a:prstGeom>
            <a:ln cap="sq">
              <a:solidFill>
                <a:schemeClr val="tx1"/>
              </a:solidFill>
              <a:beve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93AA232-9287-DDDA-1FC2-EC0C64AD0467}"/>
              </a:ext>
            </a:extLst>
          </p:cNvPr>
          <p:cNvCxnSpPr>
            <a:cxnSpLocks/>
          </p:cNvCxnSpPr>
          <p:nvPr/>
        </p:nvCxnSpPr>
        <p:spPr>
          <a:xfrm>
            <a:off x="4847845" y="4648442"/>
            <a:ext cx="0" cy="54000"/>
          </a:xfrm>
          <a:prstGeom prst="line">
            <a:avLst/>
          </a:prstGeom>
          <a:ln cap="sq">
            <a:solidFill>
              <a:schemeClr val="tx1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851C4AA-0B69-29EE-518F-D21C862D4AA2}"/>
              </a:ext>
            </a:extLst>
          </p:cNvPr>
          <p:cNvCxnSpPr>
            <a:cxnSpLocks/>
          </p:cNvCxnSpPr>
          <p:nvPr/>
        </p:nvCxnSpPr>
        <p:spPr>
          <a:xfrm>
            <a:off x="5109782" y="4648442"/>
            <a:ext cx="0" cy="54000"/>
          </a:xfrm>
          <a:prstGeom prst="line">
            <a:avLst/>
          </a:prstGeom>
          <a:ln cap="sq">
            <a:solidFill>
              <a:schemeClr val="tx1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7861C98-900F-E45D-0B30-86201616926A}"/>
              </a:ext>
            </a:extLst>
          </p:cNvPr>
          <p:cNvCxnSpPr>
            <a:cxnSpLocks/>
          </p:cNvCxnSpPr>
          <p:nvPr/>
        </p:nvCxnSpPr>
        <p:spPr>
          <a:xfrm>
            <a:off x="5371719" y="4648442"/>
            <a:ext cx="0" cy="54000"/>
          </a:xfrm>
          <a:prstGeom prst="line">
            <a:avLst/>
          </a:prstGeom>
          <a:ln cap="sq">
            <a:solidFill>
              <a:schemeClr val="tx1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50CC206-F8CE-21CE-F1FA-F032A41CF2A3}"/>
              </a:ext>
            </a:extLst>
          </p:cNvPr>
          <p:cNvGrpSpPr/>
          <p:nvPr/>
        </p:nvGrpSpPr>
        <p:grpSpPr>
          <a:xfrm>
            <a:off x="2165567" y="4394476"/>
            <a:ext cx="140495" cy="73819"/>
            <a:chOff x="2081841" y="3794579"/>
            <a:chExt cx="140495" cy="73819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F115105D-5B97-0528-BFA3-D854E3C598A5}"/>
                </a:ext>
              </a:extLst>
            </p:cNvPr>
            <p:cNvGrpSpPr/>
            <p:nvPr/>
          </p:nvGrpSpPr>
          <p:grpSpPr>
            <a:xfrm>
              <a:off x="2081841" y="3800916"/>
              <a:ext cx="140495" cy="54000"/>
              <a:chOff x="2078830" y="3880631"/>
              <a:chExt cx="140495" cy="54000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7C7CAA10-ECC4-385C-6F84-D21116DC74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78830" y="3907631"/>
                <a:ext cx="14049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615DF27C-1414-0D32-0285-1FCDCC7891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78830" y="3880631"/>
                <a:ext cx="0" cy="540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BB067A0A-E966-E724-3621-66503A1854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19325" y="3880631"/>
                <a:ext cx="0" cy="540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77DA6F2-B40A-01EE-C478-40D4BA0BB104}"/>
                </a:ext>
              </a:extLst>
            </p:cNvPr>
            <p:cNvSpPr/>
            <p:nvPr/>
          </p:nvSpPr>
          <p:spPr>
            <a:xfrm>
              <a:off x="2105655" y="3794579"/>
              <a:ext cx="80962" cy="7381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40DD7D9-6270-BB75-63D6-0D625D06933B}"/>
              </a:ext>
            </a:extLst>
          </p:cNvPr>
          <p:cNvGrpSpPr/>
          <p:nvPr/>
        </p:nvGrpSpPr>
        <p:grpSpPr>
          <a:xfrm>
            <a:off x="3550062" y="4408610"/>
            <a:ext cx="97002" cy="62609"/>
            <a:chOff x="2116931" y="3880631"/>
            <a:chExt cx="72000" cy="540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946B0A6-A0F0-F293-11E3-08A5EB3419AC}"/>
                </a:ext>
              </a:extLst>
            </p:cNvPr>
            <p:cNvCxnSpPr>
              <a:cxnSpLocks/>
            </p:cNvCxnSpPr>
            <p:nvPr/>
          </p:nvCxnSpPr>
          <p:spPr>
            <a:xfrm>
              <a:off x="2116931" y="3907631"/>
              <a:ext cx="72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CDEAC93-B25F-48F0-CA1A-49F62BE7F653}"/>
                </a:ext>
              </a:extLst>
            </p:cNvPr>
            <p:cNvCxnSpPr>
              <a:cxnSpLocks/>
            </p:cNvCxnSpPr>
            <p:nvPr/>
          </p:nvCxnSpPr>
          <p:spPr>
            <a:xfrm>
              <a:off x="2116931" y="3880631"/>
              <a:ext cx="0" cy="5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22CB825-5458-1F50-5BA9-68CA5B28DBC8}"/>
                </a:ext>
              </a:extLst>
            </p:cNvPr>
            <p:cNvCxnSpPr>
              <a:cxnSpLocks/>
            </p:cNvCxnSpPr>
            <p:nvPr/>
          </p:nvCxnSpPr>
          <p:spPr>
            <a:xfrm>
              <a:off x="2188370" y="3880631"/>
              <a:ext cx="0" cy="5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8F3C125E-E15D-D5AE-1979-3442265C388C}"/>
              </a:ext>
            </a:extLst>
          </p:cNvPr>
          <p:cNvSpPr/>
          <p:nvPr/>
        </p:nvSpPr>
        <p:spPr>
          <a:xfrm>
            <a:off x="3556688" y="4402274"/>
            <a:ext cx="80962" cy="73819"/>
          </a:xfrm>
          <a:prstGeom prst="rect">
            <a:avLst/>
          </a:prstGeom>
          <a:solidFill>
            <a:srgbClr val="F8CCCA"/>
          </a:solidFill>
          <a:ln w="6350">
            <a:solidFill>
              <a:srgbClr val="E511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0CA441F-E718-8B1A-D53B-F834CDBF1A54}"/>
              </a:ext>
            </a:extLst>
          </p:cNvPr>
          <p:cNvGrpSpPr/>
          <p:nvPr/>
        </p:nvGrpSpPr>
        <p:grpSpPr>
          <a:xfrm>
            <a:off x="4830279" y="4408611"/>
            <a:ext cx="216000" cy="54000"/>
            <a:chOff x="2078830" y="3880631"/>
            <a:chExt cx="140495" cy="54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AA68079-A8E3-C732-EDDF-310ECAC229B5}"/>
                </a:ext>
              </a:extLst>
            </p:cNvPr>
            <p:cNvCxnSpPr>
              <a:cxnSpLocks/>
            </p:cNvCxnSpPr>
            <p:nvPr/>
          </p:nvCxnSpPr>
          <p:spPr>
            <a:xfrm>
              <a:off x="2078830" y="3907631"/>
              <a:ext cx="140495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E8BE3A1-FB5A-E175-C97A-208D2A95B940}"/>
                </a:ext>
              </a:extLst>
            </p:cNvPr>
            <p:cNvCxnSpPr>
              <a:cxnSpLocks/>
            </p:cNvCxnSpPr>
            <p:nvPr/>
          </p:nvCxnSpPr>
          <p:spPr>
            <a:xfrm>
              <a:off x="2078830" y="3880631"/>
              <a:ext cx="0" cy="5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4D6BEF6-BEEC-ED62-B415-7A66EA471D2B}"/>
                </a:ext>
              </a:extLst>
            </p:cNvPr>
            <p:cNvCxnSpPr>
              <a:cxnSpLocks/>
            </p:cNvCxnSpPr>
            <p:nvPr/>
          </p:nvCxnSpPr>
          <p:spPr>
            <a:xfrm>
              <a:off x="2219325" y="3880631"/>
              <a:ext cx="0" cy="5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AEF5544E-4042-2DA2-1B8B-0E01FABFA864}"/>
              </a:ext>
            </a:extLst>
          </p:cNvPr>
          <p:cNvSpPr/>
          <p:nvPr/>
        </p:nvSpPr>
        <p:spPr>
          <a:xfrm>
            <a:off x="4877907" y="4402274"/>
            <a:ext cx="80962" cy="738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A978113-A530-C6B2-A3AC-5F02C6ABD7DE}"/>
              </a:ext>
            </a:extLst>
          </p:cNvPr>
          <p:cNvCxnSpPr>
            <a:cxnSpLocks/>
          </p:cNvCxnSpPr>
          <p:nvPr/>
        </p:nvCxnSpPr>
        <p:spPr>
          <a:xfrm flipV="1">
            <a:off x="2347961" y="4102266"/>
            <a:ext cx="0" cy="56340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5BA5A5C-5EBE-1746-E960-86E934B9A123}"/>
              </a:ext>
            </a:extLst>
          </p:cNvPr>
          <p:cNvCxnSpPr>
            <a:cxnSpLocks/>
          </p:cNvCxnSpPr>
          <p:nvPr/>
        </p:nvCxnSpPr>
        <p:spPr>
          <a:xfrm flipV="1">
            <a:off x="3671583" y="4102266"/>
            <a:ext cx="0" cy="56340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127B3F0-CF93-4DA2-F2BE-5E29DC5358AA}"/>
              </a:ext>
            </a:extLst>
          </p:cNvPr>
          <p:cNvCxnSpPr>
            <a:cxnSpLocks/>
          </p:cNvCxnSpPr>
          <p:nvPr/>
        </p:nvCxnSpPr>
        <p:spPr>
          <a:xfrm flipV="1">
            <a:off x="5109782" y="4102266"/>
            <a:ext cx="0" cy="56340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44A5D645-7D19-0047-5A2F-50FD039E774C}"/>
              </a:ext>
            </a:extLst>
          </p:cNvPr>
          <p:cNvSpPr txBox="1"/>
          <p:nvPr/>
        </p:nvSpPr>
        <p:spPr>
          <a:xfrm>
            <a:off x="626650" y="5460056"/>
            <a:ext cx="4536703" cy="195814"/>
          </a:xfrm>
          <a:prstGeom prst="rect">
            <a:avLst/>
          </a:prstGeom>
          <a:noFill/>
        </p:spPr>
        <p:txBody>
          <a:bodyPr wrap="square" lIns="0" tIns="36000" rIns="0" bIns="36000">
            <a:spAutoFit/>
          </a:bodyPr>
          <a:lstStyle/>
          <a:p>
            <a:r>
              <a:rPr lang="en-US" sz="800" i="1" noProof="0"/>
              <a:t>Figure adapted from Rossing P et al. </a:t>
            </a:r>
            <a:r>
              <a:rPr lang="en-US" sz="800" noProof="0"/>
              <a:t>Nephrol Dial Transplant </a:t>
            </a:r>
            <a:r>
              <a:rPr lang="en-US" sz="800" i="1" noProof="0"/>
              <a:t>2023;38:2041–2051.</a:t>
            </a:r>
          </a:p>
        </p:txBody>
      </p:sp>
    </p:spTree>
    <p:extLst>
      <p:ext uri="{BB962C8B-B14F-4D97-AF65-F5344CB8AC3E}">
        <p14:creationId xmlns:p14="http://schemas.microsoft.com/office/powerpoint/2010/main" val="42149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50BEAF34-C40F-58F0-0941-55FE70AE30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2" y="5917520"/>
            <a:ext cx="10897775" cy="803955"/>
          </a:xfrm>
        </p:spPr>
        <p:txBody>
          <a:bodyPr>
            <a:normAutofit/>
          </a:bodyPr>
          <a:lstStyle/>
          <a:p>
            <a:r>
              <a:rPr lang="en-US" noProof="0"/>
              <a:t>eGFR was calculated using the CKD-EPI formula. </a:t>
            </a:r>
            <a:r>
              <a:rPr lang="en-US"/>
              <a:t>Randomization</a:t>
            </a:r>
            <a:r>
              <a:rPr lang="en-US" noProof="0"/>
              <a:t> was stratified according to SGLT2 inhibitor use at baseline.</a:t>
            </a:r>
            <a:br>
              <a:rPr lang="en-US" noProof="0"/>
            </a:br>
            <a:r>
              <a:rPr lang="en-US" noProof="0"/>
              <a:t>CKD-EPI, Chronic Kidney Disease Epidemiology Collaboration; eGFR, estimated glomerular filtration rate; HbA</a:t>
            </a:r>
            <a:r>
              <a:rPr lang="en-US" baseline="-25000" noProof="0"/>
              <a:t>1c</a:t>
            </a:r>
            <a:r>
              <a:rPr lang="en-US" noProof="0"/>
              <a:t>, glycated hemoglobin; R, randomization; RAS, renin–angiotensin–aldosterone system; </a:t>
            </a:r>
            <a:br>
              <a:rPr lang="en-US" noProof="0"/>
            </a:br>
            <a:r>
              <a:rPr lang="en-US" noProof="0"/>
              <a:t>s.c., subcutaneous; </a:t>
            </a:r>
            <a:r>
              <a:rPr lang="en-US"/>
              <a:t>SGLT2, sodium–glucose co-transporter 2; </a:t>
            </a:r>
            <a:r>
              <a:rPr lang="en-US" noProof="0"/>
              <a:t>T2D, type 2 diabetes; UACR, urine albumin:creatinine ratio.</a:t>
            </a:r>
            <a:br>
              <a:rPr lang="en-US" noProof="0"/>
            </a:br>
            <a:r>
              <a:rPr lang="en-US" noProof="0"/>
              <a:t>Perkovic V et al. </a:t>
            </a:r>
            <a:r>
              <a:rPr lang="en-US" i="1" noProof="0"/>
              <a:t>N Engl J Med </a:t>
            </a:r>
            <a:r>
              <a:rPr lang="en-US" noProof="0"/>
              <a:t>2024;391:109–121.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50166C-93F4-D795-63FE-673D2918A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2" y="365127"/>
            <a:ext cx="8768807" cy="10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/>
          <a:lstStyle/>
          <a:p>
            <a:r>
              <a:rPr lang="en-US"/>
              <a:t>FLOW trial design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9CF95A-E854-6524-2DA9-861EA503D689}"/>
              </a:ext>
            </a:extLst>
          </p:cNvPr>
          <p:cNvSpPr/>
          <p:nvPr/>
        </p:nvSpPr>
        <p:spPr>
          <a:xfrm>
            <a:off x="538162" y="2562901"/>
            <a:ext cx="3863030" cy="2156903"/>
          </a:xfrm>
          <a:prstGeom prst="rect">
            <a:avLst/>
          </a:prstGeom>
          <a:solidFill>
            <a:srgbClr val="006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tura Lt BT" panose="020B0402020204020303"/>
              <a:ea typeface="+mn-ea"/>
              <a:cs typeface="+mn-cs"/>
            </a:endParaRPr>
          </a:p>
        </p:txBody>
      </p:sp>
      <p:sp>
        <p:nvSpPr>
          <p:cNvPr id="6" name="Rectangle: Rounded Corners 9">
            <a:extLst>
              <a:ext uri="{FF2B5EF4-FFF2-40B4-BE49-F238E27FC236}">
                <a16:creationId xmlns:a16="http://schemas.microsoft.com/office/drawing/2014/main" id="{325ECA83-EA96-3162-37AE-E64290A6B895}"/>
              </a:ext>
            </a:extLst>
          </p:cNvPr>
          <p:cNvSpPr/>
          <p:nvPr/>
        </p:nvSpPr>
        <p:spPr>
          <a:xfrm>
            <a:off x="538162" y="2534765"/>
            <a:ext cx="3863030" cy="2156903"/>
          </a:xfrm>
          <a:prstGeom prst="roundRect">
            <a:avLst>
              <a:gd name="adj" fmla="val 3202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72000" rtlCol="0" anchor="ctr"/>
          <a:lstStyle/>
          <a:p>
            <a:pPr marL="143994" marR="0" lvl="0" indent="-143994" algn="l" defTabSz="1371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Futura Medium" panose="020B0602020204020303" pitchFamily="34" charset="-79"/>
              </a:rPr>
              <a:t>Adults with T2D, HbA</a:t>
            </a:r>
            <a:r>
              <a:rPr kumimoji="0" lang="en-US" sz="1500" b="0" i="0" u="none" strike="noStrike" kern="1200" cap="none" spc="0" normalizeH="0" baseline="-2500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Futura Medium" panose="020B0602020204020303" pitchFamily="34" charset="-79"/>
              </a:rPr>
              <a:t>1c</a:t>
            </a:r>
            <a:r>
              <a:rPr kumimoji="0" lang="en-US" sz="15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Futura Medium" panose="020B0602020204020303" pitchFamily="34" charset="-79"/>
              </a:rPr>
              <a:t> ≤10%</a:t>
            </a:r>
          </a:p>
          <a:p>
            <a:pPr marL="143994" marR="0" lvl="0" indent="-143994" algn="l" defTabSz="1371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Futura Medium" panose="020B0602020204020303" pitchFamily="34" charset="-79"/>
              </a:rPr>
              <a:t>RAS inhibitor</a:t>
            </a:r>
          </a:p>
          <a:p>
            <a:pPr marL="143994" marR="0" lvl="0" indent="-143994" algn="l" defTabSz="1371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Futura Medium" panose="020B0602020204020303" pitchFamily="34" charset="-79"/>
              </a:rPr>
              <a:t>eGFR ≥50 and ≤75 mL/min/1.73 m</a:t>
            </a:r>
            <a:r>
              <a:rPr kumimoji="0" lang="en-US" sz="1500" b="0" i="0" u="none" strike="noStrike" kern="1200" cap="none" spc="0" normalizeH="0" baseline="3000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Futura Medium" panose="020B0602020204020303" pitchFamily="34" charset="-79"/>
              </a:rPr>
              <a:t>2</a:t>
            </a:r>
            <a:r>
              <a:rPr kumimoji="0" lang="en-US" sz="15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Futura Medium" panose="020B0602020204020303" pitchFamily="34" charset="-79"/>
              </a:rPr>
              <a:t> and UACR &gt;300 and &lt;5000 mg/g</a:t>
            </a:r>
            <a:br>
              <a:rPr kumimoji="0" lang="en-US" sz="15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Futura Medium" panose="020B0602020204020303" pitchFamily="34" charset="-79"/>
              </a:rPr>
            </a:br>
            <a:r>
              <a:rPr kumimoji="0" lang="en-US" sz="1500" b="0" i="1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Futura Medium" panose="020B0602020204020303" pitchFamily="34" charset="-79"/>
              </a:rPr>
              <a:t>OR</a:t>
            </a:r>
            <a:r>
              <a:rPr kumimoji="0" lang="en-US" sz="15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Futura Medium" panose="020B0602020204020303" pitchFamily="34" charset="-79"/>
              </a:rPr>
              <a:t> </a:t>
            </a:r>
            <a:br>
              <a:rPr kumimoji="0" lang="en-US" sz="15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Futura Medium" panose="020B0602020204020303" pitchFamily="34" charset="-79"/>
              </a:rPr>
            </a:br>
            <a:r>
              <a:rPr kumimoji="0" lang="en-US" sz="15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Futura Medium" panose="020B0602020204020303" pitchFamily="34" charset="-79"/>
              </a:rPr>
              <a:t>eGFR ≥25 and &lt;50 mL/min/1.73 m</a:t>
            </a:r>
            <a:r>
              <a:rPr kumimoji="0" lang="en-US" sz="1500" b="0" i="0" u="none" strike="noStrike" kern="1200" cap="none" spc="0" normalizeH="0" baseline="3000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Futura Medium" panose="020B0602020204020303" pitchFamily="34" charset="-79"/>
              </a:rPr>
              <a:t>2</a:t>
            </a:r>
            <a:r>
              <a:rPr kumimoji="0" lang="en-US" sz="15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Futura Medium" panose="020B0602020204020303" pitchFamily="34" charset="-79"/>
              </a:rPr>
              <a:t> and UACR &gt;100 and &lt;5000 mg/g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6734064-69C3-D4FB-015E-9B1955CC2A8D}"/>
              </a:ext>
            </a:extLst>
          </p:cNvPr>
          <p:cNvSpPr/>
          <p:nvPr/>
        </p:nvSpPr>
        <p:spPr>
          <a:xfrm>
            <a:off x="4766329" y="4055373"/>
            <a:ext cx="1250773" cy="390774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1371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+mn-ea"/>
                <a:cs typeface="Futura Medium" panose="020B0602020204020303" pitchFamily="34" charset="-79"/>
              </a:rPr>
              <a:t>N=3533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76E5D6B8-8D23-5394-C6F1-59E0F8F3FE7D}"/>
              </a:ext>
            </a:extLst>
          </p:cNvPr>
          <p:cNvSpPr/>
          <p:nvPr/>
        </p:nvSpPr>
        <p:spPr>
          <a:xfrm>
            <a:off x="6920987" y="2534765"/>
            <a:ext cx="4955853" cy="914140"/>
          </a:xfrm>
          <a:prstGeom prst="roundRect">
            <a:avLst/>
          </a:prstGeom>
          <a:solidFill>
            <a:srgbClr val="14297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Futura Medium" panose="020B0602020204020303" pitchFamily="34" charset="-79"/>
              </a:rPr>
              <a:t>Once-weekly s.c. </a:t>
            </a:r>
            <a:r>
              <a:rPr kumimoji="0" lang="en-US" sz="18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Futura Medium" panose="020B0602020204020303" pitchFamily="34" charset="-79"/>
              </a:rPr>
              <a:t>semaglutide</a:t>
            </a:r>
            <a:r>
              <a: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Futura Medium" panose="020B0602020204020303" pitchFamily="34" charset="-79"/>
              </a:rPr>
              <a:t> 1 mg </a:t>
            </a:r>
            <a:br>
              <a: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Futura Medium" panose="020B0602020204020303" pitchFamily="34" charset="-79"/>
              </a:rPr>
            </a:br>
            <a:r>
              <a: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Futura Medium" panose="020B0602020204020303" pitchFamily="34" charset="-79"/>
              </a:rPr>
              <a:t>+ standard of care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B1AA1D92-7D91-6404-B254-335F636E5AD2}"/>
              </a:ext>
            </a:extLst>
          </p:cNvPr>
          <p:cNvSpPr/>
          <p:nvPr/>
        </p:nvSpPr>
        <p:spPr>
          <a:xfrm>
            <a:off x="6920987" y="3924200"/>
            <a:ext cx="4955854" cy="772668"/>
          </a:xfrm>
          <a:prstGeom prst="roundRect">
            <a:avLst/>
          </a:prstGeom>
          <a:solidFill>
            <a:srgbClr val="939AA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Futura Medium" panose="020B0602020204020303" pitchFamily="34" charset="-79"/>
              </a:rPr>
              <a:t>Placebo</a:t>
            </a:r>
            <a:r>
              <a:rPr kumimoji="0" lang="en-US" sz="18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Futura Medium" panose="020B0602020204020303" pitchFamily="34" charset="-79"/>
              </a:rPr>
              <a:t> </a:t>
            </a:r>
            <a:br>
              <a:rPr kumimoji="0" lang="en-US" sz="18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Futura Medium" panose="020B0602020204020303" pitchFamily="34" charset="-79"/>
              </a:rPr>
            </a:br>
            <a:r>
              <a:rPr kumimoji="0" lang="en-US" sz="18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Futura Medium" panose="020B0602020204020303" pitchFamily="34" charset="-79"/>
              </a:rPr>
              <a:t>+ standard of care</a:t>
            </a:r>
          </a:p>
        </p:txBody>
      </p:sp>
      <p:cxnSp>
        <p:nvCxnSpPr>
          <p:cNvPr id="10" name="Connector: Elbow 15">
            <a:extLst>
              <a:ext uri="{FF2B5EF4-FFF2-40B4-BE49-F238E27FC236}">
                <a16:creationId xmlns:a16="http://schemas.microsoft.com/office/drawing/2014/main" id="{95F6945D-3F1B-0B01-688A-CB385933253E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5806728" y="2991835"/>
            <a:ext cx="1114259" cy="648250"/>
          </a:xfrm>
          <a:prstGeom prst="bentConnector3">
            <a:avLst>
              <a:gd name="adj1" fmla="val 50000"/>
            </a:avLst>
          </a:prstGeom>
          <a:ln w="50800">
            <a:solidFill>
              <a:srgbClr val="0060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6">
            <a:extLst>
              <a:ext uri="{FF2B5EF4-FFF2-40B4-BE49-F238E27FC236}">
                <a16:creationId xmlns:a16="http://schemas.microsoft.com/office/drawing/2014/main" id="{99F97322-CF32-4E57-D858-3FE21D88F392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5806728" y="3640085"/>
            <a:ext cx="1114259" cy="670449"/>
          </a:xfrm>
          <a:prstGeom prst="bentConnector3">
            <a:avLst>
              <a:gd name="adj1" fmla="val 50000"/>
            </a:avLst>
          </a:prstGeom>
          <a:ln w="50800">
            <a:solidFill>
              <a:srgbClr val="0060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46">
            <a:extLst>
              <a:ext uri="{FF2B5EF4-FFF2-40B4-BE49-F238E27FC236}">
                <a16:creationId xmlns:a16="http://schemas.microsoft.com/office/drawing/2014/main" id="{6B03C3C8-3BC6-0403-0236-E82016729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1295" y="5119886"/>
            <a:ext cx="979989" cy="18200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/>
          <a:lstStyle/>
          <a:p>
            <a:pPr marL="0" marR="0" lvl="0" indent="0" algn="ctr" defTabSz="1371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ＭＳ Ｐゴシック" charset="0"/>
                <a:cs typeface="Futura Medium" panose="020B0602020204020303" pitchFamily="34" charset="-79"/>
              </a:rPr>
              <a:t>Follow-up</a:t>
            </a:r>
          </a:p>
          <a:p>
            <a:pPr marL="0" marR="0" lvl="0" indent="0" algn="ctr" defTabSz="1371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ＭＳ Ｐゴシック" charset="0"/>
                <a:cs typeface="Futura Medium" panose="020B0602020204020303" pitchFamily="34" charset="-79"/>
              </a:rPr>
              <a:t>5 weeks</a:t>
            </a:r>
          </a:p>
        </p:txBody>
      </p:sp>
      <p:sp>
        <p:nvSpPr>
          <p:cNvPr id="13" name="Text Box 46">
            <a:extLst>
              <a:ext uri="{FF2B5EF4-FFF2-40B4-BE49-F238E27FC236}">
                <a16:creationId xmlns:a16="http://schemas.microsoft.com/office/drawing/2014/main" id="{C5FD4C5D-4FF1-A188-86EA-591BE3BA9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2416" y="5110648"/>
            <a:ext cx="3539799" cy="50928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/>
          <a:lstStyle>
            <a:defPPr>
              <a:defRPr lang="da-DK"/>
            </a:defPPr>
            <a:lvl1pPr marR="0" lvl="0" indent="0" algn="ctr" defTabSz="137156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ＭＳ Ｐゴシック" charset="0"/>
                <a:cs typeface="Arial" charset="0"/>
              </a:defRPr>
            </a:lvl1pPr>
          </a:lstStyle>
          <a:p>
            <a:pPr marL="0" marR="0" lvl="0" indent="0" algn="ctr" defTabSz="1371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ＭＳ Ｐゴシック" charset="0"/>
                <a:cs typeface="Futura Medium" panose="020B0602020204020303" pitchFamily="34" charset="-79"/>
              </a:rPr>
              <a:t>Event-driven treatment period </a:t>
            </a:r>
            <a:br>
              <a:rPr kumimoji="0" lang="en-US" sz="14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ＭＳ Ｐゴシック" charset="0"/>
                <a:cs typeface="Futura Medium" panose="020B0602020204020303" pitchFamily="34" charset="-79"/>
              </a:rPr>
            </a:br>
            <a:r>
              <a:rPr kumimoji="0" lang="en-US" sz="14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ＭＳ Ｐゴシック" charset="0"/>
                <a:cs typeface="Futura Medium" panose="020B0602020204020303" pitchFamily="34" charset="-79"/>
              </a:rPr>
              <a:t>(≥854 first primary outcome events)</a:t>
            </a:r>
          </a:p>
          <a:p>
            <a:pPr marL="0" marR="0" lvl="0" indent="0" algn="ctr" defTabSz="1371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ＭＳ Ｐゴシック" charset="0"/>
              <a:cs typeface="Futura Medium" panose="020B0602020204020303" pitchFamily="34" charset="-79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562C11-B52C-31E1-69C9-B2DB813E520A}"/>
              </a:ext>
            </a:extLst>
          </p:cNvPr>
          <p:cNvGrpSpPr/>
          <p:nvPr/>
        </p:nvGrpSpPr>
        <p:grpSpPr>
          <a:xfrm>
            <a:off x="6983691" y="4886399"/>
            <a:ext cx="3837604" cy="156694"/>
            <a:chOff x="2318560" y="2026342"/>
            <a:chExt cx="3775427" cy="136643"/>
          </a:xfrm>
        </p:grpSpPr>
        <p:cxnSp>
          <p:nvCxnSpPr>
            <p:cNvPr id="15" name="Straight Arrow Connector 2">
              <a:extLst>
                <a:ext uri="{FF2B5EF4-FFF2-40B4-BE49-F238E27FC236}">
                  <a16:creationId xmlns:a16="http://schemas.microsoft.com/office/drawing/2014/main" id="{120C881B-DA35-3EA8-416D-042DCAF4908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18560" y="2102278"/>
              <a:ext cx="3775427" cy="0"/>
            </a:xfrm>
            <a:prstGeom prst="straightConnector1">
              <a:avLst/>
            </a:prstGeom>
            <a:noFill/>
            <a:ln w="15875" algn="ctr">
              <a:solidFill>
                <a:schemeClr val="tx2"/>
              </a:solidFill>
              <a:prstDash val="sysDot"/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74A9E8B-101D-CD3D-F35D-2DCE81EF6D2C}"/>
                </a:ext>
              </a:extLst>
            </p:cNvPr>
            <p:cNvCxnSpPr/>
            <p:nvPr/>
          </p:nvCxnSpPr>
          <p:spPr>
            <a:xfrm>
              <a:off x="2325167" y="2031222"/>
              <a:ext cx="0" cy="131763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A78D5EC-CCF4-20FD-DF3B-2722C0EAE9E0}"/>
                </a:ext>
              </a:extLst>
            </p:cNvPr>
            <p:cNvCxnSpPr/>
            <p:nvPr/>
          </p:nvCxnSpPr>
          <p:spPr>
            <a:xfrm>
              <a:off x="6082481" y="2026342"/>
              <a:ext cx="0" cy="131763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0E622E-CD2E-00DB-54F2-2DF23BEA7B77}"/>
              </a:ext>
            </a:extLst>
          </p:cNvPr>
          <p:cNvGrpSpPr/>
          <p:nvPr/>
        </p:nvGrpSpPr>
        <p:grpSpPr>
          <a:xfrm>
            <a:off x="10809599" y="4880803"/>
            <a:ext cx="994717" cy="156694"/>
            <a:chOff x="2318560" y="2026342"/>
            <a:chExt cx="3775427" cy="136643"/>
          </a:xfrm>
        </p:grpSpPr>
        <p:cxnSp>
          <p:nvCxnSpPr>
            <p:cNvPr id="19" name="Straight Arrow Connector 2">
              <a:extLst>
                <a:ext uri="{FF2B5EF4-FFF2-40B4-BE49-F238E27FC236}">
                  <a16:creationId xmlns:a16="http://schemas.microsoft.com/office/drawing/2014/main" id="{C2517C31-CD6D-6FB2-0DD5-7E2EFF6C98C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18560" y="2102278"/>
              <a:ext cx="3775427" cy="0"/>
            </a:xfrm>
            <a:prstGeom prst="straightConnector1">
              <a:avLst/>
            </a:prstGeom>
            <a:noFill/>
            <a:ln w="15875" algn="ctr">
              <a:solidFill>
                <a:schemeClr val="tx2"/>
              </a:solidFill>
              <a:prstDash val="sysDot"/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F3AB0B7-8091-9463-00D3-B35B7F996340}"/>
                </a:ext>
              </a:extLst>
            </p:cNvPr>
            <p:cNvCxnSpPr/>
            <p:nvPr/>
          </p:nvCxnSpPr>
          <p:spPr>
            <a:xfrm>
              <a:off x="2325167" y="2031222"/>
              <a:ext cx="0" cy="131763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67A0148-890B-FF14-AA05-22ECE7DB3C19}"/>
                </a:ext>
              </a:extLst>
            </p:cNvPr>
            <p:cNvCxnSpPr/>
            <p:nvPr/>
          </p:nvCxnSpPr>
          <p:spPr>
            <a:xfrm>
              <a:off x="6082481" y="2026342"/>
              <a:ext cx="0" cy="131763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8BBF11B-901B-2176-C973-505F419B4E45}"/>
              </a:ext>
            </a:extLst>
          </p:cNvPr>
          <p:cNvCxnSpPr>
            <a:cxnSpLocks/>
            <a:stCxn id="5" idx="3"/>
            <a:endCxn id="23" idx="2"/>
          </p:cNvCxnSpPr>
          <p:nvPr/>
        </p:nvCxnSpPr>
        <p:spPr>
          <a:xfrm flipV="1">
            <a:off x="4401192" y="3640085"/>
            <a:ext cx="575510" cy="1268"/>
          </a:xfrm>
          <a:prstGeom prst="straightConnector1">
            <a:avLst/>
          </a:prstGeom>
          <a:ln w="50800">
            <a:solidFill>
              <a:srgbClr val="0060B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6">
            <a:extLst>
              <a:ext uri="{FF2B5EF4-FFF2-40B4-BE49-F238E27FC236}">
                <a16:creationId xmlns:a16="http://schemas.microsoft.com/office/drawing/2014/main" id="{DDB0F6D5-1AC3-FCE6-5AD9-24B97B303488}"/>
              </a:ext>
            </a:extLst>
          </p:cNvPr>
          <p:cNvSpPr/>
          <p:nvPr/>
        </p:nvSpPr>
        <p:spPr>
          <a:xfrm>
            <a:off x="4976702" y="3225884"/>
            <a:ext cx="830026" cy="828402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60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+mn-ea"/>
                <a:cs typeface="Futura Medium" panose="020B0602020204020303" pitchFamily="34" charset="-79"/>
              </a:rPr>
              <a:t>R</a:t>
            </a:r>
          </a:p>
          <a:p>
            <a:pPr marL="0" marR="0" lvl="0" indent="0" algn="ctr" defTabSz="1371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+mn-ea"/>
                <a:cs typeface="Futura Medium" panose="020B0602020204020303" pitchFamily="34" charset="-79"/>
              </a:rPr>
              <a:t>1:1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46698C-CAF0-6375-80CB-CFD7A78F1747}"/>
              </a:ext>
            </a:extLst>
          </p:cNvPr>
          <p:cNvSpPr txBox="1"/>
          <p:nvPr/>
        </p:nvSpPr>
        <p:spPr>
          <a:xfrm>
            <a:off x="538162" y="1318979"/>
            <a:ext cx="109988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+mn-ea"/>
                <a:cs typeface="Futura Medium" panose="020B0602020204020303" pitchFamily="34" charset="-79"/>
              </a:rPr>
              <a:t>A multinational, randomized controlled clinical trial</a:t>
            </a:r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6C8C1A8A-CABF-599D-ADBD-A324FC40A4C4}"/>
              </a:ext>
            </a:extLst>
          </p:cNvPr>
          <p:cNvSpPr>
            <a:spLocks noEditPoints="1"/>
          </p:cNvSpPr>
          <p:nvPr/>
        </p:nvSpPr>
        <p:spPr bwMode="auto">
          <a:xfrm>
            <a:off x="5066881" y="2546937"/>
            <a:ext cx="649668" cy="598082"/>
          </a:xfrm>
          <a:custGeom>
            <a:avLst/>
            <a:gdLst>
              <a:gd name="T0" fmla="*/ 963 w 1316"/>
              <a:gd name="T1" fmla="*/ 83 h 1214"/>
              <a:gd name="T2" fmla="*/ 820 w 1316"/>
              <a:gd name="T3" fmla="*/ 300 h 1214"/>
              <a:gd name="T4" fmla="*/ 947 w 1316"/>
              <a:gd name="T5" fmla="*/ 181 h 1214"/>
              <a:gd name="T6" fmla="*/ 839 w 1316"/>
              <a:gd name="T7" fmla="*/ 177 h 1214"/>
              <a:gd name="T8" fmla="*/ 820 w 1316"/>
              <a:gd name="T9" fmla="*/ 300 h 1214"/>
              <a:gd name="T10" fmla="*/ 399 w 1316"/>
              <a:gd name="T11" fmla="*/ 177 h 1214"/>
              <a:gd name="T12" fmla="*/ 506 w 1316"/>
              <a:gd name="T13" fmla="*/ 181 h 1214"/>
              <a:gd name="T14" fmla="*/ 494 w 1316"/>
              <a:gd name="T15" fmla="*/ 300 h 1214"/>
              <a:gd name="T16" fmla="*/ 523 w 1316"/>
              <a:gd name="T17" fmla="*/ 83 h 1214"/>
              <a:gd name="T18" fmla="*/ 440 w 1316"/>
              <a:gd name="T19" fmla="*/ 167 h 1214"/>
              <a:gd name="T20" fmla="*/ 867 w 1316"/>
              <a:gd name="T21" fmla="*/ 1185 h 1214"/>
              <a:gd name="T22" fmla="*/ 658 w 1316"/>
              <a:gd name="T23" fmla="*/ 1214 h 1214"/>
              <a:gd name="T24" fmla="*/ 449 w 1316"/>
              <a:gd name="T25" fmla="*/ 1185 h 1214"/>
              <a:gd name="T26" fmla="*/ 577 w 1316"/>
              <a:gd name="T27" fmla="*/ 807 h 1214"/>
              <a:gd name="T28" fmla="*/ 969 w 1316"/>
              <a:gd name="T29" fmla="*/ 1032 h 1214"/>
              <a:gd name="T30" fmla="*/ 658 w 1316"/>
              <a:gd name="T31" fmla="*/ 786 h 1214"/>
              <a:gd name="T32" fmla="*/ 162 w 1316"/>
              <a:gd name="T33" fmla="*/ 415 h 1214"/>
              <a:gd name="T34" fmla="*/ 329 w 1316"/>
              <a:gd name="T35" fmla="*/ 582 h 1214"/>
              <a:gd name="T36" fmla="*/ 446 w 1316"/>
              <a:gd name="T37" fmla="*/ 618 h 1214"/>
              <a:gd name="T38" fmla="*/ 329 w 1316"/>
              <a:gd name="T39" fmla="*/ 623 h 1214"/>
              <a:gd name="T40" fmla="*/ 10 w 1316"/>
              <a:gd name="T41" fmla="*/ 929 h 1214"/>
              <a:gd name="T42" fmla="*/ 142 w 1316"/>
              <a:gd name="T43" fmla="*/ 987 h 1214"/>
              <a:gd name="T44" fmla="*/ 540 w 1316"/>
              <a:gd name="T45" fmla="*/ 176 h 1214"/>
              <a:gd name="T46" fmla="*/ 657 w 1316"/>
              <a:gd name="T47" fmla="*/ 293 h 1214"/>
              <a:gd name="T48" fmla="*/ 714 w 1316"/>
              <a:gd name="T49" fmla="*/ 308 h 1214"/>
              <a:gd name="T50" fmla="*/ 511 w 1316"/>
              <a:gd name="T51" fmla="*/ 330 h 1214"/>
              <a:gd name="T52" fmla="*/ 658 w 1316"/>
              <a:gd name="T53" fmla="*/ 418 h 1214"/>
              <a:gd name="T54" fmla="*/ 805 w 1316"/>
              <a:gd name="T55" fmla="*/ 330 h 1214"/>
              <a:gd name="T56" fmla="*/ 1316 w 1316"/>
              <a:gd name="T57" fmla="*/ 540 h 1214"/>
              <a:gd name="T58" fmla="*/ 1229 w 1316"/>
              <a:gd name="T59" fmla="*/ 577 h 1214"/>
              <a:gd name="T60" fmla="*/ 1188 w 1316"/>
              <a:gd name="T61" fmla="*/ 415 h 1214"/>
              <a:gd name="T62" fmla="*/ 1215 w 1316"/>
              <a:gd name="T63" fmla="*/ 176 h 1214"/>
              <a:gd name="T64" fmla="*/ 987 w 1316"/>
              <a:gd name="T65" fmla="*/ 214 h 1214"/>
              <a:gd name="T66" fmla="*/ 207 w 1316"/>
              <a:gd name="T67" fmla="*/ 574 h 1214"/>
              <a:gd name="T68" fmla="*/ 72 w 1316"/>
              <a:gd name="T69" fmla="*/ 483 h 1214"/>
              <a:gd name="T70" fmla="*/ 0 w 1316"/>
              <a:gd name="T71" fmla="*/ 465 h 1214"/>
              <a:gd name="T72" fmla="*/ 329 w 1316"/>
              <a:gd name="T73" fmla="*/ 214 h 1214"/>
              <a:gd name="T74" fmla="*/ 101 w 1316"/>
              <a:gd name="T75" fmla="*/ 176 h 1214"/>
              <a:gd name="T76" fmla="*/ 1306 w 1316"/>
              <a:gd name="T77" fmla="*/ 828 h 1214"/>
              <a:gd name="T78" fmla="*/ 1196 w 1316"/>
              <a:gd name="T79" fmla="*/ 853 h 1214"/>
              <a:gd name="T80" fmla="*/ 805 w 1316"/>
              <a:gd name="T81" fmla="*/ 771 h 1214"/>
              <a:gd name="T82" fmla="*/ 906 w 1316"/>
              <a:gd name="T83" fmla="*/ 603 h 1214"/>
              <a:gd name="T84" fmla="*/ 1306 w 1316"/>
              <a:gd name="T85" fmla="*/ 828 h 1214"/>
              <a:gd name="T86" fmla="*/ 987 w 1316"/>
              <a:gd name="T87" fmla="*/ 248 h 1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16" h="1214">
                <a:moveTo>
                  <a:pt x="797" y="83"/>
                </a:moveTo>
                <a:cubicBezTo>
                  <a:pt x="797" y="37"/>
                  <a:pt x="834" y="0"/>
                  <a:pt x="880" y="0"/>
                </a:cubicBezTo>
                <a:cubicBezTo>
                  <a:pt x="926" y="0"/>
                  <a:pt x="963" y="37"/>
                  <a:pt x="963" y="83"/>
                </a:cubicBezTo>
                <a:cubicBezTo>
                  <a:pt x="963" y="129"/>
                  <a:pt x="926" y="167"/>
                  <a:pt x="880" y="167"/>
                </a:cubicBezTo>
                <a:cubicBezTo>
                  <a:pt x="834" y="167"/>
                  <a:pt x="797" y="129"/>
                  <a:pt x="797" y="83"/>
                </a:cubicBezTo>
                <a:close/>
                <a:moveTo>
                  <a:pt x="820" y="300"/>
                </a:moveTo>
                <a:cubicBezTo>
                  <a:pt x="822" y="301"/>
                  <a:pt x="822" y="301"/>
                  <a:pt x="822" y="301"/>
                </a:cubicBezTo>
                <a:cubicBezTo>
                  <a:pt x="852" y="257"/>
                  <a:pt x="899" y="226"/>
                  <a:pt x="953" y="217"/>
                </a:cubicBezTo>
                <a:cubicBezTo>
                  <a:pt x="950" y="205"/>
                  <a:pt x="948" y="193"/>
                  <a:pt x="947" y="181"/>
                </a:cubicBezTo>
                <a:cubicBezTo>
                  <a:pt x="939" y="180"/>
                  <a:pt x="930" y="178"/>
                  <a:pt x="920" y="177"/>
                </a:cubicBezTo>
                <a:cubicBezTo>
                  <a:pt x="908" y="183"/>
                  <a:pt x="894" y="187"/>
                  <a:pt x="880" y="187"/>
                </a:cubicBezTo>
                <a:cubicBezTo>
                  <a:pt x="865" y="187"/>
                  <a:pt x="851" y="183"/>
                  <a:pt x="839" y="177"/>
                </a:cubicBezTo>
                <a:cubicBezTo>
                  <a:pt x="827" y="178"/>
                  <a:pt x="817" y="180"/>
                  <a:pt x="807" y="182"/>
                </a:cubicBezTo>
                <a:cubicBezTo>
                  <a:pt x="806" y="221"/>
                  <a:pt x="790" y="255"/>
                  <a:pt x="764" y="281"/>
                </a:cubicBezTo>
                <a:cubicBezTo>
                  <a:pt x="785" y="286"/>
                  <a:pt x="804" y="292"/>
                  <a:pt x="820" y="300"/>
                </a:cubicBezTo>
                <a:close/>
                <a:moveTo>
                  <a:pt x="363" y="217"/>
                </a:moveTo>
                <a:cubicBezTo>
                  <a:pt x="366" y="205"/>
                  <a:pt x="368" y="194"/>
                  <a:pt x="369" y="182"/>
                </a:cubicBezTo>
                <a:cubicBezTo>
                  <a:pt x="378" y="180"/>
                  <a:pt x="388" y="178"/>
                  <a:pt x="399" y="177"/>
                </a:cubicBezTo>
                <a:cubicBezTo>
                  <a:pt x="411" y="183"/>
                  <a:pt x="425" y="187"/>
                  <a:pt x="440" y="187"/>
                </a:cubicBezTo>
                <a:cubicBezTo>
                  <a:pt x="454" y="187"/>
                  <a:pt x="468" y="183"/>
                  <a:pt x="480" y="177"/>
                </a:cubicBezTo>
                <a:cubicBezTo>
                  <a:pt x="490" y="178"/>
                  <a:pt x="498" y="179"/>
                  <a:pt x="506" y="181"/>
                </a:cubicBezTo>
                <a:cubicBezTo>
                  <a:pt x="508" y="220"/>
                  <a:pt x="524" y="255"/>
                  <a:pt x="550" y="281"/>
                </a:cubicBezTo>
                <a:cubicBezTo>
                  <a:pt x="530" y="286"/>
                  <a:pt x="512" y="292"/>
                  <a:pt x="497" y="299"/>
                </a:cubicBezTo>
                <a:cubicBezTo>
                  <a:pt x="494" y="300"/>
                  <a:pt x="494" y="300"/>
                  <a:pt x="494" y="300"/>
                </a:cubicBezTo>
                <a:cubicBezTo>
                  <a:pt x="464" y="257"/>
                  <a:pt x="417" y="226"/>
                  <a:pt x="363" y="217"/>
                </a:cubicBezTo>
                <a:close/>
                <a:moveTo>
                  <a:pt x="440" y="167"/>
                </a:moveTo>
                <a:cubicBezTo>
                  <a:pt x="486" y="167"/>
                  <a:pt x="523" y="129"/>
                  <a:pt x="523" y="83"/>
                </a:cubicBezTo>
                <a:cubicBezTo>
                  <a:pt x="523" y="37"/>
                  <a:pt x="486" y="0"/>
                  <a:pt x="440" y="0"/>
                </a:cubicBezTo>
                <a:cubicBezTo>
                  <a:pt x="394" y="0"/>
                  <a:pt x="356" y="37"/>
                  <a:pt x="356" y="83"/>
                </a:cubicBezTo>
                <a:cubicBezTo>
                  <a:pt x="356" y="129"/>
                  <a:pt x="394" y="167"/>
                  <a:pt x="440" y="167"/>
                </a:cubicBezTo>
                <a:close/>
                <a:moveTo>
                  <a:pt x="969" y="1032"/>
                </a:moveTo>
                <a:cubicBezTo>
                  <a:pt x="969" y="1139"/>
                  <a:pt x="969" y="1139"/>
                  <a:pt x="969" y="1139"/>
                </a:cubicBezTo>
                <a:cubicBezTo>
                  <a:pt x="942" y="1157"/>
                  <a:pt x="907" y="1173"/>
                  <a:pt x="867" y="1185"/>
                </a:cubicBezTo>
                <a:cubicBezTo>
                  <a:pt x="867" y="1057"/>
                  <a:pt x="867" y="1057"/>
                  <a:pt x="867" y="1057"/>
                </a:cubicBezTo>
                <a:cubicBezTo>
                  <a:pt x="845" y="1191"/>
                  <a:pt x="845" y="1191"/>
                  <a:pt x="845" y="1191"/>
                </a:cubicBezTo>
                <a:cubicBezTo>
                  <a:pt x="790" y="1206"/>
                  <a:pt x="726" y="1214"/>
                  <a:pt x="658" y="1214"/>
                </a:cubicBezTo>
                <a:cubicBezTo>
                  <a:pt x="590" y="1214"/>
                  <a:pt x="526" y="1205"/>
                  <a:pt x="471" y="1191"/>
                </a:cubicBezTo>
                <a:cubicBezTo>
                  <a:pt x="449" y="1057"/>
                  <a:pt x="449" y="1057"/>
                  <a:pt x="449" y="1057"/>
                </a:cubicBezTo>
                <a:cubicBezTo>
                  <a:pt x="449" y="1185"/>
                  <a:pt x="449" y="1185"/>
                  <a:pt x="449" y="1185"/>
                </a:cubicBezTo>
                <a:cubicBezTo>
                  <a:pt x="405" y="1171"/>
                  <a:pt x="367" y="1153"/>
                  <a:pt x="339" y="1133"/>
                </a:cubicBezTo>
                <a:cubicBezTo>
                  <a:pt x="339" y="1032"/>
                  <a:pt x="339" y="1032"/>
                  <a:pt x="339" y="1032"/>
                </a:cubicBezTo>
                <a:cubicBezTo>
                  <a:pt x="339" y="925"/>
                  <a:pt x="376" y="827"/>
                  <a:pt x="577" y="807"/>
                </a:cubicBezTo>
                <a:cubicBezTo>
                  <a:pt x="601" y="819"/>
                  <a:pt x="629" y="826"/>
                  <a:pt x="658" y="826"/>
                </a:cubicBezTo>
                <a:cubicBezTo>
                  <a:pt x="687" y="826"/>
                  <a:pt x="715" y="819"/>
                  <a:pt x="740" y="807"/>
                </a:cubicBezTo>
                <a:cubicBezTo>
                  <a:pt x="943" y="827"/>
                  <a:pt x="969" y="925"/>
                  <a:pt x="969" y="1032"/>
                </a:cubicBezTo>
                <a:close/>
                <a:moveTo>
                  <a:pt x="658" y="451"/>
                </a:moveTo>
                <a:cubicBezTo>
                  <a:pt x="566" y="451"/>
                  <a:pt x="491" y="526"/>
                  <a:pt x="491" y="618"/>
                </a:cubicBezTo>
                <a:cubicBezTo>
                  <a:pt x="491" y="711"/>
                  <a:pt x="566" y="786"/>
                  <a:pt x="658" y="786"/>
                </a:cubicBezTo>
                <a:cubicBezTo>
                  <a:pt x="750" y="786"/>
                  <a:pt x="825" y="711"/>
                  <a:pt x="825" y="618"/>
                </a:cubicBezTo>
                <a:cubicBezTo>
                  <a:pt x="825" y="526"/>
                  <a:pt x="750" y="451"/>
                  <a:pt x="658" y="451"/>
                </a:cubicBezTo>
                <a:close/>
                <a:moveTo>
                  <a:pt x="162" y="415"/>
                </a:moveTo>
                <a:cubicBezTo>
                  <a:pt x="162" y="322"/>
                  <a:pt x="237" y="248"/>
                  <a:pt x="329" y="248"/>
                </a:cubicBezTo>
                <a:cubicBezTo>
                  <a:pt x="421" y="248"/>
                  <a:pt x="496" y="322"/>
                  <a:pt x="496" y="415"/>
                </a:cubicBezTo>
                <a:cubicBezTo>
                  <a:pt x="496" y="507"/>
                  <a:pt x="421" y="582"/>
                  <a:pt x="329" y="582"/>
                </a:cubicBezTo>
                <a:cubicBezTo>
                  <a:pt x="237" y="582"/>
                  <a:pt x="162" y="507"/>
                  <a:pt x="162" y="415"/>
                </a:cubicBezTo>
                <a:close/>
                <a:moveTo>
                  <a:pt x="511" y="771"/>
                </a:moveTo>
                <a:cubicBezTo>
                  <a:pt x="471" y="733"/>
                  <a:pt x="446" y="678"/>
                  <a:pt x="446" y="618"/>
                </a:cubicBezTo>
                <a:cubicBezTo>
                  <a:pt x="446" y="615"/>
                  <a:pt x="446" y="611"/>
                  <a:pt x="446" y="607"/>
                </a:cubicBezTo>
                <a:cubicBezTo>
                  <a:pt x="435" y="606"/>
                  <a:pt x="423" y="604"/>
                  <a:pt x="410" y="603"/>
                </a:cubicBezTo>
                <a:cubicBezTo>
                  <a:pt x="386" y="615"/>
                  <a:pt x="358" y="623"/>
                  <a:pt x="329" y="623"/>
                </a:cubicBezTo>
                <a:cubicBezTo>
                  <a:pt x="300" y="623"/>
                  <a:pt x="272" y="615"/>
                  <a:pt x="248" y="603"/>
                </a:cubicBezTo>
                <a:cubicBezTo>
                  <a:pt x="47" y="623"/>
                  <a:pt x="10" y="722"/>
                  <a:pt x="10" y="828"/>
                </a:cubicBezTo>
                <a:cubicBezTo>
                  <a:pt x="10" y="929"/>
                  <a:pt x="10" y="929"/>
                  <a:pt x="10" y="929"/>
                </a:cubicBezTo>
                <a:cubicBezTo>
                  <a:pt x="38" y="950"/>
                  <a:pt x="76" y="967"/>
                  <a:pt x="120" y="981"/>
                </a:cubicBezTo>
                <a:cubicBezTo>
                  <a:pt x="120" y="853"/>
                  <a:pt x="120" y="853"/>
                  <a:pt x="120" y="853"/>
                </a:cubicBezTo>
                <a:cubicBezTo>
                  <a:pt x="142" y="987"/>
                  <a:pt x="142" y="987"/>
                  <a:pt x="142" y="987"/>
                </a:cubicBezTo>
                <a:cubicBezTo>
                  <a:pt x="188" y="999"/>
                  <a:pt x="240" y="1007"/>
                  <a:pt x="295" y="1009"/>
                </a:cubicBezTo>
                <a:cubicBezTo>
                  <a:pt x="302" y="879"/>
                  <a:pt x="373" y="801"/>
                  <a:pt x="511" y="771"/>
                </a:cubicBezTo>
                <a:close/>
                <a:moveTo>
                  <a:pt x="540" y="176"/>
                </a:moveTo>
                <a:cubicBezTo>
                  <a:pt x="540" y="111"/>
                  <a:pt x="592" y="59"/>
                  <a:pt x="657" y="59"/>
                </a:cubicBezTo>
                <a:cubicBezTo>
                  <a:pt x="721" y="59"/>
                  <a:pt x="774" y="111"/>
                  <a:pt x="774" y="176"/>
                </a:cubicBezTo>
                <a:cubicBezTo>
                  <a:pt x="774" y="240"/>
                  <a:pt x="721" y="293"/>
                  <a:pt x="657" y="293"/>
                </a:cubicBezTo>
                <a:cubicBezTo>
                  <a:pt x="592" y="293"/>
                  <a:pt x="540" y="240"/>
                  <a:pt x="540" y="176"/>
                </a:cubicBezTo>
                <a:close/>
                <a:moveTo>
                  <a:pt x="805" y="330"/>
                </a:moveTo>
                <a:cubicBezTo>
                  <a:pt x="782" y="319"/>
                  <a:pt x="753" y="311"/>
                  <a:pt x="714" y="308"/>
                </a:cubicBezTo>
                <a:cubicBezTo>
                  <a:pt x="697" y="316"/>
                  <a:pt x="677" y="321"/>
                  <a:pt x="657" y="321"/>
                </a:cubicBezTo>
                <a:cubicBezTo>
                  <a:pt x="636" y="321"/>
                  <a:pt x="617" y="316"/>
                  <a:pt x="600" y="308"/>
                </a:cubicBezTo>
                <a:cubicBezTo>
                  <a:pt x="563" y="311"/>
                  <a:pt x="533" y="319"/>
                  <a:pt x="511" y="330"/>
                </a:cubicBezTo>
                <a:cubicBezTo>
                  <a:pt x="523" y="355"/>
                  <a:pt x="530" y="384"/>
                  <a:pt x="530" y="415"/>
                </a:cubicBezTo>
                <a:cubicBezTo>
                  <a:pt x="530" y="434"/>
                  <a:pt x="527" y="454"/>
                  <a:pt x="521" y="472"/>
                </a:cubicBezTo>
                <a:cubicBezTo>
                  <a:pt x="557" y="438"/>
                  <a:pt x="605" y="418"/>
                  <a:pt x="658" y="418"/>
                </a:cubicBezTo>
                <a:cubicBezTo>
                  <a:pt x="711" y="418"/>
                  <a:pt x="759" y="438"/>
                  <a:pt x="795" y="472"/>
                </a:cubicBezTo>
                <a:cubicBezTo>
                  <a:pt x="789" y="454"/>
                  <a:pt x="786" y="434"/>
                  <a:pt x="786" y="415"/>
                </a:cubicBezTo>
                <a:cubicBezTo>
                  <a:pt x="786" y="385"/>
                  <a:pt x="793" y="356"/>
                  <a:pt x="805" y="330"/>
                </a:cubicBezTo>
                <a:close/>
                <a:moveTo>
                  <a:pt x="1157" y="308"/>
                </a:moveTo>
                <a:cubicBezTo>
                  <a:pt x="1298" y="322"/>
                  <a:pt x="1316" y="391"/>
                  <a:pt x="1316" y="465"/>
                </a:cubicBezTo>
                <a:cubicBezTo>
                  <a:pt x="1316" y="540"/>
                  <a:pt x="1316" y="540"/>
                  <a:pt x="1316" y="540"/>
                </a:cubicBezTo>
                <a:cubicBezTo>
                  <a:pt x="1296" y="553"/>
                  <a:pt x="1272" y="564"/>
                  <a:pt x="1244" y="572"/>
                </a:cubicBezTo>
                <a:cubicBezTo>
                  <a:pt x="1244" y="483"/>
                  <a:pt x="1244" y="483"/>
                  <a:pt x="1244" y="483"/>
                </a:cubicBezTo>
                <a:cubicBezTo>
                  <a:pt x="1229" y="577"/>
                  <a:pt x="1229" y="577"/>
                  <a:pt x="1229" y="577"/>
                </a:cubicBezTo>
                <a:cubicBezTo>
                  <a:pt x="1210" y="582"/>
                  <a:pt x="1190" y="585"/>
                  <a:pt x="1168" y="588"/>
                </a:cubicBezTo>
                <a:cubicBezTo>
                  <a:pt x="1150" y="583"/>
                  <a:pt x="1131" y="578"/>
                  <a:pt x="1109" y="574"/>
                </a:cubicBezTo>
                <a:cubicBezTo>
                  <a:pt x="1157" y="538"/>
                  <a:pt x="1188" y="480"/>
                  <a:pt x="1188" y="415"/>
                </a:cubicBezTo>
                <a:cubicBezTo>
                  <a:pt x="1188" y="375"/>
                  <a:pt x="1177" y="339"/>
                  <a:pt x="1157" y="308"/>
                </a:cubicBezTo>
                <a:close/>
                <a:moveTo>
                  <a:pt x="1140" y="285"/>
                </a:moveTo>
                <a:cubicBezTo>
                  <a:pt x="1184" y="268"/>
                  <a:pt x="1215" y="225"/>
                  <a:pt x="1215" y="176"/>
                </a:cubicBezTo>
                <a:cubicBezTo>
                  <a:pt x="1215" y="111"/>
                  <a:pt x="1162" y="59"/>
                  <a:pt x="1098" y="59"/>
                </a:cubicBezTo>
                <a:cubicBezTo>
                  <a:pt x="1033" y="59"/>
                  <a:pt x="981" y="111"/>
                  <a:pt x="981" y="176"/>
                </a:cubicBezTo>
                <a:cubicBezTo>
                  <a:pt x="981" y="189"/>
                  <a:pt x="983" y="202"/>
                  <a:pt x="987" y="214"/>
                </a:cubicBezTo>
                <a:cubicBezTo>
                  <a:pt x="1048" y="214"/>
                  <a:pt x="1103" y="241"/>
                  <a:pt x="1140" y="285"/>
                </a:cubicBezTo>
                <a:close/>
                <a:moveTo>
                  <a:pt x="128" y="415"/>
                </a:moveTo>
                <a:cubicBezTo>
                  <a:pt x="128" y="480"/>
                  <a:pt x="159" y="538"/>
                  <a:pt x="207" y="574"/>
                </a:cubicBezTo>
                <a:cubicBezTo>
                  <a:pt x="185" y="578"/>
                  <a:pt x="166" y="583"/>
                  <a:pt x="148" y="588"/>
                </a:cubicBezTo>
                <a:cubicBezTo>
                  <a:pt x="126" y="585"/>
                  <a:pt x="106" y="582"/>
                  <a:pt x="87" y="577"/>
                </a:cubicBezTo>
                <a:cubicBezTo>
                  <a:pt x="72" y="483"/>
                  <a:pt x="72" y="483"/>
                  <a:pt x="72" y="483"/>
                </a:cubicBezTo>
                <a:cubicBezTo>
                  <a:pt x="72" y="572"/>
                  <a:pt x="72" y="572"/>
                  <a:pt x="72" y="572"/>
                </a:cubicBezTo>
                <a:cubicBezTo>
                  <a:pt x="44" y="564"/>
                  <a:pt x="20" y="553"/>
                  <a:pt x="0" y="540"/>
                </a:cubicBezTo>
                <a:cubicBezTo>
                  <a:pt x="0" y="465"/>
                  <a:pt x="0" y="465"/>
                  <a:pt x="0" y="465"/>
                </a:cubicBezTo>
                <a:cubicBezTo>
                  <a:pt x="0" y="391"/>
                  <a:pt x="18" y="322"/>
                  <a:pt x="159" y="308"/>
                </a:cubicBezTo>
                <a:cubicBezTo>
                  <a:pt x="139" y="339"/>
                  <a:pt x="128" y="375"/>
                  <a:pt x="128" y="415"/>
                </a:cubicBezTo>
                <a:close/>
                <a:moveTo>
                  <a:pt x="329" y="214"/>
                </a:moveTo>
                <a:cubicBezTo>
                  <a:pt x="333" y="202"/>
                  <a:pt x="335" y="189"/>
                  <a:pt x="335" y="176"/>
                </a:cubicBezTo>
                <a:cubicBezTo>
                  <a:pt x="335" y="111"/>
                  <a:pt x="283" y="59"/>
                  <a:pt x="218" y="59"/>
                </a:cubicBezTo>
                <a:cubicBezTo>
                  <a:pt x="154" y="59"/>
                  <a:pt x="101" y="111"/>
                  <a:pt x="101" y="176"/>
                </a:cubicBezTo>
                <a:cubicBezTo>
                  <a:pt x="101" y="225"/>
                  <a:pt x="132" y="268"/>
                  <a:pt x="176" y="285"/>
                </a:cubicBezTo>
                <a:cubicBezTo>
                  <a:pt x="213" y="241"/>
                  <a:pt x="268" y="214"/>
                  <a:pt x="329" y="214"/>
                </a:cubicBezTo>
                <a:close/>
                <a:moveTo>
                  <a:pt x="1306" y="828"/>
                </a:moveTo>
                <a:cubicBezTo>
                  <a:pt x="1306" y="929"/>
                  <a:pt x="1306" y="929"/>
                  <a:pt x="1306" y="929"/>
                </a:cubicBezTo>
                <a:cubicBezTo>
                  <a:pt x="1278" y="950"/>
                  <a:pt x="1240" y="967"/>
                  <a:pt x="1196" y="981"/>
                </a:cubicBezTo>
                <a:cubicBezTo>
                  <a:pt x="1196" y="853"/>
                  <a:pt x="1196" y="853"/>
                  <a:pt x="1196" y="853"/>
                </a:cubicBezTo>
                <a:cubicBezTo>
                  <a:pt x="1174" y="987"/>
                  <a:pt x="1174" y="987"/>
                  <a:pt x="1174" y="987"/>
                </a:cubicBezTo>
                <a:cubicBezTo>
                  <a:pt x="1126" y="1000"/>
                  <a:pt x="1072" y="1008"/>
                  <a:pt x="1014" y="1010"/>
                </a:cubicBezTo>
                <a:cubicBezTo>
                  <a:pt x="1010" y="912"/>
                  <a:pt x="976" y="807"/>
                  <a:pt x="805" y="771"/>
                </a:cubicBezTo>
                <a:cubicBezTo>
                  <a:pt x="845" y="733"/>
                  <a:pt x="870" y="678"/>
                  <a:pt x="870" y="618"/>
                </a:cubicBezTo>
                <a:cubicBezTo>
                  <a:pt x="870" y="615"/>
                  <a:pt x="870" y="611"/>
                  <a:pt x="870" y="607"/>
                </a:cubicBezTo>
                <a:cubicBezTo>
                  <a:pt x="881" y="606"/>
                  <a:pt x="893" y="604"/>
                  <a:pt x="906" y="603"/>
                </a:cubicBezTo>
                <a:cubicBezTo>
                  <a:pt x="930" y="615"/>
                  <a:pt x="958" y="623"/>
                  <a:pt x="987" y="623"/>
                </a:cubicBezTo>
                <a:cubicBezTo>
                  <a:pt x="1016" y="623"/>
                  <a:pt x="1044" y="615"/>
                  <a:pt x="1068" y="603"/>
                </a:cubicBezTo>
                <a:cubicBezTo>
                  <a:pt x="1269" y="623"/>
                  <a:pt x="1306" y="722"/>
                  <a:pt x="1306" y="828"/>
                </a:cubicBezTo>
                <a:close/>
                <a:moveTo>
                  <a:pt x="987" y="582"/>
                </a:moveTo>
                <a:cubicBezTo>
                  <a:pt x="1079" y="582"/>
                  <a:pt x="1154" y="507"/>
                  <a:pt x="1154" y="415"/>
                </a:cubicBezTo>
                <a:cubicBezTo>
                  <a:pt x="1154" y="322"/>
                  <a:pt x="1079" y="248"/>
                  <a:pt x="987" y="248"/>
                </a:cubicBezTo>
                <a:cubicBezTo>
                  <a:pt x="895" y="248"/>
                  <a:pt x="820" y="322"/>
                  <a:pt x="820" y="415"/>
                </a:cubicBezTo>
                <a:cubicBezTo>
                  <a:pt x="820" y="507"/>
                  <a:pt x="895" y="582"/>
                  <a:pt x="987" y="582"/>
                </a:cubicBezTo>
                <a:close/>
              </a:path>
            </a:pathLst>
          </a:custGeom>
          <a:solidFill>
            <a:srgbClr val="0060B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solidFill>
                <a:prstClr val="black"/>
              </a:solidFill>
              <a:latin typeface="Verdana" panose="020B060403050404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</a:endParaRPr>
          </a:p>
        </p:txBody>
      </p:sp>
      <p:sp>
        <p:nvSpPr>
          <p:cNvPr id="26" name="Text Box 46">
            <a:extLst>
              <a:ext uri="{FF2B5EF4-FFF2-40B4-BE49-F238E27FC236}">
                <a16:creationId xmlns:a16="http://schemas.microsoft.com/office/drawing/2014/main" id="{B2F14042-5FD8-1A15-26A3-52C6BBF8B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4895" y="4818816"/>
            <a:ext cx="4951883" cy="915234"/>
          </a:xfrm>
          <a:prstGeom prst="round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108000" tIns="72000" rIns="108000" bIns="72000" anchor="ctr"/>
          <a:lstStyle>
            <a:defPPr>
              <a:defRPr lang="da-DK"/>
            </a:defPPr>
            <a:lvl1pPr marR="0" lvl="0" indent="0" algn="ctr" defTabSz="137156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ＭＳ Ｐゴシック" charset="0"/>
                <a:cs typeface="Arial" charset="0"/>
              </a:defRPr>
            </a:lvl1pPr>
          </a:lstStyle>
          <a:p>
            <a:pPr marL="0" marR="0" lvl="0" indent="0" algn="ctr" defTabSz="1371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ＭＳ Ｐゴシック" charset="0"/>
                <a:cs typeface="Futura Medium" panose="020B0602020204020303" pitchFamily="34" charset="-79"/>
              </a:rPr>
              <a:t>Early trial cessation </a:t>
            </a:r>
            <a:r>
              <a:rPr kumimoji="0" lang="en-US" sz="16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ＭＳ Ｐゴシック" charset="0"/>
                <a:cs typeface="Futura Medium" panose="020B0602020204020303" pitchFamily="34" charset="-79"/>
              </a:rPr>
              <a:t>was recommended at a pre-specified </a:t>
            </a:r>
            <a:r>
              <a:rPr kumimoji="0" lang="en-US" sz="16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ＭＳ Ｐゴシック" charset="0"/>
                <a:cs typeface="Futura Medium" panose="020B0602020204020303" pitchFamily="34" charset="-79"/>
              </a:rPr>
              <a:t>interim</a:t>
            </a:r>
            <a:r>
              <a:rPr kumimoji="0" lang="en-US" sz="16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ＭＳ Ｐゴシック" charset="0"/>
                <a:cs typeface="Futura Medium" panose="020B0602020204020303" pitchFamily="34" charset="-79"/>
              </a:rPr>
              <a:t> analysis for efficacy at </a:t>
            </a:r>
            <a:r>
              <a:rPr kumimoji="0" lang="en-US" sz="16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ＭＳ Ｐゴシック" charset="0"/>
                <a:cs typeface="Futura Medium" panose="020B0602020204020303" pitchFamily="34" charset="-79"/>
              </a:rPr>
              <a:t>~570 events</a:t>
            </a:r>
            <a:endParaRPr kumimoji="0" lang="en-US" sz="1400" b="1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ＭＳ Ｐゴシック" charset="0"/>
              <a:cs typeface="Futura Medium" panose="020B0602020204020303" pitchFamily="34" charset="-79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9A2A6F-9DE5-34E3-E8F8-33E4318ADFD6}"/>
              </a:ext>
            </a:extLst>
          </p:cNvPr>
          <p:cNvSpPr txBox="1"/>
          <p:nvPr/>
        </p:nvSpPr>
        <p:spPr>
          <a:xfrm>
            <a:off x="538162" y="2159812"/>
            <a:ext cx="4812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71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Verdana" panose="020B0604030504040204"/>
                <a:ea typeface="+mn-ea"/>
                <a:cs typeface="Futura" panose="020B0602020204020303" pitchFamily="34" charset="-79"/>
              </a:rPr>
              <a:t>Key eligibility criteria</a:t>
            </a:r>
          </a:p>
        </p:txBody>
      </p:sp>
    </p:spTree>
    <p:extLst>
      <p:ext uri="{BB962C8B-B14F-4D97-AF65-F5344CB8AC3E}">
        <p14:creationId xmlns:p14="http://schemas.microsoft.com/office/powerpoint/2010/main" val="50546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9A2D8A-C922-3258-E5D5-5038FFD95E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2" y="5917520"/>
            <a:ext cx="10897775" cy="803955"/>
          </a:xfrm>
        </p:spPr>
        <p:txBody>
          <a:bodyPr>
            <a:normAutofit/>
          </a:bodyPr>
          <a:lstStyle/>
          <a:p>
            <a:r>
              <a:rPr lang="en-US"/>
              <a:t>eGFR was calculated using the CKD-EPI formula. The PREVENT score estimates the 10-year risk for CVD, ASCVD, and HF as follows: low risk (&lt;5%); borderline risk (5%–7.4%); intermediate risk </a:t>
            </a:r>
            <a:br>
              <a:rPr lang="en-US"/>
            </a:br>
            <a:r>
              <a:rPr lang="en-US"/>
              <a:t>(7.5%–19.9%); high risk (≥20%). </a:t>
            </a:r>
            <a:br>
              <a:rPr lang="en-US"/>
            </a:br>
            <a:r>
              <a:rPr lang="en-US"/>
              <a:t>ASCVD, atherosclerotic cardiovascular disease; CKD-EPI, Chronic Kidney Disease Epidemiology Collaboration; CV, cardiovascular; CVD, cardiovascular disease; eGFR, estimated glomerular filtration rate; </a:t>
            </a:r>
            <a:br>
              <a:rPr lang="en-US"/>
            </a:br>
            <a:r>
              <a:rPr lang="en-US"/>
              <a:t>MI, myocardial infarction; PAD, peripheral artery disease; PREVENT, Predicting Risk of Cardiovascular Disease Events; UACR, urine albumin:creatinine ratio.</a:t>
            </a:r>
            <a:br>
              <a:rPr lang="en-US"/>
            </a:br>
            <a:r>
              <a:rPr lang="en-US"/>
              <a:t>1. Perkovic V et al. </a:t>
            </a:r>
            <a:r>
              <a:rPr lang="en-US" i="1"/>
              <a:t>N Engl J Med </a:t>
            </a:r>
            <a:r>
              <a:rPr lang="en-US"/>
              <a:t>2024;391:109–121.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DCDE0D-3285-0E22-53CA-3FD529911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78" y="365127"/>
            <a:ext cx="8768807" cy="1097914"/>
          </a:xfrm>
        </p:spPr>
        <p:txBody>
          <a:bodyPr/>
          <a:lstStyle/>
          <a:p>
            <a:r>
              <a:rPr lang="en-US"/>
              <a:t>Methods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F7ED9A-FB3E-6DAD-809C-2A24FAB1C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8536" y="1410448"/>
            <a:ext cx="10281027" cy="933359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5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1AE8E9-6B6A-DD59-C2BC-7845E55B2424}"/>
              </a:ext>
            </a:extLst>
          </p:cNvPr>
          <p:cNvSpPr txBox="1">
            <a:spLocks/>
          </p:cNvSpPr>
          <p:nvPr/>
        </p:nvSpPr>
        <p:spPr>
          <a:xfrm>
            <a:off x="1461243" y="2496129"/>
            <a:ext cx="5292000" cy="354311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" indent="0" algn="ctr">
              <a:buFont typeface="Arial" panose="020B0604020202020204" pitchFamily="34" charset="0"/>
              <a:buNone/>
            </a:pPr>
            <a:r>
              <a:rPr lang="en-US" sz="1500" b="1"/>
              <a:t>Time to first occurrence of a composite </a:t>
            </a:r>
            <a:br>
              <a:rPr lang="en-US" sz="1500" b="1"/>
            </a:br>
            <a:r>
              <a:rPr lang="en-US" sz="1500" b="1"/>
              <a:t>kidney outcome</a:t>
            </a:r>
          </a:p>
          <a:p>
            <a:r>
              <a:rPr lang="en-US" sz="1500"/>
              <a:t>Onset of persistent ≥50% reduction in eGFR compared with baseline</a:t>
            </a:r>
          </a:p>
          <a:p>
            <a:r>
              <a:rPr lang="en-US" sz="1500"/>
              <a:t>Kidney failure:</a:t>
            </a:r>
          </a:p>
          <a:p>
            <a:pPr marL="600075" indent="-285750">
              <a:buFont typeface="Courier New" panose="02070309020205020404" pitchFamily="49" charset="0"/>
              <a:buChar char="o"/>
            </a:pPr>
            <a:r>
              <a:rPr lang="en-US" sz="1500"/>
              <a:t>Onset of persistent eGFR &lt;15 mL/min/1.73 m</a:t>
            </a:r>
            <a:r>
              <a:rPr lang="en-US" sz="1500" baseline="30000"/>
              <a:t>2</a:t>
            </a:r>
          </a:p>
          <a:p>
            <a:pPr marL="600075" indent="-285750">
              <a:buFont typeface="Courier New" panose="02070309020205020404" pitchFamily="49" charset="0"/>
              <a:buChar char="o"/>
            </a:pPr>
            <a:r>
              <a:rPr lang="en-US" sz="1500"/>
              <a:t>Initiation of chronic kidney replacement therapy (dialysis or kidney transplantation)</a:t>
            </a:r>
          </a:p>
          <a:p>
            <a:r>
              <a:rPr lang="en-US" sz="1500"/>
              <a:t>Kidney death</a:t>
            </a:r>
          </a:p>
          <a:p>
            <a:r>
              <a:rPr lang="en-US" sz="1500"/>
              <a:t>CV death</a:t>
            </a:r>
          </a:p>
          <a:p>
            <a:endParaRPr lang="en-US" sz="15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301EB1B-154B-CF9F-DFF1-E66453788984}"/>
              </a:ext>
            </a:extLst>
          </p:cNvPr>
          <p:cNvSpPr/>
          <p:nvPr/>
        </p:nvSpPr>
        <p:spPr>
          <a:xfrm>
            <a:off x="665727" y="1251131"/>
            <a:ext cx="1217577" cy="1217577"/>
          </a:xfrm>
          <a:prstGeom prst="ellipse">
            <a:avLst/>
          </a:prstGeom>
          <a:solidFill>
            <a:srgbClr val="0165B6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7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BA71C0-F7A7-6B0F-61E9-3CB5212E197A}"/>
              </a:ext>
            </a:extLst>
          </p:cNvPr>
          <p:cNvSpPr txBox="1"/>
          <p:nvPr/>
        </p:nvSpPr>
        <p:spPr>
          <a:xfrm>
            <a:off x="1461243" y="1634527"/>
            <a:ext cx="529200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371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lt"/>
                <a:cs typeface="+mn-lt"/>
                <a:sym typeface="+mn-lt"/>
              </a:rPr>
              <a:t>Primary kidney outcome</a:t>
            </a:r>
            <a:r>
              <a:rPr kumimoji="0" lang="en-US" sz="2400" b="1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lt"/>
                <a:cs typeface="+mn-lt"/>
                <a:sym typeface="+mn-lt"/>
              </a:rPr>
              <a:t>1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15DE7B2-5612-9BB7-CC39-AECB8FF7E0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0106" y="1444809"/>
            <a:ext cx="757445" cy="7574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55EAD2-4E2B-FBB4-0BD8-54C133D62771}"/>
              </a:ext>
            </a:extLst>
          </p:cNvPr>
          <p:cNvSpPr txBox="1"/>
          <p:nvPr/>
        </p:nvSpPr>
        <p:spPr>
          <a:xfrm>
            <a:off x="6815979" y="1634527"/>
            <a:ext cx="4993584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371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prstClr val="white"/>
                </a:solidFill>
                <a:ea typeface="+mn-lt"/>
                <a:cs typeface="+mn-lt"/>
                <a:sym typeface="+mn-lt"/>
              </a:rPr>
              <a:t>Present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lt"/>
                <a:cs typeface="+mn-lt"/>
                <a:sym typeface="+mn-lt"/>
              </a:rPr>
              <a:t> analysis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93F2014-007F-C72F-9EC2-C4019BB0C215}"/>
              </a:ext>
            </a:extLst>
          </p:cNvPr>
          <p:cNvSpPr txBox="1">
            <a:spLocks/>
          </p:cNvSpPr>
          <p:nvPr/>
        </p:nvSpPr>
        <p:spPr>
          <a:xfrm>
            <a:off x="6815979" y="2496129"/>
            <a:ext cx="4993584" cy="354311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" indent="0" algn="ctr">
              <a:buFont typeface="Arial" panose="020B0604020202020204" pitchFamily="34" charset="0"/>
              <a:buNone/>
            </a:pPr>
            <a:r>
              <a:rPr lang="en-US" sz="1500" b="1"/>
              <a:t>Participants were categorized </a:t>
            </a:r>
            <a:br>
              <a:rPr lang="en-US" sz="1500" b="1"/>
            </a:br>
            <a:r>
              <a:rPr lang="en-US" sz="1500" b="1"/>
              <a:t>at baseline</a:t>
            </a:r>
          </a:p>
          <a:p>
            <a:endParaRPr lang="en-US" sz="15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D9FFD-845D-EE1C-CA47-F0FD1C65E0C6}"/>
              </a:ext>
            </a:extLst>
          </p:cNvPr>
          <p:cNvSpPr txBox="1"/>
          <p:nvPr/>
        </p:nvSpPr>
        <p:spPr>
          <a:xfrm>
            <a:off x="7154256" y="3223618"/>
            <a:ext cx="465530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chemeClr val="accent3"/>
              </a:buClr>
            </a:pPr>
            <a:r>
              <a:rPr lang="en-US" sz="1500" i="1"/>
              <a:t>Prespecified: </a:t>
            </a:r>
          </a:p>
          <a:p>
            <a:pPr marL="285750" indent="-285750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500"/>
              <a:t>Prior MI, stroke, MI or stroke, PAD</a:t>
            </a:r>
          </a:p>
          <a:p>
            <a:pPr>
              <a:spcAft>
                <a:spcPts val="1200"/>
              </a:spcAft>
              <a:buClr>
                <a:schemeClr val="accent3"/>
              </a:buClr>
            </a:pPr>
            <a:r>
              <a:rPr lang="en-US" sz="1500" i="1"/>
              <a:t>Post-hoc:</a:t>
            </a:r>
            <a:r>
              <a:rPr lang="en-US" sz="1500"/>
              <a:t> </a:t>
            </a:r>
          </a:p>
          <a:p>
            <a:pPr marL="285750" indent="-285750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500"/>
              <a:t>Total CV risk in those without CV disease at baseline (PREVENT score: &lt;20%/≥20%)</a:t>
            </a:r>
          </a:p>
          <a:p>
            <a:pPr marL="285750" indent="-285750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sz="1500"/>
          </a:p>
          <a:p>
            <a:pPr>
              <a:spcAft>
                <a:spcPts val="1200"/>
              </a:spcAft>
              <a:buClr>
                <a:schemeClr val="accent3"/>
              </a:buClr>
            </a:pPr>
            <a:r>
              <a:rPr lang="en-US" sz="1500"/>
              <a:t>There were no specific power calculations for subgroup analyses</a:t>
            </a:r>
          </a:p>
        </p:txBody>
      </p:sp>
    </p:spTree>
    <p:extLst>
      <p:ext uri="{BB962C8B-B14F-4D97-AF65-F5344CB8AC3E}">
        <p14:creationId xmlns:p14="http://schemas.microsoft.com/office/powerpoint/2010/main" val="3331388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2D0F0-20DF-7DDB-C275-82F8B4563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489BFD-CC93-DFBB-AC1A-58AA3A395C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2" y="5917520"/>
            <a:ext cx="11115676" cy="803955"/>
          </a:xfrm>
        </p:spPr>
        <p:txBody>
          <a:bodyPr>
            <a:normAutofit/>
          </a:bodyPr>
          <a:lstStyle/>
          <a:p>
            <a:r>
              <a:rPr lang="en-US"/>
              <a:t>Values are n (%) and median (IQR). </a:t>
            </a:r>
            <a:br>
              <a:rPr lang="en-US"/>
            </a:br>
            <a:r>
              <a:rPr lang="en-US"/>
              <a:t>ACEi/ARB, angiotensin-converting enzyme inhibitor/angiotensin II receptor blocker; CV, cardiovascular; eGFR, estimated glomerular filtration rate; HbA</a:t>
            </a:r>
            <a:r>
              <a:rPr lang="en-US" baseline="-25000"/>
              <a:t>1c</a:t>
            </a:r>
            <a:r>
              <a:rPr lang="en-US"/>
              <a:t>, glycated hemoglobin; IQR, interquartile range; </a:t>
            </a:r>
            <a:br>
              <a:rPr lang="en-US"/>
            </a:br>
            <a:r>
              <a:rPr lang="en-US"/>
              <a:t>MI, myocardial infarction; SGLT2i, sodium–glucose cotransporter-2 inhibitor; UACR, urine albumin:creatinine ratio.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148A4B-3C99-C4C3-5985-D6C0C5045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78" y="365127"/>
            <a:ext cx="8768807" cy="1097914"/>
          </a:xfrm>
        </p:spPr>
        <p:txBody>
          <a:bodyPr/>
          <a:lstStyle/>
          <a:p>
            <a:r>
              <a:rPr lang="en-US"/>
              <a:t>Baseline characteristics </a:t>
            </a:r>
            <a:br>
              <a:rPr lang="en-US"/>
            </a:br>
            <a:r>
              <a:rPr lang="en-US" sz="3600">
                <a:solidFill>
                  <a:schemeClr val="accent2"/>
                </a:solidFill>
              </a:rPr>
              <a:t>By baseline CV status or risk</a:t>
            </a:r>
            <a:endParaRPr lang="en-US">
              <a:solidFill>
                <a:schemeClr val="accent2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A1C73A8-74AA-E257-065D-B88E8A2D4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657721"/>
              </p:ext>
            </p:extLst>
          </p:nvPr>
        </p:nvGraphicFramePr>
        <p:xfrm>
          <a:off x="597154" y="1534512"/>
          <a:ext cx="11115677" cy="4536499"/>
        </p:xfrm>
        <a:graphic>
          <a:graphicData uri="http://schemas.openxmlformats.org/drawingml/2006/table">
            <a:tbl>
              <a:tblPr firstRow="1" firstCol="1" bandRow="1"/>
              <a:tblGrid>
                <a:gridCol w="1652009">
                  <a:extLst>
                    <a:ext uri="{9D8B030D-6E8A-4147-A177-3AD203B41FA5}">
                      <a16:colId xmlns:a16="http://schemas.microsoft.com/office/drawing/2014/main" val="2451677039"/>
                    </a:ext>
                  </a:extLst>
                </a:gridCol>
                <a:gridCol w="1577278">
                  <a:extLst>
                    <a:ext uri="{9D8B030D-6E8A-4147-A177-3AD203B41FA5}">
                      <a16:colId xmlns:a16="http://schemas.microsoft.com/office/drawing/2014/main" val="334360760"/>
                    </a:ext>
                  </a:extLst>
                </a:gridCol>
                <a:gridCol w="1577278">
                  <a:extLst>
                    <a:ext uri="{9D8B030D-6E8A-4147-A177-3AD203B41FA5}">
                      <a16:colId xmlns:a16="http://schemas.microsoft.com/office/drawing/2014/main" val="198669407"/>
                    </a:ext>
                  </a:extLst>
                </a:gridCol>
                <a:gridCol w="1577278">
                  <a:extLst>
                    <a:ext uri="{9D8B030D-6E8A-4147-A177-3AD203B41FA5}">
                      <a16:colId xmlns:a16="http://schemas.microsoft.com/office/drawing/2014/main" val="1598151894"/>
                    </a:ext>
                  </a:extLst>
                </a:gridCol>
                <a:gridCol w="1577278">
                  <a:extLst>
                    <a:ext uri="{9D8B030D-6E8A-4147-A177-3AD203B41FA5}">
                      <a16:colId xmlns:a16="http://schemas.microsoft.com/office/drawing/2014/main" val="2904764489"/>
                    </a:ext>
                  </a:extLst>
                </a:gridCol>
                <a:gridCol w="1577278">
                  <a:extLst>
                    <a:ext uri="{9D8B030D-6E8A-4147-A177-3AD203B41FA5}">
                      <a16:colId xmlns:a16="http://schemas.microsoft.com/office/drawing/2014/main" val="872372193"/>
                    </a:ext>
                  </a:extLst>
                </a:gridCol>
                <a:gridCol w="1577278">
                  <a:extLst>
                    <a:ext uri="{9D8B030D-6E8A-4147-A177-3AD203B41FA5}">
                      <a16:colId xmlns:a16="http://schemas.microsoft.com/office/drawing/2014/main" val="1863298308"/>
                    </a:ext>
                  </a:extLst>
                </a:gridCol>
              </a:tblGrid>
              <a:tr h="4124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/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</a:rPr>
                        <a:t>Prior MI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b="0" i="0" kern="100">
                        <a:solidFill>
                          <a:schemeClr val="bg1"/>
                        </a:solidFill>
                        <a:effectLst/>
                        <a:latin typeface="Futura Lt BT" panose="020B0402020204020303"/>
                        <a:ea typeface="Aptos" panose="020B0004020202020204" pitchFamily="34" charset="0"/>
                        <a:cs typeface="Futura Medium" panose="020B0602020204020303" pitchFamily="34" charset="-79"/>
                      </a:endParaRP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</a:rPr>
                        <a:t>Prior stroke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b="0" i="0" kern="100">
                        <a:solidFill>
                          <a:schemeClr val="bg1"/>
                        </a:solidFill>
                        <a:effectLst/>
                        <a:latin typeface="Futura Lt BT" panose="020B0402020204020303"/>
                        <a:ea typeface="Aptos" panose="020B0004020202020204" pitchFamily="34" charset="0"/>
                        <a:cs typeface="Futura Medium" panose="020B0602020204020303" pitchFamily="34" charset="-79"/>
                      </a:endParaRP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</a:rPr>
                        <a:t>Prior MI or stroke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b="0" i="0" kern="100">
                        <a:solidFill>
                          <a:schemeClr val="bg1"/>
                        </a:solidFill>
                        <a:effectLst/>
                        <a:latin typeface="Futura Lt BT" panose="020B0402020204020303"/>
                        <a:ea typeface="Aptos" panose="020B0004020202020204" pitchFamily="34" charset="0"/>
                        <a:cs typeface="Futura Medium" panose="020B0602020204020303" pitchFamily="34" charset="-79"/>
                      </a:endParaRP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100311"/>
                  </a:ext>
                </a:extLst>
              </a:tr>
              <a:tr h="4124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 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</a:rPr>
                        <a:t>Yes</a:t>
                      </a:r>
                      <a:br>
                        <a:rPr lang="en-US" sz="1100" b="1">
                          <a:solidFill>
                            <a:schemeClr val="bg1"/>
                          </a:solidFill>
                        </a:rPr>
                      </a:br>
                      <a:r>
                        <a:rPr lang="en-US" sz="1100" b="1">
                          <a:solidFill>
                            <a:schemeClr val="bg1"/>
                          </a:solidFill>
                        </a:rPr>
                        <a:t>(N=514)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</a:rPr>
                        <a:t>No</a:t>
                      </a:r>
                      <a:br>
                        <a:rPr lang="en-US" sz="1100" b="1">
                          <a:solidFill>
                            <a:schemeClr val="bg1"/>
                          </a:solidFill>
                        </a:rPr>
                      </a:br>
                      <a:r>
                        <a:rPr lang="en-US" sz="1100" b="1">
                          <a:solidFill>
                            <a:schemeClr val="bg1"/>
                          </a:solidFill>
                        </a:rPr>
                        <a:t> (N=3019)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</a:rPr>
                        <a:t>Yes</a:t>
                      </a:r>
                      <a:br>
                        <a:rPr lang="en-US" sz="1100" b="1">
                          <a:solidFill>
                            <a:schemeClr val="bg1"/>
                          </a:solidFill>
                        </a:rPr>
                      </a:br>
                      <a:r>
                        <a:rPr lang="en-US" sz="1100" b="1">
                          <a:solidFill>
                            <a:schemeClr val="bg1"/>
                          </a:solidFill>
                        </a:rPr>
                        <a:t>(N=367)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</a:rPr>
                        <a:t>No</a:t>
                      </a:r>
                      <a:br>
                        <a:rPr lang="en-US" sz="1100" b="1">
                          <a:solidFill>
                            <a:schemeClr val="bg1"/>
                          </a:solidFill>
                        </a:rPr>
                      </a:br>
                      <a:r>
                        <a:rPr lang="en-US" sz="1100" b="1">
                          <a:solidFill>
                            <a:schemeClr val="bg1"/>
                          </a:solidFill>
                        </a:rPr>
                        <a:t>(N=3166)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</a:rPr>
                        <a:t>Yes</a:t>
                      </a:r>
                      <a:br>
                        <a:rPr lang="en-US" sz="1100" b="1">
                          <a:solidFill>
                            <a:schemeClr val="bg1"/>
                          </a:solidFill>
                        </a:rPr>
                      </a:br>
                      <a:r>
                        <a:rPr lang="en-US" sz="1100" b="1">
                          <a:solidFill>
                            <a:schemeClr val="bg1"/>
                          </a:solidFill>
                        </a:rPr>
                        <a:t>(N=808) 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</a:rPr>
                        <a:t>No</a:t>
                      </a:r>
                      <a:br>
                        <a:rPr lang="en-US" sz="1100" b="1">
                          <a:solidFill>
                            <a:schemeClr val="bg1"/>
                          </a:solidFill>
                        </a:rPr>
                      </a:br>
                      <a:r>
                        <a:rPr lang="en-US" sz="1100" b="1">
                          <a:solidFill>
                            <a:schemeClr val="bg1"/>
                          </a:solidFill>
                        </a:rPr>
                        <a:t>(N=2725)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004285"/>
                  </a:ext>
                </a:extLst>
              </a:tr>
              <a:tr h="4124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Futura" panose="020B0602020204020303" pitchFamily="34" charset="-79"/>
                        </a:rPr>
                        <a:t>Age</a:t>
                      </a:r>
                      <a:r>
                        <a:rPr lang="en-US" sz="1100" b="0" i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Futura" panose="020B0602020204020303" pitchFamily="34" charset="-79"/>
                        </a:rPr>
                        <a:t>,</a:t>
                      </a:r>
                      <a:r>
                        <a:rPr lang="en-US" sz="1100" b="0" i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Futura Medium" panose="020B0602020204020303" pitchFamily="34" charset="-79"/>
                        </a:rPr>
                        <a:t> years</a:t>
                      </a:r>
                      <a:endParaRPr lang="en-US" sz="1100" b="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Futura Medium" panose="020B0602020204020303" pitchFamily="34" charset="-79"/>
                      </a:endParaRP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 68.5 (63.0–73.0)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67.0 (61.0–73.0)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 68.0 (63.0–73.0)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68.0 (61.0–73.0)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 68.0 (63.0–73.0)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67.0 (61.0–73.0)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4385624"/>
                  </a:ext>
                </a:extLst>
              </a:tr>
              <a:tr h="4124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0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Futura" panose="020B0602020204020303" pitchFamily="34" charset="-79"/>
                        </a:rPr>
                        <a:t>Sex</a:t>
                      </a:r>
                      <a:r>
                        <a:rPr lang="en-US" sz="1100" b="0" i="0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Futura" panose="020B0602020204020303" pitchFamily="34" charset="-79"/>
                        </a:rPr>
                        <a:t>,</a:t>
                      </a:r>
                      <a:r>
                        <a:rPr lang="en-US" sz="1100" b="1" i="0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Futura" panose="020B0602020204020303" pitchFamily="34" charset="-79"/>
                        </a:rPr>
                        <a:t> </a:t>
                      </a:r>
                      <a:r>
                        <a:rPr lang="en-US" sz="1100" b="0" i="0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Futura" panose="020B0602020204020303" pitchFamily="34" charset="-79"/>
                        </a:rPr>
                        <a:t>female</a:t>
                      </a:r>
                      <a:endParaRPr lang="en-US" sz="1100" b="0" i="0" kern="1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Futura Medium" panose="020B0602020204020303" pitchFamily="34" charset="-79"/>
                      </a:endParaRP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87 (16.9)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982 (32.5)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101 (27.5)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968 (30.6)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175 (21.7)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894 (32.8)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3611015"/>
                  </a:ext>
                </a:extLst>
              </a:tr>
              <a:tr h="412409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HbA</a:t>
                      </a:r>
                      <a:r>
                        <a:rPr lang="en-US" sz="1100" b="1" i="0" kern="1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1c</a:t>
                      </a:r>
                      <a:r>
                        <a:rPr lang="en-US" sz="11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, %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5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7.7 (6.9–8.6)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7.6 (6.9–8.6)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7.6 (6.9–8.7)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7.6 (6.8–8.6)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7.7 (6.9–8.6)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7.6 (6.9–8.6)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5927645"/>
                  </a:ext>
                </a:extLst>
              </a:tr>
              <a:tr h="412409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Duration of diabetes</a:t>
                      </a:r>
                      <a:r>
                        <a:rPr lang="en-US" sz="11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,</a:t>
                      </a:r>
                      <a:r>
                        <a:rPr lang="en-US" sz="1100" b="1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 </a:t>
                      </a:r>
                      <a:r>
                        <a:rPr lang="en-US" sz="11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years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17.3 (11.1–23.8)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16.1 (10.6–22.1)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16.6 (10.9–23.2)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16.2 (10.7–22.5)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17.0 (10.9–23.6)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16.0 (10.6–22.1)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4871950"/>
                  </a:ext>
                </a:extLst>
              </a:tr>
              <a:tr h="412409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eGFR</a:t>
                      </a:r>
                      <a:r>
                        <a:rPr lang="en-US" sz="11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, </a:t>
                      </a:r>
                      <a:br>
                        <a:rPr lang="en-US" sz="11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</a:br>
                      <a:r>
                        <a:rPr lang="en-US" sz="1100" b="0" i="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mL/min/1.73 m</a:t>
                      </a:r>
                      <a:r>
                        <a:rPr lang="en-US" sz="1100" b="0" i="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2</a:t>
                      </a:r>
                      <a:endParaRPr lang="en-US" sz="1100" b="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Futura Medium" panose="020B0602020204020303" pitchFamily="34" charset="-79"/>
                      </a:endParaRP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5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 45.0 (36.0–56.0)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44.0 (35.0–57.0)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46.0 (36.0–57.0)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44.0 (35.0–56.0)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 46.0 (36.0–56.0)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44.0 (35.0–57.0)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387817"/>
                  </a:ext>
                </a:extLst>
              </a:tr>
              <a:tr h="412409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UACR</a:t>
                      </a:r>
                      <a:r>
                        <a:rPr lang="en-US" sz="11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, mg/g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541.9 </a:t>
                      </a:r>
                      <a:br>
                        <a:rPr lang="en-US" sz="1100"/>
                      </a:br>
                      <a:r>
                        <a:rPr lang="en-US" sz="1100"/>
                        <a:t>(221.6–1132.2)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572.6 </a:t>
                      </a:r>
                      <a:br>
                        <a:rPr lang="en-US" sz="1100"/>
                      </a:br>
                      <a:r>
                        <a:rPr lang="en-US" sz="1100"/>
                        <a:t>(232.1–1344.4)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627.7 </a:t>
                      </a:r>
                      <a:br>
                        <a:rPr lang="en-US" sz="1100"/>
                      </a:br>
                      <a:r>
                        <a:rPr lang="en-US" sz="1100"/>
                        <a:t>(250.9–1427.0)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562.4 </a:t>
                      </a:r>
                      <a:br>
                        <a:rPr lang="en-US" sz="1100"/>
                      </a:br>
                      <a:r>
                        <a:rPr lang="en-US" sz="1100"/>
                        <a:t>(226.1–1266.6)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 567.5 </a:t>
                      </a:r>
                      <a:br>
                        <a:rPr lang="en-US" sz="1100"/>
                      </a:br>
                      <a:r>
                        <a:rPr lang="en-US" sz="1100"/>
                        <a:t>(231.9–1251.2)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568.0 </a:t>
                      </a:r>
                      <a:br>
                        <a:rPr lang="en-US" sz="1100"/>
                      </a:br>
                      <a:r>
                        <a:rPr lang="en-US" sz="1100"/>
                        <a:t>(229.7–1315.8)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9726959"/>
                  </a:ext>
                </a:extLst>
              </a:tr>
              <a:tr h="4124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ACEi/ARB use</a:t>
                      </a:r>
                      <a:endParaRPr lang="en-US" sz="1100" b="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Futura Medium" panose="020B0602020204020303" pitchFamily="34" charset="-79"/>
                      </a:endParaRP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5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 486 (94.6)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2878 (95.3)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353 (96.2)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3011 (95.1)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770 (95.3)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2594 (95.2)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1826323"/>
                  </a:ext>
                </a:extLst>
              </a:tr>
              <a:tr h="412409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SGLT2i use</a:t>
                      </a:r>
                      <a:endParaRPr lang="en-US" sz="1100" b="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Futura Medium" panose="020B0602020204020303" pitchFamily="34" charset="-79"/>
                      </a:endParaRP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85 (16.5)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465 (15.4)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37 (10.1)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513 (16.2)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 115 (14.2)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435 (16.0)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522519"/>
                  </a:ext>
                </a:extLst>
              </a:tr>
              <a:tr h="412409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Insulin use</a:t>
                      </a:r>
                      <a:endParaRPr lang="en-US" sz="1100" b="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Futura Medium" panose="020B0602020204020303" pitchFamily="34" charset="-79"/>
                      </a:endParaRP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5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335 (65.2)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1833 (60.7)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 234 (63.8)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1934 (61.1)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/>
                        <a:t> 516 (63.9)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/>
                        <a:t>1652 (60.6)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5531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730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147355-C7B1-D9B3-2C5E-607CECF1F0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2" y="5917520"/>
            <a:ext cx="11115676" cy="803955"/>
          </a:xfrm>
        </p:spPr>
        <p:txBody>
          <a:bodyPr>
            <a:normAutofit/>
          </a:bodyPr>
          <a:lstStyle/>
          <a:p>
            <a:r>
              <a:rPr lang="en-US"/>
              <a:t>Values are n (%) and median (IQR). </a:t>
            </a:r>
            <a:r>
              <a:rPr lang="en-US" baseline="30000"/>
              <a:t>†</a:t>
            </a:r>
            <a:r>
              <a:rPr lang="en-US"/>
              <a:t>Subset for analysis of CV risk score in those without previous CV events or without established CVD. </a:t>
            </a:r>
            <a:br>
              <a:rPr lang="en-US"/>
            </a:br>
            <a:r>
              <a:rPr lang="en-US"/>
              <a:t>ACEi/ARB, angiotensin-converting enzyme inhibitor/angiotensin II receptor blocker; CV, cardiovascular; eGFR, estimated glomerular filtration rate; HbA</a:t>
            </a:r>
            <a:r>
              <a:rPr lang="en-US" baseline="-25000"/>
              <a:t>1c</a:t>
            </a:r>
            <a:r>
              <a:rPr lang="en-US"/>
              <a:t>, glycated hemoglobin; IQR, interquartile range; </a:t>
            </a:r>
            <a:br>
              <a:rPr lang="en-US"/>
            </a:br>
            <a:r>
              <a:rPr lang="en-US"/>
              <a:t>PAD, peripheral artery disease; PREVENT, Predicting Risk of Cardiovascular Disease Events; SGLT2i, sodium–glucose cotransporter-2 inhibitor; UACR, urine albumin:creatinine ratio.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6ABF91-25E5-64F9-3281-8BEF83EFC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78" y="365127"/>
            <a:ext cx="8768807" cy="1097914"/>
          </a:xfrm>
        </p:spPr>
        <p:txBody>
          <a:bodyPr/>
          <a:lstStyle/>
          <a:p>
            <a:r>
              <a:rPr lang="en-US"/>
              <a:t>Baseline characteristics </a:t>
            </a:r>
            <a:br>
              <a:rPr lang="en-US"/>
            </a:br>
            <a:r>
              <a:rPr lang="en-US" sz="3600">
                <a:solidFill>
                  <a:schemeClr val="accent2"/>
                </a:solidFill>
              </a:rPr>
              <a:t>By baseline CV status or risk</a:t>
            </a:r>
            <a:endParaRPr lang="en-US">
              <a:solidFill>
                <a:schemeClr val="accent2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E245A8A-7BAB-8A83-15E3-68C4D036F6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057999"/>
              </p:ext>
            </p:extLst>
          </p:nvPr>
        </p:nvGraphicFramePr>
        <p:xfrm>
          <a:off x="597154" y="1534512"/>
          <a:ext cx="11115677" cy="4491531"/>
        </p:xfrm>
        <a:graphic>
          <a:graphicData uri="http://schemas.openxmlformats.org/drawingml/2006/table">
            <a:tbl>
              <a:tblPr firstRow="1" firstCol="1" bandRow="1"/>
              <a:tblGrid>
                <a:gridCol w="2306609">
                  <a:extLst>
                    <a:ext uri="{9D8B030D-6E8A-4147-A177-3AD203B41FA5}">
                      <a16:colId xmlns:a16="http://schemas.microsoft.com/office/drawing/2014/main" val="2451677039"/>
                    </a:ext>
                  </a:extLst>
                </a:gridCol>
                <a:gridCol w="2202267">
                  <a:extLst>
                    <a:ext uri="{9D8B030D-6E8A-4147-A177-3AD203B41FA5}">
                      <a16:colId xmlns:a16="http://schemas.microsoft.com/office/drawing/2014/main" val="858022464"/>
                    </a:ext>
                  </a:extLst>
                </a:gridCol>
                <a:gridCol w="2202267">
                  <a:extLst>
                    <a:ext uri="{9D8B030D-6E8A-4147-A177-3AD203B41FA5}">
                      <a16:colId xmlns:a16="http://schemas.microsoft.com/office/drawing/2014/main" val="2954660333"/>
                    </a:ext>
                  </a:extLst>
                </a:gridCol>
                <a:gridCol w="2202267">
                  <a:extLst>
                    <a:ext uri="{9D8B030D-6E8A-4147-A177-3AD203B41FA5}">
                      <a16:colId xmlns:a16="http://schemas.microsoft.com/office/drawing/2014/main" val="2770309423"/>
                    </a:ext>
                  </a:extLst>
                </a:gridCol>
                <a:gridCol w="2202267">
                  <a:extLst>
                    <a:ext uri="{9D8B030D-6E8A-4147-A177-3AD203B41FA5}">
                      <a16:colId xmlns:a16="http://schemas.microsoft.com/office/drawing/2014/main" val="2643650929"/>
                    </a:ext>
                  </a:extLst>
                </a:gridCol>
              </a:tblGrid>
              <a:tr h="4083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b="0" i="0" kern="100">
                        <a:effectLst/>
                        <a:latin typeface="+mn-lt"/>
                        <a:ea typeface="Aptos" panose="020B0004020202020204" pitchFamily="34" charset="0"/>
                        <a:cs typeface="Futura Medium" panose="020B0602020204020303" pitchFamily="34" charset="-79"/>
                      </a:endParaRP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0" kern="10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Prior PAD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b="0" i="0" kern="100">
                        <a:solidFill>
                          <a:schemeClr val="bg1"/>
                        </a:solidFill>
                        <a:effectLst/>
                        <a:latin typeface="Futura Lt BT" panose="020B0402020204020303"/>
                        <a:ea typeface="Aptos" panose="020B0004020202020204" pitchFamily="34" charset="0"/>
                        <a:cs typeface="Futura Medium" panose="020B0602020204020303" pitchFamily="34" charset="-79"/>
                      </a:endParaRP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0" kern="10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PREVENT score</a:t>
                      </a:r>
                      <a:r>
                        <a:rPr lang="en-US" sz="1100" b="1" i="0" kern="100" baseline="300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†</a:t>
                      </a:r>
                      <a:endParaRPr lang="en-US" sz="1100" b="1" i="0" kern="100" baseline="3000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Futura Medium" panose="020B0602020204020303" pitchFamily="34" charset="-79"/>
                      </a:endParaRP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b="0" i="0" kern="100">
                        <a:solidFill>
                          <a:schemeClr val="bg1"/>
                        </a:solidFill>
                        <a:effectLst/>
                        <a:latin typeface="Futura Lt BT" panose="020B0402020204020303"/>
                        <a:ea typeface="Aptos" panose="020B0004020202020204" pitchFamily="34" charset="0"/>
                        <a:cs typeface="Futura Medium" panose="020B0602020204020303" pitchFamily="34" charset="-79"/>
                      </a:endParaRP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100311"/>
                  </a:ext>
                </a:extLst>
              </a:tr>
              <a:tr h="4083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0">
                          <a:effectLst/>
                          <a:latin typeface="+mn-lt"/>
                          <a:ea typeface="SimSun" panose="02010600030101010101" pitchFamily="2" charset="-122"/>
                          <a:cs typeface="Futura Medium" panose="020B0602020204020303" pitchFamily="34" charset="-79"/>
                        </a:rPr>
                        <a:t> </a:t>
                      </a:r>
                      <a:endParaRPr lang="en-US" sz="1100" b="0" i="0" kern="100">
                        <a:effectLst/>
                        <a:latin typeface="+mn-lt"/>
                        <a:ea typeface="Aptos" panose="020B0004020202020204" pitchFamily="34" charset="0"/>
                        <a:cs typeface="Futura Medium" panose="020B0602020204020303" pitchFamily="34" charset="-79"/>
                      </a:endParaRP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0" kern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Futura" panose="020B0602020204020303" pitchFamily="34" charset="-79"/>
                        </a:rPr>
                        <a:t>Yes</a:t>
                      </a:r>
                      <a:br>
                        <a:rPr lang="en-US" sz="1100" b="1" i="0" kern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Futura" panose="020B0602020204020303" pitchFamily="34" charset="-79"/>
                        </a:rPr>
                      </a:br>
                      <a:r>
                        <a:rPr lang="en-US" sz="1100" b="1" i="0" kern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Futura" panose="020B0602020204020303" pitchFamily="34" charset="-79"/>
                        </a:rPr>
                        <a:t>(N=585) </a:t>
                      </a:r>
                      <a:endParaRPr lang="en-US" sz="1100" b="1" i="0" kern="10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Futura Medium" panose="020B0602020204020303" pitchFamily="34" charset="-79"/>
                      </a:endParaRP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0" kern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Futura" panose="020B0602020204020303" pitchFamily="34" charset="-79"/>
                        </a:rPr>
                        <a:t>No</a:t>
                      </a:r>
                      <a:br>
                        <a:rPr lang="en-US" sz="1100" b="1" i="0" kern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Futura" panose="020B0602020204020303" pitchFamily="34" charset="-79"/>
                        </a:rPr>
                      </a:br>
                      <a:r>
                        <a:rPr lang="en-US" sz="1100" b="1" i="0" kern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Futura" panose="020B0602020204020303" pitchFamily="34" charset="-79"/>
                        </a:rPr>
                        <a:t>(N=2948)</a:t>
                      </a:r>
                      <a:endParaRPr lang="en-US" sz="1100" b="1" i="0" kern="10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Futura Medium" panose="020B0602020204020303" pitchFamily="34" charset="-79"/>
                      </a:endParaRP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0" kern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Futura" panose="020B0602020204020303" pitchFamily="34" charset="-79"/>
                        </a:rPr>
                        <a:t>≥20</a:t>
                      </a:r>
                      <a:br>
                        <a:rPr lang="en-US" sz="1100" b="1" i="0" kern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Futura" panose="020B0602020204020303" pitchFamily="34" charset="-79"/>
                        </a:rPr>
                      </a:br>
                      <a:r>
                        <a:rPr lang="en-US" sz="1100" b="1" i="0" kern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Futura" panose="020B0602020204020303" pitchFamily="34" charset="-79"/>
                        </a:rPr>
                        <a:t>(N=1329) </a:t>
                      </a:r>
                      <a:endParaRPr lang="en-US" sz="1100" b="1" i="0" kern="10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Futura Medium" panose="020B0602020204020303" pitchFamily="34" charset="-79"/>
                      </a:endParaRP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0" kern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Futura" panose="020B0602020204020303" pitchFamily="34" charset="-79"/>
                        </a:rPr>
                        <a:t>&lt;20</a:t>
                      </a:r>
                      <a:br>
                        <a:rPr lang="en-US" sz="1100" b="1" i="0" kern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Futura" panose="020B0602020204020303" pitchFamily="34" charset="-79"/>
                        </a:rPr>
                      </a:br>
                      <a:r>
                        <a:rPr lang="en-US" sz="1100" b="1" i="0" kern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Futura" panose="020B0602020204020303" pitchFamily="34" charset="-79"/>
                        </a:rPr>
                        <a:t>(N=671)</a:t>
                      </a:r>
                      <a:endParaRPr lang="en-US" sz="1100" b="1" i="0" kern="10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Futura Medium" panose="020B0602020204020303" pitchFamily="34" charset="-79"/>
                      </a:endParaRP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004285"/>
                  </a:ext>
                </a:extLst>
              </a:tr>
              <a:tr h="4083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Futura" panose="020B0602020204020303" pitchFamily="34" charset="-79"/>
                        </a:rPr>
                        <a:t>Age</a:t>
                      </a:r>
                      <a:r>
                        <a:rPr lang="en-US" sz="1100" b="0" i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Futura" panose="020B0602020204020303" pitchFamily="34" charset="-79"/>
                        </a:rPr>
                        <a:t>,</a:t>
                      </a:r>
                      <a:r>
                        <a:rPr lang="en-US" sz="1100" b="0" i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Futura Medium" panose="020B0602020204020303" pitchFamily="34" charset="-79"/>
                        </a:rPr>
                        <a:t> years</a:t>
                      </a:r>
                      <a:endParaRPr lang="en-US" sz="1100" b="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Futura Medium" panose="020B0602020204020303" pitchFamily="34" charset="-79"/>
                      </a:endParaRP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69.0 (64.0–73.0)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67.0 (61.0–73.0)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70.0 (64.0–75.0)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61.0 (55.0–66.0)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4385624"/>
                  </a:ext>
                </a:extLst>
              </a:tr>
              <a:tr h="4083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0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Futura" panose="020B0602020204020303" pitchFamily="34" charset="-79"/>
                        </a:rPr>
                        <a:t>Sex</a:t>
                      </a:r>
                      <a:r>
                        <a:rPr lang="en-US" sz="1100" b="0" i="0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Futura" panose="020B0602020204020303" pitchFamily="34" charset="-79"/>
                        </a:rPr>
                        <a:t>,</a:t>
                      </a:r>
                      <a:r>
                        <a:rPr lang="en-US" sz="1100" b="1" i="0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Futura" panose="020B0602020204020303" pitchFamily="34" charset="-79"/>
                        </a:rPr>
                        <a:t> </a:t>
                      </a:r>
                      <a:r>
                        <a:rPr lang="en-US" sz="1100" b="0" i="0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Futura" panose="020B0602020204020303" pitchFamily="34" charset="-79"/>
                        </a:rPr>
                        <a:t>female</a:t>
                      </a:r>
                      <a:endParaRPr lang="en-US" sz="1100" b="0" i="0" kern="1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Futura Medium" panose="020B0602020204020303" pitchFamily="34" charset="-79"/>
                      </a:endParaRP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151 (25.8)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918 (31.1)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401 (30.2)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242 (36.1)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3611015"/>
                  </a:ext>
                </a:extLst>
              </a:tr>
              <a:tr h="408321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HbA</a:t>
                      </a:r>
                      <a:r>
                        <a:rPr lang="en-US" sz="1100" b="1" i="0" kern="1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1c</a:t>
                      </a:r>
                      <a:r>
                        <a:rPr lang="en-US" sz="11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, %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5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 7.8 (7.0–8.8)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7.6 (6.8–8.6)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7.5 (6.8–8.5)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7.5 (6.8–8.5)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5927645"/>
                  </a:ext>
                </a:extLst>
              </a:tr>
              <a:tr h="408321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Duration of diabetes</a:t>
                      </a:r>
                      <a:r>
                        <a:rPr lang="en-US" sz="11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,</a:t>
                      </a:r>
                      <a:r>
                        <a:rPr lang="en-US" sz="1100" b="1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 </a:t>
                      </a:r>
                      <a:r>
                        <a:rPr lang="en-US" sz="11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years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18.9 (12.3–23.8)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15.9 (10.5–22.0)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16.8 (11.0–23.2)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14.1 (8.9–19.8)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4871950"/>
                  </a:ext>
                </a:extLst>
              </a:tr>
              <a:tr h="408321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eGFR</a:t>
                      </a:r>
                      <a:r>
                        <a:rPr lang="en-US" sz="11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, </a:t>
                      </a:r>
                      <a:r>
                        <a:rPr lang="en-US" sz="1100" b="0" i="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mL/min/1.73 m</a:t>
                      </a:r>
                      <a:r>
                        <a:rPr lang="en-US" sz="1100" b="0" i="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2</a:t>
                      </a:r>
                      <a:endParaRPr lang="en-US" sz="1100" b="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Futura Medium" panose="020B0602020204020303" pitchFamily="34" charset="-79"/>
                      </a:endParaRP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5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 45.0 (35.0–55.0)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45.0 (35.0–57.0)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39.0 (32.0–48.0)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57.0 (47.0–67.0)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387817"/>
                  </a:ext>
                </a:extLst>
              </a:tr>
              <a:tr h="408321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UACR</a:t>
                      </a:r>
                      <a:r>
                        <a:rPr lang="en-US" sz="11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, mg/g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 620.4 (265.6–1348.5)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561.4 (221.0–1279.9)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538.4 (216.8–1326.6)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575.1 (249.7–1202.8)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9726959"/>
                  </a:ext>
                </a:extLst>
              </a:tr>
              <a:tr h="4083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ACEi/ARB use</a:t>
                      </a:r>
                      <a:endParaRPr lang="en-US" sz="1100" b="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Futura Medium" panose="020B0602020204020303" pitchFamily="34" charset="-79"/>
                      </a:endParaRP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5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554 (94.7)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2810 (95.3)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1261 (94.9)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642 (95.7)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1826323"/>
                  </a:ext>
                </a:extLst>
              </a:tr>
              <a:tr h="408321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SGLT2i use</a:t>
                      </a:r>
                      <a:endParaRPr lang="en-US" sz="1100" b="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Futura Medium" panose="020B0602020204020303" pitchFamily="34" charset="-79"/>
                      </a:endParaRP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79 (13.5)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471 (16.0)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180 (13.5)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152 (22.7)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522519"/>
                  </a:ext>
                </a:extLst>
              </a:tr>
              <a:tr h="408321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Insulin use</a:t>
                      </a:r>
                      <a:endParaRPr lang="en-US" sz="1100" b="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Futura Medium" panose="020B0602020204020303" pitchFamily="34" charset="-79"/>
                      </a:endParaRP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5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420 (71.8)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1748 (59.3)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 809 (60.9)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Futura Medium" panose="020B0602020204020303" pitchFamily="34" charset="-79"/>
                        </a:rPr>
                        <a:t>355 (52.9)</a:t>
                      </a:r>
                    </a:p>
                  </a:txBody>
                  <a:tcPr marL="73342" marR="73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5531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916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6803F4-8F30-F91E-A78D-14E1F75FB0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2" y="5917520"/>
            <a:ext cx="10897775" cy="803955"/>
          </a:xfrm>
        </p:spPr>
        <p:txBody>
          <a:bodyPr>
            <a:normAutofit/>
          </a:bodyPr>
          <a:lstStyle/>
          <a:p>
            <a:r>
              <a:rPr lang="en-US"/>
              <a:t>Full analysis set</a:t>
            </a:r>
            <a:r>
              <a:rPr lang="en-US" noProof="0"/>
              <a:t>. Data from the in-trial period. Numbers shown in the lower panels represent the number of participants at risk. </a:t>
            </a:r>
            <a:r>
              <a:rPr lang="en-US"/>
              <a:t>Event rates: 5.8 and 7.5 per 100 patient-years of follow-up for participants receiving semaglutide and placebo, respectively. </a:t>
            </a:r>
            <a:r>
              <a:rPr lang="en-US" noProof="0"/>
              <a:t>CI, confidence interval; HR, hazard ratio.</a:t>
            </a:r>
            <a:r>
              <a:rPr lang="en-US"/>
              <a:t> </a:t>
            </a:r>
            <a:br>
              <a:rPr lang="en-US"/>
            </a:br>
            <a:r>
              <a:rPr lang="en-US"/>
              <a:t>Perkovic V et al. </a:t>
            </a:r>
            <a:r>
              <a:rPr lang="en-US" i="1"/>
              <a:t>N Engl J Med </a:t>
            </a:r>
            <a:r>
              <a:rPr lang="en-US"/>
              <a:t>2024;391:109–121.</a:t>
            </a:r>
            <a:endParaRPr lang="en-US" noProof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E8DB7F-8517-498D-4FC1-51C87E02A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78" y="365127"/>
            <a:ext cx="8768807" cy="10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>
            <a:normAutofit/>
          </a:bodyPr>
          <a:lstStyle/>
          <a:p>
            <a:r>
              <a:rPr lang="en-US"/>
              <a:t>Primary kidney outcome in the overall population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B0F141-ACB3-92B2-AC6D-EC18BBBAECA3}"/>
              </a:ext>
            </a:extLst>
          </p:cNvPr>
          <p:cNvSpPr txBox="1"/>
          <p:nvPr/>
        </p:nvSpPr>
        <p:spPr>
          <a:xfrm>
            <a:off x="8569710" y="1417721"/>
            <a:ext cx="3053199" cy="677108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1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ea typeface="+mn-lt"/>
                <a:cs typeface="+mn-lt"/>
                <a:sym typeface="+mn-lt"/>
              </a:rPr>
              <a:t>Placebo 23.2%</a:t>
            </a:r>
            <a:br>
              <a:rPr lang="en-US" sz="2200" b="1" noProof="1">
                <a:solidFill>
                  <a:srgbClr val="878787"/>
                </a:solidFill>
                <a:ea typeface="+mn-lt"/>
                <a:cs typeface="+mn-lt"/>
                <a:sym typeface="+mn-lt"/>
              </a:rPr>
            </a:br>
            <a:r>
              <a:rPr lang="en-US" sz="1600" noProof="1">
                <a:solidFill>
                  <a:srgbClr val="878787"/>
                </a:solidFill>
                <a:ea typeface="+mn-lt"/>
                <a:cs typeface="+mn-lt"/>
                <a:sym typeface="+mn-lt"/>
              </a:rPr>
              <a:t>(410/1766)</a:t>
            </a:r>
            <a:endParaRPr kumimoji="0" lang="en-US" sz="2400" i="0" u="none" strike="noStrike" kern="1200" cap="none" spc="0" normalizeH="0" baseline="0" noProof="1">
              <a:ln>
                <a:noFill/>
              </a:ln>
              <a:solidFill>
                <a:srgbClr val="878787"/>
              </a:solidFill>
              <a:effectLst/>
              <a:uLnTx/>
              <a:uFillTx/>
              <a:ea typeface="+mn-lt"/>
              <a:cs typeface="+mn-lt"/>
              <a:sym typeface="+mn-lt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92AD010-DDD1-1B8B-C7DD-77777E7E28B9}"/>
              </a:ext>
            </a:extLst>
          </p:cNvPr>
          <p:cNvSpPr txBox="1"/>
          <p:nvPr/>
        </p:nvSpPr>
        <p:spPr>
          <a:xfrm>
            <a:off x="8599479" y="2063233"/>
            <a:ext cx="3396337" cy="677108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1">
                <a:ln>
                  <a:noFill/>
                </a:ln>
                <a:solidFill>
                  <a:srgbClr val="142A98"/>
                </a:solidFill>
                <a:effectLst/>
                <a:uLnTx/>
                <a:uFillTx/>
                <a:ea typeface="+mn-lt"/>
                <a:cs typeface="+mn-lt"/>
                <a:sym typeface="+mn-lt"/>
              </a:rPr>
              <a:t>Semaglutide 18.7%</a:t>
            </a:r>
            <a:br>
              <a:rPr lang="en-US" sz="2200" b="1" noProof="1">
                <a:solidFill>
                  <a:srgbClr val="142A98"/>
                </a:solidFill>
                <a:ea typeface="+mn-lt"/>
                <a:cs typeface="+mn-lt"/>
                <a:sym typeface="+mn-lt"/>
              </a:rPr>
            </a:br>
            <a:r>
              <a:rPr lang="en-US" sz="1600" noProof="1">
                <a:solidFill>
                  <a:srgbClr val="142A98"/>
                </a:solidFill>
                <a:ea typeface="+mn-lt"/>
                <a:cs typeface="+mn-lt"/>
                <a:sym typeface="+mn-lt"/>
              </a:rPr>
              <a:t>(331/1767)</a:t>
            </a:r>
            <a:endParaRPr kumimoji="0" lang="en-US" sz="1600" i="0" u="none" strike="noStrike" kern="1200" cap="none" spc="0" normalizeH="0" baseline="0" noProof="1">
              <a:ln>
                <a:noFill/>
              </a:ln>
              <a:solidFill>
                <a:srgbClr val="142A98"/>
              </a:solidFill>
              <a:effectLst/>
              <a:uLnTx/>
              <a:uFillTx/>
              <a:ea typeface="+mn-lt"/>
              <a:cs typeface="+mn-lt"/>
              <a:sym typeface="+mn-lt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0D00FC0-5EC9-C957-5D8F-00A876C34567}"/>
              </a:ext>
            </a:extLst>
          </p:cNvPr>
          <p:cNvSpPr/>
          <p:nvPr/>
        </p:nvSpPr>
        <p:spPr>
          <a:xfrm>
            <a:off x="8549228" y="2826148"/>
            <a:ext cx="3446588" cy="52985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lt"/>
                <a:sym typeface="+mn-lt"/>
              </a:rPr>
              <a:t>HR 0.76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lt"/>
                <a:sym typeface="+mn-lt"/>
              </a:rPr>
              <a:t>(95% CI 0.66, 0.88)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lt"/>
                <a:sym typeface="+mn-lt"/>
              </a:rPr>
              <a:t>p=0.0003</a:t>
            </a:r>
            <a:endParaRPr kumimoji="0" lang="en-US" sz="1600" b="1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lt"/>
              <a:cs typeface="+mn-lt"/>
              <a:sym typeface="+mn-l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41CF98C-F101-30AC-A904-6885DE123204}"/>
              </a:ext>
            </a:extLst>
          </p:cNvPr>
          <p:cNvSpPr txBox="1"/>
          <p:nvPr/>
        </p:nvSpPr>
        <p:spPr>
          <a:xfrm>
            <a:off x="8599479" y="5459933"/>
            <a:ext cx="30234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lt"/>
                <a:sym typeface="+mn-lt"/>
              </a:rPr>
              <a:t>Superiority if 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lt"/>
                <a:sym typeface="+mn-lt"/>
              </a:rPr>
            </a:br>
            <a:r>
              <a:rPr lang="en-US" sz="1400">
                <a:solidFill>
                  <a:prstClr val="black"/>
                </a:solidFill>
                <a:ea typeface="+mn-lt"/>
                <a:cs typeface="+mn-lt"/>
                <a:sym typeface="+mn-lt"/>
              </a:rPr>
              <a:t>two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lt"/>
                <a:sym typeface="+mn-lt"/>
              </a:rPr>
              <a:t>-sided p</a:t>
            </a:r>
            <a:r>
              <a:rPr kumimoji="0" lang="en-US" sz="14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lt"/>
                <a:sym typeface="+mn-lt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lt"/>
                <a:sym typeface="+mn-lt"/>
              </a:rPr>
              <a:t>value</a:t>
            </a:r>
            <a:r>
              <a:rPr kumimoji="0" lang="en-US" sz="14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lt"/>
                <a:sym typeface="+mn-lt"/>
              </a:rPr>
              <a:t> is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lt"/>
                <a:sym typeface="+mn-lt"/>
              </a:rPr>
              <a:t>&lt;0.0322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0D5E43-0CDC-A069-2A29-39BE8C03E109}"/>
              </a:ext>
            </a:extLst>
          </p:cNvPr>
          <p:cNvSpPr txBox="1"/>
          <p:nvPr/>
        </p:nvSpPr>
        <p:spPr>
          <a:xfrm>
            <a:off x="3721614" y="5928696"/>
            <a:ext cx="27542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37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Time since randomization (months)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5" name="Graphic 9">
            <a:extLst>
              <a:ext uri="{FF2B5EF4-FFF2-40B4-BE49-F238E27FC236}">
                <a16:creationId xmlns:a16="http://schemas.microsoft.com/office/drawing/2014/main" id="{F6B888DC-30D1-5137-8B0F-320FA95DD14D}"/>
              </a:ext>
            </a:extLst>
          </p:cNvPr>
          <p:cNvGrpSpPr/>
          <p:nvPr/>
        </p:nvGrpSpPr>
        <p:grpSpPr>
          <a:xfrm>
            <a:off x="1574022" y="1840189"/>
            <a:ext cx="7185415" cy="3348542"/>
            <a:chOff x="2005781" y="1049404"/>
            <a:chExt cx="7773490" cy="3622596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2558328-B089-4CF1-63FB-889C3220459F}"/>
                </a:ext>
              </a:extLst>
            </p:cNvPr>
            <p:cNvSpPr/>
            <p:nvPr/>
          </p:nvSpPr>
          <p:spPr>
            <a:xfrm>
              <a:off x="2095332" y="4585589"/>
              <a:ext cx="7683939" cy="13651"/>
            </a:xfrm>
            <a:custGeom>
              <a:avLst/>
              <a:gdLst>
                <a:gd name="connsiteX0" fmla="*/ 0 w 7683939"/>
                <a:gd name="connsiteY0" fmla="*/ 0 h 13651"/>
                <a:gd name="connsiteX1" fmla="*/ 7683939 w 7683939"/>
                <a:gd name="connsiteY1" fmla="*/ 0 h 1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83939" h="13651">
                  <a:moveTo>
                    <a:pt x="0" y="0"/>
                  </a:moveTo>
                  <a:lnTo>
                    <a:pt x="7683939" y="0"/>
                  </a:lnTo>
                </a:path>
              </a:pathLst>
            </a:custGeom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endParaRPr lang="en-US" sz="100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4E6DA8D-D069-0063-F680-B6C7E45DACC4}"/>
                </a:ext>
              </a:extLst>
            </p:cNvPr>
            <p:cNvSpPr/>
            <p:nvPr/>
          </p:nvSpPr>
          <p:spPr>
            <a:xfrm>
              <a:off x="2095332" y="1049404"/>
              <a:ext cx="13651" cy="3548334"/>
            </a:xfrm>
            <a:custGeom>
              <a:avLst/>
              <a:gdLst>
                <a:gd name="connsiteX0" fmla="*/ 0 w 13651"/>
                <a:gd name="connsiteY0" fmla="*/ 0 h 3548334"/>
                <a:gd name="connsiteX1" fmla="*/ 0 w 13651"/>
                <a:gd name="connsiteY1" fmla="*/ 3548335 h 3548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51" h="3548334">
                  <a:moveTo>
                    <a:pt x="0" y="0"/>
                  </a:moveTo>
                  <a:lnTo>
                    <a:pt x="0" y="3548335"/>
                  </a:lnTo>
                </a:path>
              </a:pathLst>
            </a:custGeom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endParaRPr lang="en-US" sz="100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8F8AD60-9617-8132-2EE0-014828D9974C}"/>
                </a:ext>
              </a:extLst>
            </p:cNvPr>
            <p:cNvSpPr/>
            <p:nvPr/>
          </p:nvSpPr>
          <p:spPr>
            <a:xfrm>
              <a:off x="2005781" y="3997226"/>
              <a:ext cx="85455" cy="13651"/>
            </a:xfrm>
            <a:custGeom>
              <a:avLst/>
              <a:gdLst>
                <a:gd name="connsiteX0" fmla="*/ 0 w 85455"/>
                <a:gd name="connsiteY0" fmla="*/ 0 h 13651"/>
                <a:gd name="connsiteX1" fmla="*/ 85456 w 85455"/>
                <a:gd name="connsiteY1" fmla="*/ 0 h 1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455" h="13651">
                  <a:moveTo>
                    <a:pt x="0" y="0"/>
                  </a:moveTo>
                  <a:lnTo>
                    <a:pt x="85456" y="0"/>
                  </a:lnTo>
                </a:path>
              </a:pathLst>
            </a:custGeom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endParaRPr lang="en-US" sz="100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7DAE2B1-CC83-8DB9-C69A-830859344D34}"/>
                </a:ext>
              </a:extLst>
            </p:cNvPr>
            <p:cNvSpPr/>
            <p:nvPr/>
          </p:nvSpPr>
          <p:spPr>
            <a:xfrm>
              <a:off x="2005781" y="3408863"/>
              <a:ext cx="85455" cy="13651"/>
            </a:xfrm>
            <a:custGeom>
              <a:avLst/>
              <a:gdLst>
                <a:gd name="connsiteX0" fmla="*/ 0 w 85455"/>
                <a:gd name="connsiteY0" fmla="*/ 0 h 13651"/>
                <a:gd name="connsiteX1" fmla="*/ 85456 w 85455"/>
                <a:gd name="connsiteY1" fmla="*/ 0 h 1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455" h="13651">
                  <a:moveTo>
                    <a:pt x="0" y="0"/>
                  </a:moveTo>
                  <a:lnTo>
                    <a:pt x="85456" y="0"/>
                  </a:lnTo>
                </a:path>
              </a:pathLst>
            </a:custGeom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endParaRPr lang="en-US" sz="100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1AF2FAD-AFAB-3BA2-74D2-E73788242183}"/>
                </a:ext>
              </a:extLst>
            </p:cNvPr>
            <p:cNvSpPr/>
            <p:nvPr/>
          </p:nvSpPr>
          <p:spPr>
            <a:xfrm>
              <a:off x="2005781" y="4585589"/>
              <a:ext cx="85455" cy="13651"/>
            </a:xfrm>
            <a:custGeom>
              <a:avLst/>
              <a:gdLst>
                <a:gd name="connsiteX0" fmla="*/ 0 w 85455"/>
                <a:gd name="connsiteY0" fmla="*/ 0 h 13651"/>
                <a:gd name="connsiteX1" fmla="*/ 85456 w 85455"/>
                <a:gd name="connsiteY1" fmla="*/ 0 h 1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455" h="13651">
                  <a:moveTo>
                    <a:pt x="0" y="0"/>
                  </a:moveTo>
                  <a:lnTo>
                    <a:pt x="85456" y="0"/>
                  </a:lnTo>
                </a:path>
              </a:pathLst>
            </a:custGeom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endParaRPr lang="en-US" sz="100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C9455C9-C157-5AC2-2770-A6115DD8713D}"/>
                </a:ext>
              </a:extLst>
            </p:cNvPr>
            <p:cNvSpPr/>
            <p:nvPr/>
          </p:nvSpPr>
          <p:spPr>
            <a:xfrm>
              <a:off x="2095332" y="4585589"/>
              <a:ext cx="13651" cy="86411"/>
            </a:xfrm>
            <a:custGeom>
              <a:avLst/>
              <a:gdLst>
                <a:gd name="connsiteX0" fmla="*/ 0 w 13651"/>
                <a:gd name="connsiteY0" fmla="*/ 0 h 86411"/>
                <a:gd name="connsiteX1" fmla="*/ 0 w 13651"/>
                <a:gd name="connsiteY1" fmla="*/ 86412 h 8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51" h="86411">
                  <a:moveTo>
                    <a:pt x="0" y="0"/>
                  </a:moveTo>
                  <a:lnTo>
                    <a:pt x="0" y="86412"/>
                  </a:lnTo>
                </a:path>
              </a:pathLst>
            </a:custGeom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endParaRPr lang="en-US" sz="100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B1A3E84-553B-047A-AF9B-4F44F2A19A6F}"/>
                </a:ext>
              </a:extLst>
            </p:cNvPr>
            <p:cNvSpPr/>
            <p:nvPr/>
          </p:nvSpPr>
          <p:spPr>
            <a:xfrm>
              <a:off x="2448077" y="4585589"/>
              <a:ext cx="13651" cy="86411"/>
            </a:xfrm>
            <a:custGeom>
              <a:avLst/>
              <a:gdLst>
                <a:gd name="connsiteX0" fmla="*/ 0 w 13651"/>
                <a:gd name="connsiteY0" fmla="*/ 0 h 86411"/>
                <a:gd name="connsiteX1" fmla="*/ 0 w 13651"/>
                <a:gd name="connsiteY1" fmla="*/ 86412 h 8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51" h="86411">
                  <a:moveTo>
                    <a:pt x="0" y="0"/>
                  </a:moveTo>
                  <a:lnTo>
                    <a:pt x="0" y="86412"/>
                  </a:lnTo>
                </a:path>
              </a:pathLst>
            </a:custGeom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endParaRPr lang="en-US" sz="100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01F8BF0F-C8EC-117D-BBB7-6F2115F97D7D}"/>
                </a:ext>
              </a:extLst>
            </p:cNvPr>
            <p:cNvSpPr/>
            <p:nvPr/>
          </p:nvSpPr>
          <p:spPr>
            <a:xfrm>
              <a:off x="3260591" y="4585589"/>
              <a:ext cx="13651" cy="86411"/>
            </a:xfrm>
            <a:custGeom>
              <a:avLst/>
              <a:gdLst>
                <a:gd name="connsiteX0" fmla="*/ 0 w 13651"/>
                <a:gd name="connsiteY0" fmla="*/ 0 h 86411"/>
                <a:gd name="connsiteX1" fmla="*/ 0 w 13651"/>
                <a:gd name="connsiteY1" fmla="*/ 86412 h 8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51" h="86411">
                  <a:moveTo>
                    <a:pt x="0" y="0"/>
                  </a:moveTo>
                  <a:lnTo>
                    <a:pt x="0" y="86412"/>
                  </a:lnTo>
                </a:path>
              </a:pathLst>
            </a:custGeom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endParaRPr lang="en-US" sz="100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849888F-2174-88AB-E7DD-2B80898B5EE0}"/>
                </a:ext>
              </a:extLst>
            </p:cNvPr>
            <p:cNvSpPr/>
            <p:nvPr/>
          </p:nvSpPr>
          <p:spPr>
            <a:xfrm>
              <a:off x="4063413" y="4585589"/>
              <a:ext cx="13651" cy="86411"/>
            </a:xfrm>
            <a:custGeom>
              <a:avLst/>
              <a:gdLst>
                <a:gd name="connsiteX0" fmla="*/ 0 w 13651"/>
                <a:gd name="connsiteY0" fmla="*/ 0 h 86411"/>
                <a:gd name="connsiteX1" fmla="*/ 0 w 13651"/>
                <a:gd name="connsiteY1" fmla="*/ 86412 h 8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51" h="86411">
                  <a:moveTo>
                    <a:pt x="0" y="0"/>
                  </a:moveTo>
                  <a:lnTo>
                    <a:pt x="0" y="86412"/>
                  </a:lnTo>
                </a:path>
              </a:pathLst>
            </a:custGeom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endParaRPr lang="en-US" sz="100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F91954C-3611-3B97-F0D4-2983B2C11AE7}"/>
                </a:ext>
              </a:extLst>
            </p:cNvPr>
            <p:cNvSpPr/>
            <p:nvPr/>
          </p:nvSpPr>
          <p:spPr>
            <a:xfrm>
              <a:off x="2005781" y="2820500"/>
              <a:ext cx="85455" cy="13651"/>
            </a:xfrm>
            <a:custGeom>
              <a:avLst/>
              <a:gdLst>
                <a:gd name="connsiteX0" fmla="*/ 0 w 85455"/>
                <a:gd name="connsiteY0" fmla="*/ 0 h 13651"/>
                <a:gd name="connsiteX1" fmla="*/ 85456 w 85455"/>
                <a:gd name="connsiteY1" fmla="*/ 0 h 1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455" h="13651">
                  <a:moveTo>
                    <a:pt x="0" y="0"/>
                  </a:moveTo>
                  <a:lnTo>
                    <a:pt x="85456" y="0"/>
                  </a:lnTo>
                </a:path>
              </a:pathLst>
            </a:custGeom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endParaRPr lang="en-US" sz="100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D180612-8B06-48A7-A8CE-580577758154}"/>
                </a:ext>
              </a:extLst>
            </p:cNvPr>
            <p:cNvSpPr/>
            <p:nvPr/>
          </p:nvSpPr>
          <p:spPr>
            <a:xfrm>
              <a:off x="2005781" y="2232136"/>
              <a:ext cx="85455" cy="13651"/>
            </a:xfrm>
            <a:custGeom>
              <a:avLst/>
              <a:gdLst>
                <a:gd name="connsiteX0" fmla="*/ 0 w 85455"/>
                <a:gd name="connsiteY0" fmla="*/ 0 h 13651"/>
                <a:gd name="connsiteX1" fmla="*/ 85456 w 85455"/>
                <a:gd name="connsiteY1" fmla="*/ 0 h 1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455" h="13651">
                  <a:moveTo>
                    <a:pt x="0" y="0"/>
                  </a:moveTo>
                  <a:lnTo>
                    <a:pt x="85456" y="0"/>
                  </a:lnTo>
                </a:path>
              </a:pathLst>
            </a:custGeom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endParaRPr lang="en-US" sz="100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B181C3C-1281-1A93-6FD9-8F27DFB211BB}"/>
                </a:ext>
              </a:extLst>
            </p:cNvPr>
            <p:cNvSpPr/>
            <p:nvPr/>
          </p:nvSpPr>
          <p:spPr>
            <a:xfrm>
              <a:off x="2005781" y="1643910"/>
              <a:ext cx="85455" cy="13651"/>
            </a:xfrm>
            <a:custGeom>
              <a:avLst/>
              <a:gdLst>
                <a:gd name="connsiteX0" fmla="*/ 0 w 85455"/>
                <a:gd name="connsiteY0" fmla="*/ 0 h 13651"/>
                <a:gd name="connsiteX1" fmla="*/ 85456 w 85455"/>
                <a:gd name="connsiteY1" fmla="*/ 0 h 1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455" h="13651">
                  <a:moveTo>
                    <a:pt x="0" y="0"/>
                  </a:moveTo>
                  <a:lnTo>
                    <a:pt x="85456" y="0"/>
                  </a:lnTo>
                </a:path>
              </a:pathLst>
            </a:custGeom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endParaRPr lang="en-US" sz="100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8C4165D-2B67-2DD3-A18F-F46C5D4F3F5C}"/>
                </a:ext>
              </a:extLst>
            </p:cNvPr>
            <p:cNvSpPr/>
            <p:nvPr/>
          </p:nvSpPr>
          <p:spPr>
            <a:xfrm>
              <a:off x="2005781" y="1049404"/>
              <a:ext cx="85455" cy="13651"/>
            </a:xfrm>
            <a:custGeom>
              <a:avLst/>
              <a:gdLst>
                <a:gd name="connsiteX0" fmla="*/ 0 w 85455"/>
                <a:gd name="connsiteY0" fmla="*/ 0 h 13651"/>
                <a:gd name="connsiteX1" fmla="*/ 85456 w 85455"/>
                <a:gd name="connsiteY1" fmla="*/ 0 h 1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455" h="13651">
                  <a:moveTo>
                    <a:pt x="0" y="0"/>
                  </a:moveTo>
                  <a:lnTo>
                    <a:pt x="85456" y="0"/>
                  </a:lnTo>
                </a:path>
              </a:pathLst>
            </a:custGeom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endParaRPr lang="en-US" sz="100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0EBBBEB-E15E-B286-68E4-3C9CCC73A3F9}"/>
                </a:ext>
              </a:extLst>
            </p:cNvPr>
            <p:cNvSpPr/>
            <p:nvPr/>
          </p:nvSpPr>
          <p:spPr>
            <a:xfrm>
              <a:off x="4868146" y="4585589"/>
              <a:ext cx="13651" cy="86411"/>
            </a:xfrm>
            <a:custGeom>
              <a:avLst/>
              <a:gdLst>
                <a:gd name="connsiteX0" fmla="*/ 0 w 13651"/>
                <a:gd name="connsiteY0" fmla="*/ 0 h 86411"/>
                <a:gd name="connsiteX1" fmla="*/ 0 w 13651"/>
                <a:gd name="connsiteY1" fmla="*/ 86412 h 8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51" h="86411">
                  <a:moveTo>
                    <a:pt x="0" y="0"/>
                  </a:moveTo>
                  <a:lnTo>
                    <a:pt x="0" y="86412"/>
                  </a:lnTo>
                </a:path>
              </a:pathLst>
            </a:custGeom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endParaRPr lang="en-US" sz="100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244ED32-CE6B-C90B-6A0F-AE19DC8786A4}"/>
                </a:ext>
              </a:extLst>
            </p:cNvPr>
            <p:cNvSpPr/>
            <p:nvPr/>
          </p:nvSpPr>
          <p:spPr>
            <a:xfrm>
              <a:off x="5684619" y="4585589"/>
              <a:ext cx="13651" cy="86411"/>
            </a:xfrm>
            <a:custGeom>
              <a:avLst/>
              <a:gdLst>
                <a:gd name="connsiteX0" fmla="*/ 0 w 13651"/>
                <a:gd name="connsiteY0" fmla="*/ 0 h 86411"/>
                <a:gd name="connsiteX1" fmla="*/ 0 w 13651"/>
                <a:gd name="connsiteY1" fmla="*/ 86412 h 8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51" h="86411">
                  <a:moveTo>
                    <a:pt x="0" y="0"/>
                  </a:moveTo>
                  <a:lnTo>
                    <a:pt x="0" y="86412"/>
                  </a:lnTo>
                </a:path>
              </a:pathLst>
            </a:custGeom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endParaRPr lang="en-US" sz="100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2528792-2D80-8D5E-6B9C-8B6039E35476}"/>
                </a:ext>
              </a:extLst>
            </p:cNvPr>
            <p:cNvSpPr/>
            <p:nvPr/>
          </p:nvSpPr>
          <p:spPr>
            <a:xfrm>
              <a:off x="6496997" y="4585589"/>
              <a:ext cx="13651" cy="86411"/>
            </a:xfrm>
            <a:custGeom>
              <a:avLst/>
              <a:gdLst>
                <a:gd name="connsiteX0" fmla="*/ 0 w 13651"/>
                <a:gd name="connsiteY0" fmla="*/ 0 h 86411"/>
                <a:gd name="connsiteX1" fmla="*/ 0 w 13651"/>
                <a:gd name="connsiteY1" fmla="*/ 86412 h 8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51" h="86411">
                  <a:moveTo>
                    <a:pt x="0" y="0"/>
                  </a:moveTo>
                  <a:lnTo>
                    <a:pt x="0" y="86412"/>
                  </a:lnTo>
                </a:path>
              </a:pathLst>
            </a:custGeom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endParaRPr lang="en-US" sz="100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DFC9625-0DF7-CA0E-1580-FA8CF6DFB71A}"/>
                </a:ext>
              </a:extLst>
            </p:cNvPr>
            <p:cNvSpPr/>
            <p:nvPr/>
          </p:nvSpPr>
          <p:spPr>
            <a:xfrm>
              <a:off x="8116292" y="4585589"/>
              <a:ext cx="13651" cy="86411"/>
            </a:xfrm>
            <a:custGeom>
              <a:avLst/>
              <a:gdLst>
                <a:gd name="connsiteX0" fmla="*/ 0 w 13651"/>
                <a:gd name="connsiteY0" fmla="*/ 0 h 86411"/>
                <a:gd name="connsiteX1" fmla="*/ 0 w 13651"/>
                <a:gd name="connsiteY1" fmla="*/ 86412 h 8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51" h="86411">
                  <a:moveTo>
                    <a:pt x="0" y="0"/>
                  </a:moveTo>
                  <a:lnTo>
                    <a:pt x="0" y="86412"/>
                  </a:lnTo>
                </a:path>
              </a:pathLst>
            </a:custGeom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endParaRPr lang="en-US" sz="100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017A3A1-B0C5-4321-4EB7-63D729FC9D18}"/>
                </a:ext>
              </a:extLst>
            </p:cNvPr>
            <p:cNvSpPr/>
            <p:nvPr/>
          </p:nvSpPr>
          <p:spPr>
            <a:xfrm>
              <a:off x="8907511" y="4585589"/>
              <a:ext cx="13651" cy="86411"/>
            </a:xfrm>
            <a:custGeom>
              <a:avLst/>
              <a:gdLst>
                <a:gd name="connsiteX0" fmla="*/ 0 w 13651"/>
                <a:gd name="connsiteY0" fmla="*/ 0 h 86411"/>
                <a:gd name="connsiteX1" fmla="*/ 0 w 13651"/>
                <a:gd name="connsiteY1" fmla="*/ 86412 h 8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51" h="86411">
                  <a:moveTo>
                    <a:pt x="0" y="0"/>
                  </a:moveTo>
                  <a:lnTo>
                    <a:pt x="0" y="86412"/>
                  </a:lnTo>
                </a:path>
              </a:pathLst>
            </a:custGeom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endParaRPr lang="en-US" sz="100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1CAAB36-88EF-31BB-D21F-E2A9532B22A5}"/>
                </a:ext>
              </a:extLst>
            </p:cNvPr>
            <p:cNvSpPr/>
            <p:nvPr/>
          </p:nvSpPr>
          <p:spPr>
            <a:xfrm>
              <a:off x="7299956" y="4585589"/>
              <a:ext cx="13651" cy="86411"/>
            </a:xfrm>
            <a:custGeom>
              <a:avLst/>
              <a:gdLst>
                <a:gd name="connsiteX0" fmla="*/ 0 w 13651"/>
                <a:gd name="connsiteY0" fmla="*/ 0 h 86411"/>
                <a:gd name="connsiteX1" fmla="*/ 0 w 13651"/>
                <a:gd name="connsiteY1" fmla="*/ 86412 h 8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51" h="86411">
                  <a:moveTo>
                    <a:pt x="0" y="0"/>
                  </a:moveTo>
                  <a:lnTo>
                    <a:pt x="0" y="86412"/>
                  </a:lnTo>
                </a:path>
              </a:pathLst>
            </a:custGeom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endParaRPr lang="en-US" sz="1000"/>
            </a:p>
          </p:txBody>
        </p: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2AEBA88A-8010-4DA4-2EFB-6E2802B95A52}"/>
              </a:ext>
            </a:extLst>
          </p:cNvPr>
          <p:cNvSpPr/>
          <p:nvPr/>
        </p:nvSpPr>
        <p:spPr>
          <a:xfrm>
            <a:off x="2033330" y="2314514"/>
            <a:ext cx="6404337" cy="2794342"/>
          </a:xfrm>
          <a:custGeom>
            <a:avLst/>
            <a:gdLst>
              <a:gd name="connsiteX0" fmla="*/ 6928487 w 6928486"/>
              <a:gd name="connsiteY0" fmla="*/ 0 h 3023039"/>
              <a:gd name="connsiteX1" fmla="*/ 6710478 w 6928486"/>
              <a:gd name="connsiteY1" fmla="*/ 0 h 3023039"/>
              <a:gd name="connsiteX2" fmla="*/ 6710478 w 6928486"/>
              <a:gd name="connsiteY2" fmla="*/ 33036 h 3023039"/>
              <a:gd name="connsiteX3" fmla="*/ 6692323 w 6928486"/>
              <a:gd name="connsiteY3" fmla="*/ 33036 h 3023039"/>
              <a:gd name="connsiteX4" fmla="*/ 6692323 w 6928486"/>
              <a:gd name="connsiteY4" fmla="*/ 79996 h 3023039"/>
              <a:gd name="connsiteX5" fmla="*/ 6675805 w 6928486"/>
              <a:gd name="connsiteY5" fmla="*/ 79996 h 3023039"/>
              <a:gd name="connsiteX6" fmla="*/ 6675805 w 6928486"/>
              <a:gd name="connsiteY6" fmla="*/ 120676 h 3023039"/>
              <a:gd name="connsiteX7" fmla="*/ 6661061 w 6928486"/>
              <a:gd name="connsiteY7" fmla="*/ 120676 h 3023039"/>
              <a:gd name="connsiteX8" fmla="*/ 6661061 w 6928486"/>
              <a:gd name="connsiteY8" fmla="*/ 159855 h 3023039"/>
              <a:gd name="connsiteX9" fmla="*/ 6631438 w 6928486"/>
              <a:gd name="connsiteY9" fmla="*/ 159855 h 3023039"/>
              <a:gd name="connsiteX10" fmla="*/ 6631438 w 6928486"/>
              <a:gd name="connsiteY10" fmla="*/ 190160 h 3023039"/>
              <a:gd name="connsiteX11" fmla="*/ 6592396 w 6928486"/>
              <a:gd name="connsiteY11" fmla="*/ 190160 h 3023039"/>
              <a:gd name="connsiteX12" fmla="*/ 6592396 w 6928486"/>
              <a:gd name="connsiteY12" fmla="*/ 215415 h 3023039"/>
              <a:gd name="connsiteX13" fmla="*/ 6580247 w 6928486"/>
              <a:gd name="connsiteY13" fmla="*/ 215415 h 3023039"/>
              <a:gd name="connsiteX14" fmla="*/ 6580247 w 6928486"/>
              <a:gd name="connsiteY14" fmla="*/ 231933 h 3023039"/>
              <a:gd name="connsiteX15" fmla="*/ 6565503 w 6928486"/>
              <a:gd name="connsiteY15" fmla="*/ 231933 h 3023039"/>
              <a:gd name="connsiteX16" fmla="*/ 6565503 w 6928486"/>
              <a:gd name="connsiteY16" fmla="*/ 252682 h 3023039"/>
              <a:gd name="connsiteX17" fmla="*/ 6516905 w 6928486"/>
              <a:gd name="connsiteY17" fmla="*/ 252682 h 3023039"/>
              <a:gd name="connsiteX18" fmla="*/ 6516905 w 6928486"/>
              <a:gd name="connsiteY18" fmla="*/ 281350 h 3023039"/>
              <a:gd name="connsiteX19" fmla="*/ 6501207 w 6928486"/>
              <a:gd name="connsiteY19" fmla="*/ 281350 h 3023039"/>
              <a:gd name="connsiteX20" fmla="*/ 6501207 w 6928486"/>
              <a:gd name="connsiteY20" fmla="*/ 336910 h 3023039"/>
              <a:gd name="connsiteX21" fmla="*/ 6386674 w 6928486"/>
              <a:gd name="connsiteY21" fmla="*/ 336910 h 3023039"/>
              <a:gd name="connsiteX22" fmla="*/ 6386674 w 6928486"/>
              <a:gd name="connsiteY22" fmla="*/ 372539 h 3023039"/>
              <a:gd name="connsiteX23" fmla="*/ 6373569 w 6928486"/>
              <a:gd name="connsiteY23" fmla="*/ 372539 h 3023039"/>
              <a:gd name="connsiteX24" fmla="*/ 6373569 w 6928486"/>
              <a:gd name="connsiteY24" fmla="*/ 400387 h 3023039"/>
              <a:gd name="connsiteX25" fmla="*/ 6344083 w 6928486"/>
              <a:gd name="connsiteY25" fmla="*/ 400387 h 3023039"/>
              <a:gd name="connsiteX26" fmla="*/ 6344083 w 6928486"/>
              <a:gd name="connsiteY26" fmla="*/ 434242 h 3023039"/>
              <a:gd name="connsiteX27" fmla="*/ 6324152 w 6928486"/>
              <a:gd name="connsiteY27" fmla="*/ 434242 h 3023039"/>
              <a:gd name="connsiteX28" fmla="*/ 6324152 w 6928486"/>
              <a:gd name="connsiteY28" fmla="*/ 448030 h 3023039"/>
              <a:gd name="connsiteX29" fmla="*/ 6306815 w 6928486"/>
              <a:gd name="connsiteY29" fmla="*/ 448030 h 3023039"/>
              <a:gd name="connsiteX30" fmla="*/ 6306815 w 6928486"/>
              <a:gd name="connsiteY30" fmla="*/ 465503 h 3023039"/>
              <a:gd name="connsiteX31" fmla="*/ 6287703 w 6928486"/>
              <a:gd name="connsiteY31" fmla="*/ 465503 h 3023039"/>
              <a:gd name="connsiteX32" fmla="*/ 6287703 w 6928486"/>
              <a:gd name="connsiteY32" fmla="*/ 477653 h 3023039"/>
              <a:gd name="connsiteX33" fmla="*/ 6272005 w 6928486"/>
              <a:gd name="connsiteY33" fmla="*/ 477653 h 3023039"/>
              <a:gd name="connsiteX34" fmla="*/ 6272005 w 6928486"/>
              <a:gd name="connsiteY34" fmla="*/ 492396 h 3023039"/>
              <a:gd name="connsiteX35" fmla="*/ 6259036 w 6928486"/>
              <a:gd name="connsiteY35" fmla="*/ 492396 h 3023039"/>
              <a:gd name="connsiteX36" fmla="*/ 6259036 w 6928486"/>
              <a:gd name="connsiteY36" fmla="*/ 509733 h 3023039"/>
              <a:gd name="connsiteX37" fmla="*/ 6199108 w 6928486"/>
              <a:gd name="connsiteY37" fmla="*/ 509733 h 3023039"/>
              <a:gd name="connsiteX38" fmla="*/ 6199108 w 6928486"/>
              <a:gd name="connsiteY38" fmla="*/ 531438 h 3023039"/>
              <a:gd name="connsiteX39" fmla="*/ 6064508 w 6928486"/>
              <a:gd name="connsiteY39" fmla="*/ 531438 h 3023039"/>
              <a:gd name="connsiteX40" fmla="*/ 6064508 w 6928486"/>
              <a:gd name="connsiteY40" fmla="*/ 547000 h 3023039"/>
              <a:gd name="connsiteX41" fmla="*/ 6014135 w 6928486"/>
              <a:gd name="connsiteY41" fmla="*/ 547000 h 3023039"/>
              <a:gd name="connsiteX42" fmla="*/ 6014135 w 6928486"/>
              <a:gd name="connsiteY42" fmla="*/ 561880 h 3023039"/>
              <a:gd name="connsiteX43" fmla="*/ 5994204 w 6928486"/>
              <a:gd name="connsiteY43" fmla="*/ 561880 h 3023039"/>
              <a:gd name="connsiteX44" fmla="*/ 5994204 w 6928486"/>
              <a:gd name="connsiteY44" fmla="*/ 576623 h 3023039"/>
              <a:gd name="connsiteX45" fmla="*/ 5888272 w 6928486"/>
              <a:gd name="connsiteY45" fmla="*/ 576623 h 3023039"/>
              <a:gd name="connsiteX46" fmla="*/ 5888272 w 6928486"/>
              <a:gd name="connsiteY46" fmla="*/ 593960 h 3023039"/>
              <a:gd name="connsiteX47" fmla="*/ 5874348 w 6928486"/>
              <a:gd name="connsiteY47" fmla="*/ 593960 h 3023039"/>
              <a:gd name="connsiteX48" fmla="*/ 5874348 w 6928486"/>
              <a:gd name="connsiteY48" fmla="*/ 611297 h 3023039"/>
              <a:gd name="connsiteX49" fmla="*/ 5841312 w 6928486"/>
              <a:gd name="connsiteY49" fmla="*/ 611297 h 3023039"/>
              <a:gd name="connsiteX50" fmla="*/ 5841312 w 6928486"/>
              <a:gd name="connsiteY50" fmla="*/ 626040 h 3023039"/>
              <a:gd name="connsiteX51" fmla="*/ 5824931 w 6928486"/>
              <a:gd name="connsiteY51" fmla="*/ 626040 h 3023039"/>
              <a:gd name="connsiteX52" fmla="*/ 5824931 w 6928486"/>
              <a:gd name="connsiteY52" fmla="*/ 639145 h 3023039"/>
              <a:gd name="connsiteX53" fmla="*/ 5804045 w 6928486"/>
              <a:gd name="connsiteY53" fmla="*/ 639145 h 3023039"/>
              <a:gd name="connsiteX54" fmla="*/ 5804045 w 6928486"/>
              <a:gd name="connsiteY54" fmla="*/ 659076 h 3023039"/>
              <a:gd name="connsiteX55" fmla="*/ 5790120 w 6928486"/>
              <a:gd name="connsiteY55" fmla="*/ 659076 h 3023039"/>
              <a:gd name="connsiteX56" fmla="*/ 5790120 w 6928486"/>
              <a:gd name="connsiteY56" fmla="*/ 675594 h 3023039"/>
              <a:gd name="connsiteX57" fmla="*/ 5777971 w 6928486"/>
              <a:gd name="connsiteY57" fmla="*/ 675594 h 3023039"/>
              <a:gd name="connsiteX58" fmla="*/ 5777971 w 6928486"/>
              <a:gd name="connsiteY58" fmla="*/ 690337 h 3023039"/>
              <a:gd name="connsiteX59" fmla="*/ 5744935 w 6928486"/>
              <a:gd name="connsiteY59" fmla="*/ 690337 h 3023039"/>
              <a:gd name="connsiteX60" fmla="*/ 5744935 w 6928486"/>
              <a:gd name="connsiteY60" fmla="*/ 712042 h 3023039"/>
              <a:gd name="connsiteX61" fmla="*/ 5696337 w 6928486"/>
              <a:gd name="connsiteY61" fmla="*/ 712042 h 3023039"/>
              <a:gd name="connsiteX62" fmla="*/ 5696337 w 6928486"/>
              <a:gd name="connsiteY62" fmla="*/ 720779 h 3023039"/>
              <a:gd name="connsiteX63" fmla="*/ 5679000 w 6928486"/>
              <a:gd name="connsiteY63" fmla="*/ 720779 h 3023039"/>
              <a:gd name="connsiteX64" fmla="*/ 5679000 w 6928486"/>
              <a:gd name="connsiteY64" fmla="*/ 730335 h 3023039"/>
              <a:gd name="connsiteX65" fmla="*/ 5665076 w 6928486"/>
              <a:gd name="connsiteY65" fmla="*/ 730335 h 3023039"/>
              <a:gd name="connsiteX66" fmla="*/ 5665076 w 6928486"/>
              <a:gd name="connsiteY66" fmla="*/ 740710 h 3023039"/>
              <a:gd name="connsiteX67" fmla="*/ 5651289 w 6928486"/>
              <a:gd name="connsiteY67" fmla="*/ 740710 h 3023039"/>
              <a:gd name="connsiteX68" fmla="*/ 5651289 w 6928486"/>
              <a:gd name="connsiteY68" fmla="*/ 770196 h 3023039"/>
              <a:gd name="connsiteX69" fmla="*/ 5631221 w 6928486"/>
              <a:gd name="connsiteY69" fmla="*/ 770196 h 3023039"/>
              <a:gd name="connsiteX70" fmla="*/ 5631221 w 6928486"/>
              <a:gd name="connsiteY70" fmla="*/ 798863 h 3023039"/>
              <a:gd name="connsiteX71" fmla="*/ 5618253 w 6928486"/>
              <a:gd name="connsiteY71" fmla="*/ 798863 h 3023039"/>
              <a:gd name="connsiteX72" fmla="*/ 5618253 w 6928486"/>
              <a:gd name="connsiteY72" fmla="*/ 821388 h 3023039"/>
              <a:gd name="connsiteX73" fmla="*/ 5599141 w 6928486"/>
              <a:gd name="connsiteY73" fmla="*/ 821388 h 3023039"/>
              <a:gd name="connsiteX74" fmla="*/ 5599141 w 6928486"/>
              <a:gd name="connsiteY74" fmla="*/ 897015 h 3023039"/>
              <a:gd name="connsiteX75" fmla="*/ 5581804 w 6928486"/>
              <a:gd name="connsiteY75" fmla="*/ 897015 h 3023039"/>
              <a:gd name="connsiteX76" fmla="*/ 5581804 w 6928486"/>
              <a:gd name="connsiteY76" fmla="*/ 1009910 h 3023039"/>
              <a:gd name="connsiteX77" fmla="*/ 5567061 w 6928486"/>
              <a:gd name="connsiteY77" fmla="*/ 1009910 h 3023039"/>
              <a:gd name="connsiteX78" fmla="*/ 5567061 w 6928486"/>
              <a:gd name="connsiteY78" fmla="*/ 1047996 h 3023039"/>
              <a:gd name="connsiteX79" fmla="*/ 5553956 w 6928486"/>
              <a:gd name="connsiteY79" fmla="*/ 1047996 h 3023039"/>
              <a:gd name="connsiteX80" fmla="*/ 5553956 w 6928486"/>
              <a:gd name="connsiteY80" fmla="*/ 1061920 h 3023039"/>
              <a:gd name="connsiteX81" fmla="*/ 5539213 w 6928486"/>
              <a:gd name="connsiteY81" fmla="*/ 1061920 h 3023039"/>
              <a:gd name="connsiteX82" fmla="*/ 5539213 w 6928486"/>
              <a:gd name="connsiteY82" fmla="*/ 1101918 h 3023039"/>
              <a:gd name="connsiteX83" fmla="*/ 5442017 w 6928486"/>
              <a:gd name="connsiteY83" fmla="*/ 1101918 h 3023039"/>
              <a:gd name="connsiteX84" fmla="*/ 5442017 w 6928486"/>
              <a:gd name="connsiteY84" fmla="*/ 1111474 h 3023039"/>
              <a:gd name="connsiteX85" fmla="*/ 5427274 w 6928486"/>
              <a:gd name="connsiteY85" fmla="*/ 1111474 h 3023039"/>
              <a:gd name="connsiteX86" fmla="*/ 5427274 w 6928486"/>
              <a:gd name="connsiteY86" fmla="*/ 1124442 h 3023039"/>
              <a:gd name="connsiteX87" fmla="*/ 5357790 w 6928486"/>
              <a:gd name="connsiteY87" fmla="*/ 1124442 h 3023039"/>
              <a:gd name="connsiteX88" fmla="*/ 5357790 w 6928486"/>
              <a:gd name="connsiteY88" fmla="*/ 1142735 h 3023039"/>
              <a:gd name="connsiteX89" fmla="*/ 5341272 w 6928486"/>
              <a:gd name="connsiteY89" fmla="*/ 1142735 h 3023039"/>
              <a:gd name="connsiteX90" fmla="*/ 5341272 w 6928486"/>
              <a:gd name="connsiteY90" fmla="*/ 1160618 h 3023039"/>
              <a:gd name="connsiteX91" fmla="*/ 5320931 w 6928486"/>
              <a:gd name="connsiteY91" fmla="*/ 1160618 h 3023039"/>
              <a:gd name="connsiteX92" fmla="*/ 5320931 w 6928486"/>
              <a:gd name="connsiteY92" fmla="*/ 1174269 h 3023039"/>
              <a:gd name="connsiteX93" fmla="*/ 5305096 w 6928486"/>
              <a:gd name="connsiteY93" fmla="*/ 1174269 h 3023039"/>
              <a:gd name="connsiteX94" fmla="*/ 5305096 w 6928486"/>
              <a:gd name="connsiteY94" fmla="*/ 1189558 h 3023039"/>
              <a:gd name="connsiteX95" fmla="*/ 5280797 w 6928486"/>
              <a:gd name="connsiteY95" fmla="*/ 1189558 h 3023039"/>
              <a:gd name="connsiteX96" fmla="*/ 5280797 w 6928486"/>
              <a:gd name="connsiteY96" fmla="*/ 1207305 h 3023039"/>
              <a:gd name="connsiteX97" fmla="*/ 5240527 w 6928486"/>
              <a:gd name="connsiteY97" fmla="*/ 1207305 h 3023039"/>
              <a:gd name="connsiteX98" fmla="*/ 5240527 w 6928486"/>
              <a:gd name="connsiteY98" fmla="*/ 1228601 h 3023039"/>
              <a:gd name="connsiteX99" fmla="*/ 5204351 w 6928486"/>
              <a:gd name="connsiteY99" fmla="*/ 1228601 h 3023039"/>
              <a:gd name="connsiteX100" fmla="*/ 5204351 w 6928486"/>
              <a:gd name="connsiteY100" fmla="*/ 1237883 h 3023039"/>
              <a:gd name="connsiteX101" fmla="*/ 5190700 w 6928486"/>
              <a:gd name="connsiteY101" fmla="*/ 1237883 h 3023039"/>
              <a:gd name="connsiteX102" fmla="*/ 5182100 w 6928486"/>
              <a:gd name="connsiteY102" fmla="*/ 1237883 h 3023039"/>
              <a:gd name="connsiteX103" fmla="*/ 5182100 w 6928486"/>
              <a:gd name="connsiteY103" fmla="*/ 1270373 h 3023039"/>
              <a:gd name="connsiteX104" fmla="*/ 5161487 w 6928486"/>
              <a:gd name="connsiteY104" fmla="*/ 1270373 h 3023039"/>
              <a:gd name="connsiteX105" fmla="*/ 5161487 w 6928486"/>
              <a:gd name="connsiteY105" fmla="*/ 1286891 h 3023039"/>
              <a:gd name="connsiteX106" fmla="*/ 5098691 w 6928486"/>
              <a:gd name="connsiteY106" fmla="*/ 1286891 h 3023039"/>
              <a:gd name="connsiteX107" fmla="*/ 5098691 w 6928486"/>
              <a:gd name="connsiteY107" fmla="*/ 1302726 h 3023039"/>
              <a:gd name="connsiteX108" fmla="*/ 5066884 w 6928486"/>
              <a:gd name="connsiteY108" fmla="*/ 1302726 h 3023039"/>
              <a:gd name="connsiteX109" fmla="*/ 5066884 w 6928486"/>
              <a:gd name="connsiteY109" fmla="*/ 1321019 h 3023039"/>
              <a:gd name="connsiteX110" fmla="*/ 5021699 w 6928486"/>
              <a:gd name="connsiteY110" fmla="*/ 1321019 h 3023039"/>
              <a:gd name="connsiteX111" fmla="*/ 5021699 w 6928486"/>
              <a:gd name="connsiteY111" fmla="*/ 1336854 h 3023039"/>
              <a:gd name="connsiteX112" fmla="*/ 4892696 w 6928486"/>
              <a:gd name="connsiteY112" fmla="*/ 1336854 h 3023039"/>
              <a:gd name="connsiteX113" fmla="*/ 4892696 w 6928486"/>
              <a:gd name="connsiteY113" fmla="*/ 1352826 h 3023039"/>
              <a:gd name="connsiteX114" fmla="*/ 4811608 w 6928486"/>
              <a:gd name="connsiteY114" fmla="*/ 1352826 h 3023039"/>
              <a:gd name="connsiteX115" fmla="*/ 4811608 w 6928486"/>
              <a:gd name="connsiteY115" fmla="*/ 1381766 h 3023039"/>
              <a:gd name="connsiteX116" fmla="*/ 4794545 w 6928486"/>
              <a:gd name="connsiteY116" fmla="*/ 1381766 h 3023039"/>
              <a:gd name="connsiteX117" fmla="*/ 4794545 w 6928486"/>
              <a:gd name="connsiteY117" fmla="*/ 1403198 h 3023039"/>
              <a:gd name="connsiteX118" fmla="*/ 4776525 w 6928486"/>
              <a:gd name="connsiteY118" fmla="*/ 1403198 h 3023039"/>
              <a:gd name="connsiteX119" fmla="*/ 4776525 w 6928486"/>
              <a:gd name="connsiteY119" fmla="*/ 1528789 h 3023039"/>
              <a:gd name="connsiteX120" fmla="*/ 4762464 w 6928486"/>
              <a:gd name="connsiteY120" fmla="*/ 1528789 h 3023039"/>
              <a:gd name="connsiteX121" fmla="*/ 4762464 w 6928486"/>
              <a:gd name="connsiteY121" fmla="*/ 1544760 h 3023039"/>
              <a:gd name="connsiteX122" fmla="*/ 4686291 w 6928486"/>
              <a:gd name="connsiteY122" fmla="*/ 1544760 h 3023039"/>
              <a:gd name="connsiteX123" fmla="*/ 4686291 w 6928486"/>
              <a:gd name="connsiteY123" fmla="*/ 1561551 h 3023039"/>
              <a:gd name="connsiteX124" fmla="*/ 4632506 w 6928486"/>
              <a:gd name="connsiteY124" fmla="*/ 1561551 h 3023039"/>
              <a:gd name="connsiteX125" fmla="*/ 4632506 w 6928486"/>
              <a:gd name="connsiteY125" fmla="*/ 1576295 h 3023039"/>
              <a:gd name="connsiteX126" fmla="*/ 4601791 w 6928486"/>
              <a:gd name="connsiteY126" fmla="*/ 1576295 h 3023039"/>
              <a:gd name="connsiteX127" fmla="*/ 4601791 w 6928486"/>
              <a:gd name="connsiteY127" fmla="*/ 1593904 h 3023039"/>
              <a:gd name="connsiteX128" fmla="*/ 4560155 w 6928486"/>
              <a:gd name="connsiteY128" fmla="*/ 1593904 h 3023039"/>
              <a:gd name="connsiteX129" fmla="*/ 4560155 w 6928486"/>
              <a:gd name="connsiteY129" fmla="*/ 1608648 h 3023039"/>
              <a:gd name="connsiteX130" fmla="*/ 4476474 w 6928486"/>
              <a:gd name="connsiteY130" fmla="*/ 1608648 h 3023039"/>
              <a:gd name="connsiteX131" fmla="*/ 4476474 w 6928486"/>
              <a:gd name="connsiteY131" fmla="*/ 1624073 h 3023039"/>
              <a:gd name="connsiteX132" fmla="*/ 4391018 w 6928486"/>
              <a:gd name="connsiteY132" fmla="*/ 1624073 h 3023039"/>
              <a:gd name="connsiteX133" fmla="*/ 4391018 w 6928486"/>
              <a:gd name="connsiteY133" fmla="*/ 1640182 h 3023039"/>
              <a:gd name="connsiteX134" fmla="*/ 4356890 w 6928486"/>
              <a:gd name="connsiteY134" fmla="*/ 1640182 h 3023039"/>
              <a:gd name="connsiteX135" fmla="*/ 4356890 w 6928486"/>
              <a:gd name="connsiteY135" fmla="*/ 1654379 h 3023039"/>
              <a:gd name="connsiteX136" fmla="*/ 4341054 w 6928486"/>
              <a:gd name="connsiteY136" fmla="*/ 1654379 h 3023039"/>
              <a:gd name="connsiteX137" fmla="*/ 4341054 w 6928486"/>
              <a:gd name="connsiteY137" fmla="*/ 1672671 h 3023039"/>
              <a:gd name="connsiteX138" fmla="*/ 4279078 w 6928486"/>
              <a:gd name="connsiteY138" fmla="*/ 1672671 h 3023039"/>
              <a:gd name="connsiteX139" fmla="*/ 4279078 w 6928486"/>
              <a:gd name="connsiteY139" fmla="*/ 1691100 h 3023039"/>
              <a:gd name="connsiteX140" fmla="*/ 4215464 w 6928486"/>
              <a:gd name="connsiteY140" fmla="*/ 1691100 h 3023039"/>
              <a:gd name="connsiteX141" fmla="*/ 4215464 w 6928486"/>
              <a:gd name="connsiteY141" fmla="*/ 1705298 h 3023039"/>
              <a:gd name="connsiteX142" fmla="*/ 4182701 w 6928486"/>
              <a:gd name="connsiteY142" fmla="*/ 1705298 h 3023039"/>
              <a:gd name="connsiteX143" fmla="*/ 4182701 w 6928486"/>
              <a:gd name="connsiteY143" fmla="*/ 1722361 h 3023039"/>
              <a:gd name="connsiteX144" fmla="*/ 4134922 w 6928486"/>
              <a:gd name="connsiteY144" fmla="*/ 1722361 h 3023039"/>
              <a:gd name="connsiteX145" fmla="*/ 4134922 w 6928486"/>
              <a:gd name="connsiteY145" fmla="*/ 1735467 h 3023039"/>
              <a:gd name="connsiteX146" fmla="*/ 4090011 w 6928486"/>
              <a:gd name="connsiteY146" fmla="*/ 1735467 h 3023039"/>
              <a:gd name="connsiteX147" fmla="*/ 4090011 w 6928486"/>
              <a:gd name="connsiteY147" fmla="*/ 1754851 h 3023039"/>
              <a:gd name="connsiteX148" fmla="*/ 4069534 w 6928486"/>
              <a:gd name="connsiteY148" fmla="*/ 1754851 h 3023039"/>
              <a:gd name="connsiteX149" fmla="*/ 4069534 w 6928486"/>
              <a:gd name="connsiteY149" fmla="*/ 1768366 h 3023039"/>
              <a:gd name="connsiteX150" fmla="*/ 4025304 w 6928486"/>
              <a:gd name="connsiteY150" fmla="*/ 1768366 h 3023039"/>
              <a:gd name="connsiteX151" fmla="*/ 4025304 w 6928486"/>
              <a:gd name="connsiteY151" fmla="*/ 1788160 h 3023039"/>
              <a:gd name="connsiteX152" fmla="*/ 4001824 w 6928486"/>
              <a:gd name="connsiteY152" fmla="*/ 1788160 h 3023039"/>
              <a:gd name="connsiteX153" fmla="*/ 4001824 w 6928486"/>
              <a:gd name="connsiteY153" fmla="*/ 1804541 h 3023039"/>
              <a:gd name="connsiteX154" fmla="*/ 3988719 w 6928486"/>
              <a:gd name="connsiteY154" fmla="*/ 1804541 h 3023039"/>
              <a:gd name="connsiteX155" fmla="*/ 3988719 w 6928486"/>
              <a:gd name="connsiteY155" fmla="*/ 1819694 h 3023039"/>
              <a:gd name="connsiteX156" fmla="*/ 3975478 w 6928486"/>
              <a:gd name="connsiteY156" fmla="*/ 1819694 h 3023039"/>
              <a:gd name="connsiteX157" fmla="*/ 3975478 w 6928486"/>
              <a:gd name="connsiteY157" fmla="*/ 1897505 h 3023039"/>
              <a:gd name="connsiteX158" fmla="*/ 3959506 w 6928486"/>
              <a:gd name="connsiteY158" fmla="*/ 1897505 h 3023039"/>
              <a:gd name="connsiteX159" fmla="*/ 3959506 w 6928486"/>
              <a:gd name="connsiteY159" fmla="*/ 1913204 h 3023039"/>
              <a:gd name="connsiteX160" fmla="*/ 3941350 w 6928486"/>
              <a:gd name="connsiteY160" fmla="*/ 1913204 h 3023039"/>
              <a:gd name="connsiteX161" fmla="*/ 3941350 w 6928486"/>
              <a:gd name="connsiteY161" fmla="*/ 1961120 h 3023039"/>
              <a:gd name="connsiteX162" fmla="*/ 3924559 w 6928486"/>
              <a:gd name="connsiteY162" fmla="*/ 1961120 h 3023039"/>
              <a:gd name="connsiteX163" fmla="*/ 3924559 w 6928486"/>
              <a:gd name="connsiteY163" fmla="*/ 1994155 h 3023039"/>
              <a:gd name="connsiteX164" fmla="*/ 3884288 w 6928486"/>
              <a:gd name="connsiteY164" fmla="*/ 1994155 h 3023039"/>
              <a:gd name="connsiteX165" fmla="*/ 3884288 w 6928486"/>
              <a:gd name="connsiteY165" fmla="*/ 2010673 h 3023039"/>
              <a:gd name="connsiteX166" fmla="*/ 3861081 w 6928486"/>
              <a:gd name="connsiteY166" fmla="*/ 2010673 h 3023039"/>
              <a:gd name="connsiteX167" fmla="*/ 3861081 w 6928486"/>
              <a:gd name="connsiteY167" fmla="*/ 2026372 h 3023039"/>
              <a:gd name="connsiteX168" fmla="*/ 3818899 w 6928486"/>
              <a:gd name="connsiteY168" fmla="*/ 2026372 h 3023039"/>
              <a:gd name="connsiteX169" fmla="*/ 3818899 w 6928486"/>
              <a:gd name="connsiteY169" fmla="*/ 2041934 h 3023039"/>
              <a:gd name="connsiteX170" fmla="*/ 3733444 w 6928486"/>
              <a:gd name="connsiteY170" fmla="*/ 2041934 h 3023039"/>
              <a:gd name="connsiteX171" fmla="*/ 3733444 w 6928486"/>
              <a:gd name="connsiteY171" fmla="*/ 2058998 h 3023039"/>
              <a:gd name="connsiteX172" fmla="*/ 3684572 w 6928486"/>
              <a:gd name="connsiteY172" fmla="*/ 2058998 h 3023039"/>
              <a:gd name="connsiteX173" fmla="*/ 3684572 w 6928486"/>
              <a:gd name="connsiteY173" fmla="*/ 2073741 h 3023039"/>
              <a:gd name="connsiteX174" fmla="*/ 3550245 w 6928486"/>
              <a:gd name="connsiteY174" fmla="*/ 2073741 h 3023039"/>
              <a:gd name="connsiteX175" fmla="*/ 3550245 w 6928486"/>
              <a:gd name="connsiteY175" fmla="*/ 2089440 h 3023039"/>
              <a:gd name="connsiteX176" fmla="*/ 3332100 w 6928486"/>
              <a:gd name="connsiteY176" fmla="*/ 2089440 h 3023039"/>
              <a:gd name="connsiteX177" fmla="*/ 3332100 w 6928486"/>
              <a:gd name="connsiteY177" fmla="*/ 2105275 h 3023039"/>
              <a:gd name="connsiteX178" fmla="*/ 3283776 w 6928486"/>
              <a:gd name="connsiteY178" fmla="*/ 2105275 h 3023039"/>
              <a:gd name="connsiteX179" fmla="*/ 3283776 w 6928486"/>
              <a:gd name="connsiteY179" fmla="*/ 2124114 h 3023039"/>
              <a:gd name="connsiteX180" fmla="*/ 3250740 w 6928486"/>
              <a:gd name="connsiteY180" fmla="*/ 2124114 h 3023039"/>
              <a:gd name="connsiteX181" fmla="*/ 3250740 w 6928486"/>
              <a:gd name="connsiteY181" fmla="*/ 2136536 h 3023039"/>
              <a:gd name="connsiteX182" fmla="*/ 3220298 w 6928486"/>
              <a:gd name="connsiteY182" fmla="*/ 2136536 h 3023039"/>
              <a:gd name="connsiteX183" fmla="*/ 3220298 w 6928486"/>
              <a:gd name="connsiteY183" fmla="*/ 2156194 h 3023039"/>
              <a:gd name="connsiteX184" fmla="*/ 3203234 w 6928486"/>
              <a:gd name="connsiteY184" fmla="*/ 2156194 h 3023039"/>
              <a:gd name="connsiteX185" fmla="*/ 3203234 w 6928486"/>
              <a:gd name="connsiteY185" fmla="*/ 2187182 h 3023039"/>
              <a:gd name="connsiteX186" fmla="*/ 3188218 w 6928486"/>
              <a:gd name="connsiteY186" fmla="*/ 2187182 h 3023039"/>
              <a:gd name="connsiteX187" fmla="*/ 3188218 w 6928486"/>
              <a:gd name="connsiteY187" fmla="*/ 2221037 h 3023039"/>
              <a:gd name="connsiteX188" fmla="*/ 3170062 w 6928486"/>
              <a:gd name="connsiteY188" fmla="*/ 2221037 h 3023039"/>
              <a:gd name="connsiteX189" fmla="*/ 3170062 w 6928486"/>
              <a:gd name="connsiteY189" fmla="*/ 2299258 h 3023039"/>
              <a:gd name="connsiteX190" fmla="*/ 3154636 w 6928486"/>
              <a:gd name="connsiteY190" fmla="*/ 2299258 h 3023039"/>
              <a:gd name="connsiteX191" fmla="*/ 3154636 w 6928486"/>
              <a:gd name="connsiteY191" fmla="*/ 2316049 h 3023039"/>
              <a:gd name="connsiteX192" fmla="*/ 3135797 w 6928486"/>
              <a:gd name="connsiteY192" fmla="*/ 2316049 h 3023039"/>
              <a:gd name="connsiteX193" fmla="*/ 3135797 w 6928486"/>
              <a:gd name="connsiteY193" fmla="*/ 2333386 h 3023039"/>
              <a:gd name="connsiteX194" fmla="*/ 3117095 w 6928486"/>
              <a:gd name="connsiteY194" fmla="*/ 2333386 h 3023039"/>
              <a:gd name="connsiteX195" fmla="*/ 3117095 w 6928486"/>
              <a:gd name="connsiteY195" fmla="*/ 2348948 h 3023039"/>
              <a:gd name="connsiteX196" fmla="*/ 3104946 w 6928486"/>
              <a:gd name="connsiteY196" fmla="*/ 2348948 h 3023039"/>
              <a:gd name="connsiteX197" fmla="*/ 3104946 w 6928486"/>
              <a:gd name="connsiteY197" fmla="*/ 2362872 h 3023039"/>
              <a:gd name="connsiteX198" fmla="*/ 3088428 w 6928486"/>
              <a:gd name="connsiteY198" fmla="*/ 2362872 h 3023039"/>
              <a:gd name="connsiteX199" fmla="*/ 3088428 w 6928486"/>
              <a:gd name="connsiteY199" fmla="*/ 2377888 h 3023039"/>
              <a:gd name="connsiteX200" fmla="*/ 3021265 w 6928486"/>
              <a:gd name="connsiteY200" fmla="*/ 2377888 h 3023039"/>
              <a:gd name="connsiteX201" fmla="*/ 3021265 w 6928486"/>
              <a:gd name="connsiteY201" fmla="*/ 2396727 h 3023039"/>
              <a:gd name="connsiteX202" fmla="*/ 2989048 w 6928486"/>
              <a:gd name="connsiteY202" fmla="*/ 2396727 h 3023039"/>
              <a:gd name="connsiteX203" fmla="*/ 2989048 w 6928486"/>
              <a:gd name="connsiteY203" fmla="*/ 2412971 h 3023039"/>
              <a:gd name="connsiteX204" fmla="*/ 2946047 w 6928486"/>
              <a:gd name="connsiteY204" fmla="*/ 2412971 h 3023039"/>
              <a:gd name="connsiteX205" fmla="*/ 2946047 w 6928486"/>
              <a:gd name="connsiteY205" fmla="*/ 2427442 h 3023039"/>
              <a:gd name="connsiteX206" fmla="*/ 2862093 w 6928486"/>
              <a:gd name="connsiteY206" fmla="*/ 2427442 h 3023039"/>
              <a:gd name="connsiteX207" fmla="*/ 2862093 w 6928486"/>
              <a:gd name="connsiteY207" fmla="*/ 2444506 h 3023039"/>
              <a:gd name="connsiteX208" fmla="*/ 2764760 w 6928486"/>
              <a:gd name="connsiteY208" fmla="*/ 2444506 h 3023039"/>
              <a:gd name="connsiteX209" fmla="*/ 2764760 w 6928486"/>
              <a:gd name="connsiteY209" fmla="*/ 2461297 h 3023039"/>
              <a:gd name="connsiteX210" fmla="*/ 2622379 w 6928486"/>
              <a:gd name="connsiteY210" fmla="*/ 2461297 h 3023039"/>
              <a:gd name="connsiteX211" fmla="*/ 2622379 w 6928486"/>
              <a:gd name="connsiteY211" fmla="*/ 2476995 h 3023039"/>
              <a:gd name="connsiteX212" fmla="*/ 2545114 w 6928486"/>
              <a:gd name="connsiteY212" fmla="*/ 2476995 h 3023039"/>
              <a:gd name="connsiteX213" fmla="*/ 2545114 w 6928486"/>
              <a:gd name="connsiteY213" fmla="*/ 2496653 h 3023039"/>
              <a:gd name="connsiteX214" fmla="*/ 2525183 w 6928486"/>
              <a:gd name="connsiteY214" fmla="*/ 2496653 h 3023039"/>
              <a:gd name="connsiteX215" fmla="*/ 2525183 w 6928486"/>
              <a:gd name="connsiteY215" fmla="*/ 2511396 h 3023039"/>
              <a:gd name="connsiteX216" fmla="*/ 2497062 w 6928486"/>
              <a:gd name="connsiteY216" fmla="*/ 2511396 h 3023039"/>
              <a:gd name="connsiteX217" fmla="*/ 2497062 w 6928486"/>
              <a:gd name="connsiteY217" fmla="*/ 2523546 h 3023039"/>
              <a:gd name="connsiteX218" fmla="*/ 2424984 w 6928486"/>
              <a:gd name="connsiteY218" fmla="*/ 2523546 h 3023039"/>
              <a:gd name="connsiteX219" fmla="*/ 2424984 w 6928486"/>
              <a:gd name="connsiteY219" fmla="*/ 2540609 h 3023039"/>
              <a:gd name="connsiteX220" fmla="*/ 2396999 w 6928486"/>
              <a:gd name="connsiteY220" fmla="*/ 2540609 h 3023039"/>
              <a:gd name="connsiteX221" fmla="*/ 2396999 w 6928486"/>
              <a:gd name="connsiteY221" fmla="*/ 2559175 h 3023039"/>
              <a:gd name="connsiteX222" fmla="*/ 2375021 w 6928486"/>
              <a:gd name="connsiteY222" fmla="*/ 2559175 h 3023039"/>
              <a:gd name="connsiteX223" fmla="*/ 2375021 w 6928486"/>
              <a:gd name="connsiteY223" fmla="*/ 2577331 h 3023039"/>
              <a:gd name="connsiteX224" fmla="*/ 2348674 w 6928486"/>
              <a:gd name="connsiteY224" fmla="*/ 2577331 h 3023039"/>
              <a:gd name="connsiteX225" fmla="*/ 2348674 w 6928486"/>
              <a:gd name="connsiteY225" fmla="*/ 2590982 h 3023039"/>
              <a:gd name="connsiteX226" fmla="*/ 2335296 w 6928486"/>
              <a:gd name="connsiteY226" fmla="*/ 2590982 h 3023039"/>
              <a:gd name="connsiteX227" fmla="*/ 2335296 w 6928486"/>
              <a:gd name="connsiteY227" fmla="*/ 2624564 h 3023039"/>
              <a:gd name="connsiteX228" fmla="*/ 2317823 w 6928486"/>
              <a:gd name="connsiteY228" fmla="*/ 2624564 h 3023039"/>
              <a:gd name="connsiteX229" fmla="*/ 2317823 w 6928486"/>
              <a:gd name="connsiteY229" fmla="*/ 2640399 h 3023039"/>
              <a:gd name="connsiteX230" fmla="*/ 2207658 w 6928486"/>
              <a:gd name="connsiteY230" fmla="*/ 2640399 h 3023039"/>
              <a:gd name="connsiteX231" fmla="*/ 2207658 w 6928486"/>
              <a:gd name="connsiteY231" fmla="*/ 2655552 h 3023039"/>
              <a:gd name="connsiteX232" fmla="*/ 2091624 w 6928486"/>
              <a:gd name="connsiteY232" fmla="*/ 2655552 h 3023039"/>
              <a:gd name="connsiteX233" fmla="*/ 2091624 w 6928486"/>
              <a:gd name="connsiteY233" fmla="*/ 2671387 h 3023039"/>
              <a:gd name="connsiteX234" fmla="*/ 2057496 w 6928486"/>
              <a:gd name="connsiteY234" fmla="*/ 2671387 h 3023039"/>
              <a:gd name="connsiteX235" fmla="*/ 2057496 w 6928486"/>
              <a:gd name="connsiteY235" fmla="*/ 2686540 h 3023039"/>
              <a:gd name="connsiteX236" fmla="*/ 1966307 w 6928486"/>
              <a:gd name="connsiteY236" fmla="*/ 2686540 h 3023039"/>
              <a:gd name="connsiteX237" fmla="*/ 1966307 w 6928486"/>
              <a:gd name="connsiteY237" fmla="*/ 2704150 h 3023039"/>
              <a:gd name="connsiteX238" fmla="*/ 1863241 w 6928486"/>
              <a:gd name="connsiteY238" fmla="*/ 2704150 h 3023039"/>
              <a:gd name="connsiteX239" fmla="*/ 1863241 w 6928486"/>
              <a:gd name="connsiteY239" fmla="*/ 2718347 h 3023039"/>
              <a:gd name="connsiteX240" fmla="*/ 1817236 w 6928486"/>
              <a:gd name="connsiteY240" fmla="*/ 2718347 h 3023039"/>
              <a:gd name="connsiteX241" fmla="*/ 1817236 w 6928486"/>
              <a:gd name="connsiteY241" fmla="*/ 2732271 h 3023039"/>
              <a:gd name="connsiteX242" fmla="*/ 1659839 w 6928486"/>
              <a:gd name="connsiteY242" fmla="*/ 2732271 h 3023039"/>
              <a:gd name="connsiteX243" fmla="*/ 1659839 w 6928486"/>
              <a:gd name="connsiteY243" fmla="*/ 2748653 h 3023039"/>
              <a:gd name="connsiteX244" fmla="*/ 1628851 w 6928486"/>
              <a:gd name="connsiteY244" fmla="*/ 2748653 h 3023039"/>
              <a:gd name="connsiteX245" fmla="*/ 1628851 w 6928486"/>
              <a:gd name="connsiteY245" fmla="*/ 2767218 h 3023039"/>
              <a:gd name="connsiteX246" fmla="*/ 1592403 w 6928486"/>
              <a:gd name="connsiteY246" fmla="*/ 2767218 h 3023039"/>
              <a:gd name="connsiteX247" fmla="*/ 1592403 w 6928486"/>
              <a:gd name="connsiteY247" fmla="*/ 2790971 h 3023039"/>
              <a:gd name="connsiteX248" fmla="*/ 1577250 w 6928486"/>
              <a:gd name="connsiteY248" fmla="*/ 2790971 h 3023039"/>
              <a:gd name="connsiteX249" fmla="*/ 1577250 w 6928486"/>
              <a:gd name="connsiteY249" fmla="*/ 2803393 h 3023039"/>
              <a:gd name="connsiteX250" fmla="*/ 1562234 w 6928486"/>
              <a:gd name="connsiteY250" fmla="*/ 2803393 h 3023039"/>
              <a:gd name="connsiteX251" fmla="*/ 1562234 w 6928486"/>
              <a:gd name="connsiteY251" fmla="*/ 2817591 h 3023039"/>
              <a:gd name="connsiteX252" fmla="*/ 1544077 w 6928486"/>
              <a:gd name="connsiteY252" fmla="*/ 2817591 h 3023039"/>
              <a:gd name="connsiteX253" fmla="*/ 1544077 w 6928486"/>
              <a:gd name="connsiteY253" fmla="*/ 2831788 h 3023039"/>
              <a:gd name="connsiteX254" fmla="*/ 1514182 w 6928486"/>
              <a:gd name="connsiteY254" fmla="*/ 2831788 h 3023039"/>
              <a:gd name="connsiteX255" fmla="*/ 1514182 w 6928486"/>
              <a:gd name="connsiteY255" fmla="*/ 2846258 h 3023039"/>
              <a:gd name="connsiteX256" fmla="*/ 1478279 w 6928486"/>
              <a:gd name="connsiteY256" fmla="*/ 2846258 h 3023039"/>
              <a:gd name="connsiteX257" fmla="*/ 1478279 w 6928486"/>
              <a:gd name="connsiteY257" fmla="*/ 2863595 h 3023039"/>
              <a:gd name="connsiteX258" fmla="*/ 1348047 w 6928486"/>
              <a:gd name="connsiteY258" fmla="*/ 2863595 h 3023039"/>
              <a:gd name="connsiteX259" fmla="*/ 1348047 w 6928486"/>
              <a:gd name="connsiteY259" fmla="*/ 2878611 h 3023039"/>
              <a:gd name="connsiteX260" fmla="*/ 1223003 w 6928486"/>
              <a:gd name="connsiteY260" fmla="*/ 2878611 h 3023039"/>
              <a:gd name="connsiteX261" fmla="*/ 1223003 w 6928486"/>
              <a:gd name="connsiteY261" fmla="*/ 2896084 h 3023039"/>
              <a:gd name="connsiteX262" fmla="*/ 1048542 w 6928486"/>
              <a:gd name="connsiteY262" fmla="*/ 2896084 h 3023039"/>
              <a:gd name="connsiteX263" fmla="*/ 1048542 w 6928486"/>
              <a:gd name="connsiteY263" fmla="*/ 2912193 h 3023039"/>
              <a:gd name="connsiteX264" fmla="*/ 931552 w 6928486"/>
              <a:gd name="connsiteY264" fmla="*/ 2912193 h 3023039"/>
              <a:gd name="connsiteX265" fmla="*/ 931552 w 6928486"/>
              <a:gd name="connsiteY265" fmla="*/ 2927619 h 3023039"/>
              <a:gd name="connsiteX266" fmla="*/ 820432 w 6928486"/>
              <a:gd name="connsiteY266" fmla="*/ 2927619 h 3023039"/>
              <a:gd name="connsiteX267" fmla="*/ 820432 w 6928486"/>
              <a:gd name="connsiteY267" fmla="*/ 2943727 h 3023039"/>
              <a:gd name="connsiteX268" fmla="*/ 527889 w 6928486"/>
              <a:gd name="connsiteY268" fmla="*/ 2943727 h 3023039"/>
              <a:gd name="connsiteX269" fmla="*/ 527889 w 6928486"/>
              <a:gd name="connsiteY269" fmla="*/ 2956832 h 3023039"/>
              <a:gd name="connsiteX270" fmla="*/ 446801 w 6928486"/>
              <a:gd name="connsiteY270" fmla="*/ 2956832 h 3023039"/>
              <a:gd name="connsiteX271" fmla="*/ 446801 w 6928486"/>
              <a:gd name="connsiteY271" fmla="*/ 2975261 h 3023039"/>
              <a:gd name="connsiteX272" fmla="*/ 307014 w 6928486"/>
              <a:gd name="connsiteY272" fmla="*/ 2975261 h 3023039"/>
              <a:gd name="connsiteX273" fmla="*/ 307014 w 6928486"/>
              <a:gd name="connsiteY273" fmla="*/ 2991506 h 3023039"/>
              <a:gd name="connsiteX274" fmla="*/ 246812 w 6928486"/>
              <a:gd name="connsiteY274" fmla="*/ 2991506 h 3023039"/>
              <a:gd name="connsiteX275" fmla="*/ 246812 w 6928486"/>
              <a:gd name="connsiteY275" fmla="*/ 3008297 h 3023039"/>
              <a:gd name="connsiteX276" fmla="*/ 0 w 6928486"/>
              <a:gd name="connsiteY276" fmla="*/ 3008297 h 3023039"/>
              <a:gd name="connsiteX277" fmla="*/ 0 w 6928486"/>
              <a:gd name="connsiteY277" fmla="*/ 3023040 h 302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</a:cxnLst>
            <a:rect l="l" t="t" r="r" b="b"/>
            <a:pathLst>
              <a:path w="6928486" h="3023039">
                <a:moveTo>
                  <a:pt x="6928487" y="0"/>
                </a:moveTo>
                <a:lnTo>
                  <a:pt x="6710478" y="0"/>
                </a:lnTo>
                <a:lnTo>
                  <a:pt x="6710478" y="33036"/>
                </a:lnTo>
                <a:lnTo>
                  <a:pt x="6692323" y="33036"/>
                </a:lnTo>
                <a:lnTo>
                  <a:pt x="6692323" y="79996"/>
                </a:lnTo>
                <a:lnTo>
                  <a:pt x="6675805" y="79996"/>
                </a:lnTo>
                <a:lnTo>
                  <a:pt x="6675805" y="120676"/>
                </a:lnTo>
                <a:lnTo>
                  <a:pt x="6661061" y="120676"/>
                </a:lnTo>
                <a:lnTo>
                  <a:pt x="6661061" y="159855"/>
                </a:lnTo>
                <a:lnTo>
                  <a:pt x="6631438" y="159855"/>
                </a:lnTo>
                <a:lnTo>
                  <a:pt x="6631438" y="190160"/>
                </a:lnTo>
                <a:lnTo>
                  <a:pt x="6592396" y="190160"/>
                </a:lnTo>
                <a:lnTo>
                  <a:pt x="6592396" y="215415"/>
                </a:lnTo>
                <a:lnTo>
                  <a:pt x="6580247" y="215415"/>
                </a:lnTo>
                <a:lnTo>
                  <a:pt x="6580247" y="231933"/>
                </a:lnTo>
                <a:lnTo>
                  <a:pt x="6565503" y="231933"/>
                </a:lnTo>
                <a:lnTo>
                  <a:pt x="6565503" y="252682"/>
                </a:lnTo>
                <a:lnTo>
                  <a:pt x="6516905" y="252682"/>
                </a:lnTo>
                <a:lnTo>
                  <a:pt x="6516905" y="281350"/>
                </a:lnTo>
                <a:lnTo>
                  <a:pt x="6501207" y="281350"/>
                </a:lnTo>
                <a:lnTo>
                  <a:pt x="6501207" y="336910"/>
                </a:lnTo>
                <a:lnTo>
                  <a:pt x="6386674" y="336910"/>
                </a:lnTo>
                <a:lnTo>
                  <a:pt x="6386674" y="372539"/>
                </a:lnTo>
                <a:lnTo>
                  <a:pt x="6373569" y="372539"/>
                </a:lnTo>
                <a:lnTo>
                  <a:pt x="6373569" y="400387"/>
                </a:lnTo>
                <a:lnTo>
                  <a:pt x="6344083" y="400387"/>
                </a:lnTo>
                <a:lnTo>
                  <a:pt x="6344083" y="434242"/>
                </a:lnTo>
                <a:lnTo>
                  <a:pt x="6324152" y="434242"/>
                </a:lnTo>
                <a:lnTo>
                  <a:pt x="6324152" y="448030"/>
                </a:lnTo>
                <a:lnTo>
                  <a:pt x="6306815" y="448030"/>
                </a:lnTo>
                <a:lnTo>
                  <a:pt x="6306815" y="465503"/>
                </a:lnTo>
                <a:lnTo>
                  <a:pt x="6287703" y="465503"/>
                </a:lnTo>
                <a:lnTo>
                  <a:pt x="6287703" y="477653"/>
                </a:lnTo>
                <a:lnTo>
                  <a:pt x="6272005" y="477653"/>
                </a:lnTo>
                <a:lnTo>
                  <a:pt x="6272005" y="492396"/>
                </a:lnTo>
                <a:lnTo>
                  <a:pt x="6259036" y="492396"/>
                </a:lnTo>
                <a:lnTo>
                  <a:pt x="6259036" y="509733"/>
                </a:lnTo>
                <a:lnTo>
                  <a:pt x="6199108" y="509733"/>
                </a:lnTo>
                <a:lnTo>
                  <a:pt x="6199108" y="531438"/>
                </a:lnTo>
                <a:lnTo>
                  <a:pt x="6064508" y="531438"/>
                </a:lnTo>
                <a:lnTo>
                  <a:pt x="6064508" y="547000"/>
                </a:lnTo>
                <a:lnTo>
                  <a:pt x="6014135" y="547000"/>
                </a:lnTo>
                <a:lnTo>
                  <a:pt x="6014135" y="561880"/>
                </a:lnTo>
                <a:lnTo>
                  <a:pt x="5994204" y="561880"/>
                </a:lnTo>
                <a:lnTo>
                  <a:pt x="5994204" y="576623"/>
                </a:lnTo>
                <a:lnTo>
                  <a:pt x="5888272" y="576623"/>
                </a:lnTo>
                <a:lnTo>
                  <a:pt x="5888272" y="593960"/>
                </a:lnTo>
                <a:lnTo>
                  <a:pt x="5874348" y="593960"/>
                </a:lnTo>
                <a:lnTo>
                  <a:pt x="5874348" y="611297"/>
                </a:lnTo>
                <a:lnTo>
                  <a:pt x="5841312" y="611297"/>
                </a:lnTo>
                <a:lnTo>
                  <a:pt x="5841312" y="626040"/>
                </a:lnTo>
                <a:lnTo>
                  <a:pt x="5824931" y="626040"/>
                </a:lnTo>
                <a:lnTo>
                  <a:pt x="5824931" y="639145"/>
                </a:lnTo>
                <a:lnTo>
                  <a:pt x="5804045" y="639145"/>
                </a:lnTo>
                <a:lnTo>
                  <a:pt x="5804045" y="659076"/>
                </a:lnTo>
                <a:lnTo>
                  <a:pt x="5790120" y="659076"/>
                </a:lnTo>
                <a:lnTo>
                  <a:pt x="5790120" y="675594"/>
                </a:lnTo>
                <a:lnTo>
                  <a:pt x="5777971" y="675594"/>
                </a:lnTo>
                <a:lnTo>
                  <a:pt x="5777971" y="690337"/>
                </a:lnTo>
                <a:lnTo>
                  <a:pt x="5744935" y="690337"/>
                </a:lnTo>
                <a:lnTo>
                  <a:pt x="5744935" y="712042"/>
                </a:lnTo>
                <a:lnTo>
                  <a:pt x="5696337" y="712042"/>
                </a:lnTo>
                <a:lnTo>
                  <a:pt x="5696337" y="720779"/>
                </a:lnTo>
                <a:lnTo>
                  <a:pt x="5679000" y="720779"/>
                </a:lnTo>
                <a:lnTo>
                  <a:pt x="5679000" y="730335"/>
                </a:lnTo>
                <a:lnTo>
                  <a:pt x="5665076" y="730335"/>
                </a:lnTo>
                <a:lnTo>
                  <a:pt x="5665076" y="740710"/>
                </a:lnTo>
                <a:lnTo>
                  <a:pt x="5651289" y="740710"/>
                </a:lnTo>
                <a:lnTo>
                  <a:pt x="5651289" y="770196"/>
                </a:lnTo>
                <a:lnTo>
                  <a:pt x="5631221" y="770196"/>
                </a:lnTo>
                <a:lnTo>
                  <a:pt x="5631221" y="798863"/>
                </a:lnTo>
                <a:lnTo>
                  <a:pt x="5618253" y="798863"/>
                </a:lnTo>
                <a:lnTo>
                  <a:pt x="5618253" y="821388"/>
                </a:lnTo>
                <a:lnTo>
                  <a:pt x="5599141" y="821388"/>
                </a:lnTo>
                <a:lnTo>
                  <a:pt x="5599141" y="897015"/>
                </a:lnTo>
                <a:lnTo>
                  <a:pt x="5581804" y="897015"/>
                </a:lnTo>
                <a:lnTo>
                  <a:pt x="5581804" y="1009910"/>
                </a:lnTo>
                <a:lnTo>
                  <a:pt x="5567061" y="1009910"/>
                </a:lnTo>
                <a:lnTo>
                  <a:pt x="5567061" y="1047996"/>
                </a:lnTo>
                <a:lnTo>
                  <a:pt x="5553956" y="1047996"/>
                </a:lnTo>
                <a:lnTo>
                  <a:pt x="5553956" y="1061920"/>
                </a:lnTo>
                <a:lnTo>
                  <a:pt x="5539213" y="1061920"/>
                </a:lnTo>
                <a:lnTo>
                  <a:pt x="5539213" y="1101918"/>
                </a:lnTo>
                <a:lnTo>
                  <a:pt x="5442017" y="1101918"/>
                </a:lnTo>
                <a:lnTo>
                  <a:pt x="5442017" y="1111474"/>
                </a:lnTo>
                <a:lnTo>
                  <a:pt x="5427274" y="1111474"/>
                </a:lnTo>
                <a:lnTo>
                  <a:pt x="5427274" y="1124442"/>
                </a:lnTo>
                <a:lnTo>
                  <a:pt x="5357790" y="1124442"/>
                </a:lnTo>
                <a:lnTo>
                  <a:pt x="5357790" y="1142735"/>
                </a:lnTo>
                <a:lnTo>
                  <a:pt x="5341272" y="1142735"/>
                </a:lnTo>
                <a:lnTo>
                  <a:pt x="5341272" y="1160618"/>
                </a:lnTo>
                <a:lnTo>
                  <a:pt x="5320931" y="1160618"/>
                </a:lnTo>
                <a:lnTo>
                  <a:pt x="5320931" y="1174269"/>
                </a:lnTo>
                <a:lnTo>
                  <a:pt x="5305096" y="1174269"/>
                </a:lnTo>
                <a:lnTo>
                  <a:pt x="5305096" y="1189558"/>
                </a:lnTo>
                <a:lnTo>
                  <a:pt x="5280797" y="1189558"/>
                </a:lnTo>
                <a:lnTo>
                  <a:pt x="5280797" y="1207305"/>
                </a:lnTo>
                <a:lnTo>
                  <a:pt x="5240527" y="1207305"/>
                </a:lnTo>
                <a:lnTo>
                  <a:pt x="5240527" y="1228601"/>
                </a:lnTo>
                <a:lnTo>
                  <a:pt x="5204351" y="1228601"/>
                </a:lnTo>
                <a:lnTo>
                  <a:pt x="5204351" y="1237883"/>
                </a:lnTo>
                <a:lnTo>
                  <a:pt x="5190700" y="1237883"/>
                </a:lnTo>
                <a:lnTo>
                  <a:pt x="5182100" y="1237883"/>
                </a:lnTo>
                <a:lnTo>
                  <a:pt x="5182100" y="1270373"/>
                </a:lnTo>
                <a:lnTo>
                  <a:pt x="5161487" y="1270373"/>
                </a:lnTo>
                <a:lnTo>
                  <a:pt x="5161487" y="1286891"/>
                </a:lnTo>
                <a:lnTo>
                  <a:pt x="5098691" y="1286891"/>
                </a:lnTo>
                <a:lnTo>
                  <a:pt x="5098691" y="1302726"/>
                </a:lnTo>
                <a:lnTo>
                  <a:pt x="5066884" y="1302726"/>
                </a:lnTo>
                <a:lnTo>
                  <a:pt x="5066884" y="1321019"/>
                </a:lnTo>
                <a:lnTo>
                  <a:pt x="5021699" y="1321019"/>
                </a:lnTo>
                <a:lnTo>
                  <a:pt x="5021699" y="1336854"/>
                </a:lnTo>
                <a:lnTo>
                  <a:pt x="4892696" y="1336854"/>
                </a:lnTo>
                <a:lnTo>
                  <a:pt x="4892696" y="1352826"/>
                </a:lnTo>
                <a:lnTo>
                  <a:pt x="4811608" y="1352826"/>
                </a:lnTo>
                <a:lnTo>
                  <a:pt x="4811608" y="1381766"/>
                </a:lnTo>
                <a:lnTo>
                  <a:pt x="4794545" y="1381766"/>
                </a:lnTo>
                <a:lnTo>
                  <a:pt x="4794545" y="1403198"/>
                </a:lnTo>
                <a:lnTo>
                  <a:pt x="4776525" y="1403198"/>
                </a:lnTo>
                <a:lnTo>
                  <a:pt x="4776525" y="1528789"/>
                </a:lnTo>
                <a:lnTo>
                  <a:pt x="4762464" y="1528789"/>
                </a:lnTo>
                <a:lnTo>
                  <a:pt x="4762464" y="1544760"/>
                </a:lnTo>
                <a:lnTo>
                  <a:pt x="4686291" y="1544760"/>
                </a:lnTo>
                <a:lnTo>
                  <a:pt x="4686291" y="1561551"/>
                </a:lnTo>
                <a:lnTo>
                  <a:pt x="4632506" y="1561551"/>
                </a:lnTo>
                <a:lnTo>
                  <a:pt x="4632506" y="1576295"/>
                </a:lnTo>
                <a:lnTo>
                  <a:pt x="4601791" y="1576295"/>
                </a:lnTo>
                <a:lnTo>
                  <a:pt x="4601791" y="1593904"/>
                </a:lnTo>
                <a:lnTo>
                  <a:pt x="4560155" y="1593904"/>
                </a:lnTo>
                <a:lnTo>
                  <a:pt x="4560155" y="1608648"/>
                </a:lnTo>
                <a:lnTo>
                  <a:pt x="4476474" y="1608648"/>
                </a:lnTo>
                <a:lnTo>
                  <a:pt x="4476474" y="1624073"/>
                </a:lnTo>
                <a:lnTo>
                  <a:pt x="4391018" y="1624073"/>
                </a:lnTo>
                <a:lnTo>
                  <a:pt x="4391018" y="1640182"/>
                </a:lnTo>
                <a:lnTo>
                  <a:pt x="4356890" y="1640182"/>
                </a:lnTo>
                <a:lnTo>
                  <a:pt x="4356890" y="1654379"/>
                </a:lnTo>
                <a:lnTo>
                  <a:pt x="4341054" y="1654379"/>
                </a:lnTo>
                <a:lnTo>
                  <a:pt x="4341054" y="1672671"/>
                </a:lnTo>
                <a:lnTo>
                  <a:pt x="4279078" y="1672671"/>
                </a:lnTo>
                <a:lnTo>
                  <a:pt x="4279078" y="1691100"/>
                </a:lnTo>
                <a:lnTo>
                  <a:pt x="4215464" y="1691100"/>
                </a:lnTo>
                <a:lnTo>
                  <a:pt x="4215464" y="1705298"/>
                </a:lnTo>
                <a:lnTo>
                  <a:pt x="4182701" y="1705298"/>
                </a:lnTo>
                <a:lnTo>
                  <a:pt x="4182701" y="1722361"/>
                </a:lnTo>
                <a:lnTo>
                  <a:pt x="4134922" y="1722361"/>
                </a:lnTo>
                <a:lnTo>
                  <a:pt x="4134922" y="1735467"/>
                </a:lnTo>
                <a:lnTo>
                  <a:pt x="4090011" y="1735467"/>
                </a:lnTo>
                <a:lnTo>
                  <a:pt x="4090011" y="1754851"/>
                </a:lnTo>
                <a:lnTo>
                  <a:pt x="4069534" y="1754851"/>
                </a:lnTo>
                <a:lnTo>
                  <a:pt x="4069534" y="1768366"/>
                </a:lnTo>
                <a:lnTo>
                  <a:pt x="4025304" y="1768366"/>
                </a:lnTo>
                <a:lnTo>
                  <a:pt x="4025304" y="1788160"/>
                </a:lnTo>
                <a:lnTo>
                  <a:pt x="4001824" y="1788160"/>
                </a:lnTo>
                <a:lnTo>
                  <a:pt x="4001824" y="1804541"/>
                </a:lnTo>
                <a:lnTo>
                  <a:pt x="3988719" y="1804541"/>
                </a:lnTo>
                <a:lnTo>
                  <a:pt x="3988719" y="1819694"/>
                </a:lnTo>
                <a:lnTo>
                  <a:pt x="3975478" y="1819694"/>
                </a:lnTo>
                <a:lnTo>
                  <a:pt x="3975478" y="1897505"/>
                </a:lnTo>
                <a:lnTo>
                  <a:pt x="3959506" y="1897505"/>
                </a:lnTo>
                <a:lnTo>
                  <a:pt x="3959506" y="1913204"/>
                </a:lnTo>
                <a:lnTo>
                  <a:pt x="3941350" y="1913204"/>
                </a:lnTo>
                <a:lnTo>
                  <a:pt x="3941350" y="1961120"/>
                </a:lnTo>
                <a:lnTo>
                  <a:pt x="3924559" y="1961120"/>
                </a:lnTo>
                <a:lnTo>
                  <a:pt x="3924559" y="1994155"/>
                </a:lnTo>
                <a:lnTo>
                  <a:pt x="3884288" y="1994155"/>
                </a:lnTo>
                <a:lnTo>
                  <a:pt x="3884288" y="2010673"/>
                </a:lnTo>
                <a:lnTo>
                  <a:pt x="3861081" y="2010673"/>
                </a:lnTo>
                <a:lnTo>
                  <a:pt x="3861081" y="2026372"/>
                </a:lnTo>
                <a:lnTo>
                  <a:pt x="3818899" y="2026372"/>
                </a:lnTo>
                <a:lnTo>
                  <a:pt x="3818899" y="2041934"/>
                </a:lnTo>
                <a:lnTo>
                  <a:pt x="3733444" y="2041934"/>
                </a:lnTo>
                <a:lnTo>
                  <a:pt x="3733444" y="2058998"/>
                </a:lnTo>
                <a:lnTo>
                  <a:pt x="3684572" y="2058998"/>
                </a:lnTo>
                <a:lnTo>
                  <a:pt x="3684572" y="2073741"/>
                </a:lnTo>
                <a:lnTo>
                  <a:pt x="3550245" y="2073741"/>
                </a:lnTo>
                <a:lnTo>
                  <a:pt x="3550245" y="2089440"/>
                </a:lnTo>
                <a:lnTo>
                  <a:pt x="3332100" y="2089440"/>
                </a:lnTo>
                <a:lnTo>
                  <a:pt x="3332100" y="2105275"/>
                </a:lnTo>
                <a:lnTo>
                  <a:pt x="3283776" y="2105275"/>
                </a:lnTo>
                <a:lnTo>
                  <a:pt x="3283776" y="2124114"/>
                </a:lnTo>
                <a:lnTo>
                  <a:pt x="3250740" y="2124114"/>
                </a:lnTo>
                <a:lnTo>
                  <a:pt x="3250740" y="2136536"/>
                </a:lnTo>
                <a:lnTo>
                  <a:pt x="3220298" y="2136536"/>
                </a:lnTo>
                <a:lnTo>
                  <a:pt x="3220298" y="2156194"/>
                </a:lnTo>
                <a:lnTo>
                  <a:pt x="3203234" y="2156194"/>
                </a:lnTo>
                <a:lnTo>
                  <a:pt x="3203234" y="2187182"/>
                </a:lnTo>
                <a:lnTo>
                  <a:pt x="3188218" y="2187182"/>
                </a:lnTo>
                <a:lnTo>
                  <a:pt x="3188218" y="2221037"/>
                </a:lnTo>
                <a:lnTo>
                  <a:pt x="3170062" y="2221037"/>
                </a:lnTo>
                <a:lnTo>
                  <a:pt x="3170062" y="2299258"/>
                </a:lnTo>
                <a:lnTo>
                  <a:pt x="3154636" y="2299258"/>
                </a:lnTo>
                <a:lnTo>
                  <a:pt x="3154636" y="2316049"/>
                </a:lnTo>
                <a:lnTo>
                  <a:pt x="3135797" y="2316049"/>
                </a:lnTo>
                <a:lnTo>
                  <a:pt x="3135797" y="2333386"/>
                </a:lnTo>
                <a:lnTo>
                  <a:pt x="3117095" y="2333386"/>
                </a:lnTo>
                <a:lnTo>
                  <a:pt x="3117095" y="2348948"/>
                </a:lnTo>
                <a:lnTo>
                  <a:pt x="3104946" y="2348948"/>
                </a:lnTo>
                <a:lnTo>
                  <a:pt x="3104946" y="2362872"/>
                </a:lnTo>
                <a:lnTo>
                  <a:pt x="3088428" y="2362872"/>
                </a:lnTo>
                <a:lnTo>
                  <a:pt x="3088428" y="2377888"/>
                </a:lnTo>
                <a:lnTo>
                  <a:pt x="3021265" y="2377888"/>
                </a:lnTo>
                <a:lnTo>
                  <a:pt x="3021265" y="2396727"/>
                </a:lnTo>
                <a:lnTo>
                  <a:pt x="2989048" y="2396727"/>
                </a:lnTo>
                <a:lnTo>
                  <a:pt x="2989048" y="2412971"/>
                </a:lnTo>
                <a:lnTo>
                  <a:pt x="2946047" y="2412971"/>
                </a:lnTo>
                <a:lnTo>
                  <a:pt x="2946047" y="2427442"/>
                </a:lnTo>
                <a:lnTo>
                  <a:pt x="2862093" y="2427442"/>
                </a:lnTo>
                <a:lnTo>
                  <a:pt x="2862093" y="2444506"/>
                </a:lnTo>
                <a:lnTo>
                  <a:pt x="2764760" y="2444506"/>
                </a:lnTo>
                <a:lnTo>
                  <a:pt x="2764760" y="2461297"/>
                </a:lnTo>
                <a:lnTo>
                  <a:pt x="2622379" y="2461297"/>
                </a:lnTo>
                <a:lnTo>
                  <a:pt x="2622379" y="2476995"/>
                </a:lnTo>
                <a:lnTo>
                  <a:pt x="2545114" y="2476995"/>
                </a:lnTo>
                <a:lnTo>
                  <a:pt x="2545114" y="2496653"/>
                </a:lnTo>
                <a:lnTo>
                  <a:pt x="2525183" y="2496653"/>
                </a:lnTo>
                <a:lnTo>
                  <a:pt x="2525183" y="2511396"/>
                </a:lnTo>
                <a:lnTo>
                  <a:pt x="2497062" y="2511396"/>
                </a:lnTo>
                <a:lnTo>
                  <a:pt x="2497062" y="2523546"/>
                </a:lnTo>
                <a:lnTo>
                  <a:pt x="2424984" y="2523546"/>
                </a:lnTo>
                <a:lnTo>
                  <a:pt x="2424984" y="2540609"/>
                </a:lnTo>
                <a:lnTo>
                  <a:pt x="2396999" y="2540609"/>
                </a:lnTo>
                <a:lnTo>
                  <a:pt x="2396999" y="2559175"/>
                </a:lnTo>
                <a:lnTo>
                  <a:pt x="2375021" y="2559175"/>
                </a:lnTo>
                <a:lnTo>
                  <a:pt x="2375021" y="2577331"/>
                </a:lnTo>
                <a:lnTo>
                  <a:pt x="2348674" y="2577331"/>
                </a:lnTo>
                <a:lnTo>
                  <a:pt x="2348674" y="2590982"/>
                </a:lnTo>
                <a:lnTo>
                  <a:pt x="2335296" y="2590982"/>
                </a:lnTo>
                <a:lnTo>
                  <a:pt x="2335296" y="2624564"/>
                </a:lnTo>
                <a:lnTo>
                  <a:pt x="2317823" y="2624564"/>
                </a:lnTo>
                <a:lnTo>
                  <a:pt x="2317823" y="2640399"/>
                </a:lnTo>
                <a:lnTo>
                  <a:pt x="2207658" y="2640399"/>
                </a:lnTo>
                <a:lnTo>
                  <a:pt x="2207658" y="2655552"/>
                </a:lnTo>
                <a:lnTo>
                  <a:pt x="2091624" y="2655552"/>
                </a:lnTo>
                <a:lnTo>
                  <a:pt x="2091624" y="2671387"/>
                </a:lnTo>
                <a:lnTo>
                  <a:pt x="2057496" y="2671387"/>
                </a:lnTo>
                <a:lnTo>
                  <a:pt x="2057496" y="2686540"/>
                </a:lnTo>
                <a:lnTo>
                  <a:pt x="1966307" y="2686540"/>
                </a:lnTo>
                <a:lnTo>
                  <a:pt x="1966307" y="2704150"/>
                </a:lnTo>
                <a:lnTo>
                  <a:pt x="1863241" y="2704150"/>
                </a:lnTo>
                <a:lnTo>
                  <a:pt x="1863241" y="2718347"/>
                </a:lnTo>
                <a:lnTo>
                  <a:pt x="1817236" y="2718347"/>
                </a:lnTo>
                <a:lnTo>
                  <a:pt x="1817236" y="2732271"/>
                </a:lnTo>
                <a:lnTo>
                  <a:pt x="1659839" y="2732271"/>
                </a:lnTo>
                <a:lnTo>
                  <a:pt x="1659839" y="2748653"/>
                </a:lnTo>
                <a:lnTo>
                  <a:pt x="1628851" y="2748653"/>
                </a:lnTo>
                <a:lnTo>
                  <a:pt x="1628851" y="2767218"/>
                </a:lnTo>
                <a:lnTo>
                  <a:pt x="1592403" y="2767218"/>
                </a:lnTo>
                <a:lnTo>
                  <a:pt x="1592403" y="2790971"/>
                </a:lnTo>
                <a:lnTo>
                  <a:pt x="1577250" y="2790971"/>
                </a:lnTo>
                <a:lnTo>
                  <a:pt x="1577250" y="2803393"/>
                </a:lnTo>
                <a:lnTo>
                  <a:pt x="1562234" y="2803393"/>
                </a:lnTo>
                <a:lnTo>
                  <a:pt x="1562234" y="2817591"/>
                </a:lnTo>
                <a:lnTo>
                  <a:pt x="1544077" y="2817591"/>
                </a:lnTo>
                <a:lnTo>
                  <a:pt x="1544077" y="2831788"/>
                </a:lnTo>
                <a:lnTo>
                  <a:pt x="1514182" y="2831788"/>
                </a:lnTo>
                <a:lnTo>
                  <a:pt x="1514182" y="2846258"/>
                </a:lnTo>
                <a:lnTo>
                  <a:pt x="1478279" y="2846258"/>
                </a:lnTo>
                <a:lnTo>
                  <a:pt x="1478279" y="2863595"/>
                </a:lnTo>
                <a:lnTo>
                  <a:pt x="1348047" y="2863595"/>
                </a:lnTo>
                <a:lnTo>
                  <a:pt x="1348047" y="2878611"/>
                </a:lnTo>
                <a:lnTo>
                  <a:pt x="1223003" y="2878611"/>
                </a:lnTo>
                <a:lnTo>
                  <a:pt x="1223003" y="2896084"/>
                </a:lnTo>
                <a:lnTo>
                  <a:pt x="1048542" y="2896084"/>
                </a:lnTo>
                <a:lnTo>
                  <a:pt x="1048542" y="2912193"/>
                </a:lnTo>
                <a:lnTo>
                  <a:pt x="931552" y="2912193"/>
                </a:lnTo>
                <a:lnTo>
                  <a:pt x="931552" y="2927619"/>
                </a:lnTo>
                <a:lnTo>
                  <a:pt x="820432" y="2927619"/>
                </a:lnTo>
                <a:lnTo>
                  <a:pt x="820432" y="2943727"/>
                </a:lnTo>
                <a:lnTo>
                  <a:pt x="527889" y="2943727"/>
                </a:lnTo>
                <a:lnTo>
                  <a:pt x="527889" y="2956832"/>
                </a:lnTo>
                <a:lnTo>
                  <a:pt x="446801" y="2956832"/>
                </a:lnTo>
                <a:lnTo>
                  <a:pt x="446801" y="2975261"/>
                </a:lnTo>
                <a:lnTo>
                  <a:pt x="307014" y="2975261"/>
                </a:lnTo>
                <a:lnTo>
                  <a:pt x="307014" y="2991506"/>
                </a:lnTo>
                <a:lnTo>
                  <a:pt x="246812" y="2991506"/>
                </a:lnTo>
                <a:lnTo>
                  <a:pt x="246812" y="3008297"/>
                </a:lnTo>
                <a:lnTo>
                  <a:pt x="0" y="3008297"/>
                </a:lnTo>
                <a:lnTo>
                  <a:pt x="0" y="3023040"/>
                </a:lnTo>
              </a:path>
            </a:pathLst>
          </a:custGeom>
          <a:noFill/>
          <a:ln w="12700" cap="flat">
            <a:solidFill>
              <a:schemeClr val="tx2"/>
            </a:solidFill>
            <a:prstDash val="solid"/>
            <a:miter/>
          </a:ln>
        </p:spPr>
        <p:txBody>
          <a:bodyPr wrap="none" rtlCol="0" anchor="ctr"/>
          <a:lstStyle/>
          <a:p>
            <a:endParaRPr lang="en-US" sz="1000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F078188D-4E74-7110-1EB5-DFD87D5913FF}"/>
              </a:ext>
            </a:extLst>
          </p:cNvPr>
          <p:cNvSpPr/>
          <p:nvPr/>
        </p:nvSpPr>
        <p:spPr>
          <a:xfrm>
            <a:off x="1982857" y="1744668"/>
            <a:ext cx="6447492" cy="3356491"/>
          </a:xfrm>
          <a:custGeom>
            <a:avLst/>
            <a:gdLst>
              <a:gd name="connsiteX0" fmla="*/ 6975173 w 6975173"/>
              <a:gd name="connsiteY0" fmla="*/ 0 h 3631196"/>
              <a:gd name="connsiteX1" fmla="*/ 6975173 w 6975173"/>
              <a:gd name="connsiteY1" fmla="*/ 99926 h 3631196"/>
              <a:gd name="connsiteX2" fmla="*/ 6823236 w 6975173"/>
              <a:gd name="connsiteY2" fmla="*/ 99926 h 3631196"/>
              <a:gd name="connsiteX3" fmla="*/ 6823236 w 6975173"/>
              <a:gd name="connsiteY3" fmla="*/ 146750 h 3631196"/>
              <a:gd name="connsiteX4" fmla="*/ 6737371 w 6975173"/>
              <a:gd name="connsiteY4" fmla="*/ 146750 h 3631196"/>
              <a:gd name="connsiteX5" fmla="*/ 6737371 w 6975173"/>
              <a:gd name="connsiteY5" fmla="*/ 193709 h 3631196"/>
              <a:gd name="connsiteX6" fmla="*/ 6680036 w 6975173"/>
              <a:gd name="connsiteY6" fmla="*/ 193709 h 3631196"/>
              <a:gd name="connsiteX7" fmla="*/ 6680036 w 6975173"/>
              <a:gd name="connsiteY7" fmla="*/ 234526 h 3631196"/>
              <a:gd name="connsiteX8" fmla="*/ 6623521 w 6975173"/>
              <a:gd name="connsiteY8" fmla="*/ 234526 h 3631196"/>
              <a:gd name="connsiteX9" fmla="*/ 6623521 w 6975173"/>
              <a:gd name="connsiteY9" fmla="*/ 303055 h 3631196"/>
              <a:gd name="connsiteX10" fmla="*/ 6597584 w 6975173"/>
              <a:gd name="connsiteY10" fmla="*/ 303055 h 3631196"/>
              <a:gd name="connsiteX11" fmla="*/ 6597584 w 6975173"/>
              <a:gd name="connsiteY11" fmla="*/ 338684 h 3631196"/>
              <a:gd name="connsiteX12" fmla="*/ 6518544 w 6975173"/>
              <a:gd name="connsiteY12" fmla="*/ 338684 h 3631196"/>
              <a:gd name="connsiteX13" fmla="*/ 6518544 w 6975173"/>
              <a:gd name="connsiteY13" fmla="*/ 362164 h 3631196"/>
              <a:gd name="connsiteX14" fmla="*/ 6493289 w 6975173"/>
              <a:gd name="connsiteY14" fmla="*/ 362164 h 3631196"/>
              <a:gd name="connsiteX15" fmla="*/ 6493289 w 6975173"/>
              <a:gd name="connsiteY15" fmla="*/ 402981 h 3631196"/>
              <a:gd name="connsiteX16" fmla="*/ 6429129 w 6975173"/>
              <a:gd name="connsiteY16" fmla="*/ 402981 h 3631196"/>
              <a:gd name="connsiteX17" fmla="*/ 6429129 w 6975173"/>
              <a:gd name="connsiteY17" fmla="*/ 528844 h 3631196"/>
              <a:gd name="connsiteX18" fmla="*/ 6394319 w 6975173"/>
              <a:gd name="connsiteY18" fmla="*/ 528844 h 3631196"/>
              <a:gd name="connsiteX19" fmla="*/ 6394319 w 6975173"/>
              <a:gd name="connsiteY19" fmla="*/ 570480 h 3631196"/>
              <a:gd name="connsiteX20" fmla="*/ 6356096 w 6975173"/>
              <a:gd name="connsiteY20" fmla="*/ 570480 h 3631196"/>
              <a:gd name="connsiteX21" fmla="*/ 6356096 w 6975173"/>
              <a:gd name="connsiteY21" fmla="*/ 593141 h 3631196"/>
              <a:gd name="connsiteX22" fmla="*/ 6266681 w 6975173"/>
              <a:gd name="connsiteY22" fmla="*/ 593141 h 3631196"/>
              <a:gd name="connsiteX23" fmla="*/ 6266681 w 6975173"/>
              <a:gd name="connsiteY23" fmla="*/ 633002 h 3631196"/>
              <a:gd name="connsiteX24" fmla="*/ 6249344 w 6975173"/>
              <a:gd name="connsiteY24" fmla="*/ 633002 h 3631196"/>
              <a:gd name="connsiteX25" fmla="*/ 6249344 w 6975173"/>
              <a:gd name="connsiteY25" fmla="*/ 652114 h 3631196"/>
              <a:gd name="connsiteX26" fmla="*/ 6219857 w 6975173"/>
              <a:gd name="connsiteY26" fmla="*/ 652114 h 3631196"/>
              <a:gd name="connsiteX27" fmla="*/ 6219857 w 6975173"/>
              <a:gd name="connsiteY27" fmla="*/ 674775 h 3631196"/>
              <a:gd name="connsiteX28" fmla="*/ 6181634 w 6975173"/>
              <a:gd name="connsiteY28" fmla="*/ 674775 h 3631196"/>
              <a:gd name="connsiteX29" fmla="*/ 6181634 w 6975173"/>
              <a:gd name="connsiteY29" fmla="*/ 692931 h 3631196"/>
              <a:gd name="connsiteX30" fmla="*/ 6136449 w 6975173"/>
              <a:gd name="connsiteY30" fmla="*/ 692931 h 3631196"/>
              <a:gd name="connsiteX31" fmla="*/ 6136449 w 6975173"/>
              <a:gd name="connsiteY31" fmla="*/ 706855 h 3631196"/>
              <a:gd name="connsiteX32" fmla="*/ 5987106 w 6975173"/>
              <a:gd name="connsiteY32" fmla="*/ 706855 h 3631196"/>
              <a:gd name="connsiteX33" fmla="*/ 5987106 w 6975173"/>
              <a:gd name="connsiteY33" fmla="*/ 718185 h 3631196"/>
              <a:gd name="connsiteX34" fmla="*/ 5964581 w 6975173"/>
              <a:gd name="connsiteY34" fmla="*/ 718185 h 3631196"/>
              <a:gd name="connsiteX35" fmla="*/ 5964581 w 6975173"/>
              <a:gd name="connsiteY35" fmla="*/ 735522 h 3631196"/>
              <a:gd name="connsiteX36" fmla="*/ 5893323 w 6975173"/>
              <a:gd name="connsiteY36" fmla="*/ 735522 h 3631196"/>
              <a:gd name="connsiteX37" fmla="*/ 5893323 w 6975173"/>
              <a:gd name="connsiteY37" fmla="*/ 759002 h 3631196"/>
              <a:gd name="connsiteX38" fmla="*/ 5863837 w 6975173"/>
              <a:gd name="connsiteY38" fmla="*/ 759002 h 3631196"/>
              <a:gd name="connsiteX39" fmla="*/ 5863837 w 6975173"/>
              <a:gd name="connsiteY39" fmla="*/ 784120 h 3631196"/>
              <a:gd name="connsiteX40" fmla="*/ 5783977 w 6975173"/>
              <a:gd name="connsiteY40" fmla="*/ 784120 h 3631196"/>
              <a:gd name="connsiteX41" fmla="*/ 5783977 w 6975173"/>
              <a:gd name="connsiteY41" fmla="*/ 806645 h 3631196"/>
              <a:gd name="connsiteX42" fmla="*/ 5752716 w 6975173"/>
              <a:gd name="connsiteY42" fmla="*/ 806645 h 3631196"/>
              <a:gd name="connsiteX43" fmla="*/ 5752716 w 6975173"/>
              <a:gd name="connsiteY43" fmla="*/ 824937 h 3631196"/>
              <a:gd name="connsiteX44" fmla="*/ 5721455 w 6975173"/>
              <a:gd name="connsiteY44" fmla="*/ 824937 h 3631196"/>
              <a:gd name="connsiteX45" fmla="*/ 5721455 w 6975173"/>
              <a:gd name="connsiteY45" fmla="*/ 841455 h 3631196"/>
              <a:gd name="connsiteX46" fmla="*/ 5657158 w 6975173"/>
              <a:gd name="connsiteY46" fmla="*/ 841455 h 3631196"/>
              <a:gd name="connsiteX47" fmla="*/ 5657158 w 6975173"/>
              <a:gd name="connsiteY47" fmla="*/ 884865 h 3631196"/>
              <a:gd name="connsiteX48" fmla="*/ 5631221 w 6975173"/>
              <a:gd name="connsiteY48" fmla="*/ 884865 h 3631196"/>
              <a:gd name="connsiteX49" fmla="*/ 5631221 w 6975173"/>
              <a:gd name="connsiteY49" fmla="*/ 1039396 h 3631196"/>
              <a:gd name="connsiteX50" fmla="*/ 5567744 w 6975173"/>
              <a:gd name="connsiteY50" fmla="*/ 1039396 h 3631196"/>
              <a:gd name="connsiteX51" fmla="*/ 5567744 w 6975173"/>
              <a:gd name="connsiteY51" fmla="*/ 1052365 h 3631196"/>
              <a:gd name="connsiteX52" fmla="*/ 5540032 w 6975173"/>
              <a:gd name="connsiteY52" fmla="*/ 1052365 h 3631196"/>
              <a:gd name="connsiteX53" fmla="*/ 5540032 w 6975173"/>
              <a:gd name="connsiteY53" fmla="*/ 1071476 h 3631196"/>
              <a:gd name="connsiteX54" fmla="*/ 5496621 w 6975173"/>
              <a:gd name="connsiteY54" fmla="*/ 1071476 h 3631196"/>
              <a:gd name="connsiteX55" fmla="*/ 5496621 w 6975173"/>
              <a:gd name="connsiteY55" fmla="*/ 1094137 h 3631196"/>
              <a:gd name="connsiteX56" fmla="*/ 5463586 w 6975173"/>
              <a:gd name="connsiteY56" fmla="*/ 1094137 h 3631196"/>
              <a:gd name="connsiteX57" fmla="*/ 5463586 w 6975173"/>
              <a:gd name="connsiteY57" fmla="*/ 1127036 h 3631196"/>
              <a:gd name="connsiteX58" fmla="*/ 5432325 w 6975173"/>
              <a:gd name="connsiteY58" fmla="*/ 1127036 h 3631196"/>
              <a:gd name="connsiteX59" fmla="*/ 5432325 w 6975173"/>
              <a:gd name="connsiteY59" fmla="*/ 1146148 h 3631196"/>
              <a:gd name="connsiteX60" fmla="*/ 5379358 w 6975173"/>
              <a:gd name="connsiteY60" fmla="*/ 1146148 h 3631196"/>
              <a:gd name="connsiteX61" fmla="*/ 5379358 w 6975173"/>
              <a:gd name="connsiteY61" fmla="*/ 1176590 h 3631196"/>
              <a:gd name="connsiteX62" fmla="*/ 5353285 w 6975173"/>
              <a:gd name="connsiteY62" fmla="*/ 1176590 h 3631196"/>
              <a:gd name="connsiteX63" fmla="*/ 5353285 w 6975173"/>
              <a:gd name="connsiteY63" fmla="*/ 1192152 h 3631196"/>
              <a:gd name="connsiteX64" fmla="*/ 5222234 w 6975173"/>
              <a:gd name="connsiteY64" fmla="*/ 1192152 h 3631196"/>
              <a:gd name="connsiteX65" fmla="*/ 5222234 w 6975173"/>
              <a:gd name="connsiteY65" fmla="*/ 1215632 h 3631196"/>
              <a:gd name="connsiteX66" fmla="*/ 5199573 w 6975173"/>
              <a:gd name="connsiteY66" fmla="*/ 1215632 h 3631196"/>
              <a:gd name="connsiteX67" fmla="*/ 5199573 w 6975173"/>
              <a:gd name="connsiteY67" fmla="*/ 1235563 h 3631196"/>
              <a:gd name="connsiteX68" fmla="*/ 5156162 w 6975173"/>
              <a:gd name="connsiteY68" fmla="*/ 1235563 h 3631196"/>
              <a:gd name="connsiteX69" fmla="*/ 5156162 w 6975173"/>
              <a:gd name="connsiteY69" fmla="*/ 1259862 h 3631196"/>
              <a:gd name="connsiteX70" fmla="*/ 5127495 w 6975173"/>
              <a:gd name="connsiteY70" fmla="*/ 1259862 h 3631196"/>
              <a:gd name="connsiteX71" fmla="*/ 5127495 w 6975173"/>
              <a:gd name="connsiteY71" fmla="*/ 1290304 h 3631196"/>
              <a:gd name="connsiteX72" fmla="*/ 5054598 w 6975173"/>
              <a:gd name="connsiteY72" fmla="*/ 1290304 h 3631196"/>
              <a:gd name="connsiteX73" fmla="*/ 5054598 w 6975173"/>
              <a:gd name="connsiteY73" fmla="*/ 1313784 h 3631196"/>
              <a:gd name="connsiteX74" fmla="*/ 4985114 w 6975173"/>
              <a:gd name="connsiteY74" fmla="*/ 1313784 h 3631196"/>
              <a:gd name="connsiteX75" fmla="*/ 4985114 w 6975173"/>
              <a:gd name="connsiteY75" fmla="*/ 1346819 h 3631196"/>
              <a:gd name="connsiteX76" fmla="*/ 4946072 w 6975173"/>
              <a:gd name="connsiteY76" fmla="*/ 1346819 h 3631196"/>
              <a:gd name="connsiteX77" fmla="*/ 4946072 w 6975173"/>
              <a:gd name="connsiteY77" fmla="*/ 1372756 h 3631196"/>
              <a:gd name="connsiteX78" fmla="*/ 4861844 w 6975173"/>
              <a:gd name="connsiteY78" fmla="*/ 1372756 h 3631196"/>
              <a:gd name="connsiteX79" fmla="*/ 4861844 w 6975173"/>
              <a:gd name="connsiteY79" fmla="*/ 1417942 h 3631196"/>
              <a:gd name="connsiteX80" fmla="*/ 4850651 w 6975173"/>
              <a:gd name="connsiteY80" fmla="*/ 1417942 h 3631196"/>
              <a:gd name="connsiteX81" fmla="*/ 4850651 w 6975173"/>
              <a:gd name="connsiteY81" fmla="*/ 1450977 h 3631196"/>
              <a:gd name="connsiteX82" fmla="*/ 4832358 w 6975173"/>
              <a:gd name="connsiteY82" fmla="*/ 1450977 h 3631196"/>
              <a:gd name="connsiteX83" fmla="*/ 4832358 w 6975173"/>
              <a:gd name="connsiteY83" fmla="*/ 1595133 h 3631196"/>
              <a:gd name="connsiteX84" fmla="*/ 4805466 w 6975173"/>
              <a:gd name="connsiteY84" fmla="*/ 1595133 h 3631196"/>
              <a:gd name="connsiteX85" fmla="*/ 4805466 w 6975173"/>
              <a:gd name="connsiteY85" fmla="*/ 1634994 h 3631196"/>
              <a:gd name="connsiteX86" fmla="*/ 4775024 w 6975173"/>
              <a:gd name="connsiteY86" fmla="*/ 1634994 h 3631196"/>
              <a:gd name="connsiteX87" fmla="*/ 4775024 w 6975173"/>
              <a:gd name="connsiteY87" fmla="*/ 1655881 h 3631196"/>
              <a:gd name="connsiteX88" fmla="*/ 4717689 w 6975173"/>
              <a:gd name="connsiteY88" fmla="*/ 1655881 h 3631196"/>
              <a:gd name="connsiteX89" fmla="*/ 4717689 w 6975173"/>
              <a:gd name="connsiteY89" fmla="*/ 1676630 h 3631196"/>
              <a:gd name="connsiteX90" fmla="*/ 4664722 w 6975173"/>
              <a:gd name="connsiteY90" fmla="*/ 1676630 h 3631196"/>
              <a:gd name="connsiteX91" fmla="*/ 4664722 w 6975173"/>
              <a:gd name="connsiteY91" fmla="*/ 1689735 h 3631196"/>
              <a:gd name="connsiteX92" fmla="*/ 4591006 w 6975173"/>
              <a:gd name="connsiteY92" fmla="*/ 1689735 h 3631196"/>
              <a:gd name="connsiteX93" fmla="*/ 4591006 w 6975173"/>
              <a:gd name="connsiteY93" fmla="*/ 1706253 h 3631196"/>
              <a:gd name="connsiteX94" fmla="*/ 4545002 w 6975173"/>
              <a:gd name="connsiteY94" fmla="*/ 1706253 h 3631196"/>
              <a:gd name="connsiteX95" fmla="*/ 4545002 w 6975173"/>
              <a:gd name="connsiteY95" fmla="*/ 1722771 h 3631196"/>
              <a:gd name="connsiteX96" fmla="*/ 4509373 w 6975173"/>
              <a:gd name="connsiteY96" fmla="*/ 1722771 h 3631196"/>
              <a:gd name="connsiteX97" fmla="*/ 4509373 w 6975173"/>
              <a:gd name="connsiteY97" fmla="*/ 1741883 h 3631196"/>
              <a:gd name="connsiteX98" fmla="*/ 4453813 w 6975173"/>
              <a:gd name="connsiteY98" fmla="*/ 1741883 h 3631196"/>
              <a:gd name="connsiteX99" fmla="*/ 4453813 w 6975173"/>
              <a:gd name="connsiteY99" fmla="*/ 1759220 h 3631196"/>
              <a:gd name="connsiteX100" fmla="*/ 4353887 w 6975173"/>
              <a:gd name="connsiteY100" fmla="*/ 1759220 h 3631196"/>
              <a:gd name="connsiteX101" fmla="*/ 4353887 w 6975173"/>
              <a:gd name="connsiteY101" fmla="*/ 1771369 h 3631196"/>
              <a:gd name="connsiteX102" fmla="*/ 4235804 w 6975173"/>
              <a:gd name="connsiteY102" fmla="*/ 1771369 h 3631196"/>
              <a:gd name="connsiteX103" fmla="*/ 4235804 w 6975173"/>
              <a:gd name="connsiteY103" fmla="*/ 1788706 h 3631196"/>
              <a:gd name="connsiteX104" fmla="*/ 4155126 w 6975173"/>
              <a:gd name="connsiteY104" fmla="*/ 1788706 h 3631196"/>
              <a:gd name="connsiteX105" fmla="*/ 4155126 w 6975173"/>
              <a:gd name="connsiteY105" fmla="*/ 1804268 h 3631196"/>
              <a:gd name="connsiteX106" fmla="*/ 4096017 w 6975173"/>
              <a:gd name="connsiteY106" fmla="*/ 1804268 h 3631196"/>
              <a:gd name="connsiteX107" fmla="*/ 4096017 w 6975173"/>
              <a:gd name="connsiteY107" fmla="*/ 1825154 h 3631196"/>
              <a:gd name="connsiteX108" fmla="*/ 4072673 w 6975173"/>
              <a:gd name="connsiteY108" fmla="*/ 1825154 h 3631196"/>
              <a:gd name="connsiteX109" fmla="*/ 4072673 w 6975173"/>
              <a:gd name="connsiteY109" fmla="*/ 1854641 h 3631196"/>
              <a:gd name="connsiteX110" fmla="*/ 4059568 w 6975173"/>
              <a:gd name="connsiteY110" fmla="*/ 1854641 h 3631196"/>
              <a:gd name="connsiteX111" fmla="*/ 4059568 w 6975173"/>
              <a:gd name="connsiteY111" fmla="*/ 1921531 h 3631196"/>
              <a:gd name="connsiteX112" fmla="*/ 4044825 w 6975173"/>
              <a:gd name="connsiteY112" fmla="*/ 1921531 h 3631196"/>
              <a:gd name="connsiteX113" fmla="*/ 4044825 w 6975173"/>
              <a:gd name="connsiteY113" fmla="*/ 1956342 h 3631196"/>
              <a:gd name="connsiteX114" fmla="*/ 4030082 w 6975173"/>
              <a:gd name="connsiteY114" fmla="*/ 1956342 h 3631196"/>
              <a:gd name="connsiteX115" fmla="*/ 4030082 w 6975173"/>
              <a:gd name="connsiteY115" fmla="*/ 2084799 h 3631196"/>
              <a:gd name="connsiteX116" fmla="*/ 4002234 w 6975173"/>
              <a:gd name="connsiteY116" fmla="*/ 2084799 h 3631196"/>
              <a:gd name="connsiteX117" fmla="*/ 4002234 w 6975173"/>
              <a:gd name="connsiteY117" fmla="*/ 2138584 h 3631196"/>
              <a:gd name="connsiteX118" fmla="*/ 4002234 w 6975173"/>
              <a:gd name="connsiteY118" fmla="*/ 2156877 h 3631196"/>
              <a:gd name="connsiteX119" fmla="*/ 3971928 w 6975173"/>
              <a:gd name="connsiteY119" fmla="*/ 2156877 h 3631196"/>
              <a:gd name="connsiteX120" fmla="*/ 3971928 w 6975173"/>
              <a:gd name="connsiteY120" fmla="*/ 2176807 h 3631196"/>
              <a:gd name="connsiteX121" fmla="*/ 3939712 w 6975173"/>
              <a:gd name="connsiteY121" fmla="*/ 2176807 h 3631196"/>
              <a:gd name="connsiteX122" fmla="*/ 3939712 w 6975173"/>
              <a:gd name="connsiteY122" fmla="*/ 2193325 h 3631196"/>
              <a:gd name="connsiteX123" fmla="*/ 3883333 w 6975173"/>
              <a:gd name="connsiteY123" fmla="*/ 2193325 h 3631196"/>
              <a:gd name="connsiteX124" fmla="*/ 3883333 w 6975173"/>
              <a:gd name="connsiteY124" fmla="*/ 2217624 h 3631196"/>
              <a:gd name="connsiteX125" fmla="*/ 3856440 w 6975173"/>
              <a:gd name="connsiteY125" fmla="*/ 2217624 h 3631196"/>
              <a:gd name="connsiteX126" fmla="*/ 3856440 w 6975173"/>
              <a:gd name="connsiteY126" fmla="*/ 2232367 h 3631196"/>
              <a:gd name="connsiteX127" fmla="*/ 3803473 w 6975173"/>
              <a:gd name="connsiteY127" fmla="*/ 2232367 h 3631196"/>
              <a:gd name="connsiteX128" fmla="*/ 3803473 w 6975173"/>
              <a:gd name="connsiteY128" fmla="*/ 2243698 h 3631196"/>
              <a:gd name="connsiteX129" fmla="*/ 3773032 w 6975173"/>
              <a:gd name="connsiteY129" fmla="*/ 2243698 h 3631196"/>
              <a:gd name="connsiteX130" fmla="*/ 3773032 w 6975173"/>
              <a:gd name="connsiteY130" fmla="*/ 2260216 h 3631196"/>
              <a:gd name="connsiteX131" fmla="*/ 3709690 w 6975173"/>
              <a:gd name="connsiteY131" fmla="*/ 2260216 h 3631196"/>
              <a:gd name="connsiteX132" fmla="*/ 3670648 w 6975173"/>
              <a:gd name="connsiteY132" fmla="*/ 2260216 h 3631196"/>
              <a:gd name="connsiteX133" fmla="*/ 3670648 w 6975173"/>
              <a:gd name="connsiteY133" fmla="*/ 2282740 h 3631196"/>
              <a:gd name="connsiteX134" fmla="*/ 3564716 w 6975173"/>
              <a:gd name="connsiteY134" fmla="*/ 2282740 h 3631196"/>
              <a:gd name="connsiteX135" fmla="*/ 3564716 w 6975173"/>
              <a:gd name="connsiteY135" fmla="*/ 2302671 h 3631196"/>
              <a:gd name="connsiteX136" fmla="*/ 3537823 w 6975173"/>
              <a:gd name="connsiteY136" fmla="*/ 2302671 h 3631196"/>
              <a:gd name="connsiteX137" fmla="*/ 3537823 w 6975173"/>
              <a:gd name="connsiteY137" fmla="*/ 2324376 h 3631196"/>
              <a:gd name="connsiteX138" fmla="*/ 3501238 w 6975173"/>
              <a:gd name="connsiteY138" fmla="*/ 2324376 h 3631196"/>
              <a:gd name="connsiteX139" fmla="*/ 3501238 w 6975173"/>
              <a:gd name="connsiteY139" fmla="*/ 2350449 h 3631196"/>
              <a:gd name="connsiteX140" fmla="*/ 3383156 w 6975173"/>
              <a:gd name="connsiteY140" fmla="*/ 2350449 h 3631196"/>
              <a:gd name="connsiteX141" fmla="*/ 3383156 w 6975173"/>
              <a:gd name="connsiteY141" fmla="*/ 2374748 h 3631196"/>
              <a:gd name="connsiteX142" fmla="*/ 3348482 w 6975173"/>
              <a:gd name="connsiteY142" fmla="*/ 2374748 h 3631196"/>
              <a:gd name="connsiteX143" fmla="*/ 3348482 w 6975173"/>
              <a:gd name="connsiteY143" fmla="*/ 2400822 h 3631196"/>
              <a:gd name="connsiteX144" fmla="*/ 3296335 w 6975173"/>
              <a:gd name="connsiteY144" fmla="*/ 2400822 h 3631196"/>
              <a:gd name="connsiteX145" fmla="*/ 3296335 w 6975173"/>
              <a:gd name="connsiteY145" fmla="*/ 2436452 h 3631196"/>
              <a:gd name="connsiteX146" fmla="*/ 3270398 w 6975173"/>
              <a:gd name="connsiteY146" fmla="*/ 2436452 h 3631196"/>
              <a:gd name="connsiteX147" fmla="*/ 3270398 w 6975173"/>
              <a:gd name="connsiteY147" fmla="*/ 2465119 h 3631196"/>
              <a:gd name="connsiteX148" fmla="*/ 3236406 w 6975173"/>
              <a:gd name="connsiteY148" fmla="*/ 2465119 h 3631196"/>
              <a:gd name="connsiteX149" fmla="*/ 3236406 w 6975173"/>
              <a:gd name="connsiteY149" fmla="*/ 2501567 h 3631196"/>
              <a:gd name="connsiteX150" fmla="*/ 3224257 w 6975173"/>
              <a:gd name="connsiteY150" fmla="*/ 2501567 h 3631196"/>
              <a:gd name="connsiteX151" fmla="*/ 3224257 w 6975173"/>
              <a:gd name="connsiteY151" fmla="*/ 2605725 h 3631196"/>
              <a:gd name="connsiteX152" fmla="*/ 3206920 w 6975173"/>
              <a:gd name="connsiteY152" fmla="*/ 2605725 h 3631196"/>
              <a:gd name="connsiteX153" fmla="*/ 3206920 w 6975173"/>
              <a:gd name="connsiteY153" fmla="*/ 2657736 h 3631196"/>
              <a:gd name="connsiteX154" fmla="*/ 3193951 w 6975173"/>
              <a:gd name="connsiteY154" fmla="*/ 2657736 h 3631196"/>
              <a:gd name="connsiteX155" fmla="*/ 3193951 w 6975173"/>
              <a:gd name="connsiteY155" fmla="*/ 2703877 h 3631196"/>
              <a:gd name="connsiteX156" fmla="*/ 3095800 w 6975173"/>
              <a:gd name="connsiteY156" fmla="*/ 2703877 h 3631196"/>
              <a:gd name="connsiteX157" fmla="*/ 3095800 w 6975173"/>
              <a:gd name="connsiteY157" fmla="*/ 2719439 h 3631196"/>
              <a:gd name="connsiteX158" fmla="*/ 3068907 w 6975173"/>
              <a:gd name="connsiteY158" fmla="*/ 2719439 h 3631196"/>
              <a:gd name="connsiteX159" fmla="*/ 3068907 w 6975173"/>
              <a:gd name="connsiteY159" fmla="*/ 2737732 h 3631196"/>
              <a:gd name="connsiteX160" fmla="*/ 3038465 w 6975173"/>
              <a:gd name="connsiteY160" fmla="*/ 2737732 h 3631196"/>
              <a:gd name="connsiteX161" fmla="*/ 3038465 w 6975173"/>
              <a:gd name="connsiteY161" fmla="*/ 2764624 h 3631196"/>
              <a:gd name="connsiteX162" fmla="*/ 3009798 w 6975173"/>
              <a:gd name="connsiteY162" fmla="*/ 2764624 h 3631196"/>
              <a:gd name="connsiteX163" fmla="*/ 3009798 w 6975173"/>
              <a:gd name="connsiteY163" fmla="*/ 2784555 h 3631196"/>
              <a:gd name="connsiteX164" fmla="*/ 2927345 w 6975173"/>
              <a:gd name="connsiteY164" fmla="*/ 2784555 h 3631196"/>
              <a:gd name="connsiteX165" fmla="*/ 2927345 w 6975173"/>
              <a:gd name="connsiteY165" fmla="*/ 2802028 h 3631196"/>
              <a:gd name="connsiteX166" fmla="*/ 2857042 w 6975173"/>
              <a:gd name="connsiteY166" fmla="*/ 2802028 h 3631196"/>
              <a:gd name="connsiteX167" fmla="*/ 2857042 w 6975173"/>
              <a:gd name="connsiteY167" fmla="*/ 2815816 h 3631196"/>
              <a:gd name="connsiteX168" fmla="*/ 2818819 w 6975173"/>
              <a:gd name="connsiteY168" fmla="*/ 2815816 h 3631196"/>
              <a:gd name="connsiteX169" fmla="*/ 2818819 w 6975173"/>
              <a:gd name="connsiteY169" fmla="*/ 2835883 h 3631196"/>
              <a:gd name="connsiteX170" fmla="*/ 2778957 w 6975173"/>
              <a:gd name="connsiteY170" fmla="*/ 2835883 h 3631196"/>
              <a:gd name="connsiteX171" fmla="*/ 2778957 w 6975173"/>
              <a:gd name="connsiteY171" fmla="*/ 2849671 h 3631196"/>
              <a:gd name="connsiteX172" fmla="*/ 2666063 w 6975173"/>
              <a:gd name="connsiteY172" fmla="*/ 2849671 h 3631196"/>
              <a:gd name="connsiteX173" fmla="*/ 2666063 w 6975173"/>
              <a:gd name="connsiteY173" fmla="*/ 2867963 h 3631196"/>
              <a:gd name="connsiteX174" fmla="*/ 2594804 w 6975173"/>
              <a:gd name="connsiteY174" fmla="*/ 2867963 h 3631196"/>
              <a:gd name="connsiteX175" fmla="*/ 2594804 w 6975173"/>
              <a:gd name="connsiteY175" fmla="*/ 2884481 h 3631196"/>
              <a:gd name="connsiteX176" fmla="*/ 2538425 w 6975173"/>
              <a:gd name="connsiteY176" fmla="*/ 2884481 h 3631196"/>
              <a:gd name="connsiteX177" fmla="*/ 2538425 w 6975173"/>
              <a:gd name="connsiteY177" fmla="*/ 2895812 h 3631196"/>
              <a:gd name="connsiteX178" fmla="*/ 2500202 w 6975173"/>
              <a:gd name="connsiteY178" fmla="*/ 2895812 h 3631196"/>
              <a:gd name="connsiteX179" fmla="*/ 2500202 w 6975173"/>
              <a:gd name="connsiteY179" fmla="*/ 2914787 h 3631196"/>
              <a:gd name="connsiteX180" fmla="*/ 2473309 w 6975173"/>
              <a:gd name="connsiteY180" fmla="*/ 2914787 h 3631196"/>
              <a:gd name="connsiteX181" fmla="*/ 2473309 w 6975173"/>
              <a:gd name="connsiteY181" fmla="*/ 2934854 h 3631196"/>
              <a:gd name="connsiteX182" fmla="*/ 2454197 w 6975173"/>
              <a:gd name="connsiteY182" fmla="*/ 2934854 h 3631196"/>
              <a:gd name="connsiteX183" fmla="*/ 2454197 w 6975173"/>
              <a:gd name="connsiteY183" fmla="*/ 3019081 h 3631196"/>
              <a:gd name="connsiteX184" fmla="*/ 2434130 w 6975173"/>
              <a:gd name="connsiteY184" fmla="*/ 3019081 h 3631196"/>
              <a:gd name="connsiteX185" fmla="*/ 2434130 w 6975173"/>
              <a:gd name="connsiteY185" fmla="*/ 3082422 h 3631196"/>
              <a:gd name="connsiteX186" fmla="*/ 2403825 w 6975173"/>
              <a:gd name="connsiteY186" fmla="*/ 3082422 h 3631196"/>
              <a:gd name="connsiteX187" fmla="*/ 2403825 w 6975173"/>
              <a:gd name="connsiteY187" fmla="*/ 3102353 h 3631196"/>
              <a:gd name="connsiteX188" fmla="*/ 2298711 w 6975173"/>
              <a:gd name="connsiteY188" fmla="*/ 3102353 h 3631196"/>
              <a:gd name="connsiteX189" fmla="*/ 2298711 w 6975173"/>
              <a:gd name="connsiteY189" fmla="*/ 3121464 h 3631196"/>
              <a:gd name="connsiteX190" fmla="*/ 2272638 w 6975173"/>
              <a:gd name="connsiteY190" fmla="*/ 3121464 h 3631196"/>
              <a:gd name="connsiteX191" fmla="*/ 2272638 w 6975173"/>
              <a:gd name="connsiteY191" fmla="*/ 3144944 h 3631196"/>
              <a:gd name="connsiteX192" fmla="*/ 2176261 w 6975173"/>
              <a:gd name="connsiteY192" fmla="*/ 3144944 h 3631196"/>
              <a:gd name="connsiteX193" fmla="*/ 2176261 w 6975173"/>
              <a:gd name="connsiteY193" fmla="*/ 3164875 h 3631196"/>
              <a:gd name="connsiteX194" fmla="*/ 2149368 w 6975173"/>
              <a:gd name="connsiteY194" fmla="*/ 3164875 h 3631196"/>
              <a:gd name="connsiteX195" fmla="*/ 2149368 w 6975173"/>
              <a:gd name="connsiteY195" fmla="*/ 3196136 h 3631196"/>
              <a:gd name="connsiteX196" fmla="*/ 2002619 w 6975173"/>
              <a:gd name="connsiteY196" fmla="*/ 3196136 h 3631196"/>
              <a:gd name="connsiteX197" fmla="*/ 2002619 w 6975173"/>
              <a:gd name="connsiteY197" fmla="*/ 3217022 h 3631196"/>
              <a:gd name="connsiteX198" fmla="*/ 1951427 w 6975173"/>
              <a:gd name="connsiteY198" fmla="*/ 3217022 h 3631196"/>
              <a:gd name="connsiteX199" fmla="*/ 1951427 w 6975173"/>
              <a:gd name="connsiteY199" fmla="*/ 3246509 h 3631196"/>
              <a:gd name="connsiteX200" fmla="*/ 1902829 w 6975173"/>
              <a:gd name="connsiteY200" fmla="*/ 3246509 h 3631196"/>
              <a:gd name="connsiteX201" fmla="*/ 1902829 w 6975173"/>
              <a:gd name="connsiteY201" fmla="*/ 3270808 h 3631196"/>
              <a:gd name="connsiteX202" fmla="*/ 1750892 w 6975173"/>
              <a:gd name="connsiteY202" fmla="*/ 3270808 h 3631196"/>
              <a:gd name="connsiteX203" fmla="*/ 1750892 w 6975173"/>
              <a:gd name="connsiteY203" fmla="*/ 3281319 h 3631196"/>
              <a:gd name="connsiteX204" fmla="*/ 1650147 w 6975173"/>
              <a:gd name="connsiteY204" fmla="*/ 3281319 h 3631196"/>
              <a:gd name="connsiteX205" fmla="*/ 1650147 w 6975173"/>
              <a:gd name="connsiteY205" fmla="*/ 3300294 h 3631196"/>
              <a:gd name="connsiteX206" fmla="*/ 1625848 w 6975173"/>
              <a:gd name="connsiteY206" fmla="*/ 3300294 h 3631196"/>
              <a:gd name="connsiteX207" fmla="*/ 1625848 w 6975173"/>
              <a:gd name="connsiteY207" fmla="*/ 3322955 h 3631196"/>
              <a:gd name="connsiteX208" fmla="*/ 1606736 w 6975173"/>
              <a:gd name="connsiteY208" fmla="*/ 3322955 h 3631196"/>
              <a:gd name="connsiteX209" fmla="*/ 1606736 w 6975173"/>
              <a:gd name="connsiteY209" fmla="*/ 3348073 h 3631196"/>
              <a:gd name="connsiteX210" fmla="*/ 1578888 w 6975173"/>
              <a:gd name="connsiteY210" fmla="*/ 3348073 h 3631196"/>
              <a:gd name="connsiteX211" fmla="*/ 1578888 w 6975173"/>
              <a:gd name="connsiteY211" fmla="*/ 3364591 h 3631196"/>
              <a:gd name="connsiteX212" fmla="*/ 1469543 w 6975173"/>
              <a:gd name="connsiteY212" fmla="*/ 3364591 h 3631196"/>
              <a:gd name="connsiteX213" fmla="*/ 1469543 w 6975173"/>
              <a:gd name="connsiteY213" fmla="*/ 3381109 h 3631196"/>
              <a:gd name="connsiteX214" fmla="*/ 1426132 w 6975173"/>
              <a:gd name="connsiteY214" fmla="*/ 3381109 h 3631196"/>
              <a:gd name="connsiteX215" fmla="*/ 1426132 w 6975173"/>
              <a:gd name="connsiteY215" fmla="*/ 3401995 h 3631196"/>
              <a:gd name="connsiteX216" fmla="*/ 1391458 w 6975173"/>
              <a:gd name="connsiteY216" fmla="*/ 3401995 h 3631196"/>
              <a:gd name="connsiteX217" fmla="*/ 1391458 w 6975173"/>
              <a:gd name="connsiteY217" fmla="*/ 3422745 h 3631196"/>
              <a:gd name="connsiteX218" fmla="*/ 1260271 w 6975173"/>
              <a:gd name="connsiteY218" fmla="*/ 3422745 h 3631196"/>
              <a:gd name="connsiteX219" fmla="*/ 1260271 w 6975173"/>
              <a:gd name="connsiteY219" fmla="*/ 3444450 h 3631196"/>
              <a:gd name="connsiteX220" fmla="*/ 1213448 w 6975173"/>
              <a:gd name="connsiteY220" fmla="*/ 3444450 h 3631196"/>
              <a:gd name="connsiteX221" fmla="*/ 1213448 w 6975173"/>
              <a:gd name="connsiteY221" fmla="*/ 3462742 h 3631196"/>
              <a:gd name="connsiteX222" fmla="*/ 1117071 w 6975173"/>
              <a:gd name="connsiteY222" fmla="*/ 3462742 h 3631196"/>
              <a:gd name="connsiteX223" fmla="*/ 1117071 w 6975173"/>
              <a:gd name="connsiteY223" fmla="*/ 3480079 h 3631196"/>
              <a:gd name="connsiteX224" fmla="*/ 1056187 w 6975173"/>
              <a:gd name="connsiteY224" fmla="*/ 3480079 h 3631196"/>
              <a:gd name="connsiteX225" fmla="*/ 1056187 w 6975173"/>
              <a:gd name="connsiteY225" fmla="*/ 3498372 h 3631196"/>
              <a:gd name="connsiteX226" fmla="*/ 964178 w 6975173"/>
              <a:gd name="connsiteY226" fmla="*/ 3498372 h 3631196"/>
              <a:gd name="connsiteX227" fmla="*/ 964178 w 6975173"/>
              <a:gd name="connsiteY227" fmla="*/ 3510521 h 3631196"/>
              <a:gd name="connsiteX228" fmla="*/ 840909 w 6975173"/>
              <a:gd name="connsiteY228" fmla="*/ 3510521 h 3631196"/>
              <a:gd name="connsiteX229" fmla="*/ 840909 w 6975173"/>
              <a:gd name="connsiteY229" fmla="*/ 3533046 h 3631196"/>
              <a:gd name="connsiteX230" fmla="*/ 812514 w 6975173"/>
              <a:gd name="connsiteY230" fmla="*/ 3533046 h 3631196"/>
              <a:gd name="connsiteX231" fmla="*/ 812514 w 6975173"/>
              <a:gd name="connsiteY231" fmla="*/ 3554751 h 3631196"/>
              <a:gd name="connsiteX232" fmla="*/ 744532 w 6975173"/>
              <a:gd name="connsiteY232" fmla="*/ 3554751 h 3631196"/>
              <a:gd name="connsiteX233" fmla="*/ 744532 w 6975173"/>
              <a:gd name="connsiteY233" fmla="*/ 3574682 h 3631196"/>
              <a:gd name="connsiteX234" fmla="*/ 602970 w 6975173"/>
              <a:gd name="connsiteY234" fmla="*/ 3574682 h 3631196"/>
              <a:gd name="connsiteX235" fmla="*/ 602970 w 6975173"/>
              <a:gd name="connsiteY235" fmla="*/ 3587787 h 3631196"/>
              <a:gd name="connsiteX236" fmla="*/ 502361 w 6975173"/>
              <a:gd name="connsiteY236" fmla="*/ 3587787 h 3631196"/>
              <a:gd name="connsiteX237" fmla="*/ 502361 w 6975173"/>
              <a:gd name="connsiteY237" fmla="*/ 3604304 h 3631196"/>
              <a:gd name="connsiteX238" fmla="*/ 353018 w 6975173"/>
              <a:gd name="connsiteY238" fmla="*/ 3604304 h 3631196"/>
              <a:gd name="connsiteX239" fmla="*/ 353018 w 6975173"/>
              <a:gd name="connsiteY239" fmla="*/ 3608536 h 3631196"/>
              <a:gd name="connsiteX240" fmla="*/ 219237 w 6975173"/>
              <a:gd name="connsiteY240" fmla="*/ 3608536 h 3631196"/>
              <a:gd name="connsiteX241" fmla="*/ 219237 w 6975173"/>
              <a:gd name="connsiteY241" fmla="*/ 3631197 h 3631196"/>
              <a:gd name="connsiteX242" fmla="*/ 0 w 6975173"/>
              <a:gd name="connsiteY242" fmla="*/ 3631197 h 363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975173" h="3631196">
                <a:moveTo>
                  <a:pt x="6975173" y="0"/>
                </a:moveTo>
                <a:lnTo>
                  <a:pt x="6975173" y="99926"/>
                </a:lnTo>
                <a:lnTo>
                  <a:pt x="6823236" y="99926"/>
                </a:lnTo>
                <a:lnTo>
                  <a:pt x="6823236" y="146750"/>
                </a:lnTo>
                <a:lnTo>
                  <a:pt x="6737371" y="146750"/>
                </a:lnTo>
                <a:lnTo>
                  <a:pt x="6737371" y="193709"/>
                </a:lnTo>
                <a:lnTo>
                  <a:pt x="6680036" y="193709"/>
                </a:lnTo>
                <a:lnTo>
                  <a:pt x="6680036" y="234526"/>
                </a:lnTo>
                <a:lnTo>
                  <a:pt x="6623521" y="234526"/>
                </a:lnTo>
                <a:lnTo>
                  <a:pt x="6623521" y="303055"/>
                </a:lnTo>
                <a:lnTo>
                  <a:pt x="6597584" y="303055"/>
                </a:lnTo>
                <a:lnTo>
                  <a:pt x="6597584" y="338684"/>
                </a:lnTo>
                <a:lnTo>
                  <a:pt x="6518544" y="338684"/>
                </a:lnTo>
                <a:lnTo>
                  <a:pt x="6518544" y="362164"/>
                </a:lnTo>
                <a:lnTo>
                  <a:pt x="6493289" y="362164"/>
                </a:lnTo>
                <a:lnTo>
                  <a:pt x="6493289" y="402981"/>
                </a:lnTo>
                <a:lnTo>
                  <a:pt x="6429129" y="402981"/>
                </a:lnTo>
                <a:lnTo>
                  <a:pt x="6429129" y="528844"/>
                </a:lnTo>
                <a:lnTo>
                  <a:pt x="6394319" y="528844"/>
                </a:lnTo>
                <a:lnTo>
                  <a:pt x="6394319" y="570480"/>
                </a:lnTo>
                <a:lnTo>
                  <a:pt x="6356096" y="570480"/>
                </a:lnTo>
                <a:lnTo>
                  <a:pt x="6356096" y="593141"/>
                </a:lnTo>
                <a:lnTo>
                  <a:pt x="6266681" y="593141"/>
                </a:lnTo>
                <a:lnTo>
                  <a:pt x="6266681" y="633002"/>
                </a:lnTo>
                <a:lnTo>
                  <a:pt x="6249344" y="633002"/>
                </a:lnTo>
                <a:lnTo>
                  <a:pt x="6249344" y="652114"/>
                </a:lnTo>
                <a:lnTo>
                  <a:pt x="6219857" y="652114"/>
                </a:lnTo>
                <a:lnTo>
                  <a:pt x="6219857" y="674775"/>
                </a:lnTo>
                <a:lnTo>
                  <a:pt x="6181634" y="674775"/>
                </a:lnTo>
                <a:lnTo>
                  <a:pt x="6181634" y="692931"/>
                </a:lnTo>
                <a:lnTo>
                  <a:pt x="6136449" y="692931"/>
                </a:lnTo>
                <a:lnTo>
                  <a:pt x="6136449" y="706855"/>
                </a:lnTo>
                <a:lnTo>
                  <a:pt x="5987106" y="706855"/>
                </a:lnTo>
                <a:lnTo>
                  <a:pt x="5987106" y="718185"/>
                </a:lnTo>
                <a:lnTo>
                  <a:pt x="5964581" y="718185"/>
                </a:lnTo>
                <a:lnTo>
                  <a:pt x="5964581" y="735522"/>
                </a:lnTo>
                <a:lnTo>
                  <a:pt x="5893323" y="735522"/>
                </a:lnTo>
                <a:lnTo>
                  <a:pt x="5893323" y="759002"/>
                </a:lnTo>
                <a:lnTo>
                  <a:pt x="5863837" y="759002"/>
                </a:lnTo>
                <a:lnTo>
                  <a:pt x="5863837" y="784120"/>
                </a:lnTo>
                <a:lnTo>
                  <a:pt x="5783977" y="784120"/>
                </a:lnTo>
                <a:lnTo>
                  <a:pt x="5783977" y="806645"/>
                </a:lnTo>
                <a:lnTo>
                  <a:pt x="5752716" y="806645"/>
                </a:lnTo>
                <a:lnTo>
                  <a:pt x="5752716" y="824937"/>
                </a:lnTo>
                <a:lnTo>
                  <a:pt x="5721455" y="824937"/>
                </a:lnTo>
                <a:lnTo>
                  <a:pt x="5721455" y="841455"/>
                </a:lnTo>
                <a:lnTo>
                  <a:pt x="5657158" y="841455"/>
                </a:lnTo>
                <a:lnTo>
                  <a:pt x="5657158" y="884865"/>
                </a:lnTo>
                <a:lnTo>
                  <a:pt x="5631221" y="884865"/>
                </a:lnTo>
                <a:lnTo>
                  <a:pt x="5631221" y="1039396"/>
                </a:lnTo>
                <a:lnTo>
                  <a:pt x="5567744" y="1039396"/>
                </a:lnTo>
                <a:lnTo>
                  <a:pt x="5567744" y="1052365"/>
                </a:lnTo>
                <a:lnTo>
                  <a:pt x="5540032" y="1052365"/>
                </a:lnTo>
                <a:lnTo>
                  <a:pt x="5540032" y="1071476"/>
                </a:lnTo>
                <a:lnTo>
                  <a:pt x="5496621" y="1071476"/>
                </a:lnTo>
                <a:lnTo>
                  <a:pt x="5496621" y="1094137"/>
                </a:lnTo>
                <a:lnTo>
                  <a:pt x="5463586" y="1094137"/>
                </a:lnTo>
                <a:lnTo>
                  <a:pt x="5463586" y="1127036"/>
                </a:lnTo>
                <a:lnTo>
                  <a:pt x="5432325" y="1127036"/>
                </a:lnTo>
                <a:lnTo>
                  <a:pt x="5432325" y="1146148"/>
                </a:lnTo>
                <a:lnTo>
                  <a:pt x="5379358" y="1146148"/>
                </a:lnTo>
                <a:lnTo>
                  <a:pt x="5379358" y="1176590"/>
                </a:lnTo>
                <a:lnTo>
                  <a:pt x="5353285" y="1176590"/>
                </a:lnTo>
                <a:lnTo>
                  <a:pt x="5353285" y="1192152"/>
                </a:lnTo>
                <a:lnTo>
                  <a:pt x="5222234" y="1192152"/>
                </a:lnTo>
                <a:lnTo>
                  <a:pt x="5222234" y="1215632"/>
                </a:lnTo>
                <a:lnTo>
                  <a:pt x="5199573" y="1215632"/>
                </a:lnTo>
                <a:lnTo>
                  <a:pt x="5199573" y="1235563"/>
                </a:lnTo>
                <a:lnTo>
                  <a:pt x="5156162" y="1235563"/>
                </a:lnTo>
                <a:lnTo>
                  <a:pt x="5156162" y="1259862"/>
                </a:lnTo>
                <a:lnTo>
                  <a:pt x="5127495" y="1259862"/>
                </a:lnTo>
                <a:lnTo>
                  <a:pt x="5127495" y="1290304"/>
                </a:lnTo>
                <a:lnTo>
                  <a:pt x="5054598" y="1290304"/>
                </a:lnTo>
                <a:lnTo>
                  <a:pt x="5054598" y="1313784"/>
                </a:lnTo>
                <a:lnTo>
                  <a:pt x="4985114" y="1313784"/>
                </a:lnTo>
                <a:lnTo>
                  <a:pt x="4985114" y="1346819"/>
                </a:lnTo>
                <a:lnTo>
                  <a:pt x="4946072" y="1346819"/>
                </a:lnTo>
                <a:lnTo>
                  <a:pt x="4946072" y="1372756"/>
                </a:lnTo>
                <a:lnTo>
                  <a:pt x="4861844" y="1372756"/>
                </a:lnTo>
                <a:lnTo>
                  <a:pt x="4861844" y="1417942"/>
                </a:lnTo>
                <a:lnTo>
                  <a:pt x="4850651" y="1417942"/>
                </a:lnTo>
                <a:lnTo>
                  <a:pt x="4850651" y="1450977"/>
                </a:lnTo>
                <a:lnTo>
                  <a:pt x="4832358" y="1450977"/>
                </a:lnTo>
                <a:lnTo>
                  <a:pt x="4832358" y="1595133"/>
                </a:lnTo>
                <a:lnTo>
                  <a:pt x="4805466" y="1595133"/>
                </a:lnTo>
                <a:lnTo>
                  <a:pt x="4805466" y="1634994"/>
                </a:lnTo>
                <a:lnTo>
                  <a:pt x="4775024" y="1634994"/>
                </a:lnTo>
                <a:lnTo>
                  <a:pt x="4775024" y="1655881"/>
                </a:lnTo>
                <a:lnTo>
                  <a:pt x="4717689" y="1655881"/>
                </a:lnTo>
                <a:lnTo>
                  <a:pt x="4717689" y="1676630"/>
                </a:lnTo>
                <a:lnTo>
                  <a:pt x="4664722" y="1676630"/>
                </a:lnTo>
                <a:lnTo>
                  <a:pt x="4664722" y="1689735"/>
                </a:lnTo>
                <a:lnTo>
                  <a:pt x="4591006" y="1689735"/>
                </a:lnTo>
                <a:lnTo>
                  <a:pt x="4591006" y="1706253"/>
                </a:lnTo>
                <a:lnTo>
                  <a:pt x="4545002" y="1706253"/>
                </a:lnTo>
                <a:lnTo>
                  <a:pt x="4545002" y="1722771"/>
                </a:lnTo>
                <a:lnTo>
                  <a:pt x="4509373" y="1722771"/>
                </a:lnTo>
                <a:lnTo>
                  <a:pt x="4509373" y="1741883"/>
                </a:lnTo>
                <a:lnTo>
                  <a:pt x="4453813" y="1741883"/>
                </a:lnTo>
                <a:lnTo>
                  <a:pt x="4453813" y="1759220"/>
                </a:lnTo>
                <a:lnTo>
                  <a:pt x="4353887" y="1759220"/>
                </a:lnTo>
                <a:lnTo>
                  <a:pt x="4353887" y="1771369"/>
                </a:lnTo>
                <a:lnTo>
                  <a:pt x="4235804" y="1771369"/>
                </a:lnTo>
                <a:lnTo>
                  <a:pt x="4235804" y="1788706"/>
                </a:lnTo>
                <a:lnTo>
                  <a:pt x="4155126" y="1788706"/>
                </a:lnTo>
                <a:lnTo>
                  <a:pt x="4155126" y="1804268"/>
                </a:lnTo>
                <a:lnTo>
                  <a:pt x="4096017" y="1804268"/>
                </a:lnTo>
                <a:lnTo>
                  <a:pt x="4096017" y="1825154"/>
                </a:lnTo>
                <a:lnTo>
                  <a:pt x="4072673" y="1825154"/>
                </a:lnTo>
                <a:lnTo>
                  <a:pt x="4072673" y="1854641"/>
                </a:lnTo>
                <a:lnTo>
                  <a:pt x="4059568" y="1854641"/>
                </a:lnTo>
                <a:lnTo>
                  <a:pt x="4059568" y="1921531"/>
                </a:lnTo>
                <a:lnTo>
                  <a:pt x="4044825" y="1921531"/>
                </a:lnTo>
                <a:lnTo>
                  <a:pt x="4044825" y="1956342"/>
                </a:lnTo>
                <a:lnTo>
                  <a:pt x="4030082" y="1956342"/>
                </a:lnTo>
                <a:lnTo>
                  <a:pt x="4030082" y="2084799"/>
                </a:lnTo>
                <a:lnTo>
                  <a:pt x="4002234" y="2084799"/>
                </a:lnTo>
                <a:lnTo>
                  <a:pt x="4002234" y="2138584"/>
                </a:lnTo>
                <a:lnTo>
                  <a:pt x="4002234" y="2156877"/>
                </a:lnTo>
                <a:lnTo>
                  <a:pt x="3971928" y="2156877"/>
                </a:lnTo>
                <a:lnTo>
                  <a:pt x="3971928" y="2176807"/>
                </a:lnTo>
                <a:lnTo>
                  <a:pt x="3939712" y="2176807"/>
                </a:lnTo>
                <a:lnTo>
                  <a:pt x="3939712" y="2193325"/>
                </a:lnTo>
                <a:lnTo>
                  <a:pt x="3883333" y="2193325"/>
                </a:lnTo>
                <a:lnTo>
                  <a:pt x="3883333" y="2217624"/>
                </a:lnTo>
                <a:lnTo>
                  <a:pt x="3856440" y="2217624"/>
                </a:lnTo>
                <a:lnTo>
                  <a:pt x="3856440" y="2232367"/>
                </a:lnTo>
                <a:lnTo>
                  <a:pt x="3803473" y="2232367"/>
                </a:lnTo>
                <a:lnTo>
                  <a:pt x="3803473" y="2243698"/>
                </a:lnTo>
                <a:lnTo>
                  <a:pt x="3773032" y="2243698"/>
                </a:lnTo>
                <a:lnTo>
                  <a:pt x="3773032" y="2260216"/>
                </a:lnTo>
                <a:lnTo>
                  <a:pt x="3709690" y="2260216"/>
                </a:lnTo>
                <a:lnTo>
                  <a:pt x="3670648" y="2260216"/>
                </a:lnTo>
                <a:lnTo>
                  <a:pt x="3670648" y="2282740"/>
                </a:lnTo>
                <a:lnTo>
                  <a:pt x="3564716" y="2282740"/>
                </a:lnTo>
                <a:lnTo>
                  <a:pt x="3564716" y="2302671"/>
                </a:lnTo>
                <a:lnTo>
                  <a:pt x="3537823" y="2302671"/>
                </a:lnTo>
                <a:lnTo>
                  <a:pt x="3537823" y="2324376"/>
                </a:lnTo>
                <a:lnTo>
                  <a:pt x="3501238" y="2324376"/>
                </a:lnTo>
                <a:lnTo>
                  <a:pt x="3501238" y="2350449"/>
                </a:lnTo>
                <a:lnTo>
                  <a:pt x="3383156" y="2350449"/>
                </a:lnTo>
                <a:lnTo>
                  <a:pt x="3383156" y="2374748"/>
                </a:lnTo>
                <a:lnTo>
                  <a:pt x="3348482" y="2374748"/>
                </a:lnTo>
                <a:lnTo>
                  <a:pt x="3348482" y="2400822"/>
                </a:lnTo>
                <a:lnTo>
                  <a:pt x="3296335" y="2400822"/>
                </a:lnTo>
                <a:lnTo>
                  <a:pt x="3296335" y="2436452"/>
                </a:lnTo>
                <a:lnTo>
                  <a:pt x="3270398" y="2436452"/>
                </a:lnTo>
                <a:lnTo>
                  <a:pt x="3270398" y="2465119"/>
                </a:lnTo>
                <a:lnTo>
                  <a:pt x="3236406" y="2465119"/>
                </a:lnTo>
                <a:lnTo>
                  <a:pt x="3236406" y="2501567"/>
                </a:lnTo>
                <a:lnTo>
                  <a:pt x="3224257" y="2501567"/>
                </a:lnTo>
                <a:lnTo>
                  <a:pt x="3224257" y="2605725"/>
                </a:lnTo>
                <a:lnTo>
                  <a:pt x="3206920" y="2605725"/>
                </a:lnTo>
                <a:lnTo>
                  <a:pt x="3206920" y="2657736"/>
                </a:lnTo>
                <a:lnTo>
                  <a:pt x="3193951" y="2657736"/>
                </a:lnTo>
                <a:lnTo>
                  <a:pt x="3193951" y="2703877"/>
                </a:lnTo>
                <a:lnTo>
                  <a:pt x="3095800" y="2703877"/>
                </a:lnTo>
                <a:lnTo>
                  <a:pt x="3095800" y="2719439"/>
                </a:lnTo>
                <a:lnTo>
                  <a:pt x="3068907" y="2719439"/>
                </a:lnTo>
                <a:lnTo>
                  <a:pt x="3068907" y="2737732"/>
                </a:lnTo>
                <a:lnTo>
                  <a:pt x="3038465" y="2737732"/>
                </a:lnTo>
                <a:lnTo>
                  <a:pt x="3038465" y="2764624"/>
                </a:lnTo>
                <a:lnTo>
                  <a:pt x="3009798" y="2764624"/>
                </a:lnTo>
                <a:lnTo>
                  <a:pt x="3009798" y="2784555"/>
                </a:lnTo>
                <a:lnTo>
                  <a:pt x="2927345" y="2784555"/>
                </a:lnTo>
                <a:lnTo>
                  <a:pt x="2927345" y="2802028"/>
                </a:lnTo>
                <a:lnTo>
                  <a:pt x="2857042" y="2802028"/>
                </a:lnTo>
                <a:lnTo>
                  <a:pt x="2857042" y="2815816"/>
                </a:lnTo>
                <a:lnTo>
                  <a:pt x="2818819" y="2815816"/>
                </a:lnTo>
                <a:lnTo>
                  <a:pt x="2818819" y="2835883"/>
                </a:lnTo>
                <a:lnTo>
                  <a:pt x="2778957" y="2835883"/>
                </a:lnTo>
                <a:lnTo>
                  <a:pt x="2778957" y="2849671"/>
                </a:lnTo>
                <a:lnTo>
                  <a:pt x="2666063" y="2849671"/>
                </a:lnTo>
                <a:lnTo>
                  <a:pt x="2666063" y="2867963"/>
                </a:lnTo>
                <a:lnTo>
                  <a:pt x="2594804" y="2867963"/>
                </a:lnTo>
                <a:lnTo>
                  <a:pt x="2594804" y="2884481"/>
                </a:lnTo>
                <a:lnTo>
                  <a:pt x="2538425" y="2884481"/>
                </a:lnTo>
                <a:lnTo>
                  <a:pt x="2538425" y="2895812"/>
                </a:lnTo>
                <a:lnTo>
                  <a:pt x="2500202" y="2895812"/>
                </a:lnTo>
                <a:lnTo>
                  <a:pt x="2500202" y="2914787"/>
                </a:lnTo>
                <a:lnTo>
                  <a:pt x="2473309" y="2914787"/>
                </a:lnTo>
                <a:lnTo>
                  <a:pt x="2473309" y="2934854"/>
                </a:lnTo>
                <a:lnTo>
                  <a:pt x="2454197" y="2934854"/>
                </a:lnTo>
                <a:lnTo>
                  <a:pt x="2454197" y="3019081"/>
                </a:lnTo>
                <a:lnTo>
                  <a:pt x="2434130" y="3019081"/>
                </a:lnTo>
                <a:lnTo>
                  <a:pt x="2434130" y="3082422"/>
                </a:lnTo>
                <a:lnTo>
                  <a:pt x="2403825" y="3082422"/>
                </a:lnTo>
                <a:lnTo>
                  <a:pt x="2403825" y="3102353"/>
                </a:lnTo>
                <a:lnTo>
                  <a:pt x="2298711" y="3102353"/>
                </a:lnTo>
                <a:lnTo>
                  <a:pt x="2298711" y="3121464"/>
                </a:lnTo>
                <a:lnTo>
                  <a:pt x="2272638" y="3121464"/>
                </a:lnTo>
                <a:lnTo>
                  <a:pt x="2272638" y="3144944"/>
                </a:lnTo>
                <a:lnTo>
                  <a:pt x="2176261" y="3144944"/>
                </a:lnTo>
                <a:lnTo>
                  <a:pt x="2176261" y="3164875"/>
                </a:lnTo>
                <a:lnTo>
                  <a:pt x="2149368" y="3164875"/>
                </a:lnTo>
                <a:lnTo>
                  <a:pt x="2149368" y="3196136"/>
                </a:lnTo>
                <a:lnTo>
                  <a:pt x="2002619" y="3196136"/>
                </a:lnTo>
                <a:lnTo>
                  <a:pt x="2002619" y="3217022"/>
                </a:lnTo>
                <a:lnTo>
                  <a:pt x="1951427" y="3217022"/>
                </a:lnTo>
                <a:lnTo>
                  <a:pt x="1951427" y="3246509"/>
                </a:lnTo>
                <a:lnTo>
                  <a:pt x="1902829" y="3246509"/>
                </a:lnTo>
                <a:lnTo>
                  <a:pt x="1902829" y="3270808"/>
                </a:lnTo>
                <a:lnTo>
                  <a:pt x="1750892" y="3270808"/>
                </a:lnTo>
                <a:lnTo>
                  <a:pt x="1750892" y="3281319"/>
                </a:lnTo>
                <a:lnTo>
                  <a:pt x="1650147" y="3281319"/>
                </a:lnTo>
                <a:lnTo>
                  <a:pt x="1650147" y="3300294"/>
                </a:lnTo>
                <a:lnTo>
                  <a:pt x="1625848" y="3300294"/>
                </a:lnTo>
                <a:lnTo>
                  <a:pt x="1625848" y="3322955"/>
                </a:lnTo>
                <a:lnTo>
                  <a:pt x="1606736" y="3322955"/>
                </a:lnTo>
                <a:lnTo>
                  <a:pt x="1606736" y="3348073"/>
                </a:lnTo>
                <a:lnTo>
                  <a:pt x="1578888" y="3348073"/>
                </a:lnTo>
                <a:lnTo>
                  <a:pt x="1578888" y="3364591"/>
                </a:lnTo>
                <a:lnTo>
                  <a:pt x="1469543" y="3364591"/>
                </a:lnTo>
                <a:lnTo>
                  <a:pt x="1469543" y="3381109"/>
                </a:lnTo>
                <a:lnTo>
                  <a:pt x="1426132" y="3381109"/>
                </a:lnTo>
                <a:lnTo>
                  <a:pt x="1426132" y="3401995"/>
                </a:lnTo>
                <a:lnTo>
                  <a:pt x="1391458" y="3401995"/>
                </a:lnTo>
                <a:lnTo>
                  <a:pt x="1391458" y="3422745"/>
                </a:lnTo>
                <a:lnTo>
                  <a:pt x="1260271" y="3422745"/>
                </a:lnTo>
                <a:lnTo>
                  <a:pt x="1260271" y="3444450"/>
                </a:lnTo>
                <a:lnTo>
                  <a:pt x="1213448" y="3444450"/>
                </a:lnTo>
                <a:lnTo>
                  <a:pt x="1213448" y="3462742"/>
                </a:lnTo>
                <a:lnTo>
                  <a:pt x="1117071" y="3462742"/>
                </a:lnTo>
                <a:lnTo>
                  <a:pt x="1117071" y="3480079"/>
                </a:lnTo>
                <a:lnTo>
                  <a:pt x="1056187" y="3480079"/>
                </a:lnTo>
                <a:lnTo>
                  <a:pt x="1056187" y="3498372"/>
                </a:lnTo>
                <a:lnTo>
                  <a:pt x="964178" y="3498372"/>
                </a:lnTo>
                <a:lnTo>
                  <a:pt x="964178" y="3510521"/>
                </a:lnTo>
                <a:lnTo>
                  <a:pt x="840909" y="3510521"/>
                </a:lnTo>
                <a:lnTo>
                  <a:pt x="840909" y="3533046"/>
                </a:lnTo>
                <a:lnTo>
                  <a:pt x="812514" y="3533046"/>
                </a:lnTo>
                <a:lnTo>
                  <a:pt x="812514" y="3554751"/>
                </a:lnTo>
                <a:lnTo>
                  <a:pt x="744532" y="3554751"/>
                </a:lnTo>
                <a:lnTo>
                  <a:pt x="744532" y="3574682"/>
                </a:lnTo>
                <a:lnTo>
                  <a:pt x="602970" y="3574682"/>
                </a:lnTo>
                <a:lnTo>
                  <a:pt x="602970" y="3587787"/>
                </a:lnTo>
                <a:lnTo>
                  <a:pt x="502361" y="3587787"/>
                </a:lnTo>
                <a:lnTo>
                  <a:pt x="502361" y="3604304"/>
                </a:lnTo>
                <a:lnTo>
                  <a:pt x="353018" y="3604304"/>
                </a:lnTo>
                <a:lnTo>
                  <a:pt x="353018" y="3608536"/>
                </a:lnTo>
                <a:lnTo>
                  <a:pt x="219237" y="3608536"/>
                </a:lnTo>
                <a:lnTo>
                  <a:pt x="219237" y="3631197"/>
                </a:lnTo>
                <a:lnTo>
                  <a:pt x="0" y="3631197"/>
                </a:lnTo>
              </a:path>
            </a:pathLst>
          </a:custGeom>
          <a:noFill/>
          <a:ln w="12700" cap="sq">
            <a:solidFill>
              <a:srgbClr val="939AA7"/>
            </a:solidFill>
            <a:prstDash val="solid"/>
            <a:miter/>
          </a:ln>
        </p:spPr>
        <p:txBody>
          <a:bodyPr wrap="none" rtlCol="0" anchor="ctr"/>
          <a:lstStyle/>
          <a:p>
            <a:endParaRPr lang="en-US" sz="100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E9F6855-5DC7-3C04-36A2-5B559A047B09}"/>
              </a:ext>
            </a:extLst>
          </p:cNvPr>
          <p:cNvSpPr txBox="1"/>
          <p:nvPr/>
        </p:nvSpPr>
        <p:spPr>
          <a:xfrm>
            <a:off x="1251217" y="1743935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137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30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A46E619-74FC-105F-57A0-479FC9FD1067}"/>
              </a:ext>
            </a:extLst>
          </p:cNvPr>
          <p:cNvSpPr txBox="1"/>
          <p:nvPr/>
        </p:nvSpPr>
        <p:spPr>
          <a:xfrm>
            <a:off x="1251217" y="227220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137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25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A97B756-D8CE-06D4-4A79-850E1D32826D}"/>
              </a:ext>
            </a:extLst>
          </p:cNvPr>
          <p:cNvSpPr txBox="1"/>
          <p:nvPr/>
        </p:nvSpPr>
        <p:spPr>
          <a:xfrm>
            <a:off x="1251217" y="2800465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137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20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1314E09-5404-327D-6915-A1BE267724E5}"/>
              </a:ext>
            </a:extLst>
          </p:cNvPr>
          <p:cNvSpPr txBox="1"/>
          <p:nvPr/>
        </p:nvSpPr>
        <p:spPr>
          <a:xfrm>
            <a:off x="1251217" y="3328731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137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15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61024F7-5022-B884-F037-C4C00731D9F5}"/>
              </a:ext>
            </a:extLst>
          </p:cNvPr>
          <p:cNvSpPr txBox="1"/>
          <p:nvPr/>
        </p:nvSpPr>
        <p:spPr>
          <a:xfrm>
            <a:off x="1251217" y="3911743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137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10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F69549E-743B-CE2B-8122-61FAB3918D2C}"/>
              </a:ext>
            </a:extLst>
          </p:cNvPr>
          <p:cNvSpPr txBox="1"/>
          <p:nvPr/>
        </p:nvSpPr>
        <p:spPr>
          <a:xfrm>
            <a:off x="1332970" y="4440009"/>
            <a:ext cx="2664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137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5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87E0203-52B5-BC8B-EE1D-5274E5FF58CA}"/>
              </a:ext>
            </a:extLst>
          </p:cNvPr>
          <p:cNvSpPr txBox="1"/>
          <p:nvPr/>
        </p:nvSpPr>
        <p:spPr>
          <a:xfrm>
            <a:off x="1332970" y="4978509"/>
            <a:ext cx="2664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137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9C0B632-A491-3532-BF95-29C5E35C5613}"/>
              </a:ext>
            </a:extLst>
          </p:cNvPr>
          <p:cNvSpPr txBox="1"/>
          <p:nvPr/>
        </p:nvSpPr>
        <p:spPr>
          <a:xfrm rot="16200000">
            <a:off x="-56727" y="3333643"/>
            <a:ext cx="23855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37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Proportion of participants (%)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2527F09-FB79-B76A-5F3D-8F21BA3CEAD3}"/>
              </a:ext>
            </a:extLst>
          </p:cNvPr>
          <p:cNvGrpSpPr/>
          <p:nvPr/>
        </p:nvGrpSpPr>
        <p:grpSpPr>
          <a:xfrm>
            <a:off x="1817631" y="5198375"/>
            <a:ext cx="6299403" cy="256044"/>
            <a:chOff x="2269328" y="4711008"/>
            <a:chExt cx="6814964" cy="276999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BE68D440-C961-470D-B32C-4BC575947A2A}"/>
                </a:ext>
              </a:extLst>
            </p:cNvPr>
            <p:cNvSpPr txBox="1"/>
            <p:nvPr/>
          </p:nvSpPr>
          <p:spPr>
            <a:xfrm>
              <a:off x="2269328" y="4711008"/>
              <a:ext cx="36000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1371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AAA8D78B-BE94-29D9-B249-0C11CF62FBE3}"/>
                </a:ext>
              </a:extLst>
            </p:cNvPr>
            <p:cNvSpPr txBox="1"/>
            <p:nvPr/>
          </p:nvSpPr>
          <p:spPr>
            <a:xfrm>
              <a:off x="3076198" y="4711008"/>
              <a:ext cx="36000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1371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F0FEC5B6-37C3-6F41-32F7-2329771DFA24}"/>
                </a:ext>
              </a:extLst>
            </p:cNvPr>
            <p:cNvSpPr txBox="1"/>
            <p:nvPr/>
          </p:nvSpPr>
          <p:spPr>
            <a:xfrm>
              <a:off x="3883068" y="4711008"/>
              <a:ext cx="36000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1371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AD3170F8-4408-2F1D-7F52-A14F9C8745AB}"/>
                </a:ext>
              </a:extLst>
            </p:cNvPr>
            <p:cNvSpPr txBox="1"/>
            <p:nvPr/>
          </p:nvSpPr>
          <p:spPr>
            <a:xfrm>
              <a:off x="4689938" y="4711008"/>
              <a:ext cx="36000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1371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ea typeface="+mn-ea"/>
                  <a:cs typeface="+mn-cs"/>
                </a:rPr>
                <a:t>18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136050D9-1FD6-1885-259F-649D7A1BDFDD}"/>
                </a:ext>
              </a:extLst>
            </p:cNvPr>
            <p:cNvSpPr txBox="1"/>
            <p:nvPr/>
          </p:nvSpPr>
          <p:spPr>
            <a:xfrm>
              <a:off x="5496808" y="4711008"/>
              <a:ext cx="36000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1371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9C97CD3C-02D1-6DCF-EB12-173A601C4B5D}"/>
                </a:ext>
              </a:extLst>
            </p:cNvPr>
            <p:cNvSpPr txBox="1"/>
            <p:nvPr/>
          </p:nvSpPr>
          <p:spPr>
            <a:xfrm>
              <a:off x="6303678" y="4711008"/>
              <a:ext cx="36000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1371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70B61B2F-FC25-487C-C485-A0D4150D913E}"/>
                </a:ext>
              </a:extLst>
            </p:cNvPr>
            <p:cNvSpPr txBox="1"/>
            <p:nvPr/>
          </p:nvSpPr>
          <p:spPr>
            <a:xfrm>
              <a:off x="7110548" y="4711008"/>
              <a:ext cx="36000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1371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ea typeface="+mn-ea"/>
                  <a:cs typeface="+mn-cs"/>
                </a:rPr>
                <a:t>36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BE99BBD3-2D1E-F40F-4164-701FD34E664F}"/>
                </a:ext>
              </a:extLst>
            </p:cNvPr>
            <p:cNvSpPr txBox="1"/>
            <p:nvPr/>
          </p:nvSpPr>
          <p:spPr>
            <a:xfrm>
              <a:off x="7917418" y="4711008"/>
              <a:ext cx="36000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1371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ea typeface="+mn-ea"/>
                  <a:cs typeface="+mn-cs"/>
                </a:rPr>
                <a:t>42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6B5141D8-8922-CF8E-96A0-4CA7BBA14178}"/>
                </a:ext>
              </a:extLst>
            </p:cNvPr>
            <p:cNvSpPr txBox="1"/>
            <p:nvPr/>
          </p:nvSpPr>
          <p:spPr>
            <a:xfrm>
              <a:off x="8724292" y="4711008"/>
              <a:ext cx="36000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1371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ea typeface="+mn-ea"/>
                  <a:cs typeface="+mn-cs"/>
                </a:rPr>
                <a:t>48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3091169-9566-4A83-B4F9-1DA0DBB06A09}"/>
              </a:ext>
            </a:extLst>
          </p:cNvPr>
          <p:cNvGrpSpPr/>
          <p:nvPr/>
        </p:nvGrpSpPr>
        <p:grpSpPr>
          <a:xfrm>
            <a:off x="1817631" y="5480298"/>
            <a:ext cx="6299403" cy="256044"/>
            <a:chOff x="2269328" y="4711008"/>
            <a:chExt cx="6814964" cy="276999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A845AAE6-1729-1265-9B97-FF2525011677}"/>
                </a:ext>
              </a:extLst>
            </p:cNvPr>
            <p:cNvSpPr txBox="1"/>
            <p:nvPr/>
          </p:nvSpPr>
          <p:spPr>
            <a:xfrm>
              <a:off x="2269328" y="4711008"/>
              <a:ext cx="36000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1371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+mn-cs"/>
                </a:rPr>
                <a:t>1767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1BDDFE6B-D193-ADFC-957E-AD3222AB58E0}"/>
                </a:ext>
              </a:extLst>
            </p:cNvPr>
            <p:cNvSpPr txBox="1"/>
            <p:nvPr/>
          </p:nvSpPr>
          <p:spPr>
            <a:xfrm>
              <a:off x="3076198" y="4711008"/>
              <a:ext cx="36000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1371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+mn-cs"/>
                </a:rPr>
                <a:t>1738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579C763E-B642-37BA-83D4-4698040F7EDA}"/>
                </a:ext>
              </a:extLst>
            </p:cNvPr>
            <p:cNvSpPr txBox="1"/>
            <p:nvPr/>
          </p:nvSpPr>
          <p:spPr>
            <a:xfrm>
              <a:off x="3883068" y="4711008"/>
              <a:ext cx="36000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1371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+mn-cs"/>
                </a:rPr>
                <a:t>1693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68B6DDBE-9CB0-34BC-D47C-3042319DF142}"/>
                </a:ext>
              </a:extLst>
            </p:cNvPr>
            <p:cNvSpPr txBox="1"/>
            <p:nvPr/>
          </p:nvSpPr>
          <p:spPr>
            <a:xfrm>
              <a:off x="4689938" y="4711008"/>
              <a:ext cx="36000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1371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+mn-cs"/>
                </a:rPr>
                <a:t>1640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B949C8F1-6258-3010-001C-08936C52F7FB}"/>
                </a:ext>
              </a:extLst>
            </p:cNvPr>
            <p:cNvSpPr txBox="1"/>
            <p:nvPr/>
          </p:nvSpPr>
          <p:spPr>
            <a:xfrm>
              <a:off x="5496808" y="4711008"/>
              <a:ext cx="36000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1371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+mn-cs"/>
                </a:rPr>
                <a:t>1572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174EB682-4EA7-09A6-C683-BC38FC7639F5}"/>
                </a:ext>
              </a:extLst>
            </p:cNvPr>
            <p:cNvSpPr txBox="1"/>
            <p:nvPr/>
          </p:nvSpPr>
          <p:spPr>
            <a:xfrm>
              <a:off x="6303678" y="4711008"/>
              <a:ext cx="36000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1371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+mn-cs"/>
                </a:rPr>
                <a:t>1489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BA34E099-93AD-9414-011D-224171686FFB}"/>
                </a:ext>
              </a:extLst>
            </p:cNvPr>
            <p:cNvSpPr txBox="1"/>
            <p:nvPr/>
          </p:nvSpPr>
          <p:spPr>
            <a:xfrm>
              <a:off x="7110548" y="4711008"/>
              <a:ext cx="36000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1371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+mn-cs"/>
                </a:rPr>
                <a:t>1131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F3E9F01A-453A-2EF2-9EEA-F00FFE6EE3D1}"/>
                </a:ext>
              </a:extLst>
            </p:cNvPr>
            <p:cNvSpPr txBox="1"/>
            <p:nvPr/>
          </p:nvSpPr>
          <p:spPr>
            <a:xfrm>
              <a:off x="7917418" y="4711008"/>
              <a:ext cx="36000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1371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+mn-cs"/>
                </a:rPr>
                <a:t>742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FA1F5D0-3D41-28F3-0C9A-3BB58E3605AF}"/>
                </a:ext>
              </a:extLst>
            </p:cNvPr>
            <p:cNvSpPr txBox="1"/>
            <p:nvPr/>
          </p:nvSpPr>
          <p:spPr>
            <a:xfrm>
              <a:off x="8724292" y="4711008"/>
              <a:ext cx="36000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1371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+mn-cs"/>
                </a:rPr>
                <a:t>392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D7248BAD-EF23-C060-A13B-FAD91ED426E9}"/>
              </a:ext>
            </a:extLst>
          </p:cNvPr>
          <p:cNvGrpSpPr/>
          <p:nvPr/>
        </p:nvGrpSpPr>
        <p:grpSpPr>
          <a:xfrm>
            <a:off x="1817631" y="5666168"/>
            <a:ext cx="6299403" cy="256044"/>
            <a:chOff x="2269328" y="4711008"/>
            <a:chExt cx="6814964" cy="276999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80644808-41AE-9419-2C60-C2BF1831F718}"/>
                </a:ext>
              </a:extLst>
            </p:cNvPr>
            <p:cNvSpPr txBox="1"/>
            <p:nvPr/>
          </p:nvSpPr>
          <p:spPr>
            <a:xfrm>
              <a:off x="2269328" y="4711008"/>
              <a:ext cx="36000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1371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i="0" u="none" strike="noStrike" kern="1200" cap="none" spc="0" normalizeH="0" baseline="0" noProof="0">
                  <a:ln>
                    <a:noFill/>
                  </a:ln>
                  <a:solidFill>
                    <a:srgbClr val="939AA7"/>
                  </a:solidFill>
                  <a:effectLst/>
                  <a:uLnTx/>
                  <a:uFillTx/>
                  <a:ea typeface="+mn-ea"/>
                  <a:cs typeface="+mn-cs"/>
                </a:rPr>
                <a:t>1766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657B411C-8A25-D951-66D1-89D702B26625}"/>
                </a:ext>
              </a:extLst>
            </p:cNvPr>
            <p:cNvSpPr txBox="1"/>
            <p:nvPr/>
          </p:nvSpPr>
          <p:spPr>
            <a:xfrm>
              <a:off x="3076198" y="4711008"/>
              <a:ext cx="36000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1371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i="0" u="none" strike="noStrike" kern="1200" cap="none" spc="0" normalizeH="0" baseline="0" noProof="0">
                  <a:ln>
                    <a:noFill/>
                  </a:ln>
                  <a:solidFill>
                    <a:srgbClr val="939AA7"/>
                  </a:solidFill>
                  <a:effectLst/>
                  <a:uLnTx/>
                  <a:uFillTx/>
                  <a:ea typeface="+mn-ea"/>
                  <a:cs typeface="+mn-cs"/>
                </a:rPr>
                <a:t>1736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50147E56-F3EF-FB96-9DA4-235F23D460C4}"/>
                </a:ext>
              </a:extLst>
            </p:cNvPr>
            <p:cNvSpPr txBox="1"/>
            <p:nvPr/>
          </p:nvSpPr>
          <p:spPr>
            <a:xfrm>
              <a:off x="3883068" y="4711008"/>
              <a:ext cx="36000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1371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i="0" u="none" strike="noStrike" kern="1200" cap="none" spc="0" normalizeH="0" baseline="0" noProof="0">
                  <a:ln>
                    <a:noFill/>
                  </a:ln>
                  <a:solidFill>
                    <a:srgbClr val="939AA7"/>
                  </a:solidFill>
                  <a:effectLst/>
                  <a:uLnTx/>
                  <a:uFillTx/>
                  <a:ea typeface="+mn-ea"/>
                  <a:cs typeface="+mn-cs"/>
                </a:rPr>
                <a:t>1682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77379A29-15BE-9F8F-A53C-960A5904F3BF}"/>
                </a:ext>
              </a:extLst>
            </p:cNvPr>
            <p:cNvSpPr txBox="1"/>
            <p:nvPr/>
          </p:nvSpPr>
          <p:spPr>
            <a:xfrm>
              <a:off x="4689938" y="4711008"/>
              <a:ext cx="36000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1371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i="0" u="none" strike="noStrike" kern="1200" cap="none" spc="0" normalizeH="0" baseline="0" noProof="0">
                  <a:ln>
                    <a:noFill/>
                  </a:ln>
                  <a:solidFill>
                    <a:srgbClr val="939AA7"/>
                  </a:solidFill>
                  <a:effectLst/>
                  <a:uLnTx/>
                  <a:uFillTx/>
                  <a:ea typeface="+mn-ea"/>
                  <a:cs typeface="+mn-cs"/>
                </a:rPr>
                <a:t>1605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3FD430A6-3F40-E0B0-C236-A90D867A0515}"/>
                </a:ext>
              </a:extLst>
            </p:cNvPr>
            <p:cNvSpPr txBox="1"/>
            <p:nvPr/>
          </p:nvSpPr>
          <p:spPr>
            <a:xfrm>
              <a:off x="5496808" y="4711008"/>
              <a:ext cx="36000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1371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i="0" u="none" strike="noStrike" kern="1200" cap="none" spc="0" normalizeH="0" baseline="0" noProof="0">
                  <a:ln>
                    <a:noFill/>
                  </a:ln>
                  <a:solidFill>
                    <a:srgbClr val="939AA7"/>
                  </a:solidFill>
                  <a:effectLst/>
                  <a:uLnTx/>
                  <a:uFillTx/>
                  <a:ea typeface="+mn-ea"/>
                  <a:cs typeface="+mn-cs"/>
                </a:rPr>
                <a:t>1516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E2A2F1C9-64F7-5B29-D16E-0D3862BEF033}"/>
                </a:ext>
              </a:extLst>
            </p:cNvPr>
            <p:cNvSpPr txBox="1"/>
            <p:nvPr/>
          </p:nvSpPr>
          <p:spPr>
            <a:xfrm>
              <a:off x="6303678" y="4711008"/>
              <a:ext cx="36000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1371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>
                  <a:solidFill>
                    <a:srgbClr val="939AA7"/>
                  </a:solidFill>
                </a:rPr>
                <a:t>1408</a:t>
              </a:r>
              <a:endParaRPr kumimoji="0" lang="en-US" sz="800" i="0" u="none" strike="noStrike" kern="1200" cap="none" spc="0" normalizeH="0" baseline="0" noProof="0">
                <a:ln>
                  <a:noFill/>
                </a:ln>
                <a:solidFill>
                  <a:srgbClr val="939AA7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88529930-7FBD-9943-DF55-C267EBA73446}"/>
                </a:ext>
              </a:extLst>
            </p:cNvPr>
            <p:cNvSpPr txBox="1"/>
            <p:nvPr/>
          </p:nvSpPr>
          <p:spPr>
            <a:xfrm>
              <a:off x="7110548" y="4711008"/>
              <a:ext cx="36000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1371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i="0" u="none" strike="noStrike" kern="1200" cap="none" spc="0" normalizeH="0" baseline="0" noProof="0">
                  <a:ln>
                    <a:noFill/>
                  </a:ln>
                  <a:solidFill>
                    <a:srgbClr val="939AA7"/>
                  </a:solidFill>
                  <a:effectLst/>
                  <a:uLnTx/>
                  <a:uFillTx/>
                  <a:ea typeface="+mn-ea"/>
                  <a:cs typeface="+mn-cs"/>
                </a:rPr>
                <a:t>1048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7E20E2C9-F197-A249-9BB5-DF529FE70959}"/>
                </a:ext>
              </a:extLst>
            </p:cNvPr>
            <p:cNvSpPr txBox="1"/>
            <p:nvPr/>
          </p:nvSpPr>
          <p:spPr>
            <a:xfrm>
              <a:off x="7917418" y="4711008"/>
              <a:ext cx="36000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1371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i="0" u="none" strike="noStrike" kern="1200" cap="none" spc="0" normalizeH="0" baseline="0" noProof="0">
                  <a:ln>
                    <a:noFill/>
                  </a:ln>
                  <a:solidFill>
                    <a:srgbClr val="939AA7"/>
                  </a:solidFill>
                  <a:effectLst/>
                  <a:uLnTx/>
                  <a:uFillTx/>
                  <a:ea typeface="+mn-ea"/>
                  <a:cs typeface="+mn-cs"/>
                </a:rPr>
                <a:t>660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075F3CE7-11EE-92AA-6B75-FE0EFD03603E}"/>
                </a:ext>
              </a:extLst>
            </p:cNvPr>
            <p:cNvSpPr txBox="1"/>
            <p:nvPr/>
          </p:nvSpPr>
          <p:spPr>
            <a:xfrm>
              <a:off x="8724292" y="4711008"/>
              <a:ext cx="36000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1371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i="0" u="none" strike="noStrike" kern="1200" cap="none" spc="0" normalizeH="0" baseline="0" noProof="0">
                  <a:ln>
                    <a:noFill/>
                  </a:ln>
                  <a:solidFill>
                    <a:srgbClr val="939AA7"/>
                  </a:solidFill>
                  <a:effectLst/>
                  <a:uLnTx/>
                  <a:uFillTx/>
                  <a:ea typeface="+mn-ea"/>
                  <a:cs typeface="+mn-cs"/>
                </a:rPr>
                <a:t>354</a:t>
              </a:r>
            </a:p>
          </p:txBody>
        </p: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65B4C3DA-87F5-DE73-007B-7B3F11DB63DC}"/>
              </a:ext>
            </a:extLst>
          </p:cNvPr>
          <p:cNvSpPr txBox="1"/>
          <p:nvPr/>
        </p:nvSpPr>
        <p:spPr>
          <a:xfrm>
            <a:off x="528884" y="5471508"/>
            <a:ext cx="13201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spc="16" baseline="0">
                <a:ln/>
                <a:solidFill>
                  <a:srgbClr val="001965"/>
                </a:solidFill>
                <a:ea typeface="Verdana"/>
                <a:cs typeface="Verdana"/>
                <a:sym typeface="Verdana"/>
                <a:rtl val="0"/>
              </a:rPr>
              <a:t>Semaglutide 1.0 mg: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8AFFC51D-CD5E-DAAA-E5B0-9BA65BF9E78E}"/>
              </a:ext>
            </a:extLst>
          </p:cNvPr>
          <p:cNvSpPr txBox="1"/>
          <p:nvPr/>
        </p:nvSpPr>
        <p:spPr>
          <a:xfrm>
            <a:off x="1208684" y="5662373"/>
            <a:ext cx="6403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spc="16" baseline="0">
                <a:ln/>
                <a:solidFill>
                  <a:srgbClr val="939AA7"/>
                </a:solidFill>
                <a:ea typeface="Verdana"/>
                <a:cs typeface="Verdana"/>
                <a:sym typeface="Verdana"/>
                <a:rtl val="0"/>
              </a:rPr>
              <a:t>Placebo:</a:t>
            </a:r>
          </a:p>
        </p:txBody>
      </p:sp>
    </p:spTree>
    <p:extLst>
      <p:ext uri="{BB962C8B-B14F-4D97-AF65-F5344CB8AC3E}">
        <p14:creationId xmlns:p14="http://schemas.microsoft.com/office/powerpoint/2010/main" val="89126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2A7958-19E2-261C-DBB6-EACB0796F9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2" y="5917520"/>
            <a:ext cx="10897775" cy="803955"/>
          </a:xfrm>
        </p:spPr>
        <p:txBody>
          <a:bodyPr>
            <a:normAutofit/>
          </a:bodyPr>
          <a:lstStyle/>
          <a:p>
            <a:r>
              <a:rPr lang="en-US"/>
              <a:t>*p&lt;0.001 for semaglutide versus placebo in the overall population (Perkovic V et al. </a:t>
            </a:r>
            <a:r>
              <a:rPr lang="en-US" i="1"/>
              <a:t>New Engl J Med</a:t>
            </a:r>
            <a:r>
              <a:rPr lang="en-US"/>
              <a:t> 2024;391:109-121). </a:t>
            </a:r>
            <a:r>
              <a:rPr lang="en-US" baseline="30000">
                <a:latin typeface="+mn-lt"/>
                <a:ea typeface="+mn-lt"/>
                <a:cs typeface="+mn-lt"/>
                <a:sym typeface="+mn-lt"/>
              </a:rPr>
              <a:t>†</a:t>
            </a:r>
            <a:r>
              <a:rPr lang="en-US"/>
              <a:t>Subset for analysis of CV risk score in those without previous CV events or without established CVD. Time to first primary kidney outcome was analyzed using a Cox proportional hazards model with treatment by subgroup as a fixed factor stratified by SGLT2 inhibitor use at baseline. </a:t>
            </a:r>
            <a:br>
              <a:rPr lang="en-US"/>
            </a:br>
            <a:r>
              <a:rPr lang="en-US"/>
              <a:t>CI, confidence interval; CV, cardiovascular; CVD, cardiovascular disease; HR, hazard ratio; MI, myocardial infarction; PAD, peripheral artery disease; PREVENT, Predicting Risk of Cardiovascular Disease Events; SGLT2, sodium–glucose co-transporter 2.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C6DEBB-8C2C-4179-59A0-A4644A7EA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78" y="365127"/>
            <a:ext cx="8768807" cy="10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/>
          <a:lstStyle/>
          <a:p>
            <a:r>
              <a:rPr lang="en-US"/>
              <a:t>Primary kidney outcome by </a:t>
            </a:r>
            <a:br>
              <a:rPr lang="en-US"/>
            </a:br>
            <a:r>
              <a:rPr lang="en-US"/>
              <a:t>CV status or total CV risk </a:t>
            </a:r>
          </a:p>
        </p:txBody>
      </p:sp>
      <p:sp>
        <p:nvSpPr>
          <p:cNvPr id="6" name="Rectangle 732">
            <a:extLst>
              <a:ext uri="{FF2B5EF4-FFF2-40B4-BE49-F238E27FC236}">
                <a16:creationId xmlns:a16="http://schemas.microsoft.com/office/drawing/2014/main" id="{49D87AF1-7C27-86E7-B2CF-4CD6CB716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9766" y="2706198"/>
            <a:ext cx="135453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0.95 (0.66, 1.38)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ectangle 733">
            <a:extLst>
              <a:ext uri="{FF2B5EF4-FFF2-40B4-BE49-F238E27FC236}">
                <a16:creationId xmlns:a16="http://schemas.microsoft.com/office/drawing/2014/main" id="{DFE04410-D036-93D6-EA88-71ABC5614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9766" y="2903094"/>
            <a:ext cx="135453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0.73 (0.63, 0.86)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2" name="Rectangle 734">
            <a:extLst>
              <a:ext uri="{FF2B5EF4-FFF2-40B4-BE49-F238E27FC236}">
                <a16:creationId xmlns:a16="http://schemas.microsoft.com/office/drawing/2014/main" id="{B0C40A4D-BCFF-83BC-7B76-075AF783C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9766" y="3295548"/>
            <a:ext cx="135453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0.86 (0.55, 1.34)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5" name="Rectangle 735">
            <a:extLst>
              <a:ext uri="{FF2B5EF4-FFF2-40B4-BE49-F238E27FC236}">
                <a16:creationId xmlns:a16="http://schemas.microsoft.com/office/drawing/2014/main" id="{E1E81A1F-2BF6-FDFF-E33A-67E223636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9766" y="3491105"/>
            <a:ext cx="135453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0.75 (0.65, 0.88)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2" name="Rectangle 736">
            <a:extLst>
              <a:ext uri="{FF2B5EF4-FFF2-40B4-BE49-F238E27FC236}">
                <a16:creationId xmlns:a16="http://schemas.microsoft.com/office/drawing/2014/main" id="{7FE8667B-8670-94F9-994D-A2D70F450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9766" y="3883558"/>
            <a:ext cx="135453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0.91 (0.68, 1.22)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5" name="Rectangle 737">
            <a:extLst>
              <a:ext uri="{FF2B5EF4-FFF2-40B4-BE49-F238E27FC236}">
                <a16:creationId xmlns:a16="http://schemas.microsoft.com/office/drawing/2014/main" id="{DE1A9A29-861A-7607-964D-E5D2964B6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9766" y="4080455"/>
            <a:ext cx="135453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0.72 (0.61, 0.85)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8" name="Rectangle 738">
            <a:extLst>
              <a:ext uri="{FF2B5EF4-FFF2-40B4-BE49-F238E27FC236}">
                <a16:creationId xmlns:a16="http://schemas.microsoft.com/office/drawing/2014/main" id="{83D27B04-F938-9957-830A-765A8022B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9766" y="4472907"/>
            <a:ext cx="135453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0.72 (0.52, 1.01)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0" name="Rectangle 739">
            <a:extLst>
              <a:ext uri="{FF2B5EF4-FFF2-40B4-BE49-F238E27FC236}">
                <a16:creationId xmlns:a16="http://schemas.microsoft.com/office/drawing/2014/main" id="{D004C3B9-38F5-5C6B-B1CA-BEC867587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9766" y="4668464"/>
            <a:ext cx="135453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0.77 (0.66, 0.91)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2" name="Rectangle 740">
            <a:extLst>
              <a:ext uri="{FF2B5EF4-FFF2-40B4-BE49-F238E27FC236}">
                <a16:creationId xmlns:a16="http://schemas.microsoft.com/office/drawing/2014/main" id="{5CE03E36-0DB9-A281-BB47-9304DD3F0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0264" y="2862263"/>
            <a:ext cx="3494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0.20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3" name="Rectangle 741">
            <a:extLst>
              <a:ext uri="{FF2B5EF4-FFF2-40B4-BE49-F238E27FC236}">
                <a16:creationId xmlns:a16="http://schemas.microsoft.com/office/drawing/2014/main" id="{E8EF16BF-C54B-6D82-2CDD-15414C28B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0264" y="3411538"/>
            <a:ext cx="3494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0.58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4" name="Rectangle 742">
            <a:extLst>
              <a:ext uri="{FF2B5EF4-FFF2-40B4-BE49-F238E27FC236}">
                <a16:creationId xmlns:a16="http://schemas.microsoft.com/office/drawing/2014/main" id="{90F14621-4021-5869-5624-284C351D1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0264" y="3960813"/>
            <a:ext cx="3494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0.17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5" name="Rectangle 743">
            <a:extLst>
              <a:ext uri="{FF2B5EF4-FFF2-40B4-BE49-F238E27FC236}">
                <a16:creationId xmlns:a16="http://schemas.microsoft.com/office/drawing/2014/main" id="{D5DF0A59-C911-92DD-2724-E3C7FC04C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0264" y="4508500"/>
            <a:ext cx="3494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0.72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6" name="Rectangle 744">
            <a:extLst>
              <a:ext uri="{FF2B5EF4-FFF2-40B4-BE49-F238E27FC236}">
                <a16:creationId xmlns:a16="http://schemas.microsoft.com/office/drawing/2014/main" id="{77FF344B-D709-B273-FBDA-D5DC9BA0C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0264" y="5057775"/>
            <a:ext cx="3494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0.99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7" name="Rectangle 745">
            <a:extLst>
              <a:ext uri="{FF2B5EF4-FFF2-40B4-BE49-F238E27FC236}">
                <a16:creationId xmlns:a16="http://schemas.microsoft.com/office/drawing/2014/main" id="{662668C4-B9F1-675A-FF72-670981AB2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3254" y="2309726"/>
            <a:ext cx="14523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0.76 (0.66, 0.88)*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8" name="Rectangle 748">
            <a:extLst>
              <a:ext uri="{FF2B5EF4-FFF2-40B4-BE49-F238E27FC236}">
                <a16:creationId xmlns:a16="http://schemas.microsoft.com/office/drawing/2014/main" id="{A26019B0-E78C-7A20-F62B-9CCE40D88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946" y="1609725"/>
            <a:ext cx="4090982" cy="620093"/>
          </a:xfrm>
          <a:prstGeom prst="rect">
            <a:avLst/>
          </a:prstGeom>
          <a:solidFill>
            <a:srgbClr val="F3F2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200"/>
          </a:p>
        </p:txBody>
      </p:sp>
      <p:sp>
        <p:nvSpPr>
          <p:cNvPr id="159" name="Rectangle 749">
            <a:extLst>
              <a:ext uri="{FF2B5EF4-FFF2-40B4-BE49-F238E27FC236}">
                <a16:creationId xmlns:a16="http://schemas.microsoft.com/office/drawing/2014/main" id="{112439A5-8E6A-4957-4FE3-BCC6FF277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6741" y="1609725"/>
            <a:ext cx="3213431" cy="620093"/>
          </a:xfrm>
          <a:prstGeom prst="rect">
            <a:avLst/>
          </a:prstGeom>
          <a:solidFill>
            <a:srgbClr val="F3F2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200"/>
          </a:p>
        </p:txBody>
      </p:sp>
      <p:sp>
        <p:nvSpPr>
          <p:cNvPr id="160" name="Rectangle 755">
            <a:extLst>
              <a:ext uri="{FF2B5EF4-FFF2-40B4-BE49-F238E27FC236}">
                <a16:creationId xmlns:a16="http://schemas.microsoft.com/office/drawing/2014/main" id="{11184110-BC05-0B53-DA0B-3CA418EF8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1366" y="1843088"/>
            <a:ext cx="11285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HR (95% CI)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1" name="Rectangle 758">
            <a:extLst>
              <a:ext uri="{FF2B5EF4-FFF2-40B4-BE49-F238E27FC236}">
                <a16:creationId xmlns:a16="http://schemas.microsoft.com/office/drawing/2014/main" id="{5DDF61E9-698F-2F9A-E0F2-C3F5C6F34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5541" y="1843088"/>
            <a:ext cx="13589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p-interaction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2" name="Rectangle 855">
            <a:extLst>
              <a:ext uri="{FF2B5EF4-FFF2-40B4-BE49-F238E27FC236}">
                <a16:creationId xmlns:a16="http://schemas.microsoft.com/office/drawing/2014/main" id="{69F6A56C-361E-F889-BFEA-DFA86605A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9766" y="5256475"/>
            <a:ext cx="135453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0.73 (0.49, 1.08)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3" name="Rectangle 716">
            <a:extLst>
              <a:ext uri="{FF2B5EF4-FFF2-40B4-BE49-F238E27FC236}">
                <a16:creationId xmlns:a16="http://schemas.microsoft.com/office/drawing/2014/main" id="{95D5C119-D2D3-F906-A282-F9A4DFED1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741" y="2706198"/>
            <a:ext cx="55944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55/257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4" name="Rectangle 717">
            <a:extLst>
              <a:ext uri="{FF2B5EF4-FFF2-40B4-BE49-F238E27FC236}">
                <a16:creationId xmlns:a16="http://schemas.microsoft.com/office/drawing/2014/main" id="{9950741A-C923-3C03-F248-135A2C8C7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958" y="2903094"/>
            <a:ext cx="75501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276/1510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5" name="Rectangle 718">
            <a:extLst>
              <a:ext uri="{FF2B5EF4-FFF2-40B4-BE49-F238E27FC236}">
                <a16:creationId xmlns:a16="http://schemas.microsoft.com/office/drawing/2014/main" id="{02ECC95A-BCAF-5277-717B-3D353D136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741" y="3295548"/>
            <a:ext cx="55944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37/181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6" name="Rectangle 719">
            <a:extLst>
              <a:ext uri="{FF2B5EF4-FFF2-40B4-BE49-F238E27FC236}">
                <a16:creationId xmlns:a16="http://schemas.microsoft.com/office/drawing/2014/main" id="{DD62B55B-46B5-6081-C05C-5CD85E7F7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958" y="3491105"/>
            <a:ext cx="75501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294/1586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7" name="Rectangle 720">
            <a:extLst>
              <a:ext uri="{FF2B5EF4-FFF2-40B4-BE49-F238E27FC236}">
                <a16:creationId xmlns:a16="http://schemas.microsoft.com/office/drawing/2014/main" id="{0BE6FF10-82F2-E274-77D6-D5B7513BC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741" y="3883558"/>
            <a:ext cx="55944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87/405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8" name="Rectangle 721">
            <a:extLst>
              <a:ext uri="{FF2B5EF4-FFF2-40B4-BE49-F238E27FC236}">
                <a16:creationId xmlns:a16="http://schemas.microsoft.com/office/drawing/2014/main" id="{EA251621-075F-596E-7265-2A3329DC9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958" y="4080455"/>
            <a:ext cx="75501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244/1362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9" name="Rectangle 722">
            <a:extLst>
              <a:ext uri="{FF2B5EF4-FFF2-40B4-BE49-F238E27FC236}">
                <a16:creationId xmlns:a16="http://schemas.microsoft.com/office/drawing/2014/main" id="{17663170-52CC-4751-7FEC-B08A6740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741" y="4472907"/>
            <a:ext cx="55944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60/288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0" name="Rectangle 723">
            <a:extLst>
              <a:ext uri="{FF2B5EF4-FFF2-40B4-BE49-F238E27FC236}">
                <a16:creationId xmlns:a16="http://schemas.microsoft.com/office/drawing/2014/main" id="{7569B424-0819-1817-B67B-A9C8C3516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958" y="4668464"/>
            <a:ext cx="75501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271/1479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1" name="Rectangle 747">
            <a:extLst>
              <a:ext uri="{FF2B5EF4-FFF2-40B4-BE49-F238E27FC236}">
                <a16:creationId xmlns:a16="http://schemas.microsoft.com/office/drawing/2014/main" id="{BBF20678-F27A-2765-1868-6A5F99B35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958" y="2309726"/>
            <a:ext cx="75501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331/1767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2" name="Rectangle 750">
            <a:extLst>
              <a:ext uri="{FF2B5EF4-FFF2-40B4-BE49-F238E27FC236}">
                <a16:creationId xmlns:a16="http://schemas.microsoft.com/office/drawing/2014/main" id="{18955B4D-51B9-69DA-E204-75916D894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4182" y="1636847"/>
            <a:ext cx="13705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Semaglutide 1.0 mg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3" name="Rectangle 752">
            <a:extLst>
              <a:ext uri="{FF2B5EF4-FFF2-40B4-BE49-F238E27FC236}">
                <a16:creationId xmlns:a16="http://schemas.microsoft.com/office/drawing/2014/main" id="{CE29BC82-DD31-D86E-8EE6-1492DF87D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182" y="1861121"/>
            <a:ext cx="2429366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Events / analyzed </a:t>
            </a:r>
            <a:b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</a:b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participants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4" name="Rectangle 853">
            <a:extLst>
              <a:ext uri="{FF2B5EF4-FFF2-40B4-BE49-F238E27FC236}">
                <a16:creationId xmlns:a16="http://schemas.microsoft.com/office/drawing/2014/main" id="{4FD99A8D-1C8B-9B3E-CCF5-1710EAD3B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741" y="5256475"/>
            <a:ext cx="55944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44/331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5" name="Rectangle 866">
            <a:extLst>
              <a:ext uri="{FF2B5EF4-FFF2-40B4-BE49-F238E27FC236}">
                <a16:creationId xmlns:a16="http://schemas.microsoft.com/office/drawing/2014/main" id="{0301EB87-AE9E-B387-798D-8441D6CB3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850" y="5075441"/>
            <a:ext cx="65723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134/675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6" name="Rectangle 868">
            <a:extLst>
              <a:ext uri="{FF2B5EF4-FFF2-40B4-BE49-F238E27FC236}">
                <a16:creationId xmlns:a16="http://schemas.microsoft.com/office/drawing/2014/main" id="{D6613085-E534-BFD2-953C-CDF3F8C5B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9766" y="5075441"/>
            <a:ext cx="135453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0.73 (0.58, 0.91)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7" name="Rectangle 27">
            <a:extLst>
              <a:ext uri="{FF2B5EF4-FFF2-40B4-BE49-F238E27FC236}">
                <a16:creationId xmlns:a16="http://schemas.microsoft.com/office/drawing/2014/main" id="{AC197BA4-A5B5-57AF-18E5-A2AE16799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27" y="2309726"/>
            <a:ext cx="172219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Overall population 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8" name="Rectangle 30">
            <a:extLst>
              <a:ext uri="{FF2B5EF4-FFF2-40B4-BE49-F238E27FC236}">
                <a16:creationId xmlns:a16="http://schemas.microsoft.com/office/drawing/2014/main" id="{ECD51C3D-02C5-FD6F-DB8C-81282984C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27" y="2505283"/>
            <a:ext cx="7069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Prior MI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9" name="Rectangle 31">
            <a:extLst>
              <a:ext uri="{FF2B5EF4-FFF2-40B4-BE49-F238E27FC236}">
                <a16:creationId xmlns:a16="http://schemas.microsoft.com/office/drawing/2014/main" id="{DCB9DC57-0BFC-2D44-489B-17B9FC24A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02" y="2706198"/>
            <a:ext cx="25635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Yes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0" name="Rectangle 33">
            <a:extLst>
              <a:ext uri="{FF2B5EF4-FFF2-40B4-BE49-F238E27FC236}">
                <a16:creationId xmlns:a16="http://schemas.microsoft.com/office/drawing/2014/main" id="{802F28FD-CD12-1FED-7201-92B6324C8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02" y="2903094"/>
            <a:ext cx="20839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No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1" name="Rectangle 34">
            <a:extLst>
              <a:ext uri="{FF2B5EF4-FFF2-40B4-BE49-F238E27FC236}">
                <a16:creationId xmlns:a16="http://schemas.microsoft.com/office/drawing/2014/main" id="{72AA04EA-7861-61F3-97AB-2BD4ABA94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27" y="3098651"/>
            <a:ext cx="10275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Prior stroke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2" name="Rectangle 37">
            <a:extLst>
              <a:ext uri="{FF2B5EF4-FFF2-40B4-BE49-F238E27FC236}">
                <a16:creationId xmlns:a16="http://schemas.microsoft.com/office/drawing/2014/main" id="{024BDCED-B69B-4A8F-319F-455657CF9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02" y="3295548"/>
            <a:ext cx="25635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Yes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3" name="Rectangle 39">
            <a:extLst>
              <a:ext uri="{FF2B5EF4-FFF2-40B4-BE49-F238E27FC236}">
                <a16:creationId xmlns:a16="http://schemas.microsoft.com/office/drawing/2014/main" id="{7B4327A0-B35C-E2AC-B64F-D21B64083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02" y="3491105"/>
            <a:ext cx="20839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No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4" name="Rectangle 40">
            <a:extLst>
              <a:ext uri="{FF2B5EF4-FFF2-40B4-BE49-F238E27FC236}">
                <a16:creationId xmlns:a16="http://schemas.microsoft.com/office/drawing/2014/main" id="{F633E7F2-99CA-E83B-2AEC-39FAF330C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27" y="3688001"/>
            <a:ext cx="154529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Prior MI or stroke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5" name="Rectangle 43">
            <a:extLst>
              <a:ext uri="{FF2B5EF4-FFF2-40B4-BE49-F238E27FC236}">
                <a16:creationId xmlns:a16="http://schemas.microsoft.com/office/drawing/2014/main" id="{D09083FA-5B96-BF43-A473-AC0E61E3B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02" y="3883558"/>
            <a:ext cx="25635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Yes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6" name="Rectangle 45">
            <a:extLst>
              <a:ext uri="{FF2B5EF4-FFF2-40B4-BE49-F238E27FC236}">
                <a16:creationId xmlns:a16="http://schemas.microsoft.com/office/drawing/2014/main" id="{5AAF0454-66C4-F028-E7F0-7B09D32F4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02" y="4080455"/>
            <a:ext cx="20839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No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7" name="Rectangle 46">
            <a:extLst>
              <a:ext uri="{FF2B5EF4-FFF2-40B4-BE49-F238E27FC236}">
                <a16:creationId xmlns:a16="http://schemas.microsoft.com/office/drawing/2014/main" id="{DF53C564-62F8-0F57-C1F3-4C9CFA4DD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27" y="4276012"/>
            <a:ext cx="83837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Prior PAD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8" name="Rectangle 49">
            <a:extLst>
              <a:ext uri="{FF2B5EF4-FFF2-40B4-BE49-F238E27FC236}">
                <a16:creationId xmlns:a16="http://schemas.microsoft.com/office/drawing/2014/main" id="{BBDEDDAE-4E06-B0C2-7C4D-14AAF7283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02" y="4472907"/>
            <a:ext cx="25635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Yes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9" name="Rectangle 51">
            <a:extLst>
              <a:ext uri="{FF2B5EF4-FFF2-40B4-BE49-F238E27FC236}">
                <a16:creationId xmlns:a16="http://schemas.microsoft.com/office/drawing/2014/main" id="{FA17CA62-1EDC-9036-982C-5234C08AF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02" y="4668464"/>
            <a:ext cx="20839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No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90" name="Rectangle 52">
            <a:extLst>
              <a:ext uri="{FF2B5EF4-FFF2-40B4-BE49-F238E27FC236}">
                <a16:creationId xmlns:a16="http://schemas.microsoft.com/office/drawing/2014/main" id="{A7F7930D-5055-F8E8-C481-99ED90423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27" y="4864021"/>
            <a:ext cx="1041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T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91" name="Rectangle 53">
            <a:extLst>
              <a:ext uri="{FF2B5EF4-FFF2-40B4-BE49-F238E27FC236}">
                <a16:creationId xmlns:a16="http://schemas.microsoft.com/office/drawing/2014/main" id="{1B4BDDC3-CE3C-4C7A-EE54-03B479169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027" y="4864021"/>
            <a:ext cx="263213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otal</a:t>
            </a: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CV risk (PREVENT score)</a:t>
            </a:r>
            <a:r>
              <a:rPr kumimoji="0" lang="en-US" altLang="en-US" sz="1200" b="1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†</a:t>
            </a:r>
            <a:endParaRPr kumimoji="0" lang="en-US" altLang="en-US" sz="12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92" name="Rectangle 213">
            <a:extLst>
              <a:ext uri="{FF2B5EF4-FFF2-40B4-BE49-F238E27FC236}">
                <a16:creationId xmlns:a16="http://schemas.microsoft.com/office/drawing/2014/main" id="{55FA516B-6C22-3BFB-59BF-E3BFB7D94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02" y="5256475"/>
            <a:ext cx="48731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&lt;20%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93" name="Rectangle 213">
            <a:extLst>
              <a:ext uri="{FF2B5EF4-FFF2-40B4-BE49-F238E27FC236}">
                <a16:creationId xmlns:a16="http://schemas.microsoft.com/office/drawing/2014/main" id="{1B30B7F1-3059-FDC4-231B-2327EAF5B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02" y="5075441"/>
            <a:ext cx="48731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≥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20%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94" name="Rectangle 724">
            <a:extLst>
              <a:ext uri="{FF2B5EF4-FFF2-40B4-BE49-F238E27FC236}">
                <a16:creationId xmlns:a16="http://schemas.microsoft.com/office/drawing/2014/main" id="{BB8E2EE5-6A56-04DD-1568-1D8874CAB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2372" y="2706198"/>
            <a:ext cx="55944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58/257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95" name="Rectangle 725">
            <a:extLst>
              <a:ext uri="{FF2B5EF4-FFF2-40B4-BE49-F238E27FC236}">
                <a16:creationId xmlns:a16="http://schemas.microsoft.com/office/drawing/2014/main" id="{9B57AB13-8F5A-2FB7-3F26-42F0E07BC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589" y="2903094"/>
            <a:ext cx="75501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352/1509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96" name="Rectangle 726">
            <a:extLst>
              <a:ext uri="{FF2B5EF4-FFF2-40B4-BE49-F238E27FC236}">
                <a16:creationId xmlns:a16="http://schemas.microsoft.com/office/drawing/2014/main" id="{9902CAC4-194B-F255-D3D8-BFFEC7DB3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2372" y="3295548"/>
            <a:ext cx="55944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42/186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97" name="Rectangle 727">
            <a:extLst>
              <a:ext uri="{FF2B5EF4-FFF2-40B4-BE49-F238E27FC236}">
                <a16:creationId xmlns:a16="http://schemas.microsoft.com/office/drawing/2014/main" id="{911A6ED2-FCA2-8751-763C-D9B6AA6A7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589" y="3491105"/>
            <a:ext cx="75501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368/1580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98" name="Rectangle 728">
            <a:extLst>
              <a:ext uri="{FF2B5EF4-FFF2-40B4-BE49-F238E27FC236}">
                <a16:creationId xmlns:a16="http://schemas.microsoft.com/office/drawing/2014/main" id="{DDCFCBCC-4528-3C25-FAFA-8FBD6624B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2372" y="3883558"/>
            <a:ext cx="55944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93/403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99" name="Rectangle 729">
            <a:extLst>
              <a:ext uri="{FF2B5EF4-FFF2-40B4-BE49-F238E27FC236}">
                <a16:creationId xmlns:a16="http://schemas.microsoft.com/office/drawing/2014/main" id="{DD20CFA5-6FE5-06D7-1BF2-83D00FE9E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589" y="4080455"/>
            <a:ext cx="75501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317/1363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0" name="Rectangle 730">
            <a:extLst>
              <a:ext uri="{FF2B5EF4-FFF2-40B4-BE49-F238E27FC236}">
                <a16:creationId xmlns:a16="http://schemas.microsoft.com/office/drawing/2014/main" id="{C9115842-5B3D-80BD-C0A1-D321BFDFC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2372" y="4472907"/>
            <a:ext cx="55944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81/297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1" name="Rectangle 731">
            <a:extLst>
              <a:ext uri="{FF2B5EF4-FFF2-40B4-BE49-F238E27FC236}">
                <a16:creationId xmlns:a16="http://schemas.microsoft.com/office/drawing/2014/main" id="{4579CBCF-D589-FE2C-1147-02001BC42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589" y="4668464"/>
            <a:ext cx="75501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329/1469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2" name="Rectangle 746">
            <a:extLst>
              <a:ext uri="{FF2B5EF4-FFF2-40B4-BE49-F238E27FC236}">
                <a16:creationId xmlns:a16="http://schemas.microsoft.com/office/drawing/2014/main" id="{8155FE15-C694-1528-D5C0-CBAC0E9D5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589" y="2309726"/>
            <a:ext cx="75501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410/1766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3" name="Rectangle 754">
            <a:extLst>
              <a:ext uri="{FF2B5EF4-FFF2-40B4-BE49-F238E27FC236}">
                <a16:creationId xmlns:a16="http://schemas.microsoft.com/office/drawing/2014/main" id="{8C96FE42-6095-B0D1-7BB0-44FD8D0C2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6552" y="1657350"/>
            <a:ext cx="57066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Placebo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4" name="Rectangle 854">
            <a:extLst>
              <a:ext uri="{FF2B5EF4-FFF2-40B4-BE49-F238E27FC236}">
                <a16:creationId xmlns:a16="http://schemas.microsoft.com/office/drawing/2014/main" id="{CAA2E247-1803-EF63-C367-80BA0F4BC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2372" y="5256475"/>
            <a:ext cx="55944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58/340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5" name="Rectangle 867">
            <a:extLst>
              <a:ext uri="{FF2B5EF4-FFF2-40B4-BE49-F238E27FC236}">
                <a16:creationId xmlns:a16="http://schemas.microsoft.com/office/drawing/2014/main" id="{05054C3D-F78F-13B8-869E-CF0599F37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3481" y="5075441"/>
            <a:ext cx="65723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168/654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6" name="Rectangle 752">
            <a:extLst>
              <a:ext uri="{FF2B5EF4-FFF2-40B4-BE49-F238E27FC236}">
                <a16:creationId xmlns:a16="http://schemas.microsoft.com/office/drawing/2014/main" id="{51CA54EA-7D5C-DB2A-AFD4-D2E004DB3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813" y="1861121"/>
            <a:ext cx="2429366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Events / analyzed </a:t>
            </a:r>
            <a:b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</a:b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participants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DB3157E7-A09C-AB0D-E5EA-963374A14E07}"/>
              </a:ext>
            </a:extLst>
          </p:cNvPr>
          <p:cNvSpPr>
            <a:spLocks/>
          </p:cNvSpPr>
          <p:nvPr/>
        </p:nvSpPr>
        <p:spPr>
          <a:xfrm>
            <a:off x="4026907" y="5432009"/>
            <a:ext cx="737038" cy="467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28F70AA1-1B48-1B6F-833C-E78F322A4025}"/>
              </a:ext>
            </a:extLst>
          </p:cNvPr>
          <p:cNvSpPr>
            <a:spLocks/>
          </p:cNvSpPr>
          <p:nvPr/>
        </p:nvSpPr>
        <p:spPr>
          <a:xfrm>
            <a:off x="4680996" y="5480418"/>
            <a:ext cx="1084976" cy="116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Rectangle 665">
            <a:extLst>
              <a:ext uri="{FF2B5EF4-FFF2-40B4-BE49-F238E27FC236}">
                <a16:creationId xmlns:a16="http://schemas.microsoft.com/office/drawing/2014/main" id="{CD0BF4BC-8BE6-15D0-5475-BC4348A408D5}"/>
              </a:ext>
            </a:extLst>
          </p:cNvPr>
          <p:cNvSpPr>
            <a:spLocks/>
          </p:cNvSpPr>
          <p:nvPr/>
        </p:nvSpPr>
        <p:spPr bwMode="auto">
          <a:xfrm>
            <a:off x="6305668" y="2318924"/>
            <a:ext cx="563957" cy="3213994"/>
          </a:xfrm>
          <a:prstGeom prst="rect">
            <a:avLst/>
          </a:prstGeom>
          <a:solidFill>
            <a:srgbClr val="E8E8E8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200"/>
          </a:p>
        </p:txBody>
      </p:sp>
      <p:graphicFrame>
        <p:nvGraphicFramePr>
          <p:cNvPr id="212" name="Chart 211">
            <a:extLst>
              <a:ext uri="{FF2B5EF4-FFF2-40B4-BE49-F238E27FC236}">
                <a16:creationId xmlns:a16="http://schemas.microsoft.com/office/drawing/2014/main" id="{061F3DB2-71D6-D1E4-E40B-E133A65BAF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9291235"/>
              </p:ext>
            </p:extLst>
          </p:nvPr>
        </p:nvGraphicFramePr>
        <p:xfrm>
          <a:off x="4194318" y="1577206"/>
          <a:ext cx="4443224" cy="4232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92E74940-EC1F-BED8-5018-EA95C4BB4958}"/>
              </a:ext>
            </a:extLst>
          </p:cNvPr>
          <p:cNvCxnSpPr>
            <a:cxnSpLocks/>
          </p:cNvCxnSpPr>
          <p:nvPr/>
        </p:nvCxnSpPr>
        <p:spPr>
          <a:xfrm>
            <a:off x="7110979" y="2175644"/>
            <a:ext cx="0" cy="344738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5B33CD01-18E2-6166-B3EA-5D221DA21EFA}"/>
              </a:ext>
            </a:extLst>
          </p:cNvPr>
          <p:cNvGrpSpPr/>
          <p:nvPr/>
        </p:nvGrpSpPr>
        <p:grpSpPr>
          <a:xfrm>
            <a:off x="4749453" y="5730456"/>
            <a:ext cx="3710592" cy="256044"/>
            <a:chOff x="4749453" y="5639016"/>
            <a:chExt cx="3710592" cy="256044"/>
          </a:xfrm>
        </p:grpSpPr>
        <p:sp>
          <p:nvSpPr>
            <p:cNvPr id="211" name="Rectangle 97">
              <a:extLst>
                <a:ext uri="{FF2B5EF4-FFF2-40B4-BE49-F238E27FC236}">
                  <a16:creationId xmlns:a16="http://schemas.microsoft.com/office/drawing/2014/main" id="{CD1A00A7-395B-12D8-B68B-E6C232E56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9453" y="5710394"/>
              <a:ext cx="224507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200">
                  <a:solidFill>
                    <a:srgbClr val="000000"/>
                  </a:solidFill>
                  <a:latin typeface="+mn-lt"/>
                </a:rPr>
                <a:t>Favors </a:t>
              </a:r>
              <a:r>
                <a:rPr lang="en-US" altLang="en-US" sz="1200" err="1">
                  <a:solidFill>
                    <a:srgbClr val="000000"/>
                  </a:solidFill>
                  <a:latin typeface="+mn-lt"/>
                </a:rPr>
                <a:t>semaglutide</a:t>
              </a:r>
              <a:r>
                <a:rPr lang="en-US" altLang="en-US" sz="1200">
                  <a:solidFill>
                    <a:srgbClr val="000000"/>
                  </a:solidFill>
                  <a:latin typeface="+mn-lt"/>
                </a:rPr>
                <a:t> 1.0 mg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1D2271A1-6942-FC74-98A3-15613CC83F0F}"/>
                </a:ext>
              </a:extLst>
            </p:cNvPr>
            <p:cNvGrpSpPr/>
            <p:nvPr/>
          </p:nvGrpSpPr>
          <p:grpSpPr>
            <a:xfrm>
              <a:off x="7299273" y="5646929"/>
              <a:ext cx="1160772" cy="247294"/>
              <a:chOff x="7001997" y="5646929"/>
              <a:chExt cx="1160772" cy="247294"/>
            </a:xfrm>
          </p:grpSpPr>
          <p:sp>
            <p:nvSpPr>
              <p:cNvPr id="216" name="Line 165">
                <a:extLst>
                  <a:ext uri="{FF2B5EF4-FFF2-40B4-BE49-F238E27FC236}">
                    <a16:creationId xmlns:a16="http://schemas.microsoft.com/office/drawing/2014/main" id="{ED3523AF-AE1C-A20D-059A-DB3695BF7D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01997" y="5646929"/>
                <a:ext cx="71437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 type="triangle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217" name="Rectangle 97">
                <a:extLst>
                  <a:ext uri="{FF2B5EF4-FFF2-40B4-BE49-F238E27FC236}">
                    <a16:creationId xmlns:a16="http://schemas.microsoft.com/office/drawing/2014/main" id="{7A9DC46C-CCA4-22C5-A2BA-6D9D6A11C4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1997" y="5709557"/>
                <a:ext cx="1160772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1200">
                    <a:solidFill>
                      <a:srgbClr val="000000"/>
                    </a:solidFill>
                    <a:latin typeface="+mn-lt"/>
                  </a:rPr>
                  <a:t>Favors placebo 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sp>
          <p:nvSpPr>
            <p:cNvPr id="215" name="Line 165">
              <a:extLst>
                <a:ext uri="{FF2B5EF4-FFF2-40B4-BE49-F238E27FC236}">
                  <a16:creationId xmlns:a16="http://schemas.microsoft.com/office/drawing/2014/main" id="{893488A7-3B10-16AB-8981-F61C9FC923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3166" y="5639016"/>
              <a:ext cx="7143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 type="triangle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</p:grpSp>
    </p:spTree>
    <p:extLst>
      <p:ext uri="{BB962C8B-B14F-4D97-AF65-F5344CB8AC3E}">
        <p14:creationId xmlns:p14="http://schemas.microsoft.com/office/powerpoint/2010/main" val="3033216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OW ADA24">
      <a:dk1>
        <a:srgbClr val="000000"/>
      </a:dk1>
      <a:lt1>
        <a:srgbClr val="FFFFFF"/>
      </a:lt1>
      <a:dk2>
        <a:srgbClr val="001965"/>
      </a:dk2>
      <a:lt2>
        <a:srgbClr val="E8E8E8"/>
      </a:lt2>
      <a:accent1>
        <a:srgbClr val="001965"/>
      </a:accent1>
      <a:accent2>
        <a:srgbClr val="E97132"/>
      </a:accent2>
      <a:accent3>
        <a:srgbClr val="3B97DE"/>
      </a:accent3>
      <a:accent4>
        <a:srgbClr val="0059D2"/>
      </a:accent4>
      <a:accent5>
        <a:srgbClr val="2A918B"/>
      </a:accent5>
      <a:accent6>
        <a:srgbClr val="EAAB00"/>
      </a:accent6>
      <a:hlink>
        <a:srgbClr val="E6553F"/>
      </a:hlink>
      <a:folHlink>
        <a:srgbClr val="3F9C34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rgbClr val="FF0000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NovoNordisk 2020">
    <a:dk1>
      <a:srgbClr val="000000"/>
    </a:dk1>
    <a:lt1>
      <a:srgbClr val="FFFFFF"/>
    </a:lt1>
    <a:dk2>
      <a:srgbClr val="001965"/>
    </a:dk2>
    <a:lt2>
      <a:srgbClr val="CCC5BD"/>
    </a:lt2>
    <a:accent1>
      <a:srgbClr val="001965"/>
    </a:accent1>
    <a:accent2>
      <a:srgbClr val="005AD2"/>
    </a:accent2>
    <a:accent3>
      <a:srgbClr val="2A918B"/>
    </a:accent3>
    <a:accent4>
      <a:srgbClr val="EEA7BF"/>
    </a:accent4>
    <a:accent5>
      <a:srgbClr val="3B97DE"/>
    </a:accent5>
    <a:accent6>
      <a:srgbClr val="939AA7"/>
    </a:accent6>
    <a:hlink>
      <a:srgbClr val="005AD2"/>
    </a:hlink>
    <a:folHlink>
      <a:srgbClr val="3B97DE"/>
    </a:folHlink>
  </a:clrScheme>
  <a:fontScheme name="Novo Nordisk 2020">
    <a:majorFont>
      <a:latin typeface="Apis For Office"/>
      <a:ea typeface=""/>
      <a:cs typeface=""/>
    </a:majorFont>
    <a:minorFont>
      <a:latin typeface="Apis For Office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NovoNordisk 2020">
    <a:dk1>
      <a:srgbClr val="000000"/>
    </a:dk1>
    <a:lt1>
      <a:srgbClr val="FFFFFF"/>
    </a:lt1>
    <a:dk2>
      <a:srgbClr val="001965"/>
    </a:dk2>
    <a:lt2>
      <a:srgbClr val="CCC5BD"/>
    </a:lt2>
    <a:accent1>
      <a:srgbClr val="001965"/>
    </a:accent1>
    <a:accent2>
      <a:srgbClr val="005AD2"/>
    </a:accent2>
    <a:accent3>
      <a:srgbClr val="2A918B"/>
    </a:accent3>
    <a:accent4>
      <a:srgbClr val="EEA7BF"/>
    </a:accent4>
    <a:accent5>
      <a:srgbClr val="3B97DE"/>
    </a:accent5>
    <a:accent6>
      <a:srgbClr val="939AA7"/>
    </a:accent6>
    <a:hlink>
      <a:srgbClr val="005AD2"/>
    </a:hlink>
    <a:folHlink>
      <a:srgbClr val="3B97DE"/>
    </a:folHlink>
  </a:clrScheme>
  <a:fontScheme name="Novo Nordisk 2020">
    <a:majorFont>
      <a:latin typeface="Apis For Office"/>
      <a:ea typeface=""/>
      <a:cs typeface=""/>
    </a:majorFont>
    <a:minorFont>
      <a:latin typeface="Apis For Office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8857253FD10B418DFFC8AF56E52813" ma:contentTypeVersion="15" ma:contentTypeDescription="Create a new document." ma:contentTypeScope="" ma:versionID="df44c0ae98aaf9c4cc77b6e4fcea11b1">
  <xsd:schema xmlns:xsd="http://www.w3.org/2001/XMLSchema" xmlns:xs="http://www.w3.org/2001/XMLSchema" xmlns:p="http://schemas.microsoft.com/office/2006/metadata/properties" xmlns:ns2="cc8b63ee-64cf-4a99-8987-95f8e0e257c5" xmlns:ns3="7f4c377c-6705-4b4f-8b07-648fa1217e5d" targetNamespace="http://schemas.microsoft.com/office/2006/metadata/properties" ma:root="true" ma:fieldsID="c102c6d5948fc9b976c3ae018dd7c00e" ns2:_="" ns3:_="">
    <xsd:import namespace="cc8b63ee-64cf-4a99-8987-95f8e0e257c5"/>
    <xsd:import namespace="7f4c377c-6705-4b4f-8b07-648fa1217e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b63ee-64cf-4a99-8987-95f8e0e257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898b932-ec87-4f6e-a380-e59be69e9f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4c377c-6705-4b4f-8b07-648fa1217e5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b9c6cf2-2eec-4d93-8bc6-61308fe99055}" ma:internalName="TaxCatchAll" ma:showField="CatchAllData" ma:web="7f4c377c-6705-4b4f-8b07-648fa1217e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f4c377c-6705-4b4f-8b07-648fa1217e5d" xsi:nil="true"/>
    <lcf76f155ced4ddcb4097134ff3c332f xmlns="cc8b63ee-64cf-4a99-8987-95f8e0e257c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0A1B2EC-D3A4-4AD3-983A-C8B116079271}"/>
</file>

<file path=customXml/itemProps2.xml><?xml version="1.0" encoding="utf-8"?>
<ds:datastoreItem xmlns:ds="http://schemas.openxmlformats.org/officeDocument/2006/customXml" ds:itemID="{F4507A47-4D55-4D75-A41C-7C3DB291D4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5034D2-97D5-48EB-B46C-66D0721DE626}">
  <ds:schemaRefs>
    <ds:schemaRef ds:uri="0256d653-f31e-4e0e-8309-eadac25a8b8d"/>
    <ds:schemaRef ds:uri="http://purl.org/dc/dcmitype/"/>
    <ds:schemaRef ds:uri="http://purl.org/dc/terms/"/>
    <ds:schemaRef ds:uri="49831252-1cf0-4969-84bc-b3147e2f4312"/>
    <ds:schemaRef ds:uri="http://schemas.microsoft.com/office/2006/documentManagement/types"/>
    <ds:schemaRef ds:uri="http://purl.org/dc/elements/1.1/"/>
    <ds:schemaRef ds:uri="http://schemas.microsoft.com/office/2006/metadata/properties"/>
    <ds:schemaRef ds:uri="90144947-6c6e-45eb-9f67-a2cdacef8297"/>
    <ds:schemaRef ds:uri="http://schemas.microsoft.com/office/infopath/2007/PartnerControls"/>
    <ds:schemaRef ds:uri="http://schemas.openxmlformats.org/package/2006/metadata/core-properties"/>
    <ds:schemaRef ds:uri="7f9c56cb-d15a-4551-840a-39c89227f738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b98f0765-0764-4153-ac9c-4713ff722c48}" enabled="0" method="" siteId="{b98f0765-0764-4153-ac9c-4713ff722c48}" removed="1"/>
  <clbl:label id="{fdfed7bd-9f6a-44a1-b694-6e39c468c150}" enabled="0" method="" siteId="{fdfed7bd-9f6a-44a1-b694-6e39c468c15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3434</Words>
  <Application>Microsoft Office PowerPoint</Application>
  <PresentationFormat>Widescreen</PresentationFormat>
  <Paragraphs>765</Paragraphs>
  <Slides>14</Slides>
  <Notes>14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Apis</vt:lpstr>
      <vt:lpstr>Apis For Office</vt:lpstr>
      <vt:lpstr>Aptos</vt:lpstr>
      <vt:lpstr>Arial</vt:lpstr>
      <vt:lpstr>Calibri</vt:lpstr>
      <vt:lpstr>Courier New</vt:lpstr>
      <vt:lpstr>Futura Lt BT</vt:lpstr>
      <vt:lpstr>Times New Roman</vt:lpstr>
      <vt:lpstr>Verdana</vt:lpstr>
      <vt:lpstr>Office Theme</vt:lpstr>
      <vt:lpstr>Benefits of semaglutide on  chronic kidney disease outcomes  by cardiovascular status or risk  in the FLOW trial </vt:lpstr>
      <vt:lpstr>Disclosures</vt:lpstr>
      <vt:lpstr>Evidence for GLP-1 receptor agonists to improve kidney outcomes in persons with T2D and high CVD risk</vt:lpstr>
      <vt:lpstr>FLOW trial design</vt:lpstr>
      <vt:lpstr>Methods</vt:lpstr>
      <vt:lpstr>Baseline characteristics  By baseline CV status or risk</vt:lpstr>
      <vt:lpstr>Baseline characteristics  By baseline CV status or risk</vt:lpstr>
      <vt:lpstr>Primary kidney outcome in the overall population</vt:lpstr>
      <vt:lpstr>Primary kidney outcome by  CV status or total CV risk </vt:lpstr>
      <vt:lpstr>Annual change in eGFR by  CV status or total CV risk </vt:lpstr>
      <vt:lpstr>Semaglutide saves kidneys  in persons with CKD and T2D regardless of CV status or risk </vt:lpstr>
      <vt:lpstr>Thank you!</vt:lpstr>
      <vt:lpstr>Primary kidney outcome by  CV status or total CV risk</vt:lpstr>
      <vt:lpstr>Primary kidney outcome by  CV status or total CV risk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TCIT (Thomas Christopher Turpin-Jelfs)</dc:creator>
  <cp:lastModifiedBy>Tuttle, Katherine R</cp:lastModifiedBy>
  <cp:revision>6</cp:revision>
  <cp:lastPrinted>2024-09-10T07:19:43Z</cp:lastPrinted>
  <dcterms:created xsi:type="dcterms:W3CDTF">2024-05-27T09:44:17Z</dcterms:created>
  <dcterms:modified xsi:type="dcterms:W3CDTF">2024-11-11T21:05:51Z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0x010100948857253FD10B418DFFC8AF56E52813</vt:lpwstr>
  </property>
  <property fmtid="{D5CDD505-2E9C-101B-9397-08002B2CF9AE}" pid="3" name="MediaServiceImageTags">
    <vt:lpwstr/>
  </property>
</Properties>
</file>